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sldIdLst>
    <p:sldId id="259" r:id="rId3"/>
    <p:sldId id="260" r:id="rId4"/>
    <p:sldId id="262" r:id="rId5"/>
    <p:sldId id="264" r:id="rId6"/>
    <p:sldId id="269" r:id="rId7"/>
    <p:sldId id="270" r:id="rId8"/>
    <p:sldId id="271" r:id="rId9"/>
    <p:sldId id="272" r:id="rId10"/>
    <p:sldId id="265" r:id="rId11"/>
    <p:sldId id="266" r:id="rId12"/>
    <p:sldId id="267" r:id="rId13"/>
    <p:sldId id="268" r:id="rId14"/>
    <p:sldId id="273" r:id="rId15"/>
    <p:sldId id="274" r:id="rId16"/>
    <p:sldId id="281" r:id="rId17"/>
    <p:sldId id="276" r:id="rId18"/>
    <p:sldId id="286" r:id="rId19"/>
    <p:sldId id="278" r:id="rId20"/>
    <p:sldId id="290" r:id="rId21"/>
    <p:sldId id="279" r:id="rId22"/>
    <p:sldId id="284" r:id="rId23"/>
    <p:sldId id="283" r:id="rId24"/>
    <p:sldId id="282" r:id="rId25"/>
    <p:sldId id="287" r:id="rId26"/>
    <p:sldId id="2007578523" r:id="rId27"/>
    <p:sldId id="2007578522" r:id="rId28"/>
    <p:sldId id="317" r:id="rId29"/>
    <p:sldId id="318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页" id="{967F20B3-97ED-4F1F-854F-9DDEA441E2B6}">
          <p14:sldIdLst>
            <p14:sldId id="259"/>
            <p14:sldId id="260"/>
          </p14:sldIdLst>
        </p14:section>
        <p14:section name="目录页" id="{4F723CD6-7E42-4CE4-AF0A-D1A6B2D8F9BB}">
          <p14:sldIdLst>
            <p14:sldId id="262"/>
            <p14:sldId id="264"/>
          </p14:sldIdLst>
        </p14:section>
        <p14:section name="过渡页" id="{0E60CDBC-9B7F-43F1-901F-9524874C20CC}">
          <p14:sldIdLst>
            <p14:sldId id="269"/>
            <p14:sldId id="270"/>
            <p14:sldId id="271"/>
            <p14:sldId id="272"/>
            <p14:sldId id="265"/>
            <p14:sldId id="266"/>
            <p14:sldId id="267"/>
            <p14:sldId id="268"/>
          </p14:sldIdLst>
        </p14:section>
        <p14:section name="结束页" id="{0CE8EC95-C89C-4ABB-A435-5CC04C1AF729}">
          <p14:sldIdLst>
            <p14:sldId id="273"/>
            <p14:sldId id="274"/>
          </p14:sldIdLst>
        </p14:section>
        <p14:section name="正文" id="{2411CEC9-B9B5-4CDC-971E-12E74FE84BC6}">
          <p14:sldIdLst>
            <p14:sldId id="281"/>
            <p14:sldId id="276"/>
            <p14:sldId id="286"/>
            <p14:sldId id="278"/>
            <p14:sldId id="290"/>
            <p14:sldId id="279"/>
            <p14:sldId id="284"/>
            <p14:sldId id="283"/>
            <p14:sldId id="282"/>
            <p14:sldId id="287"/>
            <p14:sldId id="2007578523"/>
            <p14:sldId id="2007578522"/>
            <p14:sldId id="317"/>
            <p14:sldId id="31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242" userDrawn="1">
          <p15:clr>
            <a:srgbClr val="F26B43"/>
          </p15:clr>
        </p15:guide>
        <p15:guide id="4" pos="438" userDrawn="1">
          <p15:clr>
            <a:srgbClr val="F26B43"/>
          </p15:clr>
        </p15:guide>
        <p15:guide id="5" orient="horz" pos="459" userDrawn="1">
          <p15:clr>
            <a:srgbClr val="F26B43"/>
          </p15:clr>
        </p15:guide>
        <p15:guide id="6" orient="horz" pos="4042" userDrawn="1">
          <p15:clr>
            <a:srgbClr val="F26B43"/>
          </p15:clr>
        </p15:guide>
        <p15:guide id="7" pos="2797" userDrawn="1">
          <p15:clr>
            <a:srgbClr val="A4A3A4"/>
          </p15:clr>
        </p15:guide>
        <p15:guide id="8" pos="48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189BF"/>
    <a:srgbClr val="01719D"/>
    <a:srgbClr val="F2F3F7"/>
    <a:srgbClr val="F7F7F7"/>
    <a:srgbClr val="01A1E1"/>
    <a:srgbClr val="262626"/>
    <a:srgbClr val="E90701"/>
    <a:srgbClr val="B70501"/>
    <a:srgbClr val="9C02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30" autoAdjust="0"/>
    <p:restoredTop sz="94660"/>
  </p:normalViewPr>
  <p:slideViewPr>
    <p:cSldViewPr snapToGrid="0" showGuides="1">
      <p:cViewPr varScale="1">
        <p:scale>
          <a:sx n="77" d="100"/>
          <a:sy n="77" d="100"/>
        </p:scale>
        <p:origin x="756" y="96"/>
      </p:cViewPr>
      <p:guideLst>
        <p:guide orient="horz" pos="2160"/>
        <p:guide pos="3840"/>
        <p:guide pos="7242"/>
        <p:guide pos="438"/>
        <p:guide orient="horz" pos="459"/>
        <p:guide orient="horz" pos="4042"/>
        <p:guide pos="2797"/>
        <p:guide pos="48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image" Target="../media/image7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7B-410E-AB78-441BB64157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A7B-410E-AB78-441BB64157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A7B-410E-AB78-441BB64157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14574376"/>
        <c:axId val="514577000"/>
      </c:barChart>
      <c:catAx>
        <c:axId val="514574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514577000"/>
        <c:crosses val="autoZero"/>
        <c:auto val="1"/>
        <c:lblAlgn val="ctr"/>
        <c:lblOffset val="100"/>
        <c:noMultiLvlLbl val="0"/>
      </c:catAx>
      <c:valAx>
        <c:axId val="5145770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514574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营收额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521E-4019-937F-FD7DEFA77F12}"/>
              </c:ext>
            </c:extLst>
          </c:dPt>
          <c:dPt>
            <c:idx val="1"/>
            <c:bubble3D val="0"/>
            <c:spPr>
              <a:ln w="19050" cap="rnd">
                <a:solidFill>
                  <a:srgbClr val="01A1E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521E-4019-937F-FD7DEFA77F12}"/>
              </c:ext>
            </c:extLst>
          </c:dPt>
          <c:dPt>
            <c:idx val="2"/>
            <c:bubble3D val="0"/>
            <c:spPr>
              <a:ln w="19050" cap="rnd">
                <a:solidFill>
                  <a:srgbClr val="01A1E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521E-4019-937F-FD7DEFA77F12}"/>
              </c:ext>
            </c:extLst>
          </c:dPt>
          <c:dPt>
            <c:idx val="3"/>
            <c:bubble3D val="0"/>
            <c:spPr>
              <a:ln w="19050" cap="rnd">
                <a:solidFill>
                  <a:srgbClr val="01A1E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521E-4019-937F-FD7DEFA77F12}"/>
              </c:ext>
            </c:extLst>
          </c:dPt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30</c:v>
                </c:pt>
                <c:pt idx="2">
                  <c:v>43</c:v>
                </c:pt>
                <c:pt idx="3">
                  <c:v>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521E-4019-937F-FD7DEFA77F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67630152"/>
        <c:axId val="981269344"/>
      </c:lineChart>
      <c:catAx>
        <c:axId val="10676301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981269344"/>
        <c:crosses val="autoZero"/>
        <c:auto val="1"/>
        <c:lblAlgn val="ctr"/>
        <c:lblOffset val="100"/>
        <c:noMultiLvlLbl val="0"/>
      </c:catAx>
      <c:valAx>
        <c:axId val="98126934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10676301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、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山上的风景&#10;&#10;描述已自动生成">
            <a:extLst>
              <a:ext uri="{FF2B5EF4-FFF2-40B4-BE49-F238E27FC236}">
                <a16:creationId xmlns:a16="http://schemas.microsoft.com/office/drawing/2014/main" id="{C49BABB5-B609-447D-A463-3BF0134240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1017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718CCB-0FDA-4590-8B5F-51C3E77F9E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62A1EA3-BF36-480A-AC0F-FB98E5BDF8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BEC0047-0D7D-416D-8B3B-7BD71C6A3C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22D80C4-1F24-4D66-BB3D-485BDE4114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7DC819F-CCB5-4823-82B6-7CEFE53130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D1F4778-E78C-4CB8-996F-FD0DC7505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1AC0-FBC5-4C07-98D0-980AD9A21EE6}" type="datetimeFigureOut">
              <a:rPr lang="zh-CN" altLang="en-US" smtClean="0"/>
              <a:t>2022/1/5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E9B9113-ADDD-4840-A354-9C14E6B1F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9F6E8DA-B132-481E-97ED-F85F96E2B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CD18E-37E5-4486-9D71-BBA7326758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188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1FAB7C-F9F8-486B-943F-0E08248F1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9F7DE72-D758-4839-92B3-1FCA56BE5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1AC0-FBC5-4C07-98D0-980AD9A21EE6}" type="datetimeFigureOut">
              <a:rPr lang="zh-CN" altLang="en-US" smtClean="0"/>
              <a:t>2022/1/5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E8E4032-D539-40B7-B07B-055FB4ECC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9253271-8A57-4D02-AB78-217BBAEBF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CD18E-37E5-4486-9D71-BBA7326758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9950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7A2FF11-F310-4CE3-A67D-AB3F96B23E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1AC0-FBC5-4C07-98D0-980AD9A21EE6}" type="datetimeFigureOut">
              <a:rPr lang="zh-CN" altLang="en-US" smtClean="0"/>
              <a:t>2022/1/5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6C1AFD7-22F6-467D-BDDA-632B28831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7AFBE01-7F24-45E9-8BEE-5BE075AF7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CD18E-37E5-4486-9D71-BBA7326758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9544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2AD355-F826-42EE-9B26-BCEE311AC9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9EF46A7-A557-4E1D-808B-90589E5C34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50C6F15-0271-4054-9878-9BEA6A0752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4AB7C24-37DA-495E-A4BD-3653C8C80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1AC0-FBC5-4C07-98D0-980AD9A21EE6}" type="datetimeFigureOut">
              <a:rPr lang="zh-CN" altLang="en-US" smtClean="0"/>
              <a:t>2022/1/5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12A9AF9-F9DF-4DB7-9BE6-2221E596D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8E53515-F390-41E5-A21C-AF497194C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CD18E-37E5-4486-9D71-BBA7326758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1473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A4853C-38EF-4D94-B35A-1CFEBA147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4EF841C-9B89-4EE5-AE53-2F97AAED08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7294817-7F44-45D0-81DE-75FC4E2043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49BA6EF-29BA-46F5-A23A-9A0852F33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1AC0-FBC5-4C07-98D0-980AD9A21EE6}" type="datetimeFigureOut">
              <a:rPr lang="zh-CN" altLang="en-US" smtClean="0"/>
              <a:t>2022/1/5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2E8D231-1F73-4354-8B1D-6BC8DC44E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7D69C1E-5C09-43D2-861F-318795DF0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CD18E-37E5-4486-9D71-BBA7326758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8636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A7F731-E151-4147-BB78-F250551FE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D6FC86A-16D9-4766-A8CE-25250DD524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2890F70-8AFC-4D29-AEE2-02A0A3DFA9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1AC0-FBC5-4C07-98D0-980AD9A21EE6}" type="datetimeFigureOut">
              <a:rPr lang="zh-CN" altLang="en-US" smtClean="0"/>
              <a:t>2022/1/5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F13B79E-D170-467A-93AD-785742C15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9AD6C2F-ACA4-475A-9323-8D5BFB91D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CD18E-37E5-4486-9D71-BBA7326758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2694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F69756A-C833-4304-82A5-77CCE9ACE1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2CB5AFF-CEB5-4025-B41F-133D2E7267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9155C78-8140-4CC3-AEF7-4625CF2B4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1AC0-FBC5-4C07-98D0-980AD9A21EE6}" type="datetimeFigureOut">
              <a:rPr lang="zh-CN" altLang="en-US" smtClean="0"/>
              <a:t>2022/1/5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9DEF25-610F-47B7-8F7F-F3DDD5C9D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DE88AC-F2BA-4E8F-AD53-357566BBB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CD18E-37E5-4486-9D71-BBA7326758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5405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877C487-82A7-4FB0-9657-3B27A71199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游戏机, 烟花&#10;&#10;描述已自动生成">
            <a:extLst>
              <a:ext uri="{FF2B5EF4-FFF2-40B4-BE49-F238E27FC236}">
                <a16:creationId xmlns:a16="http://schemas.microsoft.com/office/drawing/2014/main" id="{61425F10-A3C7-4B09-990A-45CE74DC8C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9391" y="-198198"/>
            <a:ext cx="4686300" cy="1821583"/>
          </a:xfrm>
          <a:prstGeom prst="rect">
            <a:avLst/>
          </a:prstGeom>
        </p:spPr>
      </p:pic>
      <p:pic>
        <p:nvPicPr>
          <p:cNvPr id="4" name="图片 3" descr="图片包含 游戏机, 烟花&#10;&#10;描述已自动生成">
            <a:extLst>
              <a:ext uri="{FF2B5EF4-FFF2-40B4-BE49-F238E27FC236}">
                <a16:creationId xmlns:a16="http://schemas.microsoft.com/office/drawing/2014/main" id="{6639B817-4237-43C3-90C5-94230A5F45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059629" y="-135114"/>
            <a:ext cx="4686300" cy="1821583"/>
          </a:xfrm>
          <a:prstGeom prst="rect">
            <a:avLst/>
          </a:prstGeom>
        </p:spPr>
      </p:pic>
      <p:pic>
        <p:nvPicPr>
          <p:cNvPr id="5" name="图片 4" descr="图片包含 室内, 橙子, 桌子&#10;&#10;描述已自动生成">
            <a:extLst>
              <a:ext uri="{FF2B5EF4-FFF2-40B4-BE49-F238E27FC236}">
                <a16:creationId xmlns:a16="http://schemas.microsoft.com/office/drawing/2014/main" id="{897835FC-3E28-4F7B-8340-7BE6517A0D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26238"/>
            <a:ext cx="12192000" cy="93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8000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9978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山上的风景&#10;&#10;描述已自动生成">
            <a:extLst>
              <a:ext uri="{FF2B5EF4-FFF2-40B4-BE49-F238E27FC236}">
                <a16:creationId xmlns:a16="http://schemas.microsoft.com/office/drawing/2014/main" id="{43D45F4C-07B9-467E-968A-92DACBEFC6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84"/>
          <a:stretch/>
        </p:blipFill>
        <p:spPr>
          <a:xfrm>
            <a:off x="0" y="0"/>
            <a:ext cx="48178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3379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1B0142DB-E594-47C3-85CC-6DED9FA95DD6}"/>
              </a:ext>
            </a:extLst>
          </p:cNvPr>
          <p:cNvSpPr/>
          <p:nvPr userDrawn="1"/>
        </p:nvSpPr>
        <p:spPr>
          <a:xfrm>
            <a:off x="876000" y="-1791000"/>
            <a:ext cx="10440000" cy="10440000"/>
          </a:xfrm>
          <a:prstGeom prst="ellipse">
            <a:avLst/>
          </a:prstGeom>
          <a:solidFill>
            <a:srgbClr val="01719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C71B5239-9C83-497A-8A42-ADFB6950C230}"/>
              </a:ext>
            </a:extLst>
          </p:cNvPr>
          <p:cNvSpPr/>
          <p:nvPr userDrawn="1"/>
        </p:nvSpPr>
        <p:spPr>
          <a:xfrm>
            <a:off x="1236000" y="-1431000"/>
            <a:ext cx="9720000" cy="9720000"/>
          </a:xfrm>
          <a:prstGeom prst="ellipse">
            <a:avLst/>
          </a:prstGeom>
          <a:solidFill>
            <a:srgbClr val="01719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DEFEE7C2-1761-4528-98B0-5E65EC14828F}"/>
              </a:ext>
            </a:extLst>
          </p:cNvPr>
          <p:cNvSpPr/>
          <p:nvPr userDrawn="1"/>
        </p:nvSpPr>
        <p:spPr>
          <a:xfrm>
            <a:off x="1416000" y="-1251000"/>
            <a:ext cx="9360000" cy="9360000"/>
          </a:xfrm>
          <a:prstGeom prst="ellipse">
            <a:avLst/>
          </a:prstGeom>
          <a:solidFill>
            <a:srgbClr val="01719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0614D65-165D-4101-8443-3994FCD3C4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2269" b="11899"/>
          <a:stretch/>
        </p:blipFill>
        <p:spPr>
          <a:xfrm>
            <a:off x="1566097" y="0"/>
            <a:ext cx="9059806" cy="6865258"/>
          </a:xfrm>
          <a:prstGeom prst="rect">
            <a:avLst/>
          </a:prstGeom>
        </p:spPr>
      </p:pic>
      <p:pic>
        <p:nvPicPr>
          <p:cNvPr id="6" name="图片 5" descr="山上的风景&#10;&#10;描述已自动生成">
            <a:extLst>
              <a:ext uri="{FF2B5EF4-FFF2-40B4-BE49-F238E27FC236}">
                <a16:creationId xmlns:a16="http://schemas.microsoft.com/office/drawing/2014/main" id="{288E9AE7-D59A-42AB-875F-1B0AF293E8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0" t="100000" r="48250" b="-106"/>
          <a:stretch>
            <a:fillRect/>
          </a:stretch>
        </p:blipFill>
        <p:spPr>
          <a:xfrm>
            <a:off x="5882652" y="6858000"/>
            <a:ext cx="426698" cy="7258"/>
          </a:xfrm>
          <a:custGeom>
            <a:avLst/>
            <a:gdLst>
              <a:gd name="connsiteX0" fmla="*/ 0 w 426698"/>
              <a:gd name="connsiteY0" fmla="*/ 0 h 7258"/>
              <a:gd name="connsiteX1" fmla="*/ 426698 w 426698"/>
              <a:gd name="connsiteY1" fmla="*/ 0 h 7258"/>
              <a:gd name="connsiteX2" fmla="*/ 389992 w 426698"/>
              <a:gd name="connsiteY2" fmla="*/ 2791 h 7258"/>
              <a:gd name="connsiteX3" fmla="*/ 213349 w 426698"/>
              <a:gd name="connsiteY3" fmla="*/ 7258 h 7258"/>
              <a:gd name="connsiteX4" fmla="*/ 36706 w 426698"/>
              <a:gd name="connsiteY4" fmla="*/ 2791 h 7258"/>
              <a:gd name="connsiteX5" fmla="*/ 0 w 426698"/>
              <a:gd name="connsiteY5" fmla="*/ 0 h 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6698" h="7258">
                <a:moveTo>
                  <a:pt x="0" y="0"/>
                </a:moveTo>
                <a:lnTo>
                  <a:pt x="426698" y="0"/>
                </a:lnTo>
                <a:lnTo>
                  <a:pt x="389992" y="2791"/>
                </a:lnTo>
                <a:cubicBezTo>
                  <a:pt x="331486" y="5757"/>
                  <a:pt x="272593" y="7258"/>
                  <a:pt x="213349" y="7258"/>
                </a:cubicBezTo>
                <a:cubicBezTo>
                  <a:pt x="154106" y="7258"/>
                  <a:pt x="95213" y="5757"/>
                  <a:pt x="36706" y="2791"/>
                </a:cubicBezTo>
                <a:lnTo>
                  <a:pt x="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5442260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8521C90-14CE-44E4-8B7C-0626CB7A89A5}"/>
              </a:ext>
            </a:extLst>
          </p:cNvPr>
          <p:cNvGrpSpPr/>
          <p:nvPr userDrawn="1"/>
        </p:nvGrpSpPr>
        <p:grpSpPr>
          <a:xfrm>
            <a:off x="790707" y="298883"/>
            <a:ext cx="1404231" cy="425957"/>
            <a:chOff x="751730" y="351075"/>
            <a:chExt cx="1404231" cy="42595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6FB239E8-2B0D-4A2C-ADE7-68DA1F02E7FE}"/>
                </a:ext>
              </a:extLst>
            </p:cNvPr>
            <p:cNvSpPr txBox="1"/>
            <p:nvPr/>
          </p:nvSpPr>
          <p:spPr>
            <a:xfrm>
              <a:off x="751730" y="351075"/>
              <a:ext cx="1404231" cy="3143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阿里巴巴普惠体 M"/>
                  <a:ea typeface="阿里巴巴普惠体 M"/>
                  <a:cs typeface="+mn-cs"/>
                </a:rPr>
                <a:t>点击添加标题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8D459E91-3D5B-4E7F-A53C-4037C33601EE}"/>
                </a:ext>
              </a:extLst>
            </p:cNvPr>
            <p:cNvSpPr txBox="1"/>
            <p:nvPr/>
          </p:nvSpPr>
          <p:spPr>
            <a:xfrm>
              <a:off x="751730" y="637378"/>
              <a:ext cx="1404231" cy="1396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You can click here to add title</a:t>
              </a:r>
              <a:endPara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9D7811DC-0008-4C12-A646-F94D50D1FCE7}"/>
              </a:ext>
            </a:extLst>
          </p:cNvPr>
          <p:cNvCxnSpPr>
            <a:cxnSpLocks/>
          </p:cNvCxnSpPr>
          <p:nvPr userDrawn="1"/>
        </p:nvCxnSpPr>
        <p:spPr>
          <a:xfrm>
            <a:off x="685274" y="367861"/>
            <a:ext cx="0" cy="288000"/>
          </a:xfrm>
          <a:prstGeom prst="line">
            <a:avLst/>
          </a:prstGeom>
          <a:ln w="44450">
            <a:solidFill>
              <a:srgbClr val="0189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462E70E-D239-4309-BEAB-B52164B9C278}"/>
              </a:ext>
            </a:extLst>
          </p:cNvPr>
          <p:cNvGrpSpPr/>
          <p:nvPr userDrawn="1"/>
        </p:nvGrpSpPr>
        <p:grpSpPr>
          <a:xfrm>
            <a:off x="11582193" y="421861"/>
            <a:ext cx="128587" cy="180000"/>
            <a:chOff x="2975429" y="1451429"/>
            <a:chExt cx="128587" cy="180000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7A094B0C-87F6-4D0C-AC57-CA8035B7717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75429" y="1451429"/>
              <a:ext cx="0" cy="180000"/>
            </a:xfrm>
            <a:prstGeom prst="line">
              <a:avLst/>
            </a:prstGeom>
            <a:ln w="25400">
              <a:solidFill>
                <a:srgbClr val="01A1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058DCF5E-61EC-4BF6-A71A-5BCDFD31EBD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39723" y="1451429"/>
              <a:ext cx="0" cy="180000"/>
            </a:xfrm>
            <a:prstGeom prst="line">
              <a:avLst/>
            </a:prstGeom>
            <a:ln w="25400">
              <a:solidFill>
                <a:srgbClr val="01A1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D10D12B6-17CD-4845-A43E-418393B41ED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04016" y="1451429"/>
              <a:ext cx="0" cy="180000"/>
            </a:xfrm>
            <a:prstGeom prst="line">
              <a:avLst/>
            </a:prstGeom>
            <a:ln w="25400">
              <a:solidFill>
                <a:srgbClr val="01A1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86502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72652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3406C6-A72B-46E1-A1F5-70D1FCF4CA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67D3CCA-B307-416E-8DAE-17CE002488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03AFBEA-8775-4065-A0C8-E392AB434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1AC0-FBC5-4C07-98D0-980AD9A21EE6}" type="datetimeFigureOut">
              <a:rPr lang="zh-CN" altLang="en-US" smtClean="0"/>
              <a:t>2022/1/5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817DFF9-8ABD-4F54-A60B-729B21FEA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943EFA2-77C0-44A3-A0C1-7B2E161DA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CD18E-37E5-4486-9D71-BBA7326758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998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1E1FFF9-7C50-4CE6-ADD0-2CFD58034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D57C1CB-B2E9-4E69-A521-A74289A708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78BB58-23C4-4CE9-BD62-BB7A4C8AC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1AC0-FBC5-4C07-98D0-980AD9A21EE6}" type="datetimeFigureOut">
              <a:rPr lang="zh-CN" altLang="en-US" smtClean="0"/>
              <a:t>2022/1/5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9E0EC3-F2A0-4205-8171-315F24D54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92A8F09-1F7B-4FDB-B041-B558318B0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CD18E-37E5-4486-9D71-BBA7326758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449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398CDC-9A0C-4454-87BC-C19CF7CA8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C7F8F5D-3A33-4743-B254-C77274BE7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DCB9FE-76FD-4850-87AE-92EC55236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1AC0-FBC5-4C07-98D0-980AD9A21EE6}" type="datetimeFigureOut">
              <a:rPr lang="zh-CN" altLang="en-US" smtClean="0"/>
              <a:t>2022/1/5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B74473-C19D-48C8-9878-344728E24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23CEFF0-A45D-4814-8AA3-0B80F0469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CD18E-37E5-4486-9D71-BBA7326758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959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F01675-254E-4478-B432-51194F943F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93F39A4-6B41-447D-A472-0568D4947E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FE9C066-878E-4292-BD69-90BF97B136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D8674B7-643F-4AA6-B623-1E6A2A129D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1AC0-FBC5-4C07-98D0-980AD9A21EE6}" type="datetimeFigureOut">
              <a:rPr lang="zh-CN" altLang="en-US" smtClean="0"/>
              <a:t>2022/1/5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F96E20E-BC8D-4FF3-991B-3866DDBA9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B52734B-8F32-40CC-8F96-107870630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CD18E-37E5-4486-9D71-BBA7326758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957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slideLayout" Target="../slideLayouts/slideLayout18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3307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9" r:id="rId2"/>
    <p:sldLayoutId id="2147483660" r:id="rId3"/>
    <p:sldLayoutId id="2147483656" r:id="rId4"/>
    <p:sldLayoutId id="2147483661" r:id="rId5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A9932B4-C85A-4AFE-8171-96ABB3E50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22B60AA-C123-4058-BFE0-7C0B1CAC84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6156EC8-7E52-4A58-AA69-79CFFC92D0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31AC0-FBC5-4C07-98D0-980AD9A21EE6}" type="datetimeFigureOut">
              <a:rPr lang="zh-CN" altLang="en-US" smtClean="0"/>
              <a:t>2022/1/5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593248-A39E-4E93-AA78-E94826347D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9EAE59B-E4DD-4405-AE82-79DC1505B1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FCD18E-37E5-4486-9D71-BBA73267586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54C300A-D3AD-4778-AEEB-D5F3183BB5F0}"/>
              </a:ext>
            </a:extLst>
          </p:cNvPr>
          <p:cNvSpPr/>
          <p:nvPr userDrawn="1"/>
        </p:nvSpPr>
        <p:spPr>
          <a:xfrm>
            <a:off x="0" y="-23103206"/>
            <a:ext cx="13106400" cy="3194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56A7A1B-38A1-4ADA-8161-BA00D404B669}"/>
              </a:ext>
            </a:extLst>
          </p:cNvPr>
          <p:cNvSpPr/>
          <p:nvPr userDrawn="1"/>
        </p:nvSpPr>
        <p:spPr>
          <a:xfrm>
            <a:off x="0" y="30084394"/>
            <a:ext cx="13106400" cy="3194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66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slideLayout" Target="../slideLayouts/slideLayout12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山上的风景&#10;&#10;描述已自动生成">
            <a:extLst>
              <a:ext uri="{FF2B5EF4-FFF2-40B4-BE49-F238E27FC236}">
                <a16:creationId xmlns:a16="http://schemas.microsoft.com/office/drawing/2014/main" id="{AFDC1D10-AC3F-41D2-A47F-9EFE14EE50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1E2A3741-7B96-4F1D-BEF0-BA0CE5A624FA}"/>
              </a:ext>
            </a:extLst>
          </p:cNvPr>
          <p:cNvSpPr/>
          <p:nvPr/>
        </p:nvSpPr>
        <p:spPr>
          <a:xfrm>
            <a:off x="0" y="1403164"/>
            <a:ext cx="12192000" cy="2448000"/>
          </a:xfrm>
          <a:prstGeom prst="rect">
            <a:avLst/>
          </a:prstGeom>
          <a:gradFill flip="none" rotWithShape="1">
            <a:gsLst>
              <a:gs pos="50000">
                <a:srgbClr val="01719D"/>
              </a:gs>
              <a:gs pos="0">
                <a:srgbClr val="01719D">
                  <a:alpha val="0"/>
                </a:srgbClr>
              </a:gs>
              <a:gs pos="100000">
                <a:srgbClr val="01719D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F3AE451-1C94-48DC-ADD6-EBABF0579609}"/>
              </a:ext>
            </a:extLst>
          </p:cNvPr>
          <p:cNvGrpSpPr/>
          <p:nvPr/>
        </p:nvGrpSpPr>
        <p:grpSpPr>
          <a:xfrm>
            <a:off x="532378" y="274864"/>
            <a:ext cx="128587" cy="180000"/>
            <a:chOff x="2975429" y="1451429"/>
            <a:chExt cx="128587" cy="180000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A68F3314-E372-4B0E-99E0-205BBA858B6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75429" y="1451429"/>
              <a:ext cx="0" cy="1800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E4C6C161-13DB-472E-8C6A-47B92CE1C38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39723" y="1451429"/>
              <a:ext cx="0" cy="1800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0C82F63D-8CFF-4846-B495-CA434A2F0B5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04016" y="1451429"/>
              <a:ext cx="0" cy="1800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062CEF06-D76E-4209-8E9E-F71D606FBFE5}"/>
              </a:ext>
            </a:extLst>
          </p:cNvPr>
          <p:cNvSpPr txBox="1"/>
          <p:nvPr/>
        </p:nvSpPr>
        <p:spPr>
          <a:xfrm>
            <a:off x="5211422" y="1668678"/>
            <a:ext cx="17691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+mn-ea"/>
              </a:rPr>
              <a:t>2020</a:t>
            </a:r>
            <a:endParaRPr lang="zh-CN" altLang="en-US" sz="4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BFB836-C5C4-45B7-B0B5-AB3A277C2E13}"/>
              </a:ext>
            </a:extLst>
          </p:cNvPr>
          <p:cNvSpPr txBox="1"/>
          <p:nvPr/>
        </p:nvSpPr>
        <p:spPr>
          <a:xfrm>
            <a:off x="2828246" y="2278359"/>
            <a:ext cx="65355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商务风</a:t>
            </a:r>
            <a:r>
              <a:rPr lang="en-US" altLang="zh-CN" sz="72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PPT</a:t>
            </a:r>
            <a:r>
              <a:rPr lang="zh-CN" altLang="en-US" sz="72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模板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008DFC0-D0E2-402B-9E67-78A41E3C4A89}"/>
              </a:ext>
            </a:extLst>
          </p:cNvPr>
          <p:cNvSpPr/>
          <p:nvPr/>
        </p:nvSpPr>
        <p:spPr>
          <a:xfrm>
            <a:off x="4995862" y="4913363"/>
            <a:ext cx="2200275" cy="288000"/>
          </a:xfrm>
          <a:prstGeom prst="rect">
            <a:avLst/>
          </a:prstGeom>
          <a:gradFill flip="none" rotWithShape="1">
            <a:gsLst>
              <a:gs pos="50000">
                <a:srgbClr val="01719D"/>
              </a:gs>
              <a:gs pos="0">
                <a:srgbClr val="01719D">
                  <a:alpha val="0"/>
                </a:srgbClr>
              </a:gs>
              <a:gs pos="100000">
                <a:srgbClr val="01719D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42DADEC-06AA-49D3-A8A9-51C1E6CA3CCE}"/>
              </a:ext>
            </a:extLst>
          </p:cNvPr>
          <p:cNvSpPr txBox="1"/>
          <p:nvPr/>
        </p:nvSpPr>
        <p:spPr>
          <a:xfrm>
            <a:off x="5127682" y="4903475"/>
            <a:ext cx="19366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汇报人：君梦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BD9EE50-E82D-47C1-A9AA-69F54508972D}"/>
              </a:ext>
            </a:extLst>
          </p:cNvPr>
          <p:cNvSpPr txBox="1"/>
          <p:nvPr/>
        </p:nvSpPr>
        <p:spPr>
          <a:xfrm>
            <a:off x="2909888" y="3296429"/>
            <a:ext cx="6372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000">
                <a:solidFill>
                  <a:schemeClr val="bg1"/>
                </a:solidFill>
                <a:latin typeface="DINPro-Regular" panose="02000503030000020004" pitchFamily="50" charset="0"/>
              </a:defRPr>
            </a:lvl1pPr>
          </a:lstStyle>
          <a:p>
            <a:pPr algn="dist"/>
            <a:r>
              <a:rPr lang="en-US" altLang="zh-CN" sz="1200" dirty="0"/>
              <a:t>Business Style PPT Template</a:t>
            </a:r>
            <a:endParaRPr lang="zh-CN" altLang="en-US" sz="1200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46BEA89-B7BD-4559-92E0-38226EFE8680}"/>
              </a:ext>
            </a:extLst>
          </p:cNvPr>
          <p:cNvSpPr txBox="1"/>
          <p:nvPr/>
        </p:nvSpPr>
        <p:spPr>
          <a:xfrm>
            <a:off x="5484019" y="6471850"/>
            <a:ext cx="12239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bg1"/>
                </a:solidFill>
                <a:latin typeface="+mn-ea"/>
              </a:rPr>
              <a:t>-2020</a:t>
            </a: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年</a:t>
            </a:r>
            <a:r>
              <a:rPr lang="en-US" altLang="zh-CN" sz="1000" dirty="0">
                <a:solidFill>
                  <a:schemeClr val="bg1"/>
                </a:solidFill>
                <a:latin typeface="+mn-ea"/>
              </a:rPr>
              <a:t>3</a:t>
            </a: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月</a:t>
            </a:r>
            <a:r>
              <a:rPr lang="en-US" altLang="zh-CN" sz="1000" dirty="0">
                <a:solidFill>
                  <a:schemeClr val="bg1"/>
                </a:solidFill>
                <a:latin typeface="+mn-ea"/>
              </a:rPr>
              <a:t>8</a:t>
            </a: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日</a:t>
            </a:r>
            <a:r>
              <a:rPr lang="en-US" altLang="zh-CN" sz="1000" dirty="0">
                <a:solidFill>
                  <a:schemeClr val="bg1"/>
                </a:solidFill>
                <a:latin typeface="+mn-ea"/>
              </a:rPr>
              <a:t>-</a:t>
            </a:r>
            <a:endParaRPr lang="zh-CN" altLang="en-US" sz="10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524727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山上的风景&#10;&#10;描述已自动生成">
            <a:extLst>
              <a:ext uri="{FF2B5EF4-FFF2-40B4-BE49-F238E27FC236}">
                <a16:creationId xmlns:a16="http://schemas.microsoft.com/office/drawing/2014/main" id="{F818182C-B5B0-487A-A78C-7CE9C40C08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0" t="100000" r="48250" b="-106"/>
          <a:stretch>
            <a:fillRect/>
          </a:stretch>
        </p:blipFill>
        <p:spPr>
          <a:xfrm>
            <a:off x="5882652" y="6858000"/>
            <a:ext cx="426698" cy="7258"/>
          </a:xfrm>
          <a:custGeom>
            <a:avLst/>
            <a:gdLst>
              <a:gd name="connsiteX0" fmla="*/ 0 w 426698"/>
              <a:gd name="connsiteY0" fmla="*/ 0 h 7258"/>
              <a:gd name="connsiteX1" fmla="*/ 426698 w 426698"/>
              <a:gd name="connsiteY1" fmla="*/ 0 h 7258"/>
              <a:gd name="connsiteX2" fmla="*/ 389992 w 426698"/>
              <a:gd name="connsiteY2" fmla="*/ 2791 h 7258"/>
              <a:gd name="connsiteX3" fmla="*/ 213349 w 426698"/>
              <a:gd name="connsiteY3" fmla="*/ 7258 h 7258"/>
              <a:gd name="connsiteX4" fmla="*/ 36706 w 426698"/>
              <a:gd name="connsiteY4" fmla="*/ 2791 h 7258"/>
              <a:gd name="connsiteX5" fmla="*/ 0 w 426698"/>
              <a:gd name="connsiteY5" fmla="*/ 0 h 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6698" h="7258">
                <a:moveTo>
                  <a:pt x="0" y="0"/>
                </a:moveTo>
                <a:lnTo>
                  <a:pt x="426698" y="0"/>
                </a:lnTo>
                <a:lnTo>
                  <a:pt x="389992" y="2791"/>
                </a:lnTo>
                <a:cubicBezTo>
                  <a:pt x="331486" y="5757"/>
                  <a:pt x="272593" y="7258"/>
                  <a:pt x="213349" y="7258"/>
                </a:cubicBezTo>
                <a:cubicBezTo>
                  <a:pt x="154106" y="7258"/>
                  <a:pt x="95213" y="5757"/>
                  <a:pt x="36706" y="2791"/>
                </a:cubicBez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5440BDD4-DE33-4260-9DFA-B39F5B492EB1}"/>
              </a:ext>
            </a:extLst>
          </p:cNvPr>
          <p:cNvSpPr txBox="1"/>
          <p:nvPr/>
        </p:nvSpPr>
        <p:spPr>
          <a:xfrm>
            <a:off x="5009164" y="4041893"/>
            <a:ext cx="2173672" cy="48891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ADD6FD7-23A6-40AF-8921-9F7292750A9D}"/>
              </a:ext>
            </a:extLst>
          </p:cNvPr>
          <p:cNvSpPr txBox="1"/>
          <p:nvPr/>
        </p:nvSpPr>
        <p:spPr>
          <a:xfrm>
            <a:off x="5095726" y="4501263"/>
            <a:ext cx="2000548" cy="2095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title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34A38D3-94E3-4266-B733-D55D6FFD9B7C}"/>
              </a:ext>
            </a:extLst>
          </p:cNvPr>
          <p:cNvSpPr txBox="1"/>
          <p:nvPr/>
        </p:nvSpPr>
        <p:spPr>
          <a:xfrm>
            <a:off x="5009164" y="2147192"/>
            <a:ext cx="2173672" cy="21236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02</a:t>
            </a:r>
            <a:endParaRPr kumimoji="0" lang="zh-CN" altLang="en-US" sz="13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624173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5440BDD4-DE33-4260-9DFA-B39F5B492EB1}"/>
              </a:ext>
            </a:extLst>
          </p:cNvPr>
          <p:cNvSpPr txBox="1"/>
          <p:nvPr/>
        </p:nvSpPr>
        <p:spPr>
          <a:xfrm>
            <a:off x="5009164" y="4041893"/>
            <a:ext cx="2173672" cy="48891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ADD6FD7-23A6-40AF-8921-9F7292750A9D}"/>
              </a:ext>
            </a:extLst>
          </p:cNvPr>
          <p:cNvSpPr txBox="1"/>
          <p:nvPr/>
        </p:nvSpPr>
        <p:spPr>
          <a:xfrm>
            <a:off x="5095726" y="4501263"/>
            <a:ext cx="2000548" cy="2095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title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0CEC4ED-D3A2-40E8-BF38-351FD16C2927}"/>
              </a:ext>
            </a:extLst>
          </p:cNvPr>
          <p:cNvSpPr txBox="1"/>
          <p:nvPr/>
        </p:nvSpPr>
        <p:spPr>
          <a:xfrm>
            <a:off x="5009164" y="2147192"/>
            <a:ext cx="2173672" cy="21236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03</a:t>
            </a:r>
            <a:endParaRPr kumimoji="0" lang="zh-CN" altLang="en-US" sz="13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210855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5440BDD4-DE33-4260-9DFA-B39F5B492EB1}"/>
              </a:ext>
            </a:extLst>
          </p:cNvPr>
          <p:cNvSpPr txBox="1"/>
          <p:nvPr/>
        </p:nvSpPr>
        <p:spPr>
          <a:xfrm>
            <a:off x="5009164" y="4041893"/>
            <a:ext cx="2173672" cy="48891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ADD6FD7-23A6-40AF-8921-9F7292750A9D}"/>
              </a:ext>
            </a:extLst>
          </p:cNvPr>
          <p:cNvSpPr txBox="1"/>
          <p:nvPr/>
        </p:nvSpPr>
        <p:spPr>
          <a:xfrm>
            <a:off x="5095726" y="4501263"/>
            <a:ext cx="2000548" cy="2095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title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2B18B77-C60A-443E-B122-C2FA704FA55E}"/>
              </a:ext>
            </a:extLst>
          </p:cNvPr>
          <p:cNvSpPr txBox="1"/>
          <p:nvPr/>
        </p:nvSpPr>
        <p:spPr>
          <a:xfrm>
            <a:off x="5009164" y="2147192"/>
            <a:ext cx="2173672" cy="21236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04</a:t>
            </a:r>
            <a:endParaRPr kumimoji="0" lang="zh-CN" altLang="en-US" sz="13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742784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1E2A3741-7B96-4F1D-BEF0-BA0CE5A624FA}"/>
              </a:ext>
            </a:extLst>
          </p:cNvPr>
          <p:cNvSpPr/>
          <p:nvPr/>
        </p:nvSpPr>
        <p:spPr>
          <a:xfrm>
            <a:off x="0" y="2241364"/>
            <a:ext cx="12192000" cy="2448000"/>
          </a:xfrm>
          <a:prstGeom prst="rect">
            <a:avLst/>
          </a:prstGeom>
          <a:gradFill flip="none" rotWithShape="1">
            <a:gsLst>
              <a:gs pos="50000">
                <a:srgbClr val="01719D"/>
              </a:gs>
              <a:gs pos="0">
                <a:srgbClr val="01719D">
                  <a:alpha val="0"/>
                </a:srgbClr>
              </a:gs>
              <a:gs pos="100000">
                <a:srgbClr val="01719D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F3AE451-1C94-48DC-ADD6-EBABF0579609}"/>
              </a:ext>
            </a:extLst>
          </p:cNvPr>
          <p:cNvGrpSpPr/>
          <p:nvPr/>
        </p:nvGrpSpPr>
        <p:grpSpPr>
          <a:xfrm>
            <a:off x="532378" y="274864"/>
            <a:ext cx="128587" cy="180000"/>
            <a:chOff x="2975429" y="1451429"/>
            <a:chExt cx="128587" cy="180000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A68F3314-E372-4B0E-99E0-205BBA858B6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75429" y="1451429"/>
              <a:ext cx="0" cy="1800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E4C6C161-13DB-472E-8C6A-47B92CE1C38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39723" y="1451429"/>
              <a:ext cx="0" cy="1800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0C82F63D-8CFF-4846-B495-CA434A2F0B5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04016" y="1451429"/>
              <a:ext cx="0" cy="1800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9BFB836-C5C4-45B7-B0B5-AB3A277C2E13}"/>
              </a:ext>
            </a:extLst>
          </p:cNvPr>
          <p:cNvSpPr txBox="1"/>
          <p:nvPr/>
        </p:nvSpPr>
        <p:spPr>
          <a:xfrm>
            <a:off x="2828246" y="2849859"/>
            <a:ext cx="6535508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72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感谢您的聆听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BD9EE50-E82D-47C1-A9AA-69F54508972D}"/>
              </a:ext>
            </a:extLst>
          </p:cNvPr>
          <p:cNvSpPr txBox="1"/>
          <p:nvPr/>
        </p:nvSpPr>
        <p:spPr>
          <a:xfrm>
            <a:off x="2909888" y="3867929"/>
            <a:ext cx="637222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5000">
                <a:solidFill>
                  <a:schemeClr val="bg1"/>
                </a:solidFill>
                <a:latin typeface="DINPro-Regular" panose="02000503030000020004" pitchFamily="50" charset="0"/>
              </a:defRPr>
            </a:lvl1pPr>
          </a:lstStyle>
          <a:p>
            <a:pPr algn="dist"/>
            <a:r>
              <a:rPr lang="en-US" altLang="zh-CN" sz="1200" dirty="0"/>
              <a:t>Thank you for listening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760271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0F3AE451-1C94-48DC-ADD6-EBABF0579609}"/>
              </a:ext>
            </a:extLst>
          </p:cNvPr>
          <p:cNvGrpSpPr/>
          <p:nvPr/>
        </p:nvGrpSpPr>
        <p:grpSpPr>
          <a:xfrm>
            <a:off x="532378" y="274864"/>
            <a:ext cx="128587" cy="180000"/>
            <a:chOff x="2975429" y="1451429"/>
            <a:chExt cx="128587" cy="180000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A68F3314-E372-4B0E-99E0-205BBA858B6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75429" y="1451429"/>
              <a:ext cx="0" cy="1800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E4C6C161-13DB-472E-8C6A-47B92CE1C38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39723" y="1451429"/>
              <a:ext cx="0" cy="1800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0C82F63D-8CFF-4846-B495-CA434A2F0B5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04016" y="1451429"/>
              <a:ext cx="0" cy="1800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椭圆 8">
            <a:extLst>
              <a:ext uri="{FF2B5EF4-FFF2-40B4-BE49-F238E27FC236}">
                <a16:creationId xmlns:a16="http://schemas.microsoft.com/office/drawing/2014/main" id="{27E1171B-E4AB-4BA9-A4E2-0EC2DBCBF3AD}"/>
              </a:ext>
            </a:extLst>
          </p:cNvPr>
          <p:cNvSpPr/>
          <p:nvPr/>
        </p:nvSpPr>
        <p:spPr>
          <a:xfrm>
            <a:off x="2663372" y="0"/>
            <a:ext cx="6865257" cy="6865257"/>
          </a:xfrm>
          <a:prstGeom prst="ellipse">
            <a:avLst/>
          </a:prstGeom>
          <a:solidFill>
            <a:srgbClr val="01719D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741D6750-BB67-44EB-96A3-50C14CB80A97}"/>
              </a:ext>
            </a:extLst>
          </p:cNvPr>
          <p:cNvSpPr/>
          <p:nvPr/>
        </p:nvSpPr>
        <p:spPr>
          <a:xfrm>
            <a:off x="3033146" y="366146"/>
            <a:ext cx="6125708" cy="6125708"/>
          </a:xfrm>
          <a:prstGeom prst="ellipse">
            <a:avLst/>
          </a:prstGeom>
          <a:solidFill>
            <a:srgbClr val="01719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55C0ADA5-FE50-4CF6-98B4-54AC79B3E951}"/>
              </a:ext>
            </a:extLst>
          </p:cNvPr>
          <p:cNvSpPr/>
          <p:nvPr/>
        </p:nvSpPr>
        <p:spPr>
          <a:xfrm>
            <a:off x="2874000" y="207000"/>
            <a:ext cx="6444000" cy="6444000"/>
          </a:xfrm>
          <a:prstGeom prst="ellipse">
            <a:avLst/>
          </a:prstGeom>
          <a:solidFill>
            <a:srgbClr val="01719D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9CFB9D3-4AD3-4DAA-8852-52BC44150CF3}"/>
              </a:ext>
            </a:extLst>
          </p:cNvPr>
          <p:cNvGrpSpPr/>
          <p:nvPr/>
        </p:nvGrpSpPr>
        <p:grpSpPr>
          <a:xfrm>
            <a:off x="3456283" y="2887959"/>
            <a:ext cx="5279434" cy="1149396"/>
            <a:chOff x="3456283" y="2804139"/>
            <a:chExt cx="5279434" cy="1149396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1EA0268-8F2F-4EC7-946B-B9553CB4C8ED}"/>
                </a:ext>
              </a:extLst>
            </p:cNvPr>
            <p:cNvSpPr txBox="1"/>
            <p:nvPr/>
          </p:nvSpPr>
          <p:spPr>
            <a:xfrm>
              <a:off x="3456283" y="2804139"/>
              <a:ext cx="5279434" cy="1015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感谢您的聆听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E52B067-DCA7-44C1-805F-F38FB5B1A1ED}"/>
                </a:ext>
              </a:extLst>
            </p:cNvPr>
            <p:cNvSpPr txBox="1"/>
            <p:nvPr/>
          </p:nvSpPr>
          <p:spPr>
            <a:xfrm>
              <a:off x="3665220" y="3768869"/>
              <a:ext cx="4869180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5000">
                  <a:solidFill>
                    <a:schemeClr val="bg1"/>
                  </a:solidFill>
                  <a:latin typeface="DINPro-Regular" panose="02000503030000020004" pitchFamily="50" charset="0"/>
                </a:defRPr>
              </a:lvl1pPr>
            </a:lstStyle>
            <a:p>
              <a:pPr algn="dist"/>
              <a:r>
                <a:rPr lang="en-US" altLang="zh-CN" sz="1200" dirty="0"/>
                <a:t>Thank you for listening</a:t>
              </a:r>
              <a:endParaRPr lang="zh-CN" alt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521872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C5F2B94-048E-4DAA-9AC4-4A8040375DD0}"/>
              </a:ext>
            </a:extLst>
          </p:cNvPr>
          <p:cNvGrpSpPr/>
          <p:nvPr/>
        </p:nvGrpSpPr>
        <p:grpSpPr>
          <a:xfrm>
            <a:off x="2200966" y="2102158"/>
            <a:ext cx="4282669" cy="1755045"/>
            <a:chOff x="2200966" y="2102158"/>
            <a:chExt cx="4282669" cy="1755045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51ED9F8F-0DB4-4A84-9506-7775373A454C}"/>
                </a:ext>
              </a:extLst>
            </p:cNvPr>
            <p:cNvGrpSpPr/>
            <p:nvPr/>
          </p:nvGrpSpPr>
          <p:grpSpPr>
            <a:xfrm>
              <a:off x="4753347" y="2102158"/>
              <a:ext cx="1730288" cy="1755045"/>
              <a:chOff x="4753347" y="2102158"/>
              <a:chExt cx="1730288" cy="1755045"/>
            </a:xfrm>
          </p:grpSpPr>
          <p:sp>
            <p:nvSpPr>
              <p:cNvPr id="18" name="îŝľiḓè">
                <a:extLst>
                  <a:ext uri="{FF2B5EF4-FFF2-40B4-BE49-F238E27FC236}">
                    <a16:creationId xmlns:a16="http://schemas.microsoft.com/office/drawing/2014/main" id="{4C6D741E-C596-4219-8FA6-C10F96824AED}"/>
                  </a:ext>
                </a:extLst>
              </p:cNvPr>
              <p:cNvSpPr/>
              <p:nvPr/>
            </p:nvSpPr>
            <p:spPr bwMode="auto">
              <a:xfrm rot="19397468">
                <a:off x="4753347" y="2102158"/>
                <a:ext cx="1730288" cy="1755045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4" name="ïṧḻíḍe">
                <a:extLst>
                  <a:ext uri="{FF2B5EF4-FFF2-40B4-BE49-F238E27FC236}">
                    <a16:creationId xmlns:a16="http://schemas.microsoft.com/office/drawing/2014/main" id="{52DA5307-6675-4BB0-A70E-C45318136DC0}"/>
                  </a:ext>
                </a:extLst>
              </p:cNvPr>
              <p:cNvSpPr txBox="1"/>
              <p:nvPr/>
            </p:nvSpPr>
            <p:spPr>
              <a:xfrm>
                <a:off x="5039189" y="2337412"/>
                <a:ext cx="1094015" cy="101563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sz="6000" dirty="0">
                    <a:solidFill>
                      <a:schemeClr val="bg1"/>
                    </a:solidFill>
                    <a:latin typeface="+mn-ea"/>
                  </a:rPr>
                  <a:t>S</a:t>
                </a: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17F1073D-2602-4472-BCF3-83817D29F3C5}"/>
                </a:ext>
              </a:extLst>
            </p:cNvPr>
            <p:cNvGrpSpPr/>
            <p:nvPr/>
          </p:nvGrpSpPr>
          <p:grpSpPr>
            <a:xfrm>
              <a:off x="2200966" y="2243752"/>
              <a:ext cx="1404231" cy="406665"/>
              <a:chOff x="2200966" y="2002452"/>
              <a:chExt cx="1404231" cy="406665"/>
            </a:xfrm>
          </p:grpSpPr>
          <p:sp>
            <p:nvSpPr>
              <p:cNvPr id="44" name="ïŝlíďé">
                <a:extLst>
                  <a:ext uri="{FF2B5EF4-FFF2-40B4-BE49-F238E27FC236}">
                    <a16:creationId xmlns:a16="http://schemas.microsoft.com/office/drawing/2014/main" id="{E83FC894-B8F6-4DFC-BEEB-3314207AA6EE}"/>
                  </a:ext>
                </a:extLst>
              </p:cNvPr>
              <p:cNvSpPr txBox="1"/>
              <p:nvPr/>
            </p:nvSpPr>
            <p:spPr>
              <a:xfrm>
                <a:off x="2364473" y="2002452"/>
                <a:ext cx="1240724" cy="2793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600" b="1" i="0" u="none" strike="noStrike" kern="0" cap="none" spc="0" normalizeH="0" baseline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/>
                  <a:t>点击输入标题</a:t>
                </a: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DB53384F-B064-4B3C-B964-A6BB69915524}"/>
                  </a:ext>
                </a:extLst>
              </p:cNvPr>
              <p:cNvSpPr txBox="1"/>
              <p:nvPr/>
            </p:nvSpPr>
            <p:spPr>
              <a:xfrm>
                <a:off x="2200966" y="2269463"/>
                <a:ext cx="1404231" cy="1396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You can click here to add title</a:t>
                </a:r>
                <a:endPara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</p:grpSp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FFB4BF08-467F-4960-94A6-1E6235CC6657}"/>
                </a:ext>
              </a:extLst>
            </p:cNvPr>
            <p:cNvSpPr/>
            <p:nvPr/>
          </p:nvSpPr>
          <p:spPr>
            <a:xfrm>
              <a:off x="3657550" y="2420283"/>
              <a:ext cx="1476375" cy="269875"/>
            </a:xfrm>
            <a:custGeom>
              <a:avLst/>
              <a:gdLst>
                <a:gd name="connsiteX0" fmla="*/ 1476375 w 1476375"/>
                <a:gd name="connsiteY0" fmla="*/ 269875 h 269875"/>
                <a:gd name="connsiteX1" fmla="*/ 1193800 w 1476375"/>
                <a:gd name="connsiteY1" fmla="*/ 0 h 269875"/>
                <a:gd name="connsiteX2" fmla="*/ 0 w 1476375"/>
                <a:gd name="connsiteY2" fmla="*/ 0 h 269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76375" h="269875">
                  <a:moveTo>
                    <a:pt x="1476375" y="269875"/>
                  </a:moveTo>
                  <a:lnTo>
                    <a:pt x="119380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gradFill flip="none" rotWithShape="1">
                <a:gsLst>
                  <a:gs pos="0">
                    <a:srgbClr val="0189BF"/>
                  </a:gs>
                  <a:gs pos="100000">
                    <a:srgbClr val="0189BF">
                      <a:alpha val="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C2CB5B1-22C8-481A-A228-A454CE4419C8}"/>
              </a:ext>
            </a:extLst>
          </p:cNvPr>
          <p:cNvGrpSpPr/>
          <p:nvPr/>
        </p:nvGrpSpPr>
        <p:grpSpPr>
          <a:xfrm>
            <a:off x="2200966" y="3346214"/>
            <a:ext cx="3884019" cy="1855131"/>
            <a:chOff x="2200966" y="3346214"/>
            <a:chExt cx="3884019" cy="1855131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3C3CAD24-4D77-4855-9ED9-70757692F6C6}"/>
                </a:ext>
              </a:extLst>
            </p:cNvPr>
            <p:cNvGrpSpPr/>
            <p:nvPr/>
          </p:nvGrpSpPr>
          <p:grpSpPr>
            <a:xfrm>
              <a:off x="4329712" y="3346214"/>
              <a:ext cx="1755273" cy="1730063"/>
              <a:chOff x="4329712" y="3346214"/>
              <a:chExt cx="1755273" cy="1730063"/>
            </a:xfrm>
          </p:grpSpPr>
          <p:sp>
            <p:nvSpPr>
              <p:cNvPr id="23" name="íṣľîḍê">
                <a:extLst>
                  <a:ext uri="{FF2B5EF4-FFF2-40B4-BE49-F238E27FC236}">
                    <a16:creationId xmlns:a16="http://schemas.microsoft.com/office/drawing/2014/main" id="{071570DB-B42C-4047-84D3-70F6157A7FD0}"/>
                  </a:ext>
                </a:extLst>
              </p:cNvPr>
              <p:cNvSpPr/>
              <p:nvPr/>
            </p:nvSpPr>
            <p:spPr bwMode="auto">
              <a:xfrm rot="13978264">
                <a:off x="4342317" y="3333609"/>
                <a:ext cx="1730063" cy="1755273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íṡ1íḑé">
                <a:extLst>
                  <a:ext uri="{FF2B5EF4-FFF2-40B4-BE49-F238E27FC236}">
                    <a16:creationId xmlns:a16="http://schemas.microsoft.com/office/drawing/2014/main" id="{D0F7F6D2-746E-4876-9B1A-C3B1A5CC92BA}"/>
                  </a:ext>
                </a:extLst>
              </p:cNvPr>
              <p:cNvSpPr txBox="1"/>
              <p:nvPr/>
            </p:nvSpPr>
            <p:spPr>
              <a:xfrm>
                <a:off x="4623122" y="3655020"/>
                <a:ext cx="1094015" cy="101563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id-ID" sz="6000" dirty="0">
                    <a:solidFill>
                      <a:schemeClr val="bg1"/>
                    </a:solidFill>
                    <a:latin typeface="+mn-ea"/>
                  </a:rPr>
                  <a:t>T</a:t>
                </a:r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A60EB8FD-085F-4B45-9332-6B91B79FBEE9}"/>
                </a:ext>
              </a:extLst>
            </p:cNvPr>
            <p:cNvGrpSpPr/>
            <p:nvPr/>
          </p:nvGrpSpPr>
          <p:grpSpPr>
            <a:xfrm>
              <a:off x="2200966" y="4794680"/>
              <a:ext cx="1404231" cy="406665"/>
              <a:chOff x="2200966" y="2002452"/>
              <a:chExt cx="1404231" cy="406665"/>
            </a:xfrm>
          </p:grpSpPr>
          <p:sp>
            <p:nvSpPr>
              <p:cNvPr id="52" name="ïŝlíďé">
                <a:extLst>
                  <a:ext uri="{FF2B5EF4-FFF2-40B4-BE49-F238E27FC236}">
                    <a16:creationId xmlns:a16="http://schemas.microsoft.com/office/drawing/2014/main" id="{C484C5A7-1F89-4FDF-8955-6DAA5D281C2E}"/>
                  </a:ext>
                </a:extLst>
              </p:cNvPr>
              <p:cNvSpPr txBox="1"/>
              <p:nvPr/>
            </p:nvSpPr>
            <p:spPr>
              <a:xfrm>
                <a:off x="2364473" y="2002452"/>
                <a:ext cx="1240724" cy="2793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600" b="1" i="0" u="none" strike="noStrike" kern="0" cap="none" spc="0" normalizeH="0" baseline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/>
                  <a:t>点击输入标题</a:t>
                </a: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DE4D4189-845F-4088-9686-190926EED934}"/>
                  </a:ext>
                </a:extLst>
              </p:cNvPr>
              <p:cNvSpPr txBox="1"/>
              <p:nvPr/>
            </p:nvSpPr>
            <p:spPr>
              <a:xfrm>
                <a:off x="2200966" y="2269463"/>
                <a:ext cx="1404231" cy="1396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You can click here to add title</a:t>
                </a:r>
                <a:endPara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</p:grp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09BBCA7F-C2C4-4C5E-A4C6-5DE8CE680A1E}"/>
                </a:ext>
              </a:extLst>
            </p:cNvPr>
            <p:cNvSpPr/>
            <p:nvPr/>
          </p:nvSpPr>
          <p:spPr>
            <a:xfrm flipV="1">
              <a:off x="3657550" y="4745212"/>
              <a:ext cx="1476375" cy="269875"/>
            </a:xfrm>
            <a:custGeom>
              <a:avLst/>
              <a:gdLst>
                <a:gd name="connsiteX0" fmla="*/ 1476375 w 1476375"/>
                <a:gd name="connsiteY0" fmla="*/ 269875 h 269875"/>
                <a:gd name="connsiteX1" fmla="*/ 1193800 w 1476375"/>
                <a:gd name="connsiteY1" fmla="*/ 0 h 269875"/>
                <a:gd name="connsiteX2" fmla="*/ 0 w 1476375"/>
                <a:gd name="connsiteY2" fmla="*/ 0 h 269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76375" h="269875">
                  <a:moveTo>
                    <a:pt x="1476375" y="269875"/>
                  </a:moveTo>
                  <a:lnTo>
                    <a:pt x="119380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gradFill flip="none" rotWithShape="1">
                <a:gsLst>
                  <a:gs pos="0">
                    <a:srgbClr val="0189BF"/>
                  </a:gs>
                  <a:gs pos="100000">
                    <a:srgbClr val="0189BF">
                      <a:alpha val="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3F49652-BF81-4FE1-B301-99BCC403518A}"/>
              </a:ext>
            </a:extLst>
          </p:cNvPr>
          <p:cNvGrpSpPr/>
          <p:nvPr/>
        </p:nvGrpSpPr>
        <p:grpSpPr>
          <a:xfrm>
            <a:off x="5962026" y="2243752"/>
            <a:ext cx="3841805" cy="2009893"/>
            <a:chOff x="5962026" y="2243752"/>
            <a:chExt cx="3841805" cy="200989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C57A801-8411-4F18-8AA0-BD3116C296BB}"/>
                </a:ext>
              </a:extLst>
            </p:cNvPr>
            <p:cNvGrpSpPr/>
            <p:nvPr/>
          </p:nvGrpSpPr>
          <p:grpSpPr>
            <a:xfrm>
              <a:off x="5962026" y="2523582"/>
              <a:ext cx="1755273" cy="1730063"/>
              <a:chOff x="5962026" y="2523582"/>
              <a:chExt cx="1755273" cy="1730063"/>
            </a:xfrm>
          </p:grpSpPr>
          <p:sp>
            <p:nvSpPr>
              <p:cNvPr id="20" name="iṩļïdê">
                <a:extLst>
                  <a:ext uri="{FF2B5EF4-FFF2-40B4-BE49-F238E27FC236}">
                    <a16:creationId xmlns:a16="http://schemas.microsoft.com/office/drawing/2014/main" id="{1270E917-9EFF-4BBC-8779-B1666CC10794}"/>
                  </a:ext>
                </a:extLst>
              </p:cNvPr>
              <p:cNvSpPr/>
              <p:nvPr/>
            </p:nvSpPr>
            <p:spPr bwMode="auto">
              <a:xfrm rot="3202081">
                <a:off x="5974631" y="2510977"/>
                <a:ext cx="1730063" cy="1755273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íŝļíďé">
                <a:extLst>
                  <a:ext uri="{FF2B5EF4-FFF2-40B4-BE49-F238E27FC236}">
                    <a16:creationId xmlns:a16="http://schemas.microsoft.com/office/drawing/2014/main" id="{9889F651-BCBF-416D-AC45-E247EFB680DF}"/>
                  </a:ext>
                </a:extLst>
              </p:cNvPr>
              <p:cNvSpPr txBox="1"/>
              <p:nvPr/>
            </p:nvSpPr>
            <p:spPr>
              <a:xfrm>
                <a:off x="6402113" y="2806205"/>
                <a:ext cx="1094015" cy="101563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sz="6000" dirty="0">
                    <a:solidFill>
                      <a:schemeClr val="bg1"/>
                    </a:solidFill>
                    <a:latin typeface="+mn-ea"/>
                  </a:rPr>
                  <a:t>W</a:t>
                </a: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8070859-A40B-4635-9FA8-6C0B60ECA5BA}"/>
                </a:ext>
              </a:extLst>
            </p:cNvPr>
            <p:cNvGrpSpPr/>
            <p:nvPr/>
          </p:nvGrpSpPr>
          <p:grpSpPr>
            <a:xfrm>
              <a:off x="8399600" y="2243752"/>
              <a:ext cx="1404231" cy="406665"/>
              <a:chOff x="8221800" y="2002452"/>
              <a:chExt cx="1404231" cy="406665"/>
            </a:xfrm>
          </p:grpSpPr>
          <p:sp>
            <p:nvSpPr>
              <p:cNvPr id="55" name="ïŝlíďé">
                <a:extLst>
                  <a:ext uri="{FF2B5EF4-FFF2-40B4-BE49-F238E27FC236}">
                    <a16:creationId xmlns:a16="http://schemas.microsoft.com/office/drawing/2014/main" id="{5AB4572B-846E-4685-8B1F-042BFA45BB43}"/>
                  </a:ext>
                </a:extLst>
              </p:cNvPr>
              <p:cNvSpPr txBox="1"/>
              <p:nvPr/>
            </p:nvSpPr>
            <p:spPr>
              <a:xfrm flipH="1">
                <a:off x="8221800" y="2002452"/>
                <a:ext cx="1240724" cy="2793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600" b="1" i="0" u="none" strike="noStrike" kern="0" cap="none" spc="0" normalizeH="0" baseline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/>
                  <a:t>点击输入标题</a:t>
                </a:r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C6A39E31-CCE2-432C-992C-18E359B5584F}"/>
                  </a:ext>
                </a:extLst>
              </p:cNvPr>
              <p:cNvSpPr txBox="1"/>
              <p:nvPr/>
            </p:nvSpPr>
            <p:spPr>
              <a:xfrm flipH="1">
                <a:off x="8221800" y="2269463"/>
                <a:ext cx="1404231" cy="1396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You can click here to add title</a:t>
                </a:r>
                <a:endPara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</p:grp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7C8055EA-8B41-4BEB-9172-BABE5BCCB6A7}"/>
                </a:ext>
              </a:extLst>
            </p:cNvPr>
            <p:cNvSpPr/>
            <p:nvPr/>
          </p:nvSpPr>
          <p:spPr>
            <a:xfrm flipH="1">
              <a:off x="6830552" y="2420283"/>
              <a:ext cx="1476375" cy="269875"/>
            </a:xfrm>
            <a:custGeom>
              <a:avLst/>
              <a:gdLst>
                <a:gd name="connsiteX0" fmla="*/ 1476375 w 1476375"/>
                <a:gd name="connsiteY0" fmla="*/ 269875 h 269875"/>
                <a:gd name="connsiteX1" fmla="*/ 1193800 w 1476375"/>
                <a:gd name="connsiteY1" fmla="*/ 0 h 269875"/>
                <a:gd name="connsiteX2" fmla="*/ 0 w 1476375"/>
                <a:gd name="connsiteY2" fmla="*/ 0 h 269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76375" h="269875">
                  <a:moveTo>
                    <a:pt x="1476375" y="269875"/>
                  </a:moveTo>
                  <a:lnTo>
                    <a:pt x="119380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gradFill flip="none" rotWithShape="1">
                <a:gsLst>
                  <a:gs pos="0">
                    <a:srgbClr val="0189BF"/>
                  </a:gs>
                  <a:gs pos="100000">
                    <a:srgbClr val="0189BF">
                      <a:alpha val="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B1E2285-2E9C-4481-AE32-6864615C2345}"/>
              </a:ext>
            </a:extLst>
          </p:cNvPr>
          <p:cNvGrpSpPr/>
          <p:nvPr/>
        </p:nvGrpSpPr>
        <p:grpSpPr>
          <a:xfrm>
            <a:off x="5563551" y="3715099"/>
            <a:ext cx="4240280" cy="1755045"/>
            <a:chOff x="5563551" y="3715099"/>
            <a:chExt cx="4240280" cy="1755045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9BC8E444-5CDE-4D65-BD4A-A78C9083DEF1}"/>
                </a:ext>
              </a:extLst>
            </p:cNvPr>
            <p:cNvGrpSpPr/>
            <p:nvPr/>
          </p:nvGrpSpPr>
          <p:grpSpPr>
            <a:xfrm>
              <a:off x="5563551" y="3715099"/>
              <a:ext cx="1730288" cy="1755045"/>
              <a:chOff x="5563551" y="3715099"/>
              <a:chExt cx="1730288" cy="1755045"/>
            </a:xfrm>
          </p:grpSpPr>
          <p:sp>
            <p:nvSpPr>
              <p:cNvPr id="21" name="í$ḷîḋe">
                <a:extLst>
                  <a:ext uri="{FF2B5EF4-FFF2-40B4-BE49-F238E27FC236}">
                    <a16:creationId xmlns:a16="http://schemas.microsoft.com/office/drawing/2014/main" id="{005909AB-E179-437A-8BAF-6307304BF329}"/>
                  </a:ext>
                </a:extLst>
              </p:cNvPr>
              <p:cNvSpPr/>
              <p:nvPr/>
            </p:nvSpPr>
            <p:spPr bwMode="auto">
              <a:xfrm rot="8579122">
                <a:off x="5563551" y="3715099"/>
                <a:ext cx="1730288" cy="1755045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íṩ1îďé">
                <a:extLst>
                  <a:ext uri="{FF2B5EF4-FFF2-40B4-BE49-F238E27FC236}">
                    <a16:creationId xmlns:a16="http://schemas.microsoft.com/office/drawing/2014/main" id="{AC39A1B5-5545-4FDB-AC09-A8A7466544AD}"/>
                  </a:ext>
                </a:extLst>
              </p:cNvPr>
              <p:cNvSpPr txBox="1"/>
              <p:nvPr/>
            </p:nvSpPr>
            <p:spPr>
              <a:xfrm>
                <a:off x="5867974" y="4148450"/>
                <a:ext cx="1094015" cy="101563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id-ID" sz="6000" dirty="0">
                    <a:solidFill>
                      <a:schemeClr val="bg1"/>
                    </a:solidFill>
                    <a:latin typeface="+mn-ea"/>
                  </a:rPr>
                  <a:t>O</a:t>
                </a: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E2FDDFFE-7934-4536-97BF-342FC523CA2F}"/>
                </a:ext>
              </a:extLst>
            </p:cNvPr>
            <p:cNvGrpSpPr/>
            <p:nvPr/>
          </p:nvGrpSpPr>
          <p:grpSpPr>
            <a:xfrm>
              <a:off x="8399600" y="4794680"/>
              <a:ext cx="1404231" cy="406665"/>
              <a:chOff x="8221800" y="4553380"/>
              <a:chExt cx="1404231" cy="406665"/>
            </a:xfrm>
          </p:grpSpPr>
          <p:sp>
            <p:nvSpPr>
              <p:cNvPr id="58" name="ïŝlíďé">
                <a:extLst>
                  <a:ext uri="{FF2B5EF4-FFF2-40B4-BE49-F238E27FC236}">
                    <a16:creationId xmlns:a16="http://schemas.microsoft.com/office/drawing/2014/main" id="{78134D55-12C2-4A97-B4C9-923EB7257F9D}"/>
                  </a:ext>
                </a:extLst>
              </p:cNvPr>
              <p:cNvSpPr txBox="1"/>
              <p:nvPr/>
            </p:nvSpPr>
            <p:spPr>
              <a:xfrm flipH="1">
                <a:off x="8221800" y="4553380"/>
                <a:ext cx="1240724" cy="2793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600" b="1" i="0" u="none" strike="noStrike" kern="0" cap="none" spc="0" normalizeH="0" baseline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/>
                  <a:t>点击输入标题</a:t>
                </a:r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7E250D36-C6DE-4750-92A5-B5447C373314}"/>
                  </a:ext>
                </a:extLst>
              </p:cNvPr>
              <p:cNvSpPr txBox="1"/>
              <p:nvPr/>
            </p:nvSpPr>
            <p:spPr>
              <a:xfrm flipH="1">
                <a:off x="8221800" y="4820391"/>
                <a:ext cx="1404231" cy="1396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You can click here to add title</a:t>
                </a:r>
                <a:endPara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</p:grp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FEF8717D-97E6-4BA7-9E94-722E82AB1F2E}"/>
                </a:ext>
              </a:extLst>
            </p:cNvPr>
            <p:cNvSpPr/>
            <p:nvPr/>
          </p:nvSpPr>
          <p:spPr>
            <a:xfrm flipH="1" flipV="1">
              <a:off x="6830552" y="4745212"/>
              <a:ext cx="1476375" cy="269875"/>
            </a:xfrm>
            <a:custGeom>
              <a:avLst/>
              <a:gdLst>
                <a:gd name="connsiteX0" fmla="*/ 1476375 w 1476375"/>
                <a:gd name="connsiteY0" fmla="*/ 269875 h 269875"/>
                <a:gd name="connsiteX1" fmla="*/ 1193800 w 1476375"/>
                <a:gd name="connsiteY1" fmla="*/ 0 h 269875"/>
                <a:gd name="connsiteX2" fmla="*/ 0 w 1476375"/>
                <a:gd name="connsiteY2" fmla="*/ 0 h 269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76375" h="269875">
                  <a:moveTo>
                    <a:pt x="1476375" y="269875"/>
                  </a:moveTo>
                  <a:lnTo>
                    <a:pt x="119380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gradFill flip="none" rotWithShape="1">
                <a:gsLst>
                  <a:gs pos="0">
                    <a:srgbClr val="0189BF"/>
                  </a:gs>
                  <a:gs pos="100000">
                    <a:srgbClr val="0189BF">
                      <a:alpha val="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566499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矩形: 圆角 117">
            <a:extLst>
              <a:ext uri="{FF2B5EF4-FFF2-40B4-BE49-F238E27FC236}">
                <a16:creationId xmlns:a16="http://schemas.microsoft.com/office/drawing/2014/main" id="{0AF078C8-4E9E-4F65-9A9A-F3269455E137}"/>
              </a:ext>
            </a:extLst>
          </p:cNvPr>
          <p:cNvSpPr/>
          <p:nvPr/>
        </p:nvSpPr>
        <p:spPr>
          <a:xfrm>
            <a:off x="4923400" y="1604410"/>
            <a:ext cx="2071145" cy="1975978"/>
          </a:xfrm>
          <a:prstGeom prst="roundRect">
            <a:avLst>
              <a:gd name="adj" fmla="val 3287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2700000" sx="101000" sy="101000" algn="tl" rotWithShape="0">
              <a:srgbClr val="01719D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9" name="矩形: 圆角 118">
            <a:extLst>
              <a:ext uri="{FF2B5EF4-FFF2-40B4-BE49-F238E27FC236}">
                <a16:creationId xmlns:a16="http://schemas.microsoft.com/office/drawing/2014/main" id="{1524201B-11C1-419B-914E-0D1852FCA397}"/>
              </a:ext>
            </a:extLst>
          </p:cNvPr>
          <p:cNvSpPr/>
          <p:nvPr/>
        </p:nvSpPr>
        <p:spPr>
          <a:xfrm>
            <a:off x="8725578" y="1632898"/>
            <a:ext cx="2071145" cy="1975978"/>
          </a:xfrm>
          <a:prstGeom prst="roundRect">
            <a:avLst>
              <a:gd name="adj" fmla="val 3287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2700000" sx="101000" sy="101000" algn="tl" rotWithShape="0">
              <a:srgbClr val="01719D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0" name="矩形: 圆角 119">
            <a:extLst>
              <a:ext uri="{FF2B5EF4-FFF2-40B4-BE49-F238E27FC236}">
                <a16:creationId xmlns:a16="http://schemas.microsoft.com/office/drawing/2014/main" id="{959D0B99-57E2-47F0-89C3-61EA3D6CD92D}"/>
              </a:ext>
            </a:extLst>
          </p:cNvPr>
          <p:cNvSpPr/>
          <p:nvPr/>
        </p:nvSpPr>
        <p:spPr>
          <a:xfrm>
            <a:off x="1286073" y="4042267"/>
            <a:ext cx="2071145" cy="1975978"/>
          </a:xfrm>
          <a:prstGeom prst="roundRect">
            <a:avLst>
              <a:gd name="adj" fmla="val 3287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2700000" sx="101000" sy="101000" algn="tl" rotWithShape="0">
              <a:srgbClr val="01719D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1" name="矩形: 圆角 120">
            <a:extLst>
              <a:ext uri="{FF2B5EF4-FFF2-40B4-BE49-F238E27FC236}">
                <a16:creationId xmlns:a16="http://schemas.microsoft.com/office/drawing/2014/main" id="{138EC3F4-9290-4DC4-9E0E-079F4D59055D}"/>
              </a:ext>
            </a:extLst>
          </p:cNvPr>
          <p:cNvSpPr/>
          <p:nvPr/>
        </p:nvSpPr>
        <p:spPr>
          <a:xfrm>
            <a:off x="4923400" y="4042267"/>
            <a:ext cx="2071145" cy="1975978"/>
          </a:xfrm>
          <a:prstGeom prst="roundRect">
            <a:avLst>
              <a:gd name="adj" fmla="val 3287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2700000" sx="101000" sy="101000" algn="tl" rotWithShape="0">
              <a:srgbClr val="01719D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2" name="矩形: 圆角 121">
            <a:extLst>
              <a:ext uri="{FF2B5EF4-FFF2-40B4-BE49-F238E27FC236}">
                <a16:creationId xmlns:a16="http://schemas.microsoft.com/office/drawing/2014/main" id="{581B2C75-416F-434D-BFB5-698346F95887}"/>
              </a:ext>
            </a:extLst>
          </p:cNvPr>
          <p:cNvSpPr/>
          <p:nvPr/>
        </p:nvSpPr>
        <p:spPr>
          <a:xfrm>
            <a:off x="8725578" y="4042267"/>
            <a:ext cx="2071145" cy="1975978"/>
          </a:xfrm>
          <a:prstGeom prst="roundRect">
            <a:avLst>
              <a:gd name="adj" fmla="val 3287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2700000" sx="101000" sy="101000" algn="tl" rotWithShape="0">
              <a:srgbClr val="01719D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1" name="矩形: 圆角 110">
            <a:extLst>
              <a:ext uri="{FF2B5EF4-FFF2-40B4-BE49-F238E27FC236}">
                <a16:creationId xmlns:a16="http://schemas.microsoft.com/office/drawing/2014/main" id="{3CAB2425-201B-468F-A176-9FED9C866ABD}"/>
              </a:ext>
            </a:extLst>
          </p:cNvPr>
          <p:cNvSpPr/>
          <p:nvPr/>
        </p:nvSpPr>
        <p:spPr>
          <a:xfrm>
            <a:off x="1286073" y="1604410"/>
            <a:ext cx="2071145" cy="1975978"/>
          </a:xfrm>
          <a:prstGeom prst="roundRect">
            <a:avLst>
              <a:gd name="adj" fmla="val 3287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2700000" sx="101000" sy="101000" algn="tl" rotWithShape="0">
              <a:srgbClr val="01719D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85CD67D-B158-4746-A10F-42EE81D7A2E4}"/>
              </a:ext>
            </a:extLst>
          </p:cNvPr>
          <p:cNvSpPr txBox="1"/>
          <p:nvPr/>
        </p:nvSpPr>
        <p:spPr>
          <a:xfrm>
            <a:off x="5140746" y="2796741"/>
            <a:ext cx="1240724" cy="2793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F3A4AF0-0612-4A78-99D7-5727A09A929B}"/>
              </a:ext>
            </a:extLst>
          </p:cNvPr>
          <p:cNvSpPr txBox="1"/>
          <p:nvPr/>
        </p:nvSpPr>
        <p:spPr>
          <a:xfrm>
            <a:off x="5140746" y="3068194"/>
            <a:ext cx="1707729" cy="174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title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55" name="图形 23">
            <a:extLst>
              <a:ext uri="{FF2B5EF4-FFF2-40B4-BE49-F238E27FC236}">
                <a16:creationId xmlns:a16="http://schemas.microsoft.com/office/drawing/2014/main" id="{4F7B4C06-8688-462F-BFE5-6BC51C400970}"/>
              </a:ext>
            </a:extLst>
          </p:cNvPr>
          <p:cNvGrpSpPr/>
          <p:nvPr/>
        </p:nvGrpSpPr>
        <p:grpSpPr>
          <a:xfrm>
            <a:off x="5138367" y="2036809"/>
            <a:ext cx="574697" cy="574697"/>
            <a:chOff x="3657600" y="990601"/>
            <a:chExt cx="4876801" cy="4876796"/>
          </a:xfrm>
          <a:gradFill flip="none" rotWithShape="1">
            <a:gsLst>
              <a:gs pos="20000">
                <a:srgbClr val="01719D"/>
              </a:gs>
              <a:gs pos="100000">
                <a:srgbClr val="00B0F0"/>
              </a:gs>
            </a:gsLst>
            <a:lin ang="13500000" scaled="1"/>
            <a:tileRect/>
          </a:gradFill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7FBE966F-0FD2-4790-B5FC-144E93FF8515}"/>
                </a:ext>
              </a:extLst>
            </p:cNvPr>
            <p:cNvSpPr/>
            <p:nvPr/>
          </p:nvSpPr>
          <p:spPr>
            <a:xfrm>
              <a:off x="3657600" y="990601"/>
              <a:ext cx="4876801" cy="4876796"/>
            </a:xfrm>
            <a:custGeom>
              <a:avLst/>
              <a:gdLst>
                <a:gd name="connsiteX0" fmla="*/ 4848892 w 4876800"/>
                <a:gd name="connsiteY0" fmla="*/ 894550 h 4876800"/>
                <a:gd name="connsiteX1" fmla="*/ 3982117 w 4876800"/>
                <a:gd name="connsiteY1" fmla="*/ 27899 h 4876800"/>
                <a:gd name="connsiteX2" fmla="*/ 3914775 w 4876800"/>
                <a:gd name="connsiteY2" fmla="*/ 0 h 4876800"/>
                <a:gd name="connsiteX3" fmla="*/ 1085850 w 4876800"/>
                <a:gd name="connsiteY3" fmla="*/ 0 h 4876800"/>
                <a:gd name="connsiteX4" fmla="*/ 800100 w 4876800"/>
                <a:gd name="connsiteY4" fmla="*/ 285750 h 4876800"/>
                <a:gd name="connsiteX5" fmla="*/ 800100 w 4876800"/>
                <a:gd name="connsiteY5" fmla="*/ 467335 h 4876800"/>
                <a:gd name="connsiteX6" fmla="*/ 0 w 4876800"/>
                <a:gd name="connsiteY6" fmla="*/ 1639167 h 4876800"/>
                <a:gd name="connsiteX7" fmla="*/ 95250 w 4876800"/>
                <a:gd name="connsiteY7" fmla="*/ 1734417 h 4876800"/>
                <a:gd name="connsiteX8" fmla="*/ 1258167 w 4876800"/>
                <a:gd name="connsiteY8" fmla="*/ 1734417 h 4876800"/>
                <a:gd name="connsiteX9" fmla="*/ 1353417 w 4876800"/>
                <a:gd name="connsiteY9" fmla="*/ 1639167 h 4876800"/>
                <a:gd name="connsiteX10" fmla="*/ 1353417 w 4876800"/>
                <a:gd name="connsiteY10" fmla="*/ 476250 h 4876800"/>
                <a:gd name="connsiteX11" fmla="*/ 1258167 w 4876800"/>
                <a:gd name="connsiteY11" fmla="*/ 381000 h 4876800"/>
                <a:gd name="connsiteX12" fmla="*/ 990600 w 4876800"/>
                <a:gd name="connsiteY12" fmla="*/ 409737 h 4876800"/>
                <a:gd name="connsiteX13" fmla="*/ 990600 w 4876800"/>
                <a:gd name="connsiteY13" fmla="*/ 285750 h 4876800"/>
                <a:gd name="connsiteX14" fmla="*/ 1085850 w 4876800"/>
                <a:gd name="connsiteY14" fmla="*/ 190500 h 4876800"/>
                <a:gd name="connsiteX15" fmla="*/ 3819525 w 4876800"/>
                <a:gd name="connsiteY15" fmla="*/ 190500 h 4876800"/>
                <a:gd name="connsiteX16" fmla="*/ 3819525 w 4876800"/>
                <a:gd name="connsiteY16" fmla="*/ 771525 h 4876800"/>
                <a:gd name="connsiteX17" fmla="*/ 4105275 w 4876800"/>
                <a:gd name="connsiteY17" fmla="*/ 1057275 h 4876800"/>
                <a:gd name="connsiteX18" fmla="*/ 4686300 w 4876800"/>
                <a:gd name="connsiteY18" fmla="*/ 1057275 h 4876800"/>
                <a:gd name="connsiteX19" fmla="*/ 4686300 w 4876800"/>
                <a:gd name="connsiteY19" fmla="*/ 4591050 h 4876800"/>
                <a:gd name="connsiteX20" fmla="*/ 4591050 w 4876800"/>
                <a:gd name="connsiteY20" fmla="*/ 4686300 h 4876800"/>
                <a:gd name="connsiteX21" fmla="*/ 1085850 w 4876800"/>
                <a:gd name="connsiteY21" fmla="*/ 4686300 h 4876800"/>
                <a:gd name="connsiteX22" fmla="*/ 990600 w 4876800"/>
                <a:gd name="connsiteY22" fmla="*/ 4591050 h 4876800"/>
                <a:gd name="connsiteX23" fmla="*/ 990600 w 4876800"/>
                <a:gd name="connsiteY23" fmla="*/ 3775072 h 4876800"/>
                <a:gd name="connsiteX24" fmla="*/ 895350 w 4876800"/>
                <a:gd name="connsiteY24" fmla="*/ 3679822 h 4876800"/>
                <a:gd name="connsiteX25" fmla="*/ 800100 w 4876800"/>
                <a:gd name="connsiteY25" fmla="*/ 3775072 h 4876800"/>
                <a:gd name="connsiteX26" fmla="*/ 800100 w 4876800"/>
                <a:gd name="connsiteY26" fmla="*/ 4591050 h 4876800"/>
                <a:gd name="connsiteX27" fmla="*/ 1085850 w 4876800"/>
                <a:gd name="connsiteY27" fmla="*/ 4876800 h 4876800"/>
                <a:gd name="connsiteX28" fmla="*/ 4591050 w 4876800"/>
                <a:gd name="connsiteY28" fmla="*/ 4876800 h 4876800"/>
                <a:gd name="connsiteX29" fmla="*/ 4876800 w 4876800"/>
                <a:gd name="connsiteY29" fmla="*/ 4591050 h 4876800"/>
                <a:gd name="connsiteX30" fmla="*/ 4876800 w 4876800"/>
                <a:gd name="connsiteY30" fmla="*/ 961901 h 4876800"/>
                <a:gd name="connsiteX31" fmla="*/ 4848892 w 4876800"/>
                <a:gd name="connsiteY31" fmla="*/ 894550 h 4876800"/>
                <a:gd name="connsiteX32" fmla="*/ 1162907 w 4876800"/>
                <a:gd name="connsiteY32" fmla="*/ 575720 h 4876800"/>
                <a:gd name="connsiteX33" fmla="*/ 1162907 w 4876800"/>
                <a:gd name="connsiteY33" fmla="*/ 1543917 h 4876800"/>
                <a:gd name="connsiteX34" fmla="*/ 194710 w 4876800"/>
                <a:gd name="connsiteY34" fmla="*/ 1543917 h 4876800"/>
                <a:gd name="connsiteX35" fmla="*/ 1162907 w 4876800"/>
                <a:gd name="connsiteY35" fmla="*/ 575720 h 4876800"/>
                <a:gd name="connsiteX36" fmla="*/ 4105275 w 4876800"/>
                <a:gd name="connsiteY36" fmla="*/ 866775 h 4876800"/>
                <a:gd name="connsiteX37" fmla="*/ 4010025 w 4876800"/>
                <a:gd name="connsiteY37" fmla="*/ 771525 h 4876800"/>
                <a:gd name="connsiteX38" fmla="*/ 4010025 w 4876800"/>
                <a:gd name="connsiteY38" fmla="*/ 325184 h 4876800"/>
                <a:gd name="connsiteX39" fmla="*/ 4551693 w 4876800"/>
                <a:gd name="connsiteY39" fmla="*/ 866775 h 4876800"/>
                <a:gd name="connsiteX40" fmla="*/ 4105275 w 4876800"/>
                <a:gd name="connsiteY40" fmla="*/ 866775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876800" h="4876800">
                  <a:moveTo>
                    <a:pt x="4848892" y="894550"/>
                  </a:moveTo>
                  <a:lnTo>
                    <a:pt x="3982117" y="27899"/>
                  </a:lnTo>
                  <a:cubicBezTo>
                    <a:pt x="3964258" y="10039"/>
                    <a:pt x="3940036" y="0"/>
                    <a:pt x="3914775" y="0"/>
                  </a:cubicBezTo>
                  <a:lnTo>
                    <a:pt x="1085850" y="0"/>
                  </a:lnTo>
                  <a:cubicBezTo>
                    <a:pt x="928287" y="0"/>
                    <a:pt x="800100" y="128187"/>
                    <a:pt x="800100" y="285750"/>
                  </a:cubicBezTo>
                  <a:lnTo>
                    <a:pt x="800100" y="467335"/>
                  </a:lnTo>
                  <a:cubicBezTo>
                    <a:pt x="332184" y="650881"/>
                    <a:pt x="0" y="1106948"/>
                    <a:pt x="0" y="1639167"/>
                  </a:cubicBezTo>
                  <a:cubicBezTo>
                    <a:pt x="0" y="1691764"/>
                    <a:pt x="42653" y="1734417"/>
                    <a:pt x="95250" y="1734417"/>
                  </a:cubicBezTo>
                  <a:lnTo>
                    <a:pt x="1258167" y="1734417"/>
                  </a:lnTo>
                  <a:cubicBezTo>
                    <a:pt x="1310764" y="1734417"/>
                    <a:pt x="1353417" y="1691764"/>
                    <a:pt x="1353417" y="1639167"/>
                  </a:cubicBezTo>
                  <a:lnTo>
                    <a:pt x="1353417" y="476250"/>
                  </a:lnTo>
                  <a:cubicBezTo>
                    <a:pt x="1353417" y="423653"/>
                    <a:pt x="1310764" y="381000"/>
                    <a:pt x="1258167" y="381000"/>
                  </a:cubicBezTo>
                  <a:cubicBezTo>
                    <a:pt x="1166365" y="381000"/>
                    <a:pt x="1076868" y="390973"/>
                    <a:pt x="990600" y="409737"/>
                  </a:cubicBezTo>
                  <a:lnTo>
                    <a:pt x="990600" y="285750"/>
                  </a:lnTo>
                  <a:cubicBezTo>
                    <a:pt x="990600" y="233229"/>
                    <a:pt x="1033329" y="190500"/>
                    <a:pt x="1085850" y="190500"/>
                  </a:cubicBezTo>
                  <a:lnTo>
                    <a:pt x="3819525" y="190500"/>
                  </a:lnTo>
                  <a:lnTo>
                    <a:pt x="3819525" y="771525"/>
                  </a:lnTo>
                  <a:cubicBezTo>
                    <a:pt x="3819525" y="929088"/>
                    <a:pt x="3947713" y="1057275"/>
                    <a:pt x="4105275" y="1057275"/>
                  </a:cubicBezTo>
                  <a:lnTo>
                    <a:pt x="4686300" y="1057275"/>
                  </a:lnTo>
                  <a:lnTo>
                    <a:pt x="4686300" y="4591050"/>
                  </a:lnTo>
                  <a:cubicBezTo>
                    <a:pt x="4686300" y="4643571"/>
                    <a:pt x="4643571" y="4686300"/>
                    <a:pt x="4591050" y="4686300"/>
                  </a:cubicBezTo>
                  <a:lnTo>
                    <a:pt x="1085850" y="4686300"/>
                  </a:lnTo>
                  <a:cubicBezTo>
                    <a:pt x="1033329" y="4686300"/>
                    <a:pt x="990600" y="4643571"/>
                    <a:pt x="990600" y="4591050"/>
                  </a:cubicBezTo>
                  <a:lnTo>
                    <a:pt x="990600" y="3775072"/>
                  </a:lnTo>
                  <a:cubicBezTo>
                    <a:pt x="990600" y="3722475"/>
                    <a:pt x="947947" y="3679822"/>
                    <a:pt x="895350" y="3679822"/>
                  </a:cubicBezTo>
                  <a:cubicBezTo>
                    <a:pt x="842753" y="3679822"/>
                    <a:pt x="800100" y="3722475"/>
                    <a:pt x="800100" y="3775072"/>
                  </a:cubicBezTo>
                  <a:lnTo>
                    <a:pt x="800100" y="4591050"/>
                  </a:lnTo>
                  <a:cubicBezTo>
                    <a:pt x="800100" y="4748613"/>
                    <a:pt x="928287" y="4876800"/>
                    <a:pt x="1085850" y="4876800"/>
                  </a:cubicBezTo>
                  <a:lnTo>
                    <a:pt x="4591050" y="4876800"/>
                  </a:lnTo>
                  <a:cubicBezTo>
                    <a:pt x="4748613" y="4876800"/>
                    <a:pt x="4876800" y="4748613"/>
                    <a:pt x="4876800" y="4591050"/>
                  </a:cubicBezTo>
                  <a:lnTo>
                    <a:pt x="4876800" y="961901"/>
                  </a:lnTo>
                  <a:cubicBezTo>
                    <a:pt x="4876800" y="936641"/>
                    <a:pt x="4866761" y="912409"/>
                    <a:pt x="4848892" y="894550"/>
                  </a:cubicBezTo>
                  <a:close/>
                  <a:moveTo>
                    <a:pt x="1162907" y="575720"/>
                  </a:moveTo>
                  <a:lnTo>
                    <a:pt x="1162907" y="1543917"/>
                  </a:lnTo>
                  <a:lnTo>
                    <a:pt x="194710" y="1543917"/>
                  </a:lnTo>
                  <a:cubicBezTo>
                    <a:pt x="240249" y="1031015"/>
                    <a:pt x="650015" y="621259"/>
                    <a:pt x="1162907" y="575720"/>
                  </a:cubicBezTo>
                  <a:close/>
                  <a:moveTo>
                    <a:pt x="4105275" y="866775"/>
                  </a:moveTo>
                  <a:cubicBezTo>
                    <a:pt x="4052754" y="866775"/>
                    <a:pt x="4010025" y="824046"/>
                    <a:pt x="4010025" y="771525"/>
                  </a:cubicBezTo>
                  <a:lnTo>
                    <a:pt x="4010025" y="325184"/>
                  </a:lnTo>
                  <a:lnTo>
                    <a:pt x="4551693" y="866775"/>
                  </a:lnTo>
                  <a:lnTo>
                    <a:pt x="4105275" y="8667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30B34EB-CF7A-4C4C-9E39-77D88D004C13}"/>
                </a:ext>
              </a:extLst>
            </p:cNvPr>
            <p:cNvSpPr/>
            <p:nvPr/>
          </p:nvSpPr>
          <p:spPr>
            <a:xfrm>
              <a:off x="4457698" y="4324346"/>
              <a:ext cx="190499" cy="190499"/>
            </a:xfrm>
            <a:custGeom>
              <a:avLst/>
              <a:gdLst>
                <a:gd name="connsiteX0" fmla="*/ 162582 w 190500"/>
                <a:gd name="connsiteY0" fmla="*/ 27908 h 190500"/>
                <a:gd name="connsiteX1" fmla="*/ 95250 w 190500"/>
                <a:gd name="connsiteY1" fmla="*/ 0 h 190500"/>
                <a:gd name="connsiteX2" fmla="*/ 27908 w 190500"/>
                <a:gd name="connsiteY2" fmla="*/ 27908 h 190500"/>
                <a:gd name="connsiteX3" fmla="*/ 0 w 190500"/>
                <a:gd name="connsiteY3" fmla="*/ 95250 h 190500"/>
                <a:gd name="connsiteX4" fmla="*/ 27908 w 190500"/>
                <a:gd name="connsiteY4" fmla="*/ 162582 h 190500"/>
                <a:gd name="connsiteX5" fmla="*/ 95250 w 190500"/>
                <a:gd name="connsiteY5" fmla="*/ 190500 h 190500"/>
                <a:gd name="connsiteX6" fmla="*/ 162582 w 190500"/>
                <a:gd name="connsiteY6" fmla="*/ 162582 h 190500"/>
                <a:gd name="connsiteX7" fmla="*/ 190500 w 190500"/>
                <a:gd name="connsiteY7" fmla="*/ 95250 h 190500"/>
                <a:gd name="connsiteX8" fmla="*/ 162582 w 190500"/>
                <a:gd name="connsiteY8" fmla="*/ 27908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" h="190500">
                  <a:moveTo>
                    <a:pt x="162582" y="27908"/>
                  </a:moveTo>
                  <a:cubicBezTo>
                    <a:pt x="144875" y="10182"/>
                    <a:pt x="120301" y="0"/>
                    <a:pt x="95250" y="0"/>
                  </a:cubicBezTo>
                  <a:cubicBezTo>
                    <a:pt x="70199" y="0"/>
                    <a:pt x="45625" y="10182"/>
                    <a:pt x="27908" y="27908"/>
                  </a:cubicBezTo>
                  <a:cubicBezTo>
                    <a:pt x="10192" y="45625"/>
                    <a:pt x="0" y="70199"/>
                    <a:pt x="0" y="95250"/>
                  </a:cubicBezTo>
                  <a:cubicBezTo>
                    <a:pt x="0" y="120301"/>
                    <a:pt x="10182" y="144875"/>
                    <a:pt x="27908" y="162582"/>
                  </a:cubicBezTo>
                  <a:cubicBezTo>
                    <a:pt x="45625" y="180308"/>
                    <a:pt x="70199" y="190500"/>
                    <a:pt x="95250" y="190500"/>
                  </a:cubicBezTo>
                  <a:cubicBezTo>
                    <a:pt x="120301" y="190500"/>
                    <a:pt x="144875" y="180308"/>
                    <a:pt x="162582" y="162582"/>
                  </a:cubicBezTo>
                  <a:cubicBezTo>
                    <a:pt x="180308" y="144875"/>
                    <a:pt x="190500" y="120301"/>
                    <a:pt x="190500" y="95250"/>
                  </a:cubicBezTo>
                  <a:cubicBezTo>
                    <a:pt x="190500" y="70199"/>
                    <a:pt x="180308" y="45625"/>
                    <a:pt x="162582" y="279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A2D141E-9AD8-42D7-803E-63D9637629B3}"/>
                </a:ext>
              </a:extLst>
            </p:cNvPr>
            <p:cNvSpPr/>
            <p:nvPr/>
          </p:nvSpPr>
          <p:spPr>
            <a:xfrm>
              <a:off x="3998774" y="1712773"/>
              <a:ext cx="2516322" cy="2516320"/>
            </a:xfrm>
            <a:custGeom>
              <a:avLst/>
              <a:gdLst>
                <a:gd name="connsiteX0" fmla="*/ 1258157 w 2516324"/>
                <a:gd name="connsiteY0" fmla="*/ 0 h 2516324"/>
                <a:gd name="connsiteX1" fmla="*/ 1162907 w 2516324"/>
                <a:gd name="connsiteY1" fmla="*/ 95250 h 2516324"/>
                <a:gd name="connsiteX2" fmla="*/ 1162907 w 2516324"/>
                <a:gd name="connsiteY2" fmla="*/ 1162907 h 2516324"/>
                <a:gd name="connsiteX3" fmla="*/ 95250 w 2516324"/>
                <a:gd name="connsiteY3" fmla="*/ 1162907 h 2516324"/>
                <a:gd name="connsiteX4" fmla="*/ 0 w 2516324"/>
                <a:gd name="connsiteY4" fmla="*/ 1258157 h 2516324"/>
                <a:gd name="connsiteX5" fmla="*/ 1258157 w 2516324"/>
                <a:gd name="connsiteY5" fmla="*/ 2516324 h 2516324"/>
                <a:gd name="connsiteX6" fmla="*/ 2516324 w 2516324"/>
                <a:gd name="connsiteY6" fmla="*/ 1258157 h 2516324"/>
                <a:gd name="connsiteX7" fmla="*/ 1258157 w 2516324"/>
                <a:gd name="connsiteY7" fmla="*/ 0 h 2516324"/>
                <a:gd name="connsiteX8" fmla="*/ 1353407 w 2516324"/>
                <a:gd name="connsiteY8" fmla="*/ 194720 h 2516324"/>
                <a:gd name="connsiteX9" fmla="*/ 1942395 w 2516324"/>
                <a:gd name="connsiteY9" fmla="*/ 439226 h 2516324"/>
                <a:gd name="connsiteX10" fmla="*/ 1353407 w 2516324"/>
                <a:gd name="connsiteY10" fmla="*/ 1028205 h 2516324"/>
                <a:gd name="connsiteX11" fmla="*/ 1353407 w 2516324"/>
                <a:gd name="connsiteY11" fmla="*/ 194720 h 2516324"/>
                <a:gd name="connsiteX12" fmla="*/ 1258157 w 2516324"/>
                <a:gd name="connsiteY12" fmla="*/ 2325824 h 2516324"/>
                <a:gd name="connsiteX13" fmla="*/ 194720 w 2516324"/>
                <a:gd name="connsiteY13" fmla="*/ 1353407 h 2516324"/>
                <a:gd name="connsiteX14" fmla="*/ 1258157 w 2516324"/>
                <a:gd name="connsiteY14" fmla="*/ 1353407 h 2516324"/>
                <a:gd name="connsiteX15" fmla="*/ 1325480 w 2516324"/>
                <a:gd name="connsiteY15" fmla="*/ 1325537 h 2516324"/>
                <a:gd name="connsiteX16" fmla="*/ 1325518 w 2516324"/>
                <a:gd name="connsiteY16" fmla="*/ 1325509 h 2516324"/>
                <a:gd name="connsiteX17" fmla="*/ 2077126 w 2516324"/>
                <a:gd name="connsiteY17" fmla="*/ 573910 h 2516324"/>
                <a:gd name="connsiteX18" fmla="*/ 2325824 w 2516324"/>
                <a:gd name="connsiteY18" fmla="*/ 1258157 h 2516324"/>
                <a:gd name="connsiteX19" fmla="*/ 1258157 w 2516324"/>
                <a:gd name="connsiteY19" fmla="*/ 2325824 h 2516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16324" h="2516324">
                  <a:moveTo>
                    <a:pt x="1258157" y="0"/>
                  </a:moveTo>
                  <a:cubicBezTo>
                    <a:pt x="1205560" y="0"/>
                    <a:pt x="1162907" y="42653"/>
                    <a:pt x="1162907" y="95250"/>
                  </a:cubicBezTo>
                  <a:lnTo>
                    <a:pt x="1162907" y="1162907"/>
                  </a:lnTo>
                  <a:lnTo>
                    <a:pt x="95250" y="1162907"/>
                  </a:lnTo>
                  <a:cubicBezTo>
                    <a:pt x="42653" y="1162907"/>
                    <a:pt x="0" y="1205560"/>
                    <a:pt x="0" y="1258157"/>
                  </a:cubicBezTo>
                  <a:cubicBezTo>
                    <a:pt x="0" y="1951911"/>
                    <a:pt x="564404" y="2516324"/>
                    <a:pt x="1258157" y="2516324"/>
                  </a:cubicBezTo>
                  <a:cubicBezTo>
                    <a:pt x="1951911" y="2516324"/>
                    <a:pt x="2516324" y="1951911"/>
                    <a:pt x="2516324" y="1258157"/>
                  </a:cubicBezTo>
                  <a:cubicBezTo>
                    <a:pt x="2516324" y="564404"/>
                    <a:pt x="1951911" y="0"/>
                    <a:pt x="1258157" y="0"/>
                  </a:cubicBezTo>
                  <a:close/>
                  <a:moveTo>
                    <a:pt x="1353407" y="194720"/>
                  </a:moveTo>
                  <a:cubicBezTo>
                    <a:pt x="1576388" y="214512"/>
                    <a:pt x="1779851" y="303190"/>
                    <a:pt x="1942395" y="439226"/>
                  </a:cubicBezTo>
                  <a:lnTo>
                    <a:pt x="1353407" y="1028205"/>
                  </a:lnTo>
                  <a:lnTo>
                    <a:pt x="1353407" y="194720"/>
                  </a:lnTo>
                  <a:close/>
                  <a:moveTo>
                    <a:pt x="1258157" y="2325824"/>
                  </a:moveTo>
                  <a:cubicBezTo>
                    <a:pt x="701545" y="2325824"/>
                    <a:pt x="243040" y="1897685"/>
                    <a:pt x="194720" y="1353407"/>
                  </a:cubicBezTo>
                  <a:lnTo>
                    <a:pt x="1258157" y="1353407"/>
                  </a:lnTo>
                  <a:cubicBezTo>
                    <a:pt x="1284446" y="1353407"/>
                    <a:pt x="1308240" y="1342758"/>
                    <a:pt x="1325480" y="1325537"/>
                  </a:cubicBezTo>
                  <a:cubicBezTo>
                    <a:pt x="1325490" y="1325528"/>
                    <a:pt x="1325499" y="1325528"/>
                    <a:pt x="1325518" y="1325509"/>
                  </a:cubicBezTo>
                  <a:lnTo>
                    <a:pt x="2077126" y="573910"/>
                  </a:lnTo>
                  <a:cubicBezTo>
                    <a:pt x="2232298" y="759333"/>
                    <a:pt x="2325824" y="998030"/>
                    <a:pt x="2325824" y="1258157"/>
                  </a:cubicBezTo>
                  <a:cubicBezTo>
                    <a:pt x="2325824" y="1846869"/>
                    <a:pt x="1846869" y="2325824"/>
                    <a:pt x="1258157" y="23258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DAF40D5-59BC-40B1-8108-38E2F69B2CA0}"/>
                </a:ext>
              </a:extLst>
            </p:cNvPr>
            <p:cNvSpPr/>
            <p:nvPr/>
          </p:nvSpPr>
          <p:spPr>
            <a:xfrm>
              <a:off x="5123541" y="3996733"/>
              <a:ext cx="2992447" cy="1489064"/>
            </a:xfrm>
            <a:custGeom>
              <a:avLst/>
              <a:gdLst>
                <a:gd name="connsiteX0" fmla="*/ 2706700 w 2992450"/>
                <a:gd name="connsiteY0" fmla="*/ 0 h 1489062"/>
                <a:gd name="connsiteX1" fmla="*/ 2420950 w 2992450"/>
                <a:gd name="connsiteY1" fmla="*/ 285750 h 1489062"/>
                <a:gd name="connsiteX2" fmla="*/ 2443553 w 2992450"/>
                <a:gd name="connsiteY2" fmla="*/ 397116 h 1489062"/>
                <a:gd name="connsiteX3" fmla="*/ 1894789 w 2992450"/>
                <a:gd name="connsiteY3" fmla="*/ 945880 h 1489062"/>
                <a:gd name="connsiteX4" fmla="*/ 1770059 w 2992450"/>
                <a:gd name="connsiteY4" fmla="*/ 917172 h 1489062"/>
                <a:gd name="connsiteX5" fmla="*/ 1648044 w 2992450"/>
                <a:gd name="connsiteY5" fmla="*/ 944594 h 1489062"/>
                <a:gd name="connsiteX6" fmla="*/ 1283637 w 2992450"/>
                <a:gd name="connsiteY6" fmla="*/ 580187 h 1489062"/>
                <a:gd name="connsiteX7" fmla="*/ 1303277 w 2992450"/>
                <a:gd name="connsiteY7" fmla="*/ 476240 h 1489062"/>
                <a:gd name="connsiteX8" fmla="*/ 1017527 w 2992450"/>
                <a:gd name="connsiteY8" fmla="*/ 190490 h 1489062"/>
                <a:gd name="connsiteX9" fmla="*/ 731777 w 2992450"/>
                <a:gd name="connsiteY9" fmla="*/ 476240 h 1489062"/>
                <a:gd name="connsiteX10" fmla="*/ 758114 w 2992450"/>
                <a:gd name="connsiteY10" fmla="*/ 595846 h 1489062"/>
                <a:gd name="connsiteX11" fmla="*/ 408594 w 2992450"/>
                <a:gd name="connsiteY11" fmla="*/ 945366 h 1489062"/>
                <a:gd name="connsiteX12" fmla="*/ 285750 w 2992450"/>
                <a:gd name="connsiteY12" fmla="*/ 917562 h 1489062"/>
                <a:gd name="connsiteX13" fmla="*/ 0 w 2992450"/>
                <a:gd name="connsiteY13" fmla="*/ 1203312 h 1489062"/>
                <a:gd name="connsiteX14" fmla="*/ 285750 w 2992450"/>
                <a:gd name="connsiteY14" fmla="*/ 1489062 h 1489062"/>
                <a:gd name="connsiteX15" fmla="*/ 571500 w 2992450"/>
                <a:gd name="connsiteY15" fmla="*/ 1203312 h 1489062"/>
                <a:gd name="connsiteX16" fmla="*/ 543458 w 2992450"/>
                <a:gd name="connsiteY16" fmla="*/ 1079925 h 1489062"/>
                <a:gd name="connsiteX17" fmla="*/ 891026 w 2992450"/>
                <a:gd name="connsiteY17" fmla="*/ 732358 h 1489062"/>
                <a:gd name="connsiteX18" fmla="*/ 1017546 w 2992450"/>
                <a:gd name="connsiteY18" fmla="*/ 761990 h 1489062"/>
                <a:gd name="connsiteX19" fmla="*/ 1158621 w 2992450"/>
                <a:gd name="connsiteY19" fmla="*/ 724586 h 1489062"/>
                <a:gd name="connsiteX20" fmla="*/ 1512751 w 2992450"/>
                <a:gd name="connsiteY20" fmla="*/ 1078716 h 1489062"/>
                <a:gd name="connsiteX21" fmla="*/ 1484309 w 2992450"/>
                <a:gd name="connsiteY21" fmla="*/ 1202922 h 1489062"/>
                <a:gd name="connsiteX22" fmla="*/ 1770059 w 2992450"/>
                <a:gd name="connsiteY22" fmla="*/ 1488672 h 1489062"/>
                <a:gd name="connsiteX23" fmla="*/ 2055809 w 2992450"/>
                <a:gd name="connsiteY23" fmla="*/ 1202922 h 1489062"/>
                <a:gd name="connsiteX24" fmla="*/ 2028635 w 2992450"/>
                <a:gd name="connsiteY24" fmla="*/ 1081459 h 1489062"/>
                <a:gd name="connsiteX25" fmla="*/ 2572274 w 2992450"/>
                <a:gd name="connsiteY25" fmla="*/ 537820 h 1489062"/>
                <a:gd name="connsiteX26" fmla="*/ 2706700 w 2992450"/>
                <a:gd name="connsiteY26" fmla="*/ 571500 h 1489062"/>
                <a:gd name="connsiteX27" fmla="*/ 2992450 w 2992450"/>
                <a:gd name="connsiteY27" fmla="*/ 285750 h 1489062"/>
                <a:gd name="connsiteX28" fmla="*/ 2706700 w 2992450"/>
                <a:gd name="connsiteY28" fmla="*/ 0 h 1489062"/>
                <a:gd name="connsiteX29" fmla="*/ 285741 w 2992450"/>
                <a:gd name="connsiteY29" fmla="*/ 1298572 h 1489062"/>
                <a:gd name="connsiteX30" fmla="*/ 190491 w 2992450"/>
                <a:gd name="connsiteY30" fmla="*/ 1203322 h 1489062"/>
                <a:gd name="connsiteX31" fmla="*/ 285741 w 2992450"/>
                <a:gd name="connsiteY31" fmla="*/ 1108072 h 1489062"/>
                <a:gd name="connsiteX32" fmla="*/ 351635 w 2992450"/>
                <a:gd name="connsiteY32" fmla="*/ 1134713 h 1489062"/>
                <a:gd name="connsiteX33" fmla="*/ 352739 w 2992450"/>
                <a:gd name="connsiteY33" fmla="*/ 1135932 h 1489062"/>
                <a:gd name="connsiteX34" fmla="*/ 354159 w 2992450"/>
                <a:gd name="connsiteY34" fmla="*/ 1137209 h 1489062"/>
                <a:gd name="connsiteX35" fmla="*/ 380991 w 2992450"/>
                <a:gd name="connsiteY35" fmla="*/ 1203322 h 1489062"/>
                <a:gd name="connsiteX36" fmla="*/ 285741 w 2992450"/>
                <a:gd name="connsiteY36" fmla="*/ 1298572 h 1489062"/>
                <a:gd name="connsiteX37" fmla="*/ 1017527 w 2992450"/>
                <a:gd name="connsiteY37" fmla="*/ 571490 h 1489062"/>
                <a:gd name="connsiteX38" fmla="*/ 922277 w 2992450"/>
                <a:gd name="connsiteY38" fmla="*/ 476240 h 1489062"/>
                <a:gd name="connsiteX39" fmla="*/ 1017527 w 2992450"/>
                <a:gd name="connsiteY39" fmla="*/ 380990 h 1489062"/>
                <a:gd name="connsiteX40" fmla="*/ 1112777 w 2992450"/>
                <a:gd name="connsiteY40" fmla="*/ 476240 h 1489062"/>
                <a:gd name="connsiteX41" fmla="*/ 1017527 w 2992450"/>
                <a:gd name="connsiteY41" fmla="*/ 571490 h 1489062"/>
                <a:gd name="connsiteX42" fmla="*/ 1770040 w 2992450"/>
                <a:gd name="connsiteY42" fmla="*/ 1298172 h 1489062"/>
                <a:gd name="connsiteX43" fmla="*/ 1674790 w 2992450"/>
                <a:gd name="connsiteY43" fmla="*/ 1202922 h 1489062"/>
                <a:gd name="connsiteX44" fmla="*/ 1770040 w 2992450"/>
                <a:gd name="connsiteY44" fmla="*/ 1107672 h 1489062"/>
                <a:gd name="connsiteX45" fmla="*/ 1865290 w 2992450"/>
                <a:gd name="connsiteY45" fmla="*/ 1202922 h 1489062"/>
                <a:gd name="connsiteX46" fmla="*/ 1770040 w 2992450"/>
                <a:gd name="connsiteY46" fmla="*/ 1298172 h 1489062"/>
                <a:gd name="connsiteX47" fmla="*/ 2706681 w 2992450"/>
                <a:gd name="connsiteY47" fmla="*/ 380990 h 1489062"/>
                <a:gd name="connsiteX48" fmla="*/ 2611431 w 2992450"/>
                <a:gd name="connsiteY48" fmla="*/ 285740 h 1489062"/>
                <a:gd name="connsiteX49" fmla="*/ 2706681 w 2992450"/>
                <a:gd name="connsiteY49" fmla="*/ 190490 h 1489062"/>
                <a:gd name="connsiteX50" fmla="*/ 2801931 w 2992450"/>
                <a:gd name="connsiteY50" fmla="*/ 285740 h 1489062"/>
                <a:gd name="connsiteX51" fmla="*/ 2706681 w 2992450"/>
                <a:gd name="connsiteY51" fmla="*/ 380990 h 148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992450" h="1489062">
                  <a:moveTo>
                    <a:pt x="2706700" y="0"/>
                  </a:moveTo>
                  <a:cubicBezTo>
                    <a:pt x="2549138" y="0"/>
                    <a:pt x="2420950" y="128187"/>
                    <a:pt x="2420950" y="285750"/>
                  </a:cubicBezTo>
                  <a:cubicBezTo>
                    <a:pt x="2420950" y="325241"/>
                    <a:pt x="2429009" y="362874"/>
                    <a:pt x="2443553" y="397116"/>
                  </a:cubicBezTo>
                  <a:lnTo>
                    <a:pt x="1894789" y="945880"/>
                  </a:lnTo>
                  <a:cubicBezTo>
                    <a:pt x="1857080" y="927506"/>
                    <a:pt x="1814751" y="917172"/>
                    <a:pt x="1770059" y="917172"/>
                  </a:cubicBezTo>
                  <a:cubicBezTo>
                    <a:pt x="1726425" y="917172"/>
                    <a:pt x="1685068" y="927040"/>
                    <a:pt x="1648044" y="944594"/>
                  </a:cubicBezTo>
                  <a:lnTo>
                    <a:pt x="1283637" y="580187"/>
                  </a:lnTo>
                  <a:cubicBezTo>
                    <a:pt x="1296267" y="547954"/>
                    <a:pt x="1303277" y="512912"/>
                    <a:pt x="1303277" y="476240"/>
                  </a:cubicBezTo>
                  <a:cubicBezTo>
                    <a:pt x="1303277" y="318678"/>
                    <a:pt x="1175090" y="190490"/>
                    <a:pt x="1017527" y="190490"/>
                  </a:cubicBezTo>
                  <a:cubicBezTo>
                    <a:pt x="859965" y="190490"/>
                    <a:pt x="731777" y="318678"/>
                    <a:pt x="731777" y="476240"/>
                  </a:cubicBezTo>
                  <a:cubicBezTo>
                    <a:pt x="731777" y="518931"/>
                    <a:pt x="741255" y="559432"/>
                    <a:pt x="758114" y="595846"/>
                  </a:cubicBezTo>
                  <a:lnTo>
                    <a:pt x="408594" y="945366"/>
                  </a:lnTo>
                  <a:cubicBezTo>
                    <a:pt x="371361" y="927554"/>
                    <a:pt x="329698" y="917562"/>
                    <a:pt x="285750" y="917562"/>
                  </a:cubicBezTo>
                  <a:cubicBezTo>
                    <a:pt x="128188" y="917562"/>
                    <a:pt x="0" y="1045750"/>
                    <a:pt x="0" y="1203312"/>
                  </a:cubicBezTo>
                  <a:cubicBezTo>
                    <a:pt x="0" y="1360875"/>
                    <a:pt x="128188" y="1489062"/>
                    <a:pt x="285750" y="1489062"/>
                  </a:cubicBezTo>
                  <a:cubicBezTo>
                    <a:pt x="443313" y="1489062"/>
                    <a:pt x="571500" y="1360875"/>
                    <a:pt x="571500" y="1203312"/>
                  </a:cubicBezTo>
                  <a:cubicBezTo>
                    <a:pt x="571500" y="1159145"/>
                    <a:pt x="561423" y="1117292"/>
                    <a:pt x="543458" y="1079925"/>
                  </a:cubicBezTo>
                  <a:lnTo>
                    <a:pt x="891026" y="732358"/>
                  </a:lnTo>
                  <a:cubicBezTo>
                    <a:pt x="929192" y="751294"/>
                    <a:pt x="972131" y="761990"/>
                    <a:pt x="1017546" y="761990"/>
                  </a:cubicBezTo>
                  <a:cubicBezTo>
                    <a:pt x="1068838" y="761990"/>
                    <a:pt x="1116968" y="748341"/>
                    <a:pt x="1158621" y="724586"/>
                  </a:cubicBezTo>
                  <a:lnTo>
                    <a:pt x="1512751" y="1078716"/>
                  </a:lnTo>
                  <a:cubicBezTo>
                    <a:pt x="1494539" y="1116292"/>
                    <a:pt x="1484309" y="1158431"/>
                    <a:pt x="1484309" y="1202922"/>
                  </a:cubicBezTo>
                  <a:cubicBezTo>
                    <a:pt x="1484309" y="1360484"/>
                    <a:pt x="1612497" y="1488672"/>
                    <a:pt x="1770059" y="1488672"/>
                  </a:cubicBezTo>
                  <a:cubicBezTo>
                    <a:pt x="1927622" y="1488672"/>
                    <a:pt x="2055809" y="1360484"/>
                    <a:pt x="2055809" y="1202922"/>
                  </a:cubicBezTo>
                  <a:cubicBezTo>
                    <a:pt x="2055809" y="1159507"/>
                    <a:pt x="2046037" y="1118340"/>
                    <a:pt x="2028635" y="1081459"/>
                  </a:cubicBezTo>
                  <a:lnTo>
                    <a:pt x="2572274" y="537820"/>
                  </a:lnTo>
                  <a:cubicBezTo>
                    <a:pt x="2612365" y="559289"/>
                    <a:pt x="2658132" y="571500"/>
                    <a:pt x="2706700" y="571500"/>
                  </a:cubicBezTo>
                  <a:cubicBezTo>
                    <a:pt x="2864263" y="571500"/>
                    <a:pt x="2992450" y="443312"/>
                    <a:pt x="2992450" y="285750"/>
                  </a:cubicBezTo>
                  <a:cubicBezTo>
                    <a:pt x="2992450" y="128187"/>
                    <a:pt x="2864263" y="0"/>
                    <a:pt x="2706700" y="0"/>
                  </a:cubicBezTo>
                  <a:close/>
                  <a:moveTo>
                    <a:pt x="285741" y="1298572"/>
                  </a:moveTo>
                  <a:cubicBezTo>
                    <a:pt x="233220" y="1298572"/>
                    <a:pt x="190491" y="1255843"/>
                    <a:pt x="190491" y="1203322"/>
                  </a:cubicBezTo>
                  <a:cubicBezTo>
                    <a:pt x="190491" y="1150801"/>
                    <a:pt x="233220" y="1108072"/>
                    <a:pt x="285741" y="1108072"/>
                  </a:cubicBezTo>
                  <a:cubicBezTo>
                    <a:pt x="311315" y="1108072"/>
                    <a:pt x="334509" y="1118254"/>
                    <a:pt x="351635" y="1134713"/>
                  </a:cubicBezTo>
                  <a:cubicBezTo>
                    <a:pt x="352015" y="1135113"/>
                    <a:pt x="352349" y="1135542"/>
                    <a:pt x="352739" y="1135932"/>
                  </a:cubicBezTo>
                  <a:cubicBezTo>
                    <a:pt x="353196" y="1136390"/>
                    <a:pt x="353692" y="1136771"/>
                    <a:pt x="354159" y="1137209"/>
                  </a:cubicBezTo>
                  <a:cubicBezTo>
                    <a:pt x="370732" y="1154354"/>
                    <a:pt x="380991" y="1177652"/>
                    <a:pt x="380991" y="1203322"/>
                  </a:cubicBezTo>
                  <a:cubicBezTo>
                    <a:pt x="380991" y="1255833"/>
                    <a:pt x="338261" y="1298572"/>
                    <a:pt x="285741" y="1298572"/>
                  </a:cubicBezTo>
                  <a:close/>
                  <a:moveTo>
                    <a:pt x="1017527" y="571490"/>
                  </a:moveTo>
                  <a:cubicBezTo>
                    <a:pt x="965006" y="571490"/>
                    <a:pt x="922277" y="528761"/>
                    <a:pt x="922277" y="476240"/>
                  </a:cubicBezTo>
                  <a:cubicBezTo>
                    <a:pt x="922277" y="423720"/>
                    <a:pt x="965006" y="380990"/>
                    <a:pt x="1017527" y="380990"/>
                  </a:cubicBezTo>
                  <a:cubicBezTo>
                    <a:pt x="1070048" y="380990"/>
                    <a:pt x="1112777" y="423720"/>
                    <a:pt x="1112777" y="476240"/>
                  </a:cubicBezTo>
                  <a:cubicBezTo>
                    <a:pt x="1112777" y="528761"/>
                    <a:pt x="1070048" y="571490"/>
                    <a:pt x="1017527" y="571490"/>
                  </a:cubicBezTo>
                  <a:close/>
                  <a:moveTo>
                    <a:pt x="1770040" y="1298172"/>
                  </a:moveTo>
                  <a:cubicBezTo>
                    <a:pt x="1717519" y="1298172"/>
                    <a:pt x="1674790" y="1255443"/>
                    <a:pt x="1674790" y="1202922"/>
                  </a:cubicBezTo>
                  <a:cubicBezTo>
                    <a:pt x="1674790" y="1150401"/>
                    <a:pt x="1717519" y="1107672"/>
                    <a:pt x="1770040" y="1107672"/>
                  </a:cubicBezTo>
                  <a:cubicBezTo>
                    <a:pt x="1822561" y="1107672"/>
                    <a:pt x="1865290" y="1150401"/>
                    <a:pt x="1865290" y="1202922"/>
                  </a:cubicBezTo>
                  <a:cubicBezTo>
                    <a:pt x="1865290" y="1255443"/>
                    <a:pt x="1822561" y="1298172"/>
                    <a:pt x="1770040" y="1298172"/>
                  </a:cubicBezTo>
                  <a:close/>
                  <a:moveTo>
                    <a:pt x="2706681" y="380990"/>
                  </a:moveTo>
                  <a:cubicBezTo>
                    <a:pt x="2654161" y="380990"/>
                    <a:pt x="2611431" y="338261"/>
                    <a:pt x="2611431" y="285740"/>
                  </a:cubicBezTo>
                  <a:cubicBezTo>
                    <a:pt x="2611431" y="233219"/>
                    <a:pt x="2654170" y="190490"/>
                    <a:pt x="2706681" y="190490"/>
                  </a:cubicBezTo>
                  <a:cubicBezTo>
                    <a:pt x="2759202" y="190490"/>
                    <a:pt x="2801931" y="233219"/>
                    <a:pt x="2801931" y="285740"/>
                  </a:cubicBezTo>
                  <a:cubicBezTo>
                    <a:pt x="2801931" y="338261"/>
                    <a:pt x="2759202" y="380990"/>
                    <a:pt x="2706681" y="3809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A874C268-843A-456C-B99B-2176E7A87F1C}"/>
                </a:ext>
              </a:extLst>
            </p:cNvPr>
            <p:cNvSpPr/>
            <p:nvPr/>
          </p:nvSpPr>
          <p:spPr>
            <a:xfrm>
              <a:off x="6756187" y="3228975"/>
              <a:ext cx="693219" cy="190499"/>
            </a:xfrm>
            <a:custGeom>
              <a:avLst/>
              <a:gdLst>
                <a:gd name="connsiteX0" fmla="*/ 597970 w 693219"/>
                <a:gd name="connsiteY0" fmla="*/ 0 h 190500"/>
                <a:gd name="connsiteX1" fmla="*/ 95250 w 693219"/>
                <a:gd name="connsiteY1" fmla="*/ 0 h 190500"/>
                <a:gd name="connsiteX2" fmla="*/ 0 w 693219"/>
                <a:gd name="connsiteY2" fmla="*/ 95250 h 190500"/>
                <a:gd name="connsiteX3" fmla="*/ 95250 w 693219"/>
                <a:gd name="connsiteY3" fmla="*/ 190500 h 190500"/>
                <a:gd name="connsiteX4" fmla="*/ 597970 w 693219"/>
                <a:gd name="connsiteY4" fmla="*/ 190500 h 190500"/>
                <a:gd name="connsiteX5" fmla="*/ 693220 w 693219"/>
                <a:gd name="connsiteY5" fmla="*/ 95250 h 190500"/>
                <a:gd name="connsiteX6" fmla="*/ 597970 w 693219"/>
                <a:gd name="connsiteY6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3219" h="190500">
                  <a:moveTo>
                    <a:pt x="597970" y="0"/>
                  </a:moveTo>
                  <a:lnTo>
                    <a:pt x="95250" y="0"/>
                  </a:lnTo>
                  <a:cubicBezTo>
                    <a:pt x="42653" y="0"/>
                    <a:pt x="0" y="42653"/>
                    <a:pt x="0" y="95250"/>
                  </a:cubicBezTo>
                  <a:cubicBezTo>
                    <a:pt x="0" y="147847"/>
                    <a:pt x="42643" y="190500"/>
                    <a:pt x="95250" y="190500"/>
                  </a:cubicBezTo>
                  <a:lnTo>
                    <a:pt x="597970" y="190500"/>
                  </a:lnTo>
                  <a:cubicBezTo>
                    <a:pt x="650567" y="190500"/>
                    <a:pt x="693220" y="147847"/>
                    <a:pt x="693220" y="95250"/>
                  </a:cubicBezTo>
                  <a:cubicBezTo>
                    <a:pt x="693220" y="42653"/>
                    <a:pt x="650567" y="0"/>
                    <a:pt x="59797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493C3948-A5DA-4DC1-AAEA-66BEE501F8BD}"/>
                </a:ext>
              </a:extLst>
            </p:cNvPr>
            <p:cNvSpPr/>
            <p:nvPr/>
          </p:nvSpPr>
          <p:spPr>
            <a:xfrm>
              <a:off x="7692577" y="3228975"/>
              <a:ext cx="190499" cy="190499"/>
            </a:xfrm>
            <a:custGeom>
              <a:avLst/>
              <a:gdLst>
                <a:gd name="connsiteX0" fmla="*/ 162582 w 190500"/>
                <a:gd name="connsiteY0" fmla="*/ 27908 h 190500"/>
                <a:gd name="connsiteX1" fmla="*/ 95250 w 190500"/>
                <a:gd name="connsiteY1" fmla="*/ 0 h 190500"/>
                <a:gd name="connsiteX2" fmla="*/ 27908 w 190500"/>
                <a:gd name="connsiteY2" fmla="*/ 27908 h 190500"/>
                <a:gd name="connsiteX3" fmla="*/ 0 w 190500"/>
                <a:gd name="connsiteY3" fmla="*/ 95250 h 190500"/>
                <a:gd name="connsiteX4" fmla="*/ 27908 w 190500"/>
                <a:gd name="connsiteY4" fmla="*/ 162582 h 190500"/>
                <a:gd name="connsiteX5" fmla="*/ 95250 w 190500"/>
                <a:gd name="connsiteY5" fmla="*/ 190500 h 190500"/>
                <a:gd name="connsiteX6" fmla="*/ 162582 w 190500"/>
                <a:gd name="connsiteY6" fmla="*/ 162582 h 190500"/>
                <a:gd name="connsiteX7" fmla="*/ 190500 w 190500"/>
                <a:gd name="connsiteY7" fmla="*/ 95250 h 190500"/>
                <a:gd name="connsiteX8" fmla="*/ 162582 w 190500"/>
                <a:gd name="connsiteY8" fmla="*/ 27908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" h="190500">
                  <a:moveTo>
                    <a:pt x="162582" y="27908"/>
                  </a:moveTo>
                  <a:cubicBezTo>
                    <a:pt x="144875" y="10192"/>
                    <a:pt x="120301" y="0"/>
                    <a:pt x="95250" y="0"/>
                  </a:cubicBezTo>
                  <a:cubicBezTo>
                    <a:pt x="70199" y="0"/>
                    <a:pt x="45625" y="10182"/>
                    <a:pt x="27908" y="27908"/>
                  </a:cubicBezTo>
                  <a:cubicBezTo>
                    <a:pt x="10192" y="45625"/>
                    <a:pt x="0" y="70199"/>
                    <a:pt x="0" y="95250"/>
                  </a:cubicBezTo>
                  <a:cubicBezTo>
                    <a:pt x="0" y="120301"/>
                    <a:pt x="10182" y="144875"/>
                    <a:pt x="27908" y="162582"/>
                  </a:cubicBezTo>
                  <a:cubicBezTo>
                    <a:pt x="45625" y="180299"/>
                    <a:pt x="70104" y="190500"/>
                    <a:pt x="95250" y="190500"/>
                  </a:cubicBezTo>
                  <a:cubicBezTo>
                    <a:pt x="120301" y="190500"/>
                    <a:pt x="144875" y="180308"/>
                    <a:pt x="162582" y="162582"/>
                  </a:cubicBezTo>
                  <a:cubicBezTo>
                    <a:pt x="180299" y="144875"/>
                    <a:pt x="190500" y="120301"/>
                    <a:pt x="190500" y="95250"/>
                  </a:cubicBezTo>
                  <a:cubicBezTo>
                    <a:pt x="190500" y="70199"/>
                    <a:pt x="180308" y="45625"/>
                    <a:pt x="162582" y="279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D9F72E85-35FA-4E05-A089-7EF4B1331012}"/>
                </a:ext>
              </a:extLst>
            </p:cNvPr>
            <p:cNvSpPr/>
            <p:nvPr/>
          </p:nvSpPr>
          <p:spPr>
            <a:xfrm>
              <a:off x="6756187" y="2314573"/>
              <a:ext cx="1354013" cy="190499"/>
            </a:xfrm>
            <a:custGeom>
              <a:avLst/>
              <a:gdLst>
                <a:gd name="connsiteX0" fmla="*/ 1258767 w 1354016"/>
                <a:gd name="connsiteY0" fmla="*/ 0 h 190500"/>
                <a:gd name="connsiteX1" fmla="*/ 95250 w 1354016"/>
                <a:gd name="connsiteY1" fmla="*/ 0 h 190500"/>
                <a:gd name="connsiteX2" fmla="*/ 0 w 1354016"/>
                <a:gd name="connsiteY2" fmla="*/ 95250 h 190500"/>
                <a:gd name="connsiteX3" fmla="*/ 95250 w 1354016"/>
                <a:gd name="connsiteY3" fmla="*/ 190500 h 190500"/>
                <a:gd name="connsiteX4" fmla="*/ 1258767 w 1354016"/>
                <a:gd name="connsiteY4" fmla="*/ 190500 h 190500"/>
                <a:gd name="connsiteX5" fmla="*/ 1354017 w 1354016"/>
                <a:gd name="connsiteY5" fmla="*/ 95250 h 190500"/>
                <a:gd name="connsiteX6" fmla="*/ 1258767 w 1354016"/>
                <a:gd name="connsiteY6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4016" h="190500">
                  <a:moveTo>
                    <a:pt x="1258767" y="0"/>
                  </a:moveTo>
                  <a:lnTo>
                    <a:pt x="95250" y="0"/>
                  </a:lnTo>
                  <a:cubicBezTo>
                    <a:pt x="42653" y="0"/>
                    <a:pt x="0" y="42653"/>
                    <a:pt x="0" y="95250"/>
                  </a:cubicBezTo>
                  <a:cubicBezTo>
                    <a:pt x="0" y="147847"/>
                    <a:pt x="42643" y="190500"/>
                    <a:pt x="95250" y="190500"/>
                  </a:cubicBezTo>
                  <a:lnTo>
                    <a:pt x="1258767" y="190500"/>
                  </a:lnTo>
                  <a:cubicBezTo>
                    <a:pt x="1311364" y="190500"/>
                    <a:pt x="1354017" y="147847"/>
                    <a:pt x="1354017" y="95250"/>
                  </a:cubicBezTo>
                  <a:cubicBezTo>
                    <a:pt x="1354017" y="42653"/>
                    <a:pt x="1311364" y="0"/>
                    <a:pt x="12587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2239B2AB-F489-4346-98D6-BCAB3B22D163}"/>
                </a:ext>
              </a:extLst>
            </p:cNvPr>
            <p:cNvSpPr/>
            <p:nvPr/>
          </p:nvSpPr>
          <p:spPr>
            <a:xfrm>
              <a:off x="6756187" y="2771774"/>
              <a:ext cx="1354013" cy="190499"/>
            </a:xfrm>
            <a:custGeom>
              <a:avLst/>
              <a:gdLst>
                <a:gd name="connsiteX0" fmla="*/ 1258767 w 1354016"/>
                <a:gd name="connsiteY0" fmla="*/ 0 h 190500"/>
                <a:gd name="connsiteX1" fmla="*/ 95250 w 1354016"/>
                <a:gd name="connsiteY1" fmla="*/ 0 h 190500"/>
                <a:gd name="connsiteX2" fmla="*/ 0 w 1354016"/>
                <a:gd name="connsiteY2" fmla="*/ 95250 h 190500"/>
                <a:gd name="connsiteX3" fmla="*/ 95250 w 1354016"/>
                <a:gd name="connsiteY3" fmla="*/ 190500 h 190500"/>
                <a:gd name="connsiteX4" fmla="*/ 1258767 w 1354016"/>
                <a:gd name="connsiteY4" fmla="*/ 190500 h 190500"/>
                <a:gd name="connsiteX5" fmla="*/ 1354017 w 1354016"/>
                <a:gd name="connsiteY5" fmla="*/ 95250 h 190500"/>
                <a:gd name="connsiteX6" fmla="*/ 1258767 w 1354016"/>
                <a:gd name="connsiteY6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4016" h="190500">
                  <a:moveTo>
                    <a:pt x="1258767" y="0"/>
                  </a:moveTo>
                  <a:lnTo>
                    <a:pt x="95250" y="0"/>
                  </a:lnTo>
                  <a:cubicBezTo>
                    <a:pt x="42653" y="0"/>
                    <a:pt x="0" y="42653"/>
                    <a:pt x="0" y="95250"/>
                  </a:cubicBezTo>
                  <a:cubicBezTo>
                    <a:pt x="0" y="147847"/>
                    <a:pt x="42643" y="190500"/>
                    <a:pt x="95250" y="190500"/>
                  </a:cubicBezTo>
                  <a:lnTo>
                    <a:pt x="1258767" y="190500"/>
                  </a:lnTo>
                  <a:cubicBezTo>
                    <a:pt x="1311364" y="190500"/>
                    <a:pt x="1354017" y="147847"/>
                    <a:pt x="1354017" y="95250"/>
                  </a:cubicBezTo>
                  <a:cubicBezTo>
                    <a:pt x="1354017" y="42653"/>
                    <a:pt x="1311364" y="0"/>
                    <a:pt x="12587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1F0BA50-1ACD-4B79-A6D7-92CAEAF8BF90}"/>
              </a:ext>
            </a:extLst>
          </p:cNvPr>
          <p:cNvSpPr txBox="1"/>
          <p:nvPr/>
        </p:nvSpPr>
        <p:spPr>
          <a:xfrm>
            <a:off x="5140746" y="5189328"/>
            <a:ext cx="1240724" cy="2793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1951F96-740D-4DBE-AD5E-E5162D1040E8}"/>
              </a:ext>
            </a:extLst>
          </p:cNvPr>
          <p:cNvSpPr txBox="1"/>
          <p:nvPr/>
        </p:nvSpPr>
        <p:spPr>
          <a:xfrm>
            <a:off x="5140746" y="5460781"/>
            <a:ext cx="1707729" cy="174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title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64" name="图形 25">
            <a:extLst>
              <a:ext uri="{FF2B5EF4-FFF2-40B4-BE49-F238E27FC236}">
                <a16:creationId xmlns:a16="http://schemas.microsoft.com/office/drawing/2014/main" id="{9AF70D4E-F481-400E-92E7-21163C5F3958}"/>
              </a:ext>
            </a:extLst>
          </p:cNvPr>
          <p:cNvGrpSpPr/>
          <p:nvPr/>
        </p:nvGrpSpPr>
        <p:grpSpPr>
          <a:xfrm>
            <a:off x="5138367" y="4623686"/>
            <a:ext cx="574697" cy="370916"/>
            <a:chOff x="3657600" y="1855233"/>
            <a:chExt cx="4876800" cy="3147542"/>
          </a:xfrm>
          <a:gradFill flip="none" rotWithShape="1">
            <a:gsLst>
              <a:gs pos="20000">
                <a:srgbClr val="01719D"/>
              </a:gs>
              <a:gs pos="100000">
                <a:srgbClr val="00B0F0"/>
              </a:gs>
            </a:gsLst>
            <a:lin ang="13500000" scaled="1"/>
            <a:tileRect/>
          </a:gradFill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9603A824-155F-4254-8C99-8B6A4560D81D}"/>
                </a:ext>
              </a:extLst>
            </p:cNvPr>
            <p:cNvSpPr/>
            <p:nvPr/>
          </p:nvSpPr>
          <p:spPr>
            <a:xfrm>
              <a:off x="5661842" y="2136658"/>
              <a:ext cx="142876" cy="476413"/>
            </a:xfrm>
            <a:custGeom>
              <a:avLst/>
              <a:gdLst>
                <a:gd name="connsiteX0" fmla="*/ 71438 w 142875"/>
                <a:gd name="connsiteY0" fmla="*/ 0 h 476411"/>
                <a:gd name="connsiteX1" fmla="*/ 0 w 142875"/>
                <a:gd name="connsiteY1" fmla="*/ 71438 h 476411"/>
                <a:gd name="connsiteX2" fmla="*/ 0 w 142875"/>
                <a:gd name="connsiteY2" fmla="*/ 404974 h 476411"/>
                <a:gd name="connsiteX3" fmla="*/ 71438 w 142875"/>
                <a:gd name="connsiteY3" fmla="*/ 476412 h 476411"/>
                <a:gd name="connsiteX4" fmla="*/ 142875 w 142875"/>
                <a:gd name="connsiteY4" fmla="*/ 404974 h 476411"/>
                <a:gd name="connsiteX5" fmla="*/ 142875 w 142875"/>
                <a:gd name="connsiteY5" fmla="*/ 71438 h 476411"/>
                <a:gd name="connsiteX6" fmla="*/ 71438 w 142875"/>
                <a:gd name="connsiteY6" fmla="*/ 0 h 476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476411">
                  <a:moveTo>
                    <a:pt x="71438" y="0"/>
                  </a:moveTo>
                  <a:cubicBezTo>
                    <a:pt x="31985" y="0"/>
                    <a:pt x="0" y="31985"/>
                    <a:pt x="0" y="71438"/>
                  </a:cubicBezTo>
                  <a:lnTo>
                    <a:pt x="0" y="404974"/>
                  </a:lnTo>
                  <a:cubicBezTo>
                    <a:pt x="0" y="444427"/>
                    <a:pt x="31985" y="476412"/>
                    <a:pt x="71438" y="476412"/>
                  </a:cubicBezTo>
                  <a:cubicBezTo>
                    <a:pt x="110890" y="476412"/>
                    <a:pt x="142875" y="444427"/>
                    <a:pt x="142875" y="404974"/>
                  </a:cubicBezTo>
                  <a:lnTo>
                    <a:pt x="142875" y="71438"/>
                  </a:lnTo>
                  <a:cubicBezTo>
                    <a:pt x="142875" y="31985"/>
                    <a:pt x="110899" y="0"/>
                    <a:pt x="7143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0DEBFD9E-0F3E-4DA2-9E5A-10A233D35E8F}"/>
                </a:ext>
              </a:extLst>
            </p:cNvPr>
            <p:cNvSpPr/>
            <p:nvPr/>
          </p:nvSpPr>
          <p:spPr>
            <a:xfrm>
              <a:off x="5311639" y="2136658"/>
              <a:ext cx="142876" cy="476413"/>
            </a:xfrm>
            <a:custGeom>
              <a:avLst/>
              <a:gdLst>
                <a:gd name="connsiteX0" fmla="*/ 71438 w 142875"/>
                <a:gd name="connsiteY0" fmla="*/ 0 h 476411"/>
                <a:gd name="connsiteX1" fmla="*/ 0 w 142875"/>
                <a:gd name="connsiteY1" fmla="*/ 71438 h 476411"/>
                <a:gd name="connsiteX2" fmla="*/ 0 w 142875"/>
                <a:gd name="connsiteY2" fmla="*/ 404974 h 476411"/>
                <a:gd name="connsiteX3" fmla="*/ 71438 w 142875"/>
                <a:gd name="connsiteY3" fmla="*/ 476412 h 476411"/>
                <a:gd name="connsiteX4" fmla="*/ 142875 w 142875"/>
                <a:gd name="connsiteY4" fmla="*/ 404974 h 476411"/>
                <a:gd name="connsiteX5" fmla="*/ 142875 w 142875"/>
                <a:gd name="connsiteY5" fmla="*/ 71438 h 476411"/>
                <a:gd name="connsiteX6" fmla="*/ 71438 w 142875"/>
                <a:gd name="connsiteY6" fmla="*/ 0 h 476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476411">
                  <a:moveTo>
                    <a:pt x="71438" y="0"/>
                  </a:moveTo>
                  <a:cubicBezTo>
                    <a:pt x="31985" y="0"/>
                    <a:pt x="0" y="31985"/>
                    <a:pt x="0" y="71438"/>
                  </a:cubicBezTo>
                  <a:lnTo>
                    <a:pt x="0" y="404974"/>
                  </a:lnTo>
                  <a:cubicBezTo>
                    <a:pt x="0" y="444427"/>
                    <a:pt x="31985" y="476412"/>
                    <a:pt x="71438" y="476412"/>
                  </a:cubicBezTo>
                  <a:cubicBezTo>
                    <a:pt x="110890" y="476412"/>
                    <a:pt x="142875" y="444427"/>
                    <a:pt x="142875" y="404974"/>
                  </a:cubicBezTo>
                  <a:lnTo>
                    <a:pt x="142875" y="71438"/>
                  </a:lnTo>
                  <a:cubicBezTo>
                    <a:pt x="142875" y="31985"/>
                    <a:pt x="110890" y="0"/>
                    <a:pt x="7143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8C7BDBAE-A102-4C7E-AAB2-34D59B0842E0}"/>
                </a:ext>
              </a:extLst>
            </p:cNvPr>
            <p:cNvSpPr/>
            <p:nvPr/>
          </p:nvSpPr>
          <p:spPr>
            <a:xfrm>
              <a:off x="3657600" y="1855233"/>
              <a:ext cx="4876800" cy="3147542"/>
            </a:xfrm>
            <a:custGeom>
              <a:avLst/>
              <a:gdLst>
                <a:gd name="connsiteX0" fmla="*/ 4718371 w 4876800"/>
                <a:gd name="connsiteY0" fmla="*/ 1611116 h 3147545"/>
                <a:gd name="connsiteX1" fmla="*/ 4718371 w 4876800"/>
                <a:gd name="connsiteY1" fmla="*/ 1344692 h 3147545"/>
                <a:gd name="connsiteX2" fmla="*/ 4876800 w 4876800"/>
                <a:gd name="connsiteY2" fmla="*/ 1126246 h 3147545"/>
                <a:gd name="connsiteX3" fmla="*/ 4646933 w 4876800"/>
                <a:gd name="connsiteY3" fmla="*/ 896379 h 3147545"/>
                <a:gd name="connsiteX4" fmla="*/ 3782597 w 4876800"/>
                <a:gd name="connsiteY4" fmla="*/ 896379 h 3147545"/>
                <a:gd name="connsiteX5" fmla="*/ 3801152 w 4876800"/>
                <a:gd name="connsiteY5" fmla="*/ 805034 h 3147545"/>
                <a:gd name="connsiteX6" fmla="*/ 3801152 w 4876800"/>
                <a:gd name="connsiteY6" fmla="*/ 234220 h 3147545"/>
                <a:gd name="connsiteX7" fmla="*/ 3566932 w 4876800"/>
                <a:gd name="connsiteY7" fmla="*/ 0 h 3147545"/>
                <a:gd name="connsiteX8" fmla="*/ 1211532 w 4876800"/>
                <a:gd name="connsiteY8" fmla="*/ 0 h 3147545"/>
                <a:gd name="connsiteX9" fmla="*/ 1140095 w 4876800"/>
                <a:gd name="connsiteY9" fmla="*/ 71438 h 3147545"/>
                <a:gd name="connsiteX10" fmla="*/ 1211532 w 4876800"/>
                <a:gd name="connsiteY10" fmla="*/ 142875 h 3147545"/>
                <a:gd name="connsiteX11" fmla="*/ 1380954 w 4876800"/>
                <a:gd name="connsiteY11" fmla="*/ 142875 h 3147545"/>
                <a:gd name="connsiteX12" fmla="*/ 1380954 w 4876800"/>
                <a:gd name="connsiteY12" fmla="*/ 896369 h 3147545"/>
                <a:gd name="connsiteX13" fmla="*/ 729596 w 4876800"/>
                <a:gd name="connsiteY13" fmla="*/ 896369 h 3147545"/>
                <a:gd name="connsiteX14" fmla="*/ 729596 w 4876800"/>
                <a:gd name="connsiteY14" fmla="*/ 142875 h 3147545"/>
                <a:gd name="connsiteX15" fmla="*/ 898512 w 4876800"/>
                <a:gd name="connsiteY15" fmla="*/ 142875 h 3147545"/>
                <a:gd name="connsiteX16" fmla="*/ 969950 w 4876800"/>
                <a:gd name="connsiteY16" fmla="*/ 71438 h 3147545"/>
                <a:gd name="connsiteX17" fmla="*/ 898512 w 4876800"/>
                <a:gd name="connsiteY17" fmla="*/ 0 h 3147545"/>
                <a:gd name="connsiteX18" fmla="*/ 234220 w 4876800"/>
                <a:gd name="connsiteY18" fmla="*/ 0 h 3147545"/>
                <a:gd name="connsiteX19" fmla="*/ 0 w 4876800"/>
                <a:gd name="connsiteY19" fmla="*/ 234220 h 3147545"/>
                <a:gd name="connsiteX20" fmla="*/ 0 w 4876800"/>
                <a:gd name="connsiteY20" fmla="*/ 805034 h 3147545"/>
                <a:gd name="connsiteX21" fmla="*/ 234220 w 4876800"/>
                <a:gd name="connsiteY21" fmla="*/ 1039254 h 3147545"/>
                <a:gd name="connsiteX22" fmla="*/ 998811 w 4876800"/>
                <a:gd name="connsiteY22" fmla="*/ 1039254 h 3147545"/>
                <a:gd name="connsiteX23" fmla="*/ 981666 w 4876800"/>
                <a:gd name="connsiteY23" fmla="*/ 1126246 h 3147545"/>
                <a:gd name="connsiteX24" fmla="*/ 1140095 w 4876800"/>
                <a:gd name="connsiteY24" fmla="*/ 1344692 h 3147545"/>
                <a:gd name="connsiteX25" fmla="*/ 1140095 w 4876800"/>
                <a:gd name="connsiteY25" fmla="*/ 1611125 h 3147545"/>
                <a:gd name="connsiteX26" fmla="*/ 981666 w 4876800"/>
                <a:gd name="connsiteY26" fmla="*/ 1829571 h 3147545"/>
                <a:gd name="connsiteX27" fmla="*/ 998811 w 4876800"/>
                <a:gd name="connsiteY27" fmla="*/ 1916564 h 3147545"/>
                <a:gd name="connsiteX28" fmla="*/ 626126 w 4876800"/>
                <a:gd name="connsiteY28" fmla="*/ 1916564 h 3147545"/>
                <a:gd name="connsiteX29" fmla="*/ 391906 w 4876800"/>
                <a:gd name="connsiteY29" fmla="*/ 2150783 h 3147545"/>
                <a:gd name="connsiteX30" fmla="*/ 391906 w 4876800"/>
                <a:gd name="connsiteY30" fmla="*/ 2913326 h 3147545"/>
                <a:gd name="connsiteX31" fmla="*/ 626126 w 4876800"/>
                <a:gd name="connsiteY31" fmla="*/ 3147546 h 3147545"/>
                <a:gd name="connsiteX32" fmla="*/ 4241616 w 4876800"/>
                <a:gd name="connsiteY32" fmla="*/ 3147546 h 3147545"/>
                <a:gd name="connsiteX33" fmla="*/ 4475836 w 4876800"/>
                <a:gd name="connsiteY33" fmla="*/ 2913326 h 3147545"/>
                <a:gd name="connsiteX34" fmla="*/ 4475836 w 4876800"/>
                <a:gd name="connsiteY34" fmla="*/ 2150783 h 3147545"/>
                <a:gd name="connsiteX35" fmla="*/ 4457281 w 4876800"/>
                <a:gd name="connsiteY35" fmla="*/ 2059439 h 3147545"/>
                <a:gd name="connsiteX36" fmla="*/ 4646933 w 4876800"/>
                <a:gd name="connsiteY36" fmla="*/ 2059439 h 3147545"/>
                <a:gd name="connsiteX37" fmla="*/ 4876800 w 4876800"/>
                <a:gd name="connsiteY37" fmla="*/ 1829571 h 3147545"/>
                <a:gd name="connsiteX38" fmla="*/ 4718371 w 4876800"/>
                <a:gd name="connsiteY38" fmla="*/ 1611116 h 3147545"/>
                <a:gd name="connsiteX39" fmla="*/ 586721 w 4876800"/>
                <a:gd name="connsiteY39" fmla="*/ 896379 h 3147545"/>
                <a:gd name="connsiteX40" fmla="*/ 234220 w 4876800"/>
                <a:gd name="connsiteY40" fmla="*/ 896379 h 3147545"/>
                <a:gd name="connsiteX41" fmla="*/ 142875 w 4876800"/>
                <a:gd name="connsiteY41" fmla="*/ 805034 h 3147545"/>
                <a:gd name="connsiteX42" fmla="*/ 142875 w 4876800"/>
                <a:gd name="connsiteY42" fmla="*/ 234220 h 3147545"/>
                <a:gd name="connsiteX43" fmla="*/ 234220 w 4876800"/>
                <a:gd name="connsiteY43" fmla="*/ 142875 h 3147545"/>
                <a:gd name="connsiteX44" fmla="*/ 586721 w 4876800"/>
                <a:gd name="connsiteY44" fmla="*/ 142875 h 3147545"/>
                <a:gd name="connsiteX45" fmla="*/ 586721 w 4876800"/>
                <a:gd name="connsiteY45" fmla="*/ 896379 h 3147545"/>
                <a:gd name="connsiteX46" fmla="*/ 873271 w 4876800"/>
                <a:gd name="connsiteY46" fmla="*/ 3004661 h 3147545"/>
                <a:gd name="connsiteX47" fmla="*/ 626126 w 4876800"/>
                <a:gd name="connsiteY47" fmla="*/ 3004661 h 3147545"/>
                <a:gd name="connsiteX48" fmla="*/ 534781 w 4876800"/>
                <a:gd name="connsiteY48" fmla="*/ 2913317 h 3147545"/>
                <a:gd name="connsiteX49" fmla="*/ 534781 w 4876800"/>
                <a:gd name="connsiteY49" fmla="*/ 2150774 h 3147545"/>
                <a:gd name="connsiteX50" fmla="*/ 626126 w 4876800"/>
                <a:gd name="connsiteY50" fmla="*/ 2059429 h 3147545"/>
                <a:gd name="connsiteX51" fmla="*/ 873271 w 4876800"/>
                <a:gd name="connsiteY51" fmla="*/ 2059429 h 3147545"/>
                <a:gd name="connsiteX52" fmla="*/ 873271 w 4876800"/>
                <a:gd name="connsiteY52" fmla="*/ 3004661 h 3147545"/>
                <a:gd name="connsiteX53" fmla="*/ 3214430 w 4876800"/>
                <a:gd name="connsiteY53" fmla="*/ 142875 h 3147545"/>
                <a:gd name="connsiteX54" fmla="*/ 3566932 w 4876800"/>
                <a:gd name="connsiteY54" fmla="*/ 142875 h 3147545"/>
                <a:gd name="connsiteX55" fmla="*/ 3658277 w 4876800"/>
                <a:gd name="connsiteY55" fmla="*/ 234220 h 3147545"/>
                <a:gd name="connsiteX56" fmla="*/ 3658277 w 4876800"/>
                <a:gd name="connsiteY56" fmla="*/ 805034 h 3147545"/>
                <a:gd name="connsiteX57" fmla="*/ 3566932 w 4876800"/>
                <a:gd name="connsiteY57" fmla="*/ 896379 h 3147545"/>
                <a:gd name="connsiteX58" fmla="*/ 3214430 w 4876800"/>
                <a:gd name="connsiteY58" fmla="*/ 896379 h 3147545"/>
                <a:gd name="connsiteX59" fmla="*/ 3214430 w 4876800"/>
                <a:gd name="connsiteY59" fmla="*/ 142875 h 3147545"/>
                <a:gd name="connsiteX60" fmla="*/ 3071546 w 4876800"/>
                <a:gd name="connsiteY60" fmla="*/ 142875 h 3147545"/>
                <a:gd name="connsiteX61" fmla="*/ 3071546 w 4876800"/>
                <a:gd name="connsiteY61" fmla="*/ 896369 h 3147545"/>
                <a:gd name="connsiteX62" fmla="*/ 2420198 w 4876800"/>
                <a:gd name="connsiteY62" fmla="*/ 896369 h 3147545"/>
                <a:gd name="connsiteX63" fmla="*/ 2420198 w 4876800"/>
                <a:gd name="connsiteY63" fmla="*/ 142875 h 3147545"/>
                <a:gd name="connsiteX64" fmla="*/ 3071546 w 4876800"/>
                <a:gd name="connsiteY64" fmla="*/ 142875 h 3147545"/>
                <a:gd name="connsiteX65" fmla="*/ 1523829 w 4876800"/>
                <a:gd name="connsiteY65" fmla="*/ 142875 h 3147545"/>
                <a:gd name="connsiteX66" fmla="*/ 2277323 w 4876800"/>
                <a:gd name="connsiteY66" fmla="*/ 142875 h 3147545"/>
                <a:gd name="connsiteX67" fmla="*/ 2277323 w 4876800"/>
                <a:gd name="connsiteY67" fmla="*/ 896369 h 3147545"/>
                <a:gd name="connsiteX68" fmla="*/ 1523829 w 4876800"/>
                <a:gd name="connsiteY68" fmla="*/ 896369 h 3147545"/>
                <a:gd name="connsiteX69" fmla="*/ 1523829 w 4876800"/>
                <a:gd name="connsiteY69" fmla="*/ 142875 h 3147545"/>
                <a:gd name="connsiteX70" fmla="*/ 1124541 w 4876800"/>
                <a:gd name="connsiteY70" fmla="*/ 1126246 h 3147545"/>
                <a:gd name="connsiteX71" fmla="*/ 1211532 w 4876800"/>
                <a:gd name="connsiteY71" fmla="*/ 1039254 h 3147545"/>
                <a:gd name="connsiteX72" fmla="*/ 4646933 w 4876800"/>
                <a:gd name="connsiteY72" fmla="*/ 1039254 h 3147545"/>
                <a:gd name="connsiteX73" fmla="*/ 4733925 w 4876800"/>
                <a:gd name="connsiteY73" fmla="*/ 1126246 h 3147545"/>
                <a:gd name="connsiteX74" fmla="*/ 4646933 w 4876800"/>
                <a:gd name="connsiteY74" fmla="*/ 1213237 h 3147545"/>
                <a:gd name="connsiteX75" fmla="*/ 1835153 w 4876800"/>
                <a:gd name="connsiteY75" fmla="*/ 1213237 h 3147545"/>
                <a:gd name="connsiteX76" fmla="*/ 1763716 w 4876800"/>
                <a:gd name="connsiteY76" fmla="*/ 1284675 h 3147545"/>
                <a:gd name="connsiteX77" fmla="*/ 1835153 w 4876800"/>
                <a:gd name="connsiteY77" fmla="*/ 1356112 h 3147545"/>
                <a:gd name="connsiteX78" fmla="*/ 4575496 w 4876800"/>
                <a:gd name="connsiteY78" fmla="*/ 1356112 h 3147545"/>
                <a:gd name="connsiteX79" fmla="*/ 4575496 w 4876800"/>
                <a:gd name="connsiteY79" fmla="*/ 1410091 h 3147545"/>
                <a:gd name="connsiteX80" fmla="*/ 3797294 w 4876800"/>
                <a:gd name="connsiteY80" fmla="*/ 1410091 h 3147545"/>
                <a:gd name="connsiteX81" fmla="*/ 3725856 w 4876800"/>
                <a:gd name="connsiteY81" fmla="*/ 1481528 h 3147545"/>
                <a:gd name="connsiteX82" fmla="*/ 3797294 w 4876800"/>
                <a:gd name="connsiteY82" fmla="*/ 1552966 h 3147545"/>
                <a:gd name="connsiteX83" fmla="*/ 4575496 w 4876800"/>
                <a:gd name="connsiteY83" fmla="*/ 1552966 h 3147545"/>
                <a:gd name="connsiteX84" fmla="*/ 4575496 w 4876800"/>
                <a:gd name="connsiteY84" fmla="*/ 1599695 h 3147545"/>
                <a:gd name="connsiteX85" fmla="*/ 1282970 w 4876800"/>
                <a:gd name="connsiteY85" fmla="*/ 1599695 h 3147545"/>
                <a:gd name="connsiteX86" fmla="*/ 1282970 w 4876800"/>
                <a:gd name="connsiteY86" fmla="*/ 1552966 h 3147545"/>
                <a:gd name="connsiteX87" fmla="*/ 3489332 w 4876800"/>
                <a:gd name="connsiteY87" fmla="*/ 1552966 h 3147545"/>
                <a:gd name="connsiteX88" fmla="*/ 3560769 w 4876800"/>
                <a:gd name="connsiteY88" fmla="*/ 1481528 h 3147545"/>
                <a:gd name="connsiteX89" fmla="*/ 3489332 w 4876800"/>
                <a:gd name="connsiteY89" fmla="*/ 1410091 h 3147545"/>
                <a:gd name="connsiteX90" fmla="*/ 1282970 w 4876800"/>
                <a:gd name="connsiteY90" fmla="*/ 1410091 h 3147545"/>
                <a:gd name="connsiteX91" fmla="*/ 1282970 w 4876800"/>
                <a:gd name="connsiteY91" fmla="*/ 1356112 h 3147545"/>
                <a:gd name="connsiteX92" fmla="*/ 1520838 w 4876800"/>
                <a:gd name="connsiteY92" fmla="*/ 1356112 h 3147545"/>
                <a:gd name="connsiteX93" fmla="*/ 1592275 w 4876800"/>
                <a:gd name="connsiteY93" fmla="*/ 1284675 h 3147545"/>
                <a:gd name="connsiteX94" fmla="*/ 1520838 w 4876800"/>
                <a:gd name="connsiteY94" fmla="*/ 1213237 h 3147545"/>
                <a:gd name="connsiteX95" fmla="*/ 1211532 w 4876800"/>
                <a:gd name="connsiteY95" fmla="*/ 1213237 h 3147545"/>
                <a:gd name="connsiteX96" fmla="*/ 1124541 w 4876800"/>
                <a:gd name="connsiteY96" fmla="*/ 1126246 h 3147545"/>
                <a:gd name="connsiteX97" fmla="*/ 3883419 w 4876800"/>
                <a:gd name="connsiteY97" fmla="*/ 3004661 h 3147545"/>
                <a:gd name="connsiteX98" fmla="*/ 1016146 w 4876800"/>
                <a:gd name="connsiteY98" fmla="*/ 3004661 h 3147545"/>
                <a:gd name="connsiteX99" fmla="*/ 1016146 w 4876800"/>
                <a:gd name="connsiteY99" fmla="*/ 2059439 h 3147545"/>
                <a:gd name="connsiteX100" fmla="*/ 3883419 w 4876800"/>
                <a:gd name="connsiteY100" fmla="*/ 2059439 h 3147545"/>
                <a:gd name="connsiteX101" fmla="*/ 3883419 w 4876800"/>
                <a:gd name="connsiteY101" fmla="*/ 3004661 h 3147545"/>
                <a:gd name="connsiteX102" fmla="*/ 4332961 w 4876800"/>
                <a:gd name="connsiteY102" fmla="*/ 2913317 h 3147545"/>
                <a:gd name="connsiteX103" fmla="*/ 4241616 w 4876800"/>
                <a:gd name="connsiteY103" fmla="*/ 3004661 h 3147545"/>
                <a:gd name="connsiteX104" fmla="*/ 4026294 w 4876800"/>
                <a:gd name="connsiteY104" fmla="*/ 3004661 h 3147545"/>
                <a:gd name="connsiteX105" fmla="*/ 4026294 w 4876800"/>
                <a:gd name="connsiteY105" fmla="*/ 2059439 h 3147545"/>
                <a:gd name="connsiteX106" fmla="*/ 4241616 w 4876800"/>
                <a:gd name="connsiteY106" fmla="*/ 2059439 h 3147545"/>
                <a:gd name="connsiteX107" fmla="*/ 4332961 w 4876800"/>
                <a:gd name="connsiteY107" fmla="*/ 2150783 h 3147545"/>
                <a:gd name="connsiteX108" fmla="*/ 4332961 w 4876800"/>
                <a:gd name="connsiteY108" fmla="*/ 2913317 h 3147545"/>
                <a:gd name="connsiteX109" fmla="*/ 4646933 w 4876800"/>
                <a:gd name="connsiteY109" fmla="*/ 1916554 h 3147545"/>
                <a:gd name="connsiteX110" fmla="*/ 1211532 w 4876800"/>
                <a:gd name="connsiteY110" fmla="*/ 1916554 h 3147545"/>
                <a:gd name="connsiteX111" fmla="*/ 1124541 w 4876800"/>
                <a:gd name="connsiteY111" fmla="*/ 1829562 h 3147545"/>
                <a:gd name="connsiteX112" fmla="*/ 1211532 w 4876800"/>
                <a:gd name="connsiteY112" fmla="*/ 1742570 h 3147545"/>
                <a:gd name="connsiteX113" fmla="*/ 4646933 w 4876800"/>
                <a:gd name="connsiteY113" fmla="*/ 1742570 h 3147545"/>
                <a:gd name="connsiteX114" fmla="*/ 4733925 w 4876800"/>
                <a:gd name="connsiteY114" fmla="*/ 1829562 h 3147545"/>
                <a:gd name="connsiteX115" fmla="*/ 4646933 w 4876800"/>
                <a:gd name="connsiteY115" fmla="*/ 1916554 h 314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4876800" h="3147545">
                  <a:moveTo>
                    <a:pt x="4718371" y="1611116"/>
                  </a:moveTo>
                  <a:lnTo>
                    <a:pt x="4718371" y="1344692"/>
                  </a:lnTo>
                  <a:cubicBezTo>
                    <a:pt x="4810239" y="1314574"/>
                    <a:pt x="4876800" y="1228058"/>
                    <a:pt x="4876800" y="1126246"/>
                  </a:cubicBezTo>
                  <a:cubicBezTo>
                    <a:pt x="4876800" y="999496"/>
                    <a:pt x="4773683" y="896379"/>
                    <a:pt x="4646933" y="896379"/>
                  </a:cubicBezTo>
                  <a:lnTo>
                    <a:pt x="3782597" y="896379"/>
                  </a:lnTo>
                  <a:cubicBezTo>
                    <a:pt x="3794532" y="868299"/>
                    <a:pt x="3801152" y="837428"/>
                    <a:pt x="3801152" y="805034"/>
                  </a:cubicBezTo>
                  <a:lnTo>
                    <a:pt x="3801152" y="234220"/>
                  </a:lnTo>
                  <a:cubicBezTo>
                    <a:pt x="3801152" y="105070"/>
                    <a:pt x="3696081" y="0"/>
                    <a:pt x="3566932" y="0"/>
                  </a:cubicBezTo>
                  <a:lnTo>
                    <a:pt x="1211532" y="0"/>
                  </a:lnTo>
                  <a:cubicBezTo>
                    <a:pt x="1172080" y="0"/>
                    <a:pt x="1140095" y="31985"/>
                    <a:pt x="1140095" y="71438"/>
                  </a:cubicBezTo>
                  <a:cubicBezTo>
                    <a:pt x="1140095" y="110890"/>
                    <a:pt x="1172080" y="142875"/>
                    <a:pt x="1211532" y="142875"/>
                  </a:cubicBezTo>
                  <a:lnTo>
                    <a:pt x="1380954" y="142875"/>
                  </a:lnTo>
                  <a:lnTo>
                    <a:pt x="1380954" y="896369"/>
                  </a:lnTo>
                  <a:lnTo>
                    <a:pt x="729596" y="896369"/>
                  </a:lnTo>
                  <a:lnTo>
                    <a:pt x="729596" y="142875"/>
                  </a:lnTo>
                  <a:lnTo>
                    <a:pt x="898512" y="142875"/>
                  </a:lnTo>
                  <a:cubicBezTo>
                    <a:pt x="937965" y="142875"/>
                    <a:pt x="969950" y="110890"/>
                    <a:pt x="969950" y="71438"/>
                  </a:cubicBezTo>
                  <a:cubicBezTo>
                    <a:pt x="969950" y="31985"/>
                    <a:pt x="937965" y="0"/>
                    <a:pt x="898512" y="0"/>
                  </a:cubicBezTo>
                  <a:lnTo>
                    <a:pt x="234220" y="0"/>
                  </a:lnTo>
                  <a:cubicBezTo>
                    <a:pt x="105070" y="0"/>
                    <a:pt x="0" y="105070"/>
                    <a:pt x="0" y="234220"/>
                  </a:cubicBezTo>
                  <a:lnTo>
                    <a:pt x="0" y="805034"/>
                  </a:lnTo>
                  <a:cubicBezTo>
                    <a:pt x="0" y="934183"/>
                    <a:pt x="105070" y="1039254"/>
                    <a:pt x="234220" y="1039254"/>
                  </a:cubicBezTo>
                  <a:lnTo>
                    <a:pt x="998811" y="1039254"/>
                  </a:lnTo>
                  <a:cubicBezTo>
                    <a:pt x="987790" y="1066105"/>
                    <a:pt x="981666" y="1095470"/>
                    <a:pt x="981666" y="1126246"/>
                  </a:cubicBezTo>
                  <a:cubicBezTo>
                    <a:pt x="981666" y="1228058"/>
                    <a:pt x="1048226" y="1314574"/>
                    <a:pt x="1140095" y="1344692"/>
                  </a:cubicBezTo>
                  <a:lnTo>
                    <a:pt x="1140095" y="1611125"/>
                  </a:lnTo>
                  <a:cubicBezTo>
                    <a:pt x="1048226" y="1641243"/>
                    <a:pt x="981666" y="1727759"/>
                    <a:pt x="981666" y="1829571"/>
                  </a:cubicBezTo>
                  <a:cubicBezTo>
                    <a:pt x="981666" y="1860347"/>
                    <a:pt x="987790" y="1889713"/>
                    <a:pt x="998811" y="1916564"/>
                  </a:cubicBezTo>
                  <a:lnTo>
                    <a:pt x="626126" y="1916564"/>
                  </a:lnTo>
                  <a:cubicBezTo>
                    <a:pt x="496976" y="1916564"/>
                    <a:pt x="391906" y="2021634"/>
                    <a:pt x="391906" y="2150783"/>
                  </a:cubicBezTo>
                  <a:lnTo>
                    <a:pt x="391906" y="2913326"/>
                  </a:lnTo>
                  <a:cubicBezTo>
                    <a:pt x="391906" y="3042476"/>
                    <a:pt x="496976" y="3147546"/>
                    <a:pt x="626126" y="3147546"/>
                  </a:cubicBezTo>
                  <a:lnTo>
                    <a:pt x="4241616" y="3147546"/>
                  </a:lnTo>
                  <a:cubicBezTo>
                    <a:pt x="4370765" y="3147546"/>
                    <a:pt x="4475836" y="3042476"/>
                    <a:pt x="4475836" y="2913326"/>
                  </a:cubicBezTo>
                  <a:lnTo>
                    <a:pt x="4475836" y="2150783"/>
                  </a:lnTo>
                  <a:cubicBezTo>
                    <a:pt x="4475836" y="2118398"/>
                    <a:pt x="4469225" y="2087518"/>
                    <a:pt x="4457281" y="2059439"/>
                  </a:cubicBezTo>
                  <a:lnTo>
                    <a:pt x="4646933" y="2059439"/>
                  </a:lnTo>
                  <a:cubicBezTo>
                    <a:pt x="4773683" y="2059439"/>
                    <a:pt x="4876800" y="1956321"/>
                    <a:pt x="4876800" y="1829571"/>
                  </a:cubicBezTo>
                  <a:cubicBezTo>
                    <a:pt x="4876800" y="1727759"/>
                    <a:pt x="4810239" y="1641243"/>
                    <a:pt x="4718371" y="1611116"/>
                  </a:cubicBezTo>
                  <a:close/>
                  <a:moveTo>
                    <a:pt x="586721" y="896379"/>
                  </a:moveTo>
                  <a:lnTo>
                    <a:pt x="234220" y="896379"/>
                  </a:lnTo>
                  <a:cubicBezTo>
                    <a:pt x="183852" y="896379"/>
                    <a:pt x="142875" y="855402"/>
                    <a:pt x="142875" y="805034"/>
                  </a:cubicBezTo>
                  <a:lnTo>
                    <a:pt x="142875" y="234220"/>
                  </a:lnTo>
                  <a:cubicBezTo>
                    <a:pt x="142875" y="183852"/>
                    <a:pt x="183852" y="142875"/>
                    <a:pt x="234220" y="142875"/>
                  </a:cubicBezTo>
                  <a:lnTo>
                    <a:pt x="586721" y="142875"/>
                  </a:lnTo>
                  <a:lnTo>
                    <a:pt x="586721" y="896379"/>
                  </a:lnTo>
                  <a:close/>
                  <a:moveTo>
                    <a:pt x="873271" y="3004661"/>
                  </a:moveTo>
                  <a:lnTo>
                    <a:pt x="626126" y="3004661"/>
                  </a:lnTo>
                  <a:cubicBezTo>
                    <a:pt x="575758" y="3004661"/>
                    <a:pt x="534781" y="2963685"/>
                    <a:pt x="534781" y="2913317"/>
                  </a:cubicBezTo>
                  <a:lnTo>
                    <a:pt x="534781" y="2150774"/>
                  </a:lnTo>
                  <a:cubicBezTo>
                    <a:pt x="534781" y="2100406"/>
                    <a:pt x="575758" y="2059429"/>
                    <a:pt x="626126" y="2059429"/>
                  </a:cubicBezTo>
                  <a:lnTo>
                    <a:pt x="873271" y="2059429"/>
                  </a:lnTo>
                  <a:lnTo>
                    <a:pt x="873271" y="3004661"/>
                  </a:lnTo>
                  <a:close/>
                  <a:moveTo>
                    <a:pt x="3214430" y="142875"/>
                  </a:moveTo>
                  <a:lnTo>
                    <a:pt x="3566932" y="142875"/>
                  </a:lnTo>
                  <a:cubicBezTo>
                    <a:pt x="3617300" y="142875"/>
                    <a:pt x="3658277" y="183852"/>
                    <a:pt x="3658277" y="234220"/>
                  </a:cubicBezTo>
                  <a:lnTo>
                    <a:pt x="3658277" y="805034"/>
                  </a:lnTo>
                  <a:cubicBezTo>
                    <a:pt x="3658277" y="855402"/>
                    <a:pt x="3617300" y="896379"/>
                    <a:pt x="3566932" y="896379"/>
                  </a:cubicBezTo>
                  <a:lnTo>
                    <a:pt x="3214430" y="896379"/>
                  </a:lnTo>
                  <a:lnTo>
                    <a:pt x="3214430" y="142875"/>
                  </a:lnTo>
                  <a:close/>
                  <a:moveTo>
                    <a:pt x="3071546" y="142875"/>
                  </a:moveTo>
                  <a:lnTo>
                    <a:pt x="3071546" y="896369"/>
                  </a:lnTo>
                  <a:lnTo>
                    <a:pt x="2420198" y="896369"/>
                  </a:lnTo>
                  <a:lnTo>
                    <a:pt x="2420198" y="142875"/>
                  </a:lnTo>
                  <a:lnTo>
                    <a:pt x="3071546" y="142875"/>
                  </a:lnTo>
                  <a:close/>
                  <a:moveTo>
                    <a:pt x="1523829" y="142875"/>
                  </a:moveTo>
                  <a:lnTo>
                    <a:pt x="2277323" y="142875"/>
                  </a:lnTo>
                  <a:lnTo>
                    <a:pt x="2277323" y="896369"/>
                  </a:lnTo>
                  <a:lnTo>
                    <a:pt x="1523829" y="896369"/>
                  </a:lnTo>
                  <a:lnTo>
                    <a:pt x="1523829" y="142875"/>
                  </a:lnTo>
                  <a:close/>
                  <a:moveTo>
                    <a:pt x="1124541" y="1126246"/>
                  </a:moveTo>
                  <a:cubicBezTo>
                    <a:pt x="1124541" y="1078278"/>
                    <a:pt x="1163565" y="1039254"/>
                    <a:pt x="1211532" y="1039254"/>
                  </a:cubicBezTo>
                  <a:lnTo>
                    <a:pt x="4646933" y="1039254"/>
                  </a:lnTo>
                  <a:cubicBezTo>
                    <a:pt x="4694901" y="1039254"/>
                    <a:pt x="4733925" y="1078278"/>
                    <a:pt x="4733925" y="1126246"/>
                  </a:cubicBezTo>
                  <a:cubicBezTo>
                    <a:pt x="4733925" y="1174213"/>
                    <a:pt x="4694901" y="1213237"/>
                    <a:pt x="4646933" y="1213237"/>
                  </a:cubicBezTo>
                  <a:lnTo>
                    <a:pt x="1835153" y="1213237"/>
                  </a:lnTo>
                  <a:cubicBezTo>
                    <a:pt x="1795701" y="1213237"/>
                    <a:pt x="1763716" y="1245222"/>
                    <a:pt x="1763716" y="1284675"/>
                  </a:cubicBezTo>
                  <a:cubicBezTo>
                    <a:pt x="1763716" y="1324127"/>
                    <a:pt x="1795701" y="1356112"/>
                    <a:pt x="1835153" y="1356112"/>
                  </a:cubicBezTo>
                  <a:lnTo>
                    <a:pt x="4575496" y="1356112"/>
                  </a:lnTo>
                  <a:lnTo>
                    <a:pt x="4575496" y="1410091"/>
                  </a:lnTo>
                  <a:lnTo>
                    <a:pt x="3797294" y="1410091"/>
                  </a:lnTo>
                  <a:cubicBezTo>
                    <a:pt x="3757841" y="1410091"/>
                    <a:pt x="3725856" y="1442075"/>
                    <a:pt x="3725856" y="1481528"/>
                  </a:cubicBezTo>
                  <a:cubicBezTo>
                    <a:pt x="3725856" y="1520981"/>
                    <a:pt x="3757841" y="1552966"/>
                    <a:pt x="3797294" y="1552966"/>
                  </a:cubicBezTo>
                  <a:lnTo>
                    <a:pt x="4575496" y="1552966"/>
                  </a:lnTo>
                  <a:lnTo>
                    <a:pt x="4575496" y="1599695"/>
                  </a:lnTo>
                  <a:lnTo>
                    <a:pt x="1282970" y="1599695"/>
                  </a:lnTo>
                  <a:lnTo>
                    <a:pt x="1282970" y="1552966"/>
                  </a:lnTo>
                  <a:lnTo>
                    <a:pt x="3489332" y="1552966"/>
                  </a:lnTo>
                  <a:cubicBezTo>
                    <a:pt x="3528784" y="1552966"/>
                    <a:pt x="3560769" y="1520981"/>
                    <a:pt x="3560769" y="1481528"/>
                  </a:cubicBezTo>
                  <a:cubicBezTo>
                    <a:pt x="3560769" y="1442075"/>
                    <a:pt x="3528784" y="1410091"/>
                    <a:pt x="3489332" y="1410091"/>
                  </a:cubicBezTo>
                  <a:lnTo>
                    <a:pt x="1282970" y="1410091"/>
                  </a:lnTo>
                  <a:lnTo>
                    <a:pt x="1282970" y="1356112"/>
                  </a:lnTo>
                  <a:lnTo>
                    <a:pt x="1520838" y="1356112"/>
                  </a:lnTo>
                  <a:cubicBezTo>
                    <a:pt x="1560290" y="1356112"/>
                    <a:pt x="1592275" y="1324127"/>
                    <a:pt x="1592275" y="1284675"/>
                  </a:cubicBezTo>
                  <a:cubicBezTo>
                    <a:pt x="1592275" y="1245222"/>
                    <a:pt x="1560290" y="1213237"/>
                    <a:pt x="1520838" y="1213237"/>
                  </a:cubicBezTo>
                  <a:lnTo>
                    <a:pt x="1211532" y="1213237"/>
                  </a:lnTo>
                  <a:cubicBezTo>
                    <a:pt x="1163565" y="1213237"/>
                    <a:pt x="1124541" y="1174213"/>
                    <a:pt x="1124541" y="1126246"/>
                  </a:cubicBezTo>
                  <a:close/>
                  <a:moveTo>
                    <a:pt x="3883419" y="3004661"/>
                  </a:moveTo>
                  <a:lnTo>
                    <a:pt x="1016146" y="3004661"/>
                  </a:lnTo>
                  <a:lnTo>
                    <a:pt x="1016146" y="2059439"/>
                  </a:lnTo>
                  <a:lnTo>
                    <a:pt x="3883419" y="2059439"/>
                  </a:lnTo>
                  <a:lnTo>
                    <a:pt x="3883419" y="3004661"/>
                  </a:lnTo>
                  <a:close/>
                  <a:moveTo>
                    <a:pt x="4332961" y="2913317"/>
                  </a:moveTo>
                  <a:cubicBezTo>
                    <a:pt x="4332961" y="2963685"/>
                    <a:pt x="4291984" y="3004661"/>
                    <a:pt x="4241616" y="3004661"/>
                  </a:cubicBezTo>
                  <a:lnTo>
                    <a:pt x="4026294" y="3004661"/>
                  </a:lnTo>
                  <a:lnTo>
                    <a:pt x="4026294" y="2059439"/>
                  </a:lnTo>
                  <a:lnTo>
                    <a:pt x="4241616" y="2059439"/>
                  </a:lnTo>
                  <a:cubicBezTo>
                    <a:pt x="4291984" y="2059439"/>
                    <a:pt x="4332961" y="2100415"/>
                    <a:pt x="4332961" y="2150783"/>
                  </a:cubicBezTo>
                  <a:lnTo>
                    <a:pt x="4332961" y="2913317"/>
                  </a:lnTo>
                  <a:close/>
                  <a:moveTo>
                    <a:pt x="4646933" y="1916554"/>
                  </a:moveTo>
                  <a:lnTo>
                    <a:pt x="1211532" y="1916554"/>
                  </a:lnTo>
                  <a:cubicBezTo>
                    <a:pt x="1163565" y="1916554"/>
                    <a:pt x="1124541" y="1877530"/>
                    <a:pt x="1124541" y="1829562"/>
                  </a:cubicBezTo>
                  <a:cubicBezTo>
                    <a:pt x="1124541" y="1781594"/>
                    <a:pt x="1163565" y="1742570"/>
                    <a:pt x="1211532" y="1742570"/>
                  </a:cubicBezTo>
                  <a:lnTo>
                    <a:pt x="4646933" y="1742570"/>
                  </a:lnTo>
                  <a:cubicBezTo>
                    <a:pt x="4694901" y="1742570"/>
                    <a:pt x="4733925" y="1781594"/>
                    <a:pt x="4733925" y="1829562"/>
                  </a:cubicBezTo>
                  <a:cubicBezTo>
                    <a:pt x="4733925" y="1877530"/>
                    <a:pt x="4694901" y="1916554"/>
                    <a:pt x="4646933" y="19165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8AEB6EC3-1ADE-4465-B4FF-D57455E8073E}"/>
                </a:ext>
              </a:extLst>
            </p:cNvPr>
            <p:cNvSpPr/>
            <p:nvPr/>
          </p:nvSpPr>
          <p:spPr>
            <a:xfrm>
              <a:off x="4944379" y="4086107"/>
              <a:ext cx="2294170" cy="602318"/>
            </a:xfrm>
            <a:custGeom>
              <a:avLst/>
              <a:gdLst>
                <a:gd name="connsiteX0" fmla="*/ 1993011 w 2294172"/>
                <a:gd name="connsiteY0" fmla="*/ 0 h 602322"/>
                <a:gd name="connsiteX1" fmla="*/ 301161 w 2294172"/>
                <a:gd name="connsiteY1" fmla="*/ 0 h 602322"/>
                <a:gd name="connsiteX2" fmla="*/ 0 w 2294172"/>
                <a:gd name="connsiteY2" fmla="*/ 301161 h 602322"/>
                <a:gd name="connsiteX3" fmla="*/ 301161 w 2294172"/>
                <a:gd name="connsiteY3" fmla="*/ 602323 h 602322"/>
                <a:gd name="connsiteX4" fmla="*/ 1618345 w 2294172"/>
                <a:gd name="connsiteY4" fmla="*/ 602323 h 602322"/>
                <a:gd name="connsiteX5" fmla="*/ 1689783 w 2294172"/>
                <a:gd name="connsiteY5" fmla="*/ 530885 h 602322"/>
                <a:gd name="connsiteX6" fmla="*/ 1618345 w 2294172"/>
                <a:gd name="connsiteY6" fmla="*/ 459448 h 602322"/>
                <a:gd name="connsiteX7" fmla="*/ 301161 w 2294172"/>
                <a:gd name="connsiteY7" fmla="*/ 459448 h 602322"/>
                <a:gd name="connsiteX8" fmla="*/ 142875 w 2294172"/>
                <a:gd name="connsiteY8" fmla="*/ 301161 h 602322"/>
                <a:gd name="connsiteX9" fmla="*/ 301161 w 2294172"/>
                <a:gd name="connsiteY9" fmla="*/ 142875 h 602322"/>
                <a:gd name="connsiteX10" fmla="*/ 1993011 w 2294172"/>
                <a:gd name="connsiteY10" fmla="*/ 142875 h 602322"/>
                <a:gd name="connsiteX11" fmla="*/ 2151298 w 2294172"/>
                <a:gd name="connsiteY11" fmla="*/ 301161 h 602322"/>
                <a:gd name="connsiteX12" fmla="*/ 1993011 w 2294172"/>
                <a:gd name="connsiteY12" fmla="*/ 459448 h 602322"/>
                <a:gd name="connsiteX13" fmla="*/ 1948539 w 2294172"/>
                <a:gd name="connsiteY13" fmla="*/ 459448 h 602322"/>
                <a:gd name="connsiteX14" fmla="*/ 1877101 w 2294172"/>
                <a:gd name="connsiteY14" fmla="*/ 530885 h 602322"/>
                <a:gd name="connsiteX15" fmla="*/ 1948539 w 2294172"/>
                <a:gd name="connsiteY15" fmla="*/ 602323 h 602322"/>
                <a:gd name="connsiteX16" fmla="*/ 1993011 w 2294172"/>
                <a:gd name="connsiteY16" fmla="*/ 602323 h 602322"/>
                <a:gd name="connsiteX17" fmla="*/ 2294173 w 2294172"/>
                <a:gd name="connsiteY17" fmla="*/ 301161 h 602322"/>
                <a:gd name="connsiteX18" fmla="*/ 1993011 w 2294172"/>
                <a:gd name="connsiteY18" fmla="*/ 0 h 602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94172" h="602322">
                  <a:moveTo>
                    <a:pt x="1993011" y="0"/>
                  </a:moveTo>
                  <a:lnTo>
                    <a:pt x="301161" y="0"/>
                  </a:lnTo>
                  <a:cubicBezTo>
                    <a:pt x="135103" y="0"/>
                    <a:pt x="0" y="135103"/>
                    <a:pt x="0" y="301161"/>
                  </a:cubicBezTo>
                  <a:cubicBezTo>
                    <a:pt x="0" y="467220"/>
                    <a:pt x="135103" y="602323"/>
                    <a:pt x="301161" y="602323"/>
                  </a:cubicBezTo>
                  <a:lnTo>
                    <a:pt x="1618345" y="602323"/>
                  </a:lnTo>
                  <a:cubicBezTo>
                    <a:pt x="1657798" y="602323"/>
                    <a:pt x="1689783" y="570338"/>
                    <a:pt x="1689783" y="530885"/>
                  </a:cubicBezTo>
                  <a:cubicBezTo>
                    <a:pt x="1689783" y="491433"/>
                    <a:pt x="1657798" y="459448"/>
                    <a:pt x="1618345" y="459448"/>
                  </a:cubicBezTo>
                  <a:lnTo>
                    <a:pt x="301161" y="459448"/>
                  </a:lnTo>
                  <a:cubicBezTo>
                    <a:pt x="213884" y="459448"/>
                    <a:pt x="142875" y="388439"/>
                    <a:pt x="142875" y="301161"/>
                  </a:cubicBezTo>
                  <a:cubicBezTo>
                    <a:pt x="142875" y="213884"/>
                    <a:pt x="213884" y="142875"/>
                    <a:pt x="301161" y="142875"/>
                  </a:cubicBezTo>
                  <a:lnTo>
                    <a:pt x="1993011" y="142875"/>
                  </a:lnTo>
                  <a:cubicBezTo>
                    <a:pt x="2080288" y="142875"/>
                    <a:pt x="2151298" y="213884"/>
                    <a:pt x="2151298" y="301161"/>
                  </a:cubicBezTo>
                  <a:cubicBezTo>
                    <a:pt x="2151298" y="388439"/>
                    <a:pt x="2080288" y="459448"/>
                    <a:pt x="1993011" y="459448"/>
                  </a:cubicBezTo>
                  <a:lnTo>
                    <a:pt x="1948539" y="459448"/>
                  </a:lnTo>
                  <a:cubicBezTo>
                    <a:pt x="1909086" y="459448"/>
                    <a:pt x="1877101" y="491433"/>
                    <a:pt x="1877101" y="530885"/>
                  </a:cubicBezTo>
                  <a:cubicBezTo>
                    <a:pt x="1877101" y="570338"/>
                    <a:pt x="1909086" y="602323"/>
                    <a:pt x="1948539" y="602323"/>
                  </a:cubicBezTo>
                  <a:lnTo>
                    <a:pt x="1993011" y="602323"/>
                  </a:lnTo>
                  <a:cubicBezTo>
                    <a:pt x="2159070" y="602323"/>
                    <a:pt x="2294173" y="467220"/>
                    <a:pt x="2294173" y="301161"/>
                  </a:cubicBezTo>
                  <a:cubicBezTo>
                    <a:pt x="2294173" y="135103"/>
                    <a:pt x="2159070" y="0"/>
                    <a:pt x="199301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0B683C24-E762-40DA-813E-902688B1CEC4}"/>
              </a:ext>
            </a:extLst>
          </p:cNvPr>
          <p:cNvSpPr txBox="1"/>
          <p:nvPr/>
        </p:nvSpPr>
        <p:spPr>
          <a:xfrm>
            <a:off x="8987030" y="2796741"/>
            <a:ext cx="1240724" cy="2793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9FBBFAA-33D4-41FA-B625-242CA1B05BD5}"/>
              </a:ext>
            </a:extLst>
          </p:cNvPr>
          <p:cNvSpPr txBox="1"/>
          <p:nvPr/>
        </p:nvSpPr>
        <p:spPr>
          <a:xfrm>
            <a:off x="8987030" y="3068194"/>
            <a:ext cx="1707729" cy="174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title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69" name="图形 31">
            <a:extLst>
              <a:ext uri="{FF2B5EF4-FFF2-40B4-BE49-F238E27FC236}">
                <a16:creationId xmlns:a16="http://schemas.microsoft.com/office/drawing/2014/main" id="{8EFD9C0E-A977-4503-A857-50DB982E43C4}"/>
              </a:ext>
            </a:extLst>
          </p:cNvPr>
          <p:cNvGrpSpPr/>
          <p:nvPr/>
        </p:nvGrpSpPr>
        <p:grpSpPr>
          <a:xfrm>
            <a:off x="9014387" y="2036810"/>
            <a:ext cx="574698" cy="574696"/>
            <a:chOff x="2843212" y="176223"/>
            <a:chExt cx="6505587" cy="6505563"/>
          </a:xfrm>
          <a:gradFill flip="none" rotWithShape="1">
            <a:gsLst>
              <a:gs pos="20000">
                <a:srgbClr val="01719D"/>
              </a:gs>
              <a:gs pos="100000">
                <a:srgbClr val="00B0F0"/>
              </a:gs>
            </a:gsLst>
            <a:lin ang="13500000" scaled="1"/>
            <a:tileRect/>
          </a:gradFill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16A7289D-70BA-4525-96AD-65A9215AE860}"/>
                </a:ext>
              </a:extLst>
            </p:cNvPr>
            <p:cNvSpPr/>
            <p:nvPr/>
          </p:nvSpPr>
          <p:spPr>
            <a:xfrm>
              <a:off x="2843212" y="176223"/>
              <a:ext cx="6505587" cy="6063721"/>
            </a:xfrm>
            <a:custGeom>
              <a:avLst/>
              <a:gdLst>
                <a:gd name="connsiteX0" fmla="*/ 6422042 w 6505587"/>
                <a:gd name="connsiteY0" fmla="*/ 4372857 h 6063724"/>
                <a:gd name="connsiteX1" fmla="*/ 5444359 w 6505587"/>
                <a:gd name="connsiteY1" fmla="*/ 3395025 h 6063724"/>
                <a:gd name="connsiteX2" fmla="*/ 5865848 w 6505587"/>
                <a:gd name="connsiteY2" fmla="*/ 2319515 h 6063724"/>
                <a:gd name="connsiteX3" fmla="*/ 5529133 w 6505587"/>
                <a:gd name="connsiteY3" fmla="*/ 953747 h 6063724"/>
                <a:gd name="connsiteX4" fmla="*/ 5397158 w 6505587"/>
                <a:gd name="connsiteY4" fmla="*/ 926498 h 6063724"/>
                <a:gd name="connsiteX5" fmla="*/ 5369909 w 6505587"/>
                <a:gd name="connsiteY5" fmla="*/ 1058523 h 6063724"/>
                <a:gd name="connsiteX6" fmla="*/ 5121245 w 6505587"/>
                <a:gd name="connsiteY6" fmla="*/ 3476275 h 6063724"/>
                <a:gd name="connsiteX7" fmla="*/ 2398842 w 6505587"/>
                <a:gd name="connsiteY7" fmla="*/ 3476275 h 6063724"/>
                <a:gd name="connsiteX8" fmla="*/ 2398842 w 6505587"/>
                <a:gd name="connsiteY8" fmla="*/ 753525 h 6063724"/>
                <a:gd name="connsiteX9" fmla="*/ 5120996 w 6505587"/>
                <a:gd name="connsiteY9" fmla="*/ 753277 h 6063724"/>
                <a:gd name="connsiteX10" fmla="*/ 5126208 w 6505587"/>
                <a:gd name="connsiteY10" fmla="*/ 758538 h 6063724"/>
                <a:gd name="connsiteX11" fmla="*/ 5260963 w 6505587"/>
                <a:gd name="connsiteY11" fmla="*/ 758985 h 6063724"/>
                <a:gd name="connsiteX12" fmla="*/ 5261459 w 6505587"/>
                <a:gd name="connsiteY12" fmla="*/ 624229 h 6063724"/>
                <a:gd name="connsiteX13" fmla="*/ 5256000 w 6505587"/>
                <a:gd name="connsiteY13" fmla="*/ 618720 h 6063724"/>
                <a:gd name="connsiteX14" fmla="*/ 2264037 w 6505587"/>
                <a:gd name="connsiteY14" fmla="*/ 618720 h 6063724"/>
                <a:gd name="connsiteX15" fmla="*/ 2188792 w 6505587"/>
                <a:gd name="connsiteY15" fmla="*/ 697935 h 6063724"/>
                <a:gd name="connsiteX16" fmla="*/ 95297 w 6505587"/>
                <a:gd name="connsiteY16" fmla="*/ 697935 h 6063724"/>
                <a:gd name="connsiteX17" fmla="*/ 0 w 6505587"/>
                <a:gd name="connsiteY17" fmla="*/ 793232 h 6063724"/>
                <a:gd name="connsiteX18" fmla="*/ 0 w 6505587"/>
                <a:gd name="connsiteY18" fmla="*/ 1214720 h 6063724"/>
                <a:gd name="connsiteX19" fmla="*/ 95297 w 6505587"/>
                <a:gd name="connsiteY19" fmla="*/ 1310066 h 6063724"/>
                <a:gd name="connsiteX20" fmla="*/ 190593 w 6505587"/>
                <a:gd name="connsiteY20" fmla="*/ 1214720 h 6063724"/>
                <a:gd name="connsiteX21" fmla="*/ 190593 w 6505587"/>
                <a:gd name="connsiteY21" fmla="*/ 888578 h 6063724"/>
                <a:gd name="connsiteX22" fmla="*/ 2035921 w 6505587"/>
                <a:gd name="connsiteY22" fmla="*/ 888578 h 6063724"/>
                <a:gd name="connsiteX23" fmla="*/ 1848008 w 6505587"/>
                <a:gd name="connsiteY23" fmla="*/ 1209211 h 6063724"/>
                <a:gd name="connsiteX24" fmla="*/ 660722 w 6505587"/>
                <a:gd name="connsiteY24" fmla="*/ 1209211 h 6063724"/>
                <a:gd name="connsiteX25" fmla="*/ 565426 w 6505587"/>
                <a:gd name="connsiteY25" fmla="*/ 1304508 h 6063724"/>
                <a:gd name="connsiteX26" fmla="*/ 660722 w 6505587"/>
                <a:gd name="connsiteY26" fmla="*/ 1399804 h 6063724"/>
                <a:gd name="connsiteX27" fmla="*/ 1769140 w 6505587"/>
                <a:gd name="connsiteY27" fmla="*/ 1399804 h 6063724"/>
                <a:gd name="connsiteX28" fmla="*/ 1700745 w 6505587"/>
                <a:gd name="connsiteY28" fmla="*/ 1632784 h 6063724"/>
                <a:gd name="connsiteX29" fmla="*/ 660722 w 6505587"/>
                <a:gd name="connsiteY29" fmla="*/ 1632784 h 6063724"/>
                <a:gd name="connsiteX30" fmla="*/ 565426 w 6505587"/>
                <a:gd name="connsiteY30" fmla="*/ 1728081 h 6063724"/>
                <a:gd name="connsiteX31" fmla="*/ 660722 w 6505587"/>
                <a:gd name="connsiteY31" fmla="*/ 1823377 h 6063724"/>
                <a:gd name="connsiteX32" fmla="*/ 1665505 w 6505587"/>
                <a:gd name="connsiteY32" fmla="*/ 1823377 h 6063724"/>
                <a:gd name="connsiteX33" fmla="*/ 1646297 w 6505587"/>
                <a:gd name="connsiteY33" fmla="*/ 2056308 h 6063724"/>
                <a:gd name="connsiteX34" fmla="*/ 660722 w 6505587"/>
                <a:gd name="connsiteY34" fmla="*/ 2056308 h 6063724"/>
                <a:gd name="connsiteX35" fmla="*/ 565426 w 6505587"/>
                <a:gd name="connsiteY35" fmla="*/ 2151654 h 6063724"/>
                <a:gd name="connsiteX36" fmla="*/ 660722 w 6505587"/>
                <a:gd name="connsiteY36" fmla="*/ 2246950 h 6063724"/>
                <a:gd name="connsiteX37" fmla="*/ 1649622 w 6505587"/>
                <a:gd name="connsiteY37" fmla="*/ 2246950 h 6063724"/>
                <a:gd name="connsiteX38" fmla="*/ 1862948 w 6505587"/>
                <a:gd name="connsiteY38" fmla="*/ 3051858 h 6063724"/>
                <a:gd name="connsiteX39" fmla="*/ 1702681 w 6505587"/>
                <a:gd name="connsiteY39" fmla="*/ 3051858 h 6063724"/>
                <a:gd name="connsiteX40" fmla="*/ 1607384 w 6505587"/>
                <a:gd name="connsiteY40" fmla="*/ 3147205 h 6063724"/>
                <a:gd name="connsiteX41" fmla="*/ 1607384 w 6505587"/>
                <a:gd name="connsiteY41" fmla="*/ 5968378 h 6063724"/>
                <a:gd name="connsiteX42" fmla="*/ 1702681 w 6505587"/>
                <a:gd name="connsiteY42" fmla="*/ 6063725 h 6063724"/>
                <a:gd name="connsiteX43" fmla="*/ 2465053 w 6505587"/>
                <a:gd name="connsiteY43" fmla="*/ 6063725 h 6063724"/>
                <a:gd name="connsiteX44" fmla="*/ 2560349 w 6505587"/>
                <a:gd name="connsiteY44" fmla="*/ 5968378 h 6063724"/>
                <a:gd name="connsiteX45" fmla="*/ 2560349 w 6505587"/>
                <a:gd name="connsiteY45" fmla="*/ 3857908 h 6063724"/>
                <a:gd name="connsiteX46" fmla="*/ 2827180 w 6505587"/>
                <a:gd name="connsiteY46" fmla="*/ 4014155 h 6063724"/>
                <a:gd name="connsiteX47" fmla="*/ 2827180 w 6505587"/>
                <a:gd name="connsiteY47" fmla="*/ 5968378 h 6063724"/>
                <a:gd name="connsiteX48" fmla="*/ 2922476 w 6505587"/>
                <a:gd name="connsiteY48" fmla="*/ 6063725 h 6063724"/>
                <a:gd name="connsiteX49" fmla="*/ 3684848 w 6505587"/>
                <a:gd name="connsiteY49" fmla="*/ 6063725 h 6063724"/>
                <a:gd name="connsiteX50" fmla="*/ 3780145 w 6505587"/>
                <a:gd name="connsiteY50" fmla="*/ 5968378 h 6063724"/>
                <a:gd name="connsiteX51" fmla="*/ 3780145 w 6505587"/>
                <a:gd name="connsiteY51" fmla="*/ 4229614 h 6063724"/>
                <a:gd name="connsiteX52" fmla="*/ 4002553 w 6505587"/>
                <a:gd name="connsiteY52" fmla="*/ 4215915 h 6063724"/>
                <a:gd name="connsiteX53" fmla="*/ 4002553 w 6505587"/>
                <a:gd name="connsiteY53" fmla="*/ 5687998 h 6063724"/>
                <a:gd name="connsiteX54" fmla="*/ 4097849 w 6505587"/>
                <a:gd name="connsiteY54" fmla="*/ 5783344 h 6063724"/>
                <a:gd name="connsiteX55" fmla="*/ 4193146 w 6505587"/>
                <a:gd name="connsiteY55" fmla="*/ 5687998 h 6063724"/>
                <a:gd name="connsiteX56" fmla="*/ 4193146 w 6505587"/>
                <a:gd name="connsiteY56" fmla="*/ 4185242 h 6063724"/>
                <a:gd name="connsiteX57" fmla="*/ 5040094 w 6505587"/>
                <a:gd name="connsiteY57" fmla="*/ 3799539 h 6063724"/>
                <a:gd name="connsiteX58" fmla="*/ 6017578 w 6505587"/>
                <a:gd name="connsiteY58" fmla="*/ 4777172 h 6063724"/>
                <a:gd name="connsiteX59" fmla="*/ 6219785 w 6505587"/>
                <a:gd name="connsiteY59" fmla="*/ 4860954 h 6063724"/>
                <a:gd name="connsiteX60" fmla="*/ 6421992 w 6505587"/>
                <a:gd name="connsiteY60" fmla="*/ 4777172 h 6063724"/>
                <a:gd name="connsiteX61" fmla="*/ 6422042 w 6505587"/>
                <a:gd name="connsiteY61" fmla="*/ 4372857 h 6063724"/>
                <a:gd name="connsiteX62" fmla="*/ 2369756 w 6505587"/>
                <a:gd name="connsiteY62" fmla="*/ 5873082 h 6063724"/>
                <a:gd name="connsiteX63" fmla="*/ 1797977 w 6505587"/>
                <a:gd name="connsiteY63" fmla="*/ 5873082 h 6063724"/>
                <a:gd name="connsiteX64" fmla="*/ 1797977 w 6505587"/>
                <a:gd name="connsiteY64" fmla="*/ 3242501 h 6063724"/>
                <a:gd name="connsiteX65" fmla="*/ 1969660 w 6505587"/>
                <a:gd name="connsiteY65" fmla="*/ 3242501 h 6063724"/>
                <a:gd name="connsiteX66" fmla="*/ 2264037 w 6505587"/>
                <a:gd name="connsiteY66" fmla="*/ 3611080 h 6063724"/>
                <a:gd name="connsiteX67" fmla="*/ 2369756 w 6505587"/>
                <a:gd name="connsiteY67" fmla="*/ 3709702 h 6063724"/>
                <a:gd name="connsiteX68" fmla="*/ 3017822 w 6505587"/>
                <a:gd name="connsiteY68" fmla="*/ 5873082 h 6063724"/>
                <a:gd name="connsiteX69" fmla="*/ 3017822 w 6505587"/>
                <a:gd name="connsiteY69" fmla="*/ 4096149 h 6063724"/>
                <a:gd name="connsiteX70" fmla="*/ 3589601 w 6505587"/>
                <a:gd name="connsiteY70" fmla="*/ 4222864 h 6063724"/>
                <a:gd name="connsiteX71" fmla="*/ 3589601 w 6505587"/>
                <a:gd name="connsiteY71" fmla="*/ 5873082 h 6063724"/>
                <a:gd name="connsiteX72" fmla="*/ 6287287 w 6505587"/>
                <a:gd name="connsiteY72" fmla="*/ 4642367 h 6063724"/>
                <a:gd name="connsiteX73" fmla="*/ 6219835 w 6505587"/>
                <a:gd name="connsiteY73" fmla="*/ 4670311 h 6063724"/>
                <a:gd name="connsiteX74" fmla="*/ 6152432 w 6505587"/>
                <a:gd name="connsiteY74" fmla="*/ 4642367 h 6063724"/>
                <a:gd name="connsiteX75" fmla="*/ 5187009 w 6505587"/>
                <a:gd name="connsiteY75" fmla="*/ 3676894 h 6063724"/>
                <a:gd name="connsiteX76" fmla="*/ 5256000 w 6505587"/>
                <a:gd name="connsiteY76" fmla="*/ 3611080 h 6063724"/>
                <a:gd name="connsiteX77" fmla="*/ 5321864 w 6505587"/>
                <a:gd name="connsiteY77" fmla="*/ 3542089 h 6063724"/>
                <a:gd name="connsiteX78" fmla="*/ 6287187 w 6505587"/>
                <a:gd name="connsiteY78" fmla="*/ 4507612 h 6063724"/>
                <a:gd name="connsiteX79" fmla="*/ 6287287 w 6505587"/>
                <a:gd name="connsiteY79" fmla="*/ 4642367 h 6063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6505587" h="6063724">
                  <a:moveTo>
                    <a:pt x="6422042" y="4372857"/>
                  </a:moveTo>
                  <a:lnTo>
                    <a:pt x="5444359" y="3395025"/>
                  </a:lnTo>
                  <a:cubicBezTo>
                    <a:pt x="5680566" y="3083773"/>
                    <a:pt x="5828027" y="2710677"/>
                    <a:pt x="5865848" y="2319515"/>
                  </a:cubicBezTo>
                  <a:cubicBezTo>
                    <a:pt x="5912156" y="1839458"/>
                    <a:pt x="5792589" y="1354439"/>
                    <a:pt x="5529133" y="953747"/>
                  </a:cubicBezTo>
                  <a:cubicBezTo>
                    <a:pt x="5500197" y="909771"/>
                    <a:pt x="5441083" y="897562"/>
                    <a:pt x="5397158" y="926498"/>
                  </a:cubicBezTo>
                  <a:cubicBezTo>
                    <a:pt x="5353182" y="955434"/>
                    <a:pt x="5340972" y="1014548"/>
                    <a:pt x="5369909" y="1058523"/>
                  </a:cubicBezTo>
                  <a:cubicBezTo>
                    <a:pt x="5868478" y="1816726"/>
                    <a:pt x="5763900" y="2833570"/>
                    <a:pt x="5121245" y="3476275"/>
                  </a:cubicBezTo>
                  <a:cubicBezTo>
                    <a:pt x="4370636" y="4226934"/>
                    <a:pt x="3149401" y="4226934"/>
                    <a:pt x="2398842" y="3476275"/>
                  </a:cubicBezTo>
                  <a:cubicBezTo>
                    <a:pt x="1648233" y="2725617"/>
                    <a:pt x="1648233" y="1504183"/>
                    <a:pt x="2398842" y="753525"/>
                  </a:cubicBezTo>
                  <a:cubicBezTo>
                    <a:pt x="3149401" y="2866"/>
                    <a:pt x="4370685" y="2866"/>
                    <a:pt x="5120996" y="753277"/>
                  </a:cubicBezTo>
                  <a:lnTo>
                    <a:pt x="5126208" y="758538"/>
                  </a:lnTo>
                  <a:cubicBezTo>
                    <a:pt x="5163334" y="795862"/>
                    <a:pt x="5223639" y="796111"/>
                    <a:pt x="5260963" y="758985"/>
                  </a:cubicBezTo>
                  <a:cubicBezTo>
                    <a:pt x="5298337" y="721908"/>
                    <a:pt x="5298536" y="661554"/>
                    <a:pt x="5261459" y="624229"/>
                  </a:cubicBezTo>
                  <a:lnTo>
                    <a:pt x="5256000" y="618720"/>
                  </a:lnTo>
                  <a:cubicBezTo>
                    <a:pt x="4431089" y="-206240"/>
                    <a:pt x="3088947" y="-206240"/>
                    <a:pt x="2264037" y="618720"/>
                  </a:cubicBezTo>
                  <a:cubicBezTo>
                    <a:pt x="2238128" y="644629"/>
                    <a:pt x="2213063" y="671034"/>
                    <a:pt x="2188792" y="697935"/>
                  </a:cubicBezTo>
                  <a:lnTo>
                    <a:pt x="95297" y="697935"/>
                  </a:lnTo>
                  <a:cubicBezTo>
                    <a:pt x="42685" y="697935"/>
                    <a:pt x="0" y="740620"/>
                    <a:pt x="0" y="793232"/>
                  </a:cubicBezTo>
                  <a:lnTo>
                    <a:pt x="0" y="1214720"/>
                  </a:lnTo>
                  <a:cubicBezTo>
                    <a:pt x="0" y="1267382"/>
                    <a:pt x="42685" y="1310066"/>
                    <a:pt x="95297" y="1310066"/>
                  </a:cubicBezTo>
                  <a:cubicBezTo>
                    <a:pt x="147958" y="1310066"/>
                    <a:pt x="190593" y="1267382"/>
                    <a:pt x="190593" y="1214720"/>
                  </a:cubicBezTo>
                  <a:lnTo>
                    <a:pt x="190593" y="888578"/>
                  </a:lnTo>
                  <a:lnTo>
                    <a:pt x="2035921" y="888578"/>
                  </a:lnTo>
                  <a:cubicBezTo>
                    <a:pt x="1963108" y="990873"/>
                    <a:pt x="1900471" y="1098181"/>
                    <a:pt x="1848008" y="1209211"/>
                  </a:cubicBezTo>
                  <a:lnTo>
                    <a:pt x="660722" y="1209211"/>
                  </a:lnTo>
                  <a:cubicBezTo>
                    <a:pt x="608111" y="1209211"/>
                    <a:pt x="565426" y="1251846"/>
                    <a:pt x="565426" y="1304508"/>
                  </a:cubicBezTo>
                  <a:cubicBezTo>
                    <a:pt x="565426" y="1357169"/>
                    <a:pt x="608111" y="1399804"/>
                    <a:pt x="660722" y="1399804"/>
                  </a:cubicBezTo>
                  <a:lnTo>
                    <a:pt x="1769140" y="1399804"/>
                  </a:lnTo>
                  <a:cubicBezTo>
                    <a:pt x="1741792" y="1476339"/>
                    <a:pt x="1719010" y="1554115"/>
                    <a:pt x="1700745" y="1632784"/>
                  </a:cubicBezTo>
                  <a:lnTo>
                    <a:pt x="660722" y="1632784"/>
                  </a:lnTo>
                  <a:cubicBezTo>
                    <a:pt x="608111" y="1632784"/>
                    <a:pt x="565426" y="1675419"/>
                    <a:pt x="565426" y="1728081"/>
                  </a:cubicBezTo>
                  <a:cubicBezTo>
                    <a:pt x="565426" y="1780692"/>
                    <a:pt x="608111" y="1823377"/>
                    <a:pt x="660722" y="1823377"/>
                  </a:cubicBezTo>
                  <a:lnTo>
                    <a:pt x="1665505" y="1823377"/>
                  </a:lnTo>
                  <a:cubicBezTo>
                    <a:pt x="1654834" y="1900657"/>
                    <a:pt x="1648431" y="1978433"/>
                    <a:pt x="1646297" y="2056308"/>
                  </a:cubicBezTo>
                  <a:lnTo>
                    <a:pt x="660722" y="2056308"/>
                  </a:lnTo>
                  <a:cubicBezTo>
                    <a:pt x="608111" y="2056308"/>
                    <a:pt x="565426" y="2098993"/>
                    <a:pt x="565426" y="2151654"/>
                  </a:cubicBezTo>
                  <a:cubicBezTo>
                    <a:pt x="565426" y="2204265"/>
                    <a:pt x="608111" y="2246950"/>
                    <a:pt x="660722" y="2246950"/>
                  </a:cubicBezTo>
                  <a:lnTo>
                    <a:pt x="1649622" y="2246950"/>
                  </a:lnTo>
                  <a:cubicBezTo>
                    <a:pt x="1666796" y="2523807"/>
                    <a:pt x="1737821" y="2797883"/>
                    <a:pt x="1862948" y="3051858"/>
                  </a:cubicBezTo>
                  <a:lnTo>
                    <a:pt x="1702681" y="3051858"/>
                  </a:lnTo>
                  <a:cubicBezTo>
                    <a:pt x="1650019" y="3051858"/>
                    <a:pt x="1607384" y="3094543"/>
                    <a:pt x="1607384" y="3147205"/>
                  </a:cubicBezTo>
                  <a:lnTo>
                    <a:pt x="1607384" y="5968378"/>
                  </a:lnTo>
                  <a:cubicBezTo>
                    <a:pt x="1607384" y="6021040"/>
                    <a:pt x="1650019" y="6063725"/>
                    <a:pt x="1702681" y="6063725"/>
                  </a:cubicBezTo>
                  <a:lnTo>
                    <a:pt x="2465053" y="6063725"/>
                  </a:lnTo>
                  <a:cubicBezTo>
                    <a:pt x="2517714" y="6063725"/>
                    <a:pt x="2560349" y="6021040"/>
                    <a:pt x="2560349" y="5968378"/>
                  </a:cubicBezTo>
                  <a:lnTo>
                    <a:pt x="2560349" y="3857908"/>
                  </a:lnTo>
                  <a:cubicBezTo>
                    <a:pt x="2646166" y="3917022"/>
                    <a:pt x="2735357" y="3969137"/>
                    <a:pt x="2827180" y="4014155"/>
                  </a:cubicBezTo>
                  <a:lnTo>
                    <a:pt x="2827180" y="5968378"/>
                  </a:lnTo>
                  <a:cubicBezTo>
                    <a:pt x="2827180" y="6021040"/>
                    <a:pt x="2869864" y="6063725"/>
                    <a:pt x="2922476" y="6063725"/>
                  </a:cubicBezTo>
                  <a:lnTo>
                    <a:pt x="3684848" y="6063725"/>
                  </a:lnTo>
                  <a:cubicBezTo>
                    <a:pt x="3737509" y="6063725"/>
                    <a:pt x="3780145" y="6021040"/>
                    <a:pt x="3780145" y="5968378"/>
                  </a:cubicBezTo>
                  <a:lnTo>
                    <a:pt x="3780145" y="4229614"/>
                  </a:lnTo>
                  <a:cubicBezTo>
                    <a:pt x="3854446" y="4228870"/>
                    <a:pt x="3928648" y="4224353"/>
                    <a:pt x="4002553" y="4215915"/>
                  </a:cubicBezTo>
                  <a:lnTo>
                    <a:pt x="4002553" y="5687998"/>
                  </a:lnTo>
                  <a:cubicBezTo>
                    <a:pt x="4002553" y="5740659"/>
                    <a:pt x="4045188" y="5783344"/>
                    <a:pt x="4097849" y="5783344"/>
                  </a:cubicBezTo>
                  <a:cubicBezTo>
                    <a:pt x="4150461" y="5783344"/>
                    <a:pt x="4193146" y="5740659"/>
                    <a:pt x="4193146" y="5687998"/>
                  </a:cubicBezTo>
                  <a:lnTo>
                    <a:pt x="4193146" y="4185242"/>
                  </a:lnTo>
                  <a:cubicBezTo>
                    <a:pt x="4494372" y="4122703"/>
                    <a:pt x="4784481" y="3994152"/>
                    <a:pt x="5040094" y="3799539"/>
                  </a:cubicBezTo>
                  <a:lnTo>
                    <a:pt x="6017578" y="4777172"/>
                  </a:lnTo>
                  <a:cubicBezTo>
                    <a:pt x="6071629" y="4831173"/>
                    <a:pt x="6143449" y="4860954"/>
                    <a:pt x="6219785" y="4860954"/>
                  </a:cubicBezTo>
                  <a:cubicBezTo>
                    <a:pt x="6296171" y="4860954"/>
                    <a:pt x="6367991" y="4831173"/>
                    <a:pt x="6421992" y="4777172"/>
                  </a:cubicBezTo>
                  <a:cubicBezTo>
                    <a:pt x="6533420" y="4665794"/>
                    <a:pt x="6533469" y="4484433"/>
                    <a:pt x="6422042" y="4372857"/>
                  </a:cubicBezTo>
                  <a:close/>
                  <a:moveTo>
                    <a:pt x="2369756" y="5873082"/>
                  </a:moveTo>
                  <a:lnTo>
                    <a:pt x="1797977" y="5873082"/>
                  </a:lnTo>
                  <a:lnTo>
                    <a:pt x="1797977" y="3242501"/>
                  </a:lnTo>
                  <a:lnTo>
                    <a:pt x="1969660" y="3242501"/>
                  </a:lnTo>
                  <a:cubicBezTo>
                    <a:pt x="2052101" y="3373385"/>
                    <a:pt x="2150177" y="3497171"/>
                    <a:pt x="2264037" y="3611080"/>
                  </a:cubicBezTo>
                  <a:cubicBezTo>
                    <a:pt x="2298383" y="3645427"/>
                    <a:pt x="2333722" y="3678234"/>
                    <a:pt x="2369756" y="3709702"/>
                  </a:cubicBezTo>
                  <a:close/>
                  <a:moveTo>
                    <a:pt x="3017822" y="5873082"/>
                  </a:moveTo>
                  <a:lnTo>
                    <a:pt x="3017822" y="4096149"/>
                  </a:lnTo>
                  <a:cubicBezTo>
                    <a:pt x="3202658" y="4165090"/>
                    <a:pt x="3395236" y="4207279"/>
                    <a:pt x="3589601" y="4222864"/>
                  </a:cubicBezTo>
                  <a:lnTo>
                    <a:pt x="3589601" y="5873082"/>
                  </a:lnTo>
                  <a:close/>
                  <a:moveTo>
                    <a:pt x="6287287" y="4642367"/>
                  </a:moveTo>
                  <a:cubicBezTo>
                    <a:pt x="6269270" y="4660384"/>
                    <a:pt x="6245297" y="4670311"/>
                    <a:pt x="6219835" y="4670311"/>
                  </a:cubicBezTo>
                  <a:cubicBezTo>
                    <a:pt x="6194373" y="4670311"/>
                    <a:pt x="6170400" y="4660384"/>
                    <a:pt x="6152432" y="4642367"/>
                  </a:cubicBezTo>
                  <a:lnTo>
                    <a:pt x="5187009" y="3676894"/>
                  </a:lnTo>
                  <a:cubicBezTo>
                    <a:pt x="5210387" y="3655502"/>
                    <a:pt x="5233416" y="3633663"/>
                    <a:pt x="5256000" y="3611080"/>
                  </a:cubicBezTo>
                  <a:cubicBezTo>
                    <a:pt x="5278533" y="3588547"/>
                    <a:pt x="5300471" y="3565566"/>
                    <a:pt x="5321864" y="3542089"/>
                  </a:cubicBezTo>
                  <a:lnTo>
                    <a:pt x="6287187" y="4507612"/>
                  </a:lnTo>
                  <a:cubicBezTo>
                    <a:pt x="6324363" y="4544788"/>
                    <a:pt x="6324413" y="4605291"/>
                    <a:pt x="6287287" y="4642367"/>
                  </a:cubicBezTo>
                  <a:close/>
                </a:path>
              </a:pathLst>
            </a:custGeom>
            <a:grpFill/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0F63CB82-C27C-4896-87ED-B3B134F96B8A}"/>
                </a:ext>
              </a:extLst>
            </p:cNvPr>
            <p:cNvSpPr/>
            <p:nvPr/>
          </p:nvSpPr>
          <p:spPr>
            <a:xfrm>
              <a:off x="2843212" y="1708703"/>
              <a:ext cx="4193146" cy="4973083"/>
            </a:xfrm>
            <a:custGeom>
              <a:avLst/>
              <a:gdLst>
                <a:gd name="connsiteX0" fmla="*/ 4097849 w 4193145"/>
                <a:gd name="connsiteY0" fmla="*/ 4471144 h 4973088"/>
                <a:gd name="connsiteX1" fmla="*/ 4002553 w 4193145"/>
                <a:gd name="connsiteY1" fmla="*/ 4566440 h 4973088"/>
                <a:gd name="connsiteX2" fmla="*/ 4002553 w 4193145"/>
                <a:gd name="connsiteY2" fmla="*/ 4782495 h 4973088"/>
                <a:gd name="connsiteX3" fmla="*/ 190593 w 4193145"/>
                <a:gd name="connsiteY3" fmla="*/ 4782495 h 4973088"/>
                <a:gd name="connsiteX4" fmla="*/ 190593 w 4193145"/>
                <a:gd name="connsiteY4" fmla="*/ 95297 h 4973088"/>
                <a:gd name="connsiteX5" fmla="*/ 95297 w 4193145"/>
                <a:gd name="connsiteY5" fmla="*/ 0 h 4973088"/>
                <a:gd name="connsiteX6" fmla="*/ 0 w 4193145"/>
                <a:gd name="connsiteY6" fmla="*/ 95297 h 4973088"/>
                <a:gd name="connsiteX7" fmla="*/ 0 w 4193145"/>
                <a:gd name="connsiteY7" fmla="*/ 4877792 h 4973088"/>
                <a:gd name="connsiteX8" fmla="*/ 95297 w 4193145"/>
                <a:gd name="connsiteY8" fmla="*/ 4973088 h 4973088"/>
                <a:gd name="connsiteX9" fmla="*/ 4097849 w 4193145"/>
                <a:gd name="connsiteY9" fmla="*/ 4973088 h 4973088"/>
                <a:gd name="connsiteX10" fmla="*/ 4193146 w 4193145"/>
                <a:gd name="connsiteY10" fmla="*/ 4877792 h 4973088"/>
                <a:gd name="connsiteX11" fmla="*/ 4193146 w 4193145"/>
                <a:gd name="connsiteY11" fmla="*/ 4566440 h 4973088"/>
                <a:gd name="connsiteX12" fmla="*/ 4097849 w 4193145"/>
                <a:gd name="connsiteY12" fmla="*/ 4471144 h 4973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93145" h="4973088">
                  <a:moveTo>
                    <a:pt x="4097849" y="4471144"/>
                  </a:moveTo>
                  <a:cubicBezTo>
                    <a:pt x="4045238" y="4471144"/>
                    <a:pt x="4002553" y="4513779"/>
                    <a:pt x="4002553" y="4566440"/>
                  </a:cubicBezTo>
                  <a:lnTo>
                    <a:pt x="4002553" y="4782495"/>
                  </a:lnTo>
                  <a:lnTo>
                    <a:pt x="190593" y="4782495"/>
                  </a:lnTo>
                  <a:lnTo>
                    <a:pt x="190593" y="95297"/>
                  </a:lnTo>
                  <a:cubicBezTo>
                    <a:pt x="190593" y="42635"/>
                    <a:pt x="147958" y="0"/>
                    <a:pt x="95297" y="0"/>
                  </a:cubicBezTo>
                  <a:cubicBezTo>
                    <a:pt x="42685" y="0"/>
                    <a:pt x="0" y="42635"/>
                    <a:pt x="0" y="95297"/>
                  </a:cubicBezTo>
                  <a:lnTo>
                    <a:pt x="0" y="4877792"/>
                  </a:lnTo>
                  <a:cubicBezTo>
                    <a:pt x="0" y="4930453"/>
                    <a:pt x="42685" y="4973088"/>
                    <a:pt x="95297" y="4973088"/>
                  </a:cubicBezTo>
                  <a:lnTo>
                    <a:pt x="4097849" y="4973088"/>
                  </a:lnTo>
                  <a:cubicBezTo>
                    <a:pt x="4150511" y="4973088"/>
                    <a:pt x="4193146" y="4930453"/>
                    <a:pt x="4193146" y="4877792"/>
                  </a:cubicBezTo>
                  <a:lnTo>
                    <a:pt x="4193146" y="4566440"/>
                  </a:lnTo>
                  <a:cubicBezTo>
                    <a:pt x="4193146" y="4513779"/>
                    <a:pt x="4150511" y="4471144"/>
                    <a:pt x="4097849" y="4471144"/>
                  </a:cubicBezTo>
                  <a:close/>
                </a:path>
              </a:pathLst>
            </a:custGeom>
            <a:grpFill/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7229252F-94DF-4370-92AC-1FF707602FA6}"/>
                </a:ext>
              </a:extLst>
            </p:cNvPr>
            <p:cNvSpPr/>
            <p:nvPr/>
          </p:nvSpPr>
          <p:spPr>
            <a:xfrm>
              <a:off x="3256166" y="3990556"/>
              <a:ext cx="953009" cy="2249342"/>
            </a:xfrm>
            <a:custGeom>
              <a:avLst/>
              <a:gdLst>
                <a:gd name="connsiteX0" fmla="*/ 0 w 953014"/>
                <a:gd name="connsiteY0" fmla="*/ 95297 h 2249345"/>
                <a:gd name="connsiteX1" fmla="*/ 0 w 953014"/>
                <a:gd name="connsiteY1" fmla="*/ 2154049 h 2249345"/>
                <a:gd name="connsiteX2" fmla="*/ 95297 w 953014"/>
                <a:gd name="connsiteY2" fmla="*/ 2249345 h 2249345"/>
                <a:gd name="connsiteX3" fmla="*/ 857718 w 953014"/>
                <a:gd name="connsiteY3" fmla="*/ 2249345 h 2249345"/>
                <a:gd name="connsiteX4" fmla="*/ 953015 w 953014"/>
                <a:gd name="connsiteY4" fmla="*/ 2154049 h 2249345"/>
                <a:gd name="connsiteX5" fmla="*/ 953015 w 953014"/>
                <a:gd name="connsiteY5" fmla="*/ 95297 h 2249345"/>
                <a:gd name="connsiteX6" fmla="*/ 857718 w 953014"/>
                <a:gd name="connsiteY6" fmla="*/ 0 h 2249345"/>
                <a:gd name="connsiteX7" fmla="*/ 95297 w 953014"/>
                <a:gd name="connsiteY7" fmla="*/ 0 h 2249345"/>
                <a:gd name="connsiteX8" fmla="*/ 0 w 953014"/>
                <a:gd name="connsiteY8" fmla="*/ 95297 h 2249345"/>
                <a:gd name="connsiteX9" fmla="*/ 190593 w 953014"/>
                <a:gd name="connsiteY9" fmla="*/ 190643 h 2249345"/>
                <a:gd name="connsiteX10" fmla="*/ 762422 w 953014"/>
                <a:gd name="connsiteY10" fmla="*/ 190643 h 2249345"/>
                <a:gd name="connsiteX11" fmla="*/ 762422 w 953014"/>
                <a:gd name="connsiteY11" fmla="*/ 2058702 h 2249345"/>
                <a:gd name="connsiteX12" fmla="*/ 190593 w 953014"/>
                <a:gd name="connsiteY12" fmla="*/ 2058702 h 2249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53014" h="2249345">
                  <a:moveTo>
                    <a:pt x="0" y="95297"/>
                  </a:moveTo>
                  <a:lnTo>
                    <a:pt x="0" y="2154049"/>
                  </a:lnTo>
                  <a:cubicBezTo>
                    <a:pt x="0" y="2206660"/>
                    <a:pt x="42685" y="2249345"/>
                    <a:pt x="95297" y="2249345"/>
                  </a:cubicBezTo>
                  <a:lnTo>
                    <a:pt x="857718" y="2249345"/>
                  </a:lnTo>
                  <a:cubicBezTo>
                    <a:pt x="910330" y="2249345"/>
                    <a:pt x="953015" y="2206660"/>
                    <a:pt x="953015" y="2154049"/>
                  </a:cubicBezTo>
                  <a:lnTo>
                    <a:pt x="953015" y="95297"/>
                  </a:lnTo>
                  <a:cubicBezTo>
                    <a:pt x="953015" y="42685"/>
                    <a:pt x="910330" y="0"/>
                    <a:pt x="857718" y="0"/>
                  </a:cubicBezTo>
                  <a:lnTo>
                    <a:pt x="95297" y="0"/>
                  </a:lnTo>
                  <a:cubicBezTo>
                    <a:pt x="42685" y="0"/>
                    <a:pt x="0" y="42685"/>
                    <a:pt x="0" y="95297"/>
                  </a:cubicBezTo>
                  <a:close/>
                  <a:moveTo>
                    <a:pt x="190593" y="190643"/>
                  </a:moveTo>
                  <a:lnTo>
                    <a:pt x="762422" y="190643"/>
                  </a:lnTo>
                  <a:lnTo>
                    <a:pt x="762422" y="2058702"/>
                  </a:lnTo>
                  <a:lnTo>
                    <a:pt x="190593" y="2058702"/>
                  </a:lnTo>
                  <a:close/>
                </a:path>
              </a:pathLst>
            </a:custGeom>
            <a:grpFill/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63A8FF97-887A-4890-A262-A19DED3E4B43}"/>
                </a:ext>
              </a:extLst>
            </p:cNvPr>
            <p:cNvSpPr/>
            <p:nvPr/>
          </p:nvSpPr>
          <p:spPr>
            <a:xfrm>
              <a:off x="3408635" y="2656199"/>
              <a:ext cx="903178" cy="190640"/>
            </a:xfrm>
            <a:custGeom>
              <a:avLst/>
              <a:gdLst>
                <a:gd name="connsiteX0" fmla="*/ 807886 w 903182"/>
                <a:gd name="connsiteY0" fmla="*/ 190643 h 190642"/>
                <a:gd name="connsiteX1" fmla="*/ 903183 w 903182"/>
                <a:gd name="connsiteY1" fmla="*/ 95297 h 190642"/>
                <a:gd name="connsiteX2" fmla="*/ 807886 w 903182"/>
                <a:gd name="connsiteY2" fmla="*/ 0 h 190642"/>
                <a:gd name="connsiteX3" fmla="*/ 95297 w 903182"/>
                <a:gd name="connsiteY3" fmla="*/ 0 h 190642"/>
                <a:gd name="connsiteX4" fmla="*/ 0 w 903182"/>
                <a:gd name="connsiteY4" fmla="*/ 95297 h 190642"/>
                <a:gd name="connsiteX5" fmla="*/ 95297 w 903182"/>
                <a:gd name="connsiteY5" fmla="*/ 190643 h 190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3182" h="190642">
                  <a:moveTo>
                    <a:pt x="807886" y="190643"/>
                  </a:moveTo>
                  <a:cubicBezTo>
                    <a:pt x="860547" y="190643"/>
                    <a:pt x="903183" y="147958"/>
                    <a:pt x="903183" y="95297"/>
                  </a:cubicBezTo>
                  <a:cubicBezTo>
                    <a:pt x="903183" y="42685"/>
                    <a:pt x="860547" y="0"/>
                    <a:pt x="807886" y="0"/>
                  </a:cubicBezTo>
                  <a:lnTo>
                    <a:pt x="95297" y="0"/>
                  </a:lnTo>
                  <a:cubicBezTo>
                    <a:pt x="42685" y="0"/>
                    <a:pt x="0" y="42685"/>
                    <a:pt x="0" y="95297"/>
                  </a:cubicBezTo>
                  <a:cubicBezTo>
                    <a:pt x="0" y="147958"/>
                    <a:pt x="42685" y="190643"/>
                    <a:pt x="95297" y="190643"/>
                  </a:cubicBezTo>
                  <a:close/>
                </a:path>
              </a:pathLst>
            </a:custGeom>
            <a:grpFill/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7F3F9AA5-ED5B-4069-91B3-D37A305FA342}"/>
                </a:ext>
              </a:extLst>
            </p:cNvPr>
            <p:cNvSpPr/>
            <p:nvPr/>
          </p:nvSpPr>
          <p:spPr>
            <a:xfrm>
              <a:off x="4869550" y="557243"/>
              <a:ext cx="3467353" cy="3467805"/>
            </a:xfrm>
            <a:custGeom>
              <a:avLst/>
              <a:gdLst>
                <a:gd name="connsiteX0" fmla="*/ 1733702 w 3467353"/>
                <a:gd name="connsiteY0" fmla="*/ 0 h 3467800"/>
                <a:gd name="connsiteX1" fmla="*/ 507255 w 3467353"/>
                <a:gd name="connsiteY1" fmla="*/ 507305 h 3467800"/>
                <a:gd name="connsiteX2" fmla="*/ 0 w 3467353"/>
                <a:gd name="connsiteY2" fmla="*/ 1733900 h 3467800"/>
                <a:gd name="connsiteX3" fmla="*/ 507255 w 3467353"/>
                <a:gd name="connsiteY3" fmla="*/ 2960495 h 3467800"/>
                <a:gd name="connsiteX4" fmla="*/ 1733702 w 3467353"/>
                <a:gd name="connsiteY4" fmla="*/ 3467800 h 3467800"/>
                <a:gd name="connsiteX5" fmla="*/ 2960148 w 3467353"/>
                <a:gd name="connsiteY5" fmla="*/ 2960495 h 3467800"/>
                <a:gd name="connsiteX6" fmla="*/ 3467354 w 3467353"/>
                <a:gd name="connsiteY6" fmla="*/ 1733900 h 3467800"/>
                <a:gd name="connsiteX7" fmla="*/ 2960148 w 3467353"/>
                <a:gd name="connsiteY7" fmla="*/ 507305 h 3467800"/>
                <a:gd name="connsiteX8" fmla="*/ 1733702 w 3467353"/>
                <a:gd name="connsiteY8" fmla="*/ 0 h 3467800"/>
                <a:gd name="connsiteX9" fmla="*/ 2825343 w 3467353"/>
                <a:gd name="connsiteY9" fmla="*/ 2825691 h 3467800"/>
                <a:gd name="connsiteX10" fmla="*/ 1733702 w 3467353"/>
                <a:gd name="connsiteY10" fmla="*/ 3277158 h 3467800"/>
                <a:gd name="connsiteX11" fmla="*/ 642060 w 3467353"/>
                <a:gd name="connsiteY11" fmla="*/ 2825691 h 3467800"/>
                <a:gd name="connsiteX12" fmla="*/ 190593 w 3467353"/>
                <a:gd name="connsiteY12" fmla="*/ 1733900 h 3467800"/>
                <a:gd name="connsiteX13" fmla="*/ 642060 w 3467353"/>
                <a:gd name="connsiteY13" fmla="*/ 642060 h 3467800"/>
                <a:gd name="connsiteX14" fmla="*/ 1733702 w 3467353"/>
                <a:gd name="connsiteY14" fmla="*/ 190543 h 3467800"/>
                <a:gd name="connsiteX15" fmla="*/ 2825343 w 3467353"/>
                <a:gd name="connsiteY15" fmla="*/ 642060 h 3467800"/>
                <a:gd name="connsiteX16" fmla="*/ 3276761 w 3467353"/>
                <a:gd name="connsiteY16" fmla="*/ 1733900 h 3467800"/>
                <a:gd name="connsiteX17" fmla="*/ 2825343 w 3467353"/>
                <a:gd name="connsiteY17" fmla="*/ 2825691 h 346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67353" h="3467800">
                  <a:moveTo>
                    <a:pt x="1733702" y="0"/>
                  </a:moveTo>
                  <a:cubicBezTo>
                    <a:pt x="1269925" y="0"/>
                    <a:pt x="834341" y="180170"/>
                    <a:pt x="507255" y="507305"/>
                  </a:cubicBezTo>
                  <a:cubicBezTo>
                    <a:pt x="180170" y="834440"/>
                    <a:pt x="0" y="1270074"/>
                    <a:pt x="0" y="1733900"/>
                  </a:cubicBezTo>
                  <a:cubicBezTo>
                    <a:pt x="0" y="2197726"/>
                    <a:pt x="180170" y="2633360"/>
                    <a:pt x="507255" y="2960495"/>
                  </a:cubicBezTo>
                  <a:cubicBezTo>
                    <a:pt x="834390" y="3287630"/>
                    <a:pt x="1269925" y="3467800"/>
                    <a:pt x="1733702" y="3467800"/>
                  </a:cubicBezTo>
                  <a:cubicBezTo>
                    <a:pt x="2197478" y="3467800"/>
                    <a:pt x="2633013" y="3287630"/>
                    <a:pt x="2960148" y="2960495"/>
                  </a:cubicBezTo>
                  <a:cubicBezTo>
                    <a:pt x="3287233" y="2633360"/>
                    <a:pt x="3467354" y="2197726"/>
                    <a:pt x="3467354" y="1733900"/>
                  </a:cubicBezTo>
                  <a:cubicBezTo>
                    <a:pt x="3467354" y="1270074"/>
                    <a:pt x="3287233" y="834440"/>
                    <a:pt x="2960148" y="507305"/>
                  </a:cubicBezTo>
                  <a:cubicBezTo>
                    <a:pt x="2633013" y="180170"/>
                    <a:pt x="2197478" y="0"/>
                    <a:pt x="1733702" y="0"/>
                  </a:cubicBezTo>
                  <a:close/>
                  <a:moveTo>
                    <a:pt x="2825343" y="2825691"/>
                  </a:moveTo>
                  <a:cubicBezTo>
                    <a:pt x="2534242" y="3116841"/>
                    <a:pt x="2146554" y="3277158"/>
                    <a:pt x="1733702" y="3277158"/>
                  </a:cubicBezTo>
                  <a:cubicBezTo>
                    <a:pt x="1320800" y="3277158"/>
                    <a:pt x="933161" y="3116841"/>
                    <a:pt x="642060" y="2825691"/>
                  </a:cubicBezTo>
                  <a:cubicBezTo>
                    <a:pt x="350910" y="2534540"/>
                    <a:pt x="190593" y="2146802"/>
                    <a:pt x="190593" y="1733900"/>
                  </a:cubicBezTo>
                  <a:cubicBezTo>
                    <a:pt x="190593" y="1320949"/>
                    <a:pt x="350910" y="933211"/>
                    <a:pt x="642060" y="642060"/>
                  </a:cubicBezTo>
                  <a:cubicBezTo>
                    <a:pt x="942989" y="341082"/>
                    <a:pt x="1338370" y="190543"/>
                    <a:pt x="1733702" y="190543"/>
                  </a:cubicBezTo>
                  <a:cubicBezTo>
                    <a:pt x="2129033" y="190543"/>
                    <a:pt x="2524415" y="341082"/>
                    <a:pt x="2825343" y="642060"/>
                  </a:cubicBezTo>
                  <a:cubicBezTo>
                    <a:pt x="3116444" y="933211"/>
                    <a:pt x="3276761" y="1320949"/>
                    <a:pt x="3276761" y="1733900"/>
                  </a:cubicBezTo>
                  <a:cubicBezTo>
                    <a:pt x="3276761" y="2146802"/>
                    <a:pt x="3116444" y="2534540"/>
                    <a:pt x="2825343" y="2825691"/>
                  </a:cubicBezTo>
                  <a:close/>
                </a:path>
              </a:pathLst>
            </a:custGeom>
            <a:grpFill/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D9696C8D-7886-4726-BDE6-B7397124F403}"/>
              </a:ext>
            </a:extLst>
          </p:cNvPr>
          <p:cNvSpPr txBox="1"/>
          <p:nvPr/>
        </p:nvSpPr>
        <p:spPr>
          <a:xfrm>
            <a:off x="1526686" y="5189328"/>
            <a:ext cx="1240724" cy="2793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8F6301C-6091-4DE2-9D55-B9943E4AFB7D}"/>
              </a:ext>
            </a:extLst>
          </p:cNvPr>
          <p:cNvSpPr txBox="1"/>
          <p:nvPr/>
        </p:nvSpPr>
        <p:spPr>
          <a:xfrm>
            <a:off x="1526686" y="5460781"/>
            <a:ext cx="1707729" cy="174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title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75" name="图形 75">
            <a:extLst>
              <a:ext uri="{FF2B5EF4-FFF2-40B4-BE49-F238E27FC236}">
                <a16:creationId xmlns:a16="http://schemas.microsoft.com/office/drawing/2014/main" id="{6F2BD5BE-4DA4-41B8-9B84-051447C98A62}"/>
              </a:ext>
            </a:extLst>
          </p:cNvPr>
          <p:cNvGrpSpPr/>
          <p:nvPr/>
        </p:nvGrpSpPr>
        <p:grpSpPr>
          <a:xfrm>
            <a:off x="1522253" y="4521795"/>
            <a:ext cx="574697" cy="574697"/>
            <a:chOff x="5522903" y="3931747"/>
            <a:chExt cx="1289759" cy="1289752"/>
          </a:xfrm>
          <a:gradFill flip="none" rotWithShape="1">
            <a:gsLst>
              <a:gs pos="20000">
                <a:srgbClr val="01719D"/>
              </a:gs>
              <a:gs pos="100000">
                <a:srgbClr val="00B0F0"/>
              </a:gs>
            </a:gsLst>
            <a:lin ang="13500000" scaled="1"/>
            <a:tileRect/>
          </a:gradFill>
        </p:grpSpPr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9E0426AD-F54C-46FD-B4FE-8CA916B4D0C7}"/>
                </a:ext>
              </a:extLst>
            </p:cNvPr>
            <p:cNvSpPr/>
            <p:nvPr/>
          </p:nvSpPr>
          <p:spPr>
            <a:xfrm>
              <a:off x="5522903" y="3931747"/>
              <a:ext cx="1289759" cy="1289752"/>
            </a:xfrm>
            <a:custGeom>
              <a:avLst/>
              <a:gdLst>
                <a:gd name="connsiteX0" fmla="*/ 1019323 w 1289756"/>
                <a:gd name="connsiteY0" fmla="*/ 120092 h 1289756"/>
                <a:gd name="connsiteX1" fmla="*/ 1019323 w 1289756"/>
                <a:gd name="connsiteY1" fmla="*/ 0 h 1289756"/>
                <a:gd name="connsiteX2" fmla="*/ 270433 w 1289756"/>
                <a:gd name="connsiteY2" fmla="*/ 0 h 1289756"/>
                <a:gd name="connsiteX3" fmla="*/ 270433 w 1289756"/>
                <a:gd name="connsiteY3" fmla="*/ 120092 h 1289756"/>
                <a:gd name="connsiteX4" fmla="*/ 170788 w 1289756"/>
                <a:gd name="connsiteY4" fmla="*/ 208025 h 1289756"/>
                <a:gd name="connsiteX5" fmla="*/ 62408 w 1289756"/>
                <a:gd name="connsiteY5" fmla="*/ 208025 h 1289756"/>
                <a:gd name="connsiteX6" fmla="*/ 0 w 1289756"/>
                <a:gd name="connsiteY6" fmla="*/ 270433 h 1289756"/>
                <a:gd name="connsiteX7" fmla="*/ 62408 w 1289756"/>
                <a:gd name="connsiteY7" fmla="*/ 332840 h 1289756"/>
                <a:gd name="connsiteX8" fmla="*/ 80671 w 1289756"/>
                <a:gd name="connsiteY8" fmla="*/ 332840 h 1289756"/>
                <a:gd name="connsiteX9" fmla="*/ 0 w 1289756"/>
                <a:gd name="connsiteY9" fmla="*/ 644878 h 1289756"/>
                <a:gd name="connsiteX10" fmla="*/ 644878 w 1289756"/>
                <a:gd name="connsiteY10" fmla="*/ 1289756 h 1289756"/>
                <a:gd name="connsiteX11" fmla="*/ 1289756 w 1289756"/>
                <a:gd name="connsiteY11" fmla="*/ 644878 h 1289756"/>
                <a:gd name="connsiteX12" fmla="*/ 1019323 w 1289756"/>
                <a:gd name="connsiteY12" fmla="*/ 120092 h 1289756"/>
                <a:gd name="connsiteX13" fmla="*/ 1248151 w 1289756"/>
                <a:gd name="connsiteY13" fmla="*/ 644878 h 1289756"/>
                <a:gd name="connsiteX14" fmla="*/ 1227349 w 1289756"/>
                <a:gd name="connsiteY14" fmla="*/ 801710 h 1289756"/>
                <a:gd name="connsiteX15" fmla="*/ 1227349 w 1289756"/>
                <a:gd name="connsiteY15" fmla="*/ 754365 h 1289756"/>
                <a:gd name="connsiteX16" fmla="*/ 1167003 w 1289756"/>
                <a:gd name="connsiteY16" fmla="*/ 674335 h 1289756"/>
                <a:gd name="connsiteX17" fmla="*/ 1081731 w 1289756"/>
                <a:gd name="connsiteY17" fmla="*/ 649997 h 1289756"/>
                <a:gd name="connsiteX18" fmla="*/ 1081731 w 1289756"/>
                <a:gd name="connsiteY18" fmla="*/ 623557 h 1289756"/>
                <a:gd name="connsiteX19" fmla="*/ 1123336 w 1289756"/>
                <a:gd name="connsiteY19" fmla="*/ 540886 h 1289756"/>
                <a:gd name="connsiteX20" fmla="*/ 1123336 w 1289756"/>
                <a:gd name="connsiteY20" fmla="*/ 499281 h 1289756"/>
                <a:gd name="connsiteX21" fmla="*/ 1019323 w 1289756"/>
                <a:gd name="connsiteY21" fmla="*/ 395268 h 1289756"/>
                <a:gd name="connsiteX22" fmla="*/ 1019323 w 1289756"/>
                <a:gd name="connsiteY22" fmla="*/ 171956 h 1289756"/>
                <a:gd name="connsiteX23" fmla="*/ 1248151 w 1289756"/>
                <a:gd name="connsiteY23" fmla="*/ 644878 h 1289756"/>
                <a:gd name="connsiteX24" fmla="*/ 1144138 w 1289756"/>
                <a:gd name="connsiteY24" fmla="*/ 936113 h 1289756"/>
                <a:gd name="connsiteX25" fmla="*/ 1172976 w 1289756"/>
                <a:gd name="connsiteY25" fmla="*/ 936113 h 1289756"/>
                <a:gd name="connsiteX26" fmla="*/ 1144138 w 1289756"/>
                <a:gd name="connsiteY26" fmla="*/ 983122 h 1289756"/>
                <a:gd name="connsiteX27" fmla="*/ 95897 w 1289756"/>
                <a:gd name="connsiteY27" fmla="*/ 894508 h 1289756"/>
                <a:gd name="connsiteX28" fmla="*/ 78588 w 1289756"/>
                <a:gd name="connsiteY28" fmla="*/ 852903 h 1289756"/>
                <a:gd name="connsiteX29" fmla="*/ 1211168 w 1289756"/>
                <a:gd name="connsiteY29" fmla="*/ 852903 h 1289756"/>
                <a:gd name="connsiteX30" fmla="*/ 1193859 w 1289756"/>
                <a:gd name="connsiteY30" fmla="*/ 894508 h 1289756"/>
                <a:gd name="connsiteX31" fmla="*/ 145618 w 1289756"/>
                <a:gd name="connsiteY31" fmla="*/ 983122 h 1289756"/>
                <a:gd name="connsiteX32" fmla="*/ 116781 w 1289756"/>
                <a:gd name="connsiteY32" fmla="*/ 936113 h 1289756"/>
                <a:gd name="connsiteX33" fmla="*/ 145618 w 1289756"/>
                <a:gd name="connsiteY33" fmla="*/ 936113 h 1289756"/>
                <a:gd name="connsiteX34" fmla="*/ 145618 w 1289756"/>
                <a:gd name="connsiteY34" fmla="*/ 291235 h 1289756"/>
                <a:gd name="connsiteX35" fmla="*/ 145618 w 1289756"/>
                <a:gd name="connsiteY35" fmla="*/ 249630 h 1289756"/>
                <a:gd name="connsiteX36" fmla="*/ 187223 w 1289756"/>
                <a:gd name="connsiteY36" fmla="*/ 249630 h 1289756"/>
                <a:gd name="connsiteX37" fmla="*/ 187223 w 1289756"/>
                <a:gd name="connsiteY37" fmla="*/ 291235 h 1289756"/>
                <a:gd name="connsiteX38" fmla="*/ 228828 w 1289756"/>
                <a:gd name="connsiteY38" fmla="*/ 249630 h 1289756"/>
                <a:gd name="connsiteX39" fmla="*/ 576163 w 1289756"/>
                <a:gd name="connsiteY39" fmla="*/ 249630 h 1289756"/>
                <a:gd name="connsiteX40" fmla="*/ 607366 w 1289756"/>
                <a:gd name="connsiteY40" fmla="*/ 270433 h 1289756"/>
                <a:gd name="connsiteX41" fmla="*/ 576163 w 1289756"/>
                <a:gd name="connsiteY41" fmla="*/ 291235 h 1289756"/>
                <a:gd name="connsiteX42" fmla="*/ 228828 w 1289756"/>
                <a:gd name="connsiteY42" fmla="*/ 291235 h 1289756"/>
                <a:gd name="connsiteX43" fmla="*/ 748891 w 1289756"/>
                <a:gd name="connsiteY43" fmla="*/ 312038 h 1289756"/>
                <a:gd name="connsiteX44" fmla="*/ 893076 w 1289756"/>
                <a:gd name="connsiteY44" fmla="*/ 312038 h 1289756"/>
                <a:gd name="connsiteX45" fmla="*/ 748891 w 1289756"/>
                <a:gd name="connsiteY45" fmla="*/ 456223 h 1289756"/>
                <a:gd name="connsiteX46" fmla="*/ 748891 w 1289756"/>
                <a:gd name="connsiteY46" fmla="*/ 270433 h 1289756"/>
                <a:gd name="connsiteX47" fmla="*/ 748891 w 1289756"/>
                <a:gd name="connsiteY47" fmla="*/ 126247 h 1289756"/>
                <a:gd name="connsiteX48" fmla="*/ 893076 w 1289756"/>
                <a:gd name="connsiteY48" fmla="*/ 270433 h 1289756"/>
                <a:gd name="connsiteX49" fmla="*/ 707286 w 1289756"/>
                <a:gd name="connsiteY49" fmla="*/ 416589 h 1289756"/>
                <a:gd name="connsiteX50" fmla="*/ 644878 w 1289756"/>
                <a:gd name="connsiteY50" fmla="*/ 395248 h 1289756"/>
                <a:gd name="connsiteX51" fmla="*/ 605081 w 1289756"/>
                <a:gd name="connsiteY51" fmla="*/ 403232 h 1289756"/>
                <a:gd name="connsiteX52" fmla="*/ 567102 w 1289756"/>
                <a:gd name="connsiteY52" fmla="*/ 332840 h 1289756"/>
                <a:gd name="connsiteX53" fmla="*/ 588778 w 1289756"/>
                <a:gd name="connsiteY53" fmla="*/ 332840 h 1289756"/>
                <a:gd name="connsiteX54" fmla="*/ 682390 w 1289756"/>
                <a:gd name="connsiteY54" fmla="*/ 270433 h 1289756"/>
                <a:gd name="connsiteX55" fmla="*/ 588778 w 1289756"/>
                <a:gd name="connsiteY55" fmla="*/ 208025 h 1289756"/>
                <a:gd name="connsiteX56" fmla="*/ 584258 w 1289756"/>
                <a:gd name="connsiteY56" fmla="*/ 208025 h 1289756"/>
                <a:gd name="connsiteX57" fmla="*/ 707286 w 1289756"/>
                <a:gd name="connsiteY57" fmla="*/ 126461 h 1289756"/>
                <a:gd name="connsiteX58" fmla="*/ 1019323 w 1289756"/>
                <a:gd name="connsiteY58" fmla="*/ 436853 h 1289756"/>
                <a:gd name="connsiteX59" fmla="*/ 1081731 w 1289756"/>
                <a:gd name="connsiteY59" fmla="*/ 499260 h 1289756"/>
                <a:gd name="connsiteX60" fmla="*/ 1081731 w 1289756"/>
                <a:gd name="connsiteY60" fmla="*/ 540865 h 1289756"/>
                <a:gd name="connsiteX61" fmla="*/ 1019323 w 1289756"/>
                <a:gd name="connsiteY61" fmla="*/ 603273 h 1289756"/>
                <a:gd name="connsiteX62" fmla="*/ 956916 w 1289756"/>
                <a:gd name="connsiteY62" fmla="*/ 540865 h 1289756"/>
                <a:gd name="connsiteX63" fmla="*/ 956916 w 1289756"/>
                <a:gd name="connsiteY63" fmla="*/ 499260 h 1289756"/>
                <a:gd name="connsiteX64" fmla="*/ 1019323 w 1289756"/>
                <a:gd name="connsiteY64" fmla="*/ 436853 h 1289756"/>
                <a:gd name="connsiteX65" fmla="*/ 1019323 w 1289756"/>
                <a:gd name="connsiteY65" fmla="*/ 644878 h 1289756"/>
                <a:gd name="connsiteX66" fmla="*/ 1040126 w 1289756"/>
                <a:gd name="connsiteY66" fmla="*/ 642775 h 1289756"/>
                <a:gd name="connsiteX67" fmla="*/ 1040126 w 1289756"/>
                <a:gd name="connsiteY67" fmla="*/ 657067 h 1289756"/>
                <a:gd name="connsiteX68" fmla="*/ 1019323 w 1289756"/>
                <a:gd name="connsiteY68" fmla="*/ 677870 h 1289756"/>
                <a:gd name="connsiteX69" fmla="*/ 998521 w 1289756"/>
                <a:gd name="connsiteY69" fmla="*/ 657067 h 1289756"/>
                <a:gd name="connsiteX70" fmla="*/ 998521 w 1289756"/>
                <a:gd name="connsiteY70" fmla="*/ 642775 h 1289756"/>
                <a:gd name="connsiteX71" fmla="*/ 1019323 w 1289756"/>
                <a:gd name="connsiteY71" fmla="*/ 644878 h 1289756"/>
                <a:gd name="connsiteX72" fmla="*/ 971664 w 1289756"/>
                <a:gd name="connsiteY72" fmla="*/ 689043 h 1289756"/>
                <a:gd name="connsiteX73" fmla="*/ 1019323 w 1289756"/>
                <a:gd name="connsiteY73" fmla="*/ 736702 h 1289756"/>
                <a:gd name="connsiteX74" fmla="*/ 1066982 w 1289756"/>
                <a:gd name="connsiteY74" fmla="*/ 689043 h 1289756"/>
                <a:gd name="connsiteX75" fmla="*/ 1155555 w 1289756"/>
                <a:gd name="connsiteY75" fmla="*/ 714355 h 1289756"/>
                <a:gd name="connsiteX76" fmla="*/ 1185743 w 1289756"/>
                <a:gd name="connsiteY76" fmla="*/ 754365 h 1289756"/>
                <a:gd name="connsiteX77" fmla="*/ 1185743 w 1289756"/>
                <a:gd name="connsiteY77" fmla="*/ 811298 h 1289756"/>
                <a:gd name="connsiteX78" fmla="*/ 1144138 w 1289756"/>
                <a:gd name="connsiteY78" fmla="*/ 811298 h 1289756"/>
                <a:gd name="connsiteX79" fmla="*/ 1144138 w 1289756"/>
                <a:gd name="connsiteY79" fmla="*/ 769693 h 1289756"/>
                <a:gd name="connsiteX80" fmla="*/ 1102533 w 1289756"/>
                <a:gd name="connsiteY80" fmla="*/ 769693 h 1289756"/>
                <a:gd name="connsiteX81" fmla="*/ 1102533 w 1289756"/>
                <a:gd name="connsiteY81" fmla="*/ 811298 h 1289756"/>
                <a:gd name="connsiteX82" fmla="*/ 936113 w 1289756"/>
                <a:gd name="connsiteY82" fmla="*/ 811298 h 1289756"/>
                <a:gd name="connsiteX83" fmla="*/ 936113 w 1289756"/>
                <a:gd name="connsiteY83" fmla="*/ 769693 h 1289756"/>
                <a:gd name="connsiteX84" fmla="*/ 894508 w 1289756"/>
                <a:gd name="connsiteY84" fmla="*/ 769693 h 1289756"/>
                <a:gd name="connsiteX85" fmla="*/ 894508 w 1289756"/>
                <a:gd name="connsiteY85" fmla="*/ 811298 h 1289756"/>
                <a:gd name="connsiteX86" fmla="*/ 852903 w 1289756"/>
                <a:gd name="connsiteY86" fmla="*/ 811298 h 1289756"/>
                <a:gd name="connsiteX87" fmla="*/ 852903 w 1289756"/>
                <a:gd name="connsiteY87" fmla="*/ 754365 h 1289756"/>
                <a:gd name="connsiteX88" fmla="*/ 883071 w 1289756"/>
                <a:gd name="connsiteY88" fmla="*/ 714355 h 1289756"/>
                <a:gd name="connsiteX89" fmla="*/ 811298 w 1289756"/>
                <a:gd name="connsiteY89" fmla="*/ 811298 h 1289756"/>
                <a:gd name="connsiteX90" fmla="*/ 769693 w 1289756"/>
                <a:gd name="connsiteY90" fmla="*/ 811298 h 1289756"/>
                <a:gd name="connsiteX91" fmla="*/ 769693 w 1289756"/>
                <a:gd name="connsiteY91" fmla="*/ 769693 h 1289756"/>
                <a:gd name="connsiteX92" fmla="*/ 728088 w 1289756"/>
                <a:gd name="connsiteY92" fmla="*/ 769693 h 1289756"/>
                <a:gd name="connsiteX93" fmla="*/ 728088 w 1289756"/>
                <a:gd name="connsiteY93" fmla="*/ 811298 h 1289756"/>
                <a:gd name="connsiteX94" fmla="*/ 561668 w 1289756"/>
                <a:gd name="connsiteY94" fmla="*/ 811298 h 1289756"/>
                <a:gd name="connsiteX95" fmla="*/ 561668 w 1289756"/>
                <a:gd name="connsiteY95" fmla="*/ 769693 h 1289756"/>
                <a:gd name="connsiteX96" fmla="*/ 520063 w 1289756"/>
                <a:gd name="connsiteY96" fmla="*/ 769693 h 1289756"/>
                <a:gd name="connsiteX97" fmla="*/ 520063 w 1289756"/>
                <a:gd name="connsiteY97" fmla="*/ 811298 h 1289756"/>
                <a:gd name="connsiteX98" fmla="*/ 478458 w 1289756"/>
                <a:gd name="connsiteY98" fmla="*/ 811298 h 1289756"/>
                <a:gd name="connsiteX99" fmla="*/ 478458 w 1289756"/>
                <a:gd name="connsiteY99" fmla="*/ 754365 h 1289756"/>
                <a:gd name="connsiteX100" fmla="*/ 508626 w 1289756"/>
                <a:gd name="connsiteY100" fmla="*/ 714355 h 1289756"/>
                <a:gd name="connsiteX101" fmla="*/ 597219 w 1289756"/>
                <a:gd name="connsiteY101" fmla="*/ 689043 h 1289756"/>
                <a:gd name="connsiteX102" fmla="*/ 644878 w 1289756"/>
                <a:gd name="connsiteY102" fmla="*/ 736702 h 1289756"/>
                <a:gd name="connsiteX103" fmla="*/ 692537 w 1289756"/>
                <a:gd name="connsiteY103" fmla="*/ 689043 h 1289756"/>
                <a:gd name="connsiteX104" fmla="*/ 781110 w 1289756"/>
                <a:gd name="connsiteY104" fmla="*/ 714355 h 1289756"/>
                <a:gd name="connsiteX105" fmla="*/ 811298 w 1289756"/>
                <a:gd name="connsiteY105" fmla="*/ 754365 h 1289756"/>
                <a:gd name="connsiteX106" fmla="*/ 665681 w 1289756"/>
                <a:gd name="connsiteY106" fmla="*/ 657067 h 1289756"/>
                <a:gd name="connsiteX107" fmla="*/ 644878 w 1289756"/>
                <a:gd name="connsiteY107" fmla="*/ 677870 h 1289756"/>
                <a:gd name="connsiteX108" fmla="*/ 624076 w 1289756"/>
                <a:gd name="connsiteY108" fmla="*/ 657067 h 1289756"/>
                <a:gd name="connsiteX109" fmla="*/ 624076 w 1289756"/>
                <a:gd name="connsiteY109" fmla="*/ 642775 h 1289756"/>
                <a:gd name="connsiteX110" fmla="*/ 644878 w 1289756"/>
                <a:gd name="connsiteY110" fmla="*/ 644878 h 1289756"/>
                <a:gd name="connsiteX111" fmla="*/ 665681 w 1289756"/>
                <a:gd name="connsiteY111" fmla="*/ 642775 h 1289756"/>
                <a:gd name="connsiteX112" fmla="*/ 644878 w 1289756"/>
                <a:gd name="connsiteY112" fmla="*/ 603273 h 1289756"/>
                <a:gd name="connsiteX113" fmla="*/ 582470 w 1289756"/>
                <a:gd name="connsiteY113" fmla="*/ 540865 h 1289756"/>
                <a:gd name="connsiteX114" fmla="*/ 582470 w 1289756"/>
                <a:gd name="connsiteY114" fmla="*/ 499260 h 1289756"/>
                <a:gd name="connsiteX115" fmla="*/ 644878 w 1289756"/>
                <a:gd name="connsiteY115" fmla="*/ 436853 h 1289756"/>
                <a:gd name="connsiteX116" fmla="*/ 707286 w 1289756"/>
                <a:gd name="connsiteY116" fmla="*/ 499260 h 1289756"/>
                <a:gd name="connsiteX117" fmla="*/ 707286 w 1289756"/>
                <a:gd name="connsiteY117" fmla="*/ 540865 h 1289756"/>
                <a:gd name="connsiteX118" fmla="*/ 644878 w 1289756"/>
                <a:gd name="connsiteY118" fmla="*/ 603273 h 1289756"/>
                <a:gd name="connsiteX119" fmla="*/ 524248 w 1289756"/>
                <a:gd name="connsiteY119" fmla="*/ 332840 h 1289756"/>
                <a:gd name="connsiteX120" fmla="*/ 537574 w 1289756"/>
                <a:gd name="connsiteY120" fmla="*/ 374445 h 1289756"/>
                <a:gd name="connsiteX121" fmla="*/ 395248 w 1289756"/>
                <a:gd name="connsiteY121" fmla="*/ 374445 h 1289756"/>
                <a:gd name="connsiteX122" fmla="*/ 395248 w 1289756"/>
                <a:gd name="connsiteY122" fmla="*/ 416050 h 1289756"/>
                <a:gd name="connsiteX123" fmla="*/ 561668 w 1289756"/>
                <a:gd name="connsiteY123" fmla="*/ 416050 h 1289756"/>
                <a:gd name="connsiteX124" fmla="*/ 561668 w 1289756"/>
                <a:gd name="connsiteY124" fmla="*/ 415908 h 1289756"/>
                <a:gd name="connsiteX125" fmla="*/ 570525 w 1289756"/>
                <a:gd name="connsiteY125" fmla="*/ 426766 h 1289756"/>
                <a:gd name="connsiteX126" fmla="*/ 549682 w 1289756"/>
                <a:gd name="connsiteY126" fmla="*/ 457655 h 1289756"/>
                <a:gd name="connsiteX127" fmla="*/ 395248 w 1289756"/>
                <a:gd name="connsiteY127" fmla="*/ 457655 h 1289756"/>
                <a:gd name="connsiteX128" fmla="*/ 395248 w 1289756"/>
                <a:gd name="connsiteY128" fmla="*/ 499260 h 1289756"/>
                <a:gd name="connsiteX129" fmla="*/ 540865 w 1289756"/>
                <a:gd name="connsiteY129" fmla="*/ 499260 h 1289756"/>
                <a:gd name="connsiteX130" fmla="*/ 540865 w 1289756"/>
                <a:gd name="connsiteY130" fmla="*/ 540865 h 1289756"/>
                <a:gd name="connsiteX131" fmla="*/ 582470 w 1289756"/>
                <a:gd name="connsiteY131" fmla="*/ 623537 h 1289756"/>
                <a:gd name="connsiteX132" fmla="*/ 582470 w 1289756"/>
                <a:gd name="connsiteY132" fmla="*/ 649977 h 1289756"/>
                <a:gd name="connsiteX133" fmla="*/ 497198 w 1289756"/>
                <a:gd name="connsiteY133" fmla="*/ 674314 h 1289756"/>
                <a:gd name="connsiteX134" fmla="*/ 457655 w 1289756"/>
                <a:gd name="connsiteY134" fmla="*/ 699820 h 1289756"/>
                <a:gd name="connsiteX135" fmla="*/ 418112 w 1289756"/>
                <a:gd name="connsiteY135" fmla="*/ 674314 h 1289756"/>
                <a:gd name="connsiteX136" fmla="*/ 332840 w 1289756"/>
                <a:gd name="connsiteY136" fmla="*/ 649997 h 1289756"/>
                <a:gd name="connsiteX137" fmla="*/ 332840 w 1289756"/>
                <a:gd name="connsiteY137" fmla="*/ 623557 h 1289756"/>
                <a:gd name="connsiteX138" fmla="*/ 374445 w 1289756"/>
                <a:gd name="connsiteY138" fmla="*/ 540886 h 1289756"/>
                <a:gd name="connsiteX139" fmla="*/ 374445 w 1289756"/>
                <a:gd name="connsiteY139" fmla="*/ 499281 h 1289756"/>
                <a:gd name="connsiteX140" fmla="*/ 312038 w 1289756"/>
                <a:gd name="connsiteY140" fmla="*/ 404085 h 1289756"/>
                <a:gd name="connsiteX141" fmla="*/ 312038 w 1289756"/>
                <a:gd name="connsiteY141" fmla="*/ 332840 h 1289756"/>
                <a:gd name="connsiteX142" fmla="*/ 332840 w 1289756"/>
                <a:gd name="connsiteY142" fmla="*/ 499260 h 1289756"/>
                <a:gd name="connsiteX143" fmla="*/ 332840 w 1289756"/>
                <a:gd name="connsiteY143" fmla="*/ 540865 h 1289756"/>
                <a:gd name="connsiteX144" fmla="*/ 270433 w 1289756"/>
                <a:gd name="connsiteY144" fmla="*/ 603273 h 1289756"/>
                <a:gd name="connsiteX145" fmla="*/ 208025 w 1289756"/>
                <a:gd name="connsiteY145" fmla="*/ 540865 h 1289756"/>
                <a:gd name="connsiteX146" fmla="*/ 208025 w 1289756"/>
                <a:gd name="connsiteY146" fmla="*/ 499260 h 1289756"/>
                <a:gd name="connsiteX147" fmla="*/ 270433 w 1289756"/>
                <a:gd name="connsiteY147" fmla="*/ 436853 h 1289756"/>
                <a:gd name="connsiteX148" fmla="*/ 332840 w 1289756"/>
                <a:gd name="connsiteY148" fmla="*/ 499260 h 1289756"/>
                <a:gd name="connsiteX149" fmla="*/ 270433 w 1289756"/>
                <a:gd name="connsiteY149" fmla="*/ 644878 h 1289756"/>
                <a:gd name="connsiteX150" fmla="*/ 291235 w 1289756"/>
                <a:gd name="connsiteY150" fmla="*/ 642775 h 1289756"/>
                <a:gd name="connsiteX151" fmla="*/ 291235 w 1289756"/>
                <a:gd name="connsiteY151" fmla="*/ 657067 h 1289756"/>
                <a:gd name="connsiteX152" fmla="*/ 270433 w 1289756"/>
                <a:gd name="connsiteY152" fmla="*/ 677870 h 1289756"/>
                <a:gd name="connsiteX153" fmla="*/ 249630 w 1289756"/>
                <a:gd name="connsiteY153" fmla="*/ 657067 h 1289756"/>
                <a:gd name="connsiteX154" fmla="*/ 249630 w 1289756"/>
                <a:gd name="connsiteY154" fmla="*/ 642775 h 1289756"/>
                <a:gd name="connsiteX155" fmla="*/ 270433 w 1289756"/>
                <a:gd name="connsiteY155" fmla="*/ 644878 h 1289756"/>
                <a:gd name="connsiteX156" fmla="*/ 222774 w 1289756"/>
                <a:gd name="connsiteY156" fmla="*/ 689043 h 1289756"/>
                <a:gd name="connsiteX157" fmla="*/ 270433 w 1289756"/>
                <a:gd name="connsiteY157" fmla="*/ 736702 h 1289756"/>
                <a:gd name="connsiteX158" fmla="*/ 318092 w 1289756"/>
                <a:gd name="connsiteY158" fmla="*/ 689043 h 1289756"/>
                <a:gd name="connsiteX159" fmla="*/ 406665 w 1289756"/>
                <a:gd name="connsiteY159" fmla="*/ 714355 h 1289756"/>
                <a:gd name="connsiteX160" fmla="*/ 436853 w 1289756"/>
                <a:gd name="connsiteY160" fmla="*/ 754365 h 1289756"/>
                <a:gd name="connsiteX161" fmla="*/ 436853 w 1289756"/>
                <a:gd name="connsiteY161" fmla="*/ 811298 h 1289756"/>
                <a:gd name="connsiteX162" fmla="*/ 395248 w 1289756"/>
                <a:gd name="connsiteY162" fmla="*/ 811298 h 1289756"/>
                <a:gd name="connsiteX163" fmla="*/ 395248 w 1289756"/>
                <a:gd name="connsiteY163" fmla="*/ 769693 h 1289756"/>
                <a:gd name="connsiteX164" fmla="*/ 353643 w 1289756"/>
                <a:gd name="connsiteY164" fmla="*/ 769693 h 1289756"/>
                <a:gd name="connsiteX165" fmla="*/ 353643 w 1289756"/>
                <a:gd name="connsiteY165" fmla="*/ 811298 h 1289756"/>
                <a:gd name="connsiteX166" fmla="*/ 187223 w 1289756"/>
                <a:gd name="connsiteY166" fmla="*/ 811298 h 1289756"/>
                <a:gd name="connsiteX167" fmla="*/ 187223 w 1289756"/>
                <a:gd name="connsiteY167" fmla="*/ 769693 h 1289756"/>
                <a:gd name="connsiteX168" fmla="*/ 145618 w 1289756"/>
                <a:gd name="connsiteY168" fmla="*/ 769693 h 1289756"/>
                <a:gd name="connsiteX169" fmla="*/ 145618 w 1289756"/>
                <a:gd name="connsiteY169" fmla="*/ 811298 h 1289756"/>
                <a:gd name="connsiteX170" fmla="*/ 104013 w 1289756"/>
                <a:gd name="connsiteY170" fmla="*/ 811298 h 1289756"/>
                <a:gd name="connsiteX171" fmla="*/ 104013 w 1289756"/>
                <a:gd name="connsiteY171" fmla="*/ 754365 h 1289756"/>
                <a:gd name="connsiteX172" fmla="*/ 134180 w 1289756"/>
                <a:gd name="connsiteY172" fmla="*/ 714355 h 1289756"/>
                <a:gd name="connsiteX173" fmla="*/ 977718 w 1289756"/>
                <a:gd name="connsiteY173" fmla="*/ 41605 h 1289756"/>
                <a:gd name="connsiteX174" fmla="*/ 977718 w 1289756"/>
                <a:gd name="connsiteY174" fmla="*/ 404065 h 1289756"/>
                <a:gd name="connsiteX175" fmla="*/ 915311 w 1289756"/>
                <a:gd name="connsiteY175" fmla="*/ 499260 h 1289756"/>
                <a:gd name="connsiteX176" fmla="*/ 915311 w 1289756"/>
                <a:gd name="connsiteY176" fmla="*/ 540865 h 1289756"/>
                <a:gd name="connsiteX177" fmla="*/ 956916 w 1289756"/>
                <a:gd name="connsiteY177" fmla="*/ 623537 h 1289756"/>
                <a:gd name="connsiteX178" fmla="*/ 956916 w 1289756"/>
                <a:gd name="connsiteY178" fmla="*/ 649977 h 1289756"/>
                <a:gd name="connsiteX179" fmla="*/ 871644 w 1289756"/>
                <a:gd name="connsiteY179" fmla="*/ 674314 h 1289756"/>
                <a:gd name="connsiteX180" fmla="*/ 832101 w 1289756"/>
                <a:gd name="connsiteY180" fmla="*/ 699820 h 1289756"/>
                <a:gd name="connsiteX181" fmla="*/ 792558 w 1289756"/>
                <a:gd name="connsiteY181" fmla="*/ 674314 h 1289756"/>
                <a:gd name="connsiteX182" fmla="*/ 707286 w 1289756"/>
                <a:gd name="connsiteY182" fmla="*/ 649997 h 1289756"/>
                <a:gd name="connsiteX183" fmla="*/ 707286 w 1289756"/>
                <a:gd name="connsiteY183" fmla="*/ 623557 h 1289756"/>
                <a:gd name="connsiteX184" fmla="*/ 748891 w 1289756"/>
                <a:gd name="connsiteY184" fmla="*/ 540886 h 1289756"/>
                <a:gd name="connsiteX185" fmla="*/ 748891 w 1289756"/>
                <a:gd name="connsiteY185" fmla="*/ 499281 h 1289756"/>
                <a:gd name="connsiteX186" fmla="*/ 748789 w 1289756"/>
                <a:gd name="connsiteY186" fmla="*/ 498245 h 1289756"/>
                <a:gd name="connsiteX187" fmla="*/ 936113 w 1289756"/>
                <a:gd name="connsiteY187" fmla="*/ 291235 h 1289756"/>
                <a:gd name="connsiteX188" fmla="*/ 728088 w 1289756"/>
                <a:gd name="connsiteY188" fmla="*/ 83210 h 1289756"/>
                <a:gd name="connsiteX189" fmla="*/ 537432 w 1289756"/>
                <a:gd name="connsiteY189" fmla="*/ 208025 h 1289756"/>
                <a:gd name="connsiteX190" fmla="*/ 312038 w 1289756"/>
                <a:gd name="connsiteY190" fmla="*/ 208025 h 1289756"/>
                <a:gd name="connsiteX191" fmla="*/ 312038 w 1289756"/>
                <a:gd name="connsiteY191" fmla="*/ 41605 h 1289756"/>
                <a:gd name="connsiteX192" fmla="*/ 270433 w 1289756"/>
                <a:gd name="connsiteY192" fmla="*/ 171997 h 1289756"/>
                <a:gd name="connsiteX193" fmla="*/ 270433 w 1289756"/>
                <a:gd name="connsiteY193" fmla="*/ 208025 h 1289756"/>
                <a:gd name="connsiteX194" fmla="*/ 229183 w 1289756"/>
                <a:gd name="connsiteY194" fmla="*/ 208025 h 1289756"/>
                <a:gd name="connsiteX195" fmla="*/ 270433 w 1289756"/>
                <a:gd name="connsiteY195" fmla="*/ 171997 h 1289756"/>
                <a:gd name="connsiteX196" fmla="*/ 41605 w 1289756"/>
                <a:gd name="connsiteY196" fmla="*/ 270433 h 1289756"/>
                <a:gd name="connsiteX197" fmla="*/ 62408 w 1289756"/>
                <a:gd name="connsiteY197" fmla="*/ 249630 h 1289756"/>
                <a:gd name="connsiteX198" fmla="*/ 104013 w 1289756"/>
                <a:gd name="connsiteY198" fmla="*/ 249630 h 1289756"/>
                <a:gd name="connsiteX199" fmla="*/ 104013 w 1289756"/>
                <a:gd name="connsiteY199" fmla="*/ 291235 h 1289756"/>
                <a:gd name="connsiteX200" fmla="*/ 62408 w 1289756"/>
                <a:gd name="connsiteY200" fmla="*/ 291235 h 1289756"/>
                <a:gd name="connsiteX201" fmla="*/ 41605 w 1289756"/>
                <a:gd name="connsiteY201" fmla="*/ 270433 h 1289756"/>
                <a:gd name="connsiteX202" fmla="*/ 128807 w 1289756"/>
                <a:gd name="connsiteY202" fmla="*/ 332840 h 1289756"/>
                <a:gd name="connsiteX203" fmla="*/ 270433 w 1289756"/>
                <a:gd name="connsiteY203" fmla="*/ 332840 h 1289756"/>
                <a:gd name="connsiteX204" fmla="*/ 270433 w 1289756"/>
                <a:gd name="connsiteY204" fmla="*/ 395248 h 1289756"/>
                <a:gd name="connsiteX205" fmla="*/ 166420 w 1289756"/>
                <a:gd name="connsiteY205" fmla="*/ 499260 h 1289756"/>
                <a:gd name="connsiteX206" fmla="*/ 166420 w 1289756"/>
                <a:gd name="connsiteY206" fmla="*/ 540865 h 1289756"/>
                <a:gd name="connsiteX207" fmla="*/ 208025 w 1289756"/>
                <a:gd name="connsiteY207" fmla="*/ 623537 h 1289756"/>
                <a:gd name="connsiteX208" fmla="*/ 208025 w 1289756"/>
                <a:gd name="connsiteY208" fmla="*/ 649977 h 1289756"/>
                <a:gd name="connsiteX209" fmla="*/ 122753 w 1289756"/>
                <a:gd name="connsiteY209" fmla="*/ 674314 h 1289756"/>
                <a:gd name="connsiteX210" fmla="*/ 62408 w 1289756"/>
                <a:gd name="connsiteY210" fmla="*/ 754365 h 1289756"/>
                <a:gd name="connsiteX211" fmla="*/ 62408 w 1289756"/>
                <a:gd name="connsiteY211" fmla="*/ 801710 h 1289756"/>
                <a:gd name="connsiteX212" fmla="*/ 41605 w 1289756"/>
                <a:gd name="connsiteY212" fmla="*/ 644878 h 1289756"/>
                <a:gd name="connsiteX213" fmla="*/ 128807 w 1289756"/>
                <a:gd name="connsiteY213" fmla="*/ 332840 h 1289756"/>
                <a:gd name="connsiteX214" fmla="*/ 644878 w 1289756"/>
                <a:gd name="connsiteY214" fmla="*/ 1248151 h 1289756"/>
                <a:gd name="connsiteX215" fmla="*/ 187223 w 1289756"/>
                <a:gd name="connsiteY215" fmla="*/ 1037251 h 1289756"/>
                <a:gd name="connsiteX216" fmla="*/ 187223 w 1289756"/>
                <a:gd name="connsiteY216" fmla="*/ 1019323 h 1289756"/>
                <a:gd name="connsiteX217" fmla="*/ 936113 w 1289756"/>
                <a:gd name="connsiteY217" fmla="*/ 1019323 h 1289756"/>
                <a:gd name="connsiteX218" fmla="*/ 936113 w 1289756"/>
                <a:gd name="connsiteY218" fmla="*/ 977718 h 1289756"/>
                <a:gd name="connsiteX219" fmla="*/ 187223 w 1289756"/>
                <a:gd name="connsiteY219" fmla="*/ 977718 h 1289756"/>
                <a:gd name="connsiteX220" fmla="*/ 187223 w 1289756"/>
                <a:gd name="connsiteY220" fmla="*/ 936113 h 1289756"/>
                <a:gd name="connsiteX221" fmla="*/ 1102533 w 1289756"/>
                <a:gd name="connsiteY221" fmla="*/ 936113 h 1289756"/>
                <a:gd name="connsiteX222" fmla="*/ 1102533 w 1289756"/>
                <a:gd name="connsiteY222" fmla="*/ 977718 h 1289756"/>
                <a:gd name="connsiteX223" fmla="*/ 977718 w 1289756"/>
                <a:gd name="connsiteY223" fmla="*/ 977718 h 1289756"/>
                <a:gd name="connsiteX224" fmla="*/ 977718 w 1289756"/>
                <a:gd name="connsiteY224" fmla="*/ 1019323 h 1289756"/>
                <a:gd name="connsiteX225" fmla="*/ 1102533 w 1289756"/>
                <a:gd name="connsiteY225" fmla="*/ 1019323 h 1289756"/>
                <a:gd name="connsiteX226" fmla="*/ 1102533 w 1289756"/>
                <a:gd name="connsiteY226" fmla="*/ 1037251 h 1289756"/>
                <a:gd name="connsiteX227" fmla="*/ 644878 w 1289756"/>
                <a:gd name="connsiteY227" fmla="*/ 1248151 h 128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</a:cxnLst>
              <a:rect l="l" t="t" r="r" b="b"/>
              <a:pathLst>
                <a:path w="1289756" h="1289756">
                  <a:moveTo>
                    <a:pt x="1019323" y="120092"/>
                  </a:moveTo>
                  <a:lnTo>
                    <a:pt x="1019323" y="0"/>
                  </a:lnTo>
                  <a:lnTo>
                    <a:pt x="270433" y="0"/>
                  </a:lnTo>
                  <a:lnTo>
                    <a:pt x="270433" y="120092"/>
                  </a:lnTo>
                  <a:cubicBezTo>
                    <a:pt x="234323" y="145892"/>
                    <a:pt x="200895" y="175389"/>
                    <a:pt x="170788" y="208025"/>
                  </a:cubicBezTo>
                  <a:lnTo>
                    <a:pt x="62408" y="208025"/>
                  </a:lnTo>
                  <a:cubicBezTo>
                    <a:pt x="28004" y="208025"/>
                    <a:pt x="0" y="236029"/>
                    <a:pt x="0" y="270433"/>
                  </a:cubicBezTo>
                  <a:cubicBezTo>
                    <a:pt x="0" y="304836"/>
                    <a:pt x="28004" y="332840"/>
                    <a:pt x="62408" y="332840"/>
                  </a:cubicBezTo>
                  <a:lnTo>
                    <a:pt x="80671" y="332840"/>
                  </a:lnTo>
                  <a:cubicBezTo>
                    <a:pt x="27933" y="428056"/>
                    <a:pt x="0" y="535086"/>
                    <a:pt x="0" y="644878"/>
                  </a:cubicBezTo>
                  <a:cubicBezTo>
                    <a:pt x="0" y="1000481"/>
                    <a:pt x="289305" y="1289756"/>
                    <a:pt x="644878" y="1289756"/>
                  </a:cubicBezTo>
                  <a:cubicBezTo>
                    <a:pt x="1000451" y="1289756"/>
                    <a:pt x="1289756" y="1000481"/>
                    <a:pt x="1289756" y="644878"/>
                  </a:cubicBezTo>
                  <a:cubicBezTo>
                    <a:pt x="1289756" y="436416"/>
                    <a:pt x="1188760" y="241210"/>
                    <a:pt x="1019323" y="120092"/>
                  </a:cubicBezTo>
                  <a:close/>
                  <a:moveTo>
                    <a:pt x="1248151" y="644878"/>
                  </a:moveTo>
                  <a:cubicBezTo>
                    <a:pt x="1248151" y="699129"/>
                    <a:pt x="1240827" y="751674"/>
                    <a:pt x="1227349" y="801710"/>
                  </a:cubicBezTo>
                  <a:lnTo>
                    <a:pt x="1227349" y="754365"/>
                  </a:lnTo>
                  <a:cubicBezTo>
                    <a:pt x="1227349" y="717413"/>
                    <a:pt x="1202534" y="684502"/>
                    <a:pt x="1167003" y="674335"/>
                  </a:cubicBezTo>
                  <a:lnTo>
                    <a:pt x="1081731" y="649997"/>
                  </a:lnTo>
                  <a:lnTo>
                    <a:pt x="1081731" y="623557"/>
                  </a:lnTo>
                  <a:cubicBezTo>
                    <a:pt x="1106840" y="604543"/>
                    <a:pt x="1123336" y="574710"/>
                    <a:pt x="1123336" y="540886"/>
                  </a:cubicBezTo>
                  <a:lnTo>
                    <a:pt x="1123336" y="499281"/>
                  </a:lnTo>
                  <a:cubicBezTo>
                    <a:pt x="1123336" y="441932"/>
                    <a:pt x="1076672" y="395268"/>
                    <a:pt x="1019323" y="395268"/>
                  </a:cubicBezTo>
                  <a:lnTo>
                    <a:pt x="1019323" y="171956"/>
                  </a:lnTo>
                  <a:cubicBezTo>
                    <a:pt x="1163275" y="286075"/>
                    <a:pt x="1248151" y="459941"/>
                    <a:pt x="1248151" y="644878"/>
                  </a:cubicBezTo>
                  <a:close/>
                  <a:moveTo>
                    <a:pt x="1144138" y="936113"/>
                  </a:moveTo>
                  <a:lnTo>
                    <a:pt x="1172976" y="936113"/>
                  </a:lnTo>
                  <a:cubicBezTo>
                    <a:pt x="1164047" y="952233"/>
                    <a:pt x="1154458" y="967937"/>
                    <a:pt x="1144138" y="983122"/>
                  </a:cubicBezTo>
                  <a:close/>
                  <a:moveTo>
                    <a:pt x="95897" y="894508"/>
                  </a:moveTo>
                  <a:cubicBezTo>
                    <a:pt x="89680" y="880887"/>
                    <a:pt x="83809" y="867053"/>
                    <a:pt x="78588" y="852903"/>
                  </a:cubicBezTo>
                  <a:lnTo>
                    <a:pt x="1211168" y="852903"/>
                  </a:lnTo>
                  <a:cubicBezTo>
                    <a:pt x="1205947" y="867053"/>
                    <a:pt x="1200076" y="880887"/>
                    <a:pt x="1193859" y="894508"/>
                  </a:cubicBezTo>
                  <a:close/>
                  <a:moveTo>
                    <a:pt x="145618" y="983122"/>
                  </a:moveTo>
                  <a:cubicBezTo>
                    <a:pt x="135298" y="967937"/>
                    <a:pt x="125709" y="952233"/>
                    <a:pt x="116781" y="936113"/>
                  </a:cubicBezTo>
                  <a:lnTo>
                    <a:pt x="145618" y="936113"/>
                  </a:lnTo>
                  <a:close/>
                  <a:moveTo>
                    <a:pt x="145618" y="291235"/>
                  </a:moveTo>
                  <a:lnTo>
                    <a:pt x="145618" y="249630"/>
                  </a:lnTo>
                  <a:lnTo>
                    <a:pt x="187223" y="249630"/>
                  </a:lnTo>
                  <a:lnTo>
                    <a:pt x="187223" y="291235"/>
                  </a:lnTo>
                  <a:close/>
                  <a:moveTo>
                    <a:pt x="228828" y="249630"/>
                  </a:moveTo>
                  <a:lnTo>
                    <a:pt x="576163" y="249630"/>
                  </a:lnTo>
                  <a:lnTo>
                    <a:pt x="607366" y="270433"/>
                  </a:lnTo>
                  <a:lnTo>
                    <a:pt x="576163" y="291235"/>
                  </a:lnTo>
                  <a:lnTo>
                    <a:pt x="228828" y="291235"/>
                  </a:lnTo>
                  <a:close/>
                  <a:moveTo>
                    <a:pt x="748891" y="312038"/>
                  </a:moveTo>
                  <a:lnTo>
                    <a:pt x="893076" y="312038"/>
                  </a:lnTo>
                  <a:cubicBezTo>
                    <a:pt x="883650" y="387173"/>
                    <a:pt x="824025" y="446777"/>
                    <a:pt x="748891" y="456223"/>
                  </a:cubicBezTo>
                  <a:close/>
                  <a:moveTo>
                    <a:pt x="748891" y="270433"/>
                  </a:moveTo>
                  <a:lnTo>
                    <a:pt x="748891" y="126247"/>
                  </a:lnTo>
                  <a:cubicBezTo>
                    <a:pt x="824025" y="135673"/>
                    <a:pt x="883630" y="195298"/>
                    <a:pt x="893076" y="270433"/>
                  </a:cubicBezTo>
                  <a:close/>
                  <a:moveTo>
                    <a:pt x="707286" y="416589"/>
                  </a:moveTo>
                  <a:cubicBezTo>
                    <a:pt x="689855" y="403384"/>
                    <a:pt x="668382" y="395248"/>
                    <a:pt x="644878" y="395248"/>
                  </a:cubicBezTo>
                  <a:cubicBezTo>
                    <a:pt x="630769" y="395248"/>
                    <a:pt x="617351" y="398122"/>
                    <a:pt x="605081" y="403232"/>
                  </a:cubicBezTo>
                  <a:cubicBezTo>
                    <a:pt x="586777" y="383140"/>
                    <a:pt x="573837" y="358986"/>
                    <a:pt x="567102" y="332840"/>
                  </a:cubicBezTo>
                  <a:lnTo>
                    <a:pt x="588778" y="332840"/>
                  </a:lnTo>
                  <a:lnTo>
                    <a:pt x="682390" y="270433"/>
                  </a:lnTo>
                  <a:lnTo>
                    <a:pt x="588778" y="208025"/>
                  </a:lnTo>
                  <a:lnTo>
                    <a:pt x="584258" y="208025"/>
                  </a:lnTo>
                  <a:cubicBezTo>
                    <a:pt x="610180" y="163322"/>
                    <a:pt x="655655" y="132992"/>
                    <a:pt x="707286" y="126461"/>
                  </a:cubicBezTo>
                  <a:close/>
                  <a:moveTo>
                    <a:pt x="1019323" y="436853"/>
                  </a:moveTo>
                  <a:cubicBezTo>
                    <a:pt x="1053727" y="436853"/>
                    <a:pt x="1081731" y="464857"/>
                    <a:pt x="1081731" y="499260"/>
                  </a:cubicBezTo>
                  <a:lnTo>
                    <a:pt x="1081731" y="540865"/>
                  </a:lnTo>
                  <a:cubicBezTo>
                    <a:pt x="1081731" y="575269"/>
                    <a:pt x="1053727" y="603273"/>
                    <a:pt x="1019323" y="603273"/>
                  </a:cubicBezTo>
                  <a:cubicBezTo>
                    <a:pt x="984920" y="603273"/>
                    <a:pt x="956916" y="575269"/>
                    <a:pt x="956916" y="540865"/>
                  </a:cubicBezTo>
                  <a:lnTo>
                    <a:pt x="956916" y="499260"/>
                  </a:lnTo>
                  <a:cubicBezTo>
                    <a:pt x="956916" y="464857"/>
                    <a:pt x="984920" y="436853"/>
                    <a:pt x="1019323" y="436853"/>
                  </a:cubicBezTo>
                  <a:close/>
                  <a:moveTo>
                    <a:pt x="1019323" y="644878"/>
                  </a:moveTo>
                  <a:cubicBezTo>
                    <a:pt x="1026434" y="644878"/>
                    <a:pt x="1033402" y="644147"/>
                    <a:pt x="1040126" y="642775"/>
                  </a:cubicBezTo>
                  <a:lnTo>
                    <a:pt x="1040126" y="657067"/>
                  </a:lnTo>
                  <a:lnTo>
                    <a:pt x="1019323" y="677870"/>
                  </a:lnTo>
                  <a:lnTo>
                    <a:pt x="998521" y="657067"/>
                  </a:lnTo>
                  <a:lnTo>
                    <a:pt x="998521" y="642775"/>
                  </a:lnTo>
                  <a:cubicBezTo>
                    <a:pt x="1005245" y="644147"/>
                    <a:pt x="1012213" y="644878"/>
                    <a:pt x="1019323" y="644878"/>
                  </a:cubicBezTo>
                  <a:close/>
                  <a:moveTo>
                    <a:pt x="971664" y="689043"/>
                  </a:moveTo>
                  <a:lnTo>
                    <a:pt x="1019323" y="736702"/>
                  </a:lnTo>
                  <a:lnTo>
                    <a:pt x="1066982" y="689043"/>
                  </a:lnTo>
                  <a:lnTo>
                    <a:pt x="1155555" y="714355"/>
                  </a:lnTo>
                  <a:cubicBezTo>
                    <a:pt x="1173321" y="719434"/>
                    <a:pt x="1185743" y="735869"/>
                    <a:pt x="1185743" y="754365"/>
                  </a:cubicBezTo>
                  <a:lnTo>
                    <a:pt x="1185743" y="811298"/>
                  </a:lnTo>
                  <a:lnTo>
                    <a:pt x="1144138" y="811298"/>
                  </a:lnTo>
                  <a:lnTo>
                    <a:pt x="1144138" y="769693"/>
                  </a:lnTo>
                  <a:lnTo>
                    <a:pt x="1102533" y="769693"/>
                  </a:lnTo>
                  <a:lnTo>
                    <a:pt x="1102533" y="811298"/>
                  </a:lnTo>
                  <a:lnTo>
                    <a:pt x="936113" y="811298"/>
                  </a:lnTo>
                  <a:lnTo>
                    <a:pt x="936113" y="769693"/>
                  </a:lnTo>
                  <a:lnTo>
                    <a:pt x="894508" y="769693"/>
                  </a:lnTo>
                  <a:lnTo>
                    <a:pt x="894508" y="811298"/>
                  </a:lnTo>
                  <a:lnTo>
                    <a:pt x="852903" y="811298"/>
                  </a:lnTo>
                  <a:lnTo>
                    <a:pt x="852903" y="754365"/>
                  </a:lnTo>
                  <a:cubicBezTo>
                    <a:pt x="852903" y="735869"/>
                    <a:pt x="865326" y="719434"/>
                    <a:pt x="883071" y="714355"/>
                  </a:cubicBezTo>
                  <a:close/>
                  <a:moveTo>
                    <a:pt x="811298" y="811298"/>
                  </a:moveTo>
                  <a:lnTo>
                    <a:pt x="769693" y="811298"/>
                  </a:lnTo>
                  <a:lnTo>
                    <a:pt x="769693" y="769693"/>
                  </a:lnTo>
                  <a:lnTo>
                    <a:pt x="728088" y="769693"/>
                  </a:lnTo>
                  <a:lnTo>
                    <a:pt x="728088" y="811298"/>
                  </a:lnTo>
                  <a:lnTo>
                    <a:pt x="561668" y="811298"/>
                  </a:lnTo>
                  <a:lnTo>
                    <a:pt x="561668" y="769693"/>
                  </a:lnTo>
                  <a:lnTo>
                    <a:pt x="520063" y="769693"/>
                  </a:lnTo>
                  <a:lnTo>
                    <a:pt x="520063" y="811298"/>
                  </a:lnTo>
                  <a:lnTo>
                    <a:pt x="478458" y="811298"/>
                  </a:lnTo>
                  <a:lnTo>
                    <a:pt x="478458" y="754365"/>
                  </a:lnTo>
                  <a:cubicBezTo>
                    <a:pt x="478458" y="735869"/>
                    <a:pt x="490880" y="719434"/>
                    <a:pt x="508626" y="714355"/>
                  </a:cubicBezTo>
                  <a:lnTo>
                    <a:pt x="597219" y="689043"/>
                  </a:lnTo>
                  <a:lnTo>
                    <a:pt x="644878" y="736702"/>
                  </a:lnTo>
                  <a:lnTo>
                    <a:pt x="692537" y="689043"/>
                  </a:lnTo>
                  <a:lnTo>
                    <a:pt x="781110" y="714355"/>
                  </a:lnTo>
                  <a:cubicBezTo>
                    <a:pt x="798876" y="719434"/>
                    <a:pt x="811298" y="735869"/>
                    <a:pt x="811298" y="754365"/>
                  </a:cubicBezTo>
                  <a:close/>
                  <a:moveTo>
                    <a:pt x="665681" y="657067"/>
                  </a:moveTo>
                  <a:lnTo>
                    <a:pt x="644878" y="677870"/>
                  </a:lnTo>
                  <a:lnTo>
                    <a:pt x="624076" y="657067"/>
                  </a:lnTo>
                  <a:lnTo>
                    <a:pt x="624076" y="642775"/>
                  </a:lnTo>
                  <a:cubicBezTo>
                    <a:pt x="630800" y="644147"/>
                    <a:pt x="637768" y="644878"/>
                    <a:pt x="644878" y="644878"/>
                  </a:cubicBezTo>
                  <a:cubicBezTo>
                    <a:pt x="651988" y="644878"/>
                    <a:pt x="658956" y="644147"/>
                    <a:pt x="665681" y="642775"/>
                  </a:cubicBezTo>
                  <a:close/>
                  <a:moveTo>
                    <a:pt x="644878" y="603273"/>
                  </a:moveTo>
                  <a:cubicBezTo>
                    <a:pt x="610475" y="603273"/>
                    <a:pt x="582470" y="575269"/>
                    <a:pt x="582470" y="540865"/>
                  </a:cubicBezTo>
                  <a:lnTo>
                    <a:pt x="582470" y="499260"/>
                  </a:lnTo>
                  <a:cubicBezTo>
                    <a:pt x="582470" y="464857"/>
                    <a:pt x="610475" y="436853"/>
                    <a:pt x="644878" y="436853"/>
                  </a:cubicBezTo>
                  <a:cubicBezTo>
                    <a:pt x="679281" y="436853"/>
                    <a:pt x="707286" y="464857"/>
                    <a:pt x="707286" y="499260"/>
                  </a:cubicBezTo>
                  <a:lnTo>
                    <a:pt x="707286" y="540865"/>
                  </a:lnTo>
                  <a:cubicBezTo>
                    <a:pt x="707286" y="575269"/>
                    <a:pt x="679281" y="603273"/>
                    <a:pt x="644878" y="603273"/>
                  </a:cubicBezTo>
                  <a:close/>
                  <a:moveTo>
                    <a:pt x="524248" y="332840"/>
                  </a:moveTo>
                  <a:cubicBezTo>
                    <a:pt x="527173" y="347213"/>
                    <a:pt x="531734" y="361109"/>
                    <a:pt x="537574" y="374445"/>
                  </a:cubicBezTo>
                  <a:lnTo>
                    <a:pt x="395248" y="374445"/>
                  </a:lnTo>
                  <a:lnTo>
                    <a:pt x="395248" y="416050"/>
                  </a:lnTo>
                  <a:lnTo>
                    <a:pt x="561668" y="416050"/>
                  </a:lnTo>
                  <a:lnTo>
                    <a:pt x="561668" y="415908"/>
                  </a:lnTo>
                  <a:cubicBezTo>
                    <a:pt x="564471" y="419626"/>
                    <a:pt x="567468" y="423232"/>
                    <a:pt x="570525" y="426766"/>
                  </a:cubicBezTo>
                  <a:cubicBezTo>
                    <a:pt x="561830" y="435664"/>
                    <a:pt x="554741" y="446106"/>
                    <a:pt x="549682" y="457655"/>
                  </a:cubicBezTo>
                  <a:lnTo>
                    <a:pt x="395248" y="457655"/>
                  </a:lnTo>
                  <a:lnTo>
                    <a:pt x="395248" y="499260"/>
                  </a:lnTo>
                  <a:lnTo>
                    <a:pt x="540865" y="499260"/>
                  </a:lnTo>
                  <a:lnTo>
                    <a:pt x="540865" y="540865"/>
                  </a:lnTo>
                  <a:cubicBezTo>
                    <a:pt x="540865" y="574710"/>
                    <a:pt x="557361" y="604543"/>
                    <a:pt x="582470" y="623537"/>
                  </a:cubicBezTo>
                  <a:lnTo>
                    <a:pt x="582470" y="649977"/>
                  </a:lnTo>
                  <a:lnTo>
                    <a:pt x="497198" y="674314"/>
                  </a:lnTo>
                  <a:cubicBezTo>
                    <a:pt x="481434" y="678824"/>
                    <a:pt x="467975" y="687976"/>
                    <a:pt x="457655" y="699820"/>
                  </a:cubicBezTo>
                  <a:cubicBezTo>
                    <a:pt x="447335" y="687976"/>
                    <a:pt x="433877" y="678824"/>
                    <a:pt x="418112" y="674314"/>
                  </a:cubicBezTo>
                  <a:lnTo>
                    <a:pt x="332840" y="649997"/>
                  </a:lnTo>
                  <a:lnTo>
                    <a:pt x="332840" y="623557"/>
                  </a:lnTo>
                  <a:cubicBezTo>
                    <a:pt x="357950" y="604543"/>
                    <a:pt x="374445" y="574710"/>
                    <a:pt x="374445" y="540886"/>
                  </a:cubicBezTo>
                  <a:lnTo>
                    <a:pt x="374445" y="499281"/>
                  </a:lnTo>
                  <a:cubicBezTo>
                    <a:pt x="374445" y="456741"/>
                    <a:pt x="348716" y="420195"/>
                    <a:pt x="312038" y="404085"/>
                  </a:cubicBezTo>
                  <a:lnTo>
                    <a:pt x="312038" y="332840"/>
                  </a:lnTo>
                  <a:close/>
                  <a:moveTo>
                    <a:pt x="332840" y="499260"/>
                  </a:moveTo>
                  <a:lnTo>
                    <a:pt x="332840" y="540865"/>
                  </a:lnTo>
                  <a:cubicBezTo>
                    <a:pt x="332840" y="575269"/>
                    <a:pt x="304836" y="603273"/>
                    <a:pt x="270433" y="603273"/>
                  </a:cubicBezTo>
                  <a:cubicBezTo>
                    <a:pt x="236029" y="603273"/>
                    <a:pt x="208025" y="575269"/>
                    <a:pt x="208025" y="540865"/>
                  </a:cubicBezTo>
                  <a:lnTo>
                    <a:pt x="208025" y="499260"/>
                  </a:lnTo>
                  <a:cubicBezTo>
                    <a:pt x="208025" y="464857"/>
                    <a:pt x="236029" y="436853"/>
                    <a:pt x="270433" y="436853"/>
                  </a:cubicBezTo>
                  <a:cubicBezTo>
                    <a:pt x="304836" y="436853"/>
                    <a:pt x="332840" y="464857"/>
                    <a:pt x="332840" y="499260"/>
                  </a:cubicBezTo>
                  <a:close/>
                  <a:moveTo>
                    <a:pt x="270433" y="644878"/>
                  </a:moveTo>
                  <a:cubicBezTo>
                    <a:pt x="277543" y="644878"/>
                    <a:pt x="284511" y="644147"/>
                    <a:pt x="291235" y="642775"/>
                  </a:cubicBezTo>
                  <a:lnTo>
                    <a:pt x="291235" y="657067"/>
                  </a:lnTo>
                  <a:lnTo>
                    <a:pt x="270433" y="677870"/>
                  </a:lnTo>
                  <a:lnTo>
                    <a:pt x="249630" y="657067"/>
                  </a:lnTo>
                  <a:lnTo>
                    <a:pt x="249630" y="642775"/>
                  </a:lnTo>
                  <a:cubicBezTo>
                    <a:pt x="256354" y="644147"/>
                    <a:pt x="263322" y="644878"/>
                    <a:pt x="270433" y="644878"/>
                  </a:cubicBezTo>
                  <a:close/>
                  <a:moveTo>
                    <a:pt x="222774" y="689043"/>
                  </a:moveTo>
                  <a:lnTo>
                    <a:pt x="270433" y="736702"/>
                  </a:lnTo>
                  <a:lnTo>
                    <a:pt x="318092" y="689043"/>
                  </a:lnTo>
                  <a:lnTo>
                    <a:pt x="406665" y="714355"/>
                  </a:lnTo>
                  <a:cubicBezTo>
                    <a:pt x="424430" y="719434"/>
                    <a:pt x="436853" y="735869"/>
                    <a:pt x="436853" y="754365"/>
                  </a:cubicBezTo>
                  <a:lnTo>
                    <a:pt x="436853" y="811298"/>
                  </a:lnTo>
                  <a:lnTo>
                    <a:pt x="395248" y="811298"/>
                  </a:lnTo>
                  <a:lnTo>
                    <a:pt x="395248" y="769693"/>
                  </a:lnTo>
                  <a:lnTo>
                    <a:pt x="353643" y="769693"/>
                  </a:lnTo>
                  <a:lnTo>
                    <a:pt x="353643" y="811298"/>
                  </a:lnTo>
                  <a:lnTo>
                    <a:pt x="187223" y="811298"/>
                  </a:lnTo>
                  <a:lnTo>
                    <a:pt x="187223" y="769693"/>
                  </a:lnTo>
                  <a:lnTo>
                    <a:pt x="145618" y="769693"/>
                  </a:lnTo>
                  <a:lnTo>
                    <a:pt x="145618" y="811298"/>
                  </a:lnTo>
                  <a:lnTo>
                    <a:pt x="104013" y="811298"/>
                  </a:lnTo>
                  <a:lnTo>
                    <a:pt x="104013" y="754365"/>
                  </a:lnTo>
                  <a:cubicBezTo>
                    <a:pt x="104013" y="735869"/>
                    <a:pt x="116435" y="719434"/>
                    <a:pt x="134180" y="714355"/>
                  </a:cubicBezTo>
                  <a:close/>
                  <a:moveTo>
                    <a:pt x="977718" y="41605"/>
                  </a:moveTo>
                  <a:lnTo>
                    <a:pt x="977718" y="404065"/>
                  </a:lnTo>
                  <a:cubicBezTo>
                    <a:pt x="941040" y="420174"/>
                    <a:pt x="915311" y="456721"/>
                    <a:pt x="915311" y="499260"/>
                  </a:cubicBezTo>
                  <a:lnTo>
                    <a:pt x="915311" y="540865"/>
                  </a:lnTo>
                  <a:cubicBezTo>
                    <a:pt x="915311" y="574710"/>
                    <a:pt x="931806" y="604543"/>
                    <a:pt x="956916" y="623537"/>
                  </a:cubicBezTo>
                  <a:lnTo>
                    <a:pt x="956916" y="649977"/>
                  </a:lnTo>
                  <a:lnTo>
                    <a:pt x="871644" y="674314"/>
                  </a:lnTo>
                  <a:cubicBezTo>
                    <a:pt x="855879" y="678824"/>
                    <a:pt x="842421" y="687976"/>
                    <a:pt x="832101" y="699820"/>
                  </a:cubicBezTo>
                  <a:cubicBezTo>
                    <a:pt x="821781" y="687976"/>
                    <a:pt x="808322" y="678824"/>
                    <a:pt x="792558" y="674314"/>
                  </a:cubicBezTo>
                  <a:lnTo>
                    <a:pt x="707286" y="649997"/>
                  </a:lnTo>
                  <a:lnTo>
                    <a:pt x="707286" y="623557"/>
                  </a:lnTo>
                  <a:cubicBezTo>
                    <a:pt x="732395" y="604543"/>
                    <a:pt x="748891" y="574710"/>
                    <a:pt x="748891" y="540886"/>
                  </a:cubicBezTo>
                  <a:lnTo>
                    <a:pt x="748891" y="499281"/>
                  </a:lnTo>
                  <a:cubicBezTo>
                    <a:pt x="748891" y="498925"/>
                    <a:pt x="748789" y="498590"/>
                    <a:pt x="748789" y="498245"/>
                  </a:cubicBezTo>
                  <a:cubicBezTo>
                    <a:pt x="853817" y="487803"/>
                    <a:pt x="936113" y="398955"/>
                    <a:pt x="936113" y="291235"/>
                  </a:cubicBezTo>
                  <a:cubicBezTo>
                    <a:pt x="936113" y="176527"/>
                    <a:pt x="842797" y="83210"/>
                    <a:pt x="728088" y="83210"/>
                  </a:cubicBezTo>
                  <a:cubicBezTo>
                    <a:pt x="645081" y="83210"/>
                    <a:pt x="570282" y="132799"/>
                    <a:pt x="537432" y="208025"/>
                  </a:cubicBezTo>
                  <a:lnTo>
                    <a:pt x="312038" y="208025"/>
                  </a:lnTo>
                  <a:lnTo>
                    <a:pt x="312038" y="41605"/>
                  </a:lnTo>
                  <a:close/>
                  <a:moveTo>
                    <a:pt x="270433" y="171997"/>
                  </a:moveTo>
                  <a:lnTo>
                    <a:pt x="270433" y="208025"/>
                  </a:lnTo>
                  <a:lnTo>
                    <a:pt x="229183" y="208025"/>
                  </a:lnTo>
                  <a:cubicBezTo>
                    <a:pt x="242408" y="195440"/>
                    <a:pt x="256121" y="183353"/>
                    <a:pt x="270433" y="171997"/>
                  </a:cubicBezTo>
                  <a:close/>
                  <a:moveTo>
                    <a:pt x="41605" y="270433"/>
                  </a:moveTo>
                  <a:cubicBezTo>
                    <a:pt x="41605" y="258975"/>
                    <a:pt x="50950" y="249630"/>
                    <a:pt x="62408" y="249630"/>
                  </a:cubicBezTo>
                  <a:lnTo>
                    <a:pt x="104013" y="249630"/>
                  </a:lnTo>
                  <a:lnTo>
                    <a:pt x="104013" y="291235"/>
                  </a:lnTo>
                  <a:lnTo>
                    <a:pt x="62408" y="291235"/>
                  </a:lnTo>
                  <a:cubicBezTo>
                    <a:pt x="50950" y="291235"/>
                    <a:pt x="41605" y="281890"/>
                    <a:pt x="41605" y="270433"/>
                  </a:cubicBezTo>
                  <a:close/>
                  <a:moveTo>
                    <a:pt x="128807" y="332840"/>
                  </a:moveTo>
                  <a:lnTo>
                    <a:pt x="270433" y="332840"/>
                  </a:lnTo>
                  <a:lnTo>
                    <a:pt x="270433" y="395248"/>
                  </a:lnTo>
                  <a:cubicBezTo>
                    <a:pt x="213084" y="395248"/>
                    <a:pt x="166420" y="441911"/>
                    <a:pt x="166420" y="499260"/>
                  </a:cubicBezTo>
                  <a:lnTo>
                    <a:pt x="166420" y="540865"/>
                  </a:lnTo>
                  <a:cubicBezTo>
                    <a:pt x="166420" y="574710"/>
                    <a:pt x="182916" y="604543"/>
                    <a:pt x="208025" y="623537"/>
                  </a:cubicBezTo>
                  <a:lnTo>
                    <a:pt x="208025" y="649977"/>
                  </a:lnTo>
                  <a:lnTo>
                    <a:pt x="122753" y="674314"/>
                  </a:lnTo>
                  <a:cubicBezTo>
                    <a:pt x="87222" y="684482"/>
                    <a:pt x="62408" y="717392"/>
                    <a:pt x="62408" y="754365"/>
                  </a:cubicBezTo>
                  <a:lnTo>
                    <a:pt x="62408" y="801710"/>
                  </a:lnTo>
                  <a:cubicBezTo>
                    <a:pt x="48929" y="751674"/>
                    <a:pt x="41605" y="699129"/>
                    <a:pt x="41605" y="644878"/>
                  </a:cubicBezTo>
                  <a:cubicBezTo>
                    <a:pt x="41605" y="534334"/>
                    <a:pt x="71895" y="426787"/>
                    <a:pt x="128807" y="332840"/>
                  </a:cubicBezTo>
                  <a:close/>
                  <a:moveTo>
                    <a:pt x="644878" y="1248151"/>
                  </a:moveTo>
                  <a:cubicBezTo>
                    <a:pt x="461982" y="1248151"/>
                    <a:pt x="297959" y="1166231"/>
                    <a:pt x="187223" y="1037251"/>
                  </a:cubicBezTo>
                  <a:lnTo>
                    <a:pt x="187223" y="1019323"/>
                  </a:lnTo>
                  <a:lnTo>
                    <a:pt x="936113" y="1019323"/>
                  </a:lnTo>
                  <a:lnTo>
                    <a:pt x="936113" y="977718"/>
                  </a:lnTo>
                  <a:lnTo>
                    <a:pt x="187223" y="977718"/>
                  </a:lnTo>
                  <a:lnTo>
                    <a:pt x="187223" y="936113"/>
                  </a:lnTo>
                  <a:lnTo>
                    <a:pt x="1102533" y="936113"/>
                  </a:lnTo>
                  <a:lnTo>
                    <a:pt x="1102533" y="977718"/>
                  </a:lnTo>
                  <a:lnTo>
                    <a:pt x="977718" y="977718"/>
                  </a:lnTo>
                  <a:lnTo>
                    <a:pt x="977718" y="1019323"/>
                  </a:lnTo>
                  <a:lnTo>
                    <a:pt x="1102533" y="1019323"/>
                  </a:lnTo>
                  <a:lnTo>
                    <a:pt x="1102533" y="1037251"/>
                  </a:lnTo>
                  <a:cubicBezTo>
                    <a:pt x="991797" y="1166231"/>
                    <a:pt x="827774" y="1248151"/>
                    <a:pt x="644878" y="1248151"/>
                  </a:cubicBezTo>
                  <a:close/>
                </a:path>
              </a:pathLst>
            </a:custGeom>
            <a:grpFill/>
            <a:ln w="2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D7214AE1-2DC6-44D3-B20A-3AFA01A61100}"/>
                </a:ext>
              </a:extLst>
            </p:cNvPr>
            <p:cNvSpPr/>
            <p:nvPr/>
          </p:nvSpPr>
          <p:spPr>
            <a:xfrm>
              <a:off x="5876546" y="4014979"/>
              <a:ext cx="41606" cy="41606"/>
            </a:xfrm>
            <a:custGeom>
              <a:avLst/>
              <a:gdLst>
                <a:gd name="connsiteX0" fmla="*/ 0 w 41605"/>
                <a:gd name="connsiteY0" fmla="*/ 0 h 41605"/>
                <a:gd name="connsiteX1" fmla="*/ 41605 w 41605"/>
                <a:gd name="connsiteY1" fmla="*/ 0 h 41605"/>
                <a:gd name="connsiteX2" fmla="*/ 41605 w 41605"/>
                <a:gd name="connsiteY2" fmla="*/ 41605 h 41605"/>
                <a:gd name="connsiteX3" fmla="*/ 0 w 41605"/>
                <a:gd name="connsiteY3" fmla="*/ 41605 h 4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05" h="41605">
                  <a:moveTo>
                    <a:pt x="0" y="0"/>
                  </a:moveTo>
                  <a:lnTo>
                    <a:pt x="41605" y="0"/>
                  </a:lnTo>
                  <a:lnTo>
                    <a:pt x="41605" y="41605"/>
                  </a:lnTo>
                  <a:lnTo>
                    <a:pt x="0" y="41605"/>
                  </a:lnTo>
                  <a:close/>
                </a:path>
              </a:pathLst>
            </a:custGeom>
            <a:grpFill/>
            <a:ln w="2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23132CBB-8C76-4E87-A72C-2F5E53B46DDA}"/>
                </a:ext>
              </a:extLst>
            </p:cNvPr>
            <p:cNvSpPr/>
            <p:nvPr/>
          </p:nvSpPr>
          <p:spPr>
            <a:xfrm>
              <a:off x="5959758" y="4014977"/>
              <a:ext cx="41606" cy="41606"/>
            </a:xfrm>
            <a:custGeom>
              <a:avLst/>
              <a:gdLst>
                <a:gd name="connsiteX0" fmla="*/ 0 w 41605"/>
                <a:gd name="connsiteY0" fmla="*/ 0 h 41605"/>
                <a:gd name="connsiteX1" fmla="*/ 41605 w 41605"/>
                <a:gd name="connsiteY1" fmla="*/ 0 h 41605"/>
                <a:gd name="connsiteX2" fmla="*/ 41605 w 41605"/>
                <a:gd name="connsiteY2" fmla="*/ 41605 h 41605"/>
                <a:gd name="connsiteX3" fmla="*/ 0 w 41605"/>
                <a:gd name="connsiteY3" fmla="*/ 41605 h 4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05" h="41605">
                  <a:moveTo>
                    <a:pt x="0" y="0"/>
                  </a:moveTo>
                  <a:lnTo>
                    <a:pt x="41605" y="0"/>
                  </a:lnTo>
                  <a:lnTo>
                    <a:pt x="41605" y="41605"/>
                  </a:lnTo>
                  <a:lnTo>
                    <a:pt x="0" y="41605"/>
                  </a:lnTo>
                  <a:close/>
                </a:path>
              </a:pathLst>
            </a:custGeom>
            <a:grpFill/>
            <a:ln w="2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85D77059-24F3-40C3-8292-0D49EED46F38}"/>
                </a:ext>
              </a:extLst>
            </p:cNvPr>
            <p:cNvSpPr/>
            <p:nvPr/>
          </p:nvSpPr>
          <p:spPr>
            <a:xfrm>
              <a:off x="6042952" y="4014968"/>
              <a:ext cx="41606" cy="41606"/>
            </a:xfrm>
            <a:custGeom>
              <a:avLst/>
              <a:gdLst>
                <a:gd name="connsiteX0" fmla="*/ 0 w 41605"/>
                <a:gd name="connsiteY0" fmla="*/ 0 h 41605"/>
                <a:gd name="connsiteX1" fmla="*/ 41605 w 41605"/>
                <a:gd name="connsiteY1" fmla="*/ 0 h 41605"/>
                <a:gd name="connsiteX2" fmla="*/ 41605 w 41605"/>
                <a:gd name="connsiteY2" fmla="*/ 41605 h 41605"/>
                <a:gd name="connsiteX3" fmla="*/ 0 w 41605"/>
                <a:gd name="connsiteY3" fmla="*/ 41605 h 4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05" h="41605">
                  <a:moveTo>
                    <a:pt x="0" y="0"/>
                  </a:moveTo>
                  <a:lnTo>
                    <a:pt x="41605" y="0"/>
                  </a:lnTo>
                  <a:lnTo>
                    <a:pt x="41605" y="41605"/>
                  </a:lnTo>
                  <a:lnTo>
                    <a:pt x="0" y="41605"/>
                  </a:lnTo>
                  <a:close/>
                </a:path>
              </a:pathLst>
            </a:custGeom>
            <a:grpFill/>
            <a:ln w="2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669F1C5D-5A56-4815-A15C-D0876CCF8952}"/>
              </a:ext>
            </a:extLst>
          </p:cNvPr>
          <p:cNvSpPr txBox="1"/>
          <p:nvPr/>
        </p:nvSpPr>
        <p:spPr>
          <a:xfrm>
            <a:off x="8987030" y="5189328"/>
            <a:ext cx="1240724" cy="2793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3F089DC-D490-4A7E-9D30-AD6F05D106F4}"/>
              </a:ext>
            </a:extLst>
          </p:cNvPr>
          <p:cNvSpPr txBox="1"/>
          <p:nvPr/>
        </p:nvSpPr>
        <p:spPr>
          <a:xfrm>
            <a:off x="8987030" y="5460781"/>
            <a:ext cx="1707729" cy="174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title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80" name="图形 73">
            <a:extLst>
              <a:ext uri="{FF2B5EF4-FFF2-40B4-BE49-F238E27FC236}">
                <a16:creationId xmlns:a16="http://schemas.microsoft.com/office/drawing/2014/main" id="{99D14702-8F7C-4E71-98DF-052FD20649ED}"/>
              </a:ext>
            </a:extLst>
          </p:cNvPr>
          <p:cNvGrpSpPr/>
          <p:nvPr/>
        </p:nvGrpSpPr>
        <p:grpSpPr>
          <a:xfrm>
            <a:off x="9014387" y="4521517"/>
            <a:ext cx="574975" cy="574975"/>
            <a:chOff x="882962" y="2922399"/>
            <a:chExt cx="2450531" cy="2450535"/>
          </a:xfrm>
          <a:gradFill flip="none" rotWithShape="1">
            <a:gsLst>
              <a:gs pos="20000">
                <a:srgbClr val="01719D"/>
              </a:gs>
              <a:gs pos="100000">
                <a:srgbClr val="00B0F0"/>
              </a:gs>
            </a:gsLst>
            <a:lin ang="13500000" scaled="1"/>
            <a:tileRect/>
          </a:gradFill>
        </p:grpSpPr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55796CDC-69DA-449E-AF47-53E32531A950}"/>
                </a:ext>
              </a:extLst>
            </p:cNvPr>
            <p:cNvSpPr/>
            <p:nvPr/>
          </p:nvSpPr>
          <p:spPr>
            <a:xfrm>
              <a:off x="882962" y="2922399"/>
              <a:ext cx="2450531" cy="2450535"/>
            </a:xfrm>
            <a:custGeom>
              <a:avLst/>
              <a:gdLst>
                <a:gd name="connsiteX0" fmla="*/ 1633679 w 2450518"/>
                <a:gd name="connsiteY0" fmla="*/ 0 h 2450518"/>
                <a:gd name="connsiteX1" fmla="*/ 902199 w 2450518"/>
                <a:gd name="connsiteY1" fmla="*/ 455388 h 2450518"/>
                <a:gd name="connsiteX2" fmla="*/ 816840 w 2450518"/>
                <a:gd name="connsiteY2" fmla="*/ 449262 h 2450518"/>
                <a:gd name="connsiteX3" fmla="*/ 163368 w 2450518"/>
                <a:gd name="connsiteY3" fmla="*/ 1102733 h 2450518"/>
                <a:gd name="connsiteX4" fmla="*/ 163368 w 2450518"/>
                <a:gd name="connsiteY4" fmla="*/ 1256299 h 2450518"/>
                <a:gd name="connsiteX5" fmla="*/ 86994 w 2450518"/>
                <a:gd name="connsiteY5" fmla="*/ 1409048 h 2450518"/>
                <a:gd name="connsiteX6" fmla="*/ 6943 w 2450518"/>
                <a:gd name="connsiteY6" fmla="*/ 1529532 h 2450518"/>
                <a:gd name="connsiteX7" fmla="*/ 0 w 2450518"/>
                <a:gd name="connsiteY7" fmla="*/ 1551995 h 2450518"/>
                <a:gd name="connsiteX8" fmla="*/ 0 w 2450518"/>
                <a:gd name="connsiteY8" fmla="*/ 1674521 h 2450518"/>
                <a:gd name="connsiteX9" fmla="*/ 40842 w 2450518"/>
                <a:gd name="connsiteY9" fmla="*/ 1715363 h 2450518"/>
                <a:gd name="connsiteX10" fmla="*/ 122526 w 2450518"/>
                <a:gd name="connsiteY10" fmla="*/ 1715363 h 2450518"/>
                <a:gd name="connsiteX11" fmla="*/ 122526 w 2450518"/>
                <a:gd name="connsiteY11" fmla="*/ 2164624 h 2450518"/>
                <a:gd name="connsiteX12" fmla="*/ 163368 w 2450518"/>
                <a:gd name="connsiteY12" fmla="*/ 2205466 h 2450518"/>
                <a:gd name="connsiteX13" fmla="*/ 285894 w 2450518"/>
                <a:gd name="connsiteY13" fmla="*/ 2205466 h 2450518"/>
                <a:gd name="connsiteX14" fmla="*/ 285894 w 2450518"/>
                <a:gd name="connsiteY14" fmla="*/ 2450518 h 2450518"/>
                <a:gd name="connsiteX15" fmla="*/ 367578 w 2450518"/>
                <a:gd name="connsiteY15" fmla="*/ 2450518 h 2450518"/>
                <a:gd name="connsiteX16" fmla="*/ 367578 w 2450518"/>
                <a:gd name="connsiteY16" fmla="*/ 2205466 h 2450518"/>
                <a:gd name="connsiteX17" fmla="*/ 408420 w 2450518"/>
                <a:gd name="connsiteY17" fmla="*/ 2205466 h 2450518"/>
                <a:gd name="connsiteX18" fmla="*/ 428432 w 2450518"/>
                <a:gd name="connsiteY18" fmla="*/ 2200157 h 2450518"/>
                <a:gd name="connsiteX19" fmla="*/ 796010 w 2450518"/>
                <a:gd name="connsiteY19" fmla="*/ 1995947 h 2450518"/>
                <a:gd name="connsiteX20" fmla="*/ 811122 w 2450518"/>
                <a:gd name="connsiteY20" fmla="*/ 1981244 h 2450518"/>
                <a:gd name="connsiteX21" fmla="*/ 933648 w 2450518"/>
                <a:gd name="connsiteY21" fmla="*/ 1777034 h 2450518"/>
                <a:gd name="connsiteX22" fmla="*/ 863399 w 2450518"/>
                <a:gd name="connsiteY22" fmla="*/ 1735375 h 2450518"/>
                <a:gd name="connsiteX23" fmla="*/ 746591 w 2450518"/>
                <a:gd name="connsiteY23" fmla="*/ 1930191 h 2450518"/>
                <a:gd name="connsiteX24" fmla="*/ 397801 w 2450518"/>
                <a:gd name="connsiteY24" fmla="*/ 2123783 h 2450518"/>
                <a:gd name="connsiteX25" fmla="*/ 204210 w 2450518"/>
                <a:gd name="connsiteY25" fmla="*/ 2123783 h 2450518"/>
                <a:gd name="connsiteX26" fmla="*/ 204210 w 2450518"/>
                <a:gd name="connsiteY26" fmla="*/ 1674521 h 2450518"/>
                <a:gd name="connsiteX27" fmla="*/ 163368 w 2450518"/>
                <a:gd name="connsiteY27" fmla="*/ 1633679 h 2450518"/>
                <a:gd name="connsiteX28" fmla="*/ 81684 w 2450518"/>
                <a:gd name="connsiteY28" fmla="*/ 1633679 h 2450518"/>
                <a:gd name="connsiteX29" fmla="*/ 81684 w 2450518"/>
                <a:gd name="connsiteY29" fmla="*/ 1564247 h 2450518"/>
                <a:gd name="connsiteX30" fmla="*/ 156425 w 2450518"/>
                <a:gd name="connsiteY30" fmla="*/ 1451932 h 2450518"/>
                <a:gd name="connsiteX31" fmla="*/ 158875 w 2450518"/>
                <a:gd name="connsiteY31" fmla="*/ 1447848 h 2450518"/>
                <a:gd name="connsiteX32" fmla="*/ 240559 w 2450518"/>
                <a:gd name="connsiteY32" fmla="*/ 1284480 h 2450518"/>
                <a:gd name="connsiteX33" fmla="*/ 245052 w 2450518"/>
                <a:gd name="connsiteY33" fmla="*/ 1266101 h 2450518"/>
                <a:gd name="connsiteX34" fmla="*/ 245052 w 2450518"/>
                <a:gd name="connsiteY34" fmla="*/ 1102733 h 2450518"/>
                <a:gd name="connsiteX35" fmla="*/ 816840 w 2450518"/>
                <a:gd name="connsiteY35" fmla="*/ 530946 h 2450518"/>
                <a:gd name="connsiteX36" fmla="*/ 868709 w 2450518"/>
                <a:gd name="connsiteY36" fmla="*/ 533396 h 2450518"/>
                <a:gd name="connsiteX37" fmla="*/ 816840 w 2450518"/>
                <a:gd name="connsiteY37" fmla="*/ 816839 h 2450518"/>
                <a:gd name="connsiteX38" fmla="*/ 1332674 w 2450518"/>
                <a:gd name="connsiteY38" fmla="*/ 1575683 h 2450518"/>
                <a:gd name="connsiteX39" fmla="*/ 1309802 w 2450518"/>
                <a:gd name="connsiteY39" fmla="*/ 1771725 h 2450518"/>
                <a:gd name="connsiteX40" fmla="*/ 1041470 w 2450518"/>
                <a:gd name="connsiteY40" fmla="*/ 1924882 h 2450518"/>
                <a:gd name="connsiteX41" fmla="*/ 1021049 w 2450518"/>
                <a:gd name="connsiteY41" fmla="*/ 1960415 h 2450518"/>
                <a:gd name="connsiteX42" fmla="*/ 1021049 w 2450518"/>
                <a:gd name="connsiteY42" fmla="*/ 2450518 h 2450518"/>
                <a:gd name="connsiteX43" fmla="*/ 1102733 w 2450518"/>
                <a:gd name="connsiteY43" fmla="*/ 2450518 h 2450518"/>
                <a:gd name="connsiteX44" fmla="*/ 1102733 w 2450518"/>
                <a:gd name="connsiteY44" fmla="*/ 1984103 h 2450518"/>
                <a:gd name="connsiteX45" fmla="*/ 1368206 w 2450518"/>
                <a:gd name="connsiteY45" fmla="*/ 1832579 h 2450518"/>
                <a:gd name="connsiteX46" fmla="*/ 1388219 w 2450518"/>
                <a:gd name="connsiteY46" fmla="*/ 1801948 h 2450518"/>
                <a:gd name="connsiteX47" fmla="*/ 1411499 w 2450518"/>
                <a:gd name="connsiteY47" fmla="*/ 1602639 h 2450518"/>
                <a:gd name="connsiteX48" fmla="*/ 1633679 w 2450518"/>
                <a:gd name="connsiteY48" fmla="*/ 1633679 h 2450518"/>
                <a:gd name="connsiteX49" fmla="*/ 2450518 w 2450518"/>
                <a:gd name="connsiteY49" fmla="*/ 816839 h 2450518"/>
                <a:gd name="connsiteX50" fmla="*/ 1633679 w 2450518"/>
                <a:gd name="connsiteY50" fmla="*/ 0 h 2450518"/>
                <a:gd name="connsiteX51" fmla="*/ 1633679 w 2450518"/>
                <a:gd name="connsiteY51" fmla="*/ 1551995 h 2450518"/>
                <a:gd name="connsiteX52" fmla="*/ 898523 w 2450518"/>
                <a:gd name="connsiteY52" fmla="*/ 816839 h 2450518"/>
                <a:gd name="connsiteX53" fmla="*/ 1633679 w 2450518"/>
                <a:gd name="connsiteY53" fmla="*/ 81684 h 2450518"/>
                <a:gd name="connsiteX54" fmla="*/ 2368834 w 2450518"/>
                <a:gd name="connsiteY54" fmla="*/ 816839 h 2450518"/>
                <a:gd name="connsiteX55" fmla="*/ 1637032 w 2450518"/>
                <a:gd name="connsiteY55" fmla="*/ 1551995 h 2450518"/>
                <a:gd name="connsiteX56" fmla="*/ 1633679 w 2450518"/>
                <a:gd name="connsiteY56" fmla="*/ 1551995 h 2450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450518" h="2450518">
                  <a:moveTo>
                    <a:pt x="1633679" y="0"/>
                  </a:moveTo>
                  <a:cubicBezTo>
                    <a:pt x="1323135" y="490"/>
                    <a:pt x="1039701" y="176944"/>
                    <a:pt x="902199" y="455388"/>
                  </a:cubicBezTo>
                  <a:cubicBezTo>
                    <a:pt x="873908" y="451505"/>
                    <a:pt x="845395" y="449459"/>
                    <a:pt x="816840" y="449262"/>
                  </a:cubicBezTo>
                  <a:cubicBezTo>
                    <a:pt x="456133" y="449734"/>
                    <a:pt x="163841" y="742027"/>
                    <a:pt x="163368" y="1102733"/>
                  </a:cubicBezTo>
                  <a:lnTo>
                    <a:pt x="163368" y="1256299"/>
                  </a:lnTo>
                  <a:lnTo>
                    <a:pt x="86994" y="1409048"/>
                  </a:lnTo>
                  <a:lnTo>
                    <a:pt x="6943" y="1529532"/>
                  </a:lnTo>
                  <a:cubicBezTo>
                    <a:pt x="2402" y="1536141"/>
                    <a:pt x="-20" y="1543976"/>
                    <a:pt x="0" y="1551995"/>
                  </a:cubicBezTo>
                  <a:lnTo>
                    <a:pt x="0" y="1674521"/>
                  </a:lnTo>
                  <a:cubicBezTo>
                    <a:pt x="0" y="1697077"/>
                    <a:pt x="18286" y="1715363"/>
                    <a:pt x="40842" y="1715363"/>
                  </a:cubicBezTo>
                  <a:lnTo>
                    <a:pt x="122526" y="1715363"/>
                  </a:lnTo>
                  <a:lnTo>
                    <a:pt x="122526" y="2164624"/>
                  </a:lnTo>
                  <a:cubicBezTo>
                    <a:pt x="122526" y="2187181"/>
                    <a:pt x="140812" y="2205466"/>
                    <a:pt x="163368" y="2205466"/>
                  </a:cubicBezTo>
                  <a:lnTo>
                    <a:pt x="285894" y="2205466"/>
                  </a:lnTo>
                  <a:lnTo>
                    <a:pt x="285894" y="2450518"/>
                  </a:lnTo>
                  <a:lnTo>
                    <a:pt x="367578" y="2450518"/>
                  </a:lnTo>
                  <a:lnTo>
                    <a:pt x="367578" y="2205466"/>
                  </a:lnTo>
                  <a:lnTo>
                    <a:pt x="408420" y="2205466"/>
                  </a:lnTo>
                  <a:cubicBezTo>
                    <a:pt x="415449" y="2205548"/>
                    <a:pt x="422368" y="2203713"/>
                    <a:pt x="428432" y="2200157"/>
                  </a:cubicBezTo>
                  <a:lnTo>
                    <a:pt x="796010" y="1995947"/>
                  </a:lnTo>
                  <a:cubicBezTo>
                    <a:pt x="802355" y="1992600"/>
                    <a:pt x="807602" y="1987495"/>
                    <a:pt x="811122" y="1981244"/>
                  </a:cubicBezTo>
                  <a:lnTo>
                    <a:pt x="933648" y="1777034"/>
                  </a:lnTo>
                  <a:lnTo>
                    <a:pt x="863399" y="1735375"/>
                  </a:lnTo>
                  <a:lnTo>
                    <a:pt x="746591" y="1930191"/>
                  </a:lnTo>
                  <a:lnTo>
                    <a:pt x="397801" y="2123783"/>
                  </a:lnTo>
                  <a:lnTo>
                    <a:pt x="204210" y="2123783"/>
                  </a:lnTo>
                  <a:lnTo>
                    <a:pt x="204210" y="1674521"/>
                  </a:lnTo>
                  <a:cubicBezTo>
                    <a:pt x="204210" y="1651964"/>
                    <a:pt x="185924" y="1633679"/>
                    <a:pt x="163368" y="1633679"/>
                  </a:cubicBezTo>
                  <a:lnTo>
                    <a:pt x="81684" y="1633679"/>
                  </a:lnTo>
                  <a:lnTo>
                    <a:pt x="81684" y="1564247"/>
                  </a:lnTo>
                  <a:lnTo>
                    <a:pt x="156425" y="1451932"/>
                  </a:lnTo>
                  <a:cubicBezTo>
                    <a:pt x="157389" y="1450665"/>
                    <a:pt x="158211" y="1449295"/>
                    <a:pt x="158875" y="1447848"/>
                  </a:cubicBezTo>
                  <a:lnTo>
                    <a:pt x="240559" y="1284480"/>
                  </a:lnTo>
                  <a:cubicBezTo>
                    <a:pt x="243475" y="1278790"/>
                    <a:pt x="245014" y="1272495"/>
                    <a:pt x="245052" y="1266101"/>
                  </a:cubicBezTo>
                  <a:lnTo>
                    <a:pt x="245052" y="1102733"/>
                  </a:lnTo>
                  <a:cubicBezTo>
                    <a:pt x="245390" y="787084"/>
                    <a:pt x="501190" y="531283"/>
                    <a:pt x="816840" y="530946"/>
                  </a:cubicBezTo>
                  <a:cubicBezTo>
                    <a:pt x="833993" y="530946"/>
                    <a:pt x="851555" y="532171"/>
                    <a:pt x="868709" y="533396"/>
                  </a:cubicBezTo>
                  <a:cubicBezTo>
                    <a:pt x="834574" y="624006"/>
                    <a:pt x="817005" y="720014"/>
                    <a:pt x="816840" y="816839"/>
                  </a:cubicBezTo>
                  <a:cubicBezTo>
                    <a:pt x="816834" y="1151655"/>
                    <a:pt x="1021340" y="1452505"/>
                    <a:pt x="1332674" y="1575683"/>
                  </a:cubicBezTo>
                  <a:lnTo>
                    <a:pt x="1309802" y="1771725"/>
                  </a:lnTo>
                  <a:lnTo>
                    <a:pt x="1041470" y="1924882"/>
                  </a:lnTo>
                  <a:cubicBezTo>
                    <a:pt x="1028783" y="1932207"/>
                    <a:pt x="1020991" y="1945765"/>
                    <a:pt x="1021049" y="1960415"/>
                  </a:cubicBezTo>
                  <a:lnTo>
                    <a:pt x="1021049" y="2450518"/>
                  </a:lnTo>
                  <a:lnTo>
                    <a:pt x="1102733" y="2450518"/>
                  </a:lnTo>
                  <a:lnTo>
                    <a:pt x="1102733" y="1984103"/>
                  </a:lnTo>
                  <a:lnTo>
                    <a:pt x="1368206" y="1832579"/>
                  </a:lnTo>
                  <a:cubicBezTo>
                    <a:pt x="1379333" y="1826095"/>
                    <a:pt x="1386751" y="1814742"/>
                    <a:pt x="1388219" y="1801948"/>
                  </a:cubicBezTo>
                  <a:lnTo>
                    <a:pt x="1411499" y="1602639"/>
                  </a:lnTo>
                  <a:cubicBezTo>
                    <a:pt x="1483816" y="1622977"/>
                    <a:pt x="1558557" y="1633418"/>
                    <a:pt x="1633679" y="1633679"/>
                  </a:cubicBezTo>
                  <a:cubicBezTo>
                    <a:pt x="2084807" y="1633679"/>
                    <a:pt x="2450518" y="1267967"/>
                    <a:pt x="2450518" y="816839"/>
                  </a:cubicBezTo>
                  <a:cubicBezTo>
                    <a:pt x="2450518" y="365711"/>
                    <a:pt x="2084807" y="0"/>
                    <a:pt x="1633679" y="0"/>
                  </a:cubicBezTo>
                  <a:close/>
                  <a:moveTo>
                    <a:pt x="1633679" y="1551995"/>
                  </a:moveTo>
                  <a:cubicBezTo>
                    <a:pt x="1227664" y="1551995"/>
                    <a:pt x="898523" y="1222855"/>
                    <a:pt x="898523" y="816839"/>
                  </a:cubicBezTo>
                  <a:cubicBezTo>
                    <a:pt x="898523" y="410824"/>
                    <a:pt x="1227664" y="81684"/>
                    <a:pt x="1633679" y="81684"/>
                  </a:cubicBezTo>
                  <a:cubicBezTo>
                    <a:pt x="2039694" y="81684"/>
                    <a:pt x="2368834" y="410824"/>
                    <a:pt x="2368834" y="816839"/>
                  </a:cubicBezTo>
                  <a:cubicBezTo>
                    <a:pt x="2369760" y="1221929"/>
                    <a:pt x="2042121" y="1551069"/>
                    <a:pt x="1637032" y="1551995"/>
                  </a:cubicBezTo>
                  <a:cubicBezTo>
                    <a:pt x="1635914" y="1551997"/>
                    <a:pt x="1634796" y="1551997"/>
                    <a:pt x="1633679" y="1551995"/>
                  </a:cubicBezTo>
                  <a:close/>
                </a:path>
              </a:pathLst>
            </a:custGeom>
            <a:grpFill/>
            <a:ln w="407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020679D1-C51B-400F-8791-A404FC9426D1}"/>
                </a:ext>
              </a:extLst>
            </p:cNvPr>
            <p:cNvSpPr/>
            <p:nvPr/>
          </p:nvSpPr>
          <p:spPr>
            <a:xfrm>
              <a:off x="2067387" y="3126612"/>
              <a:ext cx="1102740" cy="1102742"/>
            </a:xfrm>
            <a:custGeom>
              <a:avLst/>
              <a:gdLst>
                <a:gd name="connsiteX0" fmla="*/ 939365 w 1102733"/>
                <a:gd name="connsiteY0" fmla="*/ 408420 h 1102733"/>
                <a:gd name="connsiteX1" fmla="*/ 898523 w 1102733"/>
                <a:gd name="connsiteY1" fmla="*/ 413729 h 1102733"/>
                <a:gd name="connsiteX2" fmla="*/ 898523 w 1102733"/>
                <a:gd name="connsiteY2" fmla="*/ 245052 h 1102733"/>
                <a:gd name="connsiteX3" fmla="*/ 857681 w 1102733"/>
                <a:gd name="connsiteY3" fmla="*/ 204210 h 1102733"/>
                <a:gd name="connsiteX4" fmla="*/ 607320 w 1102733"/>
                <a:gd name="connsiteY4" fmla="*/ 204210 h 1102733"/>
                <a:gd name="connsiteX5" fmla="*/ 612630 w 1102733"/>
                <a:gd name="connsiteY5" fmla="*/ 163368 h 1102733"/>
                <a:gd name="connsiteX6" fmla="*/ 449262 w 1102733"/>
                <a:gd name="connsiteY6" fmla="*/ 0 h 1102733"/>
                <a:gd name="connsiteX7" fmla="*/ 285894 w 1102733"/>
                <a:gd name="connsiteY7" fmla="*/ 163368 h 1102733"/>
                <a:gd name="connsiteX8" fmla="*/ 291203 w 1102733"/>
                <a:gd name="connsiteY8" fmla="*/ 204210 h 1102733"/>
                <a:gd name="connsiteX9" fmla="*/ 40842 w 1102733"/>
                <a:gd name="connsiteY9" fmla="*/ 204210 h 1102733"/>
                <a:gd name="connsiteX10" fmla="*/ 0 w 1102733"/>
                <a:gd name="connsiteY10" fmla="*/ 245052 h 1102733"/>
                <a:gd name="connsiteX11" fmla="*/ 0 w 1102733"/>
                <a:gd name="connsiteY11" fmla="*/ 480710 h 1102733"/>
                <a:gd name="connsiteX12" fmla="*/ 40938 w 1102733"/>
                <a:gd name="connsiteY12" fmla="*/ 521456 h 1102733"/>
                <a:gd name="connsiteX13" fmla="*/ 68206 w 1102733"/>
                <a:gd name="connsiteY13" fmla="*/ 510933 h 1102733"/>
                <a:gd name="connsiteX14" fmla="*/ 183549 w 1102733"/>
                <a:gd name="connsiteY14" fmla="*/ 517299 h 1102733"/>
                <a:gd name="connsiteX15" fmla="*/ 177183 w 1102733"/>
                <a:gd name="connsiteY15" fmla="*/ 632642 h 1102733"/>
                <a:gd name="connsiteX16" fmla="*/ 68206 w 1102733"/>
                <a:gd name="connsiteY16" fmla="*/ 632642 h 1102733"/>
                <a:gd name="connsiteX17" fmla="*/ 10522 w 1102733"/>
                <a:gd name="connsiteY17" fmla="*/ 635597 h 1102733"/>
                <a:gd name="connsiteX18" fmla="*/ 0 w 1102733"/>
                <a:gd name="connsiteY18" fmla="*/ 662865 h 1102733"/>
                <a:gd name="connsiteX19" fmla="*/ 0 w 1102733"/>
                <a:gd name="connsiteY19" fmla="*/ 1061891 h 1102733"/>
                <a:gd name="connsiteX20" fmla="*/ 40842 w 1102733"/>
                <a:gd name="connsiteY20" fmla="*/ 1102733 h 1102733"/>
                <a:gd name="connsiteX21" fmla="*/ 358184 w 1102733"/>
                <a:gd name="connsiteY21" fmla="*/ 1102733 h 1102733"/>
                <a:gd name="connsiteX22" fmla="*/ 398930 w 1102733"/>
                <a:gd name="connsiteY22" fmla="*/ 1061795 h 1102733"/>
                <a:gd name="connsiteX23" fmla="*/ 388407 w 1102733"/>
                <a:gd name="connsiteY23" fmla="*/ 1034527 h 1102733"/>
                <a:gd name="connsiteX24" fmla="*/ 394773 w 1102733"/>
                <a:gd name="connsiteY24" fmla="*/ 919184 h 1102733"/>
                <a:gd name="connsiteX25" fmla="*/ 510116 w 1102733"/>
                <a:gd name="connsiteY25" fmla="*/ 925550 h 1102733"/>
                <a:gd name="connsiteX26" fmla="*/ 510116 w 1102733"/>
                <a:gd name="connsiteY26" fmla="*/ 1034527 h 1102733"/>
                <a:gd name="connsiteX27" fmla="*/ 513072 w 1102733"/>
                <a:gd name="connsiteY27" fmla="*/ 1092211 h 1102733"/>
                <a:gd name="connsiteX28" fmla="*/ 540339 w 1102733"/>
                <a:gd name="connsiteY28" fmla="*/ 1102733 h 1102733"/>
                <a:gd name="connsiteX29" fmla="*/ 857681 w 1102733"/>
                <a:gd name="connsiteY29" fmla="*/ 1102733 h 1102733"/>
                <a:gd name="connsiteX30" fmla="*/ 898523 w 1102733"/>
                <a:gd name="connsiteY30" fmla="*/ 1061891 h 1102733"/>
                <a:gd name="connsiteX31" fmla="*/ 898523 w 1102733"/>
                <a:gd name="connsiteY31" fmla="*/ 729846 h 1102733"/>
                <a:gd name="connsiteX32" fmla="*/ 939365 w 1102733"/>
                <a:gd name="connsiteY32" fmla="*/ 735155 h 1102733"/>
                <a:gd name="connsiteX33" fmla="*/ 1102733 w 1102733"/>
                <a:gd name="connsiteY33" fmla="*/ 571788 h 1102733"/>
                <a:gd name="connsiteX34" fmla="*/ 939365 w 1102733"/>
                <a:gd name="connsiteY34" fmla="*/ 408420 h 1102733"/>
                <a:gd name="connsiteX35" fmla="*/ 939365 w 1102733"/>
                <a:gd name="connsiteY35" fmla="*/ 653472 h 1102733"/>
                <a:gd name="connsiteX36" fmla="*/ 885045 w 1102733"/>
                <a:gd name="connsiteY36" fmla="*/ 632234 h 1102733"/>
                <a:gd name="connsiteX37" fmla="*/ 827362 w 1102733"/>
                <a:gd name="connsiteY37" fmla="*/ 635189 h 1102733"/>
                <a:gd name="connsiteX38" fmla="*/ 816839 w 1102733"/>
                <a:gd name="connsiteY38" fmla="*/ 662457 h 1102733"/>
                <a:gd name="connsiteX39" fmla="*/ 816839 w 1102733"/>
                <a:gd name="connsiteY39" fmla="*/ 1021049 h 1102733"/>
                <a:gd name="connsiteX40" fmla="*/ 607320 w 1102733"/>
                <a:gd name="connsiteY40" fmla="*/ 1021049 h 1102733"/>
                <a:gd name="connsiteX41" fmla="*/ 612630 w 1102733"/>
                <a:gd name="connsiteY41" fmla="*/ 980207 h 1102733"/>
                <a:gd name="connsiteX42" fmla="*/ 449262 w 1102733"/>
                <a:gd name="connsiteY42" fmla="*/ 816839 h 1102733"/>
                <a:gd name="connsiteX43" fmla="*/ 285894 w 1102733"/>
                <a:gd name="connsiteY43" fmla="*/ 980207 h 1102733"/>
                <a:gd name="connsiteX44" fmla="*/ 291203 w 1102733"/>
                <a:gd name="connsiteY44" fmla="*/ 1021049 h 1102733"/>
                <a:gd name="connsiteX45" fmla="*/ 81684 w 1102733"/>
                <a:gd name="connsiteY45" fmla="*/ 1021049 h 1102733"/>
                <a:gd name="connsiteX46" fmla="*/ 81684 w 1102733"/>
                <a:gd name="connsiteY46" fmla="*/ 729846 h 1102733"/>
                <a:gd name="connsiteX47" fmla="*/ 122526 w 1102733"/>
                <a:gd name="connsiteY47" fmla="*/ 735155 h 1102733"/>
                <a:gd name="connsiteX48" fmla="*/ 285894 w 1102733"/>
                <a:gd name="connsiteY48" fmla="*/ 571788 h 1102733"/>
                <a:gd name="connsiteX49" fmla="*/ 122526 w 1102733"/>
                <a:gd name="connsiteY49" fmla="*/ 408420 h 1102733"/>
                <a:gd name="connsiteX50" fmla="*/ 81684 w 1102733"/>
                <a:gd name="connsiteY50" fmla="*/ 413729 h 1102733"/>
                <a:gd name="connsiteX51" fmla="*/ 81684 w 1102733"/>
                <a:gd name="connsiteY51" fmla="*/ 285894 h 1102733"/>
                <a:gd name="connsiteX52" fmla="*/ 358593 w 1102733"/>
                <a:gd name="connsiteY52" fmla="*/ 285894 h 1102733"/>
                <a:gd name="connsiteX53" fmla="*/ 399338 w 1102733"/>
                <a:gd name="connsiteY53" fmla="*/ 244956 h 1102733"/>
                <a:gd name="connsiteX54" fmla="*/ 388816 w 1102733"/>
                <a:gd name="connsiteY54" fmla="*/ 217688 h 1102733"/>
                <a:gd name="connsiteX55" fmla="*/ 367578 w 1102733"/>
                <a:gd name="connsiteY55" fmla="*/ 163368 h 1102733"/>
                <a:gd name="connsiteX56" fmla="*/ 449262 w 1102733"/>
                <a:gd name="connsiteY56" fmla="*/ 81684 h 1102733"/>
                <a:gd name="connsiteX57" fmla="*/ 530946 w 1102733"/>
                <a:gd name="connsiteY57" fmla="*/ 163368 h 1102733"/>
                <a:gd name="connsiteX58" fmla="*/ 509708 w 1102733"/>
                <a:gd name="connsiteY58" fmla="*/ 217688 h 1102733"/>
                <a:gd name="connsiteX59" fmla="*/ 512663 w 1102733"/>
                <a:gd name="connsiteY59" fmla="*/ 275371 h 1102733"/>
                <a:gd name="connsiteX60" fmla="*/ 539931 w 1102733"/>
                <a:gd name="connsiteY60" fmla="*/ 285894 h 1102733"/>
                <a:gd name="connsiteX61" fmla="*/ 816839 w 1102733"/>
                <a:gd name="connsiteY61" fmla="*/ 285894 h 1102733"/>
                <a:gd name="connsiteX62" fmla="*/ 816839 w 1102733"/>
                <a:gd name="connsiteY62" fmla="*/ 481118 h 1102733"/>
                <a:gd name="connsiteX63" fmla="*/ 857778 w 1102733"/>
                <a:gd name="connsiteY63" fmla="*/ 521864 h 1102733"/>
                <a:gd name="connsiteX64" fmla="*/ 885046 w 1102733"/>
                <a:gd name="connsiteY64" fmla="*/ 511341 h 1102733"/>
                <a:gd name="connsiteX65" fmla="*/ 939366 w 1102733"/>
                <a:gd name="connsiteY65" fmla="*/ 490104 h 1102733"/>
                <a:gd name="connsiteX66" fmla="*/ 1021049 w 1102733"/>
                <a:gd name="connsiteY66" fmla="*/ 571788 h 1102733"/>
                <a:gd name="connsiteX67" fmla="*/ 939366 w 1102733"/>
                <a:gd name="connsiteY67" fmla="*/ 653472 h 1102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102733" h="1102733">
                  <a:moveTo>
                    <a:pt x="939365" y="408420"/>
                  </a:moveTo>
                  <a:cubicBezTo>
                    <a:pt x="925573" y="408321"/>
                    <a:pt x="911832" y="410108"/>
                    <a:pt x="898523" y="413729"/>
                  </a:cubicBezTo>
                  <a:lnTo>
                    <a:pt x="898523" y="245052"/>
                  </a:lnTo>
                  <a:cubicBezTo>
                    <a:pt x="898523" y="222495"/>
                    <a:pt x="880238" y="204210"/>
                    <a:pt x="857681" y="204210"/>
                  </a:cubicBezTo>
                  <a:lnTo>
                    <a:pt x="607320" y="204210"/>
                  </a:lnTo>
                  <a:cubicBezTo>
                    <a:pt x="610942" y="190901"/>
                    <a:pt x="612728" y="177160"/>
                    <a:pt x="612630" y="163368"/>
                  </a:cubicBezTo>
                  <a:cubicBezTo>
                    <a:pt x="612630" y="73142"/>
                    <a:pt x="539487" y="0"/>
                    <a:pt x="449262" y="0"/>
                  </a:cubicBezTo>
                  <a:cubicBezTo>
                    <a:pt x="359036" y="0"/>
                    <a:pt x="285894" y="73142"/>
                    <a:pt x="285894" y="163368"/>
                  </a:cubicBezTo>
                  <a:cubicBezTo>
                    <a:pt x="285796" y="177160"/>
                    <a:pt x="287582" y="190901"/>
                    <a:pt x="291203" y="204210"/>
                  </a:cubicBezTo>
                  <a:lnTo>
                    <a:pt x="40842" y="204210"/>
                  </a:lnTo>
                  <a:cubicBezTo>
                    <a:pt x="18286" y="204210"/>
                    <a:pt x="0" y="222495"/>
                    <a:pt x="0" y="245052"/>
                  </a:cubicBezTo>
                  <a:lnTo>
                    <a:pt x="0" y="480710"/>
                  </a:lnTo>
                  <a:cubicBezTo>
                    <a:pt x="53" y="503266"/>
                    <a:pt x="18382" y="521509"/>
                    <a:pt x="40938" y="521456"/>
                  </a:cubicBezTo>
                  <a:cubicBezTo>
                    <a:pt x="51014" y="521432"/>
                    <a:pt x="60726" y="517684"/>
                    <a:pt x="68206" y="510933"/>
                  </a:cubicBezTo>
                  <a:cubicBezTo>
                    <a:pt x="101815" y="480840"/>
                    <a:pt x="153456" y="483690"/>
                    <a:pt x="183549" y="517299"/>
                  </a:cubicBezTo>
                  <a:cubicBezTo>
                    <a:pt x="213642" y="550908"/>
                    <a:pt x="210792" y="602549"/>
                    <a:pt x="177183" y="632642"/>
                  </a:cubicBezTo>
                  <a:cubicBezTo>
                    <a:pt x="146166" y="660415"/>
                    <a:pt x="99223" y="660415"/>
                    <a:pt x="68206" y="632642"/>
                  </a:cubicBezTo>
                  <a:cubicBezTo>
                    <a:pt x="51461" y="617529"/>
                    <a:pt x="25635" y="618852"/>
                    <a:pt x="10522" y="635597"/>
                  </a:cubicBezTo>
                  <a:cubicBezTo>
                    <a:pt x="3771" y="643077"/>
                    <a:pt x="24" y="652789"/>
                    <a:pt x="0" y="662865"/>
                  </a:cubicBezTo>
                  <a:lnTo>
                    <a:pt x="0" y="1061891"/>
                  </a:lnTo>
                  <a:cubicBezTo>
                    <a:pt x="0" y="1084448"/>
                    <a:pt x="18286" y="1102733"/>
                    <a:pt x="40842" y="1102733"/>
                  </a:cubicBezTo>
                  <a:lnTo>
                    <a:pt x="358184" y="1102733"/>
                  </a:lnTo>
                  <a:cubicBezTo>
                    <a:pt x="380741" y="1102680"/>
                    <a:pt x="398983" y="1084351"/>
                    <a:pt x="398930" y="1061795"/>
                  </a:cubicBezTo>
                  <a:cubicBezTo>
                    <a:pt x="398906" y="1051719"/>
                    <a:pt x="395158" y="1042007"/>
                    <a:pt x="388407" y="1034527"/>
                  </a:cubicBezTo>
                  <a:cubicBezTo>
                    <a:pt x="358314" y="1000918"/>
                    <a:pt x="361164" y="949277"/>
                    <a:pt x="394773" y="919184"/>
                  </a:cubicBezTo>
                  <a:cubicBezTo>
                    <a:pt x="428382" y="889091"/>
                    <a:pt x="480023" y="891941"/>
                    <a:pt x="510116" y="925550"/>
                  </a:cubicBezTo>
                  <a:cubicBezTo>
                    <a:pt x="537889" y="956567"/>
                    <a:pt x="537889" y="1003510"/>
                    <a:pt x="510116" y="1034527"/>
                  </a:cubicBezTo>
                  <a:cubicBezTo>
                    <a:pt x="495003" y="1051272"/>
                    <a:pt x="496327" y="1077098"/>
                    <a:pt x="513072" y="1092211"/>
                  </a:cubicBezTo>
                  <a:cubicBezTo>
                    <a:pt x="520552" y="1098962"/>
                    <a:pt x="530263" y="1102709"/>
                    <a:pt x="540339" y="1102733"/>
                  </a:cubicBezTo>
                  <a:lnTo>
                    <a:pt x="857681" y="1102733"/>
                  </a:lnTo>
                  <a:cubicBezTo>
                    <a:pt x="880238" y="1102733"/>
                    <a:pt x="898523" y="1084448"/>
                    <a:pt x="898523" y="1061891"/>
                  </a:cubicBezTo>
                  <a:lnTo>
                    <a:pt x="898523" y="729846"/>
                  </a:lnTo>
                  <a:cubicBezTo>
                    <a:pt x="911832" y="733467"/>
                    <a:pt x="925573" y="735254"/>
                    <a:pt x="939365" y="735155"/>
                  </a:cubicBezTo>
                  <a:cubicBezTo>
                    <a:pt x="1029591" y="735155"/>
                    <a:pt x="1102733" y="662013"/>
                    <a:pt x="1102733" y="571788"/>
                  </a:cubicBezTo>
                  <a:cubicBezTo>
                    <a:pt x="1102733" y="481562"/>
                    <a:pt x="1029591" y="408420"/>
                    <a:pt x="939365" y="408420"/>
                  </a:cubicBezTo>
                  <a:close/>
                  <a:moveTo>
                    <a:pt x="939365" y="653472"/>
                  </a:moveTo>
                  <a:cubicBezTo>
                    <a:pt x="919227" y="653503"/>
                    <a:pt x="899822" y="645916"/>
                    <a:pt x="885045" y="632234"/>
                  </a:cubicBezTo>
                  <a:cubicBezTo>
                    <a:pt x="868301" y="617121"/>
                    <a:pt x="842475" y="618444"/>
                    <a:pt x="827362" y="635189"/>
                  </a:cubicBezTo>
                  <a:cubicBezTo>
                    <a:pt x="820611" y="642669"/>
                    <a:pt x="816863" y="652381"/>
                    <a:pt x="816839" y="662457"/>
                  </a:cubicBezTo>
                  <a:lnTo>
                    <a:pt x="816839" y="1021049"/>
                  </a:lnTo>
                  <a:lnTo>
                    <a:pt x="607320" y="1021049"/>
                  </a:lnTo>
                  <a:cubicBezTo>
                    <a:pt x="610942" y="1007741"/>
                    <a:pt x="612728" y="994000"/>
                    <a:pt x="612630" y="980207"/>
                  </a:cubicBezTo>
                  <a:cubicBezTo>
                    <a:pt x="612630" y="889982"/>
                    <a:pt x="539487" y="816839"/>
                    <a:pt x="449262" y="816839"/>
                  </a:cubicBezTo>
                  <a:cubicBezTo>
                    <a:pt x="359036" y="816839"/>
                    <a:pt x="285894" y="889982"/>
                    <a:pt x="285894" y="980207"/>
                  </a:cubicBezTo>
                  <a:cubicBezTo>
                    <a:pt x="285796" y="994000"/>
                    <a:pt x="287582" y="1007741"/>
                    <a:pt x="291203" y="1021049"/>
                  </a:cubicBezTo>
                  <a:lnTo>
                    <a:pt x="81684" y="1021049"/>
                  </a:lnTo>
                  <a:lnTo>
                    <a:pt x="81684" y="729846"/>
                  </a:lnTo>
                  <a:cubicBezTo>
                    <a:pt x="94993" y="733467"/>
                    <a:pt x="108734" y="735254"/>
                    <a:pt x="122526" y="735155"/>
                  </a:cubicBezTo>
                  <a:cubicBezTo>
                    <a:pt x="212752" y="735155"/>
                    <a:pt x="285894" y="662013"/>
                    <a:pt x="285894" y="571788"/>
                  </a:cubicBezTo>
                  <a:cubicBezTo>
                    <a:pt x="285894" y="481562"/>
                    <a:pt x="212752" y="408420"/>
                    <a:pt x="122526" y="408420"/>
                  </a:cubicBezTo>
                  <a:cubicBezTo>
                    <a:pt x="108734" y="408321"/>
                    <a:pt x="94993" y="410108"/>
                    <a:pt x="81684" y="413729"/>
                  </a:cubicBezTo>
                  <a:lnTo>
                    <a:pt x="81684" y="285894"/>
                  </a:lnTo>
                  <a:lnTo>
                    <a:pt x="358593" y="285894"/>
                  </a:lnTo>
                  <a:cubicBezTo>
                    <a:pt x="381149" y="285841"/>
                    <a:pt x="399391" y="267512"/>
                    <a:pt x="399338" y="244956"/>
                  </a:cubicBezTo>
                  <a:cubicBezTo>
                    <a:pt x="399314" y="234879"/>
                    <a:pt x="395567" y="225168"/>
                    <a:pt x="388816" y="217688"/>
                  </a:cubicBezTo>
                  <a:cubicBezTo>
                    <a:pt x="375133" y="202911"/>
                    <a:pt x="367546" y="183506"/>
                    <a:pt x="367578" y="163368"/>
                  </a:cubicBezTo>
                  <a:cubicBezTo>
                    <a:pt x="367578" y="118255"/>
                    <a:pt x="404149" y="81684"/>
                    <a:pt x="449262" y="81684"/>
                  </a:cubicBezTo>
                  <a:cubicBezTo>
                    <a:pt x="494375" y="81684"/>
                    <a:pt x="530946" y="118255"/>
                    <a:pt x="530946" y="163368"/>
                  </a:cubicBezTo>
                  <a:cubicBezTo>
                    <a:pt x="530977" y="183506"/>
                    <a:pt x="523390" y="202911"/>
                    <a:pt x="509708" y="217688"/>
                  </a:cubicBezTo>
                  <a:cubicBezTo>
                    <a:pt x="494595" y="234433"/>
                    <a:pt x="495918" y="260258"/>
                    <a:pt x="512663" y="275371"/>
                  </a:cubicBezTo>
                  <a:cubicBezTo>
                    <a:pt x="520143" y="282122"/>
                    <a:pt x="529855" y="285870"/>
                    <a:pt x="539931" y="285894"/>
                  </a:cubicBezTo>
                  <a:lnTo>
                    <a:pt x="816839" y="285894"/>
                  </a:lnTo>
                  <a:lnTo>
                    <a:pt x="816839" y="481118"/>
                  </a:lnTo>
                  <a:cubicBezTo>
                    <a:pt x="816893" y="503675"/>
                    <a:pt x="835221" y="521917"/>
                    <a:pt x="857778" y="521864"/>
                  </a:cubicBezTo>
                  <a:cubicBezTo>
                    <a:pt x="867854" y="521840"/>
                    <a:pt x="877566" y="518093"/>
                    <a:pt x="885046" y="511341"/>
                  </a:cubicBezTo>
                  <a:cubicBezTo>
                    <a:pt x="899822" y="497659"/>
                    <a:pt x="919227" y="490072"/>
                    <a:pt x="939366" y="490104"/>
                  </a:cubicBezTo>
                  <a:cubicBezTo>
                    <a:pt x="984478" y="490104"/>
                    <a:pt x="1021049" y="526675"/>
                    <a:pt x="1021049" y="571788"/>
                  </a:cubicBezTo>
                  <a:cubicBezTo>
                    <a:pt x="1021049" y="616900"/>
                    <a:pt x="984478" y="653472"/>
                    <a:pt x="939366" y="653472"/>
                  </a:cubicBezTo>
                  <a:close/>
                </a:path>
              </a:pathLst>
            </a:custGeom>
            <a:grpFill/>
            <a:ln w="407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8A132D69-48A9-43F0-944A-E0EB71557322}"/>
                </a:ext>
              </a:extLst>
            </p:cNvPr>
            <p:cNvSpPr/>
            <p:nvPr/>
          </p:nvSpPr>
          <p:spPr>
            <a:xfrm>
              <a:off x="1699804" y="3085769"/>
              <a:ext cx="122528" cy="81685"/>
            </a:xfrm>
            <a:custGeom>
              <a:avLst/>
              <a:gdLst>
                <a:gd name="connsiteX0" fmla="*/ 0 w 122525"/>
                <a:gd name="connsiteY0" fmla="*/ 0 h 81683"/>
                <a:gd name="connsiteX1" fmla="*/ 122526 w 122525"/>
                <a:gd name="connsiteY1" fmla="*/ 0 h 81683"/>
                <a:gd name="connsiteX2" fmla="*/ 122526 w 122525"/>
                <a:gd name="connsiteY2" fmla="*/ 81684 h 81683"/>
                <a:gd name="connsiteX3" fmla="*/ 0 w 122525"/>
                <a:gd name="connsiteY3" fmla="*/ 81684 h 81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525" h="81683">
                  <a:moveTo>
                    <a:pt x="0" y="0"/>
                  </a:moveTo>
                  <a:lnTo>
                    <a:pt x="122526" y="0"/>
                  </a:lnTo>
                  <a:lnTo>
                    <a:pt x="122526" y="81684"/>
                  </a:lnTo>
                  <a:lnTo>
                    <a:pt x="0" y="81684"/>
                  </a:lnTo>
                  <a:close/>
                </a:path>
              </a:pathLst>
            </a:custGeom>
            <a:grpFill/>
            <a:ln w="407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832E5F01-5728-4051-B29C-B326736F34B0}"/>
                </a:ext>
              </a:extLst>
            </p:cNvPr>
            <p:cNvSpPr/>
            <p:nvPr/>
          </p:nvSpPr>
          <p:spPr>
            <a:xfrm>
              <a:off x="1454753" y="3085769"/>
              <a:ext cx="163366" cy="81685"/>
            </a:xfrm>
            <a:custGeom>
              <a:avLst/>
              <a:gdLst>
                <a:gd name="connsiteX0" fmla="*/ 0 w 163367"/>
                <a:gd name="connsiteY0" fmla="*/ 0 h 81683"/>
                <a:gd name="connsiteX1" fmla="*/ 163368 w 163367"/>
                <a:gd name="connsiteY1" fmla="*/ 0 h 81683"/>
                <a:gd name="connsiteX2" fmla="*/ 163368 w 163367"/>
                <a:gd name="connsiteY2" fmla="*/ 81684 h 81683"/>
                <a:gd name="connsiteX3" fmla="*/ 0 w 163367"/>
                <a:gd name="connsiteY3" fmla="*/ 81684 h 81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367" h="81683">
                  <a:moveTo>
                    <a:pt x="0" y="0"/>
                  </a:moveTo>
                  <a:lnTo>
                    <a:pt x="163368" y="0"/>
                  </a:lnTo>
                  <a:lnTo>
                    <a:pt x="163368" y="81684"/>
                  </a:lnTo>
                  <a:lnTo>
                    <a:pt x="0" y="81684"/>
                  </a:lnTo>
                  <a:close/>
                </a:path>
              </a:pathLst>
            </a:custGeom>
            <a:grpFill/>
            <a:ln w="407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740FB768-0174-4F06-BCF7-2B80F7DEC9BE}"/>
                </a:ext>
              </a:extLst>
            </p:cNvPr>
            <p:cNvSpPr/>
            <p:nvPr/>
          </p:nvSpPr>
          <p:spPr>
            <a:xfrm>
              <a:off x="1209698" y="3085769"/>
              <a:ext cx="163366" cy="163366"/>
            </a:xfrm>
            <a:custGeom>
              <a:avLst/>
              <a:gdLst>
                <a:gd name="connsiteX0" fmla="*/ 81684 w 163367"/>
                <a:gd name="connsiteY0" fmla="*/ 81684 h 163367"/>
                <a:gd name="connsiteX1" fmla="*/ 163368 w 163367"/>
                <a:gd name="connsiteY1" fmla="*/ 81684 h 163367"/>
                <a:gd name="connsiteX2" fmla="*/ 163368 w 163367"/>
                <a:gd name="connsiteY2" fmla="*/ 0 h 163367"/>
                <a:gd name="connsiteX3" fmla="*/ 40842 w 163367"/>
                <a:gd name="connsiteY3" fmla="*/ 0 h 163367"/>
                <a:gd name="connsiteX4" fmla="*/ 0 w 163367"/>
                <a:gd name="connsiteY4" fmla="*/ 40842 h 163367"/>
                <a:gd name="connsiteX5" fmla="*/ 0 w 163367"/>
                <a:gd name="connsiteY5" fmla="*/ 163368 h 163367"/>
                <a:gd name="connsiteX6" fmla="*/ 81684 w 163367"/>
                <a:gd name="connsiteY6" fmla="*/ 163368 h 163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367" h="163367">
                  <a:moveTo>
                    <a:pt x="81684" y="81684"/>
                  </a:moveTo>
                  <a:lnTo>
                    <a:pt x="163368" y="81684"/>
                  </a:lnTo>
                  <a:lnTo>
                    <a:pt x="163368" y="0"/>
                  </a:lnTo>
                  <a:lnTo>
                    <a:pt x="40842" y="0"/>
                  </a:lnTo>
                  <a:cubicBezTo>
                    <a:pt x="18286" y="0"/>
                    <a:pt x="0" y="18286"/>
                    <a:pt x="0" y="40842"/>
                  </a:cubicBezTo>
                  <a:lnTo>
                    <a:pt x="0" y="163368"/>
                  </a:lnTo>
                  <a:lnTo>
                    <a:pt x="81684" y="163368"/>
                  </a:lnTo>
                  <a:close/>
                </a:path>
              </a:pathLst>
            </a:custGeom>
            <a:grpFill/>
            <a:ln w="407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BE6AD2B6-8EBC-404B-BB5D-952B4C9F3983}"/>
                </a:ext>
              </a:extLst>
            </p:cNvPr>
            <p:cNvSpPr/>
            <p:nvPr/>
          </p:nvSpPr>
          <p:spPr>
            <a:xfrm>
              <a:off x="1209698" y="3289978"/>
              <a:ext cx="81685" cy="81685"/>
            </a:xfrm>
            <a:custGeom>
              <a:avLst/>
              <a:gdLst>
                <a:gd name="connsiteX0" fmla="*/ 0 w 81683"/>
                <a:gd name="connsiteY0" fmla="*/ 0 h 81683"/>
                <a:gd name="connsiteX1" fmla="*/ 81684 w 81683"/>
                <a:gd name="connsiteY1" fmla="*/ 0 h 81683"/>
                <a:gd name="connsiteX2" fmla="*/ 81684 w 81683"/>
                <a:gd name="connsiteY2" fmla="*/ 81684 h 81683"/>
                <a:gd name="connsiteX3" fmla="*/ 0 w 81683"/>
                <a:gd name="connsiteY3" fmla="*/ 81684 h 81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683" h="81683">
                  <a:moveTo>
                    <a:pt x="0" y="0"/>
                  </a:moveTo>
                  <a:lnTo>
                    <a:pt x="81684" y="0"/>
                  </a:lnTo>
                  <a:lnTo>
                    <a:pt x="81684" y="81684"/>
                  </a:lnTo>
                  <a:lnTo>
                    <a:pt x="0" y="81684"/>
                  </a:lnTo>
                  <a:close/>
                </a:path>
              </a:pathLst>
            </a:custGeom>
            <a:grpFill/>
            <a:ln w="407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0526EAC-79DE-4B04-8753-1ED1634F9E5A}"/>
                </a:ext>
              </a:extLst>
            </p:cNvPr>
            <p:cNvSpPr/>
            <p:nvPr/>
          </p:nvSpPr>
          <p:spPr>
            <a:xfrm>
              <a:off x="2475812" y="4841984"/>
              <a:ext cx="122528" cy="81685"/>
            </a:xfrm>
            <a:custGeom>
              <a:avLst/>
              <a:gdLst>
                <a:gd name="connsiteX0" fmla="*/ 0 w 122525"/>
                <a:gd name="connsiteY0" fmla="*/ 0 h 81683"/>
                <a:gd name="connsiteX1" fmla="*/ 122526 w 122525"/>
                <a:gd name="connsiteY1" fmla="*/ 0 h 81683"/>
                <a:gd name="connsiteX2" fmla="*/ 122526 w 122525"/>
                <a:gd name="connsiteY2" fmla="*/ 81684 h 81683"/>
                <a:gd name="connsiteX3" fmla="*/ 0 w 122525"/>
                <a:gd name="connsiteY3" fmla="*/ 81684 h 81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525" h="81683">
                  <a:moveTo>
                    <a:pt x="0" y="0"/>
                  </a:moveTo>
                  <a:lnTo>
                    <a:pt x="122526" y="0"/>
                  </a:lnTo>
                  <a:lnTo>
                    <a:pt x="122526" y="81684"/>
                  </a:lnTo>
                  <a:lnTo>
                    <a:pt x="0" y="81684"/>
                  </a:lnTo>
                  <a:close/>
                </a:path>
              </a:pathLst>
            </a:custGeom>
            <a:grpFill/>
            <a:ln w="407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13D3C752-C646-4813-8851-027C89CC0557}"/>
                </a:ext>
              </a:extLst>
            </p:cNvPr>
            <p:cNvSpPr/>
            <p:nvPr/>
          </p:nvSpPr>
          <p:spPr>
            <a:xfrm>
              <a:off x="2680020" y="4841984"/>
              <a:ext cx="163366" cy="81685"/>
            </a:xfrm>
            <a:custGeom>
              <a:avLst/>
              <a:gdLst>
                <a:gd name="connsiteX0" fmla="*/ 0 w 163367"/>
                <a:gd name="connsiteY0" fmla="*/ 0 h 81683"/>
                <a:gd name="connsiteX1" fmla="*/ 163368 w 163367"/>
                <a:gd name="connsiteY1" fmla="*/ 0 h 81683"/>
                <a:gd name="connsiteX2" fmla="*/ 163368 w 163367"/>
                <a:gd name="connsiteY2" fmla="*/ 81684 h 81683"/>
                <a:gd name="connsiteX3" fmla="*/ 0 w 163367"/>
                <a:gd name="connsiteY3" fmla="*/ 81684 h 81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367" h="81683">
                  <a:moveTo>
                    <a:pt x="0" y="0"/>
                  </a:moveTo>
                  <a:lnTo>
                    <a:pt x="163368" y="0"/>
                  </a:lnTo>
                  <a:lnTo>
                    <a:pt x="163368" y="81684"/>
                  </a:lnTo>
                  <a:lnTo>
                    <a:pt x="0" y="81684"/>
                  </a:lnTo>
                  <a:close/>
                </a:path>
              </a:pathLst>
            </a:custGeom>
            <a:grpFill/>
            <a:ln w="407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9BFF38DD-B835-4D51-94A8-3E5D9A2DE5F6}"/>
                </a:ext>
              </a:extLst>
            </p:cNvPr>
            <p:cNvSpPr/>
            <p:nvPr/>
          </p:nvSpPr>
          <p:spPr>
            <a:xfrm>
              <a:off x="2925071" y="4760286"/>
              <a:ext cx="163366" cy="163366"/>
            </a:xfrm>
            <a:custGeom>
              <a:avLst/>
              <a:gdLst>
                <a:gd name="connsiteX0" fmla="*/ 81684 w 163367"/>
                <a:gd name="connsiteY0" fmla="*/ 81684 h 163367"/>
                <a:gd name="connsiteX1" fmla="*/ 0 w 163367"/>
                <a:gd name="connsiteY1" fmla="*/ 81684 h 163367"/>
                <a:gd name="connsiteX2" fmla="*/ 0 w 163367"/>
                <a:gd name="connsiteY2" fmla="*/ 163368 h 163367"/>
                <a:gd name="connsiteX3" fmla="*/ 122526 w 163367"/>
                <a:gd name="connsiteY3" fmla="*/ 163368 h 163367"/>
                <a:gd name="connsiteX4" fmla="*/ 163368 w 163367"/>
                <a:gd name="connsiteY4" fmla="*/ 122526 h 163367"/>
                <a:gd name="connsiteX5" fmla="*/ 163368 w 163367"/>
                <a:gd name="connsiteY5" fmla="*/ 0 h 163367"/>
                <a:gd name="connsiteX6" fmla="*/ 81684 w 163367"/>
                <a:gd name="connsiteY6" fmla="*/ 0 h 163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367" h="163367">
                  <a:moveTo>
                    <a:pt x="81684" y="81684"/>
                  </a:moveTo>
                  <a:lnTo>
                    <a:pt x="0" y="81684"/>
                  </a:lnTo>
                  <a:lnTo>
                    <a:pt x="0" y="163368"/>
                  </a:lnTo>
                  <a:lnTo>
                    <a:pt x="122526" y="163368"/>
                  </a:lnTo>
                  <a:cubicBezTo>
                    <a:pt x="145082" y="163368"/>
                    <a:pt x="163368" y="145082"/>
                    <a:pt x="163368" y="122526"/>
                  </a:cubicBezTo>
                  <a:lnTo>
                    <a:pt x="163368" y="0"/>
                  </a:lnTo>
                  <a:lnTo>
                    <a:pt x="81684" y="0"/>
                  </a:lnTo>
                  <a:close/>
                </a:path>
              </a:pathLst>
            </a:custGeom>
            <a:grpFill/>
            <a:ln w="407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8D7A0A60-8EC8-4A79-BE7B-86A803BB6B9B}"/>
                </a:ext>
              </a:extLst>
            </p:cNvPr>
            <p:cNvSpPr/>
            <p:nvPr/>
          </p:nvSpPr>
          <p:spPr>
            <a:xfrm>
              <a:off x="3006743" y="4637741"/>
              <a:ext cx="81685" cy="81685"/>
            </a:xfrm>
            <a:custGeom>
              <a:avLst/>
              <a:gdLst>
                <a:gd name="connsiteX0" fmla="*/ 0 w 81683"/>
                <a:gd name="connsiteY0" fmla="*/ 0 h 81683"/>
                <a:gd name="connsiteX1" fmla="*/ 81684 w 81683"/>
                <a:gd name="connsiteY1" fmla="*/ 0 h 81683"/>
                <a:gd name="connsiteX2" fmla="*/ 81684 w 81683"/>
                <a:gd name="connsiteY2" fmla="*/ 81684 h 81683"/>
                <a:gd name="connsiteX3" fmla="*/ 0 w 81683"/>
                <a:gd name="connsiteY3" fmla="*/ 81684 h 81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683" h="81683">
                  <a:moveTo>
                    <a:pt x="0" y="0"/>
                  </a:moveTo>
                  <a:lnTo>
                    <a:pt x="81684" y="0"/>
                  </a:lnTo>
                  <a:lnTo>
                    <a:pt x="81684" y="81684"/>
                  </a:lnTo>
                  <a:lnTo>
                    <a:pt x="0" y="81684"/>
                  </a:lnTo>
                  <a:close/>
                </a:path>
              </a:pathLst>
            </a:custGeom>
            <a:grpFill/>
            <a:ln w="407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F0BB47BB-6CF7-46D3-AC90-52B0669DA4B7}"/>
              </a:ext>
            </a:extLst>
          </p:cNvPr>
          <p:cNvSpPr txBox="1"/>
          <p:nvPr/>
        </p:nvSpPr>
        <p:spPr>
          <a:xfrm>
            <a:off x="1526686" y="2796741"/>
            <a:ext cx="1240724" cy="2793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14795D8-FBC7-4D10-A8D2-1B04A412CBA1}"/>
              </a:ext>
            </a:extLst>
          </p:cNvPr>
          <p:cNvSpPr txBox="1"/>
          <p:nvPr/>
        </p:nvSpPr>
        <p:spPr>
          <a:xfrm>
            <a:off x="1526686" y="3068194"/>
            <a:ext cx="1730780" cy="174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title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91" name="图形 93">
            <a:extLst>
              <a:ext uri="{FF2B5EF4-FFF2-40B4-BE49-F238E27FC236}">
                <a16:creationId xmlns:a16="http://schemas.microsoft.com/office/drawing/2014/main" id="{E6F36523-4A8C-4758-8B9A-638C8E38D38D}"/>
              </a:ext>
            </a:extLst>
          </p:cNvPr>
          <p:cNvGrpSpPr/>
          <p:nvPr/>
        </p:nvGrpSpPr>
        <p:grpSpPr>
          <a:xfrm>
            <a:off x="1522253" y="2046124"/>
            <a:ext cx="574697" cy="565382"/>
            <a:chOff x="4421509" y="1204616"/>
            <a:chExt cx="1231508" cy="1211536"/>
          </a:xfrm>
          <a:gradFill flip="none" rotWithShape="1">
            <a:gsLst>
              <a:gs pos="20000">
                <a:srgbClr val="01719D"/>
              </a:gs>
              <a:gs pos="100000">
                <a:srgbClr val="00B0F0"/>
              </a:gs>
            </a:gsLst>
            <a:lin ang="13500000" scaled="1"/>
            <a:tileRect/>
          </a:gradFill>
        </p:grpSpPr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15A5AD35-D7B3-43C8-B820-44A09290D27E}"/>
                </a:ext>
              </a:extLst>
            </p:cNvPr>
            <p:cNvSpPr/>
            <p:nvPr/>
          </p:nvSpPr>
          <p:spPr>
            <a:xfrm>
              <a:off x="4503802" y="1286988"/>
              <a:ext cx="846402" cy="846394"/>
            </a:xfrm>
            <a:custGeom>
              <a:avLst/>
              <a:gdLst>
                <a:gd name="connsiteX0" fmla="*/ 423201 w 846402"/>
                <a:gd name="connsiteY0" fmla="*/ 0 h 846402"/>
                <a:gd name="connsiteX1" fmla="*/ 0 w 846402"/>
                <a:gd name="connsiteY1" fmla="*/ 423201 h 846402"/>
                <a:gd name="connsiteX2" fmla="*/ 423201 w 846402"/>
                <a:gd name="connsiteY2" fmla="*/ 846402 h 846402"/>
                <a:gd name="connsiteX3" fmla="*/ 846402 w 846402"/>
                <a:gd name="connsiteY3" fmla="*/ 423201 h 846402"/>
                <a:gd name="connsiteX4" fmla="*/ 423201 w 846402"/>
                <a:gd name="connsiteY4" fmla="*/ 0 h 846402"/>
                <a:gd name="connsiteX5" fmla="*/ 423201 w 846402"/>
                <a:gd name="connsiteY5" fmla="*/ 806098 h 846402"/>
                <a:gd name="connsiteX6" fmla="*/ 40305 w 846402"/>
                <a:gd name="connsiteY6" fmla="*/ 423201 h 846402"/>
                <a:gd name="connsiteX7" fmla="*/ 423201 w 846402"/>
                <a:gd name="connsiteY7" fmla="*/ 40305 h 846402"/>
                <a:gd name="connsiteX8" fmla="*/ 806098 w 846402"/>
                <a:gd name="connsiteY8" fmla="*/ 423201 h 846402"/>
                <a:gd name="connsiteX9" fmla="*/ 423201 w 846402"/>
                <a:gd name="connsiteY9" fmla="*/ 806098 h 84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6402" h="846402">
                  <a:moveTo>
                    <a:pt x="423201" y="0"/>
                  </a:moveTo>
                  <a:cubicBezTo>
                    <a:pt x="189474" y="0"/>
                    <a:pt x="0" y="189474"/>
                    <a:pt x="0" y="423201"/>
                  </a:cubicBezTo>
                  <a:cubicBezTo>
                    <a:pt x="0" y="656929"/>
                    <a:pt x="189474" y="846402"/>
                    <a:pt x="423201" y="846402"/>
                  </a:cubicBezTo>
                  <a:cubicBezTo>
                    <a:pt x="656929" y="846402"/>
                    <a:pt x="846402" y="656929"/>
                    <a:pt x="846402" y="423201"/>
                  </a:cubicBezTo>
                  <a:cubicBezTo>
                    <a:pt x="846136" y="189584"/>
                    <a:pt x="656818" y="267"/>
                    <a:pt x="423201" y="0"/>
                  </a:cubicBezTo>
                  <a:close/>
                  <a:moveTo>
                    <a:pt x="423201" y="806098"/>
                  </a:moveTo>
                  <a:cubicBezTo>
                    <a:pt x="211733" y="806098"/>
                    <a:pt x="40305" y="634669"/>
                    <a:pt x="40305" y="423201"/>
                  </a:cubicBezTo>
                  <a:cubicBezTo>
                    <a:pt x="40305" y="211733"/>
                    <a:pt x="211733" y="40305"/>
                    <a:pt x="423201" y="40305"/>
                  </a:cubicBezTo>
                  <a:cubicBezTo>
                    <a:pt x="634669" y="40305"/>
                    <a:pt x="806098" y="211733"/>
                    <a:pt x="806098" y="423201"/>
                  </a:cubicBezTo>
                  <a:cubicBezTo>
                    <a:pt x="805853" y="634568"/>
                    <a:pt x="634568" y="805853"/>
                    <a:pt x="423201" y="806098"/>
                  </a:cubicBezTo>
                  <a:close/>
                </a:path>
              </a:pathLst>
            </a:custGeom>
            <a:grpFill/>
            <a:ln w="20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982FF7E6-F1C1-4A43-8721-5D4514BABCB1}"/>
                </a:ext>
              </a:extLst>
            </p:cNvPr>
            <p:cNvSpPr/>
            <p:nvPr/>
          </p:nvSpPr>
          <p:spPr>
            <a:xfrm>
              <a:off x="4421509" y="1204616"/>
              <a:ext cx="1231508" cy="1211536"/>
            </a:xfrm>
            <a:custGeom>
              <a:avLst/>
              <a:gdLst>
                <a:gd name="connsiteX0" fmla="*/ 910417 w 1231508"/>
                <a:gd name="connsiteY0" fmla="*/ 804878 h 1211548"/>
                <a:gd name="connsiteX1" fmla="*/ 804878 w 1231508"/>
                <a:gd name="connsiteY1" fmla="*/ 99003 h 1211548"/>
                <a:gd name="connsiteX2" fmla="*/ 99003 w 1231508"/>
                <a:gd name="connsiteY2" fmla="*/ 204541 h 1211548"/>
                <a:gd name="connsiteX3" fmla="*/ 204541 w 1231508"/>
                <a:gd name="connsiteY3" fmla="*/ 910417 h 1211548"/>
                <a:gd name="connsiteX4" fmla="*/ 827328 w 1231508"/>
                <a:gd name="connsiteY4" fmla="*/ 892803 h 1211548"/>
                <a:gd name="connsiteX5" fmla="*/ 1127721 w 1231508"/>
                <a:gd name="connsiteY5" fmla="*/ 1193075 h 1211548"/>
                <a:gd name="connsiteX6" fmla="*/ 1213034 w 1231508"/>
                <a:gd name="connsiteY6" fmla="*/ 1194664 h 1211548"/>
                <a:gd name="connsiteX7" fmla="*/ 1214624 w 1231508"/>
                <a:gd name="connsiteY7" fmla="*/ 1109350 h 1211548"/>
                <a:gd name="connsiteX8" fmla="*/ 1213127 w 1231508"/>
                <a:gd name="connsiteY8" fmla="*/ 1107850 h 1211548"/>
                <a:gd name="connsiteX9" fmla="*/ 41988 w 1231508"/>
                <a:gd name="connsiteY9" fmla="*/ 505574 h 1211548"/>
                <a:gd name="connsiteX10" fmla="*/ 505494 w 1231508"/>
                <a:gd name="connsiteY10" fmla="*/ 42068 h 1211548"/>
                <a:gd name="connsiteX11" fmla="*/ 969000 w 1231508"/>
                <a:gd name="connsiteY11" fmla="*/ 505574 h 1211548"/>
                <a:gd name="connsiteX12" fmla="*/ 505494 w 1231508"/>
                <a:gd name="connsiteY12" fmla="*/ 969080 h 1211548"/>
                <a:gd name="connsiteX13" fmla="*/ 41988 w 1231508"/>
                <a:gd name="connsiteY13" fmla="*/ 505574 h 1211548"/>
                <a:gd name="connsiteX14" fmla="*/ 1184631 w 1231508"/>
                <a:gd name="connsiteY14" fmla="*/ 1164720 h 1211548"/>
                <a:gd name="connsiteX15" fmla="*/ 1156418 w 1231508"/>
                <a:gd name="connsiteY15" fmla="*/ 1164720 h 1211548"/>
                <a:gd name="connsiteX16" fmla="*/ 857235 w 1231508"/>
                <a:gd name="connsiteY16" fmla="*/ 865739 h 1211548"/>
                <a:gd name="connsiteX17" fmla="*/ 884924 w 1231508"/>
                <a:gd name="connsiteY17" fmla="*/ 836397 h 1211548"/>
                <a:gd name="connsiteX18" fmla="*/ 1184631 w 1231508"/>
                <a:gd name="connsiteY18" fmla="*/ 1136346 h 1211548"/>
                <a:gd name="connsiteX19" fmla="*/ 1190677 w 1231508"/>
                <a:gd name="connsiteY19" fmla="*/ 1150452 h 1211548"/>
                <a:gd name="connsiteX20" fmla="*/ 1184631 w 1231508"/>
                <a:gd name="connsiteY20" fmla="*/ 1164720 h 121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31508" h="1211548">
                  <a:moveTo>
                    <a:pt x="910417" y="804878"/>
                  </a:moveTo>
                  <a:cubicBezTo>
                    <a:pt x="1076195" y="580812"/>
                    <a:pt x="1028944" y="264781"/>
                    <a:pt x="804878" y="99003"/>
                  </a:cubicBezTo>
                  <a:cubicBezTo>
                    <a:pt x="580812" y="-66776"/>
                    <a:pt x="264781" y="-19525"/>
                    <a:pt x="99003" y="204541"/>
                  </a:cubicBezTo>
                  <a:cubicBezTo>
                    <a:pt x="-66776" y="428607"/>
                    <a:pt x="-19525" y="744638"/>
                    <a:pt x="204541" y="910417"/>
                  </a:cubicBezTo>
                  <a:cubicBezTo>
                    <a:pt x="391418" y="1048680"/>
                    <a:pt x="648565" y="1041408"/>
                    <a:pt x="827328" y="892803"/>
                  </a:cubicBezTo>
                  <a:lnTo>
                    <a:pt x="1127721" y="1193075"/>
                  </a:lnTo>
                  <a:cubicBezTo>
                    <a:pt x="1150841" y="1217072"/>
                    <a:pt x="1189037" y="1217784"/>
                    <a:pt x="1213034" y="1194664"/>
                  </a:cubicBezTo>
                  <a:cubicBezTo>
                    <a:pt x="1237032" y="1171544"/>
                    <a:pt x="1237744" y="1133348"/>
                    <a:pt x="1214624" y="1109350"/>
                  </a:cubicBezTo>
                  <a:cubicBezTo>
                    <a:pt x="1214134" y="1108841"/>
                    <a:pt x="1213634" y="1108341"/>
                    <a:pt x="1213127" y="1107850"/>
                  </a:cubicBezTo>
                  <a:close/>
                  <a:moveTo>
                    <a:pt x="41988" y="505574"/>
                  </a:moveTo>
                  <a:cubicBezTo>
                    <a:pt x="41988" y="249587"/>
                    <a:pt x="249507" y="42068"/>
                    <a:pt x="505494" y="42068"/>
                  </a:cubicBezTo>
                  <a:cubicBezTo>
                    <a:pt x="761481" y="42068"/>
                    <a:pt x="969000" y="249587"/>
                    <a:pt x="969000" y="505574"/>
                  </a:cubicBezTo>
                  <a:cubicBezTo>
                    <a:pt x="969000" y="761562"/>
                    <a:pt x="761481" y="969080"/>
                    <a:pt x="505494" y="969080"/>
                  </a:cubicBezTo>
                  <a:cubicBezTo>
                    <a:pt x="249622" y="968803"/>
                    <a:pt x="42266" y="761446"/>
                    <a:pt x="41988" y="505574"/>
                  </a:cubicBezTo>
                  <a:close/>
                  <a:moveTo>
                    <a:pt x="1184631" y="1164720"/>
                  </a:moveTo>
                  <a:cubicBezTo>
                    <a:pt x="1176835" y="1172499"/>
                    <a:pt x="1164214" y="1172499"/>
                    <a:pt x="1156418" y="1164720"/>
                  </a:cubicBezTo>
                  <a:lnTo>
                    <a:pt x="857235" y="865739"/>
                  </a:lnTo>
                  <a:cubicBezTo>
                    <a:pt x="866868" y="856334"/>
                    <a:pt x="876097" y="846553"/>
                    <a:pt x="884924" y="836397"/>
                  </a:cubicBezTo>
                  <a:lnTo>
                    <a:pt x="1184631" y="1136346"/>
                  </a:lnTo>
                  <a:cubicBezTo>
                    <a:pt x="1188483" y="1140028"/>
                    <a:pt x="1190667" y="1145123"/>
                    <a:pt x="1190677" y="1150452"/>
                  </a:cubicBezTo>
                  <a:cubicBezTo>
                    <a:pt x="1190683" y="1155832"/>
                    <a:pt x="1188500" y="1160982"/>
                    <a:pt x="1184631" y="1164720"/>
                  </a:cubicBezTo>
                  <a:close/>
                </a:path>
              </a:pathLst>
            </a:custGeom>
            <a:grpFill/>
            <a:ln w="20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9B6972CD-1F01-43C8-8300-787ABF02A430}"/>
                </a:ext>
              </a:extLst>
            </p:cNvPr>
            <p:cNvSpPr/>
            <p:nvPr/>
          </p:nvSpPr>
          <p:spPr>
            <a:xfrm>
              <a:off x="4705325" y="1609425"/>
              <a:ext cx="120914" cy="241826"/>
            </a:xfrm>
            <a:custGeom>
              <a:avLst/>
              <a:gdLst>
                <a:gd name="connsiteX0" fmla="*/ 20152 w 120914"/>
                <a:gd name="connsiteY0" fmla="*/ 241829 h 241829"/>
                <a:gd name="connsiteX1" fmla="*/ 100762 w 120914"/>
                <a:gd name="connsiteY1" fmla="*/ 241829 h 241829"/>
                <a:gd name="connsiteX2" fmla="*/ 120915 w 120914"/>
                <a:gd name="connsiteY2" fmla="*/ 221677 h 241829"/>
                <a:gd name="connsiteX3" fmla="*/ 120915 w 120914"/>
                <a:gd name="connsiteY3" fmla="*/ 20152 h 241829"/>
                <a:gd name="connsiteX4" fmla="*/ 100762 w 120914"/>
                <a:gd name="connsiteY4" fmla="*/ 0 h 241829"/>
                <a:gd name="connsiteX5" fmla="*/ 20152 w 120914"/>
                <a:gd name="connsiteY5" fmla="*/ 0 h 241829"/>
                <a:gd name="connsiteX6" fmla="*/ 0 w 120914"/>
                <a:gd name="connsiteY6" fmla="*/ 20152 h 241829"/>
                <a:gd name="connsiteX7" fmla="*/ 0 w 120914"/>
                <a:gd name="connsiteY7" fmla="*/ 221677 h 241829"/>
                <a:gd name="connsiteX8" fmla="*/ 20152 w 120914"/>
                <a:gd name="connsiteY8" fmla="*/ 241829 h 241829"/>
                <a:gd name="connsiteX9" fmla="*/ 40305 w 120914"/>
                <a:gd name="connsiteY9" fmla="*/ 40305 h 241829"/>
                <a:gd name="connsiteX10" fmla="*/ 80610 w 120914"/>
                <a:gd name="connsiteY10" fmla="*/ 40305 h 241829"/>
                <a:gd name="connsiteX11" fmla="*/ 80610 w 120914"/>
                <a:gd name="connsiteY11" fmla="*/ 201524 h 241829"/>
                <a:gd name="connsiteX12" fmla="*/ 40305 w 120914"/>
                <a:gd name="connsiteY12" fmla="*/ 201524 h 24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914" h="241829">
                  <a:moveTo>
                    <a:pt x="20152" y="241829"/>
                  </a:moveTo>
                  <a:lnTo>
                    <a:pt x="100762" y="241829"/>
                  </a:lnTo>
                  <a:cubicBezTo>
                    <a:pt x="111892" y="241829"/>
                    <a:pt x="120915" y="232807"/>
                    <a:pt x="120915" y="221677"/>
                  </a:cubicBezTo>
                  <a:lnTo>
                    <a:pt x="120915" y="20152"/>
                  </a:lnTo>
                  <a:cubicBezTo>
                    <a:pt x="120915" y="9023"/>
                    <a:pt x="111892" y="0"/>
                    <a:pt x="100762" y="0"/>
                  </a:cubicBezTo>
                  <a:lnTo>
                    <a:pt x="20152" y="0"/>
                  </a:lnTo>
                  <a:cubicBezTo>
                    <a:pt x="9023" y="0"/>
                    <a:pt x="0" y="9023"/>
                    <a:pt x="0" y="20152"/>
                  </a:cubicBezTo>
                  <a:lnTo>
                    <a:pt x="0" y="221677"/>
                  </a:lnTo>
                  <a:cubicBezTo>
                    <a:pt x="0" y="232807"/>
                    <a:pt x="9023" y="241829"/>
                    <a:pt x="20152" y="241829"/>
                  </a:cubicBezTo>
                  <a:close/>
                  <a:moveTo>
                    <a:pt x="40305" y="40305"/>
                  </a:moveTo>
                  <a:lnTo>
                    <a:pt x="80610" y="40305"/>
                  </a:lnTo>
                  <a:lnTo>
                    <a:pt x="80610" y="201524"/>
                  </a:lnTo>
                  <a:lnTo>
                    <a:pt x="40305" y="201524"/>
                  </a:lnTo>
                  <a:close/>
                </a:path>
              </a:pathLst>
            </a:custGeom>
            <a:grpFill/>
            <a:ln w="20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C44B1959-C7B1-4187-B61C-64DA7DC8C5B2}"/>
                </a:ext>
              </a:extLst>
            </p:cNvPr>
            <p:cNvSpPr/>
            <p:nvPr/>
          </p:nvSpPr>
          <p:spPr>
            <a:xfrm>
              <a:off x="4866547" y="1569120"/>
              <a:ext cx="120914" cy="282132"/>
            </a:xfrm>
            <a:custGeom>
              <a:avLst/>
              <a:gdLst>
                <a:gd name="connsiteX0" fmla="*/ 20152 w 120914"/>
                <a:gd name="connsiteY0" fmla="*/ 282134 h 282134"/>
                <a:gd name="connsiteX1" fmla="*/ 100762 w 120914"/>
                <a:gd name="connsiteY1" fmla="*/ 282134 h 282134"/>
                <a:gd name="connsiteX2" fmla="*/ 120915 w 120914"/>
                <a:gd name="connsiteY2" fmla="*/ 261982 h 282134"/>
                <a:gd name="connsiteX3" fmla="*/ 120915 w 120914"/>
                <a:gd name="connsiteY3" fmla="*/ 20152 h 282134"/>
                <a:gd name="connsiteX4" fmla="*/ 100762 w 120914"/>
                <a:gd name="connsiteY4" fmla="*/ 0 h 282134"/>
                <a:gd name="connsiteX5" fmla="*/ 20152 w 120914"/>
                <a:gd name="connsiteY5" fmla="*/ 0 h 282134"/>
                <a:gd name="connsiteX6" fmla="*/ 0 w 120914"/>
                <a:gd name="connsiteY6" fmla="*/ 20152 h 282134"/>
                <a:gd name="connsiteX7" fmla="*/ 0 w 120914"/>
                <a:gd name="connsiteY7" fmla="*/ 261982 h 282134"/>
                <a:gd name="connsiteX8" fmla="*/ 20152 w 120914"/>
                <a:gd name="connsiteY8" fmla="*/ 282134 h 282134"/>
                <a:gd name="connsiteX9" fmla="*/ 40305 w 120914"/>
                <a:gd name="connsiteY9" fmla="*/ 40305 h 282134"/>
                <a:gd name="connsiteX10" fmla="*/ 80610 w 120914"/>
                <a:gd name="connsiteY10" fmla="*/ 40305 h 282134"/>
                <a:gd name="connsiteX11" fmla="*/ 80610 w 120914"/>
                <a:gd name="connsiteY11" fmla="*/ 241829 h 282134"/>
                <a:gd name="connsiteX12" fmla="*/ 40305 w 120914"/>
                <a:gd name="connsiteY12" fmla="*/ 241829 h 28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914" h="282134">
                  <a:moveTo>
                    <a:pt x="20152" y="282134"/>
                  </a:moveTo>
                  <a:lnTo>
                    <a:pt x="100762" y="282134"/>
                  </a:lnTo>
                  <a:cubicBezTo>
                    <a:pt x="111892" y="282134"/>
                    <a:pt x="120915" y="273112"/>
                    <a:pt x="120915" y="261982"/>
                  </a:cubicBezTo>
                  <a:lnTo>
                    <a:pt x="120915" y="20152"/>
                  </a:lnTo>
                  <a:cubicBezTo>
                    <a:pt x="120915" y="9023"/>
                    <a:pt x="111892" y="0"/>
                    <a:pt x="100762" y="0"/>
                  </a:cubicBezTo>
                  <a:lnTo>
                    <a:pt x="20152" y="0"/>
                  </a:lnTo>
                  <a:cubicBezTo>
                    <a:pt x="9023" y="0"/>
                    <a:pt x="0" y="9023"/>
                    <a:pt x="0" y="20152"/>
                  </a:cubicBezTo>
                  <a:lnTo>
                    <a:pt x="0" y="261982"/>
                  </a:lnTo>
                  <a:cubicBezTo>
                    <a:pt x="0" y="273112"/>
                    <a:pt x="9023" y="282134"/>
                    <a:pt x="20152" y="282134"/>
                  </a:cubicBezTo>
                  <a:close/>
                  <a:moveTo>
                    <a:pt x="40305" y="40305"/>
                  </a:moveTo>
                  <a:lnTo>
                    <a:pt x="80610" y="40305"/>
                  </a:lnTo>
                  <a:lnTo>
                    <a:pt x="80610" y="241829"/>
                  </a:lnTo>
                  <a:lnTo>
                    <a:pt x="40305" y="241829"/>
                  </a:lnTo>
                  <a:close/>
                </a:path>
              </a:pathLst>
            </a:custGeom>
            <a:grpFill/>
            <a:ln w="20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0F547DFB-FDD5-439C-85A2-DA38E9DEF9D5}"/>
                </a:ext>
              </a:extLst>
            </p:cNvPr>
            <p:cNvSpPr/>
            <p:nvPr/>
          </p:nvSpPr>
          <p:spPr>
            <a:xfrm>
              <a:off x="5027765" y="1528814"/>
              <a:ext cx="120914" cy="322437"/>
            </a:xfrm>
            <a:custGeom>
              <a:avLst/>
              <a:gdLst>
                <a:gd name="connsiteX0" fmla="*/ 100762 w 120914"/>
                <a:gd name="connsiteY0" fmla="*/ 0 h 322439"/>
                <a:gd name="connsiteX1" fmla="*/ 20152 w 120914"/>
                <a:gd name="connsiteY1" fmla="*/ 0 h 322439"/>
                <a:gd name="connsiteX2" fmla="*/ 0 w 120914"/>
                <a:gd name="connsiteY2" fmla="*/ 20152 h 322439"/>
                <a:gd name="connsiteX3" fmla="*/ 0 w 120914"/>
                <a:gd name="connsiteY3" fmla="*/ 302287 h 322439"/>
                <a:gd name="connsiteX4" fmla="*/ 20152 w 120914"/>
                <a:gd name="connsiteY4" fmla="*/ 322439 h 322439"/>
                <a:gd name="connsiteX5" fmla="*/ 100762 w 120914"/>
                <a:gd name="connsiteY5" fmla="*/ 322439 h 322439"/>
                <a:gd name="connsiteX6" fmla="*/ 120915 w 120914"/>
                <a:gd name="connsiteY6" fmla="*/ 302287 h 322439"/>
                <a:gd name="connsiteX7" fmla="*/ 120915 w 120914"/>
                <a:gd name="connsiteY7" fmla="*/ 20152 h 322439"/>
                <a:gd name="connsiteX8" fmla="*/ 100762 w 120914"/>
                <a:gd name="connsiteY8" fmla="*/ 0 h 322439"/>
                <a:gd name="connsiteX9" fmla="*/ 80610 w 120914"/>
                <a:gd name="connsiteY9" fmla="*/ 282134 h 322439"/>
                <a:gd name="connsiteX10" fmla="*/ 40305 w 120914"/>
                <a:gd name="connsiteY10" fmla="*/ 282134 h 322439"/>
                <a:gd name="connsiteX11" fmla="*/ 40305 w 120914"/>
                <a:gd name="connsiteY11" fmla="*/ 40305 h 322439"/>
                <a:gd name="connsiteX12" fmla="*/ 80610 w 120914"/>
                <a:gd name="connsiteY12" fmla="*/ 40305 h 322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914" h="322439">
                  <a:moveTo>
                    <a:pt x="100762" y="0"/>
                  </a:moveTo>
                  <a:lnTo>
                    <a:pt x="20152" y="0"/>
                  </a:lnTo>
                  <a:cubicBezTo>
                    <a:pt x="9023" y="0"/>
                    <a:pt x="0" y="9023"/>
                    <a:pt x="0" y="20152"/>
                  </a:cubicBezTo>
                  <a:lnTo>
                    <a:pt x="0" y="302287"/>
                  </a:lnTo>
                  <a:cubicBezTo>
                    <a:pt x="0" y="313416"/>
                    <a:pt x="9023" y="322439"/>
                    <a:pt x="20152" y="322439"/>
                  </a:cubicBezTo>
                  <a:lnTo>
                    <a:pt x="100762" y="322439"/>
                  </a:lnTo>
                  <a:cubicBezTo>
                    <a:pt x="111892" y="322439"/>
                    <a:pt x="120915" y="313416"/>
                    <a:pt x="120915" y="302287"/>
                  </a:cubicBezTo>
                  <a:lnTo>
                    <a:pt x="120915" y="20152"/>
                  </a:lnTo>
                  <a:cubicBezTo>
                    <a:pt x="120915" y="9023"/>
                    <a:pt x="111892" y="0"/>
                    <a:pt x="100762" y="0"/>
                  </a:cubicBezTo>
                  <a:close/>
                  <a:moveTo>
                    <a:pt x="80610" y="282134"/>
                  </a:moveTo>
                  <a:lnTo>
                    <a:pt x="40305" y="282134"/>
                  </a:lnTo>
                  <a:lnTo>
                    <a:pt x="40305" y="40305"/>
                  </a:lnTo>
                  <a:lnTo>
                    <a:pt x="80610" y="40305"/>
                  </a:lnTo>
                  <a:close/>
                </a:path>
              </a:pathLst>
            </a:custGeom>
            <a:grpFill/>
            <a:ln w="20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80640123-289F-47BC-B39A-B6175BC9BDB0}"/>
                </a:ext>
              </a:extLst>
            </p:cNvPr>
            <p:cNvSpPr/>
            <p:nvPr/>
          </p:nvSpPr>
          <p:spPr>
            <a:xfrm>
              <a:off x="5295651" y="1246683"/>
              <a:ext cx="135162" cy="94856"/>
            </a:xfrm>
            <a:custGeom>
              <a:avLst/>
              <a:gdLst>
                <a:gd name="connsiteX0" fmla="*/ 83048 w 135162"/>
                <a:gd name="connsiteY0" fmla="*/ 40305 h 94857"/>
                <a:gd name="connsiteX1" fmla="*/ 135162 w 135162"/>
                <a:gd name="connsiteY1" fmla="*/ 40305 h 94857"/>
                <a:gd name="connsiteX2" fmla="*/ 135162 w 135162"/>
                <a:gd name="connsiteY2" fmla="*/ 0 h 94857"/>
                <a:gd name="connsiteX3" fmla="*/ 74705 w 135162"/>
                <a:gd name="connsiteY3" fmla="*/ 0 h 94857"/>
                <a:gd name="connsiteX4" fmla="*/ 60457 w 135162"/>
                <a:gd name="connsiteY4" fmla="*/ 5905 h 94857"/>
                <a:gd name="connsiteX5" fmla="*/ 0 w 135162"/>
                <a:gd name="connsiteY5" fmla="*/ 66362 h 94857"/>
                <a:gd name="connsiteX6" fmla="*/ 28496 w 135162"/>
                <a:gd name="connsiteY6" fmla="*/ 94858 h 94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162" h="94857">
                  <a:moveTo>
                    <a:pt x="83048" y="40305"/>
                  </a:moveTo>
                  <a:lnTo>
                    <a:pt x="135162" y="40305"/>
                  </a:lnTo>
                  <a:lnTo>
                    <a:pt x="135162" y="0"/>
                  </a:lnTo>
                  <a:lnTo>
                    <a:pt x="74705" y="0"/>
                  </a:lnTo>
                  <a:cubicBezTo>
                    <a:pt x="69361" y="1"/>
                    <a:pt x="64236" y="2125"/>
                    <a:pt x="60457" y="5905"/>
                  </a:cubicBezTo>
                  <a:lnTo>
                    <a:pt x="0" y="66362"/>
                  </a:lnTo>
                  <a:lnTo>
                    <a:pt x="28496" y="94858"/>
                  </a:lnTo>
                  <a:close/>
                </a:path>
              </a:pathLst>
            </a:custGeom>
            <a:grpFill/>
            <a:ln w="20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22B60B8A-ACD2-488D-AC76-5840DD96DF0C}"/>
                </a:ext>
              </a:extLst>
            </p:cNvPr>
            <p:cNvSpPr/>
            <p:nvPr/>
          </p:nvSpPr>
          <p:spPr>
            <a:xfrm>
              <a:off x="5471119" y="1246683"/>
              <a:ext cx="181371" cy="40303"/>
            </a:xfrm>
            <a:custGeom>
              <a:avLst/>
              <a:gdLst>
                <a:gd name="connsiteX0" fmla="*/ 0 w 181371"/>
                <a:gd name="connsiteY0" fmla="*/ 0 h 40304"/>
                <a:gd name="connsiteX1" fmla="*/ 181372 w 181371"/>
                <a:gd name="connsiteY1" fmla="*/ 0 h 40304"/>
                <a:gd name="connsiteX2" fmla="*/ 181372 w 181371"/>
                <a:gd name="connsiteY2" fmla="*/ 40305 h 40304"/>
                <a:gd name="connsiteX3" fmla="*/ 0 w 181371"/>
                <a:gd name="connsiteY3" fmla="*/ 40305 h 4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371" h="40304">
                  <a:moveTo>
                    <a:pt x="0" y="0"/>
                  </a:moveTo>
                  <a:lnTo>
                    <a:pt x="181372" y="0"/>
                  </a:lnTo>
                  <a:lnTo>
                    <a:pt x="181372" y="40305"/>
                  </a:lnTo>
                  <a:lnTo>
                    <a:pt x="0" y="40305"/>
                  </a:lnTo>
                  <a:close/>
                </a:path>
              </a:pathLst>
            </a:custGeom>
            <a:grpFill/>
            <a:ln w="20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C31ECDB1-911C-4F56-B677-5A3F3D93F15D}"/>
                </a:ext>
              </a:extLst>
            </p:cNvPr>
            <p:cNvSpPr/>
            <p:nvPr/>
          </p:nvSpPr>
          <p:spPr>
            <a:xfrm>
              <a:off x="5471119" y="1327293"/>
              <a:ext cx="40303" cy="40303"/>
            </a:xfrm>
            <a:custGeom>
              <a:avLst/>
              <a:gdLst>
                <a:gd name="connsiteX0" fmla="*/ 0 w 40304"/>
                <a:gd name="connsiteY0" fmla="*/ 0 h 40304"/>
                <a:gd name="connsiteX1" fmla="*/ 40305 w 40304"/>
                <a:gd name="connsiteY1" fmla="*/ 0 h 40304"/>
                <a:gd name="connsiteX2" fmla="*/ 40305 w 40304"/>
                <a:gd name="connsiteY2" fmla="*/ 40305 h 40304"/>
                <a:gd name="connsiteX3" fmla="*/ 0 w 40304"/>
                <a:gd name="connsiteY3" fmla="*/ 40305 h 4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04" h="40304">
                  <a:moveTo>
                    <a:pt x="0" y="0"/>
                  </a:moveTo>
                  <a:lnTo>
                    <a:pt x="40305" y="0"/>
                  </a:lnTo>
                  <a:lnTo>
                    <a:pt x="40305" y="40305"/>
                  </a:lnTo>
                  <a:lnTo>
                    <a:pt x="0" y="40305"/>
                  </a:lnTo>
                  <a:close/>
                </a:path>
              </a:pathLst>
            </a:custGeom>
            <a:grpFill/>
            <a:ln w="20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F9B66ACD-BF38-4B81-9C9A-16147FAA2CA8}"/>
                </a:ext>
              </a:extLst>
            </p:cNvPr>
            <p:cNvSpPr/>
            <p:nvPr/>
          </p:nvSpPr>
          <p:spPr>
            <a:xfrm>
              <a:off x="5551727" y="1327293"/>
              <a:ext cx="100763" cy="40303"/>
            </a:xfrm>
            <a:custGeom>
              <a:avLst/>
              <a:gdLst>
                <a:gd name="connsiteX0" fmla="*/ 0 w 100762"/>
                <a:gd name="connsiteY0" fmla="*/ 0 h 40304"/>
                <a:gd name="connsiteX1" fmla="*/ 100762 w 100762"/>
                <a:gd name="connsiteY1" fmla="*/ 0 h 40304"/>
                <a:gd name="connsiteX2" fmla="*/ 100762 w 100762"/>
                <a:gd name="connsiteY2" fmla="*/ 40305 h 40304"/>
                <a:gd name="connsiteX3" fmla="*/ 0 w 100762"/>
                <a:gd name="connsiteY3" fmla="*/ 40305 h 4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762" h="40304">
                  <a:moveTo>
                    <a:pt x="0" y="0"/>
                  </a:moveTo>
                  <a:lnTo>
                    <a:pt x="100762" y="0"/>
                  </a:lnTo>
                  <a:lnTo>
                    <a:pt x="100762" y="40305"/>
                  </a:lnTo>
                  <a:lnTo>
                    <a:pt x="0" y="40305"/>
                  </a:lnTo>
                  <a:close/>
                </a:path>
              </a:pathLst>
            </a:custGeom>
            <a:grpFill/>
            <a:ln w="20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679B135F-54F1-4FA9-9A4A-4CFEBBC12775}"/>
                </a:ext>
              </a:extLst>
            </p:cNvPr>
            <p:cNvSpPr/>
            <p:nvPr/>
          </p:nvSpPr>
          <p:spPr>
            <a:xfrm>
              <a:off x="5471119" y="1407903"/>
              <a:ext cx="181371" cy="40303"/>
            </a:xfrm>
            <a:custGeom>
              <a:avLst/>
              <a:gdLst>
                <a:gd name="connsiteX0" fmla="*/ 0 w 181371"/>
                <a:gd name="connsiteY0" fmla="*/ 0 h 40304"/>
                <a:gd name="connsiteX1" fmla="*/ 181372 w 181371"/>
                <a:gd name="connsiteY1" fmla="*/ 0 h 40304"/>
                <a:gd name="connsiteX2" fmla="*/ 181372 w 181371"/>
                <a:gd name="connsiteY2" fmla="*/ 40305 h 40304"/>
                <a:gd name="connsiteX3" fmla="*/ 0 w 181371"/>
                <a:gd name="connsiteY3" fmla="*/ 40305 h 4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371" h="40304">
                  <a:moveTo>
                    <a:pt x="0" y="0"/>
                  </a:moveTo>
                  <a:lnTo>
                    <a:pt x="181372" y="0"/>
                  </a:lnTo>
                  <a:lnTo>
                    <a:pt x="181372" y="40305"/>
                  </a:lnTo>
                  <a:lnTo>
                    <a:pt x="0" y="40305"/>
                  </a:lnTo>
                  <a:close/>
                </a:path>
              </a:pathLst>
            </a:custGeom>
            <a:grpFill/>
            <a:ln w="20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C21B374A-AB92-4587-BBB0-56F2E6043E9B}"/>
                </a:ext>
              </a:extLst>
            </p:cNvPr>
            <p:cNvSpPr/>
            <p:nvPr/>
          </p:nvSpPr>
          <p:spPr>
            <a:xfrm>
              <a:off x="4665022" y="2280353"/>
              <a:ext cx="135162" cy="94856"/>
            </a:xfrm>
            <a:custGeom>
              <a:avLst/>
              <a:gdLst>
                <a:gd name="connsiteX0" fmla="*/ 52114 w 135162"/>
                <a:gd name="connsiteY0" fmla="*/ 54553 h 94857"/>
                <a:gd name="connsiteX1" fmla="*/ 0 w 135162"/>
                <a:gd name="connsiteY1" fmla="*/ 54553 h 94857"/>
                <a:gd name="connsiteX2" fmla="*/ 0 w 135162"/>
                <a:gd name="connsiteY2" fmla="*/ 94858 h 94857"/>
                <a:gd name="connsiteX3" fmla="*/ 60457 w 135162"/>
                <a:gd name="connsiteY3" fmla="*/ 94858 h 94857"/>
                <a:gd name="connsiteX4" fmla="*/ 74705 w 135162"/>
                <a:gd name="connsiteY4" fmla="*/ 88953 h 94857"/>
                <a:gd name="connsiteX5" fmla="*/ 135162 w 135162"/>
                <a:gd name="connsiteY5" fmla="*/ 28496 h 94857"/>
                <a:gd name="connsiteX6" fmla="*/ 106667 w 135162"/>
                <a:gd name="connsiteY6" fmla="*/ 0 h 94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162" h="94857">
                  <a:moveTo>
                    <a:pt x="52114" y="54553"/>
                  </a:moveTo>
                  <a:lnTo>
                    <a:pt x="0" y="54553"/>
                  </a:lnTo>
                  <a:lnTo>
                    <a:pt x="0" y="94858"/>
                  </a:lnTo>
                  <a:lnTo>
                    <a:pt x="60457" y="94858"/>
                  </a:lnTo>
                  <a:cubicBezTo>
                    <a:pt x="65802" y="94856"/>
                    <a:pt x="70927" y="92732"/>
                    <a:pt x="74705" y="88953"/>
                  </a:cubicBezTo>
                  <a:lnTo>
                    <a:pt x="135162" y="28496"/>
                  </a:lnTo>
                  <a:lnTo>
                    <a:pt x="106667" y="0"/>
                  </a:lnTo>
                  <a:close/>
                </a:path>
              </a:pathLst>
            </a:custGeom>
            <a:grpFill/>
            <a:ln w="20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FD25920B-EFDA-4E48-BA38-E6FE3E10B9C2}"/>
                </a:ext>
              </a:extLst>
            </p:cNvPr>
            <p:cNvSpPr/>
            <p:nvPr/>
          </p:nvSpPr>
          <p:spPr>
            <a:xfrm>
              <a:off x="4443345" y="2334906"/>
              <a:ext cx="181371" cy="40303"/>
            </a:xfrm>
            <a:custGeom>
              <a:avLst/>
              <a:gdLst>
                <a:gd name="connsiteX0" fmla="*/ 0 w 181371"/>
                <a:gd name="connsiteY0" fmla="*/ 0 h 40304"/>
                <a:gd name="connsiteX1" fmla="*/ 181372 w 181371"/>
                <a:gd name="connsiteY1" fmla="*/ 0 h 40304"/>
                <a:gd name="connsiteX2" fmla="*/ 181372 w 181371"/>
                <a:gd name="connsiteY2" fmla="*/ 40305 h 40304"/>
                <a:gd name="connsiteX3" fmla="*/ 0 w 181371"/>
                <a:gd name="connsiteY3" fmla="*/ 40305 h 4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371" h="40304">
                  <a:moveTo>
                    <a:pt x="0" y="0"/>
                  </a:moveTo>
                  <a:lnTo>
                    <a:pt x="181372" y="0"/>
                  </a:lnTo>
                  <a:lnTo>
                    <a:pt x="181372" y="40305"/>
                  </a:lnTo>
                  <a:lnTo>
                    <a:pt x="0" y="40305"/>
                  </a:lnTo>
                  <a:close/>
                </a:path>
              </a:pathLst>
            </a:custGeom>
            <a:grpFill/>
            <a:ln w="20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B79C2E1A-D77E-4A89-A809-D1A949A6BB79}"/>
                </a:ext>
              </a:extLst>
            </p:cNvPr>
            <p:cNvSpPr/>
            <p:nvPr/>
          </p:nvSpPr>
          <p:spPr>
            <a:xfrm>
              <a:off x="4584411" y="2254296"/>
              <a:ext cx="40303" cy="40303"/>
            </a:xfrm>
            <a:custGeom>
              <a:avLst/>
              <a:gdLst>
                <a:gd name="connsiteX0" fmla="*/ 0 w 40304"/>
                <a:gd name="connsiteY0" fmla="*/ 0 h 40304"/>
                <a:gd name="connsiteX1" fmla="*/ 40305 w 40304"/>
                <a:gd name="connsiteY1" fmla="*/ 0 h 40304"/>
                <a:gd name="connsiteX2" fmla="*/ 40305 w 40304"/>
                <a:gd name="connsiteY2" fmla="*/ 40305 h 40304"/>
                <a:gd name="connsiteX3" fmla="*/ 0 w 40304"/>
                <a:gd name="connsiteY3" fmla="*/ 40305 h 4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04" h="40304">
                  <a:moveTo>
                    <a:pt x="0" y="0"/>
                  </a:moveTo>
                  <a:lnTo>
                    <a:pt x="40305" y="0"/>
                  </a:lnTo>
                  <a:lnTo>
                    <a:pt x="40305" y="40305"/>
                  </a:lnTo>
                  <a:lnTo>
                    <a:pt x="0" y="40305"/>
                  </a:lnTo>
                  <a:close/>
                </a:path>
              </a:pathLst>
            </a:custGeom>
            <a:grpFill/>
            <a:ln w="20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BA558A97-F413-411C-AD79-915F8CB86DCC}"/>
                </a:ext>
              </a:extLst>
            </p:cNvPr>
            <p:cNvSpPr/>
            <p:nvPr/>
          </p:nvSpPr>
          <p:spPr>
            <a:xfrm>
              <a:off x="4443345" y="2254298"/>
              <a:ext cx="100763" cy="40303"/>
            </a:xfrm>
            <a:custGeom>
              <a:avLst/>
              <a:gdLst>
                <a:gd name="connsiteX0" fmla="*/ 0 w 100762"/>
                <a:gd name="connsiteY0" fmla="*/ 0 h 40304"/>
                <a:gd name="connsiteX1" fmla="*/ 100762 w 100762"/>
                <a:gd name="connsiteY1" fmla="*/ 0 h 40304"/>
                <a:gd name="connsiteX2" fmla="*/ 100762 w 100762"/>
                <a:gd name="connsiteY2" fmla="*/ 40305 h 40304"/>
                <a:gd name="connsiteX3" fmla="*/ 0 w 100762"/>
                <a:gd name="connsiteY3" fmla="*/ 40305 h 4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762" h="40304">
                  <a:moveTo>
                    <a:pt x="0" y="0"/>
                  </a:moveTo>
                  <a:lnTo>
                    <a:pt x="100762" y="0"/>
                  </a:lnTo>
                  <a:lnTo>
                    <a:pt x="100762" y="40305"/>
                  </a:lnTo>
                  <a:lnTo>
                    <a:pt x="0" y="40305"/>
                  </a:lnTo>
                  <a:close/>
                </a:path>
              </a:pathLst>
            </a:custGeom>
            <a:grpFill/>
            <a:ln w="20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4F0C1AE7-7E7A-4DBC-9081-C281AD2DE83B}"/>
                </a:ext>
              </a:extLst>
            </p:cNvPr>
            <p:cNvSpPr/>
            <p:nvPr/>
          </p:nvSpPr>
          <p:spPr>
            <a:xfrm>
              <a:off x="4443347" y="2173688"/>
              <a:ext cx="181372" cy="40303"/>
            </a:xfrm>
            <a:custGeom>
              <a:avLst/>
              <a:gdLst>
                <a:gd name="connsiteX0" fmla="*/ 0 w 181371"/>
                <a:gd name="connsiteY0" fmla="*/ 0 h 40304"/>
                <a:gd name="connsiteX1" fmla="*/ 181372 w 181371"/>
                <a:gd name="connsiteY1" fmla="*/ 0 h 40304"/>
                <a:gd name="connsiteX2" fmla="*/ 181372 w 181371"/>
                <a:gd name="connsiteY2" fmla="*/ 40305 h 40304"/>
                <a:gd name="connsiteX3" fmla="*/ 0 w 181371"/>
                <a:gd name="connsiteY3" fmla="*/ 40305 h 4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371" h="40304">
                  <a:moveTo>
                    <a:pt x="0" y="0"/>
                  </a:moveTo>
                  <a:lnTo>
                    <a:pt x="181372" y="0"/>
                  </a:lnTo>
                  <a:lnTo>
                    <a:pt x="181372" y="40305"/>
                  </a:lnTo>
                  <a:lnTo>
                    <a:pt x="0" y="40305"/>
                  </a:lnTo>
                  <a:close/>
                </a:path>
              </a:pathLst>
            </a:custGeom>
            <a:grpFill/>
            <a:ln w="20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785A34DF-1AFB-43AE-8D4F-66E916775174}"/>
                </a:ext>
              </a:extLst>
            </p:cNvPr>
            <p:cNvSpPr/>
            <p:nvPr/>
          </p:nvSpPr>
          <p:spPr>
            <a:xfrm>
              <a:off x="4705325" y="1891573"/>
              <a:ext cx="443354" cy="40303"/>
            </a:xfrm>
            <a:custGeom>
              <a:avLst/>
              <a:gdLst>
                <a:gd name="connsiteX0" fmla="*/ 0 w 443353"/>
                <a:gd name="connsiteY0" fmla="*/ 0 h 40304"/>
                <a:gd name="connsiteX1" fmla="*/ 443354 w 443353"/>
                <a:gd name="connsiteY1" fmla="*/ 0 h 40304"/>
                <a:gd name="connsiteX2" fmla="*/ 443354 w 443353"/>
                <a:gd name="connsiteY2" fmla="*/ 40305 h 40304"/>
                <a:gd name="connsiteX3" fmla="*/ 0 w 443353"/>
                <a:gd name="connsiteY3" fmla="*/ 40305 h 4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353" h="40304">
                  <a:moveTo>
                    <a:pt x="0" y="0"/>
                  </a:moveTo>
                  <a:lnTo>
                    <a:pt x="443354" y="0"/>
                  </a:lnTo>
                  <a:lnTo>
                    <a:pt x="443354" y="40305"/>
                  </a:lnTo>
                  <a:lnTo>
                    <a:pt x="0" y="40305"/>
                  </a:lnTo>
                  <a:close/>
                </a:path>
              </a:pathLst>
            </a:custGeom>
            <a:grpFill/>
            <a:ln w="20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359399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矩形: 圆角 107">
            <a:extLst>
              <a:ext uri="{FF2B5EF4-FFF2-40B4-BE49-F238E27FC236}">
                <a16:creationId xmlns:a16="http://schemas.microsoft.com/office/drawing/2014/main" id="{AFC8B388-631B-4DC1-B6BA-06CD79B96AD3}"/>
              </a:ext>
            </a:extLst>
          </p:cNvPr>
          <p:cNvSpPr/>
          <p:nvPr/>
        </p:nvSpPr>
        <p:spPr>
          <a:xfrm>
            <a:off x="999084" y="2004480"/>
            <a:ext cx="2202067" cy="3371560"/>
          </a:xfrm>
          <a:prstGeom prst="roundRect">
            <a:avLst>
              <a:gd name="adj" fmla="val 4950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矩形: 圆角 112">
            <a:extLst>
              <a:ext uri="{FF2B5EF4-FFF2-40B4-BE49-F238E27FC236}">
                <a16:creationId xmlns:a16="http://schemas.microsoft.com/office/drawing/2014/main" id="{6CA6F416-3374-4345-88EC-A3B2A6E0FDB9}"/>
              </a:ext>
            </a:extLst>
          </p:cNvPr>
          <p:cNvSpPr/>
          <p:nvPr/>
        </p:nvSpPr>
        <p:spPr>
          <a:xfrm>
            <a:off x="3528383" y="1670650"/>
            <a:ext cx="2605936" cy="3989920"/>
          </a:xfrm>
          <a:prstGeom prst="roundRect">
            <a:avLst>
              <a:gd name="adj" fmla="val 6595"/>
            </a:avLst>
          </a:prstGeom>
          <a:solidFill>
            <a:srgbClr val="01A1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: 圆角 108">
            <a:extLst>
              <a:ext uri="{FF2B5EF4-FFF2-40B4-BE49-F238E27FC236}">
                <a16:creationId xmlns:a16="http://schemas.microsoft.com/office/drawing/2014/main" id="{61ED90E6-BE12-4994-B293-37A591D02DA5}"/>
              </a:ext>
            </a:extLst>
          </p:cNvPr>
          <p:cNvSpPr/>
          <p:nvPr/>
        </p:nvSpPr>
        <p:spPr>
          <a:xfrm>
            <a:off x="3528383" y="1728709"/>
            <a:ext cx="2605936" cy="3989920"/>
          </a:xfrm>
          <a:prstGeom prst="roundRect">
            <a:avLst>
              <a:gd name="adj" fmla="val 4950"/>
            </a:avLst>
          </a:prstGeom>
          <a:solidFill>
            <a:schemeClr val="bg1"/>
          </a:solidFill>
          <a:ln>
            <a:noFill/>
          </a:ln>
          <a:effectLst>
            <a:outerShdw blurRad="165100" sx="101000" sy="101000" algn="ctr" rotWithShape="0">
              <a:srgbClr val="01719D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: 圆角 109">
            <a:extLst>
              <a:ext uri="{FF2B5EF4-FFF2-40B4-BE49-F238E27FC236}">
                <a16:creationId xmlns:a16="http://schemas.microsoft.com/office/drawing/2014/main" id="{71756104-013E-43F8-AD52-70275C5BA112}"/>
              </a:ext>
            </a:extLst>
          </p:cNvPr>
          <p:cNvSpPr/>
          <p:nvPr/>
        </p:nvSpPr>
        <p:spPr>
          <a:xfrm>
            <a:off x="6461551" y="2004480"/>
            <a:ext cx="2202067" cy="3371560"/>
          </a:xfrm>
          <a:prstGeom prst="roundRect">
            <a:avLst>
              <a:gd name="adj" fmla="val 4950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: 圆角 111">
            <a:extLst>
              <a:ext uri="{FF2B5EF4-FFF2-40B4-BE49-F238E27FC236}">
                <a16:creationId xmlns:a16="http://schemas.microsoft.com/office/drawing/2014/main" id="{C81BDB9B-4377-49C9-97BB-BAB7C5C3B657}"/>
              </a:ext>
            </a:extLst>
          </p:cNvPr>
          <p:cNvSpPr/>
          <p:nvPr/>
        </p:nvSpPr>
        <p:spPr>
          <a:xfrm>
            <a:off x="8990849" y="2004480"/>
            <a:ext cx="2202067" cy="3371560"/>
          </a:xfrm>
          <a:prstGeom prst="roundRect">
            <a:avLst>
              <a:gd name="adj" fmla="val 4950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CDBA763-FDB7-425E-94F1-66A574390580}"/>
              </a:ext>
            </a:extLst>
          </p:cNvPr>
          <p:cNvGrpSpPr/>
          <p:nvPr/>
        </p:nvGrpSpPr>
        <p:grpSpPr>
          <a:xfrm>
            <a:off x="1366886" y="3364644"/>
            <a:ext cx="1457595" cy="630258"/>
            <a:chOff x="1313262" y="3086128"/>
            <a:chExt cx="1457595" cy="630258"/>
          </a:xfrm>
        </p:grpSpPr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134E8E6D-D236-4DE4-81E8-D241A1A35B90}"/>
                </a:ext>
              </a:extLst>
            </p:cNvPr>
            <p:cNvSpPr txBox="1"/>
            <p:nvPr/>
          </p:nvSpPr>
          <p:spPr>
            <a:xfrm>
              <a:off x="1421698" y="3086128"/>
              <a:ext cx="1240724" cy="27937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046BDECD-BCF2-41A5-928F-A7E2C7BB4E3C}"/>
                </a:ext>
              </a:extLst>
            </p:cNvPr>
            <p:cNvSpPr txBox="1"/>
            <p:nvPr/>
          </p:nvSpPr>
          <p:spPr>
            <a:xfrm>
              <a:off x="1313262" y="3429000"/>
              <a:ext cx="1457595" cy="2873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You can click here to add </a:t>
              </a:r>
              <a:r>
                <a:rPr lang="en-US" altLang="zh-CN" sz="800" kern="0" dirty="0">
                  <a:solidFill>
                    <a:schemeClr val="bg1">
                      <a:lumMod val="6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title; You can click here to add title;</a:t>
              </a:r>
              <a:endParaRPr lang="zh-CN" altLang="en-US" sz="800" kern="0" dirty="0">
                <a:solidFill>
                  <a:schemeClr val="bg1">
                    <a:lumMod val="6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A2A339E-9568-43E2-8E5B-A5316DB94F1C}"/>
              </a:ext>
            </a:extLst>
          </p:cNvPr>
          <p:cNvGrpSpPr/>
          <p:nvPr/>
        </p:nvGrpSpPr>
        <p:grpSpPr>
          <a:xfrm>
            <a:off x="4102552" y="3358164"/>
            <a:ext cx="1457595" cy="673353"/>
            <a:chOff x="3958985" y="3232649"/>
            <a:chExt cx="1457595" cy="673353"/>
          </a:xfrm>
        </p:grpSpPr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76BF5A70-F3EF-4434-8D86-BD1E03EB91BB}"/>
                </a:ext>
              </a:extLst>
            </p:cNvPr>
            <p:cNvSpPr txBox="1"/>
            <p:nvPr/>
          </p:nvSpPr>
          <p:spPr>
            <a:xfrm>
              <a:off x="3985667" y="3232649"/>
              <a:ext cx="1404232" cy="3143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120D4288-8AD3-4246-BD09-DC76C781A35F}"/>
                </a:ext>
              </a:extLst>
            </p:cNvPr>
            <p:cNvSpPr txBox="1"/>
            <p:nvPr/>
          </p:nvSpPr>
          <p:spPr>
            <a:xfrm>
              <a:off x="3958985" y="3618616"/>
              <a:ext cx="1457595" cy="2873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You can click here to add </a:t>
              </a:r>
              <a:r>
                <a:rPr lang="en-US" altLang="zh-CN" sz="800" kern="0" dirty="0">
                  <a:solidFill>
                    <a:schemeClr val="bg1">
                      <a:lumMod val="6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title; You can click here to add title;</a:t>
              </a:r>
              <a:endParaRPr lang="zh-CN" altLang="en-US" sz="800" kern="0" dirty="0">
                <a:solidFill>
                  <a:schemeClr val="bg1">
                    <a:lumMod val="6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132" name="图形 23">
            <a:extLst>
              <a:ext uri="{FF2B5EF4-FFF2-40B4-BE49-F238E27FC236}">
                <a16:creationId xmlns:a16="http://schemas.microsoft.com/office/drawing/2014/main" id="{CC259CD6-3F36-48D5-BE48-AD39F814272D}"/>
              </a:ext>
            </a:extLst>
          </p:cNvPr>
          <p:cNvGrpSpPr/>
          <p:nvPr/>
        </p:nvGrpSpPr>
        <p:grpSpPr>
          <a:xfrm>
            <a:off x="4544003" y="2602593"/>
            <a:ext cx="574697" cy="574697"/>
            <a:chOff x="3657600" y="990601"/>
            <a:chExt cx="4876801" cy="4876796"/>
          </a:xfrm>
          <a:gradFill flip="none" rotWithShape="1">
            <a:gsLst>
              <a:gs pos="20000">
                <a:srgbClr val="01A1E1"/>
              </a:gs>
              <a:gs pos="100000">
                <a:srgbClr val="01A1E1"/>
              </a:gs>
            </a:gsLst>
            <a:lin ang="13500000" scaled="1"/>
            <a:tileRect/>
          </a:gradFill>
        </p:grpSpPr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9732C897-8618-44BD-8DCF-549889AF4318}"/>
                </a:ext>
              </a:extLst>
            </p:cNvPr>
            <p:cNvSpPr/>
            <p:nvPr/>
          </p:nvSpPr>
          <p:spPr>
            <a:xfrm>
              <a:off x="3657600" y="990601"/>
              <a:ext cx="4876801" cy="4876796"/>
            </a:xfrm>
            <a:custGeom>
              <a:avLst/>
              <a:gdLst>
                <a:gd name="connsiteX0" fmla="*/ 4848892 w 4876800"/>
                <a:gd name="connsiteY0" fmla="*/ 894550 h 4876800"/>
                <a:gd name="connsiteX1" fmla="*/ 3982117 w 4876800"/>
                <a:gd name="connsiteY1" fmla="*/ 27899 h 4876800"/>
                <a:gd name="connsiteX2" fmla="*/ 3914775 w 4876800"/>
                <a:gd name="connsiteY2" fmla="*/ 0 h 4876800"/>
                <a:gd name="connsiteX3" fmla="*/ 1085850 w 4876800"/>
                <a:gd name="connsiteY3" fmla="*/ 0 h 4876800"/>
                <a:gd name="connsiteX4" fmla="*/ 800100 w 4876800"/>
                <a:gd name="connsiteY4" fmla="*/ 285750 h 4876800"/>
                <a:gd name="connsiteX5" fmla="*/ 800100 w 4876800"/>
                <a:gd name="connsiteY5" fmla="*/ 467335 h 4876800"/>
                <a:gd name="connsiteX6" fmla="*/ 0 w 4876800"/>
                <a:gd name="connsiteY6" fmla="*/ 1639167 h 4876800"/>
                <a:gd name="connsiteX7" fmla="*/ 95250 w 4876800"/>
                <a:gd name="connsiteY7" fmla="*/ 1734417 h 4876800"/>
                <a:gd name="connsiteX8" fmla="*/ 1258167 w 4876800"/>
                <a:gd name="connsiteY8" fmla="*/ 1734417 h 4876800"/>
                <a:gd name="connsiteX9" fmla="*/ 1353417 w 4876800"/>
                <a:gd name="connsiteY9" fmla="*/ 1639167 h 4876800"/>
                <a:gd name="connsiteX10" fmla="*/ 1353417 w 4876800"/>
                <a:gd name="connsiteY10" fmla="*/ 476250 h 4876800"/>
                <a:gd name="connsiteX11" fmla="*/ 1258167 w 4876800"/>
                <a:gd name="connsiteY11" fmla="*/ 381000 h 4876800"/>
                <a:gd name="connsiteX12" fmla="*/ 990600 w 4876800"/>
                <a:gd name="connsiteY12" fmla="*/ 409737 h 4876800"/>
                <a:gd name="connsiteX13" fmla="*/ 990600 w 4876800"/>
                <a:gd name="connsiteY13" fmla="*/ 285750 h 4876800"/>
                <a:gd name="connsiteX14" fmla="*/ 1085850 w 4876800"/>
                <a:gd name="connsiteY14" fmla="*/ 190500 h 4876800"/>
                <a:gd name="connsiteX15" fmla="*/ 3819525 w 4876800"/>
                <a:gd name="connsiteY15" fmla="*/ 190500 h 4876800"/>
                <a:gd name="connsiteX16" fmla="*/ 3819525 w 4876800"/>
                <a:gd name="connsiteY16" fmla="*/ 771525 h 4876800"/>
                <a:gd name="connsiteX17" fmla="*/ 4105275 w 4876800"/>
                <a:gd name="connsiteY17" fmla="*/ 1057275 h 4876800"/>
                <a:gd name="connsiteX18" fmla="*/ 4686300 w 4876800"/>
                <a:gd name="connsiteY18" fmla="*/ 1057275 h 4876800"/>
                <a:gd name="connsiteX19" fmla="*/ 4686300 w 4876800"/>
                <a:gd name="connsiteY19" fmla="*/ 4591050 h 4876800"/>
                <a:gd name="connsiteX20" fmla="*/ 4591050 w 4876800"/>
                <a:gd name="connsiteY20" fmla="*/ 4686300 h 4876800"/>
                <a:gd name="connsiteX21" fmla="*/ 1085850 w 4876800"/>
                <a:gd name="connsiteY21" fmla="*/ 4686300 h 4876800"/>
                <a:gd name="connsiteX22" fmla="*/ 990600 w 4876800"/>
                <a:gd name="connsiteY22" fmla="*/ 4591050 h 4876800"/>
                <a:gd name="connsiteX23" fmla="*/ 990600 w 4876800"/>
                <a:gd name="connsiteY23" fmla="*/ 3775072 h 4876800"/>
                <a:gd name="connsiteX24" fmla="*/ 895350 w 4876800"/>
                <a:gd name="connsiteY24" fmla="*/ 3679822 h 4876800"/>
                <a:gd name="connsiteX25" fmla="*/ 800100 w 4876800"/>
                <a:gd name="connsiteY25" fmla="*/ 3775072 h 4876800"/>
                <a:gd name="connsiteX26" fmla="*/ 800100 w 4876800"/>
                <a:gd name="connsiteY26" fmla="*/ 4591050 h 4876800"/>
                <a:gd name="connsiteX27" fmla="*/ 1085850 w 4876800"/>
                <a:gd name="connsiteY27" fmla="*/ 4876800 h 4876800"/>
                <a:gd name="connsiteX28" fmla="*/ 4591050 w 4876800"/>
                <a:gd name="connsiteY28" fmla="*/ 4876800 h 4876800"/>
                <a:gd name="connsiteX29" fmla="*/ 4876800 w 4876800"/>
                <a:gd name="connsiteY29" fmla="*/ 4591050 h 4876800"/>
                <a:gd name="connsiteX30" fmla="*/ 4876800 w 4876800"/>
                <a:gd name="connsiteY30" fmla="*/ 961901 h 4876800"/>
                <a:gd name="connsiteX31" fmla="*/ 4848892 w 4876800"/>
                <a:gd name="connsiteY31" fmla="*/ 894550 h 4876800"/>
                <a:gd name="connsiteX32" fmla="*/ 1162907 w 4876800"/>
                <a:gd name="connsiteY32" fmla="*/ 575720 h 4876800"/>
                <a:gd name="connsiteX33" fmla="*/ 1162907 w 4876800"/>
                <a:gd name="connsiteY33" fmla="*/ 1543917 h 4876800"/>
                <a:gd name="connsiteX34" fmla="*/ 194710 w 4876800"/>
                <a:gd name="connsiteY34" fmla="*/ 1543917 h 4876800"/>
                <a:gd name="connsiteX35" fmla="*/ 1162907 w 4876800"/>
                <a:gd name="connsiteY35" fmla="*/ 575720 h 4876800"/>
                <a:gd name="connsiteX36" fmla="*/ 4105275 w 4876800"/>
                <a:gd name="connsiteY36" fmla="*/ 866775 h 4876800"/>
                <a:gd name="connsiteX37" fmla="*/ 4010025 w 4876800"/>
                <a:gd name="connsiteY37" fmla="*/ 771525 h 4876800"/>
                <a:gd name="connsiteX38" fmla="*/ 4010025 w 4876800"/>
                <a:gd name="connsiteY38" fmla="*/ 325184 h 4876800"/>
                <a:gd name="connsiteX39" fmla="*/ 4551693 w 4876800"/>
                <a:gd name="connsiteY39" fmla="*/ 866775 h 4876800"/>
                <a:gd name="connsiteX40" fmla="*/ 4105275 w 4876800"/>
                <a:gd name="connsiteY40" fmla="*/ 866775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876800" h="4876800">
                  <a:moveTo>
                    <a:pt x="4848892" y="894550"/>
                  </a:moveTo>
                  <a:lnTo>
                    <a:pt x="3982117" y="27899"/>
                  </a:lnTo>
                  <a:cubicBezTo>
                    <a:pt x="3964258" y="10039"/>
                    <a:pt x="3940036" y="0"/>
                    <a:pt x="3914775" y="0"/>
                  </a:cubicBezTo>
                  <a:lnTo>
                    <a:pt x="1085850" y="0"/>
                  </a:lnTo>
                  <a:cubicBezTo>
                    <a:pt x="928287" y="0"/>
                    <a:pt x="800100" y="128187"/>
                    <a:pt x="800100" y="285750"/>
                  </a:cubicBezTo>
                  <a:lnTo>
                    <a:pt x="800100" y="467335"/>
                  </a:lnTo>
                  <a:cubicBezTo>
                    <a:pt x="332184" y="650881"/>
                    <a:pt x="0" y="1106948"/>
                    <a:pt x="0" y="1639167"/>
                  </a:cubicBezTo>
                  <a:cubicBezTo>
                    <a:pt x="0" y="1691764"/>
                    <a:pt x="42653" y="1734417"/>
                    <a:pt x="95250" y="1734417"/>
                  </a:cubicBezTo>
                  <a:lnTo>
                    <a:pt x="1258167" y="1734417"/>
                  </a:lnTo>
                  <a:cubicBezTo>
                    <a:pt x="1310764" y="1734417"/>
                    <a:pt x="1353417" y="1691764"/>
                    <a:pt x="1353417" y="1639167"/>
                  </a:cubicBezTo>
                  <a:lnTo>
                    <a:pt x="1353417" y="476250"/>
                  </a:lnTo>
                  <a:cubicBezTo>
                    <a:pt x="1353417" y="423653"/>
                    <a:pt x="1310764" y="381000"/>
                    <a:pt x="1258167" y="381000"/>
                  </a:cubicBezTo>
                  <a:cubicBezTo>
                    <a:pt x="1166365" y="381000"/>
                    <a:pt x="1076868" y="390973"/>
                    <a:pt x="990600" y="409737"/>
                  </a:cubicBezTo>
                  <a:lnTo>
                    <a:pt x="990600" y="285750"/>
                  </a:lnTo>
                  <a:cubicBezTo>
                    <a:pt x="990600" y="233229"/>
                    <a:pt x="1033329" y="190500"/>
                    <a:pt x="1085850" y="190500"/>
                  </a:cubicBezTo>
                  <a:lnTo>
                    <a:pt x="3819525" y="190500"/>
                  </a:lnTo>
                  <a:lnTo>
                    <a:pt x="3819525" y="771525"/>
                  </a:lnTo>
                  <a:cubicBezTo>
                    <a:pt x="3819525" y="929088"/>
                    <a:pt x="3947713" y="1057275"/>
                    <a:pt x="4105275" y="1057275"/>
                  </a:cubicBezTo>
                  <a:lnTo>
                    <a:pt x="4686300" y="1057275"/>
                  </a:lnTo>
                  <a:lnTo>
                    <a:pt x="4686300" y="4591050"/>
                  </a:lnTo>
                  <a:cubicBezTo>
                    <a:pt x="4686300" y="4643571"/>
                    <a:pt x="4643571" y="4686300"/>
                    <a:pt x="4591050" y="4686300"/>
                  </a:cubicBezTo>
                  <a:lnTo>
                    <a:pt x="1085850" y="4686300"/>
                  </a:lnTo>
                  <a:cubicBezTo>
                    <a:pt x="1033329" y="4686300"/>
                    <a:pt x="990600" y="4643571"/>
                    <a:pt x="990600" y="4591050"/>
                  </a:cubicBezTo>
                  <a:lnTo>
                    <a:pt x="990600" y="3775072"/>
                  </a:lnTo>
                  <a:cubicBezTo>
                    <a:pt x="990600" y="3722475"/>
                    <a:pt x="947947" y="3679822"/>
                    <a:pt x="895350" y="3679822"/>
                  </a:cubicBezTo>
                  <a:cubicBezTo>
                    <a:pt x="842753" y="3679822"/>
                    <a:pt x="800100" y="3722475"/>
                    <a:pt x="800100" y="3775072"/>
                  </a:cubicBezTo>
                  <a:lnTo>
                    <a:pt x="800100" y="4591050"/>
                  </a:lnTo>
                  <a:cubicBezTo>
                    <a:pt x="800100" y="4748613"/>
                    <a:pt x="928287" y="4876800"/>
                    <a:pt x="1085850" y="4876800"/>
                  </a:cubicBezTo>
                  <a:lnTo>
                    <a:pt x="4591050" y="4876800"/>
                  </a:lnTo>
                  <a:cubicBezTo>
                    <a:pt x="4748613" y="4876800"/>
                    <a:pt x="4876800" y="4748613"/>
                    <a:pt x="4876800" y="4591050"/>
                  </a:cubicBezTo>
                  <a:lnTo>
                    <a:pt x="4876800" y="961901"/>
                  </a:lnTo>
                  <a:cubicBezTo>
                    <a:pt x="4876800" y="936641"/>
                    <a:pt x="4866761" y="912409"/>
                    <a:pt x="4848892" y="894550"/>
                  </a:cubicBezTo>
                  <a:close/>
                  <a:moveTo>
                    <a:pt x="1162907" y="575720"/>
                  </a:moveTo>
                  <a:lnTo>
                    <a:pt x="1162907" y="1543917"/>
                  </a:lnTo>
                  <a:lnTo>
                    <a:pt x="194710" y="1543917"/>
                  </a:lnTo>
                  <a:cubicBezTo>
                    <a:pt x="240249" y="1031015"/>
                    <a:pt x="650015" y="621259"/>
                    <a:pt x="1162907" y="575720"/>
                  </a:cubicBezTo>
                  <a:close/>
                  <a:moveTo>
                    <a:pt x="4105275" y="866775"/>
                  </a:moveTo>
                  <a:cubicBezTo>
                    <a:pt x="4052754" y="866775"/>
                    <a:pt x="4010025" y="824046"/>
                    <a:pt x="4010025" y="771525"/>
                  </a:cubicBezTo>
                  <a:lnTo>
                    <a:pt x="4010025" y="325184"/>
                  </a:lnTo>
                  <a:lnTo>
                    <a:pt x="4551693" y="866775"/>
                  </a:lnTo>
                  <a:lnTo>
                    <a:pt x="4105275" y="8667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50187B16-C5E2-4125-B97A-94CEAE840B1B}"/>
                </a:ext>
              </a:extLst>
            </p:cNvPr>
            <p:cNvSpPr/>
            <p:nvPr/>
          </p:nvSpPr>
          <p:spPr>
            <a:xfrm>
              <a:off x="4457698" y="4324346"/>
              <a:ext cx="190499" cy="190499"/>
            </a:xfrm>
            <a:custGeom>
              <a:avLst/>
              <a:gdLst>
                <a:gd name="connsiteX0" fmla="*/ 162582 w 190500"/>
                <a:gd name="connsiteY0" fmla="*/ 27908 h 190500"/>
                <a:gd name="connsiteX1" fmla="*/ 95250 w 190500"/>
                <a:gd name="connsiteY1" fmla="*/ 0 h 190500"/>
                <a:gd name="connsiteX2" fmla="*/ 27908 w 190500"/>
                <a:gd name="connsiteY2" fmla="*/ 27908 h 190500"/>
                <a:gd name="connsiteX3" fmla="*/ 0 w 190500"/>
                <a:gd name="connsiteY3" fmla="*/ 95250 h 190500"/>
                <a:gd name="connsiteX4" fmla="*/ 27908 w 190500"/>
                <a:gd name="connsiteY4" fmla="*/ 162582 h 190500"/>
                <a:gd name="connsiteX5" fmla="*/ 95250 w 190500"/>
                <a:gd name="connsiteY5" fmla="*/ 190500 h 190500"/>
                <a:gd name="connsiteX6" fmla="*/ 162582 w 190500"/>
                <a:gd name="connsiteY6" fmla="*/ 162582 h 190500"/>
                <a:gd name="connsiteX7" fmla="*/ 190500 w 190500"/>
                <a:gd name="connsiteY7" fmla="*/ 95250 h 190500"/>
                <a:gd name="connsiteX8" fmla="*/ 162582 w 190500"/>
                <a:gd name="connsiteY8" fmla="*/ 27908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" h="190500">
                  <a:moveTo>
                    <a:pt x="162582" y="27908"/>
                  </a:moveTo>
                  <a:cubicBezTo>
                    <a:pt x="144875" y="10182"/>
                    <a:pt x="120301" y="0"/>
                    <a:pt x="95250" y="0"/>
                  </a:cubicBezTo>
                  <a:cubicBezTo>
                    <a:pt x="70199" y="0"/>
                    <a:pt x="45625" y="10182"/>
                    <a:pt x="27908" y="27908"/>
                  </a:cubicBezTo>
                  <a:cubicBezTo>
                    <a:pt x="10192" y="45625"/>
                    <a:pt x="0" y="70199"/>
                    <a:pt x="0" y="95250"/>
                  </a:cubicBezTo>
                  <a:cubicBezTo>
                    <a:pt x="0" y="120301"/>
                    <a:pt x="10182" y="144875"/>
                    <a:pt x="27908" y="162582"/>
                  </a:cubicBezTo>
                  <a:cubicBezTo>
                    <a:pt x="45625" y="180308"/>
                    <a:pt x="70199" y="190500"/>
                    <a:pt x="95250" y="190500"/>
                  </a:cubicBezTo>
                  <a:cubicBezTo>
                    <a:pt x="120301" y="190500"/>
                    <a:pt x="144875" y="180308"/>
                    <a:pt x="162582" y="162582"/>
                  </a:cubicBezTo>
                  <a:cubicBezTo>
                    <a:pt x="180308" y="144875"/>
                    <a:pt x="190500" y="120301"/>
                    <a:pt x="190500" y="95250"/>
                  </a:cubicBezTo>
                  <a:cubicBezTo>
                    <a:pt x="190500" y="70199"/>
                    <a:pt x="180308" y="45625"/>
                    <a:pt x="162582" y="279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BCE02D29-D2A8-4815-AB54-0E41F24845CB}"/>
                </a:ext>
              </a:extLst>
            </p:cNvPr>
            <p:cNvSpPr/>
            <p:nvPr/>
          </p:nvSpPr>
          <p:spPr>
            <a:xfrm>
              <a:off x="3998774" y="1712773"/>
              <a:ext cx="2516322" cy="2516320"/>
            </a:xfrm>
            <a:custGeom>
              <a:avLst/>
              <a:gdLst>
                <a:gd name="connsiteX0" fmla="*/ 1258157 w 2516324"/>
                <a:gd name="connsiteY0" fmla="*/ 0 h 2516324"/>
                <a:gd name="connsiteX1" fmla="*/ 1162907 w 2516324"/>
                <a:gd name="connsiteY1" fmla="*/ 95250 h 2516324"/>
                <a:gd name="connsiteX2" fmla="*/ 1162907 w 2516324"/>
                <a:gd name="connsiteY2" fmla="*/ 1162907 h 2516324"/>
                <a:gd name="connsiteX3" fmla="*/ 95250 w 2516324"/>
                <a:gd name="connsiteY3" fmla="*/ 1162907 h 2516324"/>
                <a:gd name="connsiteX4" fmla="*/ 0 w 2516324"/>
                <a:gd name="connsiteY4" fmla="*/ 1258157 h 2516324"/>
                <a:gd name="connsiteX5" fmla="*/ 1258157 w 2516324"/>
                <a:gd name="connsiteY5" fmla="*/ 2516324 h 2516324"/>
                <a:gd name="connsiteX6" fmla="*/ 2516324 w 2516324"/>
                <a:gd name="connsiteY6" fmla="*/ 1258157 h 2516324"/>
                <a:gd name="connsiteX7" fmla="*/ 1258157 w 2516324"/>
                <a:gd name="connsiteY7" fmla="*/ 0 h 2516324"/>
                <a:gd name="connsiteX8" fmla="*/ 1353407 w 2516324"/>
                <a:gd name="connsiteY8" fmla="*/ 194720 h 2516324"/>
                <a:gd name="connsiteX9" fmla="*/ 1942395 w 2516324"/>
                <a:gd name="connsiteY9" fmla="*/ 439226 h 2516324"/>
                <a:gd name="connsiteX10" fmla="*/ 1353407 w 2516324"/>
                <a:gd name="connsiteY10" fmla="*/ 1028205 h 2516324"/>
                <a:gd name="connsiteX11" fmla="*/ 1353407 w 2516324"/>
                <a:gd name="connsiteY11" fmla="*/ 194720 h 2516324"/>
                <a:gd name="connsiteX12" fmla="*/ 1258157 w 2516324"/>
                <a:gd name="connsiteY12" fmla="*/ 2325824 h 2516324"/>
                <a:gd name="connsiteX13" fmla="*/ 194720 w 2516324"/>
                <a:gd name="connsiteY13" fmla="*/ 1353407 h 2516324"/>
                <a:gd name="connsiteX14" fmla="*/ 1258157 w 2516324"/>
                <a:gd name="connsiteY14" fmla="*/ 1353407 h 2516324"/>
                <a:gd name="connsiteX15" fmla="*/ 1325480 w 2516324"/>
                <a:gd name="connsiteY15" fmla="*/ 1325537 h 2516324"/>
                <a:gd name="connsiteX16" fmla="*/ 1325518 w 2516324"/>
                <a:gd name="connsiteY16" fmla="*/ 1325509 h 2516324"/>
                <a:gd name="connsiteX17" fmla="*/ 2077126 w 2516324"/>
                <a:gd name="connsiteY17" fmla="*/ 573910 h 2516324"/>
                <a:gd name="connsiteX18" fmla="*/ 2325824 w 2516324"/>
                <a:gd name="connsiteY18" fmla="*/ 1258157 h 2516324"/>
                <a:gd name="connsiteX19" fmla="*/ 1258157 w 2516324"/>
                <a:gd name="connsiteY19" fmla="*/ 2325824 h 2516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16324" h="2516324">
                  <a:moveTo>
                    <a:pt x="1258157" y="0"/>
                  </a:moveTo>
                  <a:cubicBezTo>
                    <a:pt x="1205560" y="0"/>
                    <a:pt x="1162907" y="42653"/>
                    <a:pt x="1162907" y="95250"/>
                  </a:cubicBezTo>
                  <a:lnTo>
                    <a:pt x="1162907" y="1162907"/>
                  </a:lnTo>
                  <a:lnTo>
                    <a:pt x="95250" y="1162907"/>
                  </a:lnTo>
                  <a:cubicBezTo>
                    <a:pt x="42653" y="1162907"/>
                    <a:pt x="0" y="1205560"/>
                    <a:pt x="0" y="1258157"/>
                  </a:cubicBezTo>
                  <a:cubicBezTo>
                    <a:pt x="0" y="1951911"/>
                    <a:pt x="564404" y="2516324"/>
                    <a:pt x="1258157" y="2516324"/>
                  </a:cubicBezTo>
                  <a:cubicBezTo>
                    <a:pt x="1951911" y="2516324"/>
                    <a:pt x="2516324" y="1951911"/>
                    <a:pt x="2516324" y="1258157"/>
                  </a:cubicBezTo>
                  <a:cubicBezTo>
                    <a:pt x="2516324" y="564404"/>
                    <a:pt x="1951911" y="0"/>
                    <a:pt x="1258157" y="0"/>
                  </a:cubicBezTo>
                  <a:close/>
                  <a:moveTo>
                    <a:pt x="1353407" y="194720"/>
                  </a:moveTo>
                  <a:cubicBezTo>
                    <a:pt x="1576388" y="214512"/>
                    <a:pt x="1779851" y="303190"/>
                    <a:pt x="1942395" y="439226"/>
                  </a:cubicBezTo>
                  <a:lnTo>
                    <a:pt x="1353407" y="1028205"/>
                  </a:lnTo>
                  <a:lnTo>
                    <a:pt x="1353407" y="194720"/>
                  </a:lnTo>
                  <a:close/>
                  <a:moveTo>
                    <a:pt x="1258157" y="2325824"/>
                  </a:moveTo>
                  <a:cubicBezTo>
                    <a:pt x="701545" y="2325824"/>
                    <a:pt x="243040" y="1897685"/>
                    <a:pt x="194720" y="1353407"/>
                  </a:cubicBezTo>
                  <a:lnTo>
                    <a:pt x="1258157" y="1353407"/>
                  </a:lnTo>
                  <a:cubicBezTo>
                    <a:pt x="1284446" y="1353407"/>
                    <a:pt x="1308240" y="1342758"/>
                    <a:pt x="1325480" y="1325537"/>
                  </a:cubicBezTo>
                  <a:cubicBezTo>
                    <a:pt x="1325490" y="1325528"/>
                    <a:pt x="1325499" y="1325528"/>
                    <a:pt x="1325518" y="1325509"/>
                  </a:cubicBezTo>
                  <a:lnTo>
                    <a:pt x="2077126" y="573910"/>
                  </a:lnTo>
                  <a:cubicBezTo>
                    <a:pt x="2232298" y="759333"/>
                    <a:pt x="2325824" y="998030"/>
                    <a:pt x="2325824" y="1258157"/>
                  </a:cubicBezTo>
                  <a:cubicBezTo>
                    <a:pt x="2325824" y="1846869"/>
                    <a:pt x="1846869" y="2325824"/>
                    <a:pt x="1258157" y="23258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91338C7B-D016-4BD3-8ED8-84A015DB613E}"/>
                </a:ext>
              </a:extLst>
            </p:cNvPr>
            <p:cNvSpPr/>
            <p:nvPr/>
          </p:nvSpPr>
          <p:spPr>
            <a:xfrm>
              <a:off x="5123541" y="3996733"/>
              <a:ext cx="2992447" cy="1489064"/>
            </a:xfrm>
            <a:custGeom>
              <a:avLst/>
              <a:gdLst>
                <a:gd name="connsiteX0" fmla="*/ 2706700 w 2992450"/>
                <a:gd name="connsiteY0" fmla="*/ 0 h 1489062"/>
                <a:gd name="connsiteX1" fmla="*/ 2420950 w 2992450"/>
                <a:gd name="connsiteY1" fmla="*/ 285750 h 1489062"/>
                <a:gd name="connsiteX2" fmla="*/ 2443553 w 2992450"/>
                <a:gd name="connsiteY2" fmla="*/ 397116 h 1489062"/>
                <a:gd name="connsiteX3" fmla="*/ 1894789 w 2992450"/>
                <a:gd name="connsiteY3" fmla="*/ 945880 h 1489062"/>
                <a:gd name="connsiteX4" fmla="*/ 1770059 w 2992450"/>
                <a:gd name="connsiteY4" fmla="*/ 917172 h 1489062"/>
                <a:gd name="connsiteX5" fmla="*/ 1648044 w 2992450"/>
                <a:gd name="connsiteY5" fmla="*/ 944594 h 1489062"/>
                <a:gd name="connsiteX6" fmla="*/ 1283637 w 2992450"/>
                <a:gd name="connsiteY6" fmla="*/ 580187 h 1489062"/>
                <a:gd name="connsiteX7" fmla="*/ 1303277 w 2992450"/>
                <a:gd name="connsiteY7" fmla="*/ 476240 h 1489062"/>
                <a:gd name="connsiteX8" fmla="*/ 1017527 w 2992450"/>
                <a:gd name="connsiteY8" fmla="*/ 190490 h 1489062"/>
                <a:gd name="connsiteX9" fmla="*/ 731777 w 2992450"/>
                <a:gd name="connsiteY9" fmla="*/ 476240 h 1489062"/>
                <a:gd name="connsiteX10" fmla="*/ 758114 w 2992450"/>
                <a:gd name="connsiteY10" fmla="*/ 595846 h 1489062"/>
                <a:gd name="connsiteX11" fmla="*/ 408594 w 2992450"/>
                <a:gd name="connsiteY11" fmla="*/ 945366 h 1489062"/>
                <a:gd name="connsiteX12" fmla="*/ 285750 w 2992450"/>
                <a:gd name="connsiteY12" fmla="*/ 917562 h 1489062"/>
                <a:gd name="connsiteX13" fmla="*/ 0 w 2992450"/>
                <a:gd name="connsiteY13" fmla="*/ 1203312 h 1489062"/>
                <a:gd name="connsiteX14" fmla="*/ 285750 w 2992450"/>
                <a:gd name="connsiteY14" fmla="*/ 1489062 h 1489062"/>
                <a:gd name="connsiteX15" fmla="*/ 571500 w 2992450"/>
                <a:gd name="connsiteY15" fmla="*/ 1203312 h 1489062"/>
                <a:gd name="connsiteX16" fmla="*/ 543458 w 2992450"/>
                <a:gd name="connsiteY16" fmla="*/ 1079925 h 1489062"/>
                <a:gd name="connsiteX17" fmla="*/ 891026 w 2992450"/>
                <a:gd name="connsiteY17" fmla="*/ 732358 h 1489062"/>
                <a:gd name="connsiteX18" fmla="*/ 1017546 w 2992450"/>
                <a:gd name="connsiteY18" fmla="*/ 761990 h 1489062"/>
                <a:gd name="connsiteX19" fmla="*/ 1158621 w 2992450"/>
                <a:gd name="connsiteY19" fmla="*/ 724586 h 1489062"/>
                <a:gd name="connsiteX20" fmla="*/ 1512751 w 2992450"/>
                <a:gd name="connsiteY20" fmla="*/ 1078716 h 1489062"/>
                <a:gd name="connsiteX21" fmla="*/ 1484309 w 2992450"/>
                <a:gd name="connsiteY21" fmla="*/ 1202922 h 1489062"/>
                <a:gd name="connsiteX22" fmla="*/ 1770059 w 2992450"/>
                <a:gd name="connsiteY22" fmla="*/ 1488672 h 1489062"/>
                <a:gd name="connsiteX23" fmla="*/ 2055809 w 2992450"/>
                <a:gd name="connsiteY23" fmla="*/ 1202922 h 1489062"/>
                <a:gd name="connsiteX24" fmla="*/ 2028635 w 2992450"/>
                <a:gd name="connsiteY24" fmla="*/ 1081459 h 1489062"/>
                <a:gd name="connsiteX25" fmla="*/ 2572274 w 2992450"/>
                <a:gd name="connsiteY25" fmla="*/ 537820 h 1489062"/>
                <a:gd name="connsiteX26" fmla="*/ 2706700 w 2992450"/>
                <a:gd name="connsiteY26" fmla="*/ 571500 h 1489062"/>
                <a:gd name="connsiteX27" fmla="*/ 2992450 w 2992450"/>
                <a:gd name="connsiteY27" fmla="*/ 285750 h 1489062"/>
                <a:gd name="connsiteX28" fmla="*/ 2706700 w 2992450"/>
                <a:gd name="connsiteY28" fmla="*/ 0 h 1489062"/>
                <a:gd name="connsiteX29" fmla="*/ 285741 w 2992450"/>
                <a:gd name="connsiteY29" fmla="*/ 1298572 h 1489062"/>
                <a:gd name="connsiteX30" fmla="*/ 190491 w 2992450"/>
                <a:gd name="connsiteY30" fmla="*/ 1203322 h 1489062"/>
                <a:gd name="connsiteX31" fmla="*/ 285741 w 2992450"/>
                <a:gd name="connsiteY31" fmla="*/ 1108072 h 1489062"/>
                <a:gd name="connsiteX32" fmla="*/ 351635 w 2992450"/>
                <a:gd name="connsiteY32" fmla="*/ 1134713 h 1489062"/>
                <a:gd name="connsiteX33" fmla="*/ 352739 w 2992450"/>
                <a:gd name="connsiteY33" fmla="*/ 1135932 h 1489062"/>
                <a:gd name="connsiteX34" fmla="*/ 354159 w 2992450"/>
                <a:gd name="connsiteY34" fmla="*/ 1137209 h 1489062"/>
                <a:gd name="connsiteX35" fmla="*/ 380991 w 2992450"/>
                <a:gd name="connsiteY35" fmla="*/ 1203322 h 1489062"/>
                <a:gd name="connsiteX36" fmla="*/ 285741 w 2992450"/>
                <a:gd name="connsiteY36" fmla="*/ 1298572 h 1489062"/>
                <a:gd name="connsiteX37" fmla="*/ 1017527 w 2992450"/>
                <a:gd name="connsiteY37" fmla="*/ 571490 h 1489062"/>
                <a:gd name="connsiteX38" fmla="*/ 922277 w 2992450"/>
                <a:gd name="connsiteY38" fmla="*/ 476240 h 1489062"/>
                <a:gd name="connsiteX39" fmla="*/ 1017527 w 2992450"/>
                <a:gd name="connsiteY39" fmla="*/ 380990 h 1489062"/>
                <a:gd name="connsiteX40" fmla="*/ 1112777 w 2992450"/>
                <a:gd name="connsiteY40" fmla="*/ 476240 h 1489062"/>
                <a:gd name="connsiteX41" fmla="*/ 1017527 w 2992450"/>
                <a:gd name="connsiteY41" fmla="*/ 571490 h 1489062"/>
                <a:gd name="connsiteX42" fmla="*/ 1770040 w 2992450"/>
                <a:gd name="connsiteY42" fmla="*/ 1298172 h 1489062"/>
                <a:gd name="connsiteX43" fmla="*/ 1674790 w 2992450"/>
                <a:gd name="connsiteY43" fmla="*/ 1202922 h 1489062"/>
                <a:gd name="connsiteX44" fmla="*/ 1770040 w 2992450"/>
                <a:gd name="connsiteY44" fmla="*/ 1107672 h 1489062"/>
                <a:gd name="connsiteX45" fmla="*/ 1865290 w 2992450"/>
                <a:gd name="connsiteY45" fmla="*/ 1202922 h 1489062"/>
                <a:gd name="connsiteX46" fmla="*/ 1770040 w 2992450"/>
                <a:gd name="connsiteY46" fmla="*/ 1298172 h 1489062"/>
                <a:gd name="connsiteX47" fmla="*/ 2706681 w 2992450"/>
                <a:gd name="connsiteY47" fmla="*/ 380990 h 1489062"/>
                <a:gd name="connsiteX48" fmla="*/ 2611431 w 2992450"/>
                <a:gd name="connsiteY48" fmla="*/ 285740 h 1489062"/>
                <a:gd name="connsiteX49" fmla="*/ 2706681 w 2992450"/>
                <a:gd name="connsiteY49" fmla="*/ 190490 h 1489062"/>
                <a:gd name="connsiteX50" fmla="*/ 2801931 w 2992450"/>
                <a:gd name="connsiteY50" fmla="*/ 285740 h 1489062"/>
                <a:gd name="connsiteX51" fmla="*/ 2706681 w 2992450"/>
                <a:gd name="connsiteY51" fmla="*/ 380990 h 148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992450" h="1489062">
                  <a:moveTo>
                    <a:pt x="2706700" y="0"/>
                  </a:moveTo>
                  <a:cubicBezTo>
                    <a:pt x="2549138" y="0"/>
                    <a:pt x="2420950" y="128187"/>
                    <a:pt x="2420950" y="285750"/>
                  </a:cubicBezTo>
                  <a:cubicBezTo>
                    <a:pt x="2420950" y="325241"/>
                    <a:pt x="2429009" y="362874"/>
                    <a:pt x="2443553" y="397116"/>
                  </a:cubicBezTo>
                  <a:lnTo>
                    <a:pt x="1894789" y="945880"/>
                  </a:lnTo>
                  <a:cubicBezTo>
                    <a:pt x="1857080" y="927506"/>
                    <a:pt x="1814751" y="917172"/>
                    <a:pt x="1770059" y="917172"/>
                  </a:cubicBezTo>
                  <a:cubicBezTo>
                    <a:pt x="1726425" y="917172"/>
                    <a:pt x="1685068" y="927040"/>
                    <a:pt x="1648044" y="944594"/>
                  </a:cubicBezTo>
                  <a:lnTo>
                    <a:pt x="1283637" y="580187"/>
                  </a:lnTo>
                  <a:cubicBezTo>
                    <a:pt x="1296267" y="547954"/>
                    <a:pt x="1303277" y="512912"/>
                    <a:pt x="1303277" y="476240"/>
                  </a:cubicBezTo>
                  <a:cubicBezTo>
                    <a:pt x="1303277" y="318678"/>
                    <a:pt x="1175090" y="190490"/>
                    <a:pt x="1017527" y="190490"/>
                  </a:cubicBezTo>
                  <a:cubicBezTo>
                    <a:pt x="859965" y="190490"/>
                    <a:pt x="731777" y="318678"/>
                    <a:pt x="731777" y="476240"/>
                  </a:cubicBezTo>
                  <a:cubicBezTo>
                    <a:pt x="731777" y="518931"/>
                    <a:pt x="741255" y="559432"/>
                    <a:pt x="758114" y="595846"/>
                  </a:cubicBezTo>
                  <a:lnTo>
                    <a:pt x="408594" y="945366"/>
                  </a:lnTo>
                  <a:cubicBezTo>
                    <a:pt x="371361" y="927554"/>
                    <a:pt x="329698" y="917562"/>
                    <a:pt x="285750" y="917562"/>
                  </a:cubicBezTo>
                  <a:cubicBezTo>
                    <a:pt x="128188" y="917562"/>
                    <a:pt x="0" y="1045750"/>
                    <a:pt x="0" y="1203312"/>
                  </a:cubicBezTo>
                  <a:cubicBezTo>
                    <a:pt x="0" y="1360875"/>
                    <a:pt x="128188" y="1489062"/>
                    <a:pt x="285750" y="1489062"/>
                  </a:cubicBezTo>
                  <a:cubicBezTo>
                    <a:pt x="443313" y="1489062"/>
                    <a:pt x="571500" y="1360875"/>
                    <a:pt x="571500" y="1203312"/>
                  </a:cubicBezTo>
                  <a:cubicBezTo>
                    <a:pt x="571500" y="1159145"/>
                    <a:pt x="561423" y="1117292"/>
                    <a:pt x="543458" y="1079925"/>
                  </a:cubicBezTo>
                  <a:lnTo>
                    <a:pt x="891026" y="732358"/>
                  </a:lnTo>
                  <a:cubicBezTo>
                    <a:pt x="929192" y="751294"/>
                    <a:pt x="972131" y="761990"/>
                    <a:pt x="1017546" y="761990"/>
                  </a:cubicBezTo>
                  <a:cubicBezTo>
                    <a:pt x="1068838" y="761990"/>
                    <a:pt x="1116968" y="748341"/>
                    <a:pt x="1158621" y="724586"/>
                  </a:cubicBezTo>
                  <a:lnTo>
                    <a:pt x="1512751" y="1078716"/>
                  </a:lnTo>
                  <a:cubicBezTo>
                    <a:pt x="1494539" y="1116292"/>
                    <a:pt x="1484309" y="1158431"/>
                    <a:pt x="1484309" y="1202922"/>
                  </a:cubicBezTo>
                  <a:cubicBezTo>
                    <a:pt x="1484309" y="1360484"/>
                    <a:pt x="1612497" y="1488672"/>
                    <a:pt x="1770059" y="1488672"/>
                  </a:cubicBezTo>
                  <a:cubicBezTo>
                    <a:pt x="1927622" y="1488672"/>
                    <a:pt x="2055809" y="1360484"/>
                    <a:pt x="2055809" y="1202922"/>
                  </a:cubicBezTo>
                  <a:cubicBezTo>
                    <a:pt x="2055809" y="1159507"/>
                    <a:pt x="2046037" y="1118340"/>
                    <a:pt x="2028635" y="1081459"/>
                  </a:cubicBezTo>
                  <a:lnTo>
                    <a:pt x="2572274" y="537820"/>
                  </a:lnTo>
                  <a:cubicBezTo>
                    <a:pt x="2612365" y="559289"/>
                    <a:pt x="2658132" y="571500"/>
                    <a:pt x="2706700" y="571500"/>
                  </a:cubicBezTo>
                  <a:cubicBezTo>
                    <a:pt x="2864263" y="571500"/>
                    <a:pt x="2992450" y="443312"/>
                    <a:pt x="2992450" y="285750"/>
                  </a:cubicBezTo>
                  <a:cubicBezTo>
                    <a:pt x="2992450" y="128187"/>
                    <a:pt x="2864263" y="0"/>
                    <a:pt x="2706700" y="0"/>
                  </a:cubicBezTo>
                  <a:close/>
                  <a:moveTo>
                    <a:pt x="285741" y="1298572"/>
                  </a:moveTo>
                  <a:cubicBezTo>
                    <a:pt x="233220" y="1298572"/>
                    <a:pt x="190491" y="1255843"/>
                    <a:pt x="190491" y="1203322"/>
                  </a:cubicBezTo>
                  <a:cubicBezTo>
                    <a:pt x="190491" y="1150801"/>
                    <a:pt x="233220" y="1108072"/>
                    <a:pt x="285741" y="1108072"/>
                  </a:cubicBezTo>
                  <a:cubicBezTo>
                    <a:pt x="311315" y="1108072"/>
                    <a:pt x="334509" y="1118254"/>
                    <a:pt x="351635" y="1134713"/>
                  </a:cubicBezTo>
                  <a:cubicBezTo>
                    <a:pt x="352015" y="1135113"/>
                    <a:pt x="352349" y="1135542"/>
                    <a:pt x="352739" y="1135932"/>
                  </a:cubicBezTo>
                  <a:cubicBezTo>
                    <a:pt x="353196" y="1136390"/>
                    <a:pt x="353692" y="1136771"/>
                    <a:pt x="354159" y="1137209"/>
                  </a:cubicBezTo>
                  <a:cubicBezTo>
                    <a:pt x="370732" y="1154354"/>
                    <a:pt x="380991" y="1177652"/>
                    <a:pt x="380991" y="1203322"/>
                  </a:cubicBezTo>
                  <a:cubicBezTo>
                    <a:pt x="380991" y="1255833"/>
                    <a:pt x="338261" y="1298572"/>
                    <a:pt x="285741" y="1298572"/>
                  </a:cubicBezTo>
                  <a:close/>
                  <a:moveTo>
                    <a:pt x="1017527" y="571490"/>
                  </a:moveTo>
                  <a:cubicBezTo>
                    <a:pt x="965006" y="571490"/>
                    <a:pt x="922277" y="528761"/>
                    <a:pt x="922277" y="476240"/>
                  </a:cubicBezTo>
                  <a:cubicBezTo>
                    <a:pt x="922277" y="423720"/>
                    <a:pt x="965006" y="380990"/>
                    <a:pt x="1017527" y="380990"/>
                  </a:cubicBezTo>
                  <a:cubicBezTo>
                    <a:pt x="1070048" y="380990"/>
                    <a:pt x="1112777" y="423720"/>
                    <a:pt x="1112777" y="476240"/>
                  </a:cubicBezTo>
                  <a:cubicBezTo>
                    <a:pt x="1112777" y="528761"/>
                    <a:pt x="1070048" y="571490"/>
                    <a:pt x="1017527" y="571490"/>
                  </a:cubicBezTo>
                  <a:close/>
                  <a:moveTo>
                    <a:pt x="1770040" y="1298172"/>
                  </a:moveTo>
                  <a:cubicBezTo>
                    <a:pt x="1717519" y="1298172"/>
                    <a:pt x="1674790" y="1255443"/>
                    <a:pt x="1674790" y="1202922"/>
                  </a:cubicBezTo>
                  <a:cubicBezTo>
                    <a:pt x="1674790" y="1150401"/>
                    <a:pt x="1717519" y="1107672"/>
                    <a:pt x="1770040" y="1107672"/>
                  </a:cubicBezTo>
                  <a:cubicBezTo>
                    <a:pt x="1822561" y="1107672"/>
                    <a:pt x="1865290" y="1150401"/>
                    <a:pt x="1865290" y="1202922"/>
                  </a:cubicBezTo>
                  <a:cubicBezTo>
                    <a:pt x="1865290" y="1255443"/>
                    <a:pt x="1822561" y="1298172"/>
                    <a:pt x="1770040" y="1298172"/>
                  </a:cubicBezTo>
                  <a:close/>
                  <a:moveTo>
                    <a:pt x="2706681" y="380990"/>
                  </a:moveTo>
                  <a:cubicBezTo>
                    <a:pt x="2654161" y="380990"/>
                    <a:pt x="2611431" y="338261"/>
                    <a:pt x="2611431" y="285740"/>
                  </a:cubicBezTo>
                  <a:cubicBezTo>
                    <a:pt x="2611431" y="233219"/>
                    <a:pt x="2654170" y="190490"/>
                    <a:pt x="2706681" y="190490"/>
                  </a:cubicBezTo>
                  <a:cubicBezTo>
                    <a:pt x="2759202" y="190490"/>
                    <a:pt x="2801931" y="233219"/>
                    <a:pt x="2801931" y="285740"/>
                  </a:cubicBezTo>
                  <a:cubicBezTo>
                    <a:pt x="2801931" y="338261"/>
                    <a:pt x="2759202" y="380990"/>
                    <a:pt x="2706681" y="3809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07B33EFA-82B5-4A6C-8491-219039F836B2}"/>
                </a:ext>
              </a:extLst>
            </p:cNvPr>
            <p:cNvSpPr/>
            <p:nvPr/>
          </p:nvSpPr>
          <p:spPr>
            <a:xfrm>
              <a:off x="6756187" y="3228975"/>
              <a:ext cx="693219" cy="190499"/>
            </a:xfrm>
            <a:custGeom>
              <a:avLst/>
              <a:gdLst>
                <a:gd name="connsiteX0" fmla="*/ 597970 w 693219"/>
                <a:gd name="connsiteY0" fmla="*/ 0 h 190500"/>
                <a:gd name="connsiteX1" fmla="*/ 95250 w 693219"/>
                <a:gd name="connsiteY1" fmla="*/ 0 h 190500"/>
                <a:gd name="connsiteX2" fmla="*/ 0 w 693219"/>
                <a:gd name="connsiteY2" fmla="*/ 95250 h 190500"/>
                <a:gd name="connsiteX3" fmla="*/ 95250 w 693219"/>
                <a:gd name="connsiteY3" fmla="*/ 190500 h 190500"/>
                <a:gd name="connsiteX4" fmla="*/ 597970 w 693219"/>
                <a:gd name="connsiteY4" fmla="*/ 190500 h 190500"/>
                <a:gd name="connsiteX5" fmla="*/ 693220 w 693219"/>
                <a:gd name="connsiteY5" fmla="*/ 95250 h 190500"/>
                <a:gd name="connsiteX6" fmla="*/ 597970 w 693219"/>
                <a:gd name="connsiteY6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3219" h="190500">
                  <a:moveTo>
                    <a:pt x="597970" y="0"/>
                  </a:moveTo>
                  <a:lnTo>
                    <a:pt x="95250" y="0"/>
                  </a:lnTo>
                  <a:cubicBezTo>
                    <a:pt x="42653" y="0"/>
                    <a:pt x="0" y="42653"/>
                    <a:pt x="0" y="95250"/>
                  </a:cubicBezTo>
                  <a:cubicBezTo>
                    <a:pt x="0" y="147847"/>
                    <a:pt x="42643" y="190500"/>
                    <a:pt x="95250" y="190500"/>
                  </a:cubicBezTo>
                  <a:lnTo>
                    <a:pt x="597970" y="190500"/>
                  </a:lnTo>
                  <a:cubicBezTo>
                    <a:pt x="650567" y="190500"/>
                    <a:pt x="693220" y="147847"/>
                    <a:pt x="693220" y="95250"/>
                  </a:cubicBezTo>
                  <a:cubicBezTo>
                    <a:pt x="693220" y="42653"/>
                    <a:pt x="650567" y="0"/>
                    <a:pt x="59797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9283D83D-453F-49D4-9B70-F8E4FF0A98B1}"/>
                </a:ext>
              </a:extLst>
            </p:cNvPr>
            <p:cNvSpPr/>
            <p:nvPr/>
          </p:nvSpPr>
          <p:spPr>
            <a:xfrm>
              <a:off x="7692577" y="3228975"/>
              <a:ext cx="190499" cy="190499"/>
            </a:xfrm>
            <a:custGeom>
              <a:avLst/>
              <a:gdLst>
                <a:gd name="connsiteX0" fmla="*/ 162582 w 190500"/>
                <a:gd name="connsiteY0" fmla="*/ 27908 h 190500"/>
                <a:gd name="connsiteX1" fmla="*/ 95250 w 190500"/>
                <a:gd name="connsiteY1" fmla="*/ 0 h 190500"/>
                <a:gd name="connsiteX2" fmla="*/ 27908 w 190500"/>
                <a:gd name="connsiteY2" fmla="*/ 27908 h 190500"/>
                <a:gd name="connsiteX3" fmla="*/ 0 w 190500"/>
                <a:gd name="connsiteY3" fmla="*/ 95250 h 190500"/>
                <a:gd name="connsiteX4" fmla="*/ 27908 w 190500"/>
                <a:gd name="connsiteY4" fmla="*/ 162582 h 190500"/>
                <a:gd name="connsiteX5" fmla="*/ 95250 w 190500"/>
                <a:gd name="connsiteY5" fmla="*/ 190500 h 190500"/>
                <a:gd name="connsiteX6" fmla="*/ 162582 w 190500"/>
                <a:gd name="connsiteY6" fmla="*/ 162582 h 190500"/>
                <a:gd name="connsiteX7" fmla="*/ 190500 w 190500"/>
                <a:gd name="connsiteY7" fmla="*/ 95250 h 190500"/>
                <a:gd name="connsiteX8" fmla="*/ 162582 w 190500"/>
                <a:gd name="connsiteY8" fmla="*/ 27908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" h="190500">
                  <a:moveTo>
                    <a:pt x="162582" y="27908"/>
                  </a:moveTo>
                  <a:cubicBezTo>
                    <a:pt x="144875" y="10192"/>
                    <a:pt x="120301" y="0"/>
                    <a:pt x="95250" y="0"/>
                  </a:cubicBezTo>
                  <a:cubicBezTo>
                    <a:pt x="70199" y="0"/>
                    <a:pt x="45625" y="10182"/>
                    <a:pt x="27908" y="27908"/>
                  </a:cubicBezTo>
                  <a:cubicBezTo>
                    <a:pt x="10192" y="45625"/>
                    <a:pt x="0" y="70199"/>
                    <a:pt x="0" y="95250"/>
                  </a:cubicBezTo>
                  <a:cubicBezTo>
                    <a:pt x="0" y="120301"/>
                    <a:pt x="10182" y="144875"/>
                    <a:pt x="27908" y="162582"/>
                  </a:cubicBezTo>
                  <a:cubicBezTo>
                    <a:pt x="45625" y="180299"/>
                    <a:pt x="70104" y="190500"/>
                    <a:pt x="95250" y="190500"/>
                  </a:cubicBezTo>
                  <a:cubicBezTo>
                    <a:pt x="120301" y="190500"/>
                    <a:pt x="144875" y="180308"/>
                    <a:pt x="162582" y="162582"/>
                  </a:cubicBezTo>
                  <a:cubicBezTo>
                    <a:pt x="180299" y="144875"/>
                    <a:pt x="190500" y="120301"/>
                    <a:pt x="190500" y="95250"/>
                  </a:cubicBezTo>
                  <a:cubicBezTo>
                    <a:pt x="190500" y="70199"/>
                    <a:pt x="180308" y="45625"/>
                    <a:pt x="162582" y="279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2A6C30B4-EAA0-4AF7-A61D-B4AEF11A893C}"/>
                </a:ext>
              </a:extLst>
            </p:cNvPr>
            <p:cNvSpPr/>
            <p:nvPr/>
          </p:nvSpPr>
          <p:spPr>
            <a:xfrm>
              <a:off x="6756187" y="2314573"/>
              <a:ext cx="1354013" cy="190499"/>
            </a:xfrm>
            <a:custGeom>
              <a:avLst/>
              <a:gdLst>
                <a:gd name="connsiteX0" fmla="*/ 1258767 w 1354016"/>
                <a:gd name="connsiteY0" fmla="*/ 0 h 190500"/>
                <a:gd name="connsiteX1" fmla="*/ 95250 w 1354016"/>
                <a:gd name="connsiteY1" fmla="*/ 0 h 190500"/>
                <a:gd name="connsiteX2" fmla="*/ 0 w 1354016"/>
                <a:gd name="connsiteY2" fmla="*/ 95250 h 190500"/>
                <a:gd name="connsiteX3" fmla="*/ 95250 w 1354016"/>
                <a:gd name="connsiteY3" fmla="*/ 190500 h 190500"/>
                <a:gd name="connsiteX4" fmla="*/ 1258767 w 1354016"/>
                <a:gd name="connsiteY4" fmla="*/ 190500 h 190500"/>
                <a:gd name="connsiteX5" fmla="*/ 1354017 w 1354016"/>
                <a:gd name="connsiteY5" fmla="*/ 95250 h 190500"/>
                <a:gd name="connsiteX6" fmla="*/ 1258767 w 1354016"/>
                <a:gd name="connsiteY6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4016" h="190500">
                  <a:moveTo>
                    <a:pt x="1258767" y="0"/>
                  </a:moveTo>
                  <a:lnTo>
                    <a:pt x="95250" y="0"/>
                  </a:lnTo>
                  <a:cubicBezTo>
                    <a:pt x="42653" y="0"/>
                    <a:pt x="0" y="42653"/>
                    <a:pt x="0" y="95250"/>
                  </a:cubicBezTo>
                  <a:cubicBezTo>
                    <a:pt x="0" y="147847"/>
                    <a:pt x="42643" y="190500"/>
                    <a:pt x="95250" y="190500"/>
                  </a:cubicBezTo>
                  <a:lnTo>
                    <a:pt x="1258767" y="190500"/>
                  </a:lnTo>
                  <a:cubicBezTo>
                    <a:pt x="1311364" y="190500"/>
                    <a:pt x="1354017" y="147847"/>
                    <a:pt x="1354017" y="95250"/>
                  </a:cubicBezTo>
                  <a:cubicBezTo>
                    <a:pt x="1354017" y="42653"/>
                    <a:pt x="1311364" y="0"/>
                    <a:pt x="12587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34039F99-362E-41B7-8DDC-854A8D55DCDF}"/>
                </a:ext>
              </a:extLst>
            </p:cNvPr>
            <p:cNvSpPr/>
            <p:nvPr/>
          </p:nvSpPr>
          <p:spPr>
            <a:xfrm>
              <a:off x="6756187" y="2771774"/>
              <a:ext cx="1354013" cy="190499"/>
            </a:xfrm>
            <a:custGeom>
              <a:avLst/>
              <a:gdLst>
                <a:gd name="connsiteX0" fmla="*/ 1258767 w 1354016"/>
                <a:gd name="connsiteY0" fmla="*/ 0 h 190500"/>
                <a:gd name="connsiteX1" fmla="*/ 95250 w 1354016"/>
                <a:gd name="connsiteY1" fmla="*/ 0 h 190500"/>
                <a:gd name="connsiteX2" fmla="*/ 0 w 1354016"/>
                <a:gd name="connsiteY2" fmla="*/ 95250 h 190500"/>
                <a:gd name="connsiteX3" fmla="*/ 95250 w 1354016"/>
                <a:gd name="connsiteY3" fmla="*/ 190500 h 190500"/>
                <a:gd name="connsiteX4" fmla="*/ 1258767 w 1354016"/>
                <a:gd name="connsiteY4" fmla="*/ 190500 h 190500"/>
                <a:gd name="connsiteX5" fmla="*/ 1354017 w 1354016"/>
                <a:gd name="connsiteY5" fmla="*/ 95250 h 190500"/>
                <a:gd name="connsiteX6" fmla="*/ 1258767 w 1354016"/>
                <a:gd name="connsiteY6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4016" h="190500">
                  <a:moveTo>
                    <a:pt x="1258767" y="0"/>
                  </a:moveTo>
                  <a:lnTo>
                    <a:pt x="95250" y="0"/>
                  </a:lnTo>
                  <a:cubicBezTo>
                    <a:pt x="42653" y="0"/>
                    <a:pt x="0" y="42653"/>
                    <a:pt x="0" y="95250"/>
                  </a:cubicBezTo>
                  <a:cubicBezTo>
                    <a:pt x="0" y="147847"/>
                    <a:pt x="42643" y="190500"/>
                    <a:pt x="95250" y="190500"/>
                  </a:cubicBezTo>
                  <a:lnTo>
                    <a:pt x="1258767" y="190500"/>
                  </a:lnTo>
                  <a:cubicBezTo>
                    <a:pt x="1311364" y="190500"/>
                    <a:pt x="1354017" y="147847"/>
                    <a:pt x="1354017" y="95250"/>
                  </a:cubicBezTo>
                  <a:cubicBezTo>
                    <a:pt x="1354017" y="42653"/>
                    <a:pt x="1311364" y="0"/>
                    <a:pt x="12587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1" name="图形 31">
            <a:extLst>
              <a:ext uri="{FF2B5EF4-FFF2-40B4-BE49-F238E27FC236}">
                <a16:creationId xmlns:a16="http://schemas.microsoft.com/office/drawing/2014/main" id="{11FAA640-0156-4BC5-B0C8-7B20DEA09A18}"/>
              </a:ext>
            </a:extLst>
          </p:cNvPr>
          <p:cNvGrpSpPr/>
          <p:nvPr/>
        </p:nvGrpSpPr>
        <p:grpSpPr>
          <a:xfrm>
            <a:off x="9804533" y="2602593"/>
            <a:ext cx="574698" cy="574696"/>
            <a:chOff x="2843212" y="176223"/>
            <a:chExt cx="6505587" cy="6505563"/>
          </a:xfrm>
          <a:gradFill flip="none" rotWithShape="1">
            <a:gsLst>
              <a:gs pos="20000">
                <a:srgbClr val="01719D"/>
              </a:gs>
              <a:gs pos="100000">
                <a:srgbClr val="00B0F0"/>
              </a:gs>
            </a:gsLst>
            <a:lin ang="13500000" scaled="1"/>
            <a:tileRect/>
          </a:gradFill>
        </p:grpSpPr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591C1D3B-61A7-4C89-BFB5-C22201F3FB2A}"/>
                </a:ext>
              </a:extLst>
            </p:cNvPr>
            <p:cNvSpPr/>
            <p:nvPr/>
          </p:nvSpPr>
          <p:spPr>
            <a:xfrm>
              <a:off x="2843212" y="176223"/>
              <a:ext cx="6505587" cy="6063721"/>
            </a:xfrm>
            <a:custGeom>
              <a:avLst/>
              <a:gdLst>
                <a:gd name="connsiteX0" fmla="*/ 6422042 w 6505587"/>
                <a:gd name="connsiteY0" fmla="*/ 4372857 h 6063724"/>
                <a:gd name="connsiteX1" fmla="*/ 5444359 w 6505587"/>
                <a:gd name="connsiteY1" fmla="*/ 3395025 h 6063724"/>
                <a:gd name="connsiteX2" fmla="*/ 5865848 w 6505587"/>
                <a:gd name="connsiteY2" fmla="*/ 2319515 h 6063724"/>
                <a:gd name="connsiteX3" fmla="*/ 5529133 w 6505587"/>
                <a:gd name="connsiteY3" fmla="*/ 953747 h 6063724"/>
                <a:gd name="connsiteX4" fmla="*/ 5397158 w 6505587"/>
                <a:gd name="connsiteY4" fmla="*/ 926498 h 6063724"/>
                <a:gd name="connsiteX5" fmla="*/ 5369909 w 6505587"/>
                <a:gd name="connsiteY5" fmla="*/ 1058523 h 6063724"/>
                <a:gd name="connsiteX6" fmla="*/ 5121245 w 6505587"/>
                <a:gd name="connsiteY6" fmla="*/ 3476275 h 6063724"/>
                <a:gd name="connsiteX7" fmla="*/ 2398842 w 6505587"/>
                <a:gd name="connsiteY7" fmla="*/ 3476275 h 6063724"/>
                <a:gd name="connsiteX8" fmla="*/ 2398842 w 6505587"/>
                <a:gd name="connsiteY8" fmla="*/ 753525 h 6063724"/>
                <a:gd name="connsiteX9" fmla="*/ 5120996 w 6505587"/>
                <a:gd name="connsiteY9" fmla="*/ 753277 h 6063724"/>
                <a:gd name="connsiteX10" fmla="*/ 5126208 w 6505587"/>
                <a:gd name="connsiteY10" fmla="*/ 758538 h 6063724"/>
                <a:gd name="connsiteX11" fmla="*/ 5260963 w 6505587"/>
                <a:gd name="connsiteY11" fmla="*/ 758985 h 6063724"/>
                <a:gd name="connsiteX12" fmla="*/ 5261459 w 6505587"/>
                <a:gd name="connsiteY12" fmla="*/ 624229 h 6063724"/>
                <a:gd name="connsiteX13" fmla="*/ 5256000 w 6505587"/>
                <a:gd name="connsiteY13" fmla="*/ 618720 h 6063724"/>
                <a:gd name="connsiteX14" fmla="*/ 2264037 w 6505587"/>
                <a:gd name="connsiteY14" fmla="*/ 618720 h 6063724"/>
                <a:gd name="connsiteX15" fmla="*/ 2188792 w 6505587"/>
                <a:gd name="connsiteY15" fmla="*/ 697935 h 6063724"/>
                <a:gd name="connsiteX16" fmla="*/ 95297 w 6505587"/>
                <a:gd name="connsiteY16" fmla="*/ 697935 h 6063724"/>
                <a:gd name="connsiteX17" fmla="*/ 0 w 6505587"/>
                <a:gd name="connsiteY17" fmla="*/ 793232 h 6063724"/>
                <a:gd name="connsiteX18" fmla="*/ 0 w 6505587"/>
                <a:gd name="connsiteY18" fmla="*/ 1214720 h 6063724"/>
                <a:gd name="connsiteX19" fmla="*/ 95297 w 6505587"/>
                <a:gd name="connsiteY19" fmla="*/ 1310066 h 6063724"/>
                <a:gd name="connsiteX20" fmla="*/ 190593 w 6505587"/>
                <a:gd name="connsiteY20" fmla="*/ 1214720 h 6063724"/>
                <a:gd name="connsiteX21" fmla="*/ 190593 w 6505587"/>
                <a:gd name="connsiteY21" fmla="*/ 888578 h 6063724"/>
                <a:gd name="connsiteX22" fmla="*/ 2035921 w 6505587"/>
                <a:gd name="connsiteY22" fmla="*/ 888578 h 6063724"/>
                <a:gd name="connsiteX23" fmla="*/ 1848008 w 6505587"/>
                <a:gd name="connsiteY23" fmla="*/ 1209211 h 6063724"/>
                <a:gd name="connsiteX24" fmla="*/ 660722 w 6505587"/>
                <a:gd name="connsiteY24" fmla="*/ 1209211 h 6063724"/>
                <a:gd name="connsiteX25" fmla="*/ 565426 w 6505587"/>
                <a:gd name="connsiteY25" fmla="*/ 1304508 h 6063724"/>
                <a:gd name="connsiteX26" fmla="*/ 660722 w 6505587"/>
                <a:gd name="connsiteY26" fmla="*/ 1399804 h 6063724"/>
                <a:gd name="connsiteX27" fmla="*/ 1769140 w 6505587"/>
                <a:gd name="connsiteY27" fmla="*/ 1399804 h 6063724"/>
                <a:gd name="connsiteX28" fmla="*/ 1700745 w 6505587"/>
                <a:gd name="connsiteY28" fmla="*/ 1632784 h 6063724"/>
                <a:gd name="connsiteX29" fmla="*/ 660722 w 6505587"/>
                <a:gd name="connsiteY29" fmla="*/ 1632784 h 6063724"/>
                <a:gd name="connsiteX30" fmla="*/ 565426 w 6505587"/>
                <a:gd name="connsiteY30" fmla="*/ 1728081 h 6063724"/>
                <a:gd name="connsiteX31" fmla="*/ 660722 w 6505587"/>
                <a:gd name="connsiteY31" fmla="*/ 1823377 h 6063724"/>
                <a:gd name="connsiteX32" fmla="*/ 1665505 w 6505587"/>
                <a:gd name="connsiteY32" fmla="*/ 1823377 h 6063724"/>
                <a:gd name="connsiteX33" fmla="*/ 1646297 w 6505587"/>
                <a:gd name="connsiteY33" fmla="*/ 2056308 h 6063724"/>
                <a:gd name="connsiteX34" fmla="*/ 660722 w 6505587"/>
                <a:gd name="connsiteY34" fmla="*/ 2056308 h 6063724"/>
                <a:gd name="connsiteX35" fmla="*/ 565426 w 6505587"/>
                <a:gd name="connsiteY35" fmla="*/ 2151654 h 6063724"/>
                <a:gd name="connsiteX36" fmla="*/ 660722 w 6505587"/>
                <a:gd name="connsiteY36" fmla="*/ 2246950 h 6063724"/>
                <a:gd name="connsiteX37" fmla="*/ 1649622 w 6505587"/>
                <a:gd name="connsiteY37" fmla="*/ 2246950 h 6063724"/>
                <a:gd name="connsiteX38" fmla="*/ 1862948 w 6505587"/>
                <a:gd name="connsiteY38" fmla="*/ 3051858 h 6063724"/>
                <a:gd name="connsiteX39" fmla="*/ 1702681 w 6505587"/>
                <a:gd name="connsiteY39" fmla="*/ 3051858 h 6063724"/>
                <a:gd name="connsiteX40" fmla="*/ 1607384 w 6505587"/>
                <a:gd name="connsiteY40" fmla="*/ 3147205 h 6063724"/>
                <a:gd name="connsiteX41" fmla="*/ 1607384 w 6505587"/>
                <a:gd name="connsiteY41" fmla="*/ 5968378 h 6063724"/>
                <a:gd name="connsiteX42" fmla="*/ 1702681 w 6505587"/>
                <a:gd name="connsiteY42" fmla="*/ 6063725 h 6063724"/>
                <a:gd name="connsiteX43" fmla="*/ 2465053 w 6505587"/>
                <a:gd name="connsiteY43" fmla="*/ 6063725 h 6063724"/>
                <a:gd name="connsiteX44" fmla="*/ 2560349 w 6505587"/>
                <a:gd name="connsiteY44" fmla="*/ 5968378 h 6063724"/>
                <a:gd name="connsiteX45" fmla="*/ 2560349 w 6505587"/>
                <a:gd name="connsiteY45" fmla="*/ 3857908 h 6063724"/>
                <a:gd name="connsiteX46" fmla="*/ 2827180 w 6505587"/>
                <a:gd name="connsiteY46" fmla="*/ 4014155 h 6063724"/>
                <a:gd name="connsiteX47" fmla="*/ 2827180 w 6505587"/>
                <a:gd name="connsiteY47" fmla="*/ 5968378 h 6063724"/>
                <a:gd name="connsiteX48" fmla="*/ 2922476 w 6505587"/>
                <a:gd name="connsiteY48" fmla="*/ 6063725 h 6063724"/>
                <a:gd name="connsiteX49" fmla="*/ 3684848 w 6505587"/>
                <a:gd name="connsiteY49" fmla="*/ 6063725 h 6063724"/>
                <a:gd name="connsiteX50" fmla="*/ 3780145 w 6505587"/>
                <a:gd name="connsiteY50" fmla="*/ 5968378 h 6063724"/>
                <a:gd name="connsiteX51" fmla="*/ 3780145 w 6505587"/>
                <a:gd name="connsiteY51" fmla="*/ 4229614 h 6063724"/>
                <a:gd name="connsiteX52" fmla="*/ 4002553 w 6505587"/>
                <a:gd name="connsiteY52" fmla="*/ 4215915 h 6063724"/>
                <a:gd name="connsiteX53" fmla="*/ 4002553 w 6505587"/>
                <a:gd name="connsiteY53" fmla="*/ 5687998 h 6063724"/>
                <a:gd name="connsiteX54" fmla="*/ 4097849 w 6505587"/>
                <a:gd name="connsiteY54" fmla="*/ 5783344 h 6063724"/>
                <a:gd name="connsiteX55" fmla="*/ 4193146 w 6505587"/>
                <a:gd name="connsiteY55" fmla="*/ 5687998 h 6063724"/>
                <a:gd name="connsiteX56" fmla="*/ 4193146 w 6505587"/>
                <a:gd name="connsiteY56" fmla="*/ 4185242 h 6063724"/>
                <a:gd name="connsiteX57" fmla="*/ 5040094 w 6505587"/>
                <a:gd name="connsiteY57" fmla="*/ 3799539 h 6063724"/>
                <a:gd name="connsiteX58" fmla="*/ 6017578 w 6505587"/>
                <a:gd name="connsiteY58" fmla="*/ 4777172 h 6063724"/>
                <a:gd name="connsiteX59" fmla="*/ 6219785 w 6505587"/>
                <a:gd name="connsiteY59" fmla="*/ 4860954 h 6063724"/>
                <a:gd name="connsiteX60" fmla="*/ 6421992 w 6505587"/>
                <a:gd name="connsiteY60" fmla="*/ 4777172 h 6063724"/>
                <a:gd name="connsiteX61" fmla="*/ 6422042 w 6505587"/>
                <a:gd name="connsiteY61" fmla="*/ 4372857 h 6063724"/>
                <a:gd name="connsiteX62" fmla="*/ 2369756 w 6505587"/>
                <a:gd name="connsiteY62" fmla="*/ 5873082 h 6063724"/>
                <a:gd name="connsiteX63" fmla="*/ 1797977 w 6505587"/>
                <a:gd name="connsiteY63" fmla="*/ 5873082 h 6063724"/>
                <a:gd name="connsiteX64" fmla="*/ 1797977 w 6505587"/>
                <a:gd name="connsiteY64" fmla="*/ 3242501 h 6063724"/>
                <a:gd name="connsiteX65" fmla="*/ 1969660 w 6505587"/>
                <a:gd name="connsiteY65" fmla="*/ 3242501 h 6063724"/>
                <a:gd name="connsiteX66" fmla="*/ 2264037 w 6505587"/>
                <a:gd name="connsiteY66" fmla="*/ 3611080 h 6063724"/>
                <a:gd name="connsiteX67" fmla="*/ 2369756 w 6505587"/>
                <a:gd name="connsiteY67" fmla="*/ 3709702 h 6063724"/>
                <a:gd name="connsiteX68" fmla="*/ 3017822 w 6505587"/>
                <a:gd name="connsiteY68" fmla="*/ 5873082 h 6063724"/>
                <a:gd name="connsiteX69" fmla="*/ 3017822 w 6505587"/>
                <a:gd name="connsiteY69" fmla="*/ 4096149 h 6063724"/>
                <a:gd name="connsiteX70" fmla="*/ 3589601 w 6505587"/>
                <a:gd name="connsiteY70" fmla="*/ 4222864 h 6063724"/>
                <a:gd name="connsiteX71" fmla="*/ 3589601 w 6505587"/>
                <a:gd name="connsiteY71" fmla="*/ 5873082 h 6063724"/>
                <a:gd name="connsiteX72" fmla="*/ 6287287 w 6505587"/>
                <a:gd name="connsiteY72" fmla="*/ 4642367 h 6063724"/>
                <a:gd name="connsiteX73" fmla="*/ 6219835 w 6505587"/>
                <a:gd name="connsiteY73" fmla="*/ 4670311 h 6063724"/>
                <a:gd name="connsiteX74" fmla="*/ 6152432 w 6505587"/>
                <a:gd name="connsiteY74" fmla="*/ 4642367 h 6063724"/>
                <a:gd name="connsiteX75" fmla="*/ 5187009 w 6505587"/>
                <a:gd name="connsiteY75" fmla="*/ 3676894 h 6063724"/>
                <a:gd name="connsiteX76" fmla="*/ 5256000 w 6505587"/>
                <a:gd name="connsiteY76" fmla="*/ 3611080 h 6063724"/>
                <a:gd name="connsiteX77" fmla="*/ 5321864 w 6505587"/>
                <a:gd name="connsiteY77" fmla="*/ 3542089 h 6063724"/>
                <a:gd name="connsiteX78" fmla="*/ 6287187 w 6505587"/>
                <a:gd name="connsiteY78" fmla="*/ 4507612 h 6063724"/>
                <a:gd name="connsiteX79" fmla="*/ 6287287 w 6505587"/>
                <a:gd name="connsiteY79" fmla="*/ 4642367 h 6063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6505587" h="6063724">
                  <a:moveTo>
                    <a:pt x="6422042" y="4372857"/>
                  </a:moveTo>
                  <a:lnTo>
                    <a:pt x="5444359" y="3395025"/>
                  </a:lnTo>
                  <a:cubicBezTo>
                    <a:pt x="5680566" y="3083773"/>
                    <a:pt x="5828027" y="2710677"/>
                    <a:pt x="5865848" y="2319515"/>
                  </a:cubicBezTo>
                  <a:cubicBezTo>
                    <a:pt x="5912156" y="1839458"/>
                    <a:pt x="5792589" y="1354439"/>
                    <a:pt x="5529133" y="953747"/>
                  </a:cubicBezTo>
                  <a:cubicBezTo>
                    <a:pt x="5500197" y="909771"/>
                    <a:pt x="5441083" y="897562"/>
                    <a:pt x="5397158" y="926498"/>
                  </a:cubicBezTo>
                  <a:cubicBezTo>
                    <a:pt x="5353182" y="955434"/>
                    <a:pt x="5340972" y="1014548"/>
                    <a:pt x="5369909" y="1058523"/>
                  </a:cubicBezTo>
                  <a:cubicBezTo>
                    <a:pt x="5868478" y="1816726"/>
                    <a:pt x="5763900" y="2833570"/>
                    <a:pt x="5121245" y="3476275"/>
                  </a:cubicBezTo>
                  <a:cubicBezTo>
                    <a:pt x="4370636" y="4226934"/>
                    <a:pt x="3149401" y="4226934"/>
                    <a:pt x="2398842" y="3476275"/>
                  </a:cubicBezTo>
                  <a:cubicBezTo>
                    <a:pt x="1648233" y="2725617"/>
                    <a:pt x="1648233" y="1504183"/>
                    <a:pt x="2398842" y="753525"/>
                  </a:cubicBezTo>
                  <a:cubicBezTo>
                    <a:pt x="3149401" y="2866"/>
                    <a:pt x="4370685" y="2866"/>
                    <a:pt x="5120996" y="753277"/>
                  </a:cubicBezTo>
                  <a:lnTo>
                    <a:pt x="5126208" y="758538"/>
                  </a:lnTo>
                  <a:cubicBezTo>
                    <a:pt x="5163334" y="795862"/>
                    <a:pt x="5223639" y="796111"/>
                    <a:pt x="5260963" y="758985"/>
                  </a:cubicBezTo>
                  <a:cubicBezTo>
                    <a:pt x="5298337" y="721908"/>
                    <a:pt x="5298536" y="661554"/>
                    <a:pt x="5261459" y="624229"/>
                  </a:cubicBezTo>
                  <a:lnTo>
                    <a:pt x="5256000" y="618720"/>
                  </a:lnTo>
                  <a:cubicBezTo>
                    <a:pt x="4431089" y="-206240"/>
                    <a:pt x="3088947" y="-206240"/>
                    <a:pt x="2264037" y="618720"/>
                  </a:cubicBezTo>
                  <a:cubicBezTo>
                    <a:pt x="2238128" y="644629"/>
                    <a:pt x="2213063" y="671034"/>
                    <a:pt x="2188792" y="697935"/>
                  </a:cubicBezTo>
                  <a:lnTo>
                    <a:pt x="95297" y="697935"/>
                  </a:lnTo>
                  <a:cubicBezTo>
                    <a:pt x="42685" y="697935"/>
                    <a:pt x="0" y="740620"/>
                    <a:pt x="0" y="793232"/>
                  </a:cubicBezTo>
                  <a:lnTo>
                    <a:pt x="0" y="1214720"/>
                  </a:lnTo>
                  <a:cubicBezTo>
                    <a:pt x="0" y="1267382"/>
                    <a:pt x="42685" y="1310066"/>
                    <a:pt x="95297" y="1310066"/>
                  </a:cubicBezTo>
                  <a:cubicBezTo>
                    <a:pt x="147958" y="1310066"/>
                    <a:pt x="190593" y="1267382"/>
                    <a:pt x="190593" y="1214720"/>
                  </a:cubicBezTo>
                  <a:lnTo>
                    <a:pt x="190593" y="888578"/>
                  </a:lnTo>
                  <a:lnTo>
                    <a:pt x="2035921" y="888578"/>
                  </a:lnTo>
                  <a:cubicBezTo>
                    <a:pt x="1963108" y="990873"/>
                    <a:pt x="1900471" y="1098181"/>
                    <a:pt x="1848008" y="1209211"/>
                  </a:cubicBezTo>
                  <a:lnTo>
                    <a:pt x="660722" y="1209211"/>
                  </a:lnTo>
                  <a:cubicBezTo>
                    <a:pt x="608111" y="1209211"/>
                    <a:pt x="565426" y="1251846"/>
                    <a:pt x="565426" y="1304508"/>
                  </a:cubicBezTo>
                  <a:cubicBezTo>
                    <a:pt x="565426" y="1357169"/>
                    <a:pt x="608111" y="1399804"/>
                    <a:pt x="660722" y="1399804"/>
                  </a:cubicBezTo>
                  <a:lnTo>
                    <a:pt x="1769140" y="1399804"/>
                  </a:lnTo>
                  <a:cubicBezTo>
                    <a:pt x="1741792" y="1476339"/>
                    <a:pt x="1719010" y="1554115"/>
                    <a:pt x="1700745" y="1632784"/>
                  </a:cubicBezTo>
                  <a:lnTo>
                    <a:pt x="660722" y="1632784"/>
                  </a:lnTo>
                  <a:cubicBezTo>
                    <a:pt x="608111" y="1632784"/>
                    <a:pt x="565426" y="1675419"/>
                    <a:pt x="565426" y="1728081"/>
                  </a:cubicBezTo>
                  <a:cubicBezTo>
                    <a:pt x="565426" y="1780692"/>
                    <a:pt x="608111" y="1823377"/>
                    <a:pt x="660722" y="1823377"/>
                  </a:cubicBezTo>
                  <a:lnTo>
                    <a:pt x="1665505" y="1823377"/>
                  </a:lnTo>
                  <a:cubicBezTo>
                    <a:pt x="1654834" y="1900657"/>
                    <a:pt x="1648431" y="1978433"/>
                    <a:pt x="1646297" y="2056308"/>
                  </a:cubicBezTo>
                  <a:lnTo>
                    <a:pt x="660722" y="2056308"/>
                  </a:lnTo>
                  <a:cubicBezTo>
                    <a:pt x="608111" y="2056308"/>
                    <a:pt x="565426" y="2098993"/>
                    <a:pt x="565426" y="2151654"/>
                  </a:cubicBezTo>
                  <a:cubicBezTo>
                    <a:pt x="565426" y="2204265"/>
                    <a:pt x="608111" y="2246950"/>
                    <a:pt x="660722" y="2246950"/>
                  </a:cubicBezTo>
                  <a:lnTo>
                    <a:pt x="1649622" y="2246950"/>
                  </a:lnTo>
                  <a:cubicBezTo>
                    <a:pt x="1666796" y="2523807"/>
                    <a:pt x="1737821" y="2797883"/>
                    <a:pt x="1862948" y="3051858"/>
                  </a:cubicBezTo>
                  <a:lnTo>
                    <a:pt x="1702681" y="3051858"/>
                  </a:lnTo>
                  <a:cubicBezTo>
                    <a:pt x="1650019" y="3051858"/>
                    <a:pt x="1607384" y="3094543"/>
                    <a:pt x="1607384" y="3147205"/>
                  </a:cubicBezTo>
                  <a:lnTo>
                    <a:pt x="1607384" y="5968378"/>
                  </a:lnTo>
                  <a:cubicBezTo>
                    <a:pt x="1607384" y="6021040"/>
                    <a:pt x="1650019" y="6063725"/>
                    <a:pt x="1702681" y="6063725"/>
                  </a:cubicBezTo>
                  <a:lnTo>
                    <a:pt x="2465053" y="6063725"/>
                  </a:lnTo>
                  <a:cubicBezTo>
                    <a:pt x="2517714" y="6063725"/>
                    <a:pt x="2560349" y="6021040"/>
                    <a:pt x="2560349" y="5968378"/>
                  </a:cubicBezTo>
                  <a:lnTo>
                    <a:pt x="2560349" y="3857908"/>
                  </a:lnTo>
                  <a:cubicBezTo>
                    <a:pt x="2646166" y="3917022"/>
                    <a:pt x="2735357" y="3969137"/>
                    <a:pt x="2827180" y="4014155"/>
                  </a:cubicBezTo>
                  <a:lnTo>
                    <a:pt x="2827180" y="5968378"/>
                  </a:lnTo>
                  <a:cubicBezTo>
                    <a:pt x="2827180" y="6021040"/>
                    <a:pt x="2869864" y="6063725"/>
                    <a:pt x="2922476" y="6063725"/>
                  </a:cubicBezTo>
                  <a:lnTo>
                    <a:pt x="3684848" y="6063725"/>
                  </a:lnTo>
                  <a:cubicBezTo>
                    <a:pt x="3737509" y="6063725"/>
                    <a:pt x="3780145" y="6021040"/>
                    <a:pt x="3780145" y="5968378"/>
                  </a:cubicBezTo>
                  <a:lnTo>
                    <a:pt x="3780145" y="4229614"/>
                  </a:lnTo>
                  <a:cubicBezTo>
                    <a:pt x="3854446" y="4228870"/>
                    <a:pt x="3928648" y="4224353"/>
                    <a:pt x="4002553" y="4215915"/>
                  </a:cubicBezTo>
                  <a:lnTo>
                    <a:pt x="4002553" y="5687998"/>
                  </a:lnTo>
                  <a:cubicBezTo>
                    <a:pt x="4002553" y="5740659"/>
                    <a:pt x="4045188" y="5783344"/>
                    <a:pt x="4097849" y="5783344"/>
                  </a:cubicBezTo>
                  <a:cubicBezTo>
                    <a:pt x="4150461" y="5783344"/>
                    <a:pt x="4193146" y="5740659"/>
                    <a:pt x="4193146" y="5687998"/>
                  </a:cubicBezTo>
                  <a:lnTo>
                    <a:pt x="4193146" y="4185242"/>
                  </a:lnTo>
                  <a:cubicBezTo>
                    <a:pt x="4494372" y="4122703"/>
                    <a:pt x="4784481" y="3994152"/>
                    <a:pt x="5040094" y="3799539"/>
                  </a:cubicBezTo>
                  <a:lnTo>
                    <a:pt x="6017578" y="4777172"/>
                  </a:lnTo>
                  <a:cubicBezTo>
                    <a:pt x="6071629" y="4831173"/>
                    <a:pt x="6143449" y="4860954"/>
                    <a:pt x="6219785" y="4860954"/>
                  </a:cubicBezTo>
                  <a:cubicBezTo>
                    <a:pt x="6296171" y="4860954"/>
                    <a:pt x="6367991" y="4831173"/>
                    <a:pt x="6421992" y="4777172"/>
                  </a:cubicBezTo>
                  <a:cubicBezTo>
                    <a:pt x="6533420" y="4665794"/>
                    <a:pt x="6533469" y="4484433"/>
                    <a:pt x="6422042" y="4372857"/>
                  </a:cubicBezTo>
                  <a:close/>
                  <a:moveTo>
                    <a:pt x="2369756" y="5873082"/>
                  </a:moveTo>
                  <a:lnTo>
                    <a:pt x="1797977" y="5873082"/>
                  </a:lnTo>
                  <a:lnTo>
                    <a:pt x="1797977" y="3242501"/>
                  </a:lnTo>
                  <a:lnTo>
                    <a:pt x="1969660" y="3242501"/>
                  </a:lnTo>
                  <a:cubicBezTo>
                    <a:pt x="2052101" y="3373385"/>
                    <a:pt x="2150177" y="3497171"/>
                    <a:pt x="2264037" y="3611080"/>
                  </a:cubicBezTo>
                  <a:cubicBezTo>
                    <a:pt x="2298383" y="3645427"/>
                    <a:pt x="2333722" y="3678234"/>
                    <a:pt x="2369756" y="3709702"/>
                  </a:cubicBezTo>
                  <a:close/>
                  <a:moveTo>
                    <a:pt x="3017822" y="5873082"/>
                  </a:moveTo>
                  <a:lnTo>
                    <a:pt x="3017822" y="4096149"/>
                  </a:lnTo>
                  <a:cubicBezTo>
                    <a:pt x="3202658" y="4165090"/>
                    <a:pt x="3395236" y="4207279"/>
                    <a:pt x="3589601" y="4222864"/>
                  </a:cubicBezTo>
                  <a:lnTo>
                    <a:pt x="3589601" y="5873082"/>
                  </a:lnTo>
                  <a:close/>
                  <a:moveTo>
                    <a:pt x="6287287" y="4642367"/>
                  </a:moveTo>
                  <a:cubicBezTo>
                    <a:pt x="6269270" y="4660384"/>
                    <a:pt x="6245297" y="4670311"/>
                    <a:pt x="6219835" y="4670311"/>
                  </a:cubicBezTo>
                  <a:cubicBezTo>
                    <a:pt x="6194373" y="4670311"/>
                    <a:pt x="6170400" y="4660384"/>
                    <a:pt x="6152432" y="4642367"/>
                  </a:cubicBezTo>
                  <a:lnTo>
                    <a:pt x="5187009" y="3676894"/>
                  </a:lnTo>
                  <a:cubicBezTo>
                    <a:pt x="5210387" y="3655502"/>
                    <a:pt x="5233416" y="3633663"/>
                    <a:pt x="5256000" y="3611080"/>
                  </a:cubicBezTo>
                  <a:cubicBezTo>
                    <a:pt x="5278533" y="3588547"/>
                    <a:pt x="5300471" y="3565566"/>
                    <a:pt x="5321864" y="3542089"/>
                  </a:cubicBezTo>
                  <a:lnTo>
                    <a:pt x="6287187" y="4507612"/>
                  </a:lnTo>
                  <a:cubicBezTo>
                    <a:pt x="6324363" y="4544788"/>
                    <a:pt x="6324413" y="4605291"/>
                    <a:pt x="6287287" y="4642367"/>
                  </a:cubicBezTo>
                  <a:close/>
                </a:path>
              </a:pathLst>
            </a:custGeom>
            <a:grpFill/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50A4BE10-A055-4A31-AB86-2BF6DEBF2AE5}"/>
                </a:ext>
              </a:extLst>
            </p:cNvPr>
            <p:cNvSpPr/>
            <p:nvPr/>
          </p:nvSpPr>
          <p:spPr>
            <a:xfrm>
              <a:off x="2843212" y="1708703"/>
              <a:ext cx="4193146" cy="4973083"/>
            </a:xfrm>
            <a:custGeom>
              <a:avLst/>
              <a:gdLst>
                <a:gd name="connsiteX0" fmla="*/ 4097849 w 4193145"/>
                <a:gd name="connsiteY0" fmla="*/ 4471144 h 4973088"/>
                <a:gd name="connsiteX1" fmla="*/ 4002553 w 4193145"/>
                <a:gd name="connsiteY1" fmla="*/ 4566440 h 4973088"/>
                <a:gd name="connsiteX2" fmla="*/ 4002553 w 4193145"/>
                <a:gd name="connsiteY2" fmla="*/ 4782495 h 4973088"/>
                <a:gd name="connsiteX3" fmla="*/ 190593 w 4193145"/>
                <a:gd name="connsiteY3" fmla="*/ 4782495 h 4973088"/>
                <a:gd name="connsiteX4" fmla="*/ 190593 w 4193145"/>
                <a:gd name="connsiteY4" fmla="*/ 95297 h 4973088"/>
                <a:gd name="connsiteX5" fmla="*/ 95297 w 4193145"/>
                <a:gd name="connsiteY5" fmla="*/ 0 h 4973088"/>
                <a:gd name="connsiteX6" fmla="*/ 0 w 4193145"/>
                <a:gd name="connsiteY6" fmla="*/ 95297 h 4973088"/>
                <a:gd name="connsiteX7" fmla="*/ 0 w 4193145"/>
                <a:gd name="connsiteY7" fmla="*/ 4877792 h 4973088"/>
                <a:gd name="connsiteX8" fmla="*/ 95297 w 4193145"/>
                <a:gd name="connsiteY8" fmla="*/ 4973088 h 4973088"/>
                <a:gd name="connsiteX9" fmla="*/ 4097849 w 4193145"/>
                <a:gd name="connsiteY9" fmla="*/ 4973088 h 4973088"/>
                <a:gd name="connsiteX10" fmla="*/ 4193146 w 4193145"/>
                <a:gd name="connsiteY10" fmla="*/ 4877792 h 4973088"/>
                <a:gd name="connsiteX11" fmla="*/ 4193146 w 4193145"/>
                <a:gd name="connsiteY11" fmla="*/ 4566440 h 4973088"/>
                <a:gd name="connsiteX12" fmla="*/ 4097849 w 4193145"/>
                <a:gd name="connsiteY12" fmla="*/ 4471144 h 4973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93145" h="4973088">
                  <a:moveTo>
                    <a:pt x="4097849" y="4471144"/>
                  </a:moveTo>
                  <a:cubicBezTo>
                    <a:pt x="4045238" y="4471144"/>
                    <a:pt x="4002553" y="4513779"/>
                    <a:pt x="4002553" y="4566440"/>
                  </a:cubicBezTo>
                  <a:lnTo>
                    <a:pt x="4002553" y="4782495"/>
                  </a:lnTo>
                  <a:lnTo>
                    <a:pt x="190593" y="4782495"/>
                  </a:lnTo>
                  <a:lnTo>
                    <a:pt x="190593" y="95297"/>
                  </a:lnTo>
                  <a:cubicBezTo>
                    <a:pt x="190593" y="42635"/>
                    <a:pt x="147958" y="0"/>
                    <a:pt x="95297" y="0"/>
                  </a:cubicBezTo>
                  <a:cubicBezTo>
                    <a:pt x="42685" y="0"/>
                    <a:pt x="0" y="42635"/>
                    <a:pt x="0" y="95297"/>
                  </a:cubicBezTo>
                  <a:lnTo>
                    <a:pt x="0" y="4877792"/>
                  </a:lnTo>
                  <a:cubicBezTo>
                    <a:pt x="0" y="4930453"/>
                    <a:pt x="42685" y="4973088"/>
                    <a:pt x="95297" y="4973088"/>
                  </a:cubicBezTo>
                  <a:lnTo>
                    <a:pt x="4097849" y="4973088"/>
                  </a:lnTo>
                  <a:cubicBezTo>
                    <a:pt x="4150511" y="4973088"/>
                    <a:pt x="4193146" y="4930453"/>
                    <a:pt x="4193146" y="4877792"/>
                  </a:cubicBezTo>
                  <a:lnTo>
                    <a:pt x="4193146" y="4566440"/>
                  </a:lnTo>
                  <a:cubicBezTo>
                    <a:pt x="4193146" y="4513779"/>
                    <a:pt x="4150511" y="4471144"/>
                    <a:pt x="4097849" y="4471144"/>
                  </a:cubicBezTo>
                  <a:close/>
                </a:path>
              </a:pathLst>
            </a:custGeom>
            <a:grpFill/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9BD33E9D-06C7-4F2E-B249-CCE6EFBC854C}"/>
                </a:ext>
              </a:extLst>
            </p:cNvPr>
            <p:cNvSpPr/>
            <p:nvPr/>
          </p:nvSpPr>
          <p:spPr>
            <a:xfrm>
              <a:off x="3256166" y="3990556"/>
              <a:ext cx="953009" cy="2249342"/>
            </a:xfrm>
            <a:custGeom>
              <a:avLst/>
              <a:gdLst>
                <a:gd name="connsiteX0" fmla="*/ 0 w 953014"/>
                <a:gd name="connsiteY0" fmla="*/ 95297 h 2249345"/>
                <a:gd name="connsiteX1" fmla="*/ 0 w 953014"/>
                <a:gd name="connsiteY1" fmla="*/ 2154049 h 2249345"/>
                <a:gd name="connsiteX2" fmla="*/ 95297 w 953014"/>
                <a:gd name="connsiteY2" fmla="*/ 2249345 h 2249345"/>
                <a:gd name="connsiteX3" fmla="*/ 857718 w 953014"/>
                <a:gd name="connsiteY3" fmla="*/ 2249345 h 2249345"/>
                <a:gd name="connsiteX4" fmla="*/ 953015 w 953014"/>
                <a:gd name="connsiteY4" fmla="*/ 2154049 h 2249345"/>
                <a:gd name="connsiteX5" fmla="*/ 953015 w 953014"/>
                <a:gd name="connsiteY5" fmla="*/ 95297 h 2249345"/>
                <a:gd name="connsiteX6" fmla="*/ 857718 w 953014"/>
                <a:gd name="connsiteY6" fmla="*/ 0 h 2249345"/>
                <a:gd name="connsiteX7" fmla="*/ 95297 w 953014"/>
                <a:gd name="connsiteY7" fmla="*/ 0 h 2249345"/>
                <a:gd name="connsiteX8" fmla="*/ 0 w 953014"/>
                <a:gd name="connsiteY8" fmla="*/ 95297 h 2249345"/>
                <a:gd name="connsiteX9" fmla="*/ 190593 w 953014"/>
                <a:gd name="connsiteY9" fmla="*/ 190643 h 2249345"/>
                <a:gd name="connsiteX10" fmla="*/ 762422 w 953014"/>
                <a:gd name="connsiteY10" fmla="*/ 190643 h 2249345"/>
                <a:gd name="connsiteX11" fmla="*/ 762422 w 953014"/>
                <a:gd name="connsiteY11" fmla="*/ 2058702 h 2249345"/>
                <a:gd name="connsiteX12" fmla="*/ 190593 w 953014"/>
                <a:gd name="connsiteY12" fmla="*/ 2058702 h 2249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53014" h="2249345">
                  <a:moveTo>
                    <a:pt x="0" y="95297"/>
                  </a:moveTo>
                  <a:lnTo>
                    <a:pt x="0" y="2154049"/>
                  </a:lnTo>
                  <a:cubicBezTo>
                    <a:pt x="0" y="2206660"/>
                    <a:pt x="42685" y="2249345"/>
                    <a:pt x="95297" y="2249345"/>
                  </a:cubicBezTo>
                  <a:lnTo>
                    <a:pt x="857718" y="2249345"/>
                  </a:lnTo>
                  <a:cubicBezTo>
                    <a:pt x="910330" y="2249345"/>
                    <a:pt x="953015" y="2206660"/>
                    <a:pt x="953015" y="2154049"/>
                  </a:cubicBezTo>
                  <a:lnTo>
                    <a:pt x="953015" y="95297"/>
                  </a:lnTo>
                  <a:cubicBezTo>
                    <a:pt x="953015" y="42685"/>
                    <a:pt x="910330" y="0"/>
                    <a:pt x="857718" y="0"/>
                  </a:cubicBezTo>
                  <a:lnTo>
                    <a:pt x="95297" y="0"/>
                  </a:lnTo>
                  <a:cubicBezTo>
                    <a:pt x="42685" y="0"/>
                    <a:pt x="0" y="42685"/>
                    <a:pt x="0" y="95297"/>
                  </a:cubicBezTo>
                  <a:close/>
                  <a:moveTo>
                    <a:pt x="190593" y="190643"/>
                  </a:moveTo>
                  <a:lnTo>
                    <a:pt x="762422" y="190643"/>
                  </a:lnTo>
                  <a:lnTo>
                    <a:pt x="762422" y="2058702"/>
                  </a:lnTo>
                  <a:lnTo>
                    <a:pt x="190593" y="2058702"/>
                  </a:lnTo>
                  <a:close/>
                </a:path>
              </a:pathLst>
            </a:custGeom>
            <a:grpFill/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5B3DC657-9557-4EF0-9CD5-B4F5FA743DC1}"/>
                </a:ext>
              </a:extLst>
            </p:cNvPr>
            <p:cNvSpPr/>
            <p:nvPr/>
          </p:nvSpPr>
          <p:spPr>
            <a:xfrm>
              <a:off x="3408635" y="2656199"/>
              <a:ext cx="903178" cy="190640"/>
            </a:xfrm>
            <a:custGeom>
              <a:avLst/>
              <a:gdLst>
                <a:gd name="connsiteX0" fmla="*/ 807886 w 903182"/>
                <a:gd name="connsiteY0" fmla="*/ 190643 h 190642"/>
                <a:gd name="connsiteX1" fmla="*/ 903183 w 903182"/>
                <a:gd name="connsiteY1" fmla="*/ 95297 h 190642"/>
                <a:gd name="connsiteX2" fmla="*/ 807886 w 903182"/>
                <a:gd name="connsiteY2" fmla="*/ 0 h 190642"/>
                <a:gd name="connsiteX3" fmla="*/ 95297 w 903182"/>
                <a:gd name="connsiteY3" fmla="*/ 0 h 190642"/>
                <a:gd name="connsiteX4" fmla="*/ 0 w 903182"/>
                <a:gd name="connsiteY4" fmla="*/ 95297 h 190642"/>
                <a:gd name="connsiteX5" fmla="*/ 95297 w 903182"/>
                <a:gd name="connsiteY5" fmla="*/ 190643 h 190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3182" h="190642">
                  <a:moveTo>
                    <a:pt x="807886" y="190643"/>
                  </a:moveTo>
                  <a:cubicBezTo>
                    <a:pt x="860547" y="190643"/>
                    <a:pt x="903183" y="147958"/>
                    <a:pt x="903183" y="95297"/>
                  </a:cubicBezTo>
                  <a:cubicBezTo>
                    <a:pt x="903183" y="42685"/>
                    <a:pt x="860547" y="0"/>
                    <a:pt x="807886" y="0"/>
                  </a:cubicBezTo>
                  <a:lnTo>
                    <a:pt x="95297" y="0"/>
                  </a:lnTo>
                  <a:cubicBezTo>
                    <a:pt x="42685" y="0"/>
                    <a:pt x="0" y="42685"/>
                    <a:pt x="0" y="95297"/>
                  </a:cubicBezTo>
                  <a:cubicBezTo>
                    <a:pt x="0" y="147958"/>
                    <a:pt x="42685" y="190643"/>
                    <a:pt x="95297" y="190643"/>
                  </a:cubicBezTo>
                  <a:close/>
                </a:path>
              </a:pathLst>
            </a:custGeom>
            <a:grpFill/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2154A4A3-2400-4CEE-90EC-26D2991EC442}"/>
                </a:ext>
              </a:extLst>
            </p:cNvPr>
            <p:cNvSpPr/>
            <p:nvPr/>
          </p:nvSpPr>
          <p:spPr>
            <a:xfrm>
              <a:off x="4869550" y="557243"/>
              <a:ext cx="3467353" cy="3467805"/>
            </a:xfrm>
            <a:custGeom>
              <a:avLst/>
              <a:gdLst>
                <a:gd name="connsiteX0" fmla="*/ 1733702 w 3467353"/>
                <a:gd name="connsiteY0" fmla="*/ 0 h 3467800"/>
                <a:gd name="connsiteX1" fmla="*/ 507255 w 3467353"/>
                <a:gd name="connsiteY1" fmla="*/ 507305 h 3467800"/>
                <a:gd name="connsiteX2" fmla="*/ 0 w 3467353"/>
                <a:gd name="connsiteY2" fmla="*/ 1733900 h 3467800"/>
                <a:gd name="connsiteX3" fmla="*/ 507255 w 3467353"/>
                <a:gd name="connsiteY3" fmla="*/ 2960495 h 3467800"/>
                <a:gd name="connsiteX4" fmla="*/ 1733702 w 3467353"/>
                <a:gd name="connsiteY4" fmla="*/ 3467800 h 3467800"/>
                <a:gd name="connsiteX5" fmla="*/ 2960148 w 3467353"/>
                <a:gd name="connsiteY5" fmla="*/ 2960495 h 3467800"/>
                <a:gd name="connsiteX6" fmla="*/ 3467354 w 3467353"/>
                <a:gd name="connsiteY6" fmla="*/ 1733900 h 3467800"/>
                <a:gd name="connsiteX7" fmla="*/ 2960148 w 3467353"/>
                <a:gd name="connsiteY7" fmla="*/ 507305 h 3467800"/>
                <a:gd name="connsiteX8" fmla="*/ 1733702 w 3467353"/>
                <a:gd name="connsiteY8" fmla="*/ 0 h 3467800"/>
                <a:gd name="connsiteX9" fmla="*/ 2825343 w 3467353"/>
                <a:gd name="connsiteY9" fmla="*/ 2825691 h 3467800"/>
                <a:gd name="connsiteX10" fmla="*/ 1733702 w 3467353"/>
                <a:gd name="connsiteY10" fmla="*/ 3277158 h 3467800"/>
                <a:gd name="connsiteX11" fmla="*/ 642060 w 3467353"/>
                <a:gd name="connsiteY11" fmla="*/ 2825691 h 3467800"/>
                <a:gd name="connsiteX12" fmla="*/ 190593 w 3467353"/>
                <a:gd name="connsiteY12" fmla="*/ 1733900 h 3467800"/>
                <a:gd name="connsiteX13" fmla="*/ 642060 w 3467353"/>
                <a:gd name="connsiteY13" fmla="*/ 642060 h 3467800"/>
                <a:gd name="connsiteX14" fmla="*/ 1733702 w 3467353"/>
                <a:gd name="connsiteY14" fmla="*/ 190543 h 3467800"/>
                <a:gd name="connsiteX15" fmla="*/ 2825343 w 3467353"/>
                <a:gd name="connsiteY15" fmla="*/ 642060 h 3467800"/>
                <a:gd name="connsiteX16" fmla="*/ 3276761 w 3467353"/>
                <a:gd name="connsiteY16" fmla="*/ 1733900 h 3467800"/>
                <a:gd name="connsiteX17" fmla="*/ 2825343 w 3467353"/>
                <a:gd name="connsiteY17" fmla="*/ 2825691 h 346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67353" h="3467800">
                  <a:moveTo>
                    <a:pt x="1733702" y="0"/>
                  </a:moveTo>
                  <a:cubicBezTo>
                    <a:pt x="1269925" y="0"/>
                    <a:pt x="834341" y="180170"/>
                    <a:pt x="507255" y="507305"/>
                  </a:cubicBezTo>
                  <a:cubicBezTo>
                    <a:pt x="180170" y="834440"/>
                    <a:pt x="0" y="1270074"/>
                    <a:pt x="0" y="1733900"/>
                  </a:cubicBezTo>
                  <a:cubicBezTo>
                    <a:pt x="0" y="2197726"/>
                    <a:pt x="180170" y="2633360"/>
                    <a:pt x="507255" y="2960495"/>
                  </a:cubicBezTo>
                  <a:cubicBezTo>
                    <a:pt x="834390" y="3287630"/>
                    <a:pt x="1269925" y="3467800"/>
                    <a:pt x="1733702" y="3467800"/>
                  </a:cubicBezTo>
                  <a:cubicBezTo>
                    <a:pt x="2197478" y="3467800"/>
                    <a:pt x="2633013" y="3287630"/>
                    <a:pt x="2960148" y="2960495"/>
                  </a:cubicBezTo>
                  <a:cubicBezTo>
                    <a:pt x="3287233" y="2633360"/>
                    <a:pt x="3467354" y="2197726"/>
                    <a:pt x="3467354" y="1733900"/>
                  </a:cubicBezTo>
                  <a:cubicBezTo>
                    <a:pt x="3467354" y="1270074"/>
                    <a:pt x="3287233" y="834440"/>
                    <a:pt x="2960148" y="507305"/>
                  </a:cubicBezTo>
                  <a:cubicBezTo>
                    <a:pt x="2633013" y="180170"/>
                    <a:pt x="2197478" y="0"/>
                    <a:pt x="1733702" y="0"/>
                  </a:cubicBezTo>
                  <a:close/>
                  <a:moveTo>
                    <a:pt x="2825343" y="2825691"/>
                  </a:moveTo>
                  <a:cubicBezTo>
                    <a:pt x="2534242" y="3116841"/>
                    <a:pt x="2146554" y="3277158"/>
                    <a:pt x="1733702" y="3277158"/>
                  </a:cubicBezTo>
                  <a:cubicBezTo>
                    <a:pt x="1320800" y="3277158"/>
                    <a:pt x="933161" y="3116841"/>
                    <a:pt x="642060" y="2825691"/>
                  </a:cubicBezTo>
                  <a:cubicBezTo>
                    <a:pt x="350910" y="2534540"/>
                    <a:pt x="190593" y="2146802"/>
                    <a:pt x="190593" y="1733900"/>
                  </a:cubicBezTo>
                  <a:cubicBezTo>
                    <a:pt x="190593" y="1320949"/>
                    <a:pt x="350910" y="933211"/>
                    <a:pt x="642060" y="642060"/>
                  </a:cubicBezTo>
                  <a:cubicBezTo>
                    <a:pt x="942989" y="341082"/>
                    <a:pt x="1338370" y="190543"/>
                    <a:pt x="1733702" y="190543"/>
                  </a:cubicBezTo>
                  <a:cubicBezTo>
                    <a:pt x="2129033" y="190543"/>
                    <a:pt x="2524415" y="341082"/>
                    <a:pt x="2825343" y="642060"/>
                  </a:cubicBezTo>
                  <a:cubicBezTo>
                    <a:pt x="3116444" y="933211"/>
                    <a:pt x="3276761" y="1320949"/>
                    <a:pt x="3276761" y="1733900"/>
                  </a:cubicBezTo>
                  <a:cubicBezTo>
                    <a:pt x="3276761" y="2146802"/>
                    <a:pt x="3116444" y="2534540"/>
                    <a:pt x="2825343" y="2825691"/>
                  </a:cubicBezTo>
                  <a:close/>
                </a:path>
              </a:pathLst>
            </a:custGeom>
            <a:grpFill/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7" name="图形 75">
            <a:extLst>
              <a:ext uri="{FF2B5EF4-FFF2-40B4-BE49-F238E27FC236}">
                <a16:creationId xmlns:a16="http://schemas.microsoft.com/office/drawing/2014/main" id="{1695B478-696C-4544-8355-C164AC9F7730}"/>
              </a:ext>
            </a:extLst>
          </p:cNvPr>
          <p:cNvGrpSpPr/>
          <p:nvPr/>
        </p:nvGrpSpPr>
        <p:grpSpPr>
          <a:xfrm>
            <a:off x="7275236" y="2602593"/>
            <a:ext cx="574697" cy="574697"/>
            <a:chOff x="5522903" y="3931747"/>
            <a:chExt cx="1289759" cy="1289752"/>
          </a:xfrm>
          <a:gradFill flip="none" rotWithShape="1">
            <a:gsLst>
              <a:gs pos="20000">
                <a:srgbClr val="01719D"/>
              </a:gs>
              <a:gs pos="100000">
                <a:srgbClr val="00B0F0"/>
              </a:gs>
            </a:gsLst>
            <a:lin ang="13500000" scaled="1"/>
            <a:tileRect/>
          </a:gradFill>
        </p:grpSpPr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AEC6E075-F1A8-4E07-96C0-718C8027850A}"/>
                </a:ext>
              </a:extLst>
            </p:cNvPr>
            <p:cNvSpPr/>
            <p:nvPr/>
          </p:nvSpPr>
          <p:spPr>
            <a:xfrm>
              <a:off x="5522903" y="3931747"/>
              <a:ext cx="1289759" cy="1289752"/>
            </a:xfrm>
            <a:custGeom>
              <a:avLst/>
              <a:gdLst>
                <a:gd name="connsiteX0" fmla="*/ 1019323 w 1289756"/>
                <a:gd name="connsiteY0" fmla="*/ 120092 h 1289756"/>
                <a:gd name="connsiteX1" fmla="*/ 1019323 w 1289756"/>
                <a:gd name="connsiteY1" fmla="*/ 0 h 1289756"/>
                <a:gd name="connsiteX2" fmla="*/ 270433 w 1289756"/>
                <a:gd name="connsiteY2" fmla="*/ 0 h 1289756"/>
                <a:gd name="connsiteX3" fmla="*/ 270433 w 1289756"/>
                <a:gd name="connsiteY3" fmla="*/ 120092 h 1289756"/>
                <a:gd name="connsiteX4" fmla="*/ 170788 w 1289756"/>
                <a:gd name="connsiteY4" fmla="*/ 208025 h 1289756"/>
                <a:gd name="connsiteX5" fmla="*/ 62408 w 1289756"/>
                <a:gd name="connsiteY5" fmla="*/ 208025 h 1289756"/>
                <a:gd name="connsiteX6" fmla="*/ 0 w 1289756"/>
                <a:gd name="connsiteY6" fmla="*/ 270433 h 1289756"/>
                <a:gd name="connsiteX7" fmla="*/ 62408 w 1289756"/>
                <a:gd name="connsiteY7" fmla="*/ 332840 h 1289756"/>
                <a:gd name="connsiteX8" fmla="*/ 80671 w 1289756"/>
                <a:gd name="connsiteY8" fmla="*/ 332840 h 1289756"/>
                <a:gd name="connsiteX9" fmla="*/ 0 w 1289756"/>
                <a:gd name="connsiteY9" fmla="*/ 644878 h 1289756"/>
                <a:gd name="connsiteX10" fmla="*/ 644878 w 1289756"/>
                <a:gd name="connsiteY10" fmla="*/ 1289756 h 1289756"/>
                <a:gd name="connsiteX11" fmla="*/ 1289756 w 1289756"/>
                <a:gd name="connsiteY11" fmla="*/ 644878 h 1289756"/>
                <a:gd name="connsiteX12" fmla="*/ 1019323 w 1289756"/>
                <a:gd name="connsiteY12" fmla="*/ 120092 h 1289756"/>
                <a:gd name="connsiteX13" fmla="*/ 1248151 w 1289756"/>
                <a:gd name="connsiteY13" fmla="*/ 644878 h 1289756"/>
                <a:gd name="connsiteX14" fmla="*/ 1227349 w 1289756"/>
                <a:gd name="connsiteY14" fmla="*/ 801710 h 1289756"/>
                <a:gd name="connsiteX15" fmla="*/ 1227349 w 1289756"/>
                <a:gd name="connsiteY15" fmla="*/ 754365 h 1289756"/>
                <a:gd name="connsiteX16" fmla="*/ 1167003 w 1289756"/>
                <a:gd name="connsiteY16" fmla="*/ 674335 h 1289756"/>
                <a:gd name="connsiteX17" fmla="*/ 1081731 w 1289756"/>
                <a:gd name="connsiteY17" fmla="*/ 649997 h 1289756"/>
                <a:gd name="connsiteX18" fmla="*/ 1081731 w 1289756"/>
                <a:gd name="connsiteY18" fmla="*/ 623557 h 1289756"/>
                <a:gd name="connsiteX19" fmla="*/ 1123336 w 1289756"/>
                <a:gd name="connsiteY19" fmla="*/ 540886 h 1289756"/>
                <a:gd name="connsiteX20" fmla="*/ 1123336 w 1289756"/>
                <a:gd name="connsiteY20" fmla="*/ 499281 h 1289756"/>
                <a:gd name="connsiteX21" fmla="*/ 1019323 w 1289756"/>
                <a:gd name="connsiteY21" fmla="*/ 395268 h 1289756"/>
                <a:gd name="connsiteX22" fmla="*/ 1019323 w 1289756"/>
                <a:gd name="connsiteY22" fmla="*/ 171956 h 1289756"/>
                <a:gd name="connsiteX23" fmla="*/ 1248151 w 1289756"/>
                <a:gd name="connsiteY23" fmla="*/ 644878 h 1289756"/>
                <a:gd name="connsiteX24" fmla="*/ 1144138 w 1289756"/>
                <a:gd name="connsiteY24" fmla="*/ 936113 h 1289756"/>
                <a:gd name="connsiteX25" fmla="*/ 1172976 w 1289756"/>
                <a:gd name="connsiteY25" fmla="*/ 936113 h 1289756"/>
                <a:gd name="connsiteX26" fmla="*/ 1144138 w 1289756"/>
                <a:gd name="connsiteY26" fmla="*/ 983122 h 1289756"/>
                <a:gd name="connsiteX27" fmla="*/ 95897 w 1289756"/>
                <a:gd name="connsiteY27" fmla="*/ 894508 h 1289756"/>
                <a:gd name="connsiteX28" fmla="*/ 78588 w 1289756"/>
                <a:gd name="connsiteY28" fmla="*/ 852903 h 1289756"/>
                <a:gd name="connsiteX29" fmla="*/ 1211168 w 1289756"/>
                <a:gd name="connsiteY29" fmla="*/ 852903 h 1289756"/>
                <a:gd name="connsiteX30" fmla="*/ 1193859 w 1289756"/>
                <a:gd name="connsiteY30" fmla="*/ 894508 h 1289756"/>
                <a:gd name="connsiteX31" fmla="*/ 145618 w 1289756"/>
                <a:gd name="connsiteY31" fmla="*/ 983122 h 1289756"/>
                <a:gd name="connsiteX32" fmla="*/ 116781 w 1289756"/>
                <a:gd name="connsiteY32" fmla="*/ 936113 h 1289756"/>
                <a:gd name="connsiteX33" fmla="*/ 145618 w 1289756"/>
                <a:gd name="connsiteY33" fmla="*/ 936113 h 1289756"/>
                <a:gd name="connsiteX34" fmla="*/ 145618 w 1289756"/>
                <a:gd name="connsiteY34" fmla="*/ 291235 h 1289756"/>
                <a:gd name="connsiteX35" fmla="*/ 145618 w 1289756"/>
                <a:gd name="connsiteY35" fmla="*/ 249630 h 1289756"/>
                <a:gd name="connsiteX36" fmla="*/ 187223 w 1289756"/>
                <a:gd name="connsiteY36" fmla="*/ 249630 h 1289756"/>
                <a:gd name="connsiteX37" fmla="*/ 187223 w 1289756"/>
                <a:gd name="connsiteY37" fmla="*/ 291235 h 1289756"/>
                <a:gd name="connsiteX38" fmla="*/ 228828 w 1289756"/>
                <a:gd name="connsiteY38" fmla="*/ 249630 h 1289756"/>
                <a:gd name="connsiteX39" fmla="*/ 576163 w 1289756"/>
                <a:gd name="connsiteY39" fmla="*/ 249630 h 1289756"/>
                <a:gd name="connsiteX40" fmla="*/ 607366 w 1289756"/>
                <a:gd name="connsiteY40" fmla="*/ 270433 h 1289756"/>
                <a:gd name="connsiteX41" fmla="*/ 576163 w 1289756"/>
                <a:gd name="connsiteY41" fmla="*/ 291235 h 1289756"/>
                <a:gd name="connsiteX42" fmla="*/ 228828 w 1289756"/>
                <a:gd name="connsiteY42" fmla="*/ 291235 h 1289756"/>
                <a:gd name="connsiteX43" fmla="*/ 748891 w 1289756"/>
                <a:gd name="connsiteY43" fmla="*/ 312038 h 1289756"/>
                <a:gd name="connsiteX44" fmla="*/ 893076 w 1289756"/>
                <a:gd name="connsiteY44" fmla="*/ 312038 h 1289756"/>
                <a:gd name="connsiteX45" fmla="*/ 748891 w 1289756"/>
                <a:gd name="connsiteY45" fmla="*/ 456223 h 1289756"/>
                <a:gd name="connsiteX46" fmla="*/ 748891 w 1289756"/>
                <a:gd name="connsiteY46" fmla="*/ 270433 h 1289756"/>
                <a:gd name="connsiteX47" fmla="*/ 748891 w 1289756"/>
                <a:gd name="connsiteY47" fmla="*/ 126247 h 1289756"/>
                <a:gd name="connsiteX48" fmla="*/ 893076 w 1289756"/>
                <a:gd name="connsiteY48" fmla="*/ 270433 h 1289756"/>
                <a:gd name="connsiteX49" fmla="*/ 707286 w 1289756"/>
                <a:gd name="connsiteY49" fmla="*/ 416589 h 1289756"/>
                <a:gd name="connsiteX50" fmla="*/ 644878 w 1289756"/>
                <a:gd name="connsiteY50" fmla="*/ 395248 h 1289756"/>
                <a:gd name="connsiteX51" fmla="*/ 605081 w 1289756"/>
                <a:gd name="connsiteY51" fmla="*/ 403232 h 1289756"/>
                <a:gd name="connsiteX52" fmla="*/ 567102 w 1289756"/>
                <a:gd name="connsiteY52" fmla="*/ 332840 h 1289756"/>
                <a:gd name="connsiteX53" fmla="*/ 588778 w 1289756"/>
                <a:gd name="connsiteY53" fmla="*/ 332840 h 1289756"/>
                <a:gd name="connsiteX54" fmla="*/ 682390 w 1289756"/>
                <a:gd name="connsiteY54" fmla="*/ 270433 h 1289756"/>
                <a:gd name="connsiteX55" fmla="*/ 588778 w 1289756"/>
                <a:gd name="connsiteY55" fmla="*/ 208025 h 1289756"/>
                <a:gd name="connsiteX56" fmla="*/ 584258 w 1289756"/>
                <a:gd name="connsiteY56" fmla="*/ 208025 h 1289756"/>
                <a:gd name="connsiteX57" fmla="*/ 707286 w 1289756"/>
                <a:gd name="connsiteY57" fmla="*/ 126461 h 1289756"/>
                <a:gd name="connsiteX58" fmla="*/ 1019323 w 1289756"/>
                <a:gd name="connsiteY58" fmla="*/ 436853 h 1289756"/>
                <a:gd name="connsiteX59" fmla="*/ 1081731 w 1289756"/>
                <a:gd name="connsiteY59" fmla="*/ 499260 h 1289756"/>
                <a:gd name="connsiteX60" fmla="*/ 1081731 w 1289756"/>
                <a:gd name="connsiteY60" fmla="*/ 540865 h 1289756"/>
                <a:gd name="connsiteX61" fmla="*/ 1019323 w 1289756"/>
                <a:gd name="connsiteY61" fmla="*/ 603273 h 1289756"/>
                <a:gd name="connsiteX62" fmla="*/ 956916 w 1289756"/>
                <a:gd name="connsiteY62" fmla="*/ 540865 h 1289756"/>
                <a:gd name="connsiteX63" fmla="*/ 956916 w 1289756"/>
                <a:gd name="connsiteY63" fmla="*/ 499260 h 1289756"/>
                <a:gd name="connsiteX64" fmla="*/ 1019323 w 1289756"/>
                <a:gd name="connsiteY64" fmla="*/ 436853 h 1289756"/>
                <a:gd name="connsiteX65" fmla="*/ 1019323 w 1289756"/>
                <a:gd name="connsiteY65" fmla="*/ 644878 h 1289756"/>
                <a:gd name="connsiteX66" fmla="*/ 1040126 w 1289756"/>
                <a:gd name="connsiteY66" fmla="*/ 642775 h 1289756"/>
                <a:gd name="connsiteX67" fmla="*/ 1040126 w 1289756"/>
                <a:gd name="connsiteY67" fmla="*/ 657067 h 1289756"/>
                <a:gd name="connsiteX68" fmla="*/ 1019323 w 1289756"/>
                <a:gd name="connsiteY68" fmla="*/ 677870 h 1289756"/>
                <a:gd name="connsiteX69" fmla="*/ 998521 w 1289756"/>
                <a:gd name="connsiteY69" fmla="*/ 657067 h 1289756"/>
                <a:gd name="connsiteX70" fmla="*/ 998521 w 1289756"/>
                <a:gd name="connsiteY70" fmla="*/ 642775 h 1289756"/>
                <a:gd name="connsiteX71" fmla="*/ 1019323 w 1289756"/>
                <a:gd name="connsiteY71" fmla="*/ 644878 h 1289756"/>
                <a:gd name="connsiteX72" fmla="*/ 971664 w 1289756"/>
                <a:gd name="connsiteY72" fmla="*/ 689043 h 1289756"/>
                <a:gd name="connsiteX73" fmla="*/ 1019323 w 1289756"/>
                <a:gd name="connsiteY73" fmla="*/ 736702 h 1289756"/>
                <a:gd name="connsiteX74" fmla="*/ 1066982 w 1289756"/>
                <a:gd name="connsiteY74" fmla="*/ 689043 h 1289756"/>
                <a:gd name="connsiteX75" fmla="*/ 1155555 w 1289756"/>
                <a:gd name="connsiteY75" fmla="*/ 714355 h 1289756"/>
                <a:gd name="connsiteX76" fmla="*/ 1185743 w 1289756"/>
                <a:gd name="connsiteY76" fmla="*/ 754365 h 1289756"/>
                <a:gd name="connsiteX77" fmla="*/ 1185743 w 1289756"/>
                <a:gd name="connsiteY77" fmla="*/ 811298 h 1289756"/>
                <a:gd name="connsiteX78" fmla="*/ 1144138 w 1289756"/>
                <a:gd name="connsiteY78" fmla="*/ 811298 h 1289756"/>
                <a:gd name="connsiteX79" fmla="*/ 1144138 w 1289756"/>
                <a:gd name="connsiteY79" fmla="*/ 769693 h 1289756"/>
                <a:gd name="connsiteX80" fmla="*/ 1102533 w 1289756"/>
                <a:gd name="connsiteY80" fmla="*/ 769693 h 1289756"/>
                <a:gd name="connsiteX81" fmla="*/ 1102533 w 1289756"/>
                <a:gd name="connsiteY81" fmla="*/ 811298 h 1289756"/>
                <a:gd name="connsiteX82" fmla="*/ 936113 w 1289756"/>
                <a:gd name="connsiteY82" fmla="*/ 811298 h 1289756"/>
                <a:gd name="connsiteX83" fmla="*/ 936113 w 1289756"/>
                <a:gd name="connsiteY83" fmla="*/ 769693 h 1289756"/>
                <a:gd name="connsiteX84" fmla="*/ 894508 w 1289756"/>
                <a:gd name="connsiteY84" fmla="*/ 769693 h 1289756"/>
                <a:gd name="connsiteX85" fmla="*/ 894508 w 1289756"/>
                <a:gd name="connsiteY85" fmla="*/ 811298 h 1289756"/>
                <a:gd name="connsiteX86" fmla="*/ 852903 w 1289756"/>
                <a:gd name="connsiteY86" fmla="*/ 811298 h 1289756"/>
                <a:gd name="connsiteX87" fmla="*/ 852903 w 1289756"/>
                <a:gd name="connsiteY87" fmla="*/ 754365 h 1289756"/>
                <a:gd name="connsiteX88" fmla="*/ 883071 w 1289756"/>
                <a:gd name="connsiteY88" fmla="*/ 714355 h 1289756"/>
                <a:gd name="connsiteX89" fmla="*/ 811298 w 1289756"/>
                <a:gd name="connsiteY89" fmla="*/ 811298 h 1289756"/>
                <a:gd name="connsiteX90" fmla="*/ 769693 w 1289756"/>
                <a:gd name="connsiteY90" fmla="*/ 811298 h 1289756"/>
                <a:gd name="connsiteX91" fmla="*/ 769693 w 1289756"/>
                <a:gd name="connsiteY91" fmla="*/ 769693 h 1289756"/>
                <a:gd name="connsiteX92" fmla="*/ 728088 w 1289756"/>
                <a:gd name="connsiteY92" fmla="*/ 769693 h 1289756"/>
                <a:gd name="connsiteX93" fmla="*/ 728088 w 1289756"/>
                <a:gd name="connsiteY93" fmla="*/ 811298 h 1289756"/>
                <a:gd name="connsiteX94" fmla="*/ 561668 w 1289756"/>
                <a:gd name="connsiteY94" fmla="*/ 811298 h 1289756"/>
                <a:gd name="connsiteX95" fmla="*/ 561668 w 1289756"/>
                <a:gd name="connsiteY95" fmla="*/ 769693 h 1289756"/>
                <a:gd name="connsiteX96" fmla="*/ 520063 w 1289756"/>
                <a:gd name="connsiteY96" fmla="*/ 769693 h 1289756"/>
                <a:gd name="connsiteX97" fmla="*/ 520063 w 1289756"/>
                <a:gd name="connsiteY97" fmla="*/ 811298 h 1289756"/>
                <a:gd name="connsiteX98" fmla="*/ 478458 w 1289756"/>
                <a:gd name="connsiteY98" fmla="*/ 811298 h 1289756"/>
                <a:gd name="connsiteX99" fmla="*/ 478458 w 1289756"/>
                <a:gd name="connsiteY99" fmla="*/ 754365 h 1289756"/>
                <a:gd name="connsiteX100" fmla="*/ 508626 w 1289756"/>
                <a:gd name="connsiteY100" fmla="*/ 714355 h 1289756"/>
                <a:gd name="connsiteX101" fmla="*/ 597219 w 1289756"/>
                <a:gd name="connsiteY101" fmla="*/ 689043 h 1289756"/>
                <a:gd name="connsiteX102" fmla="*/ 644878 w 1289756"/>
                <a:gd name="connsiteY102" fmla="*/ 736702 h 1289756"/>
                <a:gd name="connsiteX103" fmla="*/ 692537 w 1289756"/>
                <a:gd name="connsiteY103" fmla="*/ 689043 h 1289756"/>
                <a:gd name="connsiteX104" fmla="*/ 781110 w 1289756"/>
                <a:gd name="connsiteY104" fmla="*/ 714355 h 1289756"/>
                <a:gd name="connsiteX105" fmla="*/ 811298 w 1289756"/>
                <a:gd name="connsiteY105" fmla="*/ 754365 h 1289756"/>
                <a:gd name="connsiteX106" fmla="*/ 665681 w 1289756"/>
                <a:gd name="connsiteY106" fmla="*/ 657067 h 1289756"/>
                <a:gd name="connsiteX107" fmla="*/ 644878 w 1289756"/>
                <a:gd name="connsiteY107" fmla="*/ 677870 h 1289756"/>
                <a:gd name="connsiteX108" fmla="*/ 624076 w 1289756"/>
                <a:gd name="connsiteY108" fmla="*/ 657067 h 1289756"/>
                <a:gd name="connsiteX109" fmla="*/ 624076 w 1289756"/>
                <a:gd name="connsiteY109" fmla="*/ 642775 h 1289756"/>
                <a:gd name="connsiteX110" fmla="*/ 644878 w 1289756"/>
                <a:gd name="connsiteY110" fmla="*/ 644878 h 1289756"/>
                <a:gd name="connsiteX111" fmla="*/ 665681 w 1289756"/>
                <a:gd name="connsiteY111" fmla="*/ 642775 h 1289756"/>
                <a:gd name="connsiteX112" fmla="*/ 644878 w 1289756"/>
                <a:gd name="connsiteY112" fmla="*/ 603273 h 1289756"/>
                <a:gd name="connsiteX113" fmla="*/ 582470 w 1289756"/>
                <a:gd name="connsiteY113" fmla="*/ 540865 h 1289756"/>
                <a:gd name="connsiteX114" fmla="*/ 582470 w 1289756"/>
                <a:gd name="connsiteY114" fmla="*/ 499260 h 1289756"/>
                <a:gd name="connsiteX115" fmla="*/ 644878 w 1289756"/>
                <a:gd name="connsiteY115" fmla="*/ 436853 h 1289756"/>
                <a:gd name="connsiteX116" fmla="*/ 707286 w 1289756"/>
                <a:gd name="connsiteY116" fmla="*/ 499260 h 1289756"/>
                <a:gd name="connsiteX117" fmla="*/ 707286 w 1289756"/>
                <a:gd name="connsiteY117" fmla="*/ 540865 h 1289756"/>
                <a:gd name="connsiteX118" fmla="*/ 644878 w 1289756"/>
                <a:gd name="connsiteY118" fmla="*/ 603273 h 1289756"/>
                <a:gd name="connsiteX119" fmla="*/ 524248 w 1289756"/>
                <a:gd name="connsiteY119" fmla="*/ 332840 h 1289756"/>
                <a:gd name="connsiteX120" fmla="*/ 537574 w 1289756"/>
                <a:gd name="connsiteY120" fmla="*/ 374445 h 1289756"/>
                <a:gd name="connsiteX121" fmla="*/ 395248 w 1289756"/>
                <a:gd name="connsiteY121" fmla="*/ 374445 h 1289756"/>
                <a:gd name="connsiteX122" fmla="*/ 395248 w 1289756"/>
                <a:gd name="connsiteY122" fmla="*/ 416050 h 1289756"/>
                <a:gd name="connsiteX123" fmla="*/ 561668 w 1289756"/>
                <a:gd name="connsiteY123" fmla="*/ 416050 h 1289756"/>
                <a:gd name="connsiteX124" fmla="*/ 561668 w 1289756"/>
                <a:gd name="connsiteY124" fmla="*/ 415908 h 1289756"/>
                <a:gd name="connsiteX125" fmla="*/ 570525 w 1289756"/>
                <a:gd name="connsiteY125" fmla="*/ 426766 h 1289756"/>
                <a:gd name="connsiteX126" fmla="*/ 549682 w 1289756"/>
                <a:gd name="connsiteY126" fmla="*/ 457655 h 1289756"/>
                <a:gd name="connsiteX127" fmla="*/ 395248 w 1289756"/>
                <a:gd name="connsiteY127" fmla="*/ 457655 h 1289756"/>
                <a:gd name="connsiteX128" fmla="*/ 395248 w 1289756"/>
                <a:gd name="connsiteY128" fmla="*/ 499260 h 1289756"/>
                <a:gd name="connsiteX129" fmla="*/ 540865 w 1289756"/>
                <a:gd name="connsiteY129" fmla="*/ 499260 h 1289756"/>
                <a:gd name="connsiteX130" fmla="*/ 540865 w 1289756"/>
                <a:gd name="connsiteY130" fmla="*/ 540865 h 1289756"/>
                <a:gd name="connsiteX131" fmla="*/ 582470 w 1289756"/>
                <a:gd name="connsiteY131" fmla="*/ 623537 h 1289756"/>
                <a:gd name="connsiteX132" fmla="*/ 582470 w 1289756"/>
                <a:gd name="connsiteY132" fmla="*/ 649977 h 1289756"/>
                <a:gd name="connsiteX133" fmla="*/ 497198 w 1289756"/>
                <a:gd name="connsiteY133" fmla="*/ 674314 h 1289756"/>
                <a:gd name="connsiteX134" fmla="*/ 457655 w 1289756"/>
                <a:gd name="connsiteY134" fmla="*/ 699820 h 1289756"/>
                <a:gd name="connsiteX135" fmla="*/ 418112 w 1289756"/>
                <a:gd name="connsiteY135" fmla="*/ 674314 h 1289756"/>
                <a:gd name="connsiteX136" fmla="*/ 332840 w 1289756"/>
                <a:gd name="connsiteY136" fmla="*/ 649997 h 1289756"/>
                <a:gd name="connsiteX137" fmla="*/ 332840 w 1289756"/>
                <a:gd name="connsiteY137" fmla="*/ 623557 h 1289756"/>
                <a:gd name="connsiteX138" fmla="*/ 374445 w 1289756"/>
                <a:gd name="connsiteY138" fmla="*/ 540886 h 1289756"/>
                <a:gd name="connsiteX139" fmla="*/ 374445 w 1289756"/>
                <a:gd name="connsiteY139" fmla="*/ 499281 h 1289756"/>
                <a:gd name="connsiteX140" fmla="*/ 312038 w 1289756"/>
                <a:gd name="connsiteY140" fmla="*/ 404085 h 1289756"/>
                <a:gd name="connsiteX141" fmla="*/ 312038 w 1289756"/>
                <a:gd name="connsiteY141" fmla="*/ 332840 h 1289756"/>
                <a:gd name="connsiteX142" fmla="*/ 332840 w 1289756"/>
                <a:gd name="connsiteY142" fmla="*/ 499260 h 1289756"/>
                <a:gd name="connsiteX143" fmla="*/ 332840 w 1289756"/>
                <a:gd name="connsiteY143" fmla="*/ 540865 h 1289756"/>
                <a:gd name="connsiteX144" fmla="*/ 270433 w 1289756"/>
                <a:gd name="connsiteY144" fmla="*/ 603273 h 1289756"/>
                <a:gd name="connsiteX145" fmla="*/ 208025 w 1289756"/>
                <a:gd name="connsiteY145" fmla="*/ 540865 h 1289756"/>
                <a:gd name="connsiteX146" fmla="*/ 208025 w 1289756"/>
                <a:gd name="connsiteY146" fmla="*/ 499260 h 1289756"/>
                <a:gd name="connsiteX147" fmla="*/ 270433 w 1289756"/>
                <a:gd name="connsiteY147" fmla="*/ 436853 h 1289756"/>
                <a:gd name="connsiteX148" fmla="*/ 332840 w 1289756"/>
                <a:gd name="connsiteY148" fmla="*/ 499260 h 1289756"/>
                <a:gd name="connsiteX149" fmla="*/ 270433 w 1289756"/>
                <a:gd name="connsiteY149" fmla="*/ 644878 h 1289756"/>
                <a:gd name="connsiteX150" fmla="*/ 291235 w 1289756"/>
                <a:gd name="connsiteY150" fmla="*/ 642775 h 1289756"/>
                <a:gd name="connsiteX151" fmla="*/ 291235 w 1289756"/>
                <a:gd name="connsiteY151" fmla="*/ 657067 h 1289756"/>
                <a:gd name="connsiteX152" fmla="*/ 270433 w 1289756"/>
                <a:gd name="connsiteY152" fmla="*/ 677870 h 1289756"/>
                <a:gd name="connsiteX153" fmla="*/ 249630 w 1289756"/>
                <a:gd name="connsiteY153" fmla="*/ 657067 h 1289756"/>
                <a:gd name="connsiteX154" fmla="*/ 249630 w 1289756"/>
                <a:gd name="connsiteY154" fmla="*/ 642775 h 1289756"/>
                <a:gd name="connsiteX155" fmla="*/ 270433 w 1289756"/>
                <a:gd name="connsiteY155" fmla="*/ 644878 h 1289756"/>
                <a:gd name="connsiteX156" fmla="*/ 222774 w 1289756"/>
                <a:gd name="connsiteY156" fmla="*/ 689043 h 1289756"/>
                <a:gd name="connsiteX157" fmla="*/ 270433 w 1289756"/>
                <a:gd name="connsiteY157" fmla="*/ 736702 h 1289756"/>
                <a:gd name="connsiteX158" fmla="*/ 318092 w 1289756"/>
                <a:gd name="connsiteY158" fmla="*/ 689043 h 1289756"/>
                <a:gd name="connsiteX159" fmla="*/ 406665 w 1289756"/>
                <a:gd name="connsiteY159" fmla="*/ 714355 h 1289756"/>
                <a:gd name="connsiteX160" fmla="*/ 436853 w 1289756"/>
                <a:gd name="connsiteY160" fmla="*/ 754365 h 1289756"/>
                <a:gd name="connsiteX161" fmla="*/ 436853 w 1289756"/>
                <a:gd name="connsiteY161" fmla="*/ 811298 h 1289756"/>
                <a:gd name="connsiteX162" fmla="*/ 395248 w 1289756"/>
                <a:gd name="connsiteY162" fmla="*/ 811298 h 1289756"/>
                <a:gd name="connsiteX163" fmla="*/ 395248 w 1289756"/>
                <a:gd name="connsiteY163" fmla="*/ 769693 h 1289756"/>
                <a:gd name="connsiteX164" fmla="*/ 353643 w 1289756"/>
                <a:gd name="connsiteY164" fmla="*/ 769693 h 1289756"/>
                <a:gd name="connsiteX165" fmla="*/ 353643 w 1289756"/>
                <a:gd name="connsiteY165" fmla="*/ 811298 h 1289756"/>
                <a:gd name="connsiteX166" fmla="*/ 187223 w 1289756"/>
                <a:gd name="connsiteY166" fmla="*/ 811298 h 1289756"/>
                <a:gd name="connsiteX167" fmla="*/ 187223 w 1289756"/>
                <a:gd name="connsiteY167" fmla="*/ 769693 h 1289756"/>
                <a:gd name="connsiteX168" fmla="*/ 145618 w 1289756"/>
                <a:gd name="connsiteY168" fmla="*/ 769693 h 1289756"/>
                <a:gd name="connsiteX169" fmla="*/ 145618 w 1289756"/>
                <a:gd name="connsiteY169" fmla="*/ 811298 h 1289756"/>
                <a:gd name="connsiteX170" fmla="*/ 104013 w 1289756"/>
                <a:gd name="connsiteY170" fmla="*/ 811298 h 1289756"/>
                <a:gd name="connsiteX171" fmla="*/ 104013 w 1289756"/>
                <a:gd name="connsiteY171" fmla="*/ 754365 h 1289756"/>
                <a:gd name="connsiteX172" fmla="*/ 134180 w 1289756"/>
                <a:gd name="connsiteY172" fmla="*/ 714355 h 1289756"/>
                <a:gd name="connsiteX173" fmla="*/ 977718 w 1289756"/>
                <a:gd name="connsiteY173" fmla="*/ 41605 h 1289756"/>
                <a:gd name="connsiteX174" fmla="*/ 977718 w 1289756"/>
                <a:gd name="connsiteY174" fmla="*/ 404065 h 1289756"/>
                <a:gd name="connsiteX175" fmla="*/ 915311 w 1289756"/>
                <a:gd name="connsiteY175" fmla="*/ 499260 h 1289756"/>
                <a:gd name="connsiteX176" fmla="*/ 915311 w 1289756"/>
                <a:gd name="connsiteY176" fmla="*/ 540865 h 1289756"/>
                <a:gd name="connsiteX177" fmla="*/ 956916 w 1289756"/>
                <a:gd name="connsiteY177" fmla="*/ 623537 h 1289756"/>
                <a:gd name="connsiteX178" fmla="*/ 956916 w 1289756"/>
                <a:gd name="connsiteY178" fmla="*/ 649977 h 1289756"/>
                <a:gd name="connsiteX179" fmla="*/ 871644 w 1289756"/>
                <a:gd name="connsiteY179" fmla="*/ 674314 h 1289756"/>
                <a:gd name="connsiteX180" fmla="*/ 832101 w 1289756"/>
                <a:gd name="connsiteY180" fmla="*/ 699820 h 1289756"/>
                <a:gd name="connsiteX181" fmla="*/ 792558 w 1289756"/>
                <a:gd name="connsiteY181" fmla="*/ 674314 h 1289756"/>
                <a:gd name="connsiteX182" fmla="*/ 707286 w 1289756"/>
                <a:gd name="connsiteY182" fmla="*/ 649997 h 1289756"/>
                <a:gd name="connsiteX183" fmla="*/ 707286 w 1289756"/>
                <a:gd name="connsiteY183" fmla="*/ 623557 h 1289756"/>
                <a:gd name="connsiteX184" fmla="*/ 748891 w 1289756"/>
                <a:gd name="connsiteY184" fmla="*/ 540886 h 1289756"/>
                <a:gd name="connsiteX185" fmla="*/ 748891 w 1289756"/>
                <a:gd name="connsiteY185" fmla="*/ 499281 h 1289756"/>
                <a:gd name="connsiteX186" fmla="*/ 748789 w 1289756"/>
                <a:gd name="connsiteY186" fmla="*/ 498245 h 1289756"/>
                <a:gd name="connsiteX187" fmla="*/ 936113 w 1289756"/>
                <a:gd name="connsiteY187" fmla="*/ 291235 h 1289756"/>
                <a:gd name="connsiteX188" fmla="*/ 728088 w 1289756"/>
                <a:gd name="connsiteY188" fmla="*/ 83210 h 1289756"/>
                <a:gd name="connsiteX189" fmla="*/ 537432 w 1289756"/>
                <a:gd name="connsiteY189" fmla="*/ 208025 h 1289756"/>
                <a:gd name="connsiteX190" fmla="*/ 312038 w 1289756"/>
                <a:gd name="connsiteY190" fmla="*/ 208025 h 1289756"/>
                <a:gd name="connsiteX191" fmla="*/ 312038 w 1289756"/>
                <a:gd name="connsiteY191" fmla="*/ 41605 h 1289756"/>
                <a:gd name="connsiteX192" fmla="*/ 270433 w 1289756"/>
                <a:gd name="connsiteY192" fmla="*/ 171997 h 1289756"/>
                <a:gd name="connsiteX193" fmla="*/ 270433 w 1289756"/>
                <a:gd name="connsiteY193" fmla="*/ 208025 h 1289756"/>
                <a:gd name="connsiteX194" fmla="*/ 229183 w 1289756"/>
                <a:gd name="connsiteY194" fmla="*/ 208025 h 1289756"/>
                <a:gd name="connsiteX195" fmla="*/ 270433 w 1289756"/>
                <a:gd name="connsiteY195" fmla="*/ 171997 h 1289756"/>
                <a:gd name="connsiteX196" fmla="*/ 41605 w 1289756"/>
                <a:gd name="connsiteY196" fmla="*/ 270433 h 1289756"/>
                <a:gd name="connsiteX197" fmla="*/ 62408 w 1289756"/>
                <a:gd name="connsiteY197" fmla="*/ 249630 h 1289756"/>
                <a:gd name="connsiteX198" fmla="*/ 104013 w 1289756"/>
                <a:gd name="connsiteY198" fmla="*/ 249630 h 1289756"/>
                <a:gd name="connsiteX199" fmla="*/ 104013 w 1289756"/>
                <a:gd name="connsiteY199" fmla="*/ 291235 h 1289756"/>
                <a:gd name="connsiteX200" fmla="*/ 62408 w 1289756"/>
                <a:gd name="connsiteY200" fmla="*/ 291235 h 1289756"/>
                <a:gd name="connsiteX201" fmla="*/ 41605 w 1289756"/>
                <a:gd name="connsiteY201" fmla="*/ 270433 h 1289756"/>
                <a:gd name="connsiteX202" fmla="*/ 128807 w 1289756"/>
                <a:gd name="connsiteY202" fmla="*/ 332840 h 1289756"/>
                <a:gd name="connsiteX203" fmla="*/ 270433 w 1289756"/>
                <a:gd name="connsiteY203" fmla="*/ 332840 h 1289756"/>
                <a:gd name="connsiteX204" fmla="*/ 270433 w 1289756"/>
                <a:gd name="connsiteY204" fmla="*/ 395248 h 1289756"/>
                <a:gd name="connsiteX205" fmla="*/ 166420 w 1289756"/>
                <a:gd name="connsiteY205" fmla="*/ 499260 h 1289756"/>
                <a:gd name="connsiteX206" fmla="*/ 166420 w 1289756"/>
                <a:gd name="connsiteY206" fmla="*/ 540865 h 1289756"/>
                <a:gd name="connsiteX207" fmla="*/ 208025 w 1289756"/>
                <a:gd name="connsiteY207" fmla="*/ 623537 h 1289756"/>
                <a:gd name="connsiteX208" fmla="*/ 208025 w 1289756"/>
                <a:gd name="connsiteY208" fmla="*/ 649977 h 1289756"/>
                <a:gd name="connsiteX209" fmla="*/ 122753 w 1289756"/>
                <a:gd name="connsiteY209" fmla="*/ 674314 h 1289756"/>
                <a:gd name="connsiteX210" fmla="*/ 62408 w 1289756"/>
                <a:gd name="connsiteY210" fmla="*/ 754365 h 1289756"/>
                <a:gd name="connsiteX211" fmla="*/ 62408 w 1289756"/>
                <a:gd name="connsiteY211" fmla="*/ 801710 h 1289756"/>
                <a:gd name="connsiteX212" fmla="*/ 41605 w 1289756"/>
                <a:gd name="connsiteY212" fmla="*/ 644878 h 1289756"/>
                <a:gd name="connsiteX213" fmla="*/ 128807 w 1289756"/>
                <a:gd name="connsiteY213" fmla="*/ 332840 h 1289756"/>
                <a:gd name="connsiteX214" fmla="*/ 644878 w 1289756"/>
                <a:gd name="connsiteY214" fmla="*/ 1248151 h 1289756"/>
                <a:gd name="connsiteX215" fmla="*/ 187223 w 1289756"/>
                <a:gd name="connsiteY215" fmla="*/ 1037251 h 1289756"/>
                <a:gd name="connsiteX216" fmla="*/ 187223 w 1289756"/>
                <a:gd name="connsiteY216" fmla="*/ 1019323 h 1289756"/>
                <a:gd name="connsiteX217" fmla="*/ 936113 w 1289756"/>
                <a:gd name="connsiteY217" fmla="*/ 1019323 h 1289756"/>
                <a:gd name="connsiteX218" fmla="*/ 936113 w 1289756"/>
                <a:gd name="connsiteY218" fmla="*/ 977718 h 1289756"/>
                <a:gd name="connsiteX219" fmla="*/ 187223 w 1289756"/>
                <a:gd name="connsiteY219" fmla="*/ 977718 h 1289756"/>
                <a:gd name="connsiteX220" fmla="*/ 187223 w 1289756"/>
                <a:gd name="connsiteY220" fmla="*/ 936113 h 1289756"/>
                <a:gd name="connsiteX221" fmla="*/ 1102533 w 1289756"/>
                <a:gd name="connsiteY221" fmla="*/ 936113 h 1289756"/>
                <a:gd name="connsiteX222" fmla="*/ 1102533 w 1289756"/>
                <a:gd name="connsiteY222" fmla="*/ 977718 h 1289756"/>
                <a:gd name="connsiteX223" fmla="*/ 977718 w 1289756"/>
                <a:gd name="connsiteY223" fmla="*/ 977718 h 1289756"/>
                <a:gd name="connsiteX224" fmla="*/ 977718 w 1289756"/>
                <a:gd name="connsiteY224" fmla="*/ 1019323 h 1289756"/>
                <a:gd name="connsiteX225" fmla="*/ 1102533 w 1289756"/>
                <a:gd name="connsiteY225" fmla="*/ 1019323 h 1289756"/>
                <a:gd name="connsiteX226" fmla="*/ 1102533 w 1289756"/>
                <a:gd name="connsiteY226" fmla="*/ 1037251 h 1289756"/>
                <a:gd name="connsiteX227" fmla="*/ 644878 w 1289756"/>
                <a:gd name="connsiteY227" fmla="*/ 1248151 h 128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</a:cxnLst>
              <a:rect l="l" t="t" r="r" b="b"/>
              <a:pathLst>
                <a:path w="1289756" h="1289756">
                  <a:moveTo>
                    <a:pt x="1019323" y="120092"/>
                  </a:moveTo>
                  <a:lnTo>
                    <a:pt x="1019323" y="0"/>
                  </a:lnTo>
                  <a:lnTo>
                    <a:pt x="270433" y="0"/>
                  </a:lnTo>
                  <a:lnTo>
                    <a:pt x="270433" y="120092"/>
                  </a:lnTo>
                  <a:cubicBezTo>
                    <a:pt x="234323" y="145892"/>
                    <a:pt x="200895" y="175389"/>
                    <a:pt x="170788" y="208025"/>
                  </a:cubicBezTo>
                  <a:lnTo>
                    <a:pt x="62408" y="208025"/>
                  </a:lnTo>
                  <a:cubicBezTo>
                    <a:pt x="28004" y="208025"/>
                    <a:pt x="0" y="236029"/>
                    <a:pt x="0" y="270433"/>
                  </a:cubicBezTo>
                  <a:cubicBezTo>
                    <a:pt x="0" y="304836"/>
                    <a:pt x="28004" y="332840"/>
                    <a:pt x="62408" y="332840"/>
                  </a:cubicBezTo>
                  <a:lnTo>
                    <a:pt x="80671" y="332840"/>
                  </a:lnTo>
                  <a:cubicBezTo>
                    <a:pt x="27933" y="428056"/>
                    <a:pt x="0" y="535086"/>
                    <a:pt x="0" y="644878"/>
                  </a:cubicBezTo>
                  <a:cubicBezTo>
                    <a:pt x="0" y="1000481"/>
                    <a:pt x="289305" y="1289756"/>
                    <a:pt x="644878" y="1289756"/>
                  </a:cubicBezTo>
                  <a:cubicBezTo>
                    <a:pt x="1000451" y="1289756"/>
                    <a:pt x="1289756" y="1000481"/>
                    <a:pt x="1289756" y="644878"/>
                  </a:cubicBezTo>
                  <a:cubicBezTo>
                    <a:pt x="1289756" y="436416"/>
                    <a:pt x="1188760" y="241210"/>
                    <a:pt x="1019323" y="120092"/>
                  </a:cubicBezTo>
                  <a:close/>
                  <a:moveTo>
                    <a:pt x="1248151" y="644878"/>
                  </a:moveTo>
                  <a:cubicBezTo>
                    <a:pt x="1248151" y="699129"/>
                    <a:pt x="1240827" y="751674"/>
                    <a:pt x="1227349" y="801710"/>
                  </a:cubicBezTo>
                  <a:lnTo>
                    <a:pt x="1227349" y="754365"/>
                  </a:lnTo>
                  <a:cubicBezTo>
                    <a:pt x="1227349" y="717413"/>
                    <a:pt x="1202534" y="684502"/>
                    <a:pt x="1167003" y="674335"/>
                  </a:cubicBezTo>
                  <a:lnTo>
                    <a:pt x="1081731" y="649997"/>
                  </a:lnTo>
                  <a:lnTo>
                    <a:pt x="1081731" y="623557"/>
                  </a:lnTo>
                  <a:cubicBezTo>
                    <a:pt x="1106840" y="604543"/>
                    <a:pt x="1123336" y="574710"/>
                    <a:pt x="1123336" y="540886"/>
                  </a:cubicBezTo>
                  <a:lnTo>
                    <a:pt x="1123336" y="499281"/>
                  </a:lnTo>
                  <a:cubicBezTo>
                    <a:pt x="1123336" y="441932"/>
                    <a:pt x="1076672" y="395268"/>
                    <a:pt x="1019323" y="395268"/>
                  </a:cubicBezTo>
                  <a:lnTo>
                    <a:pt x="1019323" y="171956"/>
                  </a:lnTo>
                  <a:cubicBezTo>
                    <a:pt x="1163275" y="286075"/>
                    <a:pt x="1248151" y="459941"/>
                    <a:pt x="1248151" y="644878"/>
                  </a:cubicBezTo>
                  <a:close/>
                  <a:moveTo>
                    <a:pt x="1144138" y="936113"/>
                  </a:moveTo>
                  <a:lnTo>
                    <a:pt x="1172976" y="936113"/>
                  </a:lnTo>
                  <a:cubicBezTo>
                    <a:pt x="1164047" y="952233"/>
                    <a:pt x="1154458" y="967937"/>
                    <a:pt x="1144138" y="983122"/>
                  </a:cubicBezTo>
                  <a:close/>
                  <a:moveTo>
                    <a:pt x="95897" y="894508"/>
                  </a:moveTo>
                  <a:cubicBezTo>
                    <a:pt x="89680" y="880887"/>
                    <a:pt x="83809" y="867053"/>
                    <a:pt x="78588" y="852903"/>
                  </a:cubicBezTo>
                  <a:lnTo>
                    <a:pt x="1211168" y="852903"/>
                  </a:lnTo>
                  <a:cubicBezTo>
                    <a:pt x="1205947" y="867053"/>
                    <a:pt x="1200076" y="880887"/>
                    <a:pt x="1193859" y="894508"/>
                  </a:cubicBezTo>
                  <a:close/>
                  <a:moveTo>
                    <a:pt x="145618" y="983122"/>
                  </a:moveTo>
                  <a:cubicBezTo>
                    <a:pt x="135298" y="967937"/>
                    <a:pt x="125709" y="952233"/>
                    <a:pt x="116781" y="936113"/>
                  </a:cubicBezTo>
                  <a:lnTo>
                    <a:pt x="145618" y="936113"/>
                  </a:lnTo>
                  <a:close/>
                  <a:moveTo>
                    <a:pt x="145618" y="291235"/>
                  </a:moveTo>
                  <a:lnTo>
                    <a:pt x="145618" y="249630"/>
                  </a:lnTo>
                  <a:lnTo>
                    <a:pt x="187223" y="249630"/>
                  </a:lnTo>
                  <a:lnTo>
                    <a:pt x="187223" y="291235"/>
                  </a:lnTo>
                  <a:close/>
                  <a:moveTo>
                    <a:pt x="228828" y="249630"/>
                  </a:moveTo>
                  <a:lnTo>
                    <a:pt x="576163" y="249630"/>
                  </a:lnTo>
                  <a:lnTo>
                    <a:pt x="607366" y="270433"/>
                  </a:lnTo>
                  <a:lnTo>
                    <a:pt x="576163" y="291235"/>
                  </a:lnTo>
                  <a:lnTo>
                    <a:pt x="228828" y="291235"/>
                  </a:lnTo>
                  <a:close/>
                  <a:moveTo>
                    <a:pt x="748891" y="312038"/>
                  </a:moveTo>
                  <a:lnTo>
                    <a:pt x="893076" y="312038"/>
                  </a:lnTo>
                  <a:cubicBezTo>
                    <a:pt x="883650" y="387173"/>
                    <a:pt x="824025" y="446777"/>
                    <a:pt x="748891" y="456223"/>
                  </a:cubicBezTo>
                  <a:close/>
                  <a:moveTo>
                    <a:pt x="748891" y="270433"/>
                  </a:moveTo>
                  <a:lnTo>
                    <a:pt x="748891" y="126247"/>
                  </a:lnTo>
                  <a:cubicBezTo>
                    <a:pt x="824025" y="135673"/>
                    <a:pt x="883630" y="195298"/>
                    <a:pt x="893076" y="270433"/>
                  </a:cubicBezTo>
                  <a:close/>
                  <a:moveTo>
                    <a:pt x="707286" y="416589"/>
                  </a:moveTo>
                  <a:cubicBezTo>
                    <a:pt x="689855" y="403384"/>
                    <a:pt x="668382" y="395248"/>
                    <a:pt x="644878" y="395248"/>
                  </a:cubicBezTo>
                  <a:cubicBezTo>
                    <a:pt x="630769" y="395248"/>
                    <a:pt x="617351" y="398122"/>
                    <a:pt x="605081" y="403232"/>
                  </a:cubicBezTo>
                  <a:cubicBezTo>
                    <a:pt x="586777" y="383140"/>
                    <a:pt x="573837" y="358986"/>
                    <a:pt x="567102" y="332840"/>
                  </a:cubicBezTo>
                  <a:lnTo>
                    <a:pt x="588778" y="332840"/>
                  </a:lnTo>
                  <a:lnTo>
                    <a:pt x="682390" y="270433"/>
                  </a:lnTo>
                  <a:lnTo>
                    <a:pt x="588778" y="208025"/>
                  </a:lnTo>
                  <a:lnTo>
                    <a:pt x="584258" y="208025"/>
                  </a:lnTo>
                  <a:cubicBezTo>
                    <a:pt x="610180" y="163322"/>
                    <a:pt x="655655" y="132992"/>
                    <a:pt x="707286" y="126461"/>
                  </a:cubicBezTo>
                  <a:close/>
                  <a:moveTo>
                    <a:pt x="1019323" y="436853"/>
                  </a:moveTo>
                  <a:cubicBezTo>
                    <a:pt x="1053727" y="436853"/>
                    <a:pt x="1081731" y="464857"/>
                    <a:pt x="1081731" y="499260"/>
                  </a:cubicBezTo>
                  <a:lnTo>
                    <a:pt x="1081731" y="540865"/>
                  </a:lnTo>
                  <a:cubicBezTo>
                    <a:pt x="1081731" y="575269"/>
                    <a:pt x="1053727" y="603273"/>
                    <a:pt x="1019323" y="603273"/>
                  </a:cubicBezTo>
                  <a:cubicBezTo>
                    <a:pt x="984920" y="603273"/>
                    <a:pt x="956916" y="575269"/>
                    <a:pt x="956916" y="540865"/>
                  </a:cubicBezTo>
                  <a:lnTo>
                    <a:pt x="956916" y="499260"/>
                  </a:lnTo>
                  <a:cubicBezTo>
                    <a:pt x="956916" y="464857"/>
                    <a:pt x="984920" y="436853"/>
                    <a:pt x="1019323" y="436853"/>
                  </a:cubicBezTo>
                  <a:close/>
                  <a:moveTo>
                    <a:pt x="1019323" y="644878"/>
                  </a:moveTo>
                  <a:cubicBezTo>
                    <a:pt x="1026434" y="644878"/>
                    <a:pt x="1033402" y="644147"/>
                    <a:pt x="1040126" y="642775"/>
                  </a:cubicBezTo>
                  <a:lnTo>
                    <a:pt x="1040126" y="657067"/>
                  </a:lnTo>
                  <a:lnTo>
                    <a:pt x="1019323" y="677870"/>
                  </a:lnTo>
                  <a:lnTo>
                    <a:pt x="998521" y="657067"/>
                  </a:lnTo>
                  <a:lnTo>
                    <a:pt x="998521" y="642775"/>
                  </a:lnTo>
                  <a:cubicBezTo>
                    <a:pt x="1005245" y="644147"/>
                    <a:pt x="1012213" y="644878"/>
                    <a:pt x="1019323" y="644878"/>
                  </a:cubicBezTo>
                  <a:close/>
                  <a:moveTo>
                    <a:pt x="971664" y="689043"/>
                  </a:moveTo>
                  <a:lnTo>
                    <a:pt x="1019323" y="736702"/>
                  </a:lnTo>
                  <a:lnTo>
                    <a:pt x="1066982" y="689043"/>
                  </a:lnTo>
                  <a:lnTo>
                    <a:pt x="1155555" y="714355"/>
                  </a:lnTo>
                  <a:cubicBezTo>
                    <a:pt x="1173321" y="719434"/>
                    <a:pt x="1185743" y="735869"/>
                    <a:pt x="1185743" y="754365"/>
                  </a:cubicBezTo>
                  <a:lnTo>
                    <a:pt x="1185743" y="811298"/>
                  </a:lnTo>
                  <a:lnTo>
                    <a:pt x="1144138" y="811298"/>
                  </a:lnTo>
                  <a:lnTo>
                    <a:pt x="1144138" y="769693"/>
                  </a:lnTo>
                  <a:lnTo>
                    <a:pt x="1102533" y="769693"/>
                  </a:lnTo>
                  <a:lnTo>
                    <a:pt x="1102533" y="811298"/>
                  </a:lnTo>
                  <a:lnTo>
                    <a:pt x="936113" y="811298"/>
                  </a:lnTo>
                  <a:lnTo>
                    <a:pt x="936113" y="769693"/>
                  </a:lnTo>
                  <a:lnTo>
                    <a:pt x="894508" y="769693"/>
                  </a:lnTo>
                  <a:lnTo>
                    <a:pt x="894508" y="811298"/>
                  </a:lnTo>
                  <a:lnTo>
                    <a:pt x="852903" y="811298"/>
                  </a:lnTo>
                  <a:lnTo>
                    <a:pt x="852903" y="754365"/>
                  </a:lnTo>
                  <a:cubicBezTo>
                    <a:pt x="852903" y="735869"/>
                    <a:pt x="865326" y="719434"/>
                    <a:pt x="883071" y="714355"/>
                  </a:cubicBezTo>
                  <a:close/>
                  <a:moveTo>
                    <a:pt x="811298" y="811298"/>
                  </a:moveTo>
                  <a:lnTo>
                    <a:pt x="769693" y="811298"/>
                  </a:lnTo>
                  <a:lnTo>
                    <a:pt x="769693" y="769693"/>
                  </a:lnTo>
                  <a:lnTo>
                    <a:pt x="728088" y="769693"/>
                  </a:lnTo>
                  <a:lnTo>
                    <a:pt x="728088" y="811298"/>
                  </a:lnTo>
                  <a:lnTo>
                    <a:pt x="561668" y="811298"/>
                  </a:lnTo>
                  <a:lnTo>
                    <a:pt x="561668" y="769693"/>
                  </a:lnTo>
                  <a:lnTo>
                    <a:pt x="520063" y="769693"/>
                  </a:lnTo>
                  <a:lnTo>
                    <a:pt x="520063" y="811298"/>
                  </a:lnTo>
                  <a:lnTo>
                    <a:pt x="478458" y="811298"/>
                  </a:lnTo>
                  <a:lnTo>
                    <a:pt x="478458" y="754365"/>
                  </a:lnTo>
                  <a:cubicBezTo>
                    <a:pt x="478458" y="735869"/>
                    <a:pt x="490880" y="719434"/>
                    <a:pt x="508626" y="714355"/>
                  </a:cubicBezTo>
                  <a:lnTo>
                    <a:pt x="597219" y="689043"/>
                  </a:lnTo>
                  <a:lnTo>
                    <a:pt x="644878" y="736702"/>
                  </a:lnTo>
                  <a:lnTo>
                    <a:pt x="692537" y="689043"/>
                  </a:lnTo>
                  <a:lnTo>
                    <a:pt x="781110" y="714355"/>
                  </a:lnTo>
                  <a:cubicBezTo>
                    <a:pt x="798876" y="719434"/>
                    <a:pt x="811298" y="735869"/>
                    <a:pt x="811298" y="754365"/>
                  </a:cubicBezTo>
                  <a:close/>
                  <a:moveTo>
                    <a:pt x="665681" y="657067"/>
                  </a:moveTo>
                  <a:lnTo>
                    <a:pt x="644878" y="677870"/>
                  </a:lnTo>
                  <a:lnTo>
                    <a:pt x="624076" y="657067"/>
                  </a:lnTo>
                  <a:lnTo>
                    <a:pt x="624076" y="642775"/>
                  </a:lnTo>
                  <a:cubicBezTo>
                    <a:pt x="630800" y="644147"/>
                    <a:pt x="637768" y="644878"/>
                    <a:pt x="644878" y="644878"/>
                  </a:cubicBezTo>
                  <a:cubicBezTo>
                    <a:pt x="651988" y="644878"/>
                    <a:pt x="658956" y="644147"/>
                    <a:pt x="665681" y="642775"/>
                  </a:cubicBezTo>
                  <a:close/>
                  <a:moveTo>
                    <a:pt x="644878" y="603273"/>
                  </a:moveTo>
                  <a:cubicBezTo>
                    <a:pt x="610475" y="603273"/>
                    <a:pt x="582470" y="575269"/>
                    <a:pt x="582470" y="540865"/>
                  </a:cubicBezTo>
                  <a:lnTo>
                    <a:pt x="582470" y="499260"/>
                  </a:lnTo>
                  <a:cubicBezTo>
                    <a:pt x="582470" y="464857"/>
                    <a:pt x="610475" y="436853"/>
                    <a:pt x="644878" y="436853"/>
                  </a:cubicBezTo>
                  <a:cubicBezTo>
                    <a:pt x="679281" y="436853"/>
                    <a:pt x="707286" y="464857"/>
                    <a:pt x="707286" y="499260"/>
                  </a:cubicBezTo>
                  <a:lnTo>
                    <a:pt x="707286" y="540865"/>
                  </a:lnTo>
                  <a:cubicBezTo>
                    <a:pt x="707286" y="575269"/>
                    <a:pt x="679281" y="603273"/>
                    <a:pt x="644878" y="603273"/>
                  </a:cubicBezTo>
                  <a:close/>
                  <a:moveTo>
                    <a:pt x="524248" y="332840"/>
                  </a:moveTo>
                  <a:cubicBezTo>
                    <a:pt x="527173" y="347213"/>
                    <a:pt x="531734" y="361109"/>
                    <a:pt x="537574" y="374445"/>
                  </a:cubicBezTo>
                  <a:lnTo>
                    <a:pt x="395248" y="374445"/>
                  </a:lnTo>
                  <a:lnTo>
                    <a:pt x="395248" y="416050"/>
                  </a:lnTo>
                  <a:lnTo>
                    <a:pt x="561668" y="416050"/>
                  </a:lnTo>
                  <a:lnTo>
                    <a:pt x="561668" y="415908"/>
                  </a:lnTo>
                  <a:cubicBezTo>
                    <a:pt x="564471" y="419626"/>
                    <a:pt x="567468" y="423232"/>
                    <a:pt x="570525" y="426766"/>
                  </a:cubicBezTo>
                  <a:cubicBezTo>
                    <a:pt x="561830" y="435664"/>
                    <a:pt x="554741" y="446106"/>
                    <a:pt x="549682" y="457655"/>
                  </a:cubicBezTo>
                  <a:lnTo>
                    <a:pt x="395248" y="457655"/>
                  </a:lnTo>
                  <a:lnTo>
                    <a:pt x="395248" y="499260"/>
                  </a:lnTo>
                  <a:lnTo>
                    <a:pt x="540865" y="499260"/>
                  </a:lnTo>
                  <a:lnTo>
                    <a:pt x="540865" y="540865"/>
                  </a:lnTo>
                  <a:cubicBezTo>
                    <a:pt x="540865" y="574710"/>
                    <a:pt x="557361" y="604543"/>
                    <a:pt x="582470" y="623537"/>
                  </a:cubicBezTo>
                  <a:lnTo>
                    <a:pt x="582470" y="649977"/>
                  </a:lnTo>
                  <a:lnTo>
                    <a:pt x="497198" y="674314"/>
                  </a:lnTo>
                  <a:cubicBezTo>
                    <a:pt x="481434" y="678824"/>
                    <a:pt x="467975" y="687976"/>
                    <a:pt x="457655" y="699820"/>
                  </a:cubicBezTo>
                  <a:cubicBezTo>
                    <a:pt x="447335" y="687976"/>
                    <a:pt x="433877" y="678824"/>
                    <a:pt x="418112" y="674314"/>
                  </a:cubicBezTo>
                  <a:lnTo>
                    <a:pt x="332840" y="649997"/>
                  </a:lnTo>
                  <a:lnTo>
                    <a:pt x="332840" y="623557"/>
                  </a:lnTo>
                  <a:cubicBezTo>
                    <a:pt x="357950" y="604543"/>
                    <a:pt x="374445" y="574710"/>
                    <a:pt x="374445" y="540886"/>
                  </a:cubicBezTo>
                  <a:lnTo>
                    <a:pt x="374445" y="499281"/>
                  </a:lnTo>
                  <a:cubicBezTo>
                    <a:pt x="374445" y="456741"/>
                    <a:pt x="348716" y="420195"/>
                    <a:pt x="312038" y="404085"/>
                  </a:cubicBezTo>
                  <a:lnTo>
                    <a:pt x="312038" y="332840"/>
                  </a:lnTo>
                  <a:close/>
                  <a:moveTo>
                    <a:pt x="332840" y="499260"/>
                  </a:moveTo>
                  <a:lnTo>
                    <a:pt x="332840" y="540865"/>
                  </a:lnTo>
                  <a:cubicBezTo>
                    <a:pt x="332840" y="575269"/>
                    <a:pt x="304836" y="603273"/>
                    <a:pt x="270433" y="603273"/>
                  </a:cubicBezTo>
                  <a:cubicBezTo>
                    <a:pt x="236029" y="603273"/>
                    <a:pt x="208025" y="575269"/>
                    <a:pt x="208025" y="540865"/>
                  </a:cubicBezTo>
                  <a:lnTo>
                    <a:pt x="208025" y="499260"/>
                  </a:lnTo>
                  <a:cubicBezTo>
                    <a:pt x="208025" y="464857"/>
                    <a:pt x="236029" y="436853"/>
                    <a:pt x="270433" y="436853"/>
                  </a:cubicBezTo>
                  <a:cubicBezTo>
                    <a:pt x="304836" y="436853"/>
                    <a:pt x="332840" y="464857"/>
                    <a:pt x="332840" y="499260"/>
                  </a:cubicBezTo>
                  <a:close/>
                  <a:moveTo>
                    <a:pt x="270433" y="644878"/>
                  </a:moveTo>
                  <a:cubicBezTo>
                    <a:pt x="277543" y="644878"/>
                    <a:pt x="284511" y="644147"/>
                    <a:pt x="291235" y="642775"/>
                  </a:cubicBezTo>
                  <a:lnTo>
                    <a:pt x="291235" y="657067"/>
                  </a:lnTo>
                  <a:lnTo>
                    <a:pt x="270433" y="677870"/>
                  </a:lnTo>
                  <a:lnTo>
                    <a:pt x="249630" y="657067"/>
                  </a:lnTo>
                  <a:lnTo>
                    <a:pt x="249630" y="642775"/>
                  </a:lnTo>
                  <a:cubicBezTo>
                    <a:pt x="256354" y="644147"/>
                    <a:pt x="263322" y="644878"/>
                    <a:pt x="270433" y="644878"/>
                  </a:cubicBezTo>
                  <a:close/>
                  <a:moveTo>
                    <a:pt x="222774" y="689043"/>
                  </a:moveTo>
                  <a:lnTo>
                    <a:pt x="270433" y="736702"/>
                  </a:lnTo>
                  <a:lnTo>
                    <a:pt x="318092" y="689043"/>
                  </a:lnTo>
                  <a:lnTo>
                    <a:pt x="406665" y="714355"/>
                  </a:lnTo>
                  <a:cubicBezTo>
                    <a:pt x="424430" y="719434"/>
                    <a:pt x="436853" y="735869"/>
                    <a:pt x="436853" y="754365"/>
                  </a:cubicBezTo>
                  <a:lnTo>
                    <a:pt x="436853" y="811298"/>
                  </a:lnTo>
                  <a:lnTo>
                    <a:pt x="395248" y="811298"/>
                  </a:lnTo>
                  <a:lnTo>
                    <a:pt x="395248" y="769693"/>
                  </a:lnTo>
                  <a:lnTo>
                    <a:pt x="353643" y="769693"/>
                  </a:lnTo>
                  <a:lnTo>
                    <a:pt x="353643" y="811298"/>
                  </a:lnTo>
                  <a:lnTo>
                    <a:pt x="187223" y="811298"/>
                  </a:lnTo>
                  <a:lnTo>
                    <a:pt x="187223" y="769693"/>
                  </a:lnTo>
                  <a:lnTo>
                    <a:pt x="145618" y="769693"/>
                  </a:lnTo>
                  <a:lnTo>
                    <a:pt x="145618" y="811298"/>
                  </a:lnTo>
                  <a:lnTo>
                    <a:pt x="104013" y="811298"/>
                  </a:lnTo>
                  <a:lnTo>
                    <a:pt x="104013" y="754365"/>
                  </a:lnTo>
                  <a:cubicBezTo>
                    <a:pt x="104013" y="735869"/>
                    <a:pt x="116435" y="719434"/>
                    <a:pt x="134180" y="714355"/>
                  </a:cubicBezTo>
                  <a:close/>
                  <a:moveTo>
                    <a:pt x="977718" y="41605"/>
                  </a:moveTo>
                  <a:lnTo>
                    <a:pt x="977718" y="404065"/>
                  </a:lnTo>
                  <a:cubicBezTo>
                    <a:pt x="941040" y="420174"/>
                    <a:pt x="915311" y="456721"/>
                    <a:pt x="915311" y="499260"/>
                  </a:cubicBezTo>
                  <a:lnTo>
                    <a:pt x="915311" y="540865"/>
                  </a:lnTo>
                  <a:cubicBezTo>
                    <a:pt x="915311" y="574710"/>
                    <a:pt x="931806" y="604543"/>
                    <a:pt x="956916" y="623537"/>
                  </a:cubicBezTo>
                  <a:lnTo>
                    <a:pt x="956916" y="649977"/>
                  </a:lnTo>
                  <a:lnTo>
                    <a:pt x="871644" y="674314"/>
                  </a:lnTo>
                  <a:cubicBezTo>
                    <a:pt x="855879" y="678824"/>
                    <a:pt x="842421" y="687976"/>
                    <a:pt x="832101" y="699820"/>
                  </a:cubicBezTo>
                  <a:cubicBezTo>
                    <a:pt x="821781" y="687976"/>
                    <a:pt x="808322" y="678824"/>
                    <a:pt x="792558" y="674314"/>
                  </a:cubicBezTo>
                  <a:lnTo>
                    <a:pt x="707286" y="649997"/>
                  </a:lnTo>
                  <a:lnTo>
                    <a:pt x="707286" y="623557"/>
                  </a:lnTo>
                  <a:cubicBezTo>
                    <a:pt x="732395" y="604543"/>
                    <a:pt x="748891" y="574710"/>
                    <a:pt x="748891" y="540886"/>
                  </a:cubicBezTo>
                  <a:lnTo>
                    <a:pt x="748891" y="499281"/>
                  </a:lnTo>
                  <a:cubicBezTo>
                    <a:pt x="748891" y="498925"/>
                    <a:pt x="748789" y="498590"/>
                    <a:pt x="748789" y="498245"/>
                  </a:cubicBezTo>
                  <a:cubicBezTo>
                    <a:pt x="853817" y="487803"/>
                    <a:pt x="936113" y="398955"/>
                    <a:pt x="936113" y="291235"/>
                  </a:cubicBezTo>
                  <a:cubicBezTo>
                    <a:pt x="936113" y="176527"/>
                    <a:pt x="842797" y="83210"/>
                    <a:pt x="728088" y="83210"/>
                  </a:cubicBezTo>
                  <a:cubicBezTo>
                    <a:pt x="645081" y="83210"/>
                    <a:pt x="570282" y="132799"/>
                    <a:pt x="537432" y="208025"/>
                  </a:cubicBezTo>
                  <a:lnTo>
                    <a:pt x="312038" y="208025"/>
                  </a:lnTo>
                  <a:lnTo>
                    <a:pt x="312038" y="41605"/>
                  </a:lnTo>
                  <a:close/>
                  <a:moveTo>
                    <a:pt x="270433" y="171997"/>
                  </a:moveTo>
                  <a:lnTo>
                    <a:pt x="270433" y="208025"/>
                  </a:lnTo>
                  <a:lnTo>
                    <a:pt x="229183" y="208025"/>
                  </a:lnTo>
                  <a:cubicBezTo>
                    <a:pt x="242408" y="195440"/>
                    <a:pt x="256121" y="183353"/>
                    <a:pt x="270433" y="171997"/>
                  </a:cubicBezTo>
                  <a:close/>
                  <a:moveTo>
                    <a:pt x="41605" y="270433"/>
                  </a:moveTo>
                  <a:cubicBezTo>
                    <a:pt x="41605" y="258975"/>
                    <a:pt x="50950" y="249630"/>
                    <a:pt x="62408" y="249630"/>
                  </a:cubicBezTo>
                  <a:lnTo>
                    <a:pt x="104013" y="249630"/>
                  </a:lnTo>
                  <a:lnTo>
                    <a:pt x="104013" y="291235"/>
                  </a:lnTo>
                  <a:lnTo>
                    <a:pt x="62408" y="291235"/>
                  </a:lnTo>
                  <a:cubicBezTo>
                    <a:pt x="50950" y="291235"/>
                    <a:pt x="41605" y="281890"/>
                    <a:pt x="41605" y="270433"/>
                  </a:cubicBezTo>
                  <a:close/>
                  <a:moveTo>
                    <a:pt x="128807" y="332840"/>
                  </a:moveTo>
                  <a:lnTo>
                    <a:pt x="270433" y="332840"/>
                  </a:lnTo>
                  <a:lnTo>
                    <a:pt x="270433" y="395248"/>
                  </a:lnTo>
                  <a:cubicBezTo>
                    <a:pt x="213084" y="395248"/>
                    <a:pt x="166420" y="441911"/>
                    <a:pt x="166420" y="499260"/>
                  </a:cubicBezTo>
                  <a:lnTo>
                    <a:pt x="166420" y="540865"/>
                  </a:lnTo>
                  <a:cubicBezTo>
                    <a:pt x="166420" y="574710"/>
                    <a:pt x="182916" y="604543"/>
                    <a:pt x="208025" y="623537"/>
                  </a:cubicBezTo>
                  <a:lnTo>
                    <a:pt x="208025" y="649977"/>
                  </a:lnTo>
                  <a:lnTo>
                    <a:pt x="122753" y="674314"/>
                  </a:lnTo>
                  <a:cubicBezTo>
                    <a:pt x="87222" y="684482"/>
                    <a:pt x="62408" y="717392"/>
                    <a:pt x="62408" y="754365"/>
                  </a:cubicBezTo>
                  <a:lnTo>
                    <a:pt x="62408" y="801710"/>
                  </a:lnTo>
                  <a:cubicBezTo>
                    <a:pt x="48929" y="751674"/>
                    <a:pt x="41605" y="699129"/>
                    <a:pt x="41605" y="644878"/>
                  </a:cubicBezTo>
                  <a:cubicBezTo>
                    <a:pt x="41605" y="534334"/>
                    <a:pt x="71895" y="426787"/>
                    <a:pt x="128807" y="332840"/>
                  </a:cubicBezTo>
                  <a:close/>
                  <a:moveTo>
                    <a:pt x="644878" y="1248151"/>
                  </a:moveTo>
                  <a:cubicBezTo>
                    <a:pt x="461982" y="1248151"/>
                    <a:pt x="297959" y="1166231"/>
                    <a:pt x="187223" y="1037251"/>
                  </a:cubicBezTo>
                  <a:lnTo>
                    <a:pt x="187223" y="1019323"/>
                  </a:lnTo>
                  <a:lnTo>
                    <a:pt x="936113" y="1019323"/>
                  </a:lnTo>
                  <a:lnTo>
                    <a:pt x="936113" y="977718"/>
                  </a:lnTo>
                  <a:lnTo>
                    <a:pt x="187223" y="977718"/>
                  </a:lnTo>
                  <a:lnTo>
                    <a:pt x="187223" y="936113"/>
                  </a:lnTo>
                  <a:lnTo>
                    <a:pt x="1102533" y="936113"/>
                  </a:lnTo>
                  <a:lnTo>
                    <a:pt x="1102533" y="977718"/>
                  </a:lnTo>
                  <a:lnTo>
                    <a:pt x="977718" y="977718"/>
                  </a:lnTo>
                  <a:lnTo>
                    <a:pt x="977718" y="1019323"/>
                  </a:lnTo>
                  <a:lnTo>
                    <a:pt x="1102533" y="1019323"/>
                  </a:lnTo>
                  <a:lnTo>
                    <a:pt x="1102533" y="1037251"/>
                  </a:lnTo>
                  <a:cubicBezTo>
                    <a:pt x="991797" y="1166231"/>
                    <a:pt x="827774" y="1248151"/>
                    <a:pt x="644878" y="1248151"/>
                  </a:cubicBezTo>
                  <a:close/>
                </a:path>
              </a:pathLst>
            </a:custGeom>
            <a:grpFill/>
            <a:ln w="2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8F3178DE-809F-48E1-8076-2B26C54F8FA6}"/>
                </a:ext>
              </a:extLst>
            </p:cNvPr>
            <p:cNvSpPr/>
            <p:nvPr/>
          </p:nvSpPr>
          <p:spPr>
            <a:xfrm>
              <a:off x="5876546" y="4014979"/>
              <a:ext cx="41606" cy="41606"/>
            </a:xfrm>
            <a:custGeom>
              <a:avLst/>
              <a:gdLst>
                <a:gd name="connsiteX0" fmla="*/ 0 w 41605"/>
                <a:gd name="connsiteY0" fmla="*/ 0 h 41605"/>
                <a:gd name="connsiteX1" fmla="*/ 41605 w 41605"/>
                <a:gd name="connsiteY1" fmla="*/ 0 h 41605"/>
                <a:gd name="connsiteX2" fmla="*/ 41605 w 41605"/>
                <a:gd name="connsiteY2" fmla="*/ 41605 h 41605"/>
                <a:gd name="connsiteX3" fmla="*/ 0 w 41605"/>
                <a:gd name="connsiteY3" fmla="*/ 41605 h 4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05" h="41605">
                  <a:moveTo>
                    <a:pt x="0" y="0"/>
                  </a:moveTo>
                  <a:lnTo>
                    <a:pt x="41605" y="0"/>
                  </a:lnTo>
                  <a:lnTo>
                    <a:pt x="41605" y="41605"/>
                  </a:lnTo>
                  <a:lnTo>
                    <a:pt x="0" y="41605"/>
                  </a:lnTo>
                  <a:close/>
                </a:path>
              </a:pathLst>
            </a:custGeom>
            <a:grpFill/>
            <a:ln w="2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CB61B0CC-B9F9-484F-8FB0-1B10D207F5C1}"/>
                </a:ext>
              </a:extLst>
            </p:cNvPr>
            <p:cNvSpPr/>
            <p:nvPr/>
          </p:nvSpPr>
          <p:spPr>
            <a:xfrm>
              <a:off x="5959758" y="4014977"/>
              <a:ext cx="41606" cy="41606"/>
            </a:xfrm>
            <a:custGeom>
              <a:avLst/>
              <a:gdLst>
                <a:gd name="connsiteX0" fmla="*/ 0 w 41605"/>
                <a:gd name="connsiteY0" fmla="*/ 0 h 41605"/>
                <a:gd name="connsiteX1" fmla="*/ 41605 w 41605"/>
                <a:gd name="connsiteY1" fmla="*/ 0 h 41605"/>
                <a:gd name="connsiteX2" fmla="*/ 41605 w 41605"/>
                <a:gd name="connsiteY2" fmla="*/ 41605 h 41605"/>
                <a:gd name="connsiteX3" fmla="*/ 0 w 41605"/>
                <a:gd name="connsiteY3" fmla="*/ 41605 h 4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05" h="41605">
                  <a:moveTo>
                    <a:pt x="0" y="0"/>
                  </a:moveTo>
                  <a:lnTo>
                    <a:pt x="41605" y="0"/>
                  </a:lnTo>
                  <a:lnTo>
                    <a:pt x="41605" y="41605"/>
                  </a:lnTo>
                  <a:lnTo>
                    <a:pt x="0" y="41605"/>
                  </a:lnTo>
                  <a:close/>
                </a:path>
              </a:pathLst>
            </a:custGeom>
            <a:grpFill/>
            <a:ln w="2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57906131-3D4F-4DCE-B689-BA1671A70FB3}"/>
                </a:ext>
              </a:extLst>
            </p:cNvPr>
            <p:cNvSpPr/>
            <p:nvPr/>
          </p:nvSpPr>
          <p:spPr>
            <a:xfrm>
              <a:off x="6042952" y="4014968"/>
              <a:ext cx="41606" cy="41606"/>
            </a:xfrm>
            <a:custGeom>
              <a:avLst/>
              <a:gdLst>
                <a:gd name="connsiteX0" fmla="*/ 0 w 41605"/>
                <a:gd name="connsiteY0" fmla="*/ 0 h 41605"/>
                <a:gd name="connsiteX1" fmla="*/ 41605 w 41605"/>
                <a:gd name="connsiteY1" fmla="*/ 0 h 41605"/>
                <a:gd name="connsiteX2" fmla="*/ 41605 w 41605"/>
                <a:gd name="connsiteY2" fmla="*/ 41605 h 41605"/>
                <a:gd name="connsiteX3" fmla="*/ 0 w 41605"/>
                <a:gd name="connsiteY3" fmla="*/ 41605 h 4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05" h="41605">
                  <a:moveTo>
                    <a:pt x="0" y="0"/>
                  </a:moveTo>
                  <a:lnTo>
                    <a:pt x="41605" y="0"/>
                  </a:lnTo>
                  <a:lnTo>
                    <a:pt x="41605" y="41605"/>
                  </a:lnTo>
                  <a:lnTo>
                    <a:pt x="0" y="41605"/>
                  </a:lnTo>
                  <a:close/>
                </a:path>
              </a:pathLst>
            </a:custGeom>
            <a:grpFill/>
            <a:ln w="2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2" name="图形 93">
            <a:extLst>
              <a:ext uri="{FF2B5EF4-FFF2-40B4-BE49-F238E27FC236}">
                <a16:creationId xmlns:a16="http://schemas.microsoft.com/office/drawing/2014/main" id="{46A91973-174F-422F-A03E-05F67F82C0F5}"/>
              </a:ext>
            </a:extLst>
          </p:cNvPr>
          <p:cNvGrpSpPr/>
          <p:nvPr/>
        </p:nvGrpSpPr>
        <p:grpSpPr>
          <a:xfrm>
            <a:off x="1808334" y="2602593"/>
            <a:ext cx="574697" cy="565382"/>
            <a:chOff x="4421509" y="1204616"/>
            <a:chExt cx="1231508" cy="1211536"/>
          </a:xfrm>
          <a:gradFill flip="none" rotWithShape="1">
            <a:gsLst>
              <a:gs pos="20000">
                <a:srgbClr val="01719D"/>
              </a:gs>
              <a:gs pos="100000">
                <a:srgbClr val="00B0F0"/>
              </a:gs>
            </a:gsLst>
            <a:lin ang="13500000" scaled="1"/>
            <a:tileRect/>
          </a:gradFill>
        </p:grpSpPr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F3091EF6-630A-4EEE-8B78-2E8D9F4CED32}"/>
                </a:ext>
              </a:extLst>
            </p:cNvPr>
            <p:cNvSpPr/>
            <p:nvPr/>
          </p:nvSpPr>
          <p:spPr>
            <a:xfrm>
              <a:off x="4503802" y="1286988"/>
              <a:ext cx="846402" cy="846394"/>
            </a:xfrm>
            <a:custGeom>
              <a:avLst/>
              <a:gdLst>
                <a:gd name="connsiteX0" fmla="*/ 423201 w 846402"/>
                <a:gd name="connsiteY0" fmla="*/ 0 h 846402"/>
                <a:gd name="connsiteX1" fmla="*/ 0 w 846402"/>
                <a:gd name="connsiteY1" fmla="*/ 423201 h 846402"/>
                <a:gd name="connsiteX2" fmla="*/ 423201 w 846402"/>
                <a:gd name="connsiteY2" fmla="*/ 846402 h 846402"/>
                <a:gd name="connsiteX3" fmla="*/ 846402 w 846402"/>
                <a:gd name="connsiteY3" fmla="*/ 423201 h 846402"/>
                <a:gd name="connsiteX4" fmla="*/ 423201 w 846402"/>
                <a:gd name="connsiteY4" fmla="*/ 0 h 846402"/>
                <a:gd name="connsiteX5" fmla="*/ 423201 w 846402"/>
                <a:gd name="connsiteY5" fmla="*/ 806098 h 846402"/>
                <a:gd name="connsiteX6" fmla="*/ 40305 w 846402"/>
                <a:gd name="connsiteY6" fmla="*/ 423201 h 846402"/>
                <a:gd name="connsiteX7" fmla="*/ 423201 w 846402"/>
                <a:gd name="connsiteY7" fmla="*/ 40305 h 846402"/>
                <a:gd name="connsiteX8" fmla="*/ 806098 w 846402"/>
                <a:gd name="connsiteY8" fmla="*/ 423201 h 846402"/>
                <a:gd name="connsiteX9" fmla="*/ 423201 w 846402"/>
                <a:gd name="connsiteY9" fmla="*/ 806098 h 84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6402" h="846402">
                  <a:moveTo>
                    <a:pt x="423201" y="0"/>
                  </a:moveTo>
                  <a:cubicBezTo>
                    <a:pt x="189474" y="0"/>
                    <a:pt x="0" y="189474"/>
                    <a:pt x="0" y="423201"/>
                  </a:cubicBezTo>
                  <a:cubicBezTo>
                    <a:pt x="0" y="656929"/>
                    <a:pt x="189474" y="846402"/>
                    <a:pt x="423201" y="846402"/>
                  </a:cubicBezTo>
                  <a:cubicBezTo>
                    <a:pt x="656929" y="846402"/>
                    <a:pt x="846402" y="656929"/>
                    <a:pt x="846402" y="423201"/>
                  </a:cubicBezTo>
                  <a:cubicBezTo>
                    <a:pt x="846136" y="189584"/>
                    <a:pt x="656818" y="267"/>
                    <a:pt x="423201" y="0"/>
                  </a:cubicBezTo>
                  <a:close/>
                  <a:moveTo>
                    <a:pt x="423201" y="806098"/>
                  </a:moveTo>
                  <a:cubicBezTo>
                    <a:pt x="211733" y="806098"/>
                    <a:pt x="40305" y="634669"/>
                    <a:pt x="40305" y="423201"/>
                  </a:cubicBezTo>
                  <a:cubicBezTo>
                    <a:pt x="40305" y="211733"/>
                    <a:pt x="211733" y="40305"/>
                    <a:pt x="423201" y="40305"/>
                  </a:cubicBezTo>
                  <a:cubicBezTo>
                    <a:pt x="634669" y="40305"/>
                    <a:pt x="806098" y="211733"/>
                    <a:pt x="806098" y="423201"/>
                  </a:cubicBezTo>
                  <a:cubicBezTo>
                    <a:pt x="805853" y="634568"/>
                    <a:pt x="634568" y="805853"/>
                    <a:pt x="423201" y="806098"/>
                  </a:cubicBezTo>
                  <a:close/>
                </a:path>
              </a:pathLst>
            </a:custGeom>
            <a:grpFill/>
            <a:ln w="20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ED1F07D4-74BE-44DE-A295-AE78906A579A}"/>
                </a:ext>
              </a:extLst>
            </p:cNvPr>
            <p:cNvSpPr/>
            <p:nvPr/>
          </p:nvSpPr>
          <p:spPr>
            <a:xfrm>
              <a:off x="4421509" y="1204616"/>
              <a:ext cx="1231508" cy="1211536"/>
            </a:xfrm>
            <a:custGeom>
              <a:avLst/>
              <a:gdLst>
                <a:gd name="connsiteX0" fmla="*/ 910417 w 1231508"/>
                <a:gd name="connsiteY0" fmla="*/ 804878 h 1211548"/>
                <a:gd name="connsiteX1" fmla="*/ 804878 w 1231508"/>
                <a:gd name="connsiteY1" fmla="*/ 99003 h 1211548"/>
                <a:gd name="connsiteX2" fmla="*/ 99003 w 1231508"/>
                <a:gd name="connsiteY2" fmla="*/ 204541 h 1211548"/>
                <a:gd name="connsiteX3" fmla="*/ 204541 w 1231508"/>
                <a:gd name="connsiteY3" fmla="*/ 910417 h 1211548"/>
                <a:gd name="connsiteX4" fmla="*/ 827328 w 1231508"/>
                <a:gd name="connsiteY4" fmla="*/ 892803 h 1211548"/>
                <a:gd name="connsiteX5" fmla="*/ 1127721 w 1231508"/>
                <a:gd name="connsiteY5" fmla="*/ 1193075 h 1211548"/>
                <a:gd name="connsiteX6" fmla="*/ 1213034 w 1231508"/>
                <a:gd name="connsiteY6" fmla="*/ 1194664 h 1211548"/>
                <a:gd name="connsiteX7" fmla="*/ 1214624 w 1231508"/>
                <a:gd name="connsiteY7" fmla="*/ 1109350 h 1211548"/>
                <a:gd name="connsiteX8" fmla="*/ 1213127 w 1231508"/>
                <a:gd name="connsiteY8" fmla="*/ 1107850 h 1211548"/>
                <a:gd name="connsiteX9" fmla="*/ 41988 w 1231508"/>
                <a:gd name="connsiteY9" fmla="*/ 505574 h 1211548"/>
                <a:gd name="connsiteX10" fmla="*/ 505494 w 1231508"/>
                <a:gd name="connsiteY10" fmla="*/ 42068 h 1211548"/>
                <a:gd name="connsiteX11" fmla="*/ 969000 w 1231508"/>
                <a:gd name="connsiteY11" fmla="*/ 505574 h 1211548"/>
                <a:gd name="connsiteX12" fmla="*/ 505494 w 1231508"/>
                <a:gd name="connsiteY12" fmla="*/ 969080 h 1211548"/>
                <a:gd name="connsiteX13" fmla="*/ 41988 w 1231508"/>
                <a:gd name="connsiteY13" fmla="*/ 505574 h 1211548"/>
                <a:gd name="connsiteX14" fmla="*/ 1184631 w 1231508"/>
                <a:gd name="connsiteY14" fmla="*/ 1164720 h 1211548"/>
                <a:gd name="connsiteX15" fmla="*/ 1156418 w 1231508"/>
                <a:gd name="connsiteY15" fmla="*/ 1164720 h 1211548"/>
                <a:gd name="connsiteX16" fmla="*/ 857235 w 1231508"/>
                <a:gd name="connsiteY16" fmla="*/ 865739 h 1211548"/>
                <a:gd name="connsiteX17" fmla="*/ 884924 w 1231508"/>
                <a:gd name="connsiteY17" fmla="*/ 836397 h 1211548"/>
                <a:gd name="connsiteX18" fmla="*/ 1184631 w 1231508"/>
                <a:gd name="connsiteY18" fmla="*/ 1136346 h 1211548"/>
                <a:gd name="connsiteX19" fmla="*/ 1190677 w 1231508"/>
                <a:gd name="connsiteY19" fmla="*/ 1150452 h 1211548"/>
                <a:gd name="connsiteX20" fmla="*/ 1184631 w 1231508"/>
                <a:gd name="connsiteY20" fmla="*/ 1164720 h 121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31508" h="1211548">
                  <a:moveTo>
                    <a:pt x="910417" y="804878"/>
                  </a:moveTo>
                  <a:cubicBezTo>
                    <a:pt x="1076195" y="580812"/>
                    <a:pt x="1028944" y="264781"/>
                    <a:pt x="804878" y="99003"/>
                  </a:cubicBezTo>
                  <a:cubicBezTo>
                    <a:pt x="580812" y="-66776"/>
                    <a:pt x="264781" y="-19525"/>
                    <a:pt x="99003" y="204541"/>
                  </a:cubicBezTo>
                  <a:cubicBezTo>
                    <a:pt x="-66776" y="428607"/>
                    <a:pt x="-19525" y="744638"/>
                    <a:pt x="204541" y="910417"/>
                  </a:cubicBezTo>
                  <a:cubicBezTo>
                    <a:pt x="391418" y="1048680"/>
                    <a:pt x="648565" y="1041408"/>
                    <a:pt x="827328" y="892803"/>
                  </a:cubicBezTo>
                  <a:lnTo>
                    <a:pt x="1127721" y="1193075"/>
                  </a:lnTo>
                  <a:cubicBezTo>
                    <a:pt x="1150841" y="1217072"/>
                    <a:pt x="1189037" y="1217784"/>
                    <a:pt x="1213034" y="1194664"/>
                  </a:cubicBezTo>
                  <a:cubicBezTo>
                    <a:pt x="1237032" y="1171544"/>
                    <a:pt x="1237744" y="1133348"/>
                    <a:pt x="1214624" y="1109350"/>
                  </a:cubicBezTo>
                  <a:cubicBezTo>
                    <a:pt x="1214134" y="1108841"/>
                    <a:pt x="1213634" y="1108341"/>
                    <a:pt x="1213127" y="1107850"/>
                  </a:cubicBezTo>
                  <a:close/>
                  <a:moveTo>
                    <a:pt x="41988" y="505574"/>
                  </a:moveTo>
                  <a:cubicBezTo>
                    <a:pt x="41988" y="249587"/>
                    <a:pt x="249507" y="42068"/>
                    <a:pt x="505494" y="42068"/>
                  </a:cubicBezTo>
                  <a:cubicBezTo>
                    <a:pt x="761481" y="42068"/>
                    <a:pt x="969000" y="249587"/>
                    <a:pt x="969000" y="505574"/>
                  </a:cubicBezTo>
                  <a:cubicBezTo>
                    <a:pt x="969000" y="761562"/>
                    <a:pt x="761481" y="969080"/>
                    <a:pt x="505494" y="969080"/>
                  </a:cubicBezTo>
                  <a:cubicBezTo>
                    <a:pt x="249622" y="968803"/>
                    <a:pt x="42266" y="761446"/>
                    <a:pt x="41988" y="505574"/>
                  </a:cubicBezTo>
                  <a:close/>
                  <a:moveTo>
                    <a:pt x="1184631" y="1164720"/>
                  </a:moveTo>
                  <a:cubicBezTo>
                    <a:pt x="1176835" y="1172499"/>
                    <a:pt x="1164214" y="1172499"/>
                    <a:pt x="1156418" y="1164720"/>
                  </a:cubicBezTo>
                  <a:lnTo>
                    <a:pt x="857235" y="865739"/>
                  </a:lnTo>
                  <a:cubicBezTo>
                    <a:pt x="866868" y="856334"/>
                    <a:pt x="876097" y="846553"/>
                    <a:pt x="884924" y="836397"/>
                  </a:cubicBezTo>
                  <a:lnTo>
                    <a:pt x="1184631" y="1136346"/>
                  </a:lnTo>
                  <a:cubicBezTo>
                    <a:pt x="1188483" y="1140028"/>
                    <a:pt x="1190667" y="1145123"/>
                    <a:pt x="1190677" y="1150452"/>
                  </a:cubicBezTo>
                  <a:cubicBezTo>
                    <a:pt x="1190683" y="1155832"/>
                    <a:pt x="1188500" y="1160982"/>
                    <a:pt x="1184631" y="1164720"/>
                  </a:cubicBezTo>
                  <a:close/>
                </a:path>
              </a:pathLst>
            </a:custGeom>
            <a:grpFill/>
            <a:ln w="20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D5A85D39-646C-4C26-AFAC-51DA4F34504A}"/>
                </a:ext>
              </a:extLst>
            </p:cNvPr>
            <p:cNvSpPr/>
            <p:nvPr/>
          </p:nvSpPr>
          <p:spPr>
            <a:xfrm>
              <a:off x="4705325" y="1609425"/>
              <a:ext cx="120914" cy="241826"/>
            </a:xfrm>
            <a:custGeom>
              <a:avLst/>
              <a:gdLst>
                <a:gd name="connsiteX0" fmla="*/ 20152 w 120914"/>
                <a:gd name="connsiteY0" fmla="*/ 241829 h 241829"/>
                <a:gd name="connsiteX1" fmla="*/ 100762 w 120914"/>
                <a:gd name="connsiteY1" fmla="*/ 241829 h 241829"/>
                <a:gd name="connsiteX2" fmla="*/ 120915 w 120914"/>
                <a:gd name="connsiteY2" fmla="*/ 221677 h 241829"/>
                <a:gd name="connsiteX3" fmla="*/ 120915 w 120914"/>
                <a:gd name="connsiteY3" fmla="*/ 20152 h 241829"/>
                <a:gd name="connsiteX4" fmla="*/ 100762 w 120914"/>
                <a:gd name="connsiteY4" fmla="*/ 0 h 241829"/>
                <a:gd name="connsiteX5" fmla="*/ 20152 w 120914"/>
                <a:gd name="connsiteY5" fmla="*/ 0 h 241829"/>
                <a:gd name="connsiteX6" fmla="*/ 0 w 120914"/>
                <a:gd name="connsiteY6" fmla="*/ 20152 h 241829"/>
                <a:gd name="connsiteX7" fmla="*/ 0 w 120914"/>
                <a:gd name="connsiteY7" fmla="*/ 221677 h 241829"/>
                <a:gd name="connsiteX8" fmla="*/ 20152 w 120914"/>
                <a:gd name="connsiteY8" fmla="*/ 241829 h 241829"/>
                <a:gd name="connsiteX9" fmla="*/ 40305 w 120914"/>
                <a:gd name="connsiteY9" fmla="*/ 40305 h 241829"/>
                <a:gd name="connsiteX10" fmla="*/ 80610 w 120914"/>
                <a:gd name="connsiteY10" fmla="*/ 40305 h 241829"/>
                <a:gd name="connsiteX11" fmla="*/ 80610 w 120914"/>
                <a:gd name="connsiteY11" fmla="*/ 201524 h 241829"/>
                <a:gd name="connsiteX12" fmla="*/ 40305 w 120914"/>
                <a:gd name="connsiteY12" fmla="*/ 201524 h 24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914" h="241829">
                  <a:moveTo>
                    <a:pt x="20152" y="241829"/>
                  </a:moveTo>
                  <a:lnTo>
                    <a:pt x="100762" y="241829"/>
                  </a:lnTo>
                  <a:cubicBezTo>
                    <a:pt x="111892" y="241829"/>
                    <a:pt x="120915" y="232807"/>
                    <a:pt x="120915" y="221677"/>
                  </a:cubicBezTo>
                  <a:lnTo>
                    <a:pt x="120915" y="20152"/>
                  </a:lnTo>
                  <a:cubicBezTo>
                    <a:pt x="120915" y="9023"/>
                    <a:pt x="111892" y="0"/>
                    <a:pt x="100762" y="0"/>
                  </a:cubicBezTo>
                  <a:lnTo>
                    <a:pt x="20152" y="0"/>
                  </a:lnTo>
                  <a:cubicBezTo>
                    <a:pt x="9023" y="0"/>
                    <a:pt x="0" y="9023"/>
                    <a:pt x="0" y="20152"/>
                  </a:cubicBezTo>
                  <a:lnTo>
                    <a:pt x="0" y="221677"/>
                  </a:lnTo>
                  <a:cubicBezTo>
                    <a:pt x="0" y="232807"/>
                    <a:pt x="9023" y="241829"/>
                    <a:pt x="20152" y="241829"/>
                  </a:cubicBezTo>
                  <a:close/>
                  <a:moveTo>
                    <a:pt x="40305" y="40305"/>
                  </a:moveTo>
                  <a:lnTo>
                    <a:pt x="80610" y="40305"/>
                  </a:lnTo>
                  <a:lnTo>
                    <a:pt x="80610" y="201524"/>
                  </a:lnTo>
                  <a:lnTo>
                    <a:pt x="40305" y="201524"/>
                  </a:lnTo>
                  <a:close/>
                </a:path>
              </a:pathLst>
            </a:custGeom>
            <a:grpFill/>
            <a:ln w="20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A7558B7F-AB7A-40E4-BA08-1C5A4EC4D055}"/>
                </a:ext>
              </a:extLst>
            </p:cNvPr>
            <p:cNvSpPr/>
            <p:nvPr/>
          </p:nvSpPr>
          <p:spPr>
            <a:xfrm>
              <a:off x="4866547" y="1569120"/>
              <a:ext cx="120914" cy="282132"/>
            </a:xfrm>
            <a:custGeom>
              <a:avLst/>
              <a:gdLst>
                <a:gd name="connsiteX0" fmla="*/ 20152 w 120914"/>
                <a:gd name="connsiteY0" fmla="*/ 282134 h 282134"/>
                <a:gd name="connsiteX1" fmla="*/ 100762 w 120914"/>
                <a:gd name="connsiteY1" fmla="*/ 282134 h 282134"/>
                <a:gd name="connsiteX2" fmla="*/ 120915 w 120914"/>
                <a:gd name="connsiteY2" fmla="*/ 261982 h 282134"/>
                <a:gd name="connsiteX3" fmla="*/ 120915 w 120914"/>
                <a:gd name="connsiteY3" fmla="*/ 20152 h 282134"/>
                <a:gd name="connsiteX4" fmla="*/ 100762 w 120914"/>
                <a:gd name="connsiteY4" fmla="*/ 0 h 282134"/>
                <a:gd name="connsiteX5" fmla="*/ 20152 w 120914"/>
                <a:gd name="connsiteY5" fmla="*/ 0 h 282134"/>
                <a:gd name="connsiteX6" fmla="*/ 0 w 120914"/>
                <a:gd name="connsiteY6" fmla="*/ 20152 h 282134"/>
                <a:gd name="connsiteX7" fmla="*/ 0 w 120914"/>
                <a:gd name="connsiteY7" fmla="*/ 261982 h 282134"/>
                <a:gd name="connsiteX8" fmla="*/ 20152 w 120914"/>
                <a:gd name="connsiteY8" fmla="*/ 282134 h 282134"/>
                <a:gd name="connsiteX9" fmla="*/ 40305 w 120914"/>
                <a:gd name="connsiteY9" fmla="*/ 40305 h 282134"/>
                <a:gd name="connsiteX10" fmla="*/ 80610 w 120914"/>
                <a:gd name="connsiteY10" fmla="*/ 40305 h 282134"/>
                <a:gd name="connsiteX11" fmla="*/ 80610 w 120914"/>
                <a:gd name="connsiteY11" fmla="*/ 241829 h 282134"/>
                <a:gd name="connsiteX12" fmla="*/ 40305 w 120914"/>
                <a:gd name="connsiteY12" fmla="*/ 241829 h 28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914" h="282134">
                  <a:moveTo>
                    <a:pt x="20152" y="282134"/>
                  </a:moveTo>
                  <a:lnTo>
                    <a:pt x="100762" y="282134"/>
                  </a:lnTo>
                  <a:cubicBezTo>
                    <a:pt x="111892" y="282134"/>
                    <a:pt x="120915" y="273112"/>
                    <a:pt x="120915" y="261982"/>
                  </a:cubicBezTo>
                  <a:lnTo>
                    <a:pt x="120915" y="20152"/>
                  </a:lnTo>
                  <a:cubicBezTo>
                    <a:pt x="120915" y="9023"/>
                    <a:pt x="111892" y="0"/>
                    <a:pt x="100762" y="0"/>
                  </a:cubicBezTo>
                  <a:lnTo>
                    <a:pt x="20152" y="0"/>
                  </a:lnTo>
                  <a:cubicBezTo>
                    <a:pt x="9023" y="0"/>
                    <a:pt x="0" y="9023"/>
                    <a:pt x="0" y="20152"/>
                  </a:cubicBezTo>
                  <a:lnTo>
                    <a:pt x="0" y="261982"/>
                  </a:lnTo>
                  <a:cubicBezTo>
                    <a:pt x="0" y="273112"/>
                    <a:pt x="9023" y="282134"/>
                    <a:pt x="20152" y="282134"/>
                  </a:cubicBezTo>
                  <a:close/>
                  <a:moveTo>
                    <a:pt x="40305" y="40305"/>
                  </a:moveTo>
                  <a:lnTo>
                    <a:pt x="80610" y="40305"/>
                  </a:lnTo>
                  <a:lnTo>
                    <a:pt x="80610" y="241829"/>
                  </a:lnTo>
                  <a:lnTo>
                    <a:pt x="40305" y="241829"/>
                  </a:lnTo>
                  <a:close/>
                </a:path>
              </a:pathLst>
            </a:custGeom>
            <a:grpFill/>
            <a:ln w="20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C9C6DB7B-1B33-4D97-B400-05CF786A4172}"/>
                </a:ext>
              </a:extLst>
            </p:cNvPr>
            <p:cNvSpPr/>
            <p:nvPr/>
          </p:nvSpPr>
          <p:spPr>
            <a:xfrm>
              <a:off x="5027765" y="1528814"/>
              <a:ext cx="120914" cy="322437"/>
            </a:xfrm>
            <a:custGeom>
              <a:avLst/>
              <a:gdLst>
                <a:gd name="connsiteX0" fmla="*/ 100762 w 120914"/>
                <a:gd name="connsiteY0" fmla="*/ 0 h 322439"/>
                <a:gd name="connsiteX1" fmla="*/ 20152 w 120914"/>
                <a:gd name="connsiteY1" fmla="*/ 0 h 322439"/>
                <a:gd name="connsiteX2" fmla="*/ 0 w 120914"/>
                <a:gd name="connsiteY2" fmla="*/ 20152 h 322439"/>
                <a:gd name="connsiteX3" fmla="*/ 0 w 120914"/>
                <a:gd name="connsiteY3" fmla="*/ 302287 h 322439"/>
                <a:gd name="connsiteX4" fmla="*/ 20152 w 120914"/>
                <a:gd name="connsiteY4" fmla="*/ 322439 h 322439"/>
                <a:gd name="connsiteX5" fmla="*/ 100762 w 120914"/>
                <a:gd name="connsiteY5" fmla="*/ 322439 h 322439"/>
                <a:gd name="connsiteX6" fmla="*/ 120915 w 120914"/>
                <a:gd name="connsiteY6" fmla="*/ 302287 h 322439"/>
                <a:gd name="connsiteX7" fmla="*/ 120915 w 120914"/>
                <a:gd name="connsiteY7" fmla="*/ 20152 h 322439"/>
                <a:gd name="connsiteX8" fmla="*/ 100762 w 120914"/>
                <a:gd name="connsiteY8" fmla="*/ 0 h 322439"/>
                <a:gd name="connsiteX9" fmla="*/ 80610 w 120914"/>
                <a:gd name="connsiteY9" fmla="*/ 282134 h 322439"/>
                <a:gd name="connsiteX10" fmla="*/ 40305 w 120914"/>
                <a:gd name="connsiteY10" fmla="*/ 282134 h 322439"/>
                <a:gd name="connsiteX11" fmla="*/ 40305 w 120914"/>
                <a:gd name="connsiteY11" fmla="*/ 40305 h 322439"/>
                <a:gd name="connsiteX12" fmla="*/ 80610 w 120914"/>
                <a:gd name="connsiteY12" fmla="*/ 40305 h 322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914" h="322439">
                  <a:moveTo>
                    <a:pt x="100762" y="0"/>
                  </a:moveTo>
                  <a:lnTo>
                    <a:pt x="20152" y="0"/>
                  </a:lnTo>
                  <a:cubicBezTo>
                    <a:pt x="9023" y="0"/>
                    <a:pt x="0" y="9023"/>
                    <a:pt x="0" y="20152"/>
                  </a:cubicBezTo>
                  <a:lnTo>
                    <a:pt x="0" y="302287"/>
                  </a:lnTo>
                  <a:cubicBezTo>
                    <a:pt x="0" y="313416"/>
                    <a:pt x="9023" y="322439"/>
                    <a:pt x="20152" y="322439"/>
                  </a:cubicBezTo>
                  <a:lnTo>
                    <a:pt x="100762" y="322439"/>
                  </a:lnTo>
                  <a:cubicBezTo>
                    <a:pt x="111892" y="322439"/>
                    <a:pt x="120915" y="313416"/>
                    <a:pt x="120915" y="302287"/>
                  </a:cubicBezTo>
                  <a:lnTo>
                    <a:pt x="120915" y="20152"/>
                  </a:lnTo>
                  <a:cubicBezTo>
                    <a:pt x="120915" y="9023"/>
                    <a:pt x="111892" y="0"/>
                    <a:pt x="100762" y="0"/>
                  </a:cubicBezTo>
                  <a:close/>
                  <a:moveTo>
                    <a:pt x="80610" y="282134"/>
                  </a:moveTo>
                  <a:lnTo>
                    <a:pt x="40305" y="282134"/>
                  </a:lnTo>
                  <a:lnTo>
                    <a:pt x="40305" y="40305"/>
                  </a:lnTo>
                  <a:lnTo>
                    <a:pt x="80610" y="40305"/>
                  </a:lnTo>
                  <a:close/>
                </a:path>
              </a:pathLst>
            </a:custGeom>
            <a:grpFill/>
            <a:ln w="20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9B740DAE-799D-4F89-8A33-91DFB21CF866}"/>
                </a:ext>
              </a:extLst>
            </p:cNvPr>
            <p:cNvSpPr/>
            <p:nvPr/>
          </p:nvSpPr>
          <p:spPr>
            <a:xfrm>
              <a:off x="5295651" y="1246683"/>
              <a:ext cx="135162" cy="94856"/>
            </a:xfrm>
            <a:custGeom>
              <a:avLst/>
              <a:gdLst>
                <a:gd name="connsiteX0" fmla="*/ 83048 w 135162"/>
                <a:gd name="connsiteY0" fmla="*/ 40305 h 94857"/>
                <a:gd name="connsiteX1" fmla="*/ 135162 w 135162"/>
                <a:gd name="connsiteY1" fmla="*/ 40305 h 94857"/>
                <a:gd name="connsiteX2" fmla="*/ 135162 w 135162"/>
                <a:gd name="connsiteY2" fmla="*/ 0 h 94857"/>
                <a:gd name="connsiteX3" fmla="*/ 74705 w 135162"/>
                <a:gd name="connsiteY3" fmla="*/ 0 h 94857"/>
                <a:gd name="connsiteX4" fmla="*/ 60457 w 135162"/>
                <a:gd name="connsiteY4" fmla="*/ 5905 h 94857"/>
                <a:gd name="connsiteX5" fmla="*/ 0 w 135162"/>
                <a:gd name="connsiteY5" fmla="*/ 66362 h 94857"/>
                <a:gd name="connsiteX6" fmla="*/ 28496 w 135162"/>
                <a:gd name="connsiteY6" fmla="*/ 94858 h 94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162" h="94857">
                  <a:moveTo>
                    <a:pt x="83048" y="40305"/>
                  </a:moveTo>
                  <a:lnTo>
                    <a:pt x="135162" y="40305"/>
                  </a:lnTo>
                  <a:lnTo>
                    <a:pt x="135162" y="0"/>
                  </a:lnTo>
                  <a:lnTo>
                    <a:pt x="74705" y="0"/>
                  </a:lnTo>
                  <a:cubicBezTo>
                    <a:pt x="69361" y="1"/>
                    <a:pt x="64236" y="2125"/>
                    <a:pt x="60457" y="5905"/>
                  </a:cubicBezTo>
                  <a:lnTo>
                    <a:pt x="0" y="66362"/>
                  </a:lnTo>
                  <a:lnTo>
                    <a:pt x="28496" y="94858"/>
                  </a:lnTo>
                  <a:close/>
                </a:path>
              </a:pathLst>
            </a:custGeom>
            <a:grpFill/>
            <a:ln w="20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AF8C0792-F599-4441-9CBF-6D37F61AB9BD}"/>
                </a:ext>
              </a:extLst>
            </p:cNvPr>
            <p:cNvSpPr/>
            <p:nvPr/>
          </p:nvSpPr>
          <p:spPr>
            <a:xfrm>
              <a:off x="5471119" y="1246683"/>
              <a:ext cx="181371" cy="40303"/>
            </a:xfrm>
            <a:custGeom>
              <a:avLst/>
              <a:gdLst>
                <a:gd name="connsiteX0" fmla="*/ 0 w 181371"/>
                <a:gd name="connsiteY0" fmla="*/ 0 h 40304"/>
                <a:gd name="connsiteX1" fmla="*/ 181372 w 181371"/>
                <a:gd name="connsiteY1" fmla="*/ 0 h 40304"/>
                <a:gd name="connsiteX2" fmla="*/ 181372 w 181371"/>
                <a:gd name="connsiteY2" fmla="*/ 40305 h 40304"/>
                <a:gd name="connsiteX3" fmla="*/ 0 w 181371"/>
                <a:gd name="connsiteY3" fmla="*/ 40305 h 4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371" h="40304">
                  <a:moveTo>
                    <a:pt x="0" y="0"/>
                  </a:moveTo>
                  <a:lnTo>
                    <a:pt x="181372" y="0"/>
                  </a:lnTo>
                  <a:lnTo>
                    <a:pt x="181372" y="40305"/>
                  </a:lnTo>
                  <a:lnTo>
                    <a:pt x="0" y="40305"/>
                  </a:lnTo>
                  <a:close/>
                </a:path>
              </a:pathLst>
            </a:custGeom>
            <a:grpFill/>
            <a:ln w="20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2A801423-1E08-4433-8CB8-08B79B88A9B5}"/>
                </a:ext>
              </a:extLst>
            </p:cNvPr>
            <p:cNvSpPr/>
            <p:nvPr/>
          </p:nvSpPr>
          <p:spPr>
            <a:xfrm>
              <a:off x="5471119" y="1327293"/>
              <a:ext cx="40303" cy="40303"/>
            </a:xfrm>
            <a:custGeom>
              <a:avLst/>
              <a:gdLst>
                <a:gd name="connsiteX0" fmla="*/ 0 w 40304"/>
                <a:gd name="connsiteY0" fmla="*/ 0 h 40304"/>
                <a:gd name="connsiteX1" fmla="*/ 40305 w 40304"/>
                <a:gd name="connsiteY1" fmla="*/ 0 h 40304"/>
                <a:gd name="connsiteX2" fmla="*/ 40305 w 40304"/>
                <a:gd name="connsiteY2" fmla="*/ 40305 h 40304"/>
                <a:gd name="connsiteX3" fmla="*/ 0 w 40304"/>
                <a:gd name="connsiteY3" fmla="*/ 40305 h 4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04" h="40304">
                  <a:moveTo>
                    <a:pt x="0" y="0"/>
                  </a:moveTo>
                  <a:lnTo>
                    <a:pt x="40305" y="0"/>
                  </a:lnTo>
                  <a:lnTo>
                    <a:pt x="40305" y="40305"/>
                  </a:lnTo>
                  <a:lnTo>
                    <a:pt x="0" y="40305"/>
                  </a:lnTo>
                  <a:close/>
                </a:path>
              </a:pathLst>
            </a:custGeom>
            <a:grpFill/>
            <a:ln w="20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E2879866-78CB-4246-B65C-28C459F92DA5}"/>
                </a:ext>
              </a:extLst>
            </p:cNvPr>
            <p:cNvSpPr/>
            <p:nvPr/>
          </p:nvSpPr>
          <p:spPr>
            <a:xfrm>
              <a:off x="5551727" y="1327293"/>
              <a:ext cx="100763" cy="40303"/>
            </a:xfrm>
            <a:custGeom>
              <a:avLst/>
              <a:gdLst>
                <a:gd name="connsiteX0" fmla="*/ 0 w 100762"/>
                <a:gd name="connsiteY0" fmla="*/ 0 h 40304"/>
                <a:gd name="connsiteX1" fmla="*/ 100762 w 100762"/>
                <a:gd name="connsiteY1" fmla="*/ 0 h 40304"/>
                <a:gd name="connsiteX2" fmla="*/ 100762 w 100762"/>
                <a:gd name="connsiteY2" fmla="*/ 40305 h 40304"/>
                <a:gd name="connsiteX3" fmla="*/ 0 w 100762"/>
                <a:gd name="connsiteY3" fmla="*/ 40305 h 4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762" h="40304">
                  <a:moveTo>
                    <a:pt x="0" y="0"/>
                  </a:moveTo>
                  <a:lnTo>
                    <a:pt x="100762" y="0"/>
                  </a:lnTo>
                  <a:lnTo>
                    <a:pt x="100762" y="40305"/>
                  </a:lnTo>
                  <a:lnTo>
                    <a:pt x="0" y="40305"/>
                  </a:lnTo>
                  <a:close/>
                </a:path>
              </a:pathLst>
            </a:custGeom>
            <a:grpFill/>
            <a:ln w="20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BD968A24-676C-4336-9448-303E196F2059}"/>
                </a:ext>
              </a:extLst>
            </p:cNvPr>
            <p:cNvSpPr/>
            <p:nvPr/>
          </p:nvSpPr>
          <p:spPr>
            <a:xfrm>
              <a:off x="5471119" y="1407903"/>
              <a:ext cx="181371" cy="40303"/>
            </a:xfrm>
            <a:custGeom>
              <a:avLst/>
              <a:gdLst>
                <a:gd name="connsiteX0" fmla="*/ 0 w 181371"/>
                <a:gd name="connsiteY0" fmla="*/ 0 h 40304"/>
                <a:gd name="connsiteX1" fmla="*/ 181372 w 181371"/>
                <a:gd name="connsiteY1" fmla="*/ 0 h 40304"/>
                <a:gd name="connsiteX2" fmla="*/ 181372 w 181371"/>
                <a:gd name="connsiteY2" fmla="*/ 40305 h 40304"/>
                <a:gd name="connsiteX3" fmla="*/ 0 w 181371"/>
                <a:gd name="connsiteY3" fmla="*/ 40305 h 4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371" h="40304">
                  <a:moveTo>
                    <a:pt x="0" y="0"/>
                  </a:moveTo>
                  <a:lnTo>
                    <a:pt x="181372" y="0"/>
                  </a:lnTo>
                  <a:lnTo>
                    <a:pt x="181372" y="40305"/>
                  </a:lnTo>
                  <a:lnTo>
                    <a:pt x="0" y="40305"/>
                  </a:lnTo>
                  <a:close/>
                </a:path>
              </a:pathLst>
            </a:custGeom>
            <a:grpFill/>
            <a:ln w="20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67A373E4-251C-4A4A-B370-919D8910309C}"/>
                </a:ext>
              </a:extLst>
            </p:cNvPr>
            <p:cNvSpPr/>
            <p:nvPr/>
          </p:nvSpPr>
          <p:spPr>
            <a:xfrm>
              <a:off x="4665022" y="2280353"/>
              <a:ext cx="135162" cy="94856"/>
            </a:xfrm>
            <a:custGeom>
              <a:avLst/>
              <a:gdLst>
                <a:gd name="connsiteX0" fmla="*/ 52114 w 135162"/>
                <a:gd name="connsiteY0" fmla="*/ 54553 h 94857"/>
                <a:gd name="connsiteX1" fmla="*/ 0 w 135162"/>
                <a:gd name="connsiteY1" fmla="*/ 54553 h 94857"/>
                <a:gd name="connsiteX2" fmla="*/ 0 w 135162"/>
                <a:gd name="connsiteY2" fmla="*/ 94858 h 94857"/>
                <a:gd name="connsiteX3" fmla="*/ 60457 w 135162"/>
                <a:gd name="connsiteY3" fmla="*/ 94858 h 94857"/>
                <a:gd name="connsiteX4" fmla="*/ 74705 w 135162"/>
                <a:gd name="connsiteY4" fmla="*/ 88953 h 94857"/>
                <a:gd name="connsiteX5" fmla="*/ 135162 w 135162"/>
                <a:gd name="connsiteY5" fmla="*/ 28496 h 94857"/>
                <a:gd name="connsiteX6" fmla="*/ 106667 w 135162"/>
                <a:gd name="connsiteY6" fmla="*/ 0 h 94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162" h="94857">
                  <a:moveTo>
                    <a:pt x="52114" y="54553"/>
                  </a:moveTo>
                  <a:lnTo>
                    <a:pt x="0" y="54553"/>
                  </a:lnTo>
                  <a:lnTo>
                    <a:pt x="0" y="94858"/>
                  </a:lnTo>
                  <a:lnTo>
                    <a:pt x="60457" y="94858"/>
                  </a:lnTo>
                  <a:cubicBezTo>
                    <a:pt x="65802" y="94856"/>
                    <a:pt x="70927" y="92732"/>
                    <a:pt x="74705" y="88953"/>
                  </a:cubicBezTo>
                  <a:lnTo>
                    <a:pt x="135162" y="28496"/>
                  </a:lnTo>
                  <a:lnTo>
                    <a:pt x="106667" y="0"/>
                  </a:lnTo>
                  <a:close/>
                </a:path>
              </a:pathLst>
            </a:custGeom>
            <a:grpFill/>
            <a:ln w="20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40CDC756-5166-4462-83AB-AF4227FF1A3A}"/>
                </a:ext>
              </a:extLst>
            </p:cNvPr>
            <p:cNvSpPr/>
            <p:nvPr/>
          </p:nvSpPr>
          <p:spPr>
            <a:xfrm>
              <a:off x="4443345" y="2334906"/>
              <a:ext cx="181371" cy="40303"/>
            </a:xfrm>
            <a:custGeom>
              <a:avLst/>
              <a:gdLst>
                <a:gd name="connsiteX0" fmla="*/ 0 w 181371"/>
                <a:gd name="connsiteY0" fmla="*/ 0 h 40304"/>
                <a:gd name="connsiteX1" fmla="*/ 181372 w 181371"/>
                <a:gd name="connsiteY1" fmla="*/ 0 h 40304"/>
                <a:gd name="connsiteX2" fmla="*/ 181372 w 181371"/>
                <a:gd name="connsiteY2" fmla="*/ 40305 h 40304"/>
                <a:gd name="connsiteX3" fmla="*/ 0 w 181371"/>
                <a:gd name="connsiteY3" fmla="*/ 40305 h 4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371" h="40304">
                  <a:moveTo>
                    <a:pt x="0" y="0"/>
                  </a:moveTo>
                  <a:lnTo>
                    <a:pt x="181372" y="0"/>
                  </a:lnTo>
                  <a:lnTo>
                    <a:pt x="181372" y="40305"/>
                  </a:lnTo>
                  <a:lnTo>
                    <a:pt x="0" y="40305"/>
                  </a:lnTo>
                  <a:close/>
                </a:path>
              </a:pathLst>
            </a:custGeom>
            <a:grpFill/>
            <a:ln w="20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BC0BE460-61F8-454C-BF23-F36D3D769766}"/>
                </a:ext>
              </a:extLst>
            </p:cNvPr>
            <p:cNvSpPr/>
            <p:nvPr/>
          </p:nvSpPr>
          <p:spPr>
            <a:xfrm>
              <a:off x="4584411" y="2254296"/>
              <a:ext cx="40303" cy="40303"/>
            </a:xfrm>
            <a:custGeom>
              <a:avLst/>
              <a:gdLst>
                <a:gd name="connsiteX0" fmla="*/ 0 w 40304"/>
                <a:gd name="connsiteY0" fmla="*/ 0 h 40304"/>
                <a:gd name="connsiteX1" fmla="*/ 40305 w 40304"/>
                <a:gd name="connsiteY1" fmla="*/ 0 h 40304"/>
                <a:gd name="connsiteX2" fmla="*/ 40305 w 40304"/>
                <a:gd name="connsiteY2" fmla="*/ 40305 h 40304"/>
                <a:gd name="connsiteX3" fmla="*/ 0 w 40304"/>
                <a:gd name="connsiteY3" fmla="*/ 40305 h 4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04" h="40304">
                  <a:moveTo>
                    <a:pt x="0" y="0"/>
                  </a:moveTo>
                  <a:lnTo>
                    <a:pt x="40305" y="0"/>
                  </a:lnTo>
                  <a:lnTo>
                    <a:pt x="40305" y="40305"/>
                  </a:lnTo>
                  <a:lnTo>
                    <a:pt x="0" y="40305"/>
                  </a:lnTo>
                  <a:close/>
                </a:path>
              </a:pathLst>
            </a:custGeom>
            <a:grpFill/>
            <a:ln w="20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FE87BB56-D6A2-4262-B644-762258CE4FC5}"/>
                </a:ext>
              </a:extLst>
            </p:cNvPr>
            <p:cNvSpPr/>
            <p:nvPr/>
          </p:nvSpPr>
          <p:spPr>
            <a:xfrm>
              <a:off x="4443345" y="2254298"/>
              <a:ext cx="100763" cy="40303"/>
            </a:xfrm>
            <a:custGeom>
              <a:avLst/>
              <a:gdLst>
                <a:gd name="connsiteX0" fmla="*/ 0 w 100762"/>
                <a:gd name="connsiteY0" fmla="*/ 0 h 40304"/>
                <a:gd name="connsiteX1" fmla="*/ 100762 w 100762"/>
                <a:gd name="connsiteY1" fmla="*/ 0 h 40304"/>
                <a:gd name="connsiteX2" fmla="*/ 100762 w 100762"/>
                <a:gd name="connsiteY2" fmla="*/ 40305 h 40304"/>
                <a:gd name="connsiteX3" fmla="*/ 0 w 100762"/>
                <a:gd name="connsiteY3" fmla="*/ 40305 h 4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762" h="40304">
                  <a:moveTo>
                    <a:pt x="0" y="0"/>
                  </a:moveTo>
                  <a:lnTo>
                    <a:pt x="100762" y="0"/>
                  </a:lnTo>
                  <a:lnTo>
                    <a:pt x="100762" y="40305"/>
                  </a:lnTo>
                  <a:lnTo>
                    <a:pt x="0" y="40305"/>
                  </a:lnTo>
                  <a:close/>
                </a:path>
              </a:pathLst>
            </a:custGeom>
            <a:grpFill/>
            <a:ln w="20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21F885C0-E77C-4952-A14D-48657C762FFD}"/>
                </a:ext>
              </a:extLst>
            </p:cNvPr>
            <p:cNvSpPr/>
            <p:nvPr/>
          </p:nvSpPr>
          <p:spPr>
            <a:xfrm>
              <a:off x="4443347" y="2173688"/>
              <a:ext cx="181372" cy="40303"/>
            </a:xfrm>
            <a:custGeom>
              <a:avLst/>
              <a:gdLst>
                <a:gd name="connsiteX0" fmla="*/ 0 w 181371"/>
                <a:gd name="connsiteY0" fmla="*/ 0 h 40304"/>
                <a:gd name="connsiteX1" fmla="*/ 181372 w 181371"/>
                <a:gd name="connsiteY1" fmla="*/ 0 h 40304"/>
                <a:gd name="connsiteX2" fmla="*/ 181372 w 181371"/>
                <a:gd name="connsiteY2" fmla="*/ 40305 h 40304"/>
                <a:gd name="connsiteX3" fmla="*/ 0 w 181371"/>
                <a:gd name="connsiteY3" fmla="*/ 40305 h 4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371" h="40304">
                  <a:moveTo>
                    <a:pt x="0" y="0"/>
                  </a:moveTo>
                  <a:lnTo>
                    <a:pt x="181372" y="0"/>
                  </a:lnTo>
                  <a:lnTo>
                    <a:pt x="181372" y="40305"/>
                  </a:lnTo>
                  <a:lnTo>
                    <a:pt x="0" y="40305"/>
                  </a:lnTo>
                  <a:close/>
                </a:path>
              </a:pathLst>
            </a:custGeom>
            <a:grpFill/>
            <a:ln w="20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592D4744-1095-4DF5-ABD4-569299DA3246}"/>
                </a:ext>
              </a:extLst>
            </p:cNvPr>
            <p:cNvSpPr/>
            <p:nvPr/>
          </p:nvSpPr>
          <p:spPr>
            <a:xfrm>
              <a:off x="4705325" y="1891573"/>
              <a:ext cx="443354" cy="40303"/>
            </a:xfrm>
            <a:custGeom>
              <a:avLst/>
              <a:gdLst>
                <a:gd name="connsiteX0" fmla="*/ 0 w 443353"/>
                <a:gd name="connsiteY0" fmla="*/ 0 h 40304"/>
                <a:gd name="connsiteX1" fmla="*/ 443354 w 443353"/>
                <a:gd name="connsiteY1" fmla="*/ 0 h 40304"/>
                <a:gd name="connsiteX2" fmla="*/ 443354 w 443353"/>
                <a:gd name="connsiteY2" fmla="*/ 40305 h 40304"/>
                <a:gd name="connsiteX3" fmla="*/ 0 w 443353"/>
                <a:gd name="connsiteY3" fmla="*/ 40305 h 4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353" h="40304">
                  <a:moveTo>
                    <a:pt x="0" y="0"/>
                  </a:moveTo>
                  <a:lnTo>
                    <a:pt x="443354" y="0"/>
                  </a:lnTo>
                  <a:lnTo>
                    <a:pt x="443354" y="40305"/>
                  </a:lnTo>
                  <a:lnTo>
                    <a:pt x="0" y="40305"/>
                  </a:lnTo>
                  <a:close/>
                </a:path>
              </a:pathLst>
            </a:custGeom>
            <a:grpFill/>
            <a:ln w="20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DF92C5B0-D860-49FA-A0D9-9E40C62F0616}"/>
              </a:ext>
            </a:extLst>
          </p:cNvPr>
          <p:cNvGrpSpPr/>
          <p:nvPr/>
        </p:nvGrpSpPr>
        <p:grpSpPr>
          <a:xfrm>
            <a:off x="6833786" y="3364644"/>
            <a:ext cx="1457595" cy="630258"/>
            <a:chOff x="1313262" y="3086128"/>
            <a:chExt cx="1457595" cy="630258"/>
          </a:xfrm>
        </p:grpSpPr>
        <p:sp>
          <p:nvSpPr>
            <p:cNvPr id="170" name="文本框 169">
              <a:extLst>
                <a:ext uri="{FF2B5EF4-FFF2-40B4-BE49-F238E27FC236}">
                  <a16:creationId xmlns:a16="http://schemas.microsoft.com/office/drawing/2014/main" id="{4BB98D8B-738B-4916-A40D-ADD3BD8E255F}"/>
                </a:ext>
              </a:extLst>
            </p:cNvPr>
            <p:cNvSpPr txBox="1"/>
            <p:nvPr/>
          </p:nvSpPr>
          <p:spPr>
            <a:xfrm>
              <a:off x="1421698" y="3086128"/>
              <a:ext cx="1240724" cy="27937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171" name="文本框 170">
              <a:extLst>
                <a:ext uri="{FF2B5EF4-FFF2-40B4-BE49-F238E27FC236}">
                  <a16:creationId xmlns:a16="http://schemas.microsoft.com/office/drawing/2014/main" id="{1F35C16E-2623-4543-80A3-9C2FD59EE3E0}"/>
                </a:ext>
              </a:extLst>
            </p:cNvPr>
            <p:cNvSpPr txBox="1"/>
            <p:nvPr/>
          </p:nvSpPr>
          <p:spPr>
            <a:xfrm>
              <a:off x="1313262" y="3429000"/>
              <a:ext cx="1457595" cy="2873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You can click here to add </a:t>
              </a:r>
              <a:r>
                <a:rPr lang="en-US" altLang="zh-CN" sz="800" kern="0" dirty="0">
                  <a:solidFill>
                    <a:schemeClr val="bg1">
                      <a:lumMod val="6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title; You can click here to add title;</a:t>
              </a:r>
              <a:endParaRPr lang="zh-CN" altLang="en-US" sz="800" kern="0" dirty="0">
                <a:solidFill>
                  <a:schemeClr val="bg1">
                    <a:lumMod val="6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0FCC1C03-D8FE-4A02-9546-A24195BCBDF4}"/>
              </a:ext>
            </a:extLst>
          </p:cNvPr>
          <p:cNvGrpSpPr/>
          <p:nvPr/>
        </p:nvGrpSpPr>
        <p:grpSpPr>
          <a:xfrm>
            <a:off x="9363084" y="3364644"/>
            <a:ext cx="1457595" cy="630258"/>
            <a:chOff x="1313262" y="3086128"/>
            <a:chExt cx="1457595" cy="630258"/>
          </a:xfrm>
        </p:grpSpPr>
        <p:sp>
          <p:nvSpPr>
            <p:cNvPr id="173" name="文本框 172">
              <a:extLst>
                <a:ext uri="{FF2B5EF4-FFF2-40B4-BE49-F238E27FC236}">
                  <a16:creationId xmlns:a16="http://schemas.microsoft.com/office/drawing/2014/main" id="{B8F95079-C978-4101-87DF-62CC30695AB0}"/>
                </a:ext>
              </a:extLst>
            </p:cNvPr>
            <p:cNvSpPr txBox="1"/>
            <p:nvPr/>
          </p:nvSpPr>
          <p:spPr>
            <a:xfrm>
              <a:off x="1421698" y="3086128"/>
              <a:ext cx="1240724" cy="27937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id="{54D6F609-6531-475B-B7F2-8EBCF82374BC}"/>
                </a:ext>
              </a:extLst>
            </p:cNvPr>
            <p:cNvSpPr txBox="1"/>
            <p:nvPr/>
          </p:nvSpPr>
          <p:spPr>
            <a:xfrm>
              <a:off x="1313262" y="3429000"/>
              <a:ext cx="1457595" cy="2873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You can click here to add </a:t>
              </a:r>
              <a:r>
                <a:rPr lang="en-US" altLang="zh-CN" sz="800" kern="0" dirty="0">
                  <a:solidFill>
                    <a:schemeClr val="bg1">
                      <a:lumMod val="6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title; You can click here to add title;</a:t>
              </a:r>
              <a:endParaRPr lang="zh-CN" altLang="en-US" sz="800" kern="0" dirty="0">
                <a:solidFill>
                  <a:schemeClr val="bg1">
                    <a:lumMod val="6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06293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山上的风景&#10;&#10;描述已自动生成">
            <a:extLst>
              <a:ext uri="{FF2B5EF4-FFF2-40B4-BE49-F238E27FC236}">
                <a16:creationId xmlns:a16="http://schemas.microsoft.com/office/drawing/2014/main" id="{46FA5BD2-7ACA-4378-A3A5-92FFA29FBE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60"/>
          <a:stretch/>
        </p:blipFill>
        <p:spPr>
          <a:xfrm>
            <a:off x="708592" y="1671250"/>
            <a:ext cx="4946303" cy="4232244"/>
          </a:xfrm>
          <a:custGeom>
            <a:avLst/>
            <a:gdLst>
              <a:gd name="connsiteX0" fmla="*/ 4749234 w 4946303"/>
              <a:gd name="connsiteY0" fmla="*/ 1997692 h 4232244"/>
              <a:gd name="connsiteX1" fmla="*/ 4946303 w 4946303"/>
              <a:gd name="connsiteY1" fmla="*/ 2111992 h 4232244"/>
              <a:gd name="connsiteX2" fmla="*/ 4749234 w 4946303"/>
              <a:gd name="connsiteY2" fmla="*/ 2226291 h 4232244"/>
              <a:gd name="connsiteX3" fmla="*/ 0 w 4946303"/>
              <a:gd name="connsiteY3" fmla="*/ 0 h 4232244"/>
              <a:gd name="connsiteX4" fmla="*/ 4749234 w 4946303"/>
              <a:gd name="connsiteY4" fmla="*/ 0 h 4232244"/>
              <a:gd name="connsiteX5" fmla="*/ 4749234 w 4946303"/>
              <a:gd name="connsiteY5" fmla="*/ 1997692 h 4232244"/>
              <a:gd name="connsiteX6" fmla="*/ 4749234 w 4946303"/>
              <a:gd name="connsiteY6" fmla="*/ 1997692 h 4232244"/>
              <a:gd name="connsiteX7" fmla="*/ 4749234 w 4946303"/>
              <a:gd name="connsiteY7" fmla="*/ 2226292 h 4232244"/>
              <a:gd name="connsiteX8" fmla="*/ 4749234 w 4946303"/>
              <a:gd name="connsiteY8" fmla="*/ 2226291 h 4232244"/>
              <a:gd name="connsiteX9" fmla="*/ 4749234 w 4946303"/>
              <a:gd name="connsiteY9" fmla="*/ 4232244 h 4232244"/>
              <a:gd name="connsiteX10" fmla="*/ 0 w 4946303"/>
              <a:gd name="connsiteY10" fmla="*/ 4232244 h 423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46303" h="4232244">
                <a:moveTo>
                  <a:pt x="4749234" y="1997692"/>
                </a:moveTo>
                <a:lnTo>
                  <a:pt x="4946303" y="2111992"/>
                </a:lnTo>
                <a:lnTo>
                  <a:pt x="4749234" y="2226291"/>
                </a:lnTo>
                <a:close/>
                <a:moveTo>
                  <a:pt x="0" y="0"/>
                </a:moveTo>
                <a:lnTo>
                  <a:pt x="4749234" y="0"/>
                </a:lnTo>
                <a:lnTo>
                  <a:pt x="4749234" y="1997692"/>
                </a:lnTo>
                <a:lnTo>
                  <a:pt x="4749234" y="1997692"/>
                </a:lnTo>
                <a:lnTo>
                  <a:pt x="4749234" y="2226292"/>
                </a:lnTo>
                <a:lnTo>
                  <a:pt x="4749234" y="2226291"/>
                </a:lnTo>
                <a:lnTo>
                  <a:pt x="4749234" y="4232244"/>
                </a:lnTo>
                <a:lnTo>
                  <a:pt x="0" y="4232244"/>
                </a:lnTo>
                <a:close/>
              </a:path>
            </a:pathLst>
          </a:cu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19A56E04-F30C-4D6C-927E-811C8C815BD8}"/>
              </a:ext>
            </a:extLst>
          </p:cNvPr>
          <p:cNvSpPr txBox="1"/>
          <p:nvPr/>
        </p:nvSpPr>
        <p:spPr>
          <a:xfrm>
            <a:off x="6858000" y="2417307"/>
            <a:ext cx="306842" cy="212128"/>
          </a:xfrm>
          <a:custGeom>
            <a:avLst/>
            <a:gdLst/>
            <a:ahLst/>
            <a:cxnLst/>
            <a:rect l="l" t="t" r="r" b="b"/>
            <a:pathLst>
              <a:path w="358445" h="247803">
                <a:moveTo>
                  <a:pt x="277064" y="0"/>
                </a:moveTo>
                <a:lnTo>
                  <a:pt x="358445" y="0"/>
                </a:lnTo>
                <a:cubicBezTo>
                  <a:pt x="344710" y="36157"/>
                  <a:pt x="332861" y="77000"/>
                  <a:pt x="322898" y="122530"/>
                </a:cubicBezTo>
                <a:cubicBezTo>
                  <a:pt x="312935" y="168059"/>
                  <a:pt x="307715" y="209817"/>
                  <a:pt x="307239" y="247803"/>
                </a:cubicBezTo>
                <a:lnTo>
                  <a:pt x="202083" y="247803"/>
                </a:lnTo>
                <a:cubicBezTo>
                  <a:pt x="202382" y="224372"/>
                  <a:pt x="206356" y="197674"/>
                  <a:pt x="214004" y="167708"/>
                </a:cubicBezTo>
                <a:cubicBezTo>
                  <a:pt x="221652" y="137742"/>
                  <a:pt x="231180" y="107928"/>
                  <a:pt x="242587" y="78266"/>
                </a:cubicBezTo>
                <a:cubicBezTo>
                  <a:pt x="253995" y="48604"/>
                  <a:pt x="265487" y="22516"/>
                  <a:pt x="277064" y="0"/>
                </a:cubicBezTo>
                <a:close/>
                <a:moveTo>
                  <a:pt x="75896" y="0"/>
                </a:moveTo>
                <a:lnTo>
                  <a:pt x="156363" y="0"/>
                </a:lnTo>
                <a:cubicBezTo>
                  <a:pt x="142628" y="36157"/>
                  <a:pt x="130779" y="77000"/>
                  <a:pt x="120816" y="122530"/>
                </a:cubicBezTo>
                <a:cubicBezTo>
                  <a:pt x="110852" y="168059"/>
                  <a:pt x="105633" y="209817"/>
                  <a:pt x="105156" y="247803"/>
                </a:cubicBezTo>
                <a:lnTo>
                  <a:pt x="0" y="247803"/>
                </a:lnTo>
                <a:cubicBezTo>
                  <a:pt x="277" y="224356"/>
                  <a:pt x="4194" y="197590"/>
                  <a:pt x="11752" y="167505"/>
                </a:cubicBezTo>
                <a:cubicBezTo>
                  <a:pt x="19310" y="137420"/>
                  <a:pt x="28849" y="107538"/>
                  <a:pt x="40369" y="77860"/>
                </a:cubicBezTo>
                <a:cubicBezTo>
                  <a:pt x="51890" y="48181"/>
                  <a:pt x="63732" y="22228"/>
                  <a:pt x="75896" y="0"/>
                </a:cubicBezTo>
                <a:close/>
              </a:path>
            </a:pathLst>
          </a:custGeom>
          <a:solidFill>
            <a:srgbClr val="01719D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solidFill>
                <a:srgbClr val="01719D"/>
              </a:solidFill>
              <a:latin typeface="+mj-ea"/>
              <a:ea typeface="+mj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E7EA9AC-1406-4353-AD6D-AF93C9FB0A83}"/>
              </a:ext>
            </a:extLst>
          </p:cNvPr>
          <p:cNvSpPr txBox="1"/>
          <p:nvPr/>
        </p:nvSpPr>
        <p:spPr>
          <a:xfrm>
            <a:off x="6855915" y="2803993"/>
            <a:ext cx="4640760" cy="10200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;</a:t>
            </a: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点击添加标题</a:t>
            </a:r>
            <a:r>
              <a:rPr lang="en-US" altLang="zh-CN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;</a:t>
            </a: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点击添加标题</a:t>
            </a:r>
            <a:r>
              <a:rPr lang="en-US" altLang="zh-CN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;</a:t>
            </a: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点击添加标题</a:t>
            </a:r>
            <a:r>
              <a:rPr lang="en-US" altLang="zh-CN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;</a:t>
            </a:r>
            <a:endParaRPr lang="zh-CN" altLang="en-US" sz="1400" b="1" kern="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点击添加标题</a:t>
            </a:r>
            <a:r>
              <a:rPr lang="en-US" altLang="zh-CN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;</a:t>
            </a: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点击添加标题</a:t>
            </a:r>
            <a:r>
              <a:rPr lang="en-US" altLang="zh-CN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;</a:t>
            </a: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点击添加标题</a:t>
            </a:r>
            <a:r>
              <a:rPr lang="en-US" altLang="zh-CN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;</a:t>
            </a: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点击添加标题</a:t>
            </a:r>
            <a:r>
              <a:rPr lang="en-US" altLang="zh-CN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;</a:t>
            </a: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点击添加标题</a:t>
            </a:r>
            <a:r>
              <a:rPr lang="en-US" altLang="zh-CN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;</a:t>
            </a: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点击添加标题</a:t>
            </a:r>
            <a:r>
              <a:rPr lang="en-US" altLang="zh-CN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;</a:t>
            </a: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点击添加标题</a:t>
            </a:r>
            <a:r>
              <a:rPr lang="en-US" altLang="zh-CN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;</a:t>
            </a: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点击添加标题</a:t>
            </a:r>
            <a:r>
              <a:rPr lang="en-US" altLang="zh-CN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;</a:t>
            </a: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点击添加标题</a:t>
            </a:r>
            <a:r>
              <a:rPr lang="en-US" altLang="zh-CN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;</a:t>
            </a: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点击添加标题</a:t>
            </a:r>
            <a:r>
              <a:rPr lang="en-US" altLang="zh-CN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;</a:t>
            </a: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点击添加标题</a:t>
            </a:r>
            <a:r>
              <a:rPr lang="en-US" altLang="zh-CN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;</a:t>
            </a:r>
            <a:endParaRPr lang="zh-CN" altLang="en-US" sz="1400" b="1" kern="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46E515B-18C5-4494-AF44-F7F066B8A6DA}"/>
              </a:ext>
            </a:extLst>
          </p:cNvPr>
          <p:cNvSpPr txBox="1"/>
          <p:nvPr/>
        </p:nvSpPr>
        <p:spPr>
          <a:xfrm>
            <a:off x="6855915" y="4004770"/>
            <a:ext cx="4640760" cy="10979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</a:t>
            </a:r>
            <a:r>
              <a:rPr lang="en-US" altLang="zh-CN" sz="1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title; You can click here to add </a:t>
            </a:r>
            <a:r>
              <a:rPr lang="en-US" altLang="zh-CN" sz="1000" kern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title;You</a:t>
            </a:r>
            <a:r>
              <a:rPr lang="en-US" altLang="zh-CN" sz="1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can click here to add </a:t>
            </a:r>
            <a:r>
              <a:rPr lang="en-US" altLang="zh-CN" sz="1000" kern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title;You</a:t>
            </a:r>
            <a:r>
              <a:rPr lang="en-US" altLang="zh-CN" sz="1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can click here to add </a:t>
            </a:r>
            <a:r>
              <a:rPr lang="en-US" altLang="zh-CN" sz="1000" kern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title;You</a:t>
            </a:r>
            <a:r>
              <a:rPr lang="en-US" altLang="zh-CN" sz="1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can click here to add </a:t>
            </a:r>
            <a:r>
              <a:rPr lang="en-US" altLang="zh-CN" sz="1000" kern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title;You</a:t>
            </a:r>
            <a:r>
              <a:rPr lang="en-US" altLang="zh-CN" sz="1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can click here to add </a:t>
            </a:r>
            <a:r>
              <a:rPr lang="en-US" altLang="zh-CN" sz="1000" kern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title;You</a:t>
            </a:r>
            <a:r>
              <a:rPr lang="en-US" altLang="zh-CN" sz="1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can click here to add title;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1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</a:t>
            </a:r>
            <a:r>
              <a:rPr lang="en-US" altLang="zh-CN" sz="1000" kern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title;You</a:t>
            </a:r>
            <a:r>
              <a:rPr lang="en-US" altLang="zh-CN" sz="1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can click here to add </a:t>
            </a:r>
            <a:r>
              <a:rPr lang="en-US" altLang="zh-CN" sz="1000" kern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title;You</a:t>
            </a:r>
            <a:r>
              <a:rPr lang="en-US" altLang="zh-CN" sz="1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can click here to add title; You can click here to add </a:t>
            </a:r>
            <a:r>
              <a:rPr lang="en-US" altLang="zh-CN" sz="1000" kern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title;You</a:t>
            </a:r>
            <a:r>
              <a:rPr lang="en-US" altLang="zh-CN" sz="1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can click here to add </a:t>
            </a:r>
            <a:r>
              <a:rPr lang="en-US" altLang="zh-CN" sz="1000" kern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title;You</a:t>
            </a:r>
            <a:r>
              <a:rPr lang="en-US" altLang="zh-CN" sz="1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can click here to add title;</a:t>
            </a:r>
            <a:endParaRPr lang="zh-CN" altLang="en-US" sz="1000" kern="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E5515B3-1294-45AE-BCBA-002287FF5C6C}"/>
              </a:ext>
            </a:extLst>
          </p:cNvPr>
          <p:cNvSpPr txBox="1"/>
          <p:nvPr/>
        </p:nvSpPr>
        <p:spPr>
          <a:xfrm>
            <a:off x="1573465" y="3520120"/>
            <a:ext cx="3048065" cy="534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3200" kern="0" dirty="0">
                <a:solidFill>
                  <a:schemeClr val="bg1"/>
                </a:solidFill>
                <a:latin typeface="DINPro-Regular" panose="02000503030000020004" pitchFamily="50" charset="0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Enter the title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DINPro-Regular" panose="02000503030000020004" pitchFamily="50" charset="0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39000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山上的风景&#10;&#10;描述已自动生成">
            <a:extLst>
              <a:ext uri="{FF2B5EF4-FFF2-40B4-BE49-F238E27FC236}">
                <a16:creationId xmlns:a16="http://schemas.microsoft.com/office/drawing/2014/main" id="{46FA5BD2-7ACA-4378-A3A5-92FFA29FBE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60"/>
          <a:stretch/>
        </p:blipFill>
        <p:spPr>
          <a:xfrm>
            <a:off x="708592" y="1671250"/>
            <a:ext cx="4946303" cy="4232244"/>
          </a:xfrm>
          <a:custGeom>
            <a:avLst/>
            <a:gdLst>
              <a:gd name="connsiteX0" fmla="*/ 4749234 w 4946303"/>
              <a:gd name="connsiteY0" fmla="*/ 1997692 h 4232244"/>
              <a:gd name="connsiteX1" fmla="*/ 4946303 w 4946303"/>
              <a:gd name="connsiteY1" fmla="*/ 2111992 h 4232244"/>
              <a:gd name="connsiteX2" fmla="*/ 4749234 w 4946303"/>
              <a:gd name="connsiteY2" fmla="*/ 2226291 h 4232244"/>
              <a:gd name="connsiteX3" fmla="*/ 0 w 4946303"/>
              <a:gd name="connsiteY3" fmla="*/ 0 h 4232244"/>
              <a:gd name="connsiteX4" fmla="*/ 4749234 w 4946303"/>
              <a:gd name="connsiteY4" fmla="*/ 0 h 4232244"/>
              <a:gd name="connsiteX5" fmla="*/ 4749234 w 4946303"/>
              <a:gd name="connsiteY5" fmla="*/ 1997692 h 4232244"/>
              <a:gd name="connsiteX6" fmla="*/ 4749234 w 4946303"/>
              <a:gd name="connsiteY6" fmla="*/ 1997692 h 4232244"/>
              <a:gd name="connsiteX7" fmla="*/ 4749234 w 4946303"/>
              <a:gd name="connsiteY7" fmla="*/ 2226292 h 4232244"/>
              <a:gd name="connsiteX8" fmla="*/ 4749234 w 4946303"/>
              <a:gd name="connsiteY8" fmla="*/ 2226291 h 4232244"/>
              <a:gd name="connsiteX9" fmla="*/ 4749234 w 4946303"/>
              <a:gd name="connsiteY9" fmla="*/ 4232244 h 4232244"/>
              <a:gd name="connsiteX10" fmla="*/ 0 w 4946303"/>
              <a:gd name="connsiteY10" fmla="*/ 4232244 h 423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46303" h="4232244">
                <a:moveTo>
                  <a:pt x="4749234" y="1997692"/>
                </a:moveTo>
                <a:lnTo>
                  <a:pt x="4946303" y="2111992"/>
                </a:lnTo>
                <a:lnTo>
                  <a:pt x="4749234" y="2226291"/>
                </a:lnTo>
                <a:close/>
                <a:moveTo>
                  <a:pt x="0" y="0"/>
                </a:moveTo>
                <a:lnTo>
                  <a:pt x="4749234" y="0"/>
                </a:lnTo>
                <a:lnTo>
                  <a:pt x="4749234" y="1997692"/>
                </a:lnTo>
                <a:lnTo>
                  <a:pt x="4749234" y="1997692"/>
                </a:lnTo>
                <a:lnTo>
                  <a:pt x="4749234" y="2226292"/>
                </a:lnTo>
                <a:lnTo>
                  <a:pt x="4749234" y="2226291"/>
                </a:lnTo>
                <a:lnTo>
                  <a:pt x="4749234" y="4232244"/>
                </a:lnTo>
                <a:lnTo>
                  <a:pt x="0" y="4232244"/>
                </a:lnTo>
                <a:close/>
              </a:path>
            </a:pathLst>
          </a:cu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0E5515B3-1294-45AE-BCBA-002287FF5C6C}"/>
              </a:ext>
            </a:extLst>
          </p:cNvPr>
          <p:cNvSpPr txBox="1"/>
          <p:nvPr/>
        </p:nvSpPr>
        <p:spPr>
          <a:xfrm>
            <a:off x="1573465" y="3520120"/>
            <a:ext cx="3048065" cy="534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3200" kern="0" dirty="0">
                <a:solidFill>
                  <a:schemeClr val="bg1"/>
                </a:solidFill>
                <a:latin typeface="DINPro-Regular" panose="02000503030000020004" pitchFamily="50" charset="0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Enter the title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DINPro-Regular" panose="02000503030000020004" pitchFamily="50" charset="0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9A56E04-F30C-4D6C-927E-811C8C815BD8}"/>
              </a:ext>
            </a:extLst>
          </p:cNvPr>
          <p:cNvSpPr txBox="1"/>
          <p:nvPr/>
        </p:nvSpPr>
        <p:spPr>
          <a:xfrm>
            <a:off x="6858000" y="1847515"/>
            <a:ext cx="306842" cy="212128"/>
          </a:xfrm>
          <a:custGeom>
            <a:avLst/>
            <a:gdLst/>
            <a:ahLst/>
            <a:cxnLst/>
            <a:rect l="l" t="t" r="r" b="b"/>
            <a:pathLst>
              <a:path w="358445" h="247803">
                <a:moveTo>
                  <a:pt x="277064" y="0"/>
                </a:moveTo>
                <a:lnTo>
                  <a:pt x="358445" y="0"/>
                </a:lnTo>
                <a:cubicBezTo>
                  <a:pt x="344710" y="36157"/>
                  <a:pt x="332861" y="77000"/>
                  <a:pt x="322898" y="122530"/>
                </a:cubicBezTo>
                <a:cubicBezTo>
                  <a:pt x="312935" y="168059"/>
                  <a:pt x="307715" y="209817"/>
                  <a:pt x="307239" y="247803"/>
                </a:cubicBezTo>
                <a:lnTo>
                  <a:pt x="202083" y="247803"/>
                </a:lnTo>
                <a:cubicBezTo>
                  <a:pt x="202382" y="224372"/>
                  <a:pt x="206356" y="197674"/>
                  <a:pt x="214004" y="167708"/>
                </a:cubicBezTo>
                <a:cubicBezTo>
                  <a:pt x="221652" y="137742"/>
                  <a:pt x="231180" y="107928"/>
                  <a:pt x="242587" y="78266"/>
                </a:cubicBezTo>
                <a:cubicBezTo>
                  <a:pt x="253995" y="48604"/>
                  <a:pt x="265487" y="22516"/>
                  <a:pt x="277064" y="0"/>
                </a:cubicBezTo>
                <a:close/>
                <a:moveTo>
                  <a:pt x="75896" y="0"/>
                </a:moveTo>
                <a:lnTo>
                  <a:pt x="156363" y="0"/>
                </a:lnTo>
                <a:cubicBezTo>
                  <a:pt x="142628" y="36157"/>
                  <a:pt x="130779" y="77000"/>
                  <a:pt x="120816" y="122530"/>
                </a:cubicBezTo>
                <a:cubicBezTo>
                  <a:pt x="110852" y="168059"/>
                  <a:pt x="105633" y="209817"/>
                  <a:pt x="105156" y="247803"/>
                </a:cubicBezTo>
                <a:lnTo>
                  <a:pt x="0" y="247803"/>
                </a:lnTo>
                <a:cubicBezTo>
                  <a:pt x="277" y="224356"/>
                  <a:pt x="4194" y="197590"/>
                  <a:pt x="11752" y="167505"/>
                </a:cubicBezTo>
                <a:cubicBezTo>
                  <a:pt x="19310" y="137420"/>
                  <a:pt x="28849" y="107538"/>
                  <a:pt x="40369" y="77860"/>
                </a:cubicBezTo>
                <a:cubicBezTo>
                  <a:pt x="51890" y="48181"/>
                  <a:pt x="63732" y="22228"/>
                  <a:pt x="75896" y="0"/>
                </a:cubicBezTo>
                <a:close/>
              </a:path>
            </a:pathLst>
          </a:custGeom>
          <a:solidFill>
            <a:srgbClr val="01719D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solidFill>
                <a:srgbClr val="01719D"/>
              </a:solidFill>
              <a:latin typeface="+mj-ea"/>
              <a:ea typeface="+mj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E7EA9AC-1406-4353-AD6D-AF93C9FB0A83}"/>
              </a:ext>
            </a:extLst>
          </p:cNvPr>
          <p:cNvSpPr txBox="1"/>
          <p:nvPr/>
        </p:nvSpPr>
        <p:spPr>
          <a:xfrm>
            <a:off x="6855915" y="2234201"/>
            <a:ext cx="4640760" cy="7615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;</a:t>
            </a: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点击添加标题</a:t>
            </a:r>
            <a:r>
              <a:rPr lang="en-US" altLang="zh-CN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;</a:t>
            </a: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点击添加标题</a:t>
            </a:r>
            <a:r>
              <a:rPr lang="en-US" altLang="zh-CN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;</a:t>
            </a: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点击添加标题</a:t>
            </a:r>
            <a:r>
              <a:rPr lang="en-US" altLang="zh-CN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;</a:t>
            </a:r>
            <a:endParaRPr lang="zh-CN" altLang="en-US" sz="1400" b="1" kern="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点击添加标题</a:t>
            </a:r>
            <a:r>
              <a:rPr lang="en-US" altLang="zh-CN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;</a:t>
            </a: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点击添加标题</a:t>
            </a:r>
            <a:r>
              <a:rPr lang="en-US" altLang="zh-CN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;</a:t>
            </a: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点击添加标题</a:t>
            </a:r>
            <a:r>
              <a:rPr lang="en-US" altLang="zh-CN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;</a:t>
            </a: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点击添加标题</a:t>
            </a:r>
            <a:r>
              <a:rPr lang="en-US" altLang="zh-CN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;</a:t>
            </a: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点击添加标题</a:t>
            </a:r>
            <a:r>
              <a:rPr lang="en-US" altLang="zh-CN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;</a:t>
            </a: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点击添加标题</a:t>
            </a:r>
            <a:r>
              <a:rPr lang="en-US" altLang="zh-CN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;</a:t>
            </a:r>
            <a:endParaRPr lang="zh-CN" altLang="en-US" sz="1400" b="1" kern="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46E515B-18C5-4494-AF44-F7F066B8A6DA}"/>
              </a:ext>
            </a:extLst>
          </p:cNvPr>
          <p:cNvSpPr txBox="1"/>
          <p:nvPr/>
        </p:nvSpPr>
        <p:spPr>
          <a:xfrm>
            <a:off x="6855915" y="3023498"/>
            <a:ext cx="4640760" cy="543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</a:t>
            </a:r>
            <a:r>
              <a:rPr lang="en-US" altLang="zh-CN" sz="1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title; You can click here to add </a:t>
            </a:r>
            <a:r>
              <a:rPr lang="en-US" altLang="zh-CN" sz="1000" kern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title;You</a:t>
            </a:r>
            <a:r>
              <a:rPr lang="en-US" altLang="zh-CN" sz="1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can click here to add </a:t>
            </a:r>
            <a:r>
              <a:rPr lang="en-US" altLang="zh-CN" sz="1000" kern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title;You</a:t>
            </a:r>
            <a:r>
              <a:rPr lang="en-US" altLang="zh-CN" sz="1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can click here to add </a:t>
            </a:r>
            <a:r>
              <a:rPr lang="en-US" altLang="zh-CN" sz="1000" kern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title;You</a:t>
            </a:r>
            <a:r>
              <a:rPr lang="en-US" altLang="zh-CN" sz="1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can click here to add </a:t>
            </a:r>
            <a:r>
              <a:rPr lang="en-US" altLang="zh-CN" sz="1000" kern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title;You</a:t>
            </a:r>
            <a:r>
              <a:rPr lang="en-US" altLang="zh-CN" sz="1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can click here to add </a:t>
            </a:r>
            <a:r>
              <a:rPr lang="en-US" altLang="zh-CN" sz="1000" kern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title;You</a:t>
            </a:r>
            <a:r>
              <a:rPr lang="en-US" altLang="zh-CN" sz="1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can click here to add title;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70820B3-B454-4177-A740-3627BBAEB201}"/>
              </a:ext>
            </a:extLst>
          </p:cNvPr>
          <p:cNvSpPr txBox="1"/>
          <p:nvPr/>
        </p:nvSpPr>
        <p:spPr>
          <a:xfrm>
            <a:off x="6858000" y="4007316"/>
            <a:ext cx="306842" cy="212128"/>
          </a:xfrm>
          <a:custGeom>
            <a:avLst/>
            <a:gdLst/>
            <a:ahLst/>
            <a:cxnLst/>
            <a:rect l="l" t="t" r="r" b="b"/>
            <a:pathLst>
              <a:path w="358445" h="247803">
                <a:moveTo>
                  <a:pt x="277064" y="0"/>
                </a:moveTo>
                <a:lnTo>
                  <a:pt x="358445" y="0"/>
                </a:lnTo>
                <a:cubicBezTo>
                  <a:pt x="344710" y="36157"/>
                  <a:pt x="332861" y="77000"/>
                  <a:pt x="322898" y="122530"/>
                </a:cubicBezTo>
                <a:cubicBezTo>
                  <a:pt x="312935" y="168059"/>
                  <a:pt x="307715" y="209817"/>
                  <a:pt x="307239" y="247803"/>
                </a:cubicBezTo>
                <a:lnTo>
                  <a:pt x="202083" y="247803"/>
                </a:lnTo>
                <a:cubicBezTo>
                  <a:pt x="202382" y="224372"/>
                  <a:pt x="206356" y="197674"/>
                  <a:pt x="214004" y="167708"/>
                </a:cubicBezTo>
                <a:cubicBezTo>
                  <a:pt x="221652" y="137742"/>
                  <a:pt x="231180" y="107928"/>
                  <a:pt x="242587" y="78266"/>
                </a:cubicBezTo>
                <a:cubicBezTo>
                  <a:pt x="253995" y="48604"/>
                  <a:pt x="265487" y="22516"/>
                  <a:pt x="277064" y="0"/>
                </a:cubicBezTo>
                <a:close/>
                <a:moveTo>
                  <a:pt x="75896" y="0"/>
                </a:moveTo>
                <a:lnTo>
                  <a:pt x="156363" y="0"/>
                </a:lnTo>
                <a:cubicBezTo>
                  <a:pt x="142628" y="36157"/>
                  <a:pt x="130779" y="77000"/>
                  <a:pt x="120816" y="122530"/>
                </a:cubicBezTo>
                <a:cubicBezTo>
                  <a:pt x="110852" y="168059"/>
                  <a:pt x="105633" y="209817"/>
                  <a:pt x="105156" y="247803"/>
                </a:cubicBezTo>
                <a:lnTo>
                  <a:pt x="0" y="247803"/>
                </a:lnTo>
                <a:cubicBezTo>
                  <a:pt x="277" y="224356"/>
                  <a:pt x="4194" y="197590"/>
                  <a:pt x="11752" y="167505"/>
                </a:cubicBezTo>
                <a:cubicBezTo>
                  <a:pt x="19310" y="137420"/>
                  <a:pt x="28849" y="107538"/>
                  <a:pt x="40369" y="77860"/>
                </a:cubicBezTo>
                <a:cubicBezTo>
                  <a:pt x="51890" y="48181"/>
                  <a:pt x="63732" y="22228"/>
                  <a:pt x="75896" y="0"/>
                </a:cubicBezTo>
                <a:close/>
              </a:path>
            </a:pathLst>
          </a:custGeom>
          <a:solidFill>
            <a:srgbClr val="01719D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solidFill>
                <a:srgbClr val="01719D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3D438B2-79EA-4623-8103-357C639D6ED3}"/>
              </a:ext>
            </a:extLst>
          </p:cNvPr>
          <p:cNvSpPr txBox="1"/>
          <p:nvPr/>
        </p:nvSpPr>
        <p:spPr>
          <a:xfrm>
            <a:off x="6855915" y="4394002"/>
            <a:ext cx="4640760" cy="7615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;</a:t>
            </a: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点击添加标题</a:t>
            </a:r>
            <a:r>
              <a:rPr lang="en-US" altLang="zh-CN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;</a:t>
            </a: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点击添加标题</a:t>
            </a:r>
            <a:r>
              <a:rPr lang="en-US" altLang="zh-CN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;</a:t>
            </a: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点击添加标题</a:t>
            </a:r>
            <a:r>
              <a:rPr lang="en-US" altLang="zh-CN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;</a:t>
            </a:r>
            <a:endParaRPr lang="zh-CN" altLang="en-US" sz="1400" b="1" kern="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点击添加标题</a:t>
            </a:r>
            <a:r>
              <a:rPr lang="en-US" altLang="zh-CN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;</a:t>
            </a: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点击添加标题</a:t>
            </a:r>
            <a:r>
              <a:rPr lang="en-US" altLang="zh-CN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;</a:t>
            </a: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点击添加标题</a:t>
            </a:r>
            <a:r>
              <a:rPr lang="en-US" altLang="zh-CN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;</a:t>
            </a: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点击添加标题</a:t>
            </a:r>
            <a:r>
              <a:rPr lang="en-US" altLang="zh-CN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;</a:t>
            </a: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点击添加标题</a:t>
            </a:r>
            <a:r>
              <a:rPr lang="en-US" altLang="zh-CN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;</a:t>
            </a:r>
            <a:r>
              <a:rPr lang="zh-CN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点击添加标题</a:t>
            </a:r>
            <a:r>
              <a:rPr lang="en-US" altLang="zh-CN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;</a:t>
            </a:r>
            <a:endParaRPr lang="zh-CN" altLang="en-US" sz="1400" b="1" kern="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1726B99-94F2-4506-8610-521DD8A4C9D9}"/>
              </a:ext>
            </a:extLst>
          </p:cNvPr>
          <p:cNvSpPr txBox="1"/>
          <p:nvPr/>
        </p:nvSpPr>
        <p:spPr>
          <a:xfrm>
            <a:off x="6855915" y="5183299"/>
            <a:ext cx="4640760" cy="543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</a:t>
            </a:r>
            <a:r>
              <a:rPr lang="en-US" altLang="zh-CN" sz="1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title; You can click here to add </a:t>
            </a:r>
            <a:r>
              <a:rPr lang="en-US" altLang="zh-CN" sz="1000" kern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title;You</a:t>
            </a:r>
            <a:r>
              <a:rPr lang="en-US" altLang="zh-CN" sz="1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can click here to add </a:t>
            </a:r>
            <a:r>
              <a:rPr lang="en-US" altLang="zh-CN" sz="1000" kern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title;You</a:t>
            </a:r>
            <a:r>
              <a:rPr lang="en-US" altLang="zh-CN" sz="1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can click here to add </a:t>
            </a:r>
            <a:r>
              <a:rPr lang="en-US" altLang="zh-CN" sz="1000" kern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title;You</a:t>
            </a:r>
            <a:r>
              <a:rPr lang="en-US" altLang="zh-CN" sz="1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can click here to add </a:t>
            </a:r>
            <a:r>
              <a:rPr lang="en-US" altLang="zh-CN" sz="1000" kern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title;You</a:t>
            </a:r>
            <a:r>
              <a:rPr lang="en-US" altLang="zh-CN" sz="1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can click here to add </a:t>
            </a:r>
            <a:r>
              <a:rPr lang="en-US" altLang="zh-CN" sz="1000" kern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title;You</a:t>
            </a:r>
            <a:r>
              <a:rPr lang="en-US" altLang="zh-CN" sz="1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can click here to add title;</a:t>
            </a:r>
          </a:p>
        </p:txBody>
      </p:sp>
    </p:spTree>
    <p:extLst>
      <p:ext uri="{BB962C8B-B14F-4D97-AF65-F5344CB8AC3E}">
        <p14:creationId xmlns:p14="http://schemas.microsoft.com/office/powerpoint/2010/main" val="34496625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山上的风景&#10;&#10;描述已自动生成">
            <a:extLst>
              <a:ext uri="{FF2B5EF4-FFF2-40B4-BE49-F238E27FC236}">
                <a16:creationId xmlns:a16="http://schemas.microsoft.com/office/drawing/2014/main" id="{AFDC1D10-AC3F-41D2-A47F-9EFE14EE50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0F3AE451-1C94-48DC-ADD6-EBABF0579609}"/>
              </a:ext>
            </a:extLst>
          </p:cNvPr>
          <p:cNvGrpSpPr/>
          <p:nvPr/>
        </p:nvGrpSpPr>
        <p:grpSpPr>
          <a:xfrm>
            <a:off x="532378" y="274864"/>
            <a:ext cx="128587" cy="180000"/>
            <a:chOff x="2975429" y="1451429"/>
            <a:chExt cx="128587" cy="180000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A68F3314-E372-4B0E-99E0-205BBA858B6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75429" y="1451429"/>
              <a:ext cx="0" cy="1800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E4C6C161-13DB-472E-8C6A-47B92CE1C38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39723" y="1451429"/>
              <a:ext cx="0" cy="1800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0C82F63D-8CFF-4846-B495-CA434A2F0B5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04016" y="1451429"/>
              <a:ext cx="0" cy="1800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椭圆 8">
            <a:extLst>
              <a:ext uri="{FF2B5EF4-FFF2-40B4-BE49-F238E27FC236}">
                <a16:creationId xmlns:a16="http://schemas.microsoft.com/office/drawing/2014/main" id="{27E1171B-E4AB-4BA9-A4E2-0EC2DBCBF3AD}"/>
              </a:ext>
            </a:extLst>
          </p:cNvPr>
          <p:cNvSpPr/>
          <p:nvPr/>
        </p:nvSpPr>
        <p:spPr>
          <a:xfrm>
            <a:off x="2663372" y="0"/>
            <a:ext cx="6865257" cy="6865257"/>
          </a:xfrm>
          <a:prstGeom prst="ellipse">
            <a:avLst/>
          </a:prstGeom>
          <a:solidFill>
            <a:srgbClr val="01719D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741D6750-BB67-44EB-96A3-50C14CB80A97}"/>
              </a:ext>
            </a:extLst>
          </p:cNvPr>
          <p:cNvSpPr/>
          <p:nvPr/>
        </p:nvSpPr>
        <p:spPr>
          <a:xfrm>
            <a:off x="3033146" y="366146"/>
            <a:ext cx="6125708" cy="6125708"/>
          </a:xfrm>
          <a:prstGeom prst="ellipse">
            <a:avLst/>
          </a:prstGeom>
          <a:solidFill>
            <a:srgbClr val="01719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55C0ADA5-FE50-4CF6-98B4-54AC79B3E951}"/>
              </a:ext>
            </a:extLst>
          </p:cNvPr>
          <p:cNvSpPr/>
          <p:nvPr/>
        </p:nvSpPr>
        <p:spPr>
          <a:xfrm>
            <a:off x="2874000" y="207000"/>
            <a:ext cx="6444000" cy="6444000"/>
          </a:xfrm>
          <a:prstGeom prst="ellipse">
            <a:avLst/>
          </a:prstGeom>
          <a:solidFill>
            <a:srgbClr val="01719D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62CEF06-D76E-4209-8E9E-F71D606FBFE5}"/>
              </a:ext>
            </a:extLst>
          </p:cNvPr>
          <p:cNvSpPr txBox="1"/>
          <p:nvPr/>
        </p:nvSpPr>
        <p:spPr>
          <a:xfrm>
            <a:off x="4679778" y="1448070"/>
            <a:ext cx="28324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+mn-ea"/>
              </a:rPr>
              <a:t>2020</a:t>
            </a:r>
            <a:endParaRPr lang="zh-CN" altLang="en-US" sz="8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BFB836-C5C4-45B7-B0B5-AB3A277C2E13}"/>
              </a:ext>
            </a:extLst>
          </p:cNvPr>
          <p:cNvSpPr txBox="1"/>
          <p:nvPr/>
        </p:nvSpPr>
        <p:spPr>
          <a:xfrm>
            <a:off x="3221152" y="2621257"/>
            <a:ext cx="57496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商务风</a:t>
            </a:r>
            <a:r>
              <a:rPr lang="en-US" altLang="zh-CN" sz="60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PPT</a:t>
            </a:r>
            <a:r>
              <a:rPr lang="zh-CN" altLang="en-US" sz="60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模板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42DADEC-06AA-49D3-A8A9-51C1E6CA3CCE}"/>
              </a:ext>
            </a:extLst>
          </p:cNvPr>
          <p:cNvSpPr txBox="1"/>
          <p:nvPr/>
        </p:nvSpPr>
        <p:spPr>
          <a:xfrm>
            <a:off x="5127683" y="4830147"/>
            <a:ext cx="1936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汇报人：君梦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BD9EE50-E82D-47C1-A9AA-69F54508972D}"/>
              </a:ext>
            </a:extLst>
          </p:cNvPr>
          <p:cNvSpPr txBox="1"/>
          <p:nvPr/>
        </p:nvSpPr>
        <p:spPr>
          <a:xfrm>
            <a:off x="3291100" y="3448827"/>
            <a:ext cx="5609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000">
                <a:solidFill>
                  <a:schemeClr val="bg1"/>
                </a:solidFill>
                <a:latin typeface="DINPro-Regular" panose="02000503030000020004" pitchFamily="50" charset="0"/>
              </a:defRPr>
            </a:lvl1pPr>
          </a:lstStyle>
          <a:p>
            <a:pPr algn="dist"/>
            <a:r>
              <a:rPr lang="en-US" altLang="zh-CN" sz="1200" dirty="0"/>
              <a:t>Business Style PPT Template</a:t>
            </a:r>
            <a:endParaRPr lang="zh-CN" altLang="en-US" sz="1200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46BEA89-B7BD-4559-92E0-38226EFE8680}"/>
              </a:ext>
            </a:extLst>
          </p:cNvPr>
          <p:cNvSpPr txBox="1"/>
          <p:nvPr/>
        </p:nvSpPr>
        <p:spPr>
          <a:xfrm>
            <a:off x="5424488" y="5149964"/>
            <a:ext cx="13430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2020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3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月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8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26442349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C0E958FA-36FA-46EA-B59D-A06885746F7F}"/>
              </a:ext>
            </a:extLst>
          </p:cNvPr>
          <p:cNvSpPr/>
          <p:nvPr/>
        </p:nvSpPr>
        <p:spPr>
          <a:xfrm>
            <a:off x="4368118" y="3581400"/>
            <a:ext cx="3470276" cy="2180771"/>
          </a:xfrm>
          <a:prstGeom prst="roundRect">
            <a:avLst>
              <a:gd name="adj" fmla="val 4006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DDA26E81-00C9-40E8-900A-5577D1C496E4}"/>
              </a:ext>
            </a:extLst>
          </p:cNvPr>
          <p:cNvSpPr/>
          <p:nvPr/>
        </p:nvSpPr>
        <p:spPr>
          <a:xfrm>
            <a:off x="8011884" y="3581400"/>
            <a:ext cx="3470276" cy="2180771"/>
          </a:xfrm>
          <a:prstGeom prst="roundRect">
            <a:avLst>
              <a:gd name="adj" fmla="val 4006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2B751732-F142-4A3D-91DC-F63A353788E9}"/>
              </a:ext>
            </a:extLst>
          </p:cNvPr>
          <p:cNvSpPr/>
          <p:nvPr/>
        </p:nvSpPr>
        <p:spPr>
          <a:xfrm>
            <a:off x="724352" y="3581400"/>
            <a:ext cx="3470276" cy="2180771"/>
          </a:xfrm>
          <a:prstGeom prst="roundRect">
            <a:avLst>
              <a:gd name="adj" fmla="val 4006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 descr="山上的风景&#10;&#10;描述已自动生成">
            <a:extLst>
              <a:ext uri="{FF2B5EF4-FFF2-40B4-BE49-F238E27FC236}">
                <a16:creationId xmlns:a16="http://schemas.microsoft.com/office/drawing/2014/main" id="{EC12C08A-B692-4D14-89BF-71A3B56711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17"/>
          <a:stretch/>
        </p:blipFill>
        <p:spPr>
          <a:xfrm>
            <a:off x="724353" y="1677244"/>
            <a:ext cx="3470275" cy="2046514"/>
          </a:xfrm>
          <a:prstGeom prst="rect">
            <a:avLst/>
          </a:prstGeom>
        </p:spPr>
      </p:pic>
      <p:pic>
        <p:nvPicPr>
          <p:cNvPr id="25" name="图片 24" descr="山上的风景&#10;&#10;描述已自动生成">
            <a:extLst>
              <a:ext uri="{FF2B5EF4-FFF2-40B4-BE49-F238E27FC236}">
                <a16:creationId xmlns:a16="http://schemas.microsoft.com/office/drawing/2014/main" id="{C5EAF8A0-016F-4E28-9049-789F31823C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17"/>
          <a:stretch/>
        </p:blipFill>
        <p:spPr>
          <a:xfrm>
            <a:off x="4368119" y="1677244"/>
            <a:ext cx="3470275" cy="2046514"/>
          </a:xfrm>
          <a:prstGeom prst="rect">
            <a:avLst/>
          </a:prstGeom>
        </p:spPr>
      </p:pic>
      <p:pic>
        <p:nvPicPr>
          <p:cNvPr id="26" name="图片 25" descr="山上的风景&#10;&#10;描述已自动生成">
            <a:extLst>
              <a:ext uri="{FF2B5EF4-FFF2-40B4-BE49-F238E27FC236}">
                <a16:creationId xmlns:a16="http://schemas.microsoft.com/office/drawing/2014/main" id="{FE674CE7-FCC0-45DC-B2CD-A34FB629C0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17"/>
          <a:stretch/>
        </p:blipFill>
        <p:spPr>
          <a:xfrm>
            <a:off x="8011885" y="1677244"/>
            <a:ext cx="3470275" cy="2046514"/>
          </a:xfrm>
          <a:prstGeom prst="rect">
            <a:avLst/>
          </a:prstGeom>
        </p:spPr>
      </p:pic>
      <p:sp>
        <p:nvSpPr>
          <p:cNvPr id="3" name="等腰三角形 2">
            <a:extLst>
              <a:ext uri="{FF2B5EF4-FFF2-40B4-BE49-F238E27FC236}">
                <a16:creationId xmlns:a16="http://schemas.microsoft.com/office/drawing/2014/main" id="{0865AA49-6C03-424C-B54C-13743535DBDF}"/>
              </a:ext>
            </a:extLst>
          </p:cNvPr>
          <p:cNvSpPr/>
          <p:nvPr/>
        </p:nvSpPr>
        <p:spPr>
          <a:xfrm flipV="1">
            <a:off x="2346466" y="3723756"/>
            <a:ext cx="226048" cy="185739"/>
          </a:xfrm>
          <a:prstGeom prst="triangle">
            <a:avLst/>
          </a:prstGeom>
          <a:solidFill>
            <a:srgbClr val="0189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E5515B3-1294-45AE-BCBA-002287FF5C6C}"/>
              </a:ext>
            </a:extLst>
          </p:cNvPr>
          <p:cNvSpPr txBox="1"/>
          <p:nvPr/>
        </p:nvSpPr>
        <p:spPr>
          <a:xfrm>
            <a:off x="935458" y="2433249"/>
            <a:ext cx="3048065" cy="5588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</a:defRPr>
            </a:lvl1pPr>
          </a:lstStyle>
          <a:p>
            <a:r>
              <a:rPr lang="en-US" altLang="zh-CN" sz="3200" dirty="0"/>
              <a:t>Enter the title</a:t>
            </a:r>
            <a:endParaRPr lang="zh-CN" altLang="en-US" sz="3200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2EF2B1E-2E5C-4D05-9D3E-A54FD7CE036B}"/>
              </a:ext>
            </a:extLst>
          </p:cNvPr>
          <p:cNvSpPr txBox="1"/>
          <p:nvPr/>
        </p:nvSpPr>
        <p:spPr>
          <a:xfrm>
            <a:off x="4579224" y="2433249"/>
            <a:ext cx="3048065" cy="5588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</a:defRPr>
            </a:lvl1pPr>
          </a:lstStyle>
          <a:p>
            <a:r>
              <a:rPr lang="en-US" altLang="zh-CN" sz="3200" dirty="0"/>
              <a:t>Enter the title</a:t>
            </a:r>
            <a:endParaRPr lang="zh-CN" altLang="en-US" sz="3200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04C3A01-CD0E-4D48-9F00-0D1C99F2507B}"/>
              </a:ext>
            </a:extLst>
          </p:cNvPr>
          <p:cNvSpPr txBox="1"/>
          <p:nvPr/>
        </p:nvSpPr>
        <p:spPr>
          <a:xfrm>
            <a:off x="8222990" y="2433249"/>
            <a:ext cx="3048065" cy="5588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</a:defRPr>
            </a:lvl1pPr>
          </a:lstStyle>
          <a:p>
            <a:r>
              <a:rPr lang="en-US" altLang="zh-CN" sz="3200" dirty="0"/>
              <a:t>Enter the title</a:t>
            </a:r>
            <a:endParaRPr lang="zh-CN" altLang="en-US" sz="3200" dirty="0"/>
          </a:p>
        </p:txBody>
      </p:sp>
      <p:sp>
        <p:nvSpPr>
          <p:cNvPr id="32" name="等腰三角形 31">
            <a:extLst>
              <a:ext uri="{FF2B5EF4-FFF2-40B4-BE49-F238E27FC236}">
                <a16:creationId xmlns:a16="http://schemas.microsoft.com/office/drawing/2014/main" id="{14F66F01-F619-47D3-A4B8-03B0447CDA11}"/>
              </a:ext>
            </a:extLst>
          </p:cNvPr>
          <p:cNvSpPr/>
          <p:nvPr/>
        </p:nvSpPr>
        <p:spPr>
          <a:xfrm flipV="1">
            <a:off x="5990232" y="3723756"/>
            <a:ext cx="226048" cy="185739"/>
          </a:xfrm>
          <a:prstGeom prst="triangle">
            <a:avLst/>
          </a:prstGeom>
          <a:solidFill>
            <a:srgbClr val="0189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>
            <a:extLst>
              <a:ext uri="{FF2B5EF4-FFF2-40B4-BE49-F238E27FC236}">
                <a16:creationId xmlns:a16="http://schemas.microsoft.com/office/drawing/2014/main" id="{F057A2E1-0084-41C7-A4D7-39BC743E1CF0}"/>
              </a:ext>
            </a:extLst>
          </p:cNvPr>
          <p:cNvSpPr/>
          <p:nvPr/>
        </p:nvSpPr>
        <p:spPr>
          <a:xfrm flipV="1">
            <a:off x="9633998" y="3723756"/>
            <a:ext cx="226048" cy="185739"/>
          </a:xfrm>
          <a:prstGeom prst="triangle">
            <a:avLst/>
          </a:prstGeom>
          <a:solidFill>
            <a:srgbClr val="0189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0EEAE85-6545-4AD1-B207-D1A6F20F708D}"/>
              </a:ext>
            </a:extLst>
          </p:cNvPr>
          <p:cNvGrpSpPr/>
          <p:nvPr/>
        </p:nvGrpSpPr>
        <p:grpSpPr>
          <a:xfrm>
            <a:off x="1029704" y="4208307"/>
            <a:ext cx="2859572" cy="850149"/>
            <a:chOff x="1029704" y="4208307"/>
            <a:chExt cx="2859572" cy="850149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3BF8B0E-BBF0-4481-8D64-32188548DAFA}"/>
                </a:ext>
              </a:extLst>
            </p:cNvPr>
            <p:cNvSpPr txBox="1"/>
            <p:nvPr/>
          </p:nvSpPr>
          <p:spPr>
            <a:xfrm>
              <a:off x="1839128" y="4208307"/>
              <a:ext cx="1240724" cy="27937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771EF00-4864-447B-BD69-41159B91ADA3}"/>
                </a:ext>
              </a:extLst>
            </p:cNvPr>
            <p:cNvSpPr txBox="1"/>
            <p:nvPr/>
          </p:nvSpPr>
          <p:spPr>
            <a:xfrm>
              <a:off x="1029704" y="4514525"/>
              <a:ext cx="2859572" cy="5439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You can click here to add title</a:t>
              </a: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；</a:t>
              </a:r>
              <a:r>
                <a:rPr lang="en-US" altLang="zh-CN" sz="1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You can click here to add title</a:t>
              </a:r>
              <a:r>
                <a:rPr lang="zh-CN" altLang="en-US" sz="1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；</a:t>
              </a:r>
              <a:r>
                <a:rPr lang="en-US" altLang="zh-CN" sz="1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You can click here to add title</a:t>
              </a:r>
              <a:r>
                <a:rPr lang="zh-CN" altLang="en-US" sz="1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；</a:t>
              </a:r>
              <a:r>
                <a:rPr lang="en-US" altLang="zh-CN" sz="1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You can click here to add title</a:t>
              </a:r>
              <a:r>
                <a:rPr lang="zh-CN" altLang="en-US" sz="1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；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876F3AE-3EAD-4B64-96B0-270E9B2DDB98}"/>
              </a:ext>
            </a:extLst>
          </p:cNvPr>
          <p:cNvGrpSpPr/>
          <p:nvPr/>
        </p:nvGrpSpPr>
        <p:grpSpPr>
          <a:xfrm>
            <a:off x="4666214" y="4208307"/>
            <a:ext cx="2859572" cy="850149"/>
            <a:chOff x="1029704" y="4208307"/>
            <a:chExt cx="2859572" cy="850149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2BA940F-719D-4CB7-8E13-EE23F0AE317A}"/>
                </a:ext>
              </a:extLst>
            </p:cNvPr>
            <p:cNvSpPr txBox="1"/>
            <p:nvPr/>
          </p:nvSpPr>
          <p:spPr>
            <a:xfrm>
              <a:off x="1839128" y="4208307"/>
              <a:ext cx="1240724" cy="27937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04EBB64-F1ED-4404-B46E-4A19D413850E}"/>
                </a:ext>
              </a:extLst>
            </p:cNvPr>
            <p:cNvSpPr txBox="1"/>
            <p:nvPr/>
          </p:nvSpPr>
          <p:spPr>
            <a:xfrm>
              <a:off x="1029704" y="4514525"/>
              <a:ext cx="2859572" cy="5439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You can click here to add title</a:t>
              </a: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；</a:t>
              </a:r>
              <a:r>
                <a:rPr lang="en-US" altLang="zh-CN" sz="1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You can click here to add title</a:t>
              </a:r>
              <a:r>
                <a:rPr lang="zh-CN" altLang="en-US" sz="1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；</a:t>
              </a:r>
              <a:r>
                <a:rPr lang="en-US" altLang="zh-CN" sz="1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You can click here to add title</a:t>
              </a:r>
              <a:r>
                <a:rPr lang="zh-CN" altLang="en-US" sz="1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；</a:t>
              </a:r>
              <a:r>
                <a:rPr lang="en-US" altLang="zh-CN" sz="1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You can click here to add title</a:t>
              </a:r>
              <a:r>
                <a:rPr lang="zh-CN" altLang="en-US" sz="1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；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16AAD42-F342-41BB-BE23-747221CDF312}"/>
              </a:ext>
            </a:extLst>
          </p:cNvPr>
          <p:cNvGrpSpPr/>
          <p:nvPr/>
        </p:nvGrpSpPr>
        <p:grpSpPr>
          <a:xfrm>
            <a:off x="8317236" y="4208307"/>
            <a:ext cx="2859572" cy="850149"/>
            <a:chOff x="1029704" y="4208307"/>
            <a:chExt cx="2859572" cy="85014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A0F0089-1F52-475C-98A4-60D71FD5F3A0}"/>
                </a:ext>
              </a:extLst>
            </p:cNvPr>
            <p:cNvSpPr txBox="1"/>
            <p:nvPr/>
          </p:nvSpPr>
          <p:spPr>
            <a:xfrm>
              <a:off x="1839128" y="4208307"/>
              <a:ext cx="1240724" cy="27937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F8B0159-5186-40E7-9457-4D0B3915CE92}"/>
                </a:ext>
              </a:extLst>
            </p:cNvPr>
            <p:cNvSpPr txBox="1"/>
            <p:nvPr/>
          </p:nvSpPr>
          <p:spPr>
            <a:xfrm>
              <a:off x="1029704" y="4514525"/>
              <a:ext cx="2859572" cy="5439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You can click here to add title</a:t>
              </a: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；</a:t>
              </a:r>
              <a:r>
                <a:rPr lang="en-US" altLang="zh-CN" sz="1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You can click here to add title</a:t>
              </a:r>
              <a:r>
                <a:rPr lang="zh-CN" altLang="en-US" sz="1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；</a:t>
              </a:r>
              <a:r>
                <a:rPr lang="en-US" altLang="zh-CN" sz="1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You can click here to add title</a:t>
              </a:r>
              <a:r>
                <a:rPr lang="zh-CN" altLang="en-US" sz="1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；</a:t>
              </a:r>
              <a:r>
                <a:rPr lang="en-US" altLang="zh-CN" sz="1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You can click here to add title</a:t>
              </a:r>
              <a:r>
                <a:rPr lang="zh-CN" altLang="en-US" sz="1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496605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>
            <a:extLst>
              <a:ext uri="{FF2B5EF4-FFF2-40B4-BE49-F238E27FC236}">
                <a16:creationId xmlns:a16="http://schemas.microsoft.com/office/drawing/2014/main" id="{D0A4A055-65A7-46FD-878C-6165A7D8AE55}"/>
              </a:ext>
            </a:extLst>
          </p:cNvPr>
          <p:cNvSpPr/>
          <p:nvPr/>
        </p:nvSpPr>
        <p:spPr>
          <a:xfrm>
            <a:off x="695325" y="1629338"/>
            <a:ext cx="6480000" cy="4500000"/>
          </a:xfrm>
          <a:prstGeom prst="roundRect">
            <a:avLst>
              <a:gd name="adj" fmla="val 1880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2700000" sx="101000" sy="101000" algn="tl" rotWithShape="0">
              <a:srgbClr val="01719D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C7E98446-1F02-4CEA-AF52-DA9511C7DA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74868074"/>
              </p:ext>
            </p:extLst>
          </p:nvPr>
        </p:nvGraphicFramePr>
        <p:xfrm>
          <a:off x="866688" y="1833580"/>
          <a:ext cx="6137275" cy="40915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1" name="组合 30">
            <a:extLst>
              <a:ext uri="{FF2B5EF4-FFF2-40B4-BE49-F238E27FC236}">
                <a16:creationId xmlns:a16="http://schemas.microsoft.com/office/drawing/2014/main" id="{A0A1675C-D6F1-4F42-86A0-F882ED22E130}"/>
              </a:ext>
            </a:extLst>
          </p:cNvPr>
          <p:cNvGrpSpPr/>
          <p:nvPr/>
        </p:nvGrpSpPr>
        <p:grpSpPr>
          <a:xfrm>
            <a:off x="8820076" y="2216429"/>
            <a:ext cx="2505236" cy="815384"/>
            <a:chOff x="7884623" y="2584197"/>
            <a:chExt cx="2311474" cy="815384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C640FA5-1B42-40EE-8285-5F4A5908F868}"/>
                </a:ext>
              </a:extLst>
            </p:cNvPr>
            <p:cNvSpPr txBox="1"/>
            <p:nvPr/>
          </p:nvSpPr>
          <p:spPr>
            <a:xfrm>
              <a:off x="7884623" y="2584197"/>
              <a:ext cx="1240724" cy="27937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4A1CA22-EDCC-483B-BD76-A553A523590D}"/>
                </a:ext>
              </a:extLst>
            </p:cNvPr>
            <p:cNvSpPr txBox="1"/>
            <p:nvPr/>
          </p:nvSpPr>
          <p:spPr>
            <a:xfrm>
              <a:off x="7884623" y="2855650"/>
              <a:ext cx="2311474" cy="5439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You can click here to add </a:t>
              </a:r>
              <a:r>
                <a:rPr lang="en-US" altLang="zh-CN" sz="1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title; You can click here to add title; You can click here to add title</a:t>
              </a:r>
              <a:endParaRPr lang="zh-CN" altLang="en-US" sz="1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18655073-4210-4A66-9FEB-507055007A40}"/>
              </a:ext>
            </a:extLst>
          </p:cNvPr>
          <p:cNvGrpSpPr/>
          <p:nvPr/>
        </p:nvGrpSpPr>
        <p:grpSpPr>
          <a:xfrm>
            <a:off x="8006878" y="2248733"/>
            <a:ext cx="574022" cy="574022"/>
            <a:chOff x="7987111" y="1846165"/>
            <a:chExt cx="574022" cy="574022"/>
          </a:xfrm>
        </p:grpSpPr>
        <p:grpSp>
          <p:nvGrpSpPr>
            <p:cNvPr id="14" name="图形 93">
              <a:extLst>
                <a:ext uri="{FF2B5EF4-FFF2-40B4-BE49-F238E27FC236}">
                  <a16:creationId xmlns:a16="http://schemas.microsoft.com/office/drawing/2014/main" id="{9FFE2544-1E75-4E18-8839-271DEE1EB68A}"/>
                </a:ext>
              </a:extLst>
            </p:cNvPr>
            <p:cNvGrpSpPr/>
            <p:nvPr/>
          </p:nvGrpSpPr>
          <p:grpSpPr>
            <a:xfrm>
              <a:off x="8105644" y="1967429"/>
              <a:ext cx="336956" cy="331495"/>
              <a:chOff x="4421509" y="1204616"/>
              <a:chExt cx="1231508" cy="1211536"/>
            </a:xfrm>
            <a:gradFill flip="none" rotWithShape="1">
              <a:gsLst>
                <a:gs pos="20000">
                  <a:srgbClr val="01719D"/>
                </a:gs>
                <a:gs pos="100000">
                  <a:srgbClr val="00B0F0"/>
                </a:gs>
              </a:gsLst>
              <a:lin ang="13500000" scaled="1"/>
              <a:tileRect/>
            </a:gradFill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B3E4B96F-F53C-464E-A76A-20C4AC0D485F}"/>
                  </a:ext>
                </a:extLst>
              </p:cNvPr>
              <p:cNvSpPr/>
              <p:nvPr/>
            </p:nvSpPr>
            <p:spPr>
              <a:xfrm>
                <a:off x="4503802" y="1286988"/>
                <a:ext cx="846402" cy="846394"/>
              </a:xfrm>
              <a:custGeom>
                <a:avLst/>
                <a:gdLst>
                  <a:gd name="connsiteX0" fmla="*/ 423201 w 846402"/>
                  <a:gd name="connsiteY0" fmla="*/ 0 h 846402"/>
                  <a:gd name="connsiteX1" fmla="*/ 0 w 846402"/>
                  <a:gd name="connsiteY1" fmla="*/ 423201 h 846402"/>
                  <a:gd name="connsiteX2" fmla="*/ 423201 w 846402"/>
                  <a:gd name="connsiteY2" fmla="*/ 846402 h 846402"/>
                  <a:gd name="connsiteX3" fmla="*/ 846402 w 846402"/>
                  <a:gd name="connsiteY3" fmla="*/ 423201 h 846402"/>
                  <a:gd name="connsiteX4" fmla="*/ 423201 w 846402"/>
                  <a:gd name="connsiteY4" fmla="*/ 0 h 846402"/>
                  <a:gd name="connsiteX5" fmla="*/ 423201 w 846402"/>
                  <a:gd name="connsiteY5" fmla="*/ 806098 h 846402"/>
                  <a:gd name="connsiteX6" fmla="*/ 40305 w 846402"/>
                  <a:gd name="connsiteY6" fmla="*/ 423201 h 846402"/>
                  <a:gd name="connsiteX7" fmla="*/ 423201 w 846402"/>
                  <a:gd name="connsiteY7" fmla="*/ 40305 h 846402"/>
                  <a:gd name="connsiteX8" fmla="*/ 806098 w 846402"/>
                  <a:gd name="connsiteY8" fmla="*/ 423201 h 846402"/>
                  <a:gd name="connsiteX9" fmla="*/ 423201 w 846402"/>
                  <a:gd name="connsiteY9" fmla="*/ 806098 h 846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46402" h="846402">
                    <a:moveTo>
                      <a:pt x="423201" y="0"/>
                    </a:moveTo>
                    <a:cubicBezTo>
                      <a:pt x="189474" y="0"/>
                      <a:pt x="0" y="189474"/>
                      <a:pt x="0" y="423201"/>
                    </a:cubicBezTo>
                    <a:cubicBezTo>
                      <a:pt x="0" y="656929"/>
                      <a:pt x="189474" y="846402"/>
                      <a:pt x="423201" y="846402"/>
                    </a:cubicBezTo>
                    <a:cubicBezTo>
                      <a:pt x="656929" y="846402"/>
                      <a:pt x="846402" y="656929"/>
                      <a:pt x="846402" y="423201"/>
                    </a:cubicBezTo>
                    <a:cubicBezTo>
                      <a:pt x="846136" y="189584"/>
                      <a:pt x="656818" y="267"/>
                      <a:pt x="423201" y="0"/>
                    </a:cubicBezTo>
                    <a:close/>
                    <a:moveTo>
                      <a:pt x="423201" y="806098"/>
                    </a:moveTo>
                    <a:cubicBezTo>
                      <a:pt x="211733" y="806098"/>
                      <a:pt x="40305" y="634669"/>
                      <a:pt x="40305" y="423201"/>
                    </a:cubicBezTo>
                    <a:cubicBezTo>
                      <a:pt x="40305" y="211733"/>
                      <a:pt x="211733" y="40305"/>
                      <a:pt x="423201" y="40305"/>
                    </a:cubicBezTo>
                    <a:cubicBezTo>
                      <a:pt x="634669" y="40305"/>
                      <a:pt x="806098" y="211733"/>
                      <a:pt x="806098" y="423201"/>
                    </a:cubicBezTo>
                    <a:cubicBezTo>
                      <a:pt x="805853" y="634568"/>
                      <a:pt x="634568" y="805853"/>
                      <a:pt x="423201" y="806098"/>
                    </a:cubicBezTo>
                    <a:close/>
                  </a:path>
                </a:pathLst>
              </a:custGeom>
              <a:grpFill/>
              <a:ln w="200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643942CE-E647-4B96-BBF6-DD6E7FA8320C}"/>
                  </a:ext>
                </a:extLst>
              </p:cNvPr>
              <p:cNvSpPr/>
              <p:nvPr/>
            </p:nvSpPr>
            <p:spPr>
              <a:xfrm>
                <a:off x="4421509" y="1204616"/>
                <a:ext cx="1231508" cy="1211536"/>
              </a:xfrm>
              <a:custGeom>
                <a:avLst/>
                <a:gdLst>
                  <a:gd name="connsiteX0" fmla="*/ 910417 w 1231508"/>
                  <a:gd name="connsiteY0" fmla="*/ 804878 h 1211548"/>
                  <a:gd name="connsiteX1" fmla="*/ 804878 w 1231508"/>
                  <a:gd name="connsiteY1" fmla="*/ 99003 h 1211548"/>
                  <a:gd name="connsiteX2" fmla="*/ 99003 w 1231508"/>
                  <a:gd name="connsiteY2" fmla="*/ 204541 h 1211548"/>
                  <a:gd name="connsiteX3" fmla="*/ 204541 w 1231508"/>
                  <a:gd name="connsiteY3" fmla="*/ 910417 h 1211548"/>
                  <a:gd name="connsiteX4" fmla="*/ 827328 w 1231508"/>
                  <a:gd name="connsiteY4" fmla="*/ 892803 h 1211548"/>
                  <a:gd name="connsiteX5" fmla="*/ 1127721 w 1231508"/>
                  <a:gd name="connsiteY5" fmla="*/ 1193075 h 1211548"/>
                  <a:gd name="connsiteX6" fmla="*/ 1213034 w 1231508"/>
                  <a:gd name="connsiteY6" fmla="*/ 1194664 h 1211548"/>
                  <a:gd name="connsiteX7" fmla="*/ 1214624 w 1231508"/>
                  <a:gd name="connsiteY7" fmla="*/ 1109350 h 1211548"/>
                  <a:gd name="connsiteX8" fmla="*/ 1213127 w 1231508"/>
                  <a:gd name="connsiteY8" fmla="*/ 1107850 h 1211548"/>
                  <a:gd name="connsiteX9" fmla="*/ 41988 w 1231508"/>
                  <a:gd name="connsiteY9" fmla="*/ 505574 h 1211548"/>
                  <a:gd name="connsiteX10" fmla="*/ 505494 w 1231508"/>
                  <a:gd name="connsiteY10" fmla="*/ 42068 h 1211548"/>
                  <a:gd name="connsiteX11" fmla="*/ 969000 w 1231508"/>
                  <a:gd name="connsiteY11" fmla="*/ 505574 h 1211548"/>
                  <a:gd name="connsiteX12" fmla="*/ 505494 w 1231508"/>
                  <a:gd name="connsiteY12" fmla="*/ 969080 h 1211548"/>
                  <a:gd name="connsiteX13" fmla="*/ 41988 w 1231508"/>
                  <a:gd name="connsiteY13" fmla="*/ 505574 h 1211548"/>
                  <a:gd name="connsiteX14" fmla="*/ 1184631 w 1231508"/>
                  <a:gd name="connsiteY14" fmla="*/ 1164720 h 1211548"/>
                  <a:gd name="connsiteX15" fmla="*/ 1156418 w 1231508"/>
                  <a:gd name="connsiteY15" fmla="*/ 1164720 h 1211548"/>
                  <a:gd name="connsiteX16" fmla="*/ 857235 w 1231508"/>
                  <a:gd name="connsiteY16" fmla="*/ 865739 h 1211548"/>
                  <a:gd name="connsiteX17" fmla="*/ 884924 w 1231508"/>
                  <a:gd name="connsiteY17" fmla="*/ 836397 h 1211548"/>
                  <a:gd name="connsiteX18" fmla="*/ 1184631 w 1231508"/>
                  <a:gd name="connsiteY18" fmla="*/ 1136346 h 1211548"/>
                  <a:gd name="connsiteX19" fmla="*/ 1190677 w 1231508"/>
                  <a:gd name="connsiteY19" fmla="*/ 1150452 h 1211548"/>
                  <a:gd name="connsiteX20" fmla="*/ 1184631 w 1231508"/>
                  <a:gd name="connsiteY20" fmla="*/ 1164720 h 1211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31508" h="1211548">
                    <a:moveTo>
                      <a:pt x="910417" y="804878"/>
                    </a:moveTo>
                    <a:cubicBezTo>
                      <a:pt x="1076195" y="580812"/>
                      <a:pt x="1028944" y="264781"/>
                      <a:pt x="804878" y="99003"/>
                    </a:cubicBezTo>
                    <a:cubicBezTo>
                      <a:pt x="580812" y="-66776"/>
                      <a:pt x="264781" y="-19525"/>
                      <a:pt x="99003" y="204541"/>
                    </a:cubicBezTo>
                    <a:cubicBezTo>
                      <a:pt x="-66776" y="428607"/>
                      <a:pt x="-19525" y="744638"/>
                      <a:pt x="204541" y="910417"/>
                    </a:cubicBezTo>
                    <a:cubicBezTo>
                      <a:pt x="391418" y="1048680"/>
                      <a:pt x="648565" y="1041408"/>
                      <a:pt x="827328" y="892803"/>
                    </a:cubicBezTo>
                    <a:lnTo>
                      <a:pt x="1127721" y="1193075"/>
                    </a:lnTo>
                    <a:cubicBezTo>
                      <a:pt x="1150841" y="1217072"/>
                      <a:pt x="1189037" y="1217784"/>
                      <a:pt x="1213034" y="1194664"/>
                    </a:cubicBezTo>
                    <a:cubicBezTo>
                      <a:pt x="1237032" y="1171544"/>
                      <a:pt x="1237744" y="1133348"/>
                      <a:pt x="1214624" y="1109350"/>
                    </a:cubicBezTo>
                    <a:cubicBezTo>
                      <a:pt x="1214134" y="1108841"/>
                      <a:pt x="1213634" y="1108341"/>
                      <a:pt x="1213127" y="1107850"/>
                    </a:cubicBezTo>
                    <a:close/>
                    <a:moveTo>
                      <a:pt x="41988" y="505574"/>
                    </a:moveTo>
                    <a:cubicBezTo>
                      <a:pt x="41988" y="249587"/>
                      <a:pt x="249507" y="42068"/>
                      <a:pt x="505494" y="42068"/>
                    </a:cubicBezTo>
                    <a:cubicBezTo>
                      <a:pt x="761481" y="42068"/>
                      <a:pt x="969000" y="249587"/>
                      <a:pt x="969000" y="505574"/>
                    </a:cubicBezTo>
                    <a:cubicBezTo>
                      <a:pt x="969000" y="761562"/>
                      <a:pt x="761481" y="969080"/>
                      <a:pt x="505494" y="969080"/>
                    </a:cubicBezTo>
                    <a:cubicBezTo>
                      <a:pt x="249622" y="968803"/>
                      <a:pt x="42266" y="761446"/>
                      <a:pt x="41988" y="505574"/>
                    </a:cubicBezTo>
                    <a:close/>
                    <a:moveTo>
                      <a:pt x="1184631" y="1164720"/>
                    </a:moveTo>
                    <a:cubicBezTo>
                      <a:pt x="1176835" y="1172499"/>
                      <a:pt x="1164214" y="1172499"/>
                      <a:pt x="1156418" y="1164720"/>
                    </a:cubicBezTo>
                    <a:lnTo>
                      <a:pt x="857235" y="865739"/>
                    </a:lnTo>
                    <a:cubicBezTo>
                      <a:pt x="866868" y="856334"/>
                      <a:pt x="876097" y="846553"/>
                      <a:pt x="884924" y="836397"/>
                    </a:cubicBezTo>
                    <a:lnTo>
                      <a:pt x="1184631" y="1136346"/>
                    </a:lnTo>
                    <a:cubicBezTo>
                      <a:pt x="1188483" y="1140028"/>
                      <a:pt x="1190667" y="1145123"/>
                      <a:pt x="1190677" y="1150452"/>
                    </a:cubicBezTo>
                    <a:cubicBezTo>
                      <a:pt x="1190683" y="1155832"/>
                      <a:pt x="1188500" y="1160982"/>
                      <a:pt x="1184631" y="1164720"/>
                    </a:cubicBezTo>
                    <a:close/>
                  </a:path>
                </a:pathLst>
              </a:custGeom>
              <a:grpFill/>
              <a:ln w="200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DDBC42C5-0122-4950-8B58-BF5A42941999}"/>
                  </a:ext>
                </a:extLst>
              </p:cNvPr>
              <p:cNvSpPr/>
              <p:nvPr/>
            </p:nvSpPr>
            <p:spPr>
              <a:xfrm>
                <a:off x="4705325" y="1609425"/>
                <a:ext cx="120914" cy="241826"/>
              </a:xfrm>
              <a:custGeom>
                <a:avLst/>
                <a:gdLst>
                  <a:gd name="connsiteX0" fmla="*/ 20152 w 120914"/>
                  <a:gd name="connsiteY0" fmla="*/ 241829 h 241829"/>
                  <a:gd name="connsiteX1" fmla="*/ 100762 w 120914"/>
                  <a:gd name="connsiteY1" fmla="*/ 241829 h 241829"/>
                  <a:gd name="connsiteX2" fmla="*/ 120915 w 120914"/>
                  <a:gd name="connsiteY2" fmla="*/ 221677 h 241829"/>
                  <a:gd name="connsiteX3" fmla="*/ 120915 w 120914"/>
                  <a:gd name="connsiteY3" fmla="*/ 20152 h 241829"/>
                  <a:gd name="connsiteX4" fmla="*/ 100762 w 120914"/>
                  <a:gd name="connsiteY4" fmla="*/ 0 h 241829"/>
                  <a:gd name="connsiteX5" fmla="*/ 20152 w 120914"/>
                  <a:gd name="connsiteY5" fmla="*/ 0 h 241829"/>
                  <a:gd name="connsiteX6" fmla="*/ 0 w 120914"/>
                  <a:gd name="connsiteY6" fmla="*/ 20152 h 241829"/>
                  <a:gd name="connsiteX7" fmla="*/ 0 w 120914"/>
                  <a:gd name="connsiteY7" fmla="*/ 221677 h 241829"/>
                  <a:gd name="connsiteX8" fmla="*/ 20152 w 120914"/>
                  <a:gd name="connsiteY8" fmla="*/ 241829 h 241829"/>
                  <a:gd name="connsiteX9" fmla="*/ 40305 w 120914"/>
                  <a:gd name="connsiteY9" fmla="*/ 40305 h 241829"/>
                  <a:gd name="connsiteX10" fmla="*/ 80610 w 120914"/>
                  <a:gd name="connsiteY10" fmla="*/ 40305 h 241829"/>
                  <a:gd name="connsiteX11" fmla="*/ 80610 w 120914"/>
                  <a:gd name="connsiteY11" fmla="*/ 201524 h 241829"/>
                  <a:gd name="connsiteX12" fmla="*/ 40305 w 120914"/>
                  <a:gd name="connsiteY12" fmla="*/ 201524 h 241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0914" h="241829">
                    <a:moveTo>
                      <a:pt x="20152" y="241829"/>
                    </a:moveTo>
                    <a:lnTo>
                      <a:pt x="100762" y="241829"/>
                    </a:lnTo>
                    <a:cubicBezTo>
                      <a:pt x="111892" y="241829"/>
                      <a:pt x="120915" y="232807"/>
                      <a:pt x="120915" y="221677"/>
                    </a:cubicBezTo>
                    <a:lnTo>
                      <a:pt x="120915" y="20152"/>
                    </a:lnTo>
                    <a:cubicBezTo>
                      <a:pt x="120915" y="9023"/>
                      <a:pt x="111892" y="0"/>
                      <a:pt x="100762" y="0"/>
                    </a:cubicBezTo>
                    <a:lnTo>
                      <a:pt x="20152" y="0"/>
                    </a:lnTo>
                    <a:cubicBezTo>
                      <a:pt x="9023" y="0"/>
                      <a:pt x="0" y="9023"/>
                      <a:pt x="0" y="20152"/>
                    </a:cubicBezTo>
                    <a:lnTo>
                      <a:pt x="0" y="221677"/>
                    </a:lnTo>
                    <a:cubicBezTo>
                      <a:pt x="0" y="232807"/>
                      <a:pt x="9023" y="241829"/>
                      <a:pt x="20152" y="241829"/>
                    </a:cubicBezTo>
                    <a:close/>
                    <a:moveTo>
                      <a:pt x="40305" y="40305"/>
                    </a:moveTo>
                    <a:lnTo>
                      <a:pt x="80610" y="40305"/>
                    </a:lnTo>
                    <a:lnTo>
                      <a:pt x="80610" y="201524"/>
                    </a:lnTo>
                    <a:lnTo>
                      <a:pt x="40305" y="201524"/>
                    </a:lnTo>
                    <a:close/>
                  </a:path>
                </a:pathLst>
              </a:custGeom>
              <a:grpFill/>
              <a:ln w="200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15C7CC4B-E37B-40F5-8B21-F29CDB711465}"/>
                  </a:ext>
                </a:extLst>
              </p:cNvPr>
              <p:cNvSpPr/>
              <p:nvPr/>
            </p:nvSpPr>
            <p:spPr>
              <a:xfrm>
                <a:off x="4866547" y="1569120"/>
                <a:ext cx="120914" cy="282132"/>
              </a:xfrm>
              <a:custGeom>
                <a:avLst/>
                <a:gdLst>
                  <a:gd name="connsiteX0" fmla="*/ 20152 w 120914"/>
                  <a:gd name="connsiteY0" fmla="*/ 282134 h 282134"/>
                  <a:gd name="connsiteX1" fmla="*/ 100762 w 120914"/>
                  <a:gd name="connsiteY1" fmla="*/ 282134 h 282134"/>
                  <a:gd name="connsiteX2" fmla="*/ 120915 w 120914"/>
                  <a:gd name="connsiteY2" fmla="*/ 261982 h 282134"/>
                  <a:gd name="connsiteX3" fmla="*/ 120915 w 120914"/>
                  <a:gd name="connsiteY3" fmla="*/ 20152 h 282134"/>
                  <a:gd name="connsiteX4" fmla="*/ 100762 w 120914"/>
                  <a:gd name="connsiteY4" fmla="*/ 0 h 282134"/>
                  <a:gd name="connsiteX5" fmla="*/ 20152 w 120914"/>
                  <a:gd name="connsiteY5" fmla="*/ 0 h 282134"/>
                  <a:gd name="connsiteX6" fmla="*/ 0 w 120914"/>
                  <a:gd name="connsiteY6" fmla="*/ 20152 h 282134"/>
                  <a:gd name="connsiteX7" fmla="*/ 0 w 120914"/>
                  <a:gd name="connsiteY7" fmla="*/ 261982 h 282134"/>
                  <a:gd name="connsiteX8" fmla="*/ 20152 w 120914"/>
                  <a:gd name="connsiteY8" fmla="*/ 282134 h 282134"/>
                  <a:gd name="connsiteX9" fmla="*/ 40305 w 120914"/>
                  <a:gd name="connsiteY9" fmla="*/ 40305 h 282134"/>
                  <a:gd name="connsiteX10" fmla="*/ 80610 w 120914"/>
                  <a:gd name="connsiteY10" fmla="*/ 40305 h 282134"/>
                  <a:gd name="connsiteX11" fmla="*/ 80610 w 120914"/>
                  <a:gd name="connsiteY11" fmla="*/ 241829 h 282134"/>
                  <a:gd name="connsiteX12" fmla="*/ 40305 w 120914"/>
                  <a:gd name="connsiteY12" fmla="*/ 241829 h 282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0914" h="282134">
                    <a:moveTo>
                      <a:pt x="20152" y="282134"/>
                    </a:moveTo>
                    <a:lnTo>
                      <a:pt x="100762" y="282134"/>
                    </a:lnTo>
                    <a:cubicBezTo>
                      <a:pt x="111892" y="282134"/>
                      <a:pt x="120915" y="273112"/>
                      <a:pt x="120915" y="261982"/>
                    </a:cubicBezTo>
                    <a:lnTo>
                      <a:pt x="120915" y="20152"/>
                    </a:lnTo>
                    <a:cubicBezTo>
                      <a:pt x="120915" y="9023"/>
                      <a:pt x="111892" y="0"/>
                      <a:pt x="100762" y="0"/>
                    </a:cubicBezTo>
                    <a:lnTo>
                      <a:pt x="20152" y="0"/>
                    </a:lnTo>
                    <a:cubicBezTo>
                      <a:pt x="9023" y="0"/>
                      <a:pt x="0" y="9023"/>
                      <a:pt x="0" y="20152"/>
                    </a:cubicBezTo>
                    <a:lnTo>
                      <a:pt x="0" y="261982"/>
                    </a:lnTo>
                    <a:cubicBezTo>
                      <a:pt x="0" y="273112"/>
                      <a:pt x="9023" y="282134"/>
                      <a:pt x="20152" y="282134"/>
                    </a:cubicBezTo>
                    <a:close/>
                    <a:moveTo>
                      <a:pt x="40305" y="40305"/>
                    </a:moveTo>
                    <a:lnTo>
                      <a:pt x="80610" y="40305"/>
                    </a:lnTo>
                    <a:lnTo>
                      <a:pt x="80610" y="241829"/>
                    </a:lnTo>
                    <a:lnTo>
                      <a:pt x="40305" y="241829"/>
                    </a:lnTo>
                    <a:close/>
                  </a:path>
                </a:pathLst>
              </a:custGeom>
              <a:grpFill/>
              <a:ln w="200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526D0AB9-E9E5-4749-99C0-9F7785409F31}"/>
                  </a:ext>
                </a:extLst>
              </p:cNvPr>
              <p:cNvSpPr/>
              <p:nvPr/>
            </p:nvSpPr>
            <p:spPr>
              <a:xfrm>
                <a:off x="5027765" y="1528814"/>
                <a:ext cx="120914" cy="322437"/>
              </a:xfrm>
              <a:custGeom>
                <a:avLst/>
                <a:gdLst>
                  <a:gd name="connsiteX0" fmla="*/ 100762 w 120914"/>
                  <a:gd name="connsiteY0" fmla="*/ 0 h 322439"/>
                  <a:gd name="connsiteX1" fmla="*/ 20152 w 120914"/>
                  <a:gd name="connsiteY1" fmla="*/ 0 h 322439"/>
                  <a:gd name="connsiteX2" fmla="*/ 0 w 120914"/>
                  <a:gd name="connsiteY2" fmla="*/ 20152 h 322439"/>
                  <a:gd name="connsiteX3" fmla="*/ 0 w 120914"/>
                  <a:gd name="connsiteY3" fmla="*/ 302287 h 322439"/>
                  <a:gd name="connsiteX4" fmla="*/ 20152 w 120914"/>
                  <a:gd name="connsiteY4" fmla="*/ 322439 h 322439"/>
                  <a:gd name="connsiteX5" fmla="*/ 100762 w 120914"/>
                  <a:gd name="connsiteY5" fmla="*/ 322439 h 322439"/>
                  <a:gd name="connsiteX6" fmla="*/ 120915 w 120914"/>
                  <a:gd name="connsiteY6" fmla="*/ 302287 h 322439"/>
                  <a:gd name="connsiteX7" fmla="*/ 120915 w 120914"/>
                  <a:gd name="connsiteY7" fmla="*/ 20152 h 322439"/>
                  <a:gd name="connsiteX8" fmla="*/ 100762 w 120914"/>
                  <a:gd name="connsiteY8" fmla="*/ 0 h 322439"/>
                  <a:gd name="connsiteX9" fmla="*/ 80610 w 120914"/>
                  <a:gd name="connsiteY9" fmla="*/ 282134 h 322439"/>
                  <a:gd name="connsiteX10" fmla="*/ 40305 w 120914"/>
                  <a:gd name="connsiteY10" fmla="*/ 282134 h 322439"/>
                  <a:gd name="connsiteX11" fmla="*/ 40305 w 120914"/>
                  <a:gd name="connsiteY11" fmla="*/ 40305 h 322439"/>
                  <a:gd name="connsiteX12" fmla="*/ 80610 w 120914"/>
                  <a:gd name="connsiteY12" fmla="*/ 40305 h 3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0914" h="322439">
                    <a:moveTo>
                      <a:pt x="100762" y="0"/>
                    </a:moveTo>
                    <a:lnTo>
                      <a:pt x="20152" y="0"/>
                    </a:lnTo>
                    <a:cubicBezTo>
                      <a:pt x="9023" y="0"/>
                      <a:pt x="0" y="9023"/>
                      <a:pt x="0" y="20152"/>
                    </a:cubicBezTo>
                    <a:lnTo>
                      <a:pt x="0" y="302287"/>
                    </a:lnTo>
                    <a:cubicBezTo>
                      <a:pt x="0" y="313416"/>
                      <a:pt x="9023" y="322439"/>
                      <a:pt x="20152" y="322439"/>
                    </a:cubicBezTo>
                    <a:lnTo>
                      <a:pt x="100762" y="322439"/>
                    </a:lnTo>
                    <a:cubicBezTo>
                      <a:pt x="111892" y="322439"/>
                      <a:pt x="120915" y="313416"/>
                      <a:pt x="120915" y="302287"/>
                    </a:cubicBezTo>
                    <a:lnTo>
                      <a:pt x="120915" y="20152"/>
                    </a:lnTo>
                    <a:cubicBezTo>
                      <a:pt x="120915" y="9023"/>
                      <a:pt x="111892" y="0"/>
                      <a:pt x="100762" y="0"/>
                    </a:cubicBezTo>
                    <a:close/>
                    <a:moveTo>
                      <a:pt x="80610" y="282134"/>
                    </a:moveTo>
                    <a:lnTo>
                      <a:pt x="40305" y="282134"/>
                    </a:lnTo>
                    <a:lnTo>
                      <a:pt x="40305" y="40305"/>
                    </a:lnTo>
                    <a:lnTo>
                      <a:pt x="80610" y="40305"/>
                    </a:lnTo>
                    <a:close/>
                  </a:path>
                </a:pathLst>
              </a:custGeom>
              <a:grpFill/>
              <a:ln w="200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27F4D020-A9CE-463E-A42C-289AC51ADD31}"/>
                  </a:ext>
                </a:extLst>
              </p:cNvPr>
              <p:cNvSpPr/>
              <p:nvPr/>
            </p:nvSpPr>
            <p:spPr>
              <a:xfrm>
                <a:off x="5295651" y="1246683"/>
                <a:ext cx="135162" cy="94856"/>
              </a:xfrm>
              <a:custGeom>
                <a:avLst/>
                <a:gdLst>
                  <a:gd name="connsiteX0" fmla="*/ 83048 w 135162"/>
                  <a:gd name="connsiteY0" fmla="*/ 40305 h 94857"/>
                  <a:gd name="connsiteX1" fmla="*/ 135162 w 135162"/>
                  <a:gd name="connsiteY1" fmla="*/ 40305 h 94857"/>
                  <a:gd name="connsiteX2" fmla="*/ 135162 w 135162"/>
                  <a:gd name="connsiteY2" fmla="*/ 0 h 94857"/>
                  <a:gd name="connsiteX3" fmla="*/ 74705 w 135162"/>
                  <a:gd name="connsiteY3" fmla="*/ 0 h 94857"/>
                  <a:gd name="connsiteX4" fmla="*/ 60457 w 135162"/>
                  <a:gd name="connsiteY4" fmla="*/ 5905 h 94857"/>
                  <a:gd name="connsiteX5" fmla="*/ 0 w 135162"/>
                  <a:gd name="connsiteY5" fmla="*/ 66362 h 94857"/>
                  <a:gd name="connsiteX6" fmla="*/ 28496 w 135162"/>
                  <a:gd name="connsiteY6" fmla="*/ 94858 h 94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62" h="94857">
                    <a:moveTo>
                      <a:pt x="83048" y="40305"/>
                    </a:moveTo>
                    <a:lnTo>
                      <a:pt x="135162" y="40305"/>
                    </a:lnTo>
                    <a:lnTo>
                      <a:pt x="135162" y="0"/>
                    </a:lnTo>
                    <a:lnTo>
                      <a:pt x="74705" y="0"/>
                    </a:lnTo>
                    <a:cubicBezTo>
                      <a:pt x="69361" y="1"/>
                      <a:pt x="64236" y="2125"/>
                      <a:pt x="60457" y="5905"/>
                    </a:cubicBezTo>
                    <a:lnTo>
                      <a:pt x="0" y="66362"/>
                    </a:lnTo>
                    <a:lnTo>
                      <a:pt x="28496" y="94858"/>
                    </a:lnTo>
                    <a:close/>
                  </a:path>
                </a:pathLst>
              </a:custGeom>
              <a:grpFill/>
              <a:ln w="200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4F6FF777-84B7-45E5-9AC7-D9937D42C4CF}"/>
                  </a:ext>
                </a:extLst>
              </p:cNvPr>
              <p:cNvSpPr/>
              <p:nvPr/>
            </p:nvSpPr>
            <p:spPr>
              <a:xfrm>
                <a:off x="5471119" y="1246683"/>
                <a:ext cx="181371" cy="40303"/>
              </a:xfrm>
              <a:custGeom>
                <a:avLst/>
                <a:gdLst>
                  <a:gd name="connsiteX0" fmla="*/ 0 w 181371"/>
                  <a:gd name="connsiteY0" fmla="*/ 0 h 40304"/>
                  <a:gd name="connsiteX1" fmla="*/ 181372 w 181371"/>
                  <a:gd name="connsiteY1" fmla="*/ 0 h 40304"/>
                  <a:gd name="connsiteX2" fmla="*/ 181372 w 181371"/>
                  <a:gd name="connsiteY2" fmla="*/ 40305 h 40304"/>
                  <a:gd name="connsiteX3" fmla="*/ 0 w 181371"/>
                  <a:gd name="connsiteY3" fmla="*/ 40305 h 4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371" h="40304">
                    <a:moveTo>
                      <a:pt x="0" y="0"/>
                    </a:moveTo>
                    <a:lnTo>
                      <a:pt x="181372" y="0"/>
                    </a:lnTo>
                    <a:lnTo>
                      <a:pt x="181372" y="40305"/>
                    </a:lnTo>
                    <a:lnTo>
                      <a:pt x="0" y="40305"/>
                    </a:lnTo>
                    <a:close/>
                  </a:path>
                </a:pathLst>
              </a:custGeom>
              <a:grpFill/>
              <a:ln w="200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63FC888B-2ABA-478F-9BEF-9C5961610BBD}"/>
                  </a:ext>
                </a:extLst>
              </p:cNvPr>
              <p:cNvSpPr/>
              <p:nvPr/>
            </p:nvSpPr>
            <p:spPr>
              <a:xfrm>
                <a:off x="5471119" y="1327293"/>
                <a:ext cx="40303" cy="40303"/>
              </a:xfrm>
              <a:custGeom>
                <a:avLst/>
                <a:gdLst>
                  <a:gd name="connsiteX0" fmla="*/ 0 w 40304"/>
                  <a:gd name="connsiteY0" fmla="*/ 0 h 40304"/>
                  <a:gd name="connsiteX1" fmla="*/ 40305 w 40304"/>
                  <a:gd name="connsiteY1" fmla="*/ 0 h 40304"/>
                  <a:gd name="connsiteX2" fmla="*/ 40305 w 40304"/>
                  <a:gd name="connsiteY2" fmla="*/ 40305 h 40304"/>
                  <a:gd name="connsiteX3" fmla="*/ 0 w 40304"/>
                  <a:gd name="connsiteY3" fmla="*/ 40305 h 4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04" h="40304">
                    <a:moveTo>
                      <a:pt x="0" y="0"/>
                    </a:moveTo>
                    <a:lnTo>
                      <a:pt x="40305" y="0"/>
                    </a:lnTo>
                    <a:lnTo>
                      <a:pt x="40305" y="40305"/>
                    </a:lnTo>
                    <a:lnTo>
                      <a:pt x="0" y="40305"/>
                    </a:lnTo>
                    <a:close/>
                  </a:path>
                </a:pathLst>
              </a:custGeom>
              <a:grpFill/>
              <a:ln w="200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2E642EB0-3331-494A-B485-0907F85C3353}"/>
                  </a:ext>
                </a:extLst>
              </p:cNvPr>
              <p:cNvSpPr/>
              <p:nvPr/>
            </p:nvSpPr>
            <p:spPr>
              <a:xfrm>
                <a:off x="5551727" y="1327293"/>
                <a:ext cx="100763" cy="40303"/>
              </a:xfrm>
              <a:custGeom>
                <a:avLst/>
                <a:gdLst>
                  <a:gd name="connsiteX0" fmla="*/ 0 w 100762"/>
                  <a:gd name="connsiteY0" fmla="*/ 0 h 40304"/>
                  <a:gd name="connsiteX1" fmla="*/ 100762 w 100762"/>
                  <a:gd name="connsiteY1" fmla="*/ 0 h 40304"/>
                  <a:gd name="connsiteX2" fmla="*/ 100762 w 100762"/>
                  <a:gd name="connsiteY2" fmla="*/ 40305 h 40304"/>
                  <a:gd name="connsiteX3" fmla="*/ 0 w 100762"/>
                  <a:gd name="connsiteY3" fmla="*/ 40305 h 4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762" h="40304">
                    <a:moveTo>
                      <a:pt x="0" y="0"/>
                    </a:moveTo>
                    <a:lnTo>
                      <a:pt x="100762" y="0"/>
                    </a:lnTo>
                    <a:lnTo>
                      <a:pt x="100762" y="40305"/>
                    </a:lnTo>
                    <a:lnTo>
                      <a:pt x="0" y="40305"/>
                    </a:lnTo>
                    <a:close/>
                  </a:path>
                </a:pathLst>
              </a:custGeom>
              <a:grpFill/>
              <a:ln w="200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DCCF86EE-4355-4211-AF84-A58AC427ED3A}"/>
                  </a:ext>
                </a:extLst>
              </p:cNvPr>
              <p:cNvSpPr/>
              <p:nvPr/>
            </p:nvSpPr>
            <p:spPr>
              <a:xfrm>
                <a:off x="5471119" y="1407903"/>
                <a:ext cx="181371" cy="40303"/>
              </a:xfrm>
              <a:custGeom>
                <a:avLst/>
                <a:gdLst>
                  <a:gd name="connsiteX0" fmla="*/ 0 w 181371"/>
                  <a:gd name="connsiteY0" fmla="*/ 0 h 40304"/>
                  <a:gd name="connsiteX1" fmla="*/ 181372 w 181371"/>
                  <a:gd name="connsiteY1" fmla="*/ 0 h 40304"/>
                  <a:gd name="connsiteX2" fmla="*/ 181372 w 181371"/>
                  <a:gd name="connsiteY2" fmla="*/ 40305 h 40304"/>
                  <a:gd name="connsiteX3" fmla="*/ 0 w 181371"/>
                  <a:gd name="connsiteY3" fmla="*/ 40305 h 4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371" h="40304">
                    <a:moveTo>
                      <a:pt x="0" y="0"/>
                    </a:moveTo>
                    <a:lnTo>
                      <a:pt x="181372" y="0"/>
                    </a:lnTo>
                    <a:lnTo>
                      <a:pt x="181372" y="40305"/>
                    </a:lnTo>
                    <a:lnTo>
                      <a:pt x="0" y="40305"/>
                    </a:lnTo>
                    <a:close/>
                  </a:path>
                </a:pathLst>
              </a:custGeom>
              <a:grpFill/>
              <a:ln w="200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2D8B14B3-D0CF-4D0B-BB6D-03320F0D6D87}"/>
                  </a:ext>
                </a:extLst>
              </p:cNvPr>
              <p:cNvSpPr/>
              <p:nvPr/>
            </p:nvSpPr>
            <p:spPr>
              <a:xfrm>
                <a:off x="4665022" y="2280353"/>
                <a:ext cx="135162" cy="94856"/>
              </a:xfrm>
              <a:custGeom>
                <a:avLst/>
                <a:gdLst>
                  <a:gd name="connsiteX0" fmla="*/ 52114 w 135162"/>
                  <a:gd name="connsiteY0" fmla="*/ 54553 h 94857"/>
                  <a:gd name="connsiteX1" fmla="*/ 0 w 135162"/>
                  <a:gd name="connsiteY1" fmla="*/ 54553 h 94857"/>
                  <a:gd name="connsiteX2" fmla="*/ 0 w 135162"/>
                  <a:gd name="connsiteY2" fmla="*/ 94858 h 94857"/>
                  <a:gd name="connsiteX3" fmla="*/ 60457 w 135162"/>
                  <a:gd name="connsiteY3" fmla="*/ 94858 h 94857"/>
                  <a:gd name="connsiteX4" fmla="*/ 74705 w 135162"/>
                  <a:gd name="connsiteY4" fmla="*/ 88953 h 94857"/>
                  <a:gd name="connsiteX5" fmla="*/ 135162 w 135162"/>
                  <a:gd name="connsiteY5" fmla="*/ 28496 h 94857"/>
                  <a:gd name="connsiteX6" fmla="*/ 106667 w 135162"/>
                  <a:gd name="connsiteY6" fmla="*/ 0 h 94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162" h="94857">
                    <a:moveTo>
                      <a:pt x="52114" y="54553"/>
                    </a:moveTo>
                    <a:lnTo>
                      <a:pt x="0" y="54553"/>
                    </a:lnTo>
                    <a:lnTo>
                      <a:pt x="0" y="94858"/>
                    </a:lnTo>
                    <a:lnTo>
                      <a:pt x="60457" y="94858"/>
                    </a:lnTo>
                    <a:cubicBezTo>
                      <a:pt x="65802" y="94856"/>
                      <a:pt x="70927" y="92732"/>
                      <a:pt x="74705" y="88953"/>
                    </a:cubicBezTo>
                    <a:lnTo>
                      <a:pt x="135162" y="28496"/>
                    </a:lnTo>
                    <a:lnTo>
                      <a:pt x="106667" y="0"/>
                    </a:lnTo>
                    <a:close/>
                  </a:path>
                </a:pathLst>
              </a:custGeom>
              <a:grpFill/>
              <a:ln w="200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252D11FF-A3F7-4D93-AAE6-3E3C0C68CE6F}"/>
                  </a:ext>
                </a:extLst>
              </p:cNvPr>
              <p:cNvSpPr/>
              <p:nvPr/>
            </p:nvSpPr>
            <p:spPr>
              <a:xfrm>
                <a:off x="4443345" y="2334906"/>
                <a:ext cx="181371" cy="40303"/>
              </a:xfrm>
              <a:custGeom>
                <a:avLst/>
                <a:gdLst>
                  <a:gd name="connsiteX0" fmla="*/ 0 w 181371"/>
                  <a:gd name="connsiteY0" fmla="*/ 0 h 40304"/>
                  <a:gd name="connsiteX1" fmla="*/ 181372 w 181371"/>
                  <a:gd name="connsiteY1" fmla="*/ 0 h 40304"/>
                  <a:gd name="connsiteX2" fmla="*/ 181372 w 181371"/>
                  <a:gd name="connsiteY2" fmla="*/ 40305 h 40304"/>
                  <a:gd name="connsiteX3" fmla="*/ 0 w 181371"/>
                  <a:gd name="connsiteY3" fmla="*/ 40305 h 4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371" h="40304">
                    <a:moveTo>
                      <a:pt x="0" y="0"/>
                    </a:moveTo>
                    <a:lnTo>
                      <a:pt x="181372" y="0"/>
                    </a:lnTo>
                    <a:lnTo>
                      <a:pt x="181372" y="40305"/>
                    </a:lnTo>
                    <a:lnTo>
                      <a:pt x="0" y="40305"/>
                    </a:lnTo>
                    <a:close/>
                  </a:path>
                </a:pathLst>
              </a:custGeom>
              <a:grpFill/>
              <a:ln w="200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452919BF-F0AA-4E83-8AF3-26A25A4F81E3}"/>
                  </a:ext>
                </a:extLst>
              </p:cNvPr>
              <p:cNvSpPr/>
              <p:nvPr/>
            </p:nvSpPr>
            <p:spPr>
              <a:xfrm>
                <a:off x="4584411" y="2254296"/>
                <a:ext cx="40303" cy="40303"/>
              </a:xfrm>
              <a:custGeom>
                <a:avLst/>
                <a:gdLst>
                  <a:gd name="connsiteX0" fmla="*/ 0 w 40304"/>
                  <a:gd name="connsiteY0" fmla="*/ 0 h 40304"/>
                  <a:gd name="connsiteX1" fmla="*/ 40305 w 40304"/>
                  <a:gd name="connsiteY1" fmla="*/ 0 h 40304"/>
                  <a:gd name="connsiteX2" fmla="*/ 40305 w 40304"/>
                  <a:gd name="connsiteY2" fmla="*/ 40305 h 40304"/>
                  <a:gd name="connsiteX3" fmla="*/ 0 w 40304"/>
                  <a:gd name="connsiteY3" fmla="*/ 40305 h 4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04" h="40304">
                    <a:moveTo>
                      <a:pt x="0" y="0"/>
                    </a:moveTo>
                    <a:lnTo>
                      <a:pt x="40305" y="0"/>
                    </a:lnTo>
                    <a:lnTo>
                      <a:pt x="40305" y="40305"/>
                    </a:lnTo>
                    <a:lnTo>
                      <a:pt x="0" y="40305"/>
                    </a:lnTo>
                    <a:close/>
                  </a:path>
                </a:pathLst>
              </a:custGeom>
              <a:grpFill/>
              <a:ln w="200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D7FE3BD1-4D4B-4C9A-8EA3-6D2DEE2B2DC4}"/>
                  </a:ext>
                </a:extLst>
              </p:cNvPr>
              <p:cNvSpPr/>
              <p:nvPr/>
            </p:nvSpPr>
            <p:spPr>
              <a:xfrm>
                <a:off x="4443345" y="2254298"/>
                <a:ext cx="100763" cy="40303"/>
              </a:xfrm>
              <a:custGeom>
                <a:avLst/>
                <a:gdLst>
                  <a:gd name="connsiteX0" fmla="*/ 0 w 100762"/>
                  <a:gd name="connsiteY0" fmla="*/ 0 h 40304"/>
                  <a:gd name="connsiteX1" fmla="*/ 100762 w 100762"/>
                  <a:gd name="connsiteY1" fmla="*/ 0 h 40304"/>
                  <a:gd name="connsiteX2" fmla="*/ 100762 w 100762"/>
                  <a:gd name="connsiteY2" fmla="*/ 40305 h 40304"/>
                  <a:gd name="connsiteX3" fmla="*/ 0 w 100762"/>
                  <a:gd name="connsiteY3" fmla="*/ 40305 h 4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762" h="40304">
                    <a:moveTo>
                      <a:pt x="0" y="0"/>
                    </a:moveTo>
                    <a:lnTo>
                      <a:pt x="100762" y="0"/>
                    </a:lnTo>
                    <a:lnTo>
                      <a:pt x="100762" y="40305"/>
                    </a:lnTo>
                    <a:lnTo>
                      <a:pt x="0" y="40305"/>
                    </a:lnTo>
                    <a:close/>
                  </a:path>
                </a:pathLst>
              </a:custGeom>
              <a:grpFill/>
              <a:ln w="200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A90CCA18-8D7F-4FC7-86A7-E9D9DEF751BD}"/>
                  </a:ext>
                </a:extLst>
              </p:cNvPr>
              <p:cNvSpPr/>
              <p:nvPr/>
            </p:nvSpPr>
            <p:spPr>
              <a:xfrm>
                <a:off x="4443347" y="2173688"/>
                <a:ext cx="181372" cy="40303"/>
              </a:xfrm>
              <a:custGeom>
                <a:avLst/>
                <a:gdLst>
                  <a:gd name="connsiteX0" fmla="*/ 0 w 181371"/>
                  <a:gd name="connsiteY0" fmla="*/ 0 h 40304"/>
                  <a:gd name="connsiteX1" fmla="*/ 181372 w 181371"/>
                  <a:gd name="connsiteY1" fmla="*/ 0 h 40304"/>
                  <a:gd name="connsiteX2" fmla="*/ 181372 w 181371"/>
                  <a:gd name="connsiteY2" fmla="*/ 40305 h 40304"/>
                  <a:gd name="connsiteX3" fmla="*/ 0 w 181371"/>
                  <a:gd name="connsiteY3" fmla="*/ 40305 h 4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371" h="40304">
                    <a:moveTo>
                      <a:pt x="0" y="0"/>
                    </a:moveTo>
                    <a:lnTo>
                      <a:pt x="181372" y="0"/>
                    </a:lnTo>
                    <a:lnTo>
                      <a:pt x="181372" y="40305"/>
                    </a:lnTo>
                    <a:lnTo>
                      <a:pt x="0" y="40305"/>
                    </a:lnTo>
                    <a:close/>
                  </a:path>
                </a:pathLst>
              </a:custGeom>
              <a:grpFill/>
              <a:ln w="200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1C29EF77-B367-431C-89D9-09DB1F44CCF2}"/>
                  </a:ext>
                </a:extLst>
              </p:cNvPr>
              <p:cNvSpPr/>
              <p:nvPr/>
            </p:nvSpPr>
            <p:spPr>
              <a:xfrm>
                <a:off x="4705325" y="1891573"/>
                <a:ext cx="443354" cy="40303"/>
              </a:xfrm>
              <a:custGeom>
                <a:avLst/>
                <a:gdLst>
                  <a:gd name="connsiteX0" fmla="*/ 0 w 443353"/>
                  <a:gd name="connsiteY0" fmla="*/ 0 h 40304"/>
                  <a:gd name="connsiteX1" fmla="*/ 443354 w 443353"/>
                  <a:gd name="connsiteY1" fmla="*/ 0 h 40304"/>
                  <a:gd name="connsiteX2" fmla="*/ 443354 w 443353"/>
                  <a:gd name="connsiteY2" fmla="*/ 40305 h 40304"/>
                  <a:gd name="connsiteX3" fmla="*/ 0 w 443353"/>
                  <a:gd name="connsiteY3" fmla="*/ 40305 h 40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3353" h="40304">
                    <a:moveTo>
                      <a:pt x="0" y="0"/>
                    </a:moveTo>
                    <a:lnTo>
                      <a:pt x="443354" y="0"/>
                    </a:lnTo>
                    <a:lnTo>
                      <a:pt x="443354" y="40305"/>
                    </a:lnTo>
                    <a:lnTo>
                      <a:pt x="0" y="40305"/>
                    </a:lnTo>
                    <a:close/>
                  </a:path>
                </a:pathLst>
              </a:custGeom>
              <a:grpFill/>
              <a:ln w="200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37658D32-A8ED-4FD7-A0B0-FA474096499F}"/>
                </a:ext>
              </a:extLst>
            </p:cNvPr>
            <p:cNvSpPr/>
            <p:nvPr/>
          </p:nvSpPr>
          <p:spPr>
            <a:xfrm>
              <a:off x="7987111" y="1846165"/>
              <a:ext cx="574022" cy="574022"/>
            </a:xfrm>
            <a:prstGeom prst="ellipse">
              <a:avLst/>
            </a:prstGeom>
            <a:noFill/>
            <a:ln w="12700">
              <a:solidFill>
                <a:srgbClr val="0171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8A72AE40-69E0-4A21-9A83-476BF6A707CB}"/>
              </a:ext>
            </a:extLst>
          </p:cNvPr>
          <p:cNvGrpSpPr/>
          <p:nvPr/>
        </p:nvGrpSpPr>
        <p:grpSpPr>
          <a:xfrm>
            <a:off x="8017596" y="3553860"/>
            <a:ext cx="574022" cy="574022"/>
            <a:chOff x="8267631" y="2569042"/>
            <a:chExt cx="574022" cy="574022"/>
          </a:xfrm>
        </p:grpSpPr>
        <p:grpSp>
          <p:nvGrpSpPr>
            <p:cNvPr id="33" name="图形 23">
              <a:extLst>
                <a:ext uri="{FF2B5EF4-FFF2-40B4-BE49-F238E27FC236}">
                  <a16:creationId xmlns:a16="http://schemas.microsoft.com/office/drawing/2014/main" id="{C636A78E-7EBD-427E-B1ED-602580F624D5}"/>
                </a:ext>
              </a:extLst>
            </p:cNvPr>
            <p:cNvGrpSpPr/>
            <p:nvPr/>
          </p:nvGrpSpPr>
          <p:grpSpPr>
            <a:xfrm>
              <a:off x="8386164" y="2687575"/>
              <a:ext cx="336956" cy="336956"/>
              <a:chOff x="3657600" y="990601"/>
              <a:chExt cx="4876801" cy="4876796"/>
            </a:xfrm>
            <a:gradFill flip="none" rotWithShape="1">
              <a:gsLst>
                <a:gs pos="20000">
                  <a:srgbClr val="01719D"/>
                </a:gs>
                <a:gs pos="100000">
                  <a:srgbClr val="00B0F0"/>
                </a:gs>
              </a:gsLst>
              <a:lin ang="13500000" scaled="1"/>
              <a:tileRect/>
            </a:gradFill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21A45ADD-0B59-414C-A27F-FD05F9B69C4C}"/>
                  </a:ext>
                </a:extLst>
              </p:cNvPr>
              <p:cNvSpPr/>
              <p:nvPr/>
            </p:nvSpPr>
            <p:spPr>
              <a:xfrm>
                <a:off x="3657600" y="990601"/>
                <a:ext cx="4876801" cy="4876796"/>
              </a:xfrm>
              <a:custGeom>
                <a:avLst/>
                <a:gdLst>
                  <a:gd name="connsiteX0" fmla="*/ 4848892 w 4876800"/>
                  <a:gd name="connsiteY0" fmla="*/ 894550 h 4876800"/>
                  <a:gd name="connsiteX1" fmla="*/ 3982117 w 4876800"/>
                  <a:gd name="connsiteY1" fmla="*/ 27899 h 4876800"/>
                  <a:gd name="connsiteX2" fmla="*/ 3914775 w 4876800"/>
                  <a:gd name="connsiteY2" fmla="*/ 0 h 4876800"/>
                  <a:gd name="connsiteX3" fmla="*/ 1085850 w 4876800"/>
                  <a:gd name="connsiteY3" fmla="*/ 0 h 4876800"/>
                  <a:gd name="connsiteX4" fmla="*/ 800100 w 4876800"/>
                  <a:gd name="connsiteY4" fmla="*/ 285750 h 4876800"/>
                  <a:gd name="connsiteX5" fmla="*/ 800100 w 4876800"/>
                  <a:gd name="connsiteY5" fmla="*/ 467335 h 4876800"/>
                  <a:gd name="connsiteX6" fmla="*/ 0 w 4876800"/>
                  <a:gd name="connsiteY6" fmla="*/ 1639167 h 4876800"/>
                  <a:gd name="connsiteX7" fmla="*/ 95250 w 4876800"/>
                  <a:gd name="connsiteY7" fmla="*/ 1734417 h 4876800"/>
                  <a:gd name="connsiteX8" fmla="*/ 1258167 w 4876800"/>
                  <a:gd name="connsiteY8" fmla="*/ 1734417 h 4876800"/>
                  <a:gd name="connsiteX9" fmla="*/ 1353417 w 4876800"/>
                  <a:gd name="connsiteY9" fmla="*/ 1639167 h 4876800"/>
                  <a:gd name="connsiteX10" fmla="*/ 1353417 w 4876800"/>
                  <a:gd name="connsiteY10" fmla="*/ 476250 h 4876800"/>
                  <a:gd name="connsiteX11" fmla="*/ 1258167 w 4876800"/>
                  <a:gd name="connsiteY11" fmla="*/ 381000 h 4876800"/>
                  <a:gd name="connsiteX12" fmla="*/ 990600 w 4876800"/>
                  <a:gd name="connsiteY12" fmla="*/ 409737 h 4876800"/>
                  <a:gd name="connsiteX13" fmla="*/ 990600 w 4876800"/>
                  <a:gd name="connsiteY13" fmla="*/ 285750 h 4876800"/>
                  <a:gd name="connsiteX14" fmla="*/ 1085850 w 4876800"/>
                  <a:gd name="connsiteY14" fmla="*/ 190500 h 4876800"/>
                  <a:gd name="connsiteX15" fmla="*/ 3819525 w 4876800"/>
                  <a:gd name="connsiteY15" fmla="*/ 190500 h 4876800"/>
                  <a:gd name="connsiteX16" fmla="*/ 3819525 w 4876800"/>
                  <a:gd name="connsiteY16" fmla="*/ 771525 h 4876800"/>
                  <a:gd name="connsiteX17" fmla="*/ 4105275 w 4876800"/>
                  <a:gd name="connsiteY17" fmla="*/ 1057275 h 4876800"/>
                  <a:gd name="connsiteX18" fmla="*/ 4686300 w 4876800"/>
                  <a:gd name="connsiteY18" fmla="*/ 1057275 h 4876800"/>
                  <a:gd name="connsiteX19" fmla="*/ 4686300 w 4876800"/>
                  <a:gd name="connsiteY19" fmla="*/ 4591050 h 4876800"/>
                  <a:gd name="connsiteX20" fmla="*/ 4591050 w 4876800"/>
                  <a:gd name="connsiteY20" fmla="*/ 4686300 h 4876800"/>
                  <a:gd name="connsiteX21" fmla="*/ 1085850 w 4876800"/>
                  <a:gd name="connsiteY21" fmla="*/ 4686300 h 4876800"/>
                  <a:gd name="connsiteX22" fmla="*/ 990600 w 4876800"/>
                  <a:gd name="connsiteY22" fmla="*/ 4591050 h 4876800"/>
                  <a:gd name="connsiteX23" fmla="*/ 990600 w 4876800"/>
                  <a:gd name="connsiteY23" fmla="*/ 3775072 h 4876800"/>
                  <a:gd name="connsiteX24" fmla="*/ 895350 w 4876800"/>
                  <a:gd name="connsiteY24" fmla="*/ 3679822 h 4876800"/>
                  <a:gd name="connsiteX25" fmla="*/ 800100 w 4876800"/>
                  <a:gd name="connsiteY25" fmla="*/ 3775072 h 4876800"/>
                  <a:gd name="connsiteX26" fmla="*/ 800100 w 4876800"/>
                  <a:gd name="connsiteY26" fmla="*/ 4591050 h 4876800"/>
                  <a:gd name="connsiteX27" fmla="*/ 1085850 w 4876800"/>
                  <a:gd name="connsiteY27" fmla="*/ 4876800 h 4876800"/>
                  <a:gd name="connsiteX28" fmla="*/ 4591050 w 4876800"/>
                  <a:gd name="connsiteY28" fmla="*/ 4876800 h 4876800"/>
                  <a:gd name="connsiteX29" fmla="*/ 4876800 w 4876800"/>
                  <a:gd name="connsiteY29" fmla="*/ 4591050 h 4876800"/>
                  <a:gd name="connsiteX30" fmla="*/ 4876800 w 4876800"/>
                  <a:gd name="connsiteY30" fmla="*/ 961901 h 4876800"/>
                  <a:gd name="connsiteX31" fmla="*/ 4848892 w 4876800"/>
                  <a:gd name="connsiteY31" fmla="*/ 894550 h 4876800"/>
                  <a:gd name="connsiteX32" fmla="*/ 1162907 w 4876800"/>
                  <a:gd name="connsiteY32" fmla="*/ 575720 h 4876800"/>
                  <a:gd name="connsiteX33" fmla="*/ 1162907 w 4876800"/>
                  <a:gd name="connsiteY33" fmla="*/ 1543917 h 4876800"/>
                  <a:gd name="connsiteX34" fmla="*/ 194710 w 4876800"/>
                  <a:gd name="connsiteY34" fmla="*/ 1543917 h 4876800"/>
                  <a:gd name="connsiteX35" fmla="*/ 1162907 w 4876800"/>
                  <a:gd name="connsiteY35" fmla="*/ 575720 h 4876800"/>
                  <a:gd name="connsiteX36" fmla="*/ 4105275 w 4876800"/>
                  <a:gd name="connsiteY36" fmla="*/ 866775 h 4876800"/>
                  <a:gd name="connsiteX37" fmla="*/ 4010025 w 4876800"/>
                  <a:gd name="connsiteY37" fmla="*/ 771525 h 4876800"/>
                  <a:gd name="connsiteX38" fmla="*/ 4010025 w 4876800"/>
                  <a:gd name="connsiteY38" fmla="*/ 325184 h 4876800"/>
                  <a:gd name="connsiteX39" fmla="*/ 4551693 w 4876800"/>
                  <a:gd name="connsiteY39" fmla="*/ 866775 h 4876800"/>
                  <a:gd name="connsiteX40" fmla="*/ 4105275 w 4876800"/>
                  <a:gd name="connsiteY40" fmla="*/ 866775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4876800" h="4876800">
                    <a:moveTo>
                      <a:pt x="4848892" y="894550"/>
                    </a:moveTo>
                    <a:lnTo>
                      <a:pt x="3982117" y="27899"/>
                    </a:lnTo>
                    <a:cubicBezTo>
                      <a:pt x="3964258" y="10039"/>
                      <a:pt x="3940036" y="0"/>
                      <a:pt x="3914775" y="0"/>
                    </a:cubicBezTo>
                    <a:lnTo>
                      <a:pt x="1085850" y="0"/>
                    </a:lnTo>
                    <a:cubicBezTo>
                      <a:pt x="928287" y="0"/>
                      <a:pt x="800100" y="128187"/>
                      <a:pt x="800100" y="285750"/>
                    </a:cubicBezTo>
                    <a:lnTo>
                      <a:pt x="800100" y="467335"/>
                    </a:lnTo>
                    <a:cubicBezTo>
                      <a:pt x="332184" y="650881"/>
                      <a:pt x="0" y="1106948"/>
                      <a:pt x="0" y="1639167"/>
                    </a:cubicBezTo>
                    <a:cubicBezTo>
                      <a:pt x="0" y="1691764"/>
                      <a:pt x="42653" y="1734417"/>
                      <a:pt x="95250" y="1734417"/>
                    </a:cubicBezTo>
                    <a:lnTo>
                      <a:pt x="1258167" y="1734417"/>
                    </a:lnTo>
                    <a:cubicBezTo>
                      <a:pt x="1310764" y="1734417"/>
                      <a:pt x="1353417" y="1691764"/>
                      <a:pt x="1353417" y="1639167"/>
                    </a:cubicBezTo>
                    <a:lnTo>
                      <a:pt x="1353417" y="476250"/>
                    </a:lnTo>
                    <a:cubicBezTo>
                      <a:pt x="1353417" y="423653"/>
                      <a:pt x="1310764" y="381000"/>
                      <a:pt x="1258167" y="381000"/>
                    </a:cubicBezTo>
                    <a:cubicBezTo>
                      <a:pt x="1166365" y="381000"/>
                      <a:pt x="1076868" y="390973"/>
                      <a:pt x="990600" y="409737"/>
                    </a:cubicBezTo>
                    <a:lnTo>
                      <a:pt x="990600" y="285750"/>
                    </a:lnTo>
                    <a:cubicBezTo>
                      <a:pt x="990600" y="233229"/>
                      <a:pt x="1033329" y="190500"/>
                      <a:pt x="1085850" y="190500"/>
                    </a:cubicBezTo>
                    <a:lnTo>
                      <a:pt x="3819525" y="190500"/>
                    </a:lnTo>
                    <a:lnTo>
                      <a:pt x="3819525" y="771525"/>
                    </a:lnTo>
                    <a:cubicBezTo>
                      <a:pt x="3819525" y="929088"/>
                      <a:pt x="3947713" y="1057275"/>
                      <a:pt x="4105275" y="1057275"/>
                    </a:cubicBezTo>
                    <a:lnTo>
                      <a:pt x="4686300" y="1057275"/>
                    </a:lnTo>
                    <a:lnTo>
                      <a:pt x="4686300" y="4591050"/>
                    </a:lnTo>
                    <a:cubicBezTo>
                      <a:pt x="4686300" y="4643571"/>
                      <a:pt x="4643571" y="4686300"/>
                      <a:pt x="4591050" y="4686300"/>
                    </a:cubicBezTo>
                    <a:lnTo>
                      <a:pt x="1085850" y="4686300"/>
                    </a:lnTo>
                    <a:cubicBezTo>
                      <a:pt x="1033329" y="4686300"/>
                      <a:pt x="990600" y="4643571"/>
                      <a:pt x="990600" y="4591050"/>
                    </a:cubicBezTo>
                    <a:lnTo>
                      <a:pt x="990600" y="3775072"/>
                    </a:lnTo>
                    <a:cubicBezTo>
                      <a:pt x="990600" y="3722475"/>
                      <a:pt x="947947" y="3679822"/>
                      <a:pt x="895350" y="3679822"/>
                    </a:cubicBezTo>
                    <a:cubicBezTo>
                      <a:pt x="842753" y="3679822"/>
                      <a:pt x="800100" y="3722475"/>
                      <a:pt x="800100" y="3775072"/>
                    </a:cubicBezTo>
                    <a:lnTo>
                      <a:pt x="800100" y="4591050"/>
                    </a:lnTo>
                    <a:cubicBezTo>
                      <a:pt x="800100" y="4748613"/>
                      <a:pt x="928287" y="4876800"/>
                      <a:pt x="1085850" y="4876800"/>
                    </a:cubicBezTo>
                    <a:lnTo>
                      <a:pt x="4591050" y="4876800"/>
                    </a:lnTo>
                    <a:cubicBezTo>
                      <a:pt x="4748613" y="4876800"/>
                      <a:pt x="4876800" y="4748613"/>
                      <a:pt x="4876800" y="4591050"/>
                    </a:cubicBezTo>
                    <a:lnTo>
                      <a:pt x="4876800" y="961901"/>
                    </a:lnTo>
                    <a:cubicBezTo>
                      <a:pt x="4876800" y="936641"/>
                      <a:pt x="4866761" y="912409"/>
                      <a:pt x="4848892" y="894550"/>
                    </a:cubicBezTo>
                    <a:close/>
                    <a:moveTo>
                      <a:pt x="1162907" y="575720"/>
                    </a:moveTo>
                    <a:lnTo>
                      <a:pt x="1162907" y="1543917"/>
                    </a:lnTo>
                    <a:lnTo>
                      <a:pt x="194710" y="1543917"/>
                    </a:lnTo>
                    <a:cubicBezTo>
                      <a:pt x="240249" y="1031015"/>
                      <a:pt x="650015" y="621259"/>
                      <a:pt x="1162907" y="575720"/>
                    </a:cubicBezTo>
                    <a:close/>
                    <a:moveTo>
                      <a:pt x="4105275" y="866775"/>
                    </a:moveTo>
                    <a:cubicBezTo>
                      <a:pt x="4052754" y="866775"/>
                      <a:pt x="4010025" y="824046"/>
                      <a:pt x="4010025" y="771525"/>
                    </a:cubicBezTo>
                    <a:lnTo>
                      <a:pt x="4010025" y="325184"/>
                    </a:lnTo>
                    <a:lnTo>
                      <a:pt x="4551693" y="866775"/>
                    </a:lnTo>
                    <a:lnTo>
                      <a:pt x="4105275" y="86677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7B1A119E-03E8-4B23-B0CF-B3A7C782F50E}"/>
                  </a:ext>
                </a:extLst>
              </p:cNvPr>
              <p:cNvSpPr/>
              <p:nvPr/>
            </p:nvSpPr>
            <p:spPr>
              <a:xfrm>
                <a:off x="4457698" y="4324346"/>
                <a:ext cx="190499" cy="190499"/>
              </a:xfrm>
              <a:custGeom>
                <a:avLst/>
                <a:gdLst>
                  <a:gd name="connsiteX0" fmla="*/ 16258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82 h 190500"/>
                  <a:gd name="connsiteX5" fmla="*/ 95250 w 190500"/>
                  <a:gd name="connsiteY5" fmla="*/ 190500 h 190500"/>
                  <a:gd name="connsiteX6" fmla="*/ 162582 w 190500"/>
                  <a:gd name="connsiteY6" fmla="*/ 162582 h 190500"/>
                  <a:gd name="connsiteX7" fmla="*/ 190500 w 190500"/>
                  <a:gd name="connsiteY7" fmla="*/ 95250 h 190500"/>
                  <a:gd name="connsiteX8" fmla="*/ 16258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82" y="27908"/>
                    </a:moveTo>
                    <a:cubicBezTo>
                      <a:pt x="144875" y="10182"/>
                      <a:pt x="120301" y="0"/>
                      <a:pt x="95250" y="0"/>
                    </a:cubicBezTo>
                    <a:cubicBezTo>
                      <a:pt x="70199" y="0"/>
                      <a:pt x="45625" y="1018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82" y="144875"/>
                      <a:pt x="27908" y="16258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82" y="16258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8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88A1F8CF-EFDA-42B2-A4AD-27C7734EADEC}"/>
                  </a:ext>
                </a:extLst>
              </p:cNvPr>
              <p:cNvSpPr/>
              <p:nvPr/>
            </p:nvSpPr>
            <p:spPr>
              <a:xfrm>
                <a:off x="3998774" y="1712773"/>
                <a:ext cx="2516322" cy="2516320"/>
              </a:xfrm>
              <a:custGeom>
                <a:avLst/>
                <a:gdLst>
                  <a:gd name="connsiteX0" fmla="*/ 1258157 w 2516324"/>
                  <a:gd name="connsiteY0" fmla="*/ 0 h 2516324"/>
                  <a:gd name="connsiteX1" fmla="*/ 1162907 w 2516324"/>
                  <a:gd name="connsiteY1" fmla="*/ 95250 h 2516324"/>
                  <a:gd name="connsiteX2" fmla="*/ 1162907 w 2516324"/>
                  <a:gd name="connsiteY2" fmla="*/ 1162907 h 2516324"/>
                  <a:gd name="connsiteX3" fmla="*/ 95250 w 2516324"/>
                  <a:gd name="connsiteY3" fmla="*/ 1162907 h 2516324"/>
                  <a:gd name="connsiteX4" fmla="*/ 0 w 2516324"/>
                  <a:gd name="connsiteY4" fmla="*/ 1258157 h 2516324"/>
                  <a:gd name="connsiteX5" fmla="*/ 1258157 w 2516324"/>
                  <a:gd name="connsiteY5" fmla="*/ 2516324 h 2516324"/>
                  <a:gd name="connsiteX6" fmla="*/ 2516324 w 2516324"/>
                  <a:gd name="connsiteY6" fmla="*/ 1258157 h 2516324"/>
                  <a:gd name="connsiteX7" fmla="*/ 1258157 w 2516324"/>
                  <a:gd name="connsiteY7" fmla="*/ 0 h 2516324"/>
                  <a:gd name="connsiteX8" fmla="*/ 1353407 w 2516324"/>
                  <a:gd name="connsiteY8" fmla="*/ 194720 h 2516324"/>
                  <a:gd name="connsiteX9" fmla="*/ 1942395 w 2516324"/>
                  <a:gd name="connsiteY9" fmla="*/ 439226 h 2516324"/>
                  <a:gd name="connsiteX10" fmla="*/ 1353407 w 2516324"/>
                  <a:gd name="connsiteY10" fmla="*/ 1028205 h 2516324"/>
                  <a:gd name="connsiteX11" fmla="*/ 1353407 w 2516324"/>
                  <a:gd name="connsiteY11" fmla="*/ 194720 h 2516324"/>
                  <a:gd name="connsiteX12" fmla="*/ 1258157 w 2516324"/>
                  <a:gd name="connsiteY12" fmla="*/ 2325824 h 2516324"/>
                  <a:gd name="connsiteX13" fmla="*/ 194720 w 2516324"/>
                  <a:gd name="connsiteY13" fmla="*/ 1353407 h 2516324"/>
                  <a:gd name="connsiteX14" fmla="*/ 1258157 w 2516324"/>
                  <a:gd name="connsiteY14" fmla="*/ 1353407 h 2516324"/>
                  <a:gd name="connsiteX15" fmla="*/ 1325480 w 2516324"/>
                  <a:gd name="connsiteY15" fmla="*/ 1325537 h 2516324"/>
                  <a:gd name="connsiteX16" fmla="*/ 1325518 w 2516324"/>
                  <a:gd name="connsiteY16" fmla="*/ 1325509 h 2516324"/>
                  <a:gd name="connsiteX17" fmla="*/ 2077126 w 2516324"/>
                  <a:gd name="connsiteY17" fmla="*/ 573910 h 2516324"/>
                  <a:gd name="connsiteX18" fmla="*/ 2325824 w 2516324"/>
                  <a:gd name="connsiteY18" fmla="*/ 1258157 h 2516324"/>
                  <a:gd name="connsiteX19" fmla="*/ 1258157 w 2516324"/>
                  <a:gd name="connsiteY19" fmla="*/ 2325824 h 2516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16324" h="2516324">
                    <a:moveTo>
                      <a:pt x="1258157" y="0"/>
                    </a:moveTo>
                    <a:cubicBezTo>
                      <a:pt x="1205560" y="0"/>
                      <a:pt x="1162907" y="42653"/>
                      <a:pt x="1162907" y="95250"/>
                    </a:cubicBezTo>
                    <a:lnTo>
                      <a:pt x="1162907" y="1162907"/>
                    </a:lnTo>
                    <a:lnTo>
                      <a:pt x="95250" y="1162907"/>
                    </a:lnTo>
                    <a:cubicBezTo>
                      <a:pt x="42653" y="1162907"/>
                      <a:pt x="0" y="1205560"/>
                      <a:pt x="0" y="1258157"/>
                    </a:cubicBezTo>
                    <a:cubicBezTo>
                      <a:pt x="0" y="1951911"/>
                      <a:pt x="564404" y="2516324"/>
                      <a:pt x="1258157" y="2516324"/>
                    </a:cubicBezTo>
                    <a:cubicBezTo>
                      <a:pt x="1951911" y="2516324"/>
                      <a:pt x="2516324" y="1951911"/>
                      <a:pt x="2516324" y="1258157"/>
                    </a:cubicBezTo>
                    <a:cubicBezTo>
                      <a:pt x="2516324" y="564404"/>
                      <a:pt x="1951911" y="0"/>
                      <a:pt x="1258157" y="0"/>
                    </a:cubicBezTo>
                    <a:close/>
                    <a:moveTo>
                      <a:pt x="1353407" y="194720"/>
                    </a:moveTo>
                    <a:cubicBezTo>
                      <a:pt x="1576388" y="214512"/>
                      <a:pt x="1779851" y="303190"/>
                      <a:pt x="1942395" y="439226"/>
                    </a:cubicBezTo>
                    <a:lnTo>
                      <a:pt x="1353407" y="1028205"/>
                    </a:lnTo>
                    <a:lnTo>
                      <a:pt x="1353407" y="194720"/>
                    </a:lnTo>
                    <a:close/>
                    <a:moveTo>
                      <a:pt x="1258157" y="2325824"/>
                    </a:moveTo>
                    <a:cubicBezTo>
                      <a:pt x="701545" y="2325824"/>
                      <a:pt x="243040" y="1897685"/>
                      <a:pt x="194720" y="1353407"/>
                    </a:cubicBezTo>
                    <a:lnTo>
                      <a:pt x="1258157" y="1353407"/>
                    </a:lnTo>
                    <a:cubicBezTo>
                      <a:pt x="1284446" y="1353407"/>
                      <a:pt x="1308240" y="1342758"/>
                      <a:pt x="1325480" y="1325537"/>
                    </a:cubicBezTo>
                    <a:cubicBezTo>
                      <a:pt x="1325490" y="1325528"/>
                      <a:pt x="1325499" y="1325528"/>
                      <a:pt x="1325518" y="1325509"/>
                    </a:cubicBezTo>
                    <a:lnTo>
                      <a:pt x="2077126" y="573910"/>
                    </a:lnTo>
                    <a:cubicBezTo>
                      <a:pt x="2232298" y="759333"/>
                      <a:pt x="2325824" y="998030"/>
                      <a:pt x="2325824" y="1258157"/>
                    </a:cubicBezTo>
                    <a:cubicBezTo>
                      <a:pt x="2325824" y="1846869"/>
                      <a:pt x="1846869" y="2325824"/>
                      <a:pt x="1258157" y="23258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41618797-36DD-41E9-9D00-4558D912F597}"/>
                  </a:ext>
                </a:extLst>
              </p:cNvPr>
              <p:cNvSpPr/>
              <p:nvPr/>
            </p:nvSpPr>
            <p:spPr>
              <a:xfrm>
                <a:off x="5123541" y="3996733"/>
                <a:ext cx="2992447" cy="1489064"/>
              </a:xfrm>
              <a:custGeom>
                <a:avLst/>
                <a:gdLst>
                  <a:gd name="connsiteX0" fmla="*/ 2706700 w 2992450"/>
                  <a:gd name="connsiteY0" fmla="*/ 0 h 1489062"/>
                  <a:gd name="connsiteX1" fmla="*/ 2420950 w 2992450"/>
                  <a:gd name="connsiteY1" fmla="*/ 285750 h 1489062"/>
                  <a:gd name="connsiteX2" fmla="*/ 2443553 w 2992450"/>
                  <a:gd name="connsiteY2" fmla="*/ 397116 h 1489062"/>
                  <a:gd name="connsiteX3" fmla="*/ 1894789 w 2992450"/>
                  <a:gd name="connsiteY3" fmla="*/ 945880 h 1489062"/>
                  <a:gd name="connsiteX4" fmla="*/ 1770059 w 2992450"/>
                  <a:gd name="connsiteY4" fmla="*/ 917172 h 1489062"/>
                  <a:gd name="connsiteX5" fmla="*/ 1648044 w 2992450"/>
                  <a:gd name="connsiteY5" fmla="*/ 944594 h 1489062"/>
                  <a:gd name="connsiteX6" fmla="*/ 1283637 w 2992450"/>
                  <a:gd name="connsiteY6" fmla="*/ 580187 h 1489062"/>
                  <a:gd name="connsiteX7" fmla="*/ 1303277 w 2992450"/>
                  <a:gd name="connsiteY7" fmla="*/ 476240 h 1489062"/>
                  <a:gd name="connsiteX8" fmla="*/ 1017527 w 2992450"/>
                  <a:gd name="connsiteY8" fmla="*/ 190490 h 1489062"/>
                  <a:gd name="connsiteX9" fmla="*/ 731777 w 2992450"/>
                  <a:gd name="connsiteY9" fmla="*/ 476240 h 1489062"/>
                  <a:gd name="connsiteX10" fmla="*/ 758114 w 2992450"/>
                  <a:gd name="connsiteY10" fmla="*/ 595846 h 1489062"/>
                  <a:gd name="connsiteX11" fmla="*/ 408594 w 2992450"/>
                  <a:gd name="connsiteY11" fmla="*/ 945366 h 1489062"/>
                  <a:gd name="connsiteX12" fmla="*/ 285750 w 2992450"/>
                  <a:gd name="connsiteY12" fmla="*/ 917562 h 1489062"/>
                  <a:gd name="connsiteX13" fmla="*/ 0 w 2992450"/>
                  <a:gd name="connsiteY13" fmla="*/ 1203312 h 1489062"/>
                  <a:gd name="connsiteX14" fmla="*/ 285750 w 2992450"/>
                  <a:gd name="connsiteY14" fmla="*/ 1489062 h 1489062"/>
                  <a:gd name="connsiteX15" fmla="*/ 571500 w 2992450"/>
                  <a:gd name="connsiteY15" fmla="*/ 1203312 h 1489062"/>
                  <a:gd name="connsiteX16" fmla="*/ 543458 w 2992450"/>
                  <a:gd name="connsiteY16" fmla="*/ 1079925 h 1489062"/>
                  <a:gd name="connsiteX17" fmla="*/ 891026 w 2992450"/>
                  <a:gd name="connsiteY17" fmla="*/ 732358 h 1489062"/>
                  <a:gd name="connsiteX18" fmla="*/ 1017546 w 2992450"/>
                  <a:gd name="connsiteY18" fmla="*/ 761990 h 1489062"/>
                  <a:gd name="connsiteX19" fmla="*/ 1158621 w 2992450"/>
                  <a:gd name="connsiteY19" fmla="*/ 724586 h 1489062"/>
                  <a:gd name="connsiteX20" fmla="*/ 1512751 w 2992450"/>
                  <a:gd name="connsiteY20" fmla="*/ 1078716 h 1489062"/>
                  <a:gd name="connsiteX21" fmla="*/ 1484309 w 2992450"/>
                  <a:gd name="connsiteY21" fmla="*/ 1202922 h 1489062"/>
                  <a:gd name="connsiteX22" fmla="*/ 1770059 w 2992450"/>
                  <a:gd name="connsiteY22" fmla="*/ 1488672 h 1489062"/>
                  <a:gd name="connsiteX23" fmla="*/ 2055809 w 2992450"/>
                  <a:gd name="connsiteY23" fmla="*/ 1202922 h 1489062"/>
                  <a:gd name="connsiteX24" fmla="*/ 2028635 w 2992450"/>
                  <a:gd name="connsiteY24" fmla="*/ 1081459 h 1489062"/>
                  <a:gd name="connsiteX25" fmla="*/ 2572274 w 2992450"/>
                  <a:gd name="connsiteY25" fmla="*/ 537820 h 1489062"/>
                  <a:gd name="connsiteX26" fmla="*/ 2706700 w 2992450"/>
                  <a:gd name="connsiteY26" fmla="*/ 571500 h 1489062"/>
                  <a:gd name="connsiteX27" fmla="*/ 2992450 w 2992450"/>
                  <a:gd name="connsiteY27" fmla="*/ 285750 h 1489062"/>
                  <a:gd name="connsiteX28" fmla="*/ 2706700 w 2992450"/>
                  <a:gd name="connsiteY28" fmla="*/ 0 h 1489062"/>
                  <a:gd name="connsiteX29" fmla="*/ 285741 w 2992450"/>
                  <a:gd name="connsiteY29" fmla="*/ 1298572 h 1489062"/>
                  <a:gd name="connsiteX30" fmla="*/ 190491 w 2992450"/>
                  <a:gd name="connsiteY30" fmla="*/ 1203322 h 1489062"/>
                  <a:gd name="connsiteX31" fmla="*/ 285741 w 2992450"/>
                  <a:gd name="connsiteY31" fmla="*/ 1108072 h 1489062"/>
                  <a:gd name="connsiteX32" fmla="*/ 351635 w 2992450"/>
                  <a:gd name="connsiteY32" fmla="*/ 1134713 h 1489062"/>
                  <a:gd name="connsiteX33" fmla="*/ 352739 w 2992450"/>
                  <a:gd name="connsiteY33" fmla="*/ 1135932 h 1489062"/>
                  <a:gd name="connsiteX34" fmla="*/ 354159 w 2992450"/>
                  <a:gd name="connsiteY34" fmla="*/ 1137209 h 1489062"/>
                  <a:gd name="connsiteX35" fmla="*/ 380991 w 2992450"/>
                  <a:gd name="connsiteY35" fmla="*/ 1203322 h 1489062"/>
                  <a:gd name="connsiteX36" fmla="*/ 285741 w 2992450"/>
                  <a:gd name="connsiteY36" fmla="*/ 1298572 h 1489062"/>
                  <a:gd name="connsiteX37" fmla="*/ 1017527 w 2992450"/>
                  <a:gd name="connsiteY37" fmla="*/ 571490 h 1489062"/>
                  <a:gd name="connsiteX38" fmla="*/ 922277 w 2992450"/>
                  <a:gd name="connsiteY38" fmla="*/ 476240 h 1489062"/>
                  <a:gd name="connsiteX39" fmla="*/ 1017527 w 2992450"/>
                  <a:gd name="connsiteY39" fmla="*/ 380990 h 1489062"/>
                  <a:gd name="connsiteX40" fmla="*/ 1112777 w 2992450"/>
                  <a:gd name="connsiteY40" fmla="*/ 476240 h 1489062"/>
                  <a:gd name="connsiteX41" fmla="*/ 1017527 w 2992450"/>
                  <a:gd name="connsiteY41" fmla="*/ 571490 h 1489062"/>
                  <a:gd name="connsiteX42" fmla="*/ 1770040 w 2992450"/>
                  <a:gd name="connsiteY42" fmla="*/ 1298172 h 1489062"/>
                  <a:gd name="connsiteX43" fmla="*/ 1674790 w 2992450"/>
                  <a:gd name="connsiteY43" fmla="*/ 1202922 h 1489062"/>
                  <a:gd name="connsiteX44" fmla="*/ 1770040 w 2992450"/>
                  <a:gd name="connsiteY44" fmla="*/ 1107672 h 1489062"/>
                  <a:gd name="connsiteX45" fmla="*/ 1865290 w 2992450"/>
                  <a:gd name="connsiteY45" fmla="*/ 1202922 h 1489062"/>
                  <a:gd name="connsiteX46" fmla="*/ 1770040 w 2992450"/>
                  <a:gd name="connsiteY46" fmla="*/ 1298172 h 1489062"/>
                  <a:gd name="connsiteX47" fmla="*/ 2706681 w 2992450"/>
                  <a:gd name="connsiteY47" fmla="*/ 380990 h 1489062"/>
                  <a:gd name="connsiteX48" fmla="*/ 2611431 w 2992450"/>
                  <a:gd name="connsiteY48" fmla="*/ 285740 h 1489062"/>
                  <a:gd name="connsiteX49" fmla="*/ 2706681 w 2992450"/>
                  <a:gd name="connsiteY49" fmla="*/ 190490 h 1489062"/>
                  <a:gd name="connsiteX50" fmla="*/ 2801931 w 2992450"/>
                  <a:gd name="connsiteY50" fmla="*/ 285740 h 1489062"/>
                  <a:gd name="connsiteX51" fmla="*/ 2706681 w 2992450"/>
                  <a:gd name="connsiteY51" fmla="*/ 380990 h 1489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992450" h="1489062">
                    <a:moveTo>
                      <a:pt x="2706700" y="0"/>
                    </a:moveTo>
                    <a:cubicBezTo>
                      <a:pt x="2549138" y="0"/>
                      <a:pt x="2420950" y="128187"/>
                      <a:pt x="2420950" y="285750"/>
                    </a:cubicBezTo>
                    <a:cubicBezTo>
                      <a:pt x="2420950" y="325241"/>
                      <a:pt x="2429009" y="362874"/>
                      <a:pt x="2443553" y="397116"/>
                    </a:cubicBezTo>
                    <a:lnTo>
                      <a:pt x="1894789" y="945880"/>
                    </a:lnTo>
                    <a:cubicBezTo>
                      <a:pt x="1857080" y="927506"/>
                      <a:pt x="1814751" y="917172"/>
                      <a:pt x="1770059" y="917172"/>
                    </a:cubicBezTo>
                    <a:cubicBezTo>
                      <a:pt x="1726425" y="917172"/>
                      <a:pt x="1685068" y="927040"/>
                      <a:pt x="1648044" y="944594"/>
                    </a:cubicBezTo>
                    <a:lnTo>
                      <a:pt x="1283637" y="580187"/>
                    </a:lnTo>
                    <a:cubicBezTo>
                      <a:pt x="1296267" y="547954"/>
                      <a:pt x="1303277" y="512912"/>
                      <a:pt x="1303277" y="476240"/>
                    </a:cubicBezTo>
                    <a:cubicBezTo>
                      <a:pt x="1303277" y="318678"/>
                      <a:pt x="1175090" y="190490"/>
                      <a:pt x="1017527" y="190490"/>
                    </a:cubicBezTo>
                    <a:cubicBezTo>
                      <a:pt x="859965" y="190490"/>
                      <a:pt x="731777" y="318678"/>
                      <a:pt x="731777" y="476240"/>
                    </a:cubicBezTo>
                    <a:cubicBezTo>
                      <a:pt x="731777" y="518931"/>
                      <a:pt x="741255" y="559432"/>
                      <a:pt x="758114" y="595846"/>
                    </a:cubicBezTo>
                    <a:lnTo>
                      <a:pt x="408594" y="945366"/>
                    </a:lnTo>
                    <a:cubicBezTo>
                      <a:pt x="371361" y="927554"/>
                      <a:pt x="329698" y="917562"/>
                      <a:pt x="285750" y="917562"/>
                    </a:cubicBezTo>
                    <a:cubicBezTo>
                      <a:pt x="128188" y="917562"/>
                      <a:pt x="0" y="1045750"/>
                      <a:pt x="0" y="1203312"/>
                    </a:cubicBezTo>
                    <a:cubicBezTo>
                      <a:pt x="0" y="1360875"/>
                      <a:pt x="128188" y="1489062"/>
                      <a:pt x="285750" y="1489062"/>
                    </a:cubicBezTo>
                    <a:cubicBezTo>
                      <a:pt x="443313" y="1489062"/>
                      <a:pt x="571500" y="1360875"/>
                      <a:pt x="571500" y="1203312"/>
                    </a:cubicBezTo>
                    <a:cubicBezTo>
                      <a:pt x="571500" y="1159145"/>
                      <a:pt x="561423" y="1117292"/>
                      <a:pt x="543458" y="1079925"/>
                    </a:cubicBezTo>
                    <a:lnTo>
                      <a:pt x="891026" y="732358"/>
                    </a:lnTo>
                    <a:cubicBezTo>
                      <a:pt x="929192" y="751294"/>
                      <a:pt x="972131" y="761990"/>
                      <a:pt x="1017546" y="761990"/>
                    </a:cubicBezTo>
                    <a:cubicBezTo>
                      <a:pt x="1068838" y="761990"/>
                      <a:pt x="1116968" y="748341"/>
                      <a:pt x="1158621" y="724586"/>
                    </a:cubicBezTo>
                    <a:lnTo>
                      <a:pt x="1512751" y="1078716"/>
                    </a:lnTo>
                    <a:cubicBezTo>
                      <a:pt x="1494539" y="1116292"/>
                      <a:pt x="1484309" y="1158431"/>
                      <a:pt x="1484309" y="1202922"/>
                    </a:cubicBezTo>
                    <a:cubicBezTo>
                      <a:pt x="1484309" y="1360484"/>
                      <a:pt x="1612497" y="1488672"/>
                      <a:pt x="1770059" y="1488672"/>
                    </a:cubicBezTo>
                    <a:cubicBezTo>
                      <a:pt x="1927622" y="1488672"/>
                      <a:pt x="2055809" y="1360484"/>
                      <a:pt x="2055809" y="1202922"/>
                    </a:cubicBezTo>
                    <a:cubicBezTo>
                      <a:pt x="2055809" y="1159507"/>
                      <a:pt x="2046037" y="1118340"/>
                      <a:pt x="2028635" y="1081459"/>
                    </a:cubicBezTo>
                    <a:lnTo>
                      <a:pt x="2572274" y="537820"/>
                    </a:lnTo>
                    <a:cubicBezTo>
                      <a:pt x="2612365" y="559289"/>
                      <a:pt x="2658132" y="571500"/>
                      <a:pt x="2706700" y="571500"/>
                    </a:cubicBezTo>
                    <a:cubicBezTo>
                      <a:pt x="2864263" y="571500"/>
                      <a:pt x="2992450" y="443312"/>
                      <a:pt x="2992450" y="285750"/>
                    </a:cubicBezTo>
                    <a:cubicBezTo>
                      <a:pt x="2992450" y="128187"/>
                      <a:pt x="2864263" y="0"/>
                      <a:pt x="2706700" y="0"/>
                    </a:cubicBezTo>
                    <a:close/>
                    <a:moveTo>
                      <a:pt x="285741" y="1298572"/>
                    </a:moveTo>
                    <a:cubicBezTo>
                      <a:pt x="233220" y="1298572"/>
                      <a:pt x="190491" y="1255843"/>
                      <a:pt x="190491" y="1203322"/>
                    </a:cubicBezTo>
                    <a:cubicBezTo>
                      <a:pt x="190491" y="1150801"/>
                      <a:pt x="233220" y="1108072"/>
                      <a:pt x="285741" y="1108072"/>
                    </a:cubicBezTo>
                    <a:cubicBezTo>
                      <a:pt x="311315" y="1108072"/>
                      <a:pt x="334509" y="1118254"/>
                      <a:pt x="351635" y="1134713"/>
                    </a:cubicBezTo>
                    <a:cubicBezTo>
                      <a:pt x="352015" y="1135113"/>
                      <a:pt x="352349" y="1135542"/>
                      <a:pt x="352739" y="1135932"/>
                    </a:cubicBezTo>
                    <a:cubicBezTo>
                      <a:pt x="353196" y="1136390"/>
                      <a:pt x="353692" y="1136771"/>
                      <a:pt x="354159" y="1137209"/>
                    </a:cubicBezTo>
                    <a:cubicBezTo>
                      <a:pt x="370732" y="1154354"/>
                      <a:pt x="380991" y="1177652"/>
                      <a:pt x="380991" y="1203322"/>
                    </a:cubicBezTo>
                    <a:cubicBezTo>
                      <a:pt x="380991" y="1255833"/>
                      <a:pt x="338261" y="1298572"/>
                      <a:pt x="285741" y="1298572"/>
                    </a:cubicBezTo>
                    <a:close/>
                    <a:moveTo>
                      <a:pt x="1017527" y="571490"/>
                    </a:moveTo>
                    <a:cubicBezTo>
                      <a:pt x="965006" y="571490"/>
                      <a:pt x="922277" y="528761"/>
                      <a:pt x="922277" y="476240"/>
                    </a:cubicBezTo>
                    <a:cubicBezTo>
                      <a:pt x="922277" y="423720"/>
                      <a:pt x="965006" y="380990"/>
                      <a:pt x="1017527" y="380990"/>
                    </a:cubicBezTo>
                    <a:cubicBezTo>
                      <a:pt x="1070048" y="380990"/>
                      <a:pt x="1112777" y="423720"/>
                      <a:pt x="1112777" y="476240"/>
                    </a:cubicBezTo>
                    <a:cubicBezTo>
                      <a:pt x="1112777" y="528761"/>
                      <a:pt x="1070048" y="571490"/>
                      <a:pt x="1017527" y="571490"/>
                    </a:cubicBezTo>
                    <a:close/>
                    <a:moveTo>
                      <a:pt x="1770040" y="1298172"/>
                    </a:moveTo>
                    <a:cubicBezTo>
                      <a:pt x="1717519" y="1298172"/>
                      <a:pt x="1674790" y="1255443"/>
                      <a:pt x="1674790" y="1202922"/>
                    </a:cubicBezTo>
                    <a:cubicBezTo>
                      <a:pt x="1674790" y="1150401"/>
                      <a:pt x="1717519" y="1107672"/>
                      <a:pt x="1770040" y="1107672"/>
                    </a:cubicBezTo>
                    <a:cubicBezTo>
                      <a:pt x="1822561" y="1107672"/>
                      <a:pt x="1865290" y="1150401"/>
                      <a:pt x="1865290" y="1202922"/>
                    </a:cubicBezTo>
                    <a:cubicBezTo>
                      <a:pt x="1865290" y="1255443"/>
                      <a:pt x="1822561" y="1298172"/>
                      <a:pt x="1770040" y="1298172"/>
                    </a:cubicBezTo>
                    <a:close/>
                    <a:moveTo>
                      <a:pt x="2706681" y="380990"/>
                    </a:moveTo>
                    <a:cubicBezTo>
                      <a:pt x="2654161" y="380990"/>
                      <a:pt x="2611431" y="338261"/>
                      <a:pt x="2611431" y="285740"/>
                    </a:cubicBezTo>
                    <a:cubicBezTo>
                      <a:pt x="2611431" y="233219"/>
                      <a:pt x="2654170" y="190490"/>
                      <a:pt x="2706681" y="190490"/>
                    </a:cubicBezTo>
                    <a:cubicBezTo>
                      <a:pt x="2759202" y="190490"/>
                      <a:pt x="2801931" y="233219"/>
                      <a:pt x="2801931" y="285740"/>
                    </a:cubicBezTo>
                    <a:cubicBezTo>
                      <a:pt x="2801931" y="338261"/>
                      <a:pt x="2759202" y="380990"/>
                      <a:pt x="2706681" y="3809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A2427204-D9A1-43CA-B8FF-2E3A585C7FEB}"/>
                  </a:ext>
                </a:extLst>
              </p:cNvPr>
              <p:cNvSpPr/>
              <p:nvPr/>
            </p:nvSpPr>
            <p:spPr>
              <a:xfrm>
                <a:off x="6756187" y="3228975"/>
                <a:ext cx="693219" cy="190499"/>
              </a:xfrm>
              <a:custGeom>
                <a:avLst/>
                <a:gdLst>
                  <a:gd name="connsiteX0" fmla="*/ 597970 w 693219"/>
                  <a:gd name="connsiteY0" fmla="*/ 0 h 190500"/>
                  <a:gd name="connsiteX1" fmla="*/ 95250 w 693219"/>
                  <a:gd name="connsiteY1" fmla="*/ 0 h 190500"/>
                  <a:gd name="connsiteX2" fmla="*/ 0 w 693219"/>
                  <a:gd name="connsiteY2" fmla="*/ 95250 h 190500"/>
                  <a:gd name="connsiteX3" fmla="*/ 95250 w 693219"/>
                  <a:gd name="connsiteY3" fmla="*/ 190500 h 190500"/>
                  <a:gd name="connsiteX4" fmla="*/ 597970 w 693219"/>
                  <a:gd name="connsiteY4" fmla="*/ 190500 h 190500"/>
                  <a:gd name="connsiteX5" fmla="*/ 693220 w 693219"/>
                  <a:gd name="connsiteY5" fmla="*/ 95250 h 190500"/>
                  <a:gd name="connsiteX6" fmla="*/ 597970 w 693219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93219" h="190500">
                    <a:moveTo>
                      <a:pt x="597970" y="0"/>
                    </a:moveTo>
                    <a:lnTo>
                      <a:pt x="95250" y="0"/>
                    </a:lnTo>
                    <a:cubicBezTo>
                      <a:pt x="42653" y="0"/>
                      <a:pt x="0" y="42653"/>
                      <a:pt x="0" y="95250"/>
                    </a:cubicBezTo>
                    <a:cubicBezTo>
                      <a:pt x="0" y="147847"/>
                      <a:pt x="42643" y="190500"/>
                      <a:pt x="95250" y="190500"/>
                    </a:cubicBezTo>
                    <a:lnTo>
                      <a:pt x="597970" y="190500"/>
                    </a:lnTo>
                    <a:cubicBezTo>
                      <a:pt x="650567" y="190500"/>
                      <a:pt x="693220" y="147847"/>
                      <a:pt x="693220" y="95250"/>
                    </a:cubicBezTo>
                    <a:cubicBezTo>
                      <a:pt x="693220" y="42653"/>
                      <a:pt x="650567" y="0"/>
                      <a:pt x="59797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2B319539-63F4-44EC-834D-36E16D28EBFE}"/>
                  </a:ext>
                </a:extLst>
              </p:cNvPr>
              <p:cNvSpPr/>
              <p:nvPr/>
            </p:nvSpPr>
            <p:spPr>
              <a:xfrm>
                <a:off x="7692577" y="3228975"/>
                <a:ext cx="190499" cy="190499"/>
              </a:xfrm>
              <a:custGeom>
                <a:avLst/>
                <a:gdLst>
                  <a:gd name="connsiteX0" fmla="*/ 16258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82 h 190500"/>
                  <a:gd name="connsiteX5" fmla="*/ 95250 w 190500"/>
                  <a:gd name="connsiteY5" fmla="*/ 190500 h 190500"/>
                  <a:gd name="connsiteX6" fmla="*/ 162582 w 190500"/>
                  <a:gd name="connsiteY6" fmla="*/ 162582 h 190500"/>
                  <a:gd name="connsiteX7" fmla="*/ 190500 w 190500"/>
                  <a:gd name="connsiteY7" fmla="*/ 95250 h 190500"/>
                  <a:gd name="connsiteX8" fmla="*/ 16258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8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8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82" y="144875"/>
                      <a:pt x="27908" y="162582"/>
                    </a:cubicBezTo>
                    <a:cubicBezTo>
                      <a:pt x="45625" y="180299"/>
                      <a:pt x="70104" y="190500"/>
                      <a:pt x="95250" y="190500"/>
                    </a:cubicBezTo>
                    <a:cubicBezTo>
                      <a:pt x="120301" y="190500"/>
                      <a:pt x="144875" y="180308"/>
                      <a:pt x="162582" y="162582"/>
                    </a:cubicBezTo>
                    <a:cubicBezTo>
                      <a:pt x="180299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8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E93BD718-5BDF-44A2-BC14-E420A1825847}"/>
                  </a:ext>
                </a:extLst>
              </p:cNvPr>
              <p:cNvSpPr/>
              <p:nvPr/>
            </p:nvSpPr>
            <p:spPr>
              <a:xfrm>
                <a:off x="6756187" y="2314573"/>
                <a:ext cx="1354013" cy="190499"/>
              </a:xfrm>
              <a:custGeom>
                <a:avLst/>
                <a:gdLst>
                  <a:gd name="connsiteX0" fmla="*/ 1258767 w 1354016"/>
                  <a:gd name="connsiteY0" fmla="*/ 0 h 190500"/>
                  <a:gd name="connsiteX1" fmla="*/ 95250 w 1354016"/>
                  <a:gd name="connsiteY1" fmla="*/ 0 h 190500"/>
                  <a:gd name="connsiteX2" fmla="*/ 0 w 1354016"/>
                  <a:gd name="connsiteY2" fmla="*/ 95250 h 190500"/>
                  <a:gd name="connsiteX3" fmla="*/ 95250 w 1354016"/>
                  <a:gd name="connsiteY3" fmla="*/ 190500 h 190500"/>
                  <a:gd name="connsiteX4" fmla="*/ 1258767 w 1354016"/>
                  <a:gd name="connsiteY4" fmla="*/ 190500 h 190500"/>
                  <a:gd name="connsiteX5" fmla="*/ 1354017 w 1354016"/>
                  <a:gd name="connsiteY5" fmla="*/ 95250 h 190500"/>
                  <a:gd name="connsiteX6" fmla="*/ 1258767 w 1354016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4016" h="190500">
                    <a:moveTo>
                      <a:pt x="1258767" y="0"/>
                    </a:moveTo>
                    <a:lnTo>
                      <a:pt x="95250" y="0"/>
                    </a:lnTo>
                    <a:cubicBezTo>
                      <a:pt x="42653" y="0"/>
                      <a:pt x="0" y="42653"/>
                      <a:pt x="0" y="95250"/>
                    </a:cubicBezTo>
                    <a:cubicBezTo>
                      <a:pt x="0" y="147847"/>
                      <a:pt x="42643" y="190500"/>
                      <a:pt x="95250" y="190500"/>
                    </a:cubicBezTo>
                    <a:lnTo>
                      <a:pt x="1258767" y="190500"/>
                    </a:lnTo>
                    <a:cubicBezTo>
                      <a:pt x="1311364" y="190500"/>
                      <a:pt x="1354017" y="147847"/>
                      <a:pt x="1354017" y="95250"/>
                    </a:cubicBezTo>
                    <a:cubicBezTo>
                      <a:pt x="1354017" y="42653"/>
                      <a:pt x="1311364" y="0"/>
                      <a:pt x="125876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09A531C6-8E40-4CCB-B85E-52CD98CE4EDC}"/>
                  </a:ext>
                </a:extLst>
              </p:cNvPr>
              <p:cNvSpPr/>
              <p:nvPr/>
            </p:nvSpPr>
            <p:spPr>
              <a:xfrm>
                <a:off x="6756187" y="2771774"/>
                <a:ext cx="1354013" cy="190499"/>
              </a:xfrm>
              <a:custGeom>
                <a:avLst/>
                <a:gdLst>
                  <a:gd name="connsiteX0" fmla="*/ 1258767 w 1354016"/>
                  <a:gd name="connsiteY0" fmla="*/ 0 h 190500"/>
                  <a:gd name="connsiteX1" fmla="*/ 95250 w 1354016"/>
                  <a:gd name="connsiteY1" fmla="*/ 0 h 190500"/>
                  <a:gd name="connsiteX2" fmla="*/ 0 w 1354016"/>
                  <a:gd name="connsiteY2" fmla="*/ 95250 h 190500"/>
                  <a:gd name="connsiteX3" fmla="*/ 95250 w 1354016"/>
                  <a:gd name="connsiteY3" fmla="*/ 190500 h 190500"/>
                  <a:gd name="connsiteX4" fmla="*/ 1258767 w 1354016"/>
                  <a:gd name="connsiteY4" fmla="*/ 190500 h 190500"/>
                  <a:gd name="connsiteX5" fmla="*/ 1354017 w 1354016"/>
                  <a:gd name="connsiteY5" fmla="*/ 95250 h 190500"/>
                  <a:gd name="connsiteX6" fmla="*/ 1258767 w 1354016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4016" h="190500">
                    <a:moveTo>
                      <a:pt x="1258767" y="0"/>
                    </a:moveTo>
                    <a:lnTo>
                      <a:pt x="95250" y="0"/>
                    </a:lnTo>
                    <a:cubicBezTo>
                      <a:pt x="42653" y="0"/>
                      <a:pt x="0" y="42653"/>
                      <a:pt x="0" y="95250"/>
                    </a:cubicBezTo>
                    <a:cubicBezTo>
                      <a:pt x="0" y="147847"/>
                      <a:pt x="42643" y="190500"/>
                      <a:pt x="95250" y="190500"/>
                    </a:cubicBezTo>
                    <a:lnTo>
                      <a:pt x="1258767" y="190500"/>
                    </a:lnTo>
                    <a:cubicBezTo>
                      <a:pt x="1311364" y="190500"/>
                      <a:pt x="1354017" y="147847"/>
                      <a:pt x="1354017" y="95250"/>
                    </a:cubicBezTo>
                    <a:cubicBezTo>
                      <a:pt x="1354017" y="42653"/>
                      <a:pt x="1311364" y="0"/>
                      <a:pt x="125876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4F0E5AD5-9E93-4DC5-82FE-181107BB4CC4}"/>
                </a:ext>
              </a:extLst>
            </p:cNvPr>
            <p:cNvSpPr/>
            <p:nvPr/>
          </p:nvSpPr>
          <p:spPr>
            <a:xfrm>
              <a:off x="8267631" y="2569042"/>
              <a:ext cx="574022" cy="574022"/>
            </a:xfrm>
            <a:prstGeom prst="ellipse">
              <a:avLst/>
            </a:prstGeom>
            <a:noFill/>
            <a:ln w="12700">
              <a:solidFill>
                <a:srgbClr val="0171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2D0194C-F3C2-4717-89CD-CC0098E4A66C}"/>
              </a:ext>
            </a:extLst>
          </p:cNvPr>
          <p:cNvGrpSpPr/>
          <p:nvPr/>
        </p:nvGrpSpPr>
        <p:grpSpPr>
          <a:xfrm>
            <a:off x="8017596" y="4858987"/>
            <a:ext cx="574022" cy="574022"/>
            <a:chOff x="8943491" y="2569042"/>
            <a:chExt cx="574022" cy="574022"/>
          </a:xfrm>
        </p:grpSpPr>
        <p:grpSp>
          <p:nvGrpSpPr>
            <p:cNvPr id="42" name="图形 31">
              <a:extLst>
                <a:ext uri="{FF2B5EF4-FFF2-40B4-BE49-F238E27FC236}">
                  <a16:creationId xmlns:a16="http://schemas.microsoft.com/office/drawing/2014/main" id="{9724D0BC-9964-4F9E-BC4F-7AB87142EB8F}"/>
                </a:ext>
              </a:extLst>
            </p:cNvPr>
            <p:cNvGrpSpPr/>
            <p:nvPr/>
          </p:nvGrpSpPr>
          <p:grpSpPr>
            <a:xfrm>
              <a:off x="9062024" y="2687575"/>
              <a:ext cx="336957" cy="336956"/>
              <a:chOff x="2843212" y="176223"/>
              <a:chExt cx="6505587" cy="6505563"/>
            </a:xfrm>
            <a:gradFill flip="none" rotWithShape="1">
              <a:gsLst>
                <a:gs pos="20000">
                  <a:srgbClr val="01719D"/>
                </a:gs>
                <a:gs pos="100000">
                  <a:srgbClr val="00B0F0"/>
                </a:gs>
              </a:gsLst>
              <a:lin ang="13500000" scaled="1"/>
              <a:tileRect/>
            </a:gradFill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945958C5-8F44-4D41-BD12-2C3815FF4C0A}"/>
                  </a:ext>
                </a:extLst>
              </p:cNvPr>
              <p:cNvSpPr/>
              <p:nvPr/>
            </p:nvSpPr>
            <p:spPr>
              <a:xfrm>
                <a:off x="2843212" y="176223"/>
                <a:ext cx="6505587" cy="6063721"/>
              </a:xfrm>
              <a:custGeom>
                <a:avLst/>
                <a:gdLst>
                  <a:gd name="connsiteX0" fmla="*/ 6422042 w 6505587"/>
                  <a:gd name="connsiteY0" fmla="*/ 4372857 h 6063724"/>
                  <a:gd name="connsiteX1" fmla="*/ 5444359 w 6505587"/>
                  <a:gd name="connsiteY1" fmla="*/ 3395025 h 6063724"/>
                  <a:gd name="connsiteX2" fmla="*/ 5865848 w 6505587"/>
                  <a:gd name="connsiteY2" fmla="*/ 2319515 h 6063724"/>
                  <a:gd name="connsiteX3" fmla="*/ 5529133 w 6505587"/>
                  <a:gd name="connsiteY3" fmla="*/ 953747 h 6063724"/>
                  <a:gd name="connsiteX4" fmla="*/ 5397158 w 6505587"/>
                  <a:gd name="connsiteY4" fmla="*/ 926498 h 6063724"/>
                  <a:gd name="connsiteX5" fmla="*/ 5369909 w 6505587"/>
                  <a:gd name="connsiteY5" fmla="*/ 1058523 h 6063724"/>
                  <a:gd name="connsiteX6" fmla="*/ 5121245 w 6505587"/>
                  <a:gd name="connsiteY6" fmla="*/ 3476275 h 6063724"/>
                  <a:gd name="connsiteX7" fmla="*/ 2398842 w 6505587"/>
                  <a:gd name="connsiteY7" fmla="*/ 3476275 h 6063724"/>
                  <a:gd name="connsiteX8" fmla="*/ 2398842 w 6505587"/>
                  <a:gd name="connsiteY8" fmla="*/ 753525 h 6063724"/>
                  <a:gd name="connsiteX9" fmla="*/ 5120996 w 6505587"/>
                  <a:gd name="connsiteY9" fmla="*/ 753277 h 6063724"/>
                  <a:gd name="connsiteX10" fmla="*/ 5126208 w 6505587"/>
                  <a:gd name="connsiteY10" fmla="*/ 758538 h 6063724"/>
                  <a:gd name="connsiteX11" fmla="*/ 5260963 w 6505587"/>
                  <a:gd name="connsiteY11" fmla="*/ 758985 h 6063724"/>
                  <a:gd name="connsiteX12" fmla="*/ 5261459 w 6505587"/>
                  <a:gd name="connsiteY12" fmla="*/ 624229 h 6063724"/>
                  <a:gd name="connsiteX13" fmla="*/ 5256000 w 6505587"/>
                  <a:gd name="connsiteY13" fmla="*/ 618720 h 6063724"/>
                  <a:gd name="connsiteX14" fmla="*/ 2264037 w 6505587"/>
                  <a:gd name="connsiteY14" fmla="*/ 618720 h 6063724"/>
                  <a:gd name="connsiteX15" fmla="*/ 2188792 w 6505587"/>
                  <a:gd name="connsiteY15" fmla="*/ 697935 h 6063724"/>
                  <a:gd name="connsiteX16" fmla="*/ 95297 w 6505587"/>
                  <a:gd name="connsiteY16" fmla="*/ 697935 h 6063724"/>
                  <a:gd name="connsiteX17" fmla="*/ 0 w 6505587"/>
                  <a:gd name="connsiteY17" fmla="*/ 793232 h 6063724"/>
                  <a:gd name="connsiteX18" fmla="*/ 0 w 6505587"/>
                  <a:gd name="connsiteY18" fmla="*/ 1214720 h 6063724"/>
                  <a:gd name="connsiteX19" fmla="*/ 95297 w 6505587"/>
                  <a:gd name="connsiteY19" fmla="*/ 1310066 h 6063724"/>
                  <a:gd name="connsiteX20" fmla="*/ 190593 w 6505587"/>
                  <a:gd name="connsiteY20" fmla="*/ 1214720 h 6063724"/>
                  <a:gd name="connsiteX21" fmla="*/ 190593 w 6505587"/>
                  <a:gd name="connsiteY21" fmla="*/ 888578 h 6063724"/>
                  <a:gd name="connsiteX22" fmla="*/ 2035921 w 6505587"/>
                  <a:gd name="connsiteY22" fmla="*/ 888578 h 6063724"/>
                  <a:gd name="connsiteX23" fmla="*/ 1848008 w 6505587"/>
                  <a:gd name="connsiteY23" fmla="*/ 1209211 h 6063724"/>
                  <a:gd name="connsiteX24" fmla="*/ 660722 w 6505587"/>
                  <a:gd name="connsiteY24" fmla="*/ 1209211 h 6063724"/>
                  <a:gd name="connsiteX25" fmla="*/ 565426 w 6505587"/>
                  <a:gd name="connsiteY25" fmla="*/ 1304508 h 6063724"/>
                  <a:gd name="connsiteX26" fmla="*/ 660722 w 6505587"/>
                  <a:gd name="connsiteY26" fmla="*/ 1399804 h 6063724"/>
                  <a:gd name="connsiteX27" fmla="*/ 1769140 w 6505587"/>
                  <a:gd name="connsiteY27" fmla="*/ 1399804 h 6063724"/>
                  <a:gd name="connsiteX28" fmla="*/ 1700745 w 6505587"/>
                  <a:gd name="connsiteY28" fmla="*/ 1632784 h 6063724"/>
                  <a:gd name="connsiteX29" fmla="*/ 660722 w 6505587"/>
                  <a:gd name="connsiteY29" fmla="*/ 1632784 h 6063724"/>
                  <a:gd name="connsiteX30" fmla="*/ 565426 w 6505587"/>
                  <a:gd name="connsiteY30" fmla="*/ 1728081 h 6063724"/>
                  <a:gd name="connsiteX31" fmla="*/ 660722 w 6505587"/>
                  <a:gd name="connsiteY31" fmla="*/ 1823377 h 6063724"/>
                  <a:gd name="connsiteX32" fmla="*/ 1665505 w 6505587"/>
                  <a:gd name="connsiteY32" fmla="*/ 1823377 h 6063724"/>
                  <a:gd name="connsiteX33" fmla="*/ 1646297 w 6505587"/>
                  <a:gd name="connsiteY33" fmla="*/ 2056308 h 6063724"/>
                  <a:gd name="connsiteX34" fmla="*/ 660722 w 6505587"/>
                  <a:gd name="connsiteY34" fmla="*/ 2056308 h 6063724"/>
                  <a:gd name="connsiteX35" fmla="*/ 565426 w 6505587"/>
                  <a:gd name="connsiteY35" fmla="*/ 2151654 h 6063724"/>
                  <a:gd name="connsiteX36" fmla="*/ 660722 w 6505587"/>
                  <a:gd name="connsiteY36" fmla="*/ 2246950 h 6063724"/>
                  <a:gd name="connsiteX37" fmla="*/ 1649622 w 6505587"/>
                  <a:gd name="connsiteY37" fmla="*/ 2246950 h 6063724"/>
                  <a:gd name="connsiteX38" fmla="*/ 1862948 w 6505587"/>
                  <a:gd name="connsiteY38" fmla="*/ 3051858 h 6063724"/>
                  <a:gd name="connsiteX39" fmla="*/ 1702681 w 6505587"/>
                  <a:gd name="connsiteY39" fmla="*/ 3051858 h 6063724"/>
                  <a:gd name="connsiteX40" fmla="*/ 1607384 w 6505587"/>
                  <a:gd name="connsiteY40" fmla="*/ 3147205 h 6063724"/>
                  <a:gd name="connsiteX41" fmla="*/ 1607384 w 6505587"/>
                  <a:gd name="connsiteY41" fmla="*/ 5968378 h 6063724"/>
                  <a:gd name="connsiteX42" fmla="*/ 1702681 w 6505587"/>
                  <a:gd name="connsiteY42" fmla="*/ 6063725 h 6063724"/>
                  <a:gd name="connsiteX43" fmla="*/ 2465053 w 6505587"/>
                  <a:gd name="connsiteY43" fmla="*/ 6063725 h 6063724"/>
                  <a:gd name="connsiteX44" fmla="*/ 2560349 w 6505587"/>
                  <a:gd name="connsiteY44" fmla="*/ 5968378 h 6063724"/>
                  <a:gd name="connsiteX45" fmla="*/ 2560349 w 6505587"/>
                  <a:gd name="connsiteY45" fmla="*/ 3857908 h 6063724"/>
                  <a:gd name="connsiteX46" fmla="*/ 2827180 w 6505587"/>
                  <a:gd name="connsiteY46" fmla="*/ 4014155 h 6063724"/>
                  <a:gd name="connsiteX47" fmla="*/ 2827180 w 6505587"/>
                  <a:gd name="connsiteY47" fmla="*/ 5968378 h 6063724"/>
                  <a:gd name="connsiteX48" fmla="*/ 2922476 w 6505587"/>
                  <a:gd name="connsiteY48" fmla="*/ 6063725 h 6063724"/>
                  <a:gd name="connsiteX49" fmla="*/ 3684848 w 6505587"/>
                  <a:gd name="connsiteY49" fmla="*/ 6063725 h 6063724"/>
                  <a:gd name="connsiteX50" fmla="*/ 3780145 w 6505587"/>
                  <a:gd name="connsiteY50" fmla="*/ 5968378 h 6063724"/>
                  <a:gd name="connsiteX51" fmla="*/ 3780145 w 6505587"/>
                  <a:gd name="connsiteY51" fmla="*/ 4229614 h 6063724"/>
                  <a:gd name="connsiteX52" fmla="*/ 4002553 w 6505587"/>
                  <a:gd name="connsiteY52" fmla="*/ 4215915 h 6063724"/>
                  <a:gd name="connsiteX53" fmla="*/ 4002553 w 6505587"/>
                  <a:gd name="connsiteY53" fmla="*/ 5687998 h 6063724"/>
                  <a:gd name="connsiteX54" fmla="*/ 4097849 w 6505587"/>
                  <a:gd name="connsiteY54" fmla="*/ 5783344 h 6063724"/>
                  <a:gd name="connsiteX55" fmla="*/ 4193146 w 6505587"/>
                  <a:gd name="connsiteY55" fmla="*/ 5687998 h 6063724"/>
                  <a:gd name="connsiteX56" fmla="*/ 4193146 w 6505587"/>
                  <a:gd name="connsiteY56" fmla="*/ 4185242 h 6063724"/>
                  <a:gd name="connsiteX57" fmla="*/ 5040094 w 6505587"/>
                  <a:gd name="connsiteY57" fmla="*/ 3799539 h 6063724"/>
                  <a:gd name="connsiteX58" fmla="*/ 6017578 w 6505587"/>
                  <a:gd name="connsiteY58" fmla="*/ 4777172 h 6063724"/>
                  <a:gd name="connsiteX59" fmla="*/ 6219785 w 6505587"/>
                  <a:gd name="connsiteY59" fmla="*/ 4860954 h 6063724"/>
                  <a:gd name="connsiteX60" fmla="*/ 6421992 w 6505587"/>
                  <a:gd name="connsiteY60" fmla="*/ 4777172 h 6063724"/>
                  <a:gd name="connsiteX61" fmla="*/ 6422042 w 6505587"/>
                  <a:gd name="connsiteY61" fmla="*/ 4372857 h 6063724"/>
                  <a:gd name="connsiteX62" fmla="*/ 2369756 w 6505587"/>
                  <a:gd name="connsiteY62" fmla="*/ 5873082 h 6063724"/>
                  <a:gd name="connsiteX63" fmla="*/ 1797977 w 6505587"/>
                  <a:gd name="connsiteY63" fmla="*/ 5873082 h 6063724"/>
                  <a:gd name="connsiteX64" fmla="*/ 1797977 w 6505587"/>
                  <a:gd name="connsiteY64" fmla="*/ 3242501 h 6063724"/>
                  <a:gd name="connsiteX65" fmla="*/ 1969660 w 6505587"/>
                  <a:gd name="connsiteY65" fmla="*/ 3242501 h 6063724"/>
                  <a:gd name="connsiteX66" fmla="*/ 2264037 w 6505587"/>
                  <a:gd name="connsiteY66" fmla="*/ 3611080 h 6063724"/>
                  <a:gd name="connsiteX67" fmla="*/ 2369756 w 6505587"/>
                  <a:gd name="connsiteY67" fmla="*/ 3709702 h 6063724"/>
                  <a:gd name="connsiteX68" fmla="*/ 3017822 w 6505587"/>
                  <a:gd name="connsiteY68" fmla="*/ 5873082 h 6063724"/>
                  <a:gd name="connsiteX69" fmla="*/ 3017822 w 6505587"/>
                  <a:gd name="connsiteY69" fmla="*/ 4096149 h 6063724"/>
                  <a:gd name="connsiteX70" fmla="*/ 3589601 w 6505587"/>
                  <a:gd name="connsiteY70" fmla="*/ 4222864 h 6063724"/>
                  <a:gd name="connsiteX71" fmla="*/ 3589601 w 6505587"/>
                  <a:gd name="connsiteY71" fmla="*/ 5873082 h 6063724"/>
                  <a:gd name="connsiteX72" fmla="*/ 6287287 w 6505587"/>
                  <a:gd name="connsiteY72" fmla="*/ 4642367 h 6063724"/>
                  <a:gd name="connsiteX73" fmla="*/ 6219835 w 6505587"/>
                  <a:gd name="connsiteY73" fmla="*/ 4670311 h 6063724"/>
                  <a:gd name="connsiteX74" fmla="*/ 6152432 w 6505587"/>
                  <a:gd name="connsiteY74" fmla="*/ 4642367 h 6063724"/>
                  <a:gd name="connsiteX75" fmla="*/ 5187009 w 6505587"/>
                  <a:gd name="connsiteY75" fmla="*/ 3676894 h 6063724"/>
                  <a:gd name="connsiteX76" fmla="*/ 5256000 w 6505587"/>
                  <a:gd name="connsiteY76" fmla="*/ 3611080 h 6063724"/>
                  <a:gd name="connsiteX77" fmla="*/ 5321864 w 6505587"/>
                  <a:gd name="connsiteY77" fmla="*/ 3542089 h 6063724"/>
                  <a:gd name="connsiteX78" fmla="*/ 6287187 w 6505587"/>
                  <a:gd name="connsiteY78" fmla="*/ 4507612 h 6063724"/>
                  <a:gd name="connsiteX79" fmla="*/ 6287287 w 6505587"/>
                  <a:gd name="connsiteY79" fmla="*/ 4642367 h 6063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6505587" h="6063724">
                    <a:moveTo>
                      <a:pt x="6422042" y="4372857"/>
                    </a:moveTo>
                    <a:lnTo>
                      <a:pt x="5444359" y="3395025"/>
                    </a:lnTo>
                    <a:cubicBezTo>
                      <a:pt x="5680566" y="3083773"/>
                      <a:pt x="5828027" y="2710677"/>
                      <a:pt x="5865848" y="2319515"/>
                    </a:cubicBezTo>
                    <a:cubicBezTo>
                      <a:pt x="5912156" y="1839458"/>
                      <a:pt x="5792589" y="1354439"/>
                      <a:pt x="5529133" y="953747"/>
                    </a:cubicBezTo>
                    <a:cubicBezTo>
                      <a:pt x="5500197" y="909771"/>
                      <a:pt x="5441083" y="897562"/>
                      <a:pt x="5397158" y="926498"/>
                    </a:cubicBezTo>
                    <a:cubicBezTo>
                      <a:pt x="5353182" y="955434"/>
                      <a:pt x="5340972" y="1014548"/>
                      <a:pt x="5369909" y="1058523"/>
                    </a:cubicBezTo>
                    <a:cubicBezTo>
                      <a:pt x="5868478" y="1816726"/>
                      <a:pt x="5763900" y="2833570"/>
                      <a:pt x="5121245" y="3476275"/>
                    </a:cubicBezTo>
                    <a:cubicBezTo>
                      <a:pt x="4370636" y="4226934"/>
                      <a:pt x="3149401" y="4226934"/>
                      <a:pt x="2398842" y="3476275"/>
                    </a:cubicBezTo>
                    <a:cubicBezTo>
                      <a:pt x="1648233" y="2725617"/>
                      <a:pt x="1648233" y="1504183"/>
                      <a:pt x="2398842" y="753525"/>
                    </a:cubicBezTo>
                    <a:cubicBezTo>
                      <a:pt x="3149401" y="2866"/>
                      <a:pt x="4370685" y="2866"/>
                      <a:pt x="5120996" y="753277"/>
                    </a:cubicBezTo>
                    <a:lnTo>
                      <a:pt x="5126208" y="758538"/>
                    </a:lnTo>
                    <a:cubicBezTo>
                      <a:pt x="5163334" y="795862"/>
                      <a:pt x="5223639" y="796111"/>
                      <a:pt x="5260963" y="758985"/>
                    </a:cubicBezTo>
                    <a:cubicBezTo>
                      <a:pt x="5298337" y="721908"/>
                      <a:pt x="5298536" y="661554"/>
                      <a:pt x="5261459" y="624229"/>
                    </a:cubicBezTo>
                    <a:lnTo>
                      <a:pt x="5256000" y="618720"/>
                    </a:lnTo>
                    <a:cubicBezTo>
                      <a:pt x="4431089" y="-206240"/>
                      <a:pt x="3088947" y="-206240"/>
                      <a:pt x="2264037" y="618720"/>
                    </a:cubicBezTo>
                    <a:cubicBezTo>
                      <a:pt x="2238128" y="644629"/>
                      <a:pt x="2213063" y="671034"/>
                      <a:pt x="2188792" y="697935"/>
                    </a:cubicBezTo>
                    <a:lnTo>
                      <a:pt x="95297" y="697935"/>
                    </a:lnTo>
                    <a:cubicBezTo>
                      <a:pt x="42685" y="697935"/>
                      <a:pt x="0" y="740620"/>
                      <a:pt x="0" y="793232"/>
                    </a:cubicBezTo>
                    <a:lnTo>
                      <a:pt x="0" y="1214720"/>
                    </a:lnTo>
                    <a:cubicBezTo>
                      <a:pt x="0" y="1267382"/>
                      <a:pt x="42685" y="1310066"/>
                      <a:pt x="95297" y="1310066"/>
                    </a:cubicBezTo>
                    <a:cubicBezTo>
                      <a:pt x="147958" y="1310066"/>
                      <a:pt x="190593" y="1267382"/>
                      <a:pt x="190593" y="1214720"/>
                    </a:cubicBezTo>
                    <a:lnTo>
                      <a:pt x="190593" y="888578"/>
                    </a:lnTo>
                    <a:lnTo>
                      <a:pt x="2035921" y="888578"/>
                    </a:lnTo>
                    <a:cubicBezTo>
                      <a:pt x="1963108" y="990873"/>
                      <a:pt x="1900471" y="1098181"/>
                      <a:pt x="1848008" y="1209211"/>
                    </a:cubicBezTo>
                    <a:lnTo>
                      <a:pt x="660722" y="1209211"/>
                    </a:lnTo>
                    <a:cubicBezTo>
                      <a:pt x="608111" y="1209211"/>
                      <a:pt x="565426" y="1251846"/>
                      <a:pt x="565426" y="1304508"/>
                    </a:cubicBezTo>
                    <a:cubicBezTo>
                      <a:pt x="565426" y="1357169"/>
                      <a:pt x="608111" y="1399804"/>
                      <a:pt x="660722" y="1399804"/>
                    </a:cubicBezTo>
                    <a:lnTo>
                      <a:pt x="1769140" y="1399804"/>
                    </a:lnTo>
                    <a:cubicBezTo>
                      <a:pt x="1741792" y="1476339"/>
                      <a:pt x="1719010" y="1554115"/>
                      <a:pt x="1700745" y="1632784"/>
                    </a:cubicBezTo>
                    <a:lnTo>
                      <a:pt x="660722" y="1632784"/>
                    </a:lnTo>
                    <a:cubicBezTo>
                      <a:pt x="608111" y="1632784"/>
                      <a:pt x="565426" y="1675419"/>
                      <a:pt x="565426" y="1728081"/>
                    </a:cubicBezTo>
                    <a:cubicBezTo>
                      <a:pt x="565426" y="1780692"/>
                      <a:pt x="608111" y="1823377"/>
                      <a:pt x="660722" y="1823377"/>
                    </a:cubicBezTo>
                    <a:lnTo>
                      <a:pt x="1665505" y="1823377"/>
                    </a:lnTo>
                    <a:cubicBezTo>
                      <a:pt x="1654834" y="1900657"/>
                      <a:pt x="1648431" y="1978433"/>
                      <a:pt x="1646297" y="2056308"/>
                    </a:cubicBezTo>
                    <a:lnTo>
                      <a:pt x="660722" y="2056308"/>
                    </a:lnTo>
                    <a:cubicBezTo>
                      <a:pt x="608111" y="2056308"/>
                      <a:pt x="565426" y="2098993"/>
                      <a:pt x="565426" y="2151654"/>
                    </a:cubicBezTo>
                    <a:cubicBezTo>
                      <a:pt x="565426" y="2204265"/>
                      <a:pt x="608111" y="2246950"/>
                      <a:pt x="660722" y="2246950"/>
                    </a:cubicBezTo>
                    <a:lnTo>
                      <a:pt x="1649622" y="2246950"/>
                    </a:lnTo>
                    <a:cubicBezTo>
                      <a:pt x="1666796" y="2523807"/>
                      <a:pt x="1737821" y="2797883"/>
                      <a:pt x="1862948" y="3051858"/>
                    </a:cubicBezTo>
                    <a:lnTo>
                      <a:pt x="1702681" y="3051858"/>
                    </a:lnTo>
                    <a:cubicBezTo>
                      <a:pt x="1650019" y="3051858"/>
                      <a:pt x="1607384" y="3094543"/>
                      <a:pt x="1607384" y="3147205"/>
                    </a:cubicBezTo>
                    <a:lnTo>
                      <a:pt x="1607384" y="5968378"/>
                    </a:lnTo>
                    <a:cubicBezTo>
                      <a:pt x="1607384" y="6021040"/>
                      <a:pt x="1650019" y="6063725"/>
                      <a:pt x="1702681" y="6063725"/>
                    </a:cubicBezTo>
                    <a:lnTo>
                      <a:pt x="2465053" y="6063725"/>
                    </a:lnTo>
                    <a:cubicBezTo>
                      <a:pt x="2517714" y="6063725"/>
                      <a:pt x="2560349" y="6021040"/>
                      <a:pt x="2560349" y="5968378"/>
                    </a:cubicBezTo>
                    <a:lnTo>
                      <a:pt x="2560349" y="3857908"/>
                    </a:lnTo>
                    <a:cubicBezTo>
                      <a:pt x="2646166" y="3917022"/>
                      <a:pt x="2735357" y="3969137"/>
                      <a:pt x="2827180" y="4014155"/>
                    </a:cubicBezTo>
                    <a:lnTo>
                      <a:pt x="2827180" y="5968378"/>
                    </a:lnTo>
                    <a:cubicBezTo>
                      <a:pt x="2827180" y="6021040"/>
                      <a:pt x="2869864" y="6063725"/>
                      <a:pt x="2922476" y="6063725"/>
                    </a:cubicBezTo>
                    <a:lnTo>
                      <a:pt x="3684848" y="6063725"/>
                    </a:lnTo>
                    <a:cubicBezTo>
                      <a:pt x="3737509" y="6063725"/>
                      <a:pt x="3780145" y="6021040"/>
                      <a:pt x="3780145" y="5968378"/>
                    </a:cubicBezTo>
                    <a:lnTo>
                      <a:pt x="3780145" y="4229614"/>
                    </a:lnTo>
                    <a:cubicBezTo>
                      <a:pt x="3854446" y="4228870"/>
                      <a:pt x="3928648" y="4224353"/>
                      <a:pt x="4002553" y="4215915"/>
                    </a:cubicBezTo>
                    <a:lnTo>
                      <a:pt x="4002553" y="5687998"/>
                    </a:lnTo>
                    <a:cubicBezTo>
                      <a:pt x="4002553" y="5740659"/>
                      <a:pt x="4045188" y="5783344"/>
                      <a:pt x="4097849" y="5783344"/>
                    </a:cubicBezTo>
                    <a:cubicBezTo>
                      <a:pt x="4150461" y="5783344"/>
                      <a:pt x="4193146" y="5740659"/>
                      <a:pt x="4193146" y="5687998"/>
                    </a:cubicBezTo>
                    <a:lnTo>
                      <a:pt x="4193146" y="4185242"/>
                    </a:lnTo>
                    <a:cubicBezTo>
                      <a:pt x="4494372" y="4122703"/>
                      <a:pt x="4784481" y="3994152"/>
                      <a:pt x="5040094" y="3799539"/>
                    </a:cubicBezTo>
                    <a:lnTo>
                      <a:pt x="6017578" y="4777172"/>
                    </a:lnTo>
                    <a:cubicBezTo>
                      <a:pt x="6071629" y="4831173"/>
                      <a:pt x="6143449" y="4860954"/>
                      <a:pt x="6219785" y="4860954"/>
                    </a:cubicBezTo>
                    <a:cubicBezTo>
                      <a:pt x="6296171" y="4860954"/>
                      <a:pt x="6367991" y="4831173"/>
                      <a:pt x="6421992" y="4777172"/>
                    </a:cubicBezTo>
                    <a:cubicBezTo>
                      <a:pt x="6533420" y="4665794"/>
                      <a:pt x="6533469" y="4484433"/>
                      <a:pt x="6422042" y="4372857"/>
                    </a:cubicBezTo>
                    <a:close/>
                    <a:moveTo>
                      <a:pt x="2369756" y="5873082"/>
                    </a:moveTo>
                    <a:lnTo>
                      <a:pt x="1797977" y="5873082"/>
                    </a:lnTo>
                    <a:lnTo>
                      <a:pt x="1797977" y="3242501"/>
                    </a:lnTo>
                    <a:lnTo>
                      <a:pt x="1969660" y="3242501"/>
                    </a:lnTo>
                    <a:cubicBezTo>
                      <a:pt x="2052101" y="3373385"/>
                      <a:pt x="2150177" y="3497171"/>
                      <a:pt x="2264037" y="3611080"/>
                    </a:cubicBezTo>
                    <a:cubicBezTo>
                      <a:pt x="2298383" y="3645427"/>
                      <a:pt x="2333722" y="3678234"/>
                      <a:pt x="2369756" y="3709702"/>
                    </a:cubicBezTo>
                    <a:close/>
                    <a:moveTo>
                      <a:pt x="3017822" y="5873082"/>
                    </a:moveTo>
                    <a:lnTo>
                      <a:pt x="3017822" y="4096149"/>
                    </a:lnTo>
                    <a:cubicBezTo>
                      <a:pt x="3202658" y="4165090"/>
                      <a:pt x="3395236" y="4207279"/>
                      <a:pt x="3589601" y="4222864"/>
                    </a:cubicBezTo>
                    <a:lnTo>
                      <a:pt x="3589601" y="5873082"/>
                    </a:lnTo>
                    <a:close/>
                    <a:moveTo>
                      <a:pt x="6287287" y="4642367"/>
                    </a:moveTo>
                    <a:cubicBezTo>
                      <a:pt x="6269270" y="4660384"/>
                      <a:pt x="6245297" y="4670311"/>
                      <a:pt x="6219835" y="4670311"/>
                    </a:cubicBezTo>
                    <a:cubicBezTo>
                      <a:pt x="6194373" y="4670311"/>
                      <a:pt x="6170400" y="4660384"/>
                      <a:pt x="6152432" y="4642367"/>
                    </a:cubicBezTo>
                    <a:lnTo>
                      <a:pt x="5187009" y="3676894"/>
                    </a:lnTo>
                    <a:cubicBezTo>
                      <a:pt x="5210387" y="3655502"/>
                      <a:pt x="5233416" y="3633663"/>
                      <a:pt x="5256000" y="3611080"/>
                    </a:cubicBezTo>
                    <a:cubicBezTo>
                      <a:pt x="5278533" y="3588547"/>
                      <a:pt x="5300471" y="3565566"/>
                      <a:pt x="5321864" y="3542089"/>
                    </a:cubicBezTo>
                    <a:lnTo>
                      <a:pt x="6287187" y="4507612"/>
                    </a:lnTo>
                    <a:cubicBezTo>
                      <a:pt x="6324363" y="4544788"/>
                      <a:pt x="6324413" y="4605291"/>
                      <a:pt x="6287287" y="464236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D310F532-5E0F-4066-B33A-A7920988036E}"/>
                  </a:ext>
                </a:extLst>
              </p:cNvPr>
              <p:cNvSpPr/>
              <p:nvPr/>
            </p:nvSpPr>
            <p:spPr>
              <a:xfrm>
                <a:off x="2843212" y="1708703"/>
                <a:ext cx="4193146" cy="4973083"/>
              </a:xfrm>
              <a:custGeom>
                <a:avLst/>
                <a:gdLst>
                  <a:gd name="connsiteX0" fmla="*/ 4097849 w 4193145"/>
                  <a:gd name="connsiteY0" fmla="*/ 4471144 h 4973088"/>
                  <a:gd name="connsiteX1" fmla="*/ 4002553 w 4193145"/>
                  <a:gd name="connsiteY1" fmla="*/ 4566440 h 4973088"/>
                  <a:gd name="connsiteX2" fmla="*/ 4002553 w 4193145"/>
                  <a:gd name="connsiteY2" fmla="*/ 4782495 h 4973088"/>
                  <a:gd name="connsiteX3" fmla="*/ 190593 w 4193145"/>
                  <a:gd name="connsiteY3" fmla="*/ 4782495 h 4973088"/>
                  <a:gd name="connsiteX4" fmla="*/ 190593 w 4193145"/>
                  <a:gd name="connsiteY4" fmla="*/ 95297 h 4973088"/>
                  <a:gd name="connsiteX5" fmla="*/ 95297 w 4193145"/>
                  <a:gd name="connsiteY5" fmla="*/ 0 h 4973088"/>
                  <a:gd name="connsiteX6" fmla="*/ 0 w 4193145"/>
                  <a:gd name="connsiteY6" fmla="*/ 95297 h 4973088"/>
                  <a:gd name="connsiteX7" fmla="*/ 0 w 4193145"/>
                  <a:gd name="connsiteY7" fmla="*/ 4877792 h 4973088"/>
                  <a:gd name="connsiteX8" fmla="*/ 95297 w 4193145"/>
                  <a:gd name="connsiteY8" fmla="*/ 4973088 h 4973088"/>
                  <a:gd name="connsiteX9" fmla="*/ 4097849 w 4193145"/>
                  <a:gd name="connsiteY9" fmla="*/ 4973088 h 4973088"/>
                  <a:gd name="connsiteX10" fmla="*/ 4193146 w 4193145"/>
                  <a:gd name="connsiteY10" fmla="*/ 4877792 h 4973088"/>
                  <a:gd name="connsiteX11" fmla="*/ 4193146 w 4193145"/>
                  <a:gd name="connsiteY11" fmla="*/ 4566440 h 4973088"/>
                  <a:gd name="connsiteX12" fmla="*/ 4097849 w 4193145"/>
                  <a:gd name="connsiteY12" fmla="*/ 4471144 h 497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193145" h="4973088">
                    <a:moveTo>
                      <a:pt x="4097849" y="4471144"/>
                    </a:moveTo>
                    <a:cubicBezTo>
                      <a:pt x="4045238" y="4471144"/>
                      <a:pt x="4002553" y="4513779"/>
                      <a:pt x="4002553" y="4566440"/>
                    </a:cubicBezTo>
                    <a:lnTo>
                      <a:pt x="4002553" y="4782495"/>
                    </a:lnTo>
                    <a:lnTo>
                      <a:pt x="190593" y="4782495"/>
                    </a:lnTo>
                    <a:lnTo>
                      <a:pt x="190593" y="95297"/>
                    </a:lnTo>
                    <a:cubicBezTo>
                      <a:pt x="190593" y="42635"/>
                      <a:pt x="147958" y="0"/>
                      <a:pt x="95297" y="0"/>
                    </a:cubicBezTo>
                    <a:cubicBezTo>
                      <a:pt x="42685" y="0"/>
                      <a:pt x="0" y="42635"/>
                      <a:pt x="0" y="95297"/>
                    </a:cubicBezTo>
                    <a:lnTo>
                      <a:pt x="0" y="4877792"/>
                    </a:lnTo>
                    <a:cubicBezTo>
                      <a:pt x="0" y="4930453"/>
                      <a:pt x="42685" y="4973088"/>
                      <a:pt x="95297" y="4973088"/>
                    </a:cubicBezTo>
                    <a:lnTo>
                      <a:pt x="4097849" y="4973088"/>
                    </a:lnTo>
                    <a:cubicBezTo>
                      <a:pt x="4150511" y="4973088"/>
                      <a:pt x="4193146" y="4930453"/>
                      <a:pt x="4193146" y="4877792"/>
                    </a:cubicBezTo>
                    <a:lnTo>
                      <a:pt x="4193146" y="4566440"/>
                    </a:lnTo>
                    <a:cubicBezTo>
                      <a:pt x="4193146" y="4513779"/>
                      <a:pt x="4150511" y="4471144"/>
                      <a:pt x="4097849" y="447114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6C65F83E-E7FC-4DA7-A919-2E174D8C9106}"/>
                  </a:ext>
                </a:extLst>
              </p:cNvPr>
              <p:cNvSpPr/>
              <p:nvPr/>
            </p:nvSpPr>
            <p:spPr>
              <a:xfrm>
                <a:off x="3256166" y="3990556"/>
                <a:ext cx="953009" cy="2249342"/>
              </a:xfrm>
              <a:custGeom>
                <a:avLst/>
                <a:gdLst>
                  <a:gd name="connsiteX0" fmla="*/ 0 w 953014"/>
                  <a:gd name="connsiteY0" fmla="*/ 95297 h 2249345"/>
                  <a:gd name="connsiteX1" fmla="*/ 0 w 953014"/>
                  <a:gd name="connsiteY1" fmla="*/ 2154049 h 2249345"/>
                  <a:gd name="connsiteX2" fmla="*/ 95297 w 953014"/>
                  <a:gd name="connsiteY2" fmla="*/ 2249345 h 2249345"/>
                  <a:gd name="connsiteX3" fmla="*/ 857718 w 953014"/>
                  <a:gd name="connsiteY3" fmla="*/ 2249345 h 2249345"/>
                  <a:gd name="connsiteX4" fmla="*/ 953015 w 953014"/>
                  <a:gd name="connsiteY4" fmla="*/ 2154049 h 2249345"/>
                  <a:gd name="connsiteX5" fmla="*/ 953015 w 953014"/>
                  <a:gd name="connsiteY5" fmla="*/ 95297 h 2249345"/>
                  <a:gd name="connsiteX6" fmla="*/ 857718 w 953014"/>
                  <a:gd name="connsiteY6" fmla="*/ 0 h 2249345"/>
                  <a:gd name="connsiteX7" fmla="*/ 95297 w 953014"/>
                  <a:gd name="connsiteY7" fmla="*/ 0 h 2249345"/>
                  <a:gd name="connsiteX8" fmla="*/ 0 w 953014"/>
                  <a:gd name="connsiteY8" fmla="*/ 95297 h 2249345"/>
                  <a:gd name="connsiteX9" fmla="*/ 190593 w 953014"/>
                  <a:gd name="connsiteY9" fmla="*/ 190643 h 2249345"/>
                  <a:gd name="connsiteX10" fmla="*/ 762422 w 953014"/>
                  <a:gd name="connsiteY10" fmla="*/ 190643 h 2249345"/>
                  <a:gd name="connsiteX11" fmla="*/ 762422 w 953014"/>
                  <a:gd name="connsiteY11" fmla="*/ 2058702 h 2249345"/>
                  <a:gd name="connsiteX12" fmla="*/ 190593 w 953014"/>
                  <a:gd name="connsiteY12" fmla="*/ 2058702 h 2249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53014" h="2249345">
                    <a:moveTo>
                      <a:pt x="0" y="95297"/>
                    </a:moveTo>
                    <a:lnTo>
                      <a:pt x="0" y="2154049"/>
                    </a:lnTo>
                    <a:cubicBezTo>
                      <a:pt x="0" y="2206660"/>
                      <a:pt x="42685" y="2249345"/>
                      <a:pt x="95297" y="2249345"/>
                    </a:cubicBezTo>
                    <a:lnTo>
                      <a:pt x="857718" y="2249345"/>
                    </a:lnTo>
                    <a:cubicBezTo>
                      <a:pt x="910330" y="2249345"/>
                      <a:pt x="953015" y="2206660"/>
                      <a:pt x="953015" y="2154049"/>
                    </a:cubicBezTo>
                    <a:lnTo>
                      <a:pt x="953015" y="95297"/>
                    </a:lnTo>
                    <a:cubicBezTo>
                      <a:pt x="953015" y="42685"/>
                      <a:pt x="910330" y="0"/>
                      <a:pt x="857718" y="0"/>
                    </a:cubicBezTo>
                    <a:lnTo>
                      <a:pt x="95297" y="0"/>
                    </a:lnTo>
                    <a:cubicBezTo>
                      <a:pt x="42685" y="0"/>
                      <a:pt x="0" y="42685"/>
                      <a:pt x="0" y="95297"/>
                    </a:cubicBezTo>
                    <a:close/>
                    <a:moveTo>
                      <a:pt x="190593" y="190643"/>
                    </a:moveTo>
                    <a:lnTo>
                      <a:pt x="762422" y="190643"/>
                    </a:lnTo>
                    <a:lnTo>
                      <a:pt x="762422" y="2058702"/>
                    </a:lnTo>
                    <a:lnTo>
                      <a:pt x="190593" y="2058702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E8DA385F-8F65-472B-9EE4-07825F596F37}"/>
                  </a:ext>
                </a:extLst>
              </p:cNvPr>
              <p:cNvSpPr/>
              <p:nvPr/>
            </p:nvSpPr>
            <p:spPr>
              <a:xfrm>
                <a:off x="3408635" y="2656199"/>
                <a:ext cx="903178" cy="190640"/>
              </a:xfrm>
              <a:custGeom>
                <a:avLst/>
                <a:gdLst>
                  <a:gd name="connsiteX0" fmla="*/ 807886 w 903182"/>
                  <a:gd name="connsiteY0" fmla="*/ 190643 h 190642"/>
                  <a:gd name="connsiteX1" fmla="*/ 903183 w 903182"/>
                  <a:gd name="connsiteY1" fmla="*/ 95297 h 190642"/>
                  <a:gd name="connsiteX2" fmla="*/ 807886 w 903182"/>
                  <a:gd name="connsiteY2" fmla="*/ 0 h 190642"/>
                  <a:gd name="connsiteX3" fmla="*/ 95297 w 903182"/>
                  <a:gd name="connsiteY3" fmla="*/ 0 h 190642"/>
                  <a:gd name="connsiteX4" fmla="*/ 0 w 903182"/>
                  <a:gd name="connsiteY4" fmla="*/ 95297 h 190642"/>
                  <a:gd name="connsiteX5" fmla="*/ 95297 w 903182"/>
                  <a:gd name="connsiteY5" fmla="*/ 190643 h 190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03182" h="190642">
                    <a:moveTo>
                      <a:pt x="807886" y="190643"/>
                    </a:moveTo>
                    <a:cubicBezTo>
                      <a:pt x="860547" y="190643"/>
                      <a:pt x="903183" y="147958"/>
                      <a:pt x="903183" y="95297"/>
                    </a:cubicBezTo>
                    <a:cubicBezTo>
                      <a:pt x="903183" y="42685"/>
                      <a:pt x="860547" y="0"/>
                      <a:pt x="807886" y="0"/>
                    </a:cubicBezTo>
                    <a:lnTo>
                      <a:pt x="95297" y="0"/>
                    </a:lnTo>
                    <a:cubicBezTo>
                      <a:pt x="42685" y="0"/>
                      <a:pt x="0" y="42685"/>
                      <a:pt x="0" y="95297"/>
                    </a:cubicBezTo>
                    <a:cubicBezTo>
                      <a:pt x="0" y="147958"/>
                      <a:pt x="42685" y="190643"/>
                      <a:pt x="95297" y="19064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5A17F65B-499C-4D47-B200-F134F72C8B88}"/>
                  </a:ext>
                </a:extLst>
              </p:cNvPr>
              <p:cNvSpPr/>
              <p:nvPr/>
            </p:nvSpPr>
            <p:spPr>
              <a:xfrm>
                <a:off x="4869550" y="557243"/>
                <a:ext cx="3467353" cy="3467805"/>
              </a:xfrm>
              <a:custGeom>
                <a:avLst/>
                <a:gdLst>
                  <a:gd name="connsiteX0" fmla="*/ 1733702 w 3467353"/>
                  <a:gd name="connsiteY0" fmla="*/ 0 h 3467800"/>
                  <a:gd name="connsiteX1" fmla="*/ 507255 w 3467353"/>
                  <a:gd name="connsiteY1" fmla="*/ 507305 h 3467800"/>
                  <a:gd name="connsiteX2" fmla="*/ 0 w 3467353"/>
                  <a:gd name="connsiteY2" fmla="*/ 1733900 h 3467800"/>
                  <a:gd name="connsiteX3" fmla="*/ 507255 w 3467353"/>
                  <a:gd name="connsiteY3" fmla="*/ 2960495 h 3467800"/>
                  <a:gd name="connsiteX4" fmla="*/ 1733702 w 3467353"/>
                  <a:gd name="connsiteY4" fmla="*/ 3467800 h 3467800"/>
                  <a:gd name="connsiteX5" fmla="*/ 2960148 w 3467353"/>
                  <a:gd name="connsiteY5" fmla="*/ 2960495 h 3467800"/>
                  <a:gd name="connsiteX6" fmla="*/ 3467354 w 3467353"/>
                  <a:gd name="connsiteY6" fmla="*/ 1733900 h 3467800"/>
                  <a:gd name="connsiteX7" fmla="*/ 2960148 w 3467353"/>
                  <a:gd name="connsiteY7" fmla="*/ 507305 h 3467800"/>
                  <a:gd name="connsiteX8" fmla="*/ 1733702 w 3467353"/>
                  <a:gd name="connsiteY8" fmla="*/ 0 h 3467800"/>
                  <a:gd name="connsiteX9" fmla="*/ 2825343 w 3467353"/>
                  <a:gd name="connsiteY9" fmla="*/ 2825691 h 3467800"/>
                  <a:gd name="connsiteX10" fmla="*/ 1733702 w 3467353"/>
                  <a:gd name="connsiteY10" fmla="*/ 3277158 h 3467800"/>
                  <a:gd name="connsiteX11" fmla="*/ 642060 w 3467353"/>
                  <a:gd name="connsiteY11" fmla="*/ 2825691 h 3467800"/>
                  <a:gd name="connsiteX12" fmla="*/ 190593 w 3467353"/>
                  <a:gd name="connsiteY12" fmla="*/ 1733900 h 3467800"/>
                  <a:gd name="connsiteX13" fmla="*/ 642060 w 3467353"/>
                  <a:gd name="connsiteY13" fmla="*/ 642060 h 3467800"/>
                  <a:gd name="connsiteX14" fmla="*/ 1733702 w 3467353"/>
                  <a:gd name="connsiteY14" fmla="*/ 190543 h 3467800"/>
                  <a:gd name="connsiteX15" fmla="*/ 2825343 w 3467353"/>
                  <a:gd name="connsiteY15" fmla="*/ 642060 h 3467800"/>
                  <a:gd name="connsiteX16" fmla="*/ 3276761 w 3467353"/>
                  <a:gd name="connsiteY16" fmla="*/ 1733900 h 3467800"/>
                  <a:gd name="connsiteX17" fmla="*/ 2825343 w 3467353"/>
                  <a:gd name="connsiteY17" fmla="*/ 2825691 h 346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67353" h="3467800">
                    <a:moveTo>
                      <a:pt x="1733702" y="0"/>
                    </a:moveTo>
                    <a:cubicBezTo>
                      <a:pt x="1269925" y="0"/>
                      <a:pt x="834341" y="180170"/>
                      <a:pt x="507255" y="507305"/>
                    </a:cubicBezTo>
                    <a:cubicBezTo>
                      <a:pt x="180170" y="834440"/>
                      <a:pt x="0" y="1270074"/>
                      <a:pt x="0" y="1733900"/>
                    </a:cubicBezTo>
                    <a:cubicBezTo>
                      <a:pt x="0" y="2197726"/>
                      <a:pt x="180170" y="2633360"/>
                      <a:pt x="507255" y="2960495"/>
                    </a:cubicBezTo>
                    <a:cubicBezTo>
                      <a:pt x="834390" y="3287630"/>
                      <a:pt x="1269925" y="3467800"/>
                      <a:pt x="1733702" y="3467800"/>
                    </a:cubicBezTo>
                    <a:cubicBezTo>
                      <a:pt x="2197478" y="3467800"/>
                      <a:pt x="2633013" y="3287630"/>
                      <a:pt x="2960148" y="2960495"/>
                    </a:cubicBezTo>
                    <a:cubicBezTo>
                      <a:pt x="3287233" y="2633360"/>
                      <a:pt x="3467354" y="2197726"/>
                      <a:pt x="3467354" y="1733900"/>
                    </a:cubicBezTo>
                    <a:cubicBezTo>
                      <a:pt x="3467354" y="1270074"/>
                      <a:pt x="3287233" y="834440"/>
                      <a:pt x="2960148" y="507305"/>
                    </a:cubicBezTo>
                    <a:cubicBezTo>
                      <a:pt x="2633013" y="180170"/>
                      <a:pt x="2197478" y="0"/>
                      <a:pt x="1733702" y="0"/>
                    </a:cubicBezTo>
                    <a:close/>
                    <a:moveTo>
                      <a:pt x="2825343" y="2825691"/>
                    </a:moveTo>
                    <a:cubicBezTo>
                      <a:pt x="2534242" y="3116841"/>
                      <a:pt x="2146554" y="3277158"/>
                      <a:pt x="1733702" y="3277158"/>
                    </a:cubicBezTo>
                    <a:cubicBezTo>
                      <a:pt x="1320800" y="3277158"/>
                      <a:pt x="933161" y="3116841"/>
                      <a:pt x="642060" y="2825691"/>
                    </a:cubicBezTo>
                    <a:cubicBezTo>
                      <a:pt x="350910" y="2534540"/>
                      <a:pt x="190593" y="2146802"/>
                      <a:pt x="190593" y="1733900"/>
                    </a:cubicBezTo>
                    <a:cubicBezTo>
                      <a:pt x="190593" y="1320949"/>
                      <a:pt x="350910" y="933211"/>
                      <a:pt x="642060" y="642060"/>
                    </a:cubicBezTo>
                    <a:cubicBezTo>
                      <a:pt x="942989" y="341082"/>
                      <a:pt x="1338370" y="190543"/>
                      <a:pt x="1733702" y="190543"/>
                    </a:cubicBezTo>
                    <a:cubicBezTo>
                      <a:pt x="2129033" y="190543"/>
                      <a:pt x="2524415" y="341082"/>
                      <a:pt x="2825343" y="642060"/>
                    </a:cubicBezTo>
                    <a:cubicBezTo>
                      <a:pt x="3116444" y="933211"/>
                      <a:pt x="3276761" y="1320949"/>
                      <a:pt x="3276761" y="1733900"/>
                    </a:cubicBezTo>
                    <a:cubicBezTo>
                      <a:pt x="3276761" y="2146802"/>
                      <a:pt x="3116444" y="2534540"/>
                      <a:pt x="2825343" y="282569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12EC98FC-003F-4927-B526-109A6F618CBA}"/>
                </a:ext>
              </a:extLst>
            </p:cNvPr>
            <p:cNvSpPr/>
            <p:nvPr/>
          </p:nvSpPr>
          <p:spPr>
            <a:xfrm>
              <a:off x="8943491" y="2569042"/>
              <a:ext cx="574022" cy="574022"/>
            </a:xfrm>
            <a:prstGeom prst="ellipse">
              <a:avLst/>
            </a:prstGeom>
            <a:noFill/>
            <a:ln w="12700">
              <a:solidFill>
                <a:srgbClr val="0171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CC3215BE-8080-458D-8D4C-4E66392D54DA}"/>
              </a:ext>
            </a:extLst>
          </p:cNvPr>
          <p:cNvGrpSpPr/>
          <p:nvPr/>
        </p:nvGrpSpPr>
        <p:grpSpPr>
          <a:xfrm>
            <a:off x="8820076" y="3471646"/>
            <a:ext cx="2505236" cy="815384"/>
            <a:chOff x="7884623" y="2584197"/>
            <a:chExt cx="2311474" cy="815384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7E05D761-8623-4AEC-9A1B-6815DAA11F96}"/>
                </a:ext>
              </a:extLst>
            </p:cNvPr>
            <p:cNvSpPr txBox="1"/>
            <p:nvPr/>
          </p:nvSpPr>
          <p:spPr>
            <a:xfrm>
              <a:off x="7884623" y="2584197"/>
              <a:ext cx="1240724" cy="27937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AB2313F1-67E0-408E-A901-2AF136F98780}"/>
                </a:ext>
              </a:extLst>
            </p:cNvPr>
            <p:cNvSpPr txBox="1"/>
            <p:nvPr/>
          </p:nvSpPr>
          <p:spPr>
            <a:xfrm>
              <a:off x="7884623" y="2855650"/>
              <a:ext cx="2311474" cy="5439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You can click here to add </a:t>
              </a:r>
              <a:r>
                <a:rPr lang="en-US" altLang="zh-CN" sz="1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title; You can click here to add title; You can click here to add title</a:t>
              </a:r>
              <a:endParaRPr lang="zh-CN" altLang="en-US" sz="1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244399F8-A2F1-400B-AC42-103545A0CE29}"/>
              </a:ext>
            </a:extLst>
          </p:cNvPr>
          <p:cNvGrpSpPr/>
          <p:nvPr/>
        </p:nvGrpSpPr>
        <p:grpSpPr>
          <a:xfrm>
            <a:off x="8820076" y="4726863"/>
            <a:ext cx="2505236" cy="815384"/>
            <a:chOff x="7884623" y="2584197"/>
            <a:chExt cx="2311474" cy="815384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A6F2CF49-C69D-48DD-A7FE-C1A4C960DCC0}"/>
                </a:ext>
              </a:extLst>
            </p:cNvPr>
            <p:cNvSpPr txBox="1"/>
            <p:nvPr/>
          </p:nvSpPr>
          <p:spPr>
            <a:xfrm>
              <a:off x="7884623" y="2584197"/>
              <a:ext cx="1240724" cy="27937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FDF8B5DC-0767-4218-9ED4-CAF0DAFC9B1E}"/>
                </a:ext>
              </a:extLst>
            </p:cNvPr>
            <p:cNvSpPr txBox="1"/>
            <p:nvPr/>
          </p:nvSpPr>
          <p:spPr>
            <a:xfrm>
              <a:off x="7884623" y="2855650"/>
              <a:ext cx="2311474" cy="5439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You can click here to add </a:t>
              </a:r>
              <a:r>
                <a:rPr lang="en-US" altLang="zh-CN" sz="1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title; You can click here to add title; You can click here to add title</a:t>
              </a:r>
              <a:endParaRPr lang="zh-CN" altLang="en-US" sz="1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85634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 uiExpand="1">
        <p:bldSub>
          <a:bldChart bld="category"/>
        </p:bldSub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AF1F0D8F-B2C3-4B2F-999A-AAADC1A4BFA4}"/>
              </a:ext>
            </a:extLst>
          </p:cNvPr>
          <p:cNvSpPr/>
          <p:nvPr/>
        </p:nvSpPr>
        <p:spPr>
          <a:xfrm>
            <a:off x="1443222" y="2361645"/>
            <a:ext cx="9305557" cy="3767700"/>
          </a:xfrm>
          <a:prstGeom prst="roundRect">
            <a:avLst>
              <a:gd name="adj" fmla="val 1880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2700000" sx="101000" sy="101000" algn="tl" rotWithShape="0">
              <a:srgbClr val="01719D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4" name="图表 33">
            <a:extLst>
              <a:ext uri="{FF2B5EF4-FFF2-40B4-BE49-F238E27FC236}">
                <a16:creationId xmlns:a16="http://schemas.microsoft.com/office/drawing/2014/main" id="{9181A5CA-A281-4A5E-8612-B330322616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4039048"/>
              </p:ext>
            </p:extLst>
          </p:nvPr>
        </p:nvGraphicFramePr>
        <p:xfrm>
          <a:off x="1494433" y="2454791"/>
          <a:ext cx="9203134" cy="3581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5" name="文本框 34">
            <a:extLst>
              <a:ext uri="{FF2B5EF4-FFF2-40B4-BE49-F238E27FC236}">
                <a16:creationId xmlns:a16="http://schemas.microsoft.com/office/drawing/2014/main" id="{7A60ECD6-1510-4E2B-8FC8-110C2C6DC5E5}"/>
              </a:ext>
            </a:extLst>
          </p:cNvPr>
          <p:cNvSpPr txBox="1"/>
          <p:nvPr/>
        </p:nvSpPr>
        <p:spPr>
          <a:xfrm>
            <a:off x="1494433" y="1381483"/>
            <a:ext cx="9203134" cy="710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2020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年庄园各季度收益有着大幅度的提升，第二季度有所下降，经过团队一起努力之下，我们在第四季度突破历史记录，达到历年高峰。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52B7019-0F03-4AC6-9E6F-B1DCFF08F949}"/>
              </a:ext>
            </a:extLst>
          </p:cNvPr>
          <p:cNvSpPr txBox="1"/>
          <p:nvPr/>
        </p:nvSpPr>
        <p:spPr>
          <a:xfrm>
            <a:off x="9665905" y="6359531"/>
            <a:ext cx="182124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数据来源：为虚拟数据，仅用于案例演示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C9307D91-95C2-4D51-9DB4-578BC453E48B}"/>
              </a:ext>
            </a:extLst>
          </p:cNvPr>
          <p:cNvCxnSpPr/>
          <p:nvPr/>
        </p:nvCxnSpPr>
        <p:spPr>
          <a:xfrm>
            <a:off x="9363791" y="6422319"/>
            <a:ext cx="21600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14773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4" grpId="0" uiExpand="1">
        <p:bldSub>
          <a:bldChart bld="series"/>
        </p:bldSub>
      </p:bldGraphic>
      <p:bldP spid="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山上的风景&#10;&#10;描述已自动生成">
            <a:extLst>
              <a:ext uri="{FF2B5EF4-FFF2-40B4-BE49-F238E27FC236}">
                <a16:creationId xmlns:a16="http://schemas.microsoft.com/office/drawing/2014/main" id="{9E869937-A01A-47BF-8F7E-2B222E129F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26" b="13195"/>
          <a:stretch/>
        </p:blipFill>
        <p:spPr>
          <a:xfrm>
            <a:off x="0" y="3821714"/>
            <a:ext cx="12192000" cy="2131411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B2436404-1AE2-4AEA-9949-2591B4F90F7E}"/>
              </a:ext>
            </a:extLst>
          </p:cNvPr>
          <p:cNvSpPr/>
          <p:nvPr/>
        </p:nvSpPr>
        <p:spPr>
          <a:xfrm>
            <a:off x="0" y="3821715"/>
            <a:ext cx="10899502" cy="2131410"/>
          </a:xfrm>
          <a:prstGeom prst="rect">
            <a:avLst/>
          </a:prstGeom>
          <a:gradFill flip="none" rotWithShape="1">
            <a:gsLst>
              <a:gs pos="20000">
                <a:srgbClr val="01719D"/>
              </a:gs>
              <a:gs pos="100000">
                <a:srgbClr val="01719D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78689F5-FA53-4620-ABDA-242BB2C78075}"/>
              </a:ext>
            </a:extLst>
          </p:cNvPr>
          <p:cNvGrpSpPr/>
          <p:nvPr/>
        </p:nvGrpSpPr>
        <p:grpSpPr>
          <a:xfrm>
            <a:off x="1292498" y="1436914"/>
            <a:ext cx="2719130" cy="5421086"/>
            <a:chOff x="1292498" y="1408783"/>
            <a:chExt cx="2719130" cy="5421086"/>
          </a:xfrm>
        </p:grpSpPr>
        <p:pic>
          <p:nvPicPr>
            <p:cNvPr id="10" name="图片 9" descr="图片包含 游戏机&#10;&#10;描述已自动生成">
              <a:extLst>
                <a:ext uri="{FF2B5EF4-FFF2-40B4-BE49-F238E27FC236}">
                  <a16:creationId xmlns:a16="http://schemas.microsoft.com/office/drawing/2014/main" id="{B4C421E1-B86A-4F4D-9FD9-EE70036DE0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3998" y="1930119"/>
              <a:ext cx="2316130" cy="4117153"/>
            </a:xfrm>
            <a:prstGeom prst="rect">
              <a:avLst/>
            </a:prstGeom>
          </p:spPr>
        </p:pic>
        <p:pic>
          <p:nvPicPr>
            <p:cNvPr id="41" name="图片 40" descr="图片包含 监视器, 电子产品, 就坐, 室内&#10;&#10;自动生成的说明">
              <a:extLst>
                <a:ext uri="{FF2B5EF4-FFF2-40B4-BE49-F238E27FC236}">
                  <a16:creationId xmlns:a16="http://schemas.microsoft.com/office/drawing/2014/main" id="{89106F27-C8BA-4092-8A9F-D5694ABA8AD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2498" y="1408783"/>
              <a:ext cx="2719130" cy="5421086"/>
            </a:xfrm>
            <a:prstGeom prst="rect">
              <a:avLst/>
            </a:prstGeom>
          </p:spPr>
        </p:pic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D5BCD5D3-A7D5-4231-B379-0B7F55526AE0}"/>
              </a:ext>
            </a:extLst>
          </p:cNvPr>
          <p:cNvSpPr txBox="1"/>
          <p:nvPr/>
        </p:nvSpPr>
        <p:spPr>
          <a:xfrm>
            <a:off x="4365220" y="4320741"/>
            <a:ext cx="1240724" cy="2793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DD32D9C-4CED-4273-81FB-11CDD9EDE587}"/>
              </a:ext>
            </a:extLst>
          </p:cNvPr>
          <p:cNvSpPr txBox="1"/>
          <p:nvPr/>
        </p:nvSpPr>
        <p:spPr>
          <a:xfrm>
            <a:off x="4365220" y="4649346"/>
            <a:ext cx="5159780" cy="543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</a:t>
            </a:r>
            <a:r>
              <a:rPr lang="en-US" altLang="zh-CN" sz="1000" kern="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title; You can click here to add </a:t>
            </a:r>
            <a:r>
              <a:rPr lang="en-US" altLang="zh-CN" sz="1000" kern="0" dirty="0" err="1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title;You</a:t>
            </a:r>
            <a:r>
              <a:rPr lang="en-US" altLang="zh-CN" sz="1000" kern="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can click here to add title;</a:t>
            </a:r>
            <a:endParaRPr lang="zh-CN" altLang="en-US" sz="1000" kern="0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1000" kern="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</a:t>
            </a:r>
            <a:r>
              <a:rPr lang="en-US" altLang="zh-CN" sz="1000" kern="0" dirty="0" err="1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title;You</a:t>
            </a:r>
            <a:r>
              <a:rPr lang="en-US" altLang="zh-CN" sz="1000" kern="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can click here to add </a:t>
            </a:r>
            <a:r>
              <a:rPr lang="en-US" altLang="zh-CN" sz="1000" kern="0" dirty="0" err="1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title;You</a:t>
            </a:r>
            <a:r>
              <a:rPr lang="en-US" altLang="zh-CN" sz="1000" kern="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can click here to add title; You can click here to add title;</a:t>
            </a:r>
            <a:endParaRPr lang="zh-CN" altLang="en-US" sz="1000" kern="0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7C5B9130-EB11-4963-AFB5-1783A6DF9CE8}"/>
              </a:ext>
            </a:extLst>
          </p:cNvPr>
          <p:cNvSpPr/>
          <p:nvPr/>
        </p:nvSpPr>
        <p:spPr>
          <a:xfrm>
            <a:off x="6132741" y="2020791"/>
            <a:ext cx="1185862" cy="420017"/>
          </a:xfrm>
          <a:prstGeom prst="roundRect">
            <a:avLst>
              <a:gd name="adj" fmla="val 20446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FE1066CD-6149-420C-84E8-64BC5222042B}"/>
              </a:ext>
            </a:extLst>
          </p:cNvPr>
          <p:cNvSpPr/>
          <p:nvPr/>
        </p:nvSpPr>
        <p:spPr>
          <a:xfrm>
            <a:off x="7460707" y="2020791"/>
            <a:ext cx="1185862" cy="420017"/>
          </a:xfrm>
          <a:prstGeom prst="roundRect">
            <a:avLst>
              <a:gd name="adj" fmla="val 20446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A8209924-BDFE-4D42-AD06-2DD8502B7F67}"/>
              </a:ext>
            </a:extLst>
          </p:cNvPr>
          <p:cNvSpPr/>
          <p:nvPr/>
        </p:nvSpPr>
        <p:spPr>
          <a:xfrm>
            <a:off x="6132741" y="2542127"/>
            <a:ext cx="1185862" cy="420017"/>
          </a:xfrm>
          <a:prstGeom prst="roundRect">
            <a:avLst>
              <a:gd name="adj" fmla="val 20446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5D4D9BD9-E1E7-44D9-8086-B45BC28A5532}"/>
              </a:ext>
            </a:extLst>
          </p:cNvPr>
          <p:cNvSpPr/>
          <p:nvPr/>
        </p:nvSpPr>
        <p:spPr>
          <a:xfrm>
            <a:off x="6132741" y="3011377"/>
            <a:ext cx="1185862" cy="420017"/>
          </a:xfrm>
          <a:prstGeom prst="roundRect">
            <a:avLst>
              <a:gd name="adj" fmla="val 20446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96553E1C-56BD-4532-A7C1-1A95522AD36E}"/>
              </a:ext>
            </a:extLst>
          </p:cNvPr>
          <p:cNvSpPr/>
          <p:nvPr/>
        </p:nvSpPr>
        <p:spPr>
          <a:xfrm>
            <a:off x="7460707" y="2542127"/>
            <a:ext cx="1185862" cy="420017"/>
          </a:xfrm>
          <a:prstGeom prst="roundRect">
            <a:avLst>
              <a:gd name="adj" fmla="val 20446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2700000" sx="102000" sy="102000" algn="tl" rotWithShape="0">
              <a:srgbClr val="01719D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30768E7E-CC6F-4AC6-AE1C-06F90718AD11}"/>
              </a:ext>
            </a:extLst>
          </p:cNvPr>
          <p:cNvSpPr/>
          <p:nvPr/>
        </p:nvSpPr>
        <p:spPr>
          <a:xfrm>
            <a:off x="7460707" y="3011377"/>
            <a:ext cx="1185862" cy="420017"/>
          </a:xfrm>
          <a:prstGeom prst="roundRect">
            <a:avLst>
              <a:gd name="adj" fmla="val 20446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514A7AEF-3B73-49FA-A04E-EB1A79CE538A}"/>
              </a:ext>
            </a:extLst>
          </p:cNvPr>
          <p:cNvSpPr/>
          <p:nvPr/>
        </p:nvSpPr>
        <p:spPr>
          <a:xfrm>
            <a:off x="8788673" y="2020791"/>
            <a:ext cx="1185862" cy="420017"/>
          </a:xfrm>
          <a:prstGeom prst="roundRect">
            <a:avLst>
              <a:gd name="adj" fmla="val 20446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96648969-4CB1-40BF-BE3E-E563F7B916EA}"/>
              </a:ext>
            </a:extLst>
          </p:cNvPr>
          <p:cNvSpPr/>
          <p:nvPr/>
        </p:nvSpPr>
        <p:spPr>
          <a:xfrm>
            <a:off x="8788673" y="2542127"/>
            <a:ext cx="1185862" cy="420017"/>
          </a:xfrm>
          <a:prstGeom prst="roundRect">
            <a:avLst>
              <a:gd name="adj" fmla="val 20446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E4D829F3-1209-43A3-9A4F-01E9C85DF340}"/>
              </a:ext>
            </a:extLst>
          </p:cNvPr>
          <p:cNvSpPr/>
          <p:nvPr/>
        </p:nvSpPr>
        <p:spPr>
          <a:xfrm>
            <a:off x="8788673" y="3011377"/>
            <a:ext cx="1185862" cy="420017"/>
          </a:xfrm>
          <a:prstGeom prst="roundRect">
            <a:avLst>
              <a:gd name="adj" fmla="val 20446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1149CE5B-8119-4284-B16E-82E1EE55131E}"/>
              </a:ext>
            </a:extLst>
          </p:cNvPr>
          <p:cNvSpPr/>
          <p:nvPr/>
        </p:nvSpPr>
        <p:spPr>
          <a:xfrm>
            <a:off x="10116639" y="2542127"/>
            <a:ext cx="1185862" cy="420017"/>
          </a:xfrm>
          <a:prstGeom prst="roundRect">
            <a:avLst>
              <a:gd name="adj" fmla="val 20446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2700000" sx="102000" sy="102000" algn="tl" rotWithShape="0">
              <a:srgbClr val="01719D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5B264FF6-BFCC-455D-A5AA-076B0E3FEED5}"/>
              </a:ext>
            </a:extLst>
          </p:cNvPr>
          <p:cNvSpPr/>
          <p:nvPr/>
        </p:nvSpPr>
        <p:spPr>
          <a:xfrm>
            <a:off x="10116639" y="3011377"/>
            <a:ext cx="1185862" cy="420017"/>
          </a:xfrm>
          <a:prstGeom prst="roundRect">
            <a:avLst>
              <a:gd name="adj" fmla="val 20446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6649B5C9-919A-426D-BE64-6FEC4B7D138F}"/>
              </a:ext>
            </a:extLst>
          </p:cNvPr>
          <p:cNvSpPr/>
          <p:nvPr/>
        </p:nvSpPr>
        <p:spPr>
          <a:xfrm>
            <a:off x="10116639" y="2020791"/>
            <a:ext cx="1185862" cy="420017"/>
          </a:xfrm>
          <a:prstGeom prst="roundRect">
            <a:avLst>
              <a:gd name="adj" fmla="val 20446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01E3186-BA66-4CB1-864B-E5B075AB8ED5}"/>
              </a:ext>
            </a:extLst>
          </p:cNvPr>
          <p:cNvSpPr txBox="1"/>
          <p:nvPr/>
        </p:nvSpPr>
        <p:spPr>
          <a:xfrm>
            <a:off x="6549341" y="2107462"/>
            <a:ext cx="352661" cy="244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kern="0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sz="1400" b="0" dirty="0"/>
              <a:t>周一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AF15A848-0ACD-4618-8AC8-BE1F45F00A26}"/>
              </a:ext>
            </a:extLst>
          </p:cNvPr>
          <p:cNvSpPr txBox="1"/>
          <p:nvPr/>
        </p:nvSpPr>
        <p:spPr>
          <a:xfrm>
            <a:off x="7877306" y="2107462"/>
            <a:ext cx="352661" cy="244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kern="0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sz="1400" b="0" dirty="0"/>
              <a:t>周二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8BD192A-D8A0-423D-97B3-EB5E315E2934}"/>
              </a:ext>
            </a:extLst>
          </p:cNvPr>
          <p:cNvSpPr txBox="1"/>
          <p:nvPr/>
        </p:nvSpPr>
        <p:spPr>
          <a:xfrm>
            <a:off x="7877307" y="2628622"/>
            <a:ext cx="352661" cy="244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kern="0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sz="1400" b="0" dirty="0">
                <a:solidFill>
                  <a:srgbClr val="0189BF"/>
                </a:solidFill>
              </a:rPr>
              <a:t>周四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E68C6F2-992C-4CB0-9523-B83441187C77}"/>
              </a:ext>
            </a:extLst>
          </p:cNvPr>
          <p:cNvSpPr txBox="1"/>
          <p:nvPr/>
        </p:nvSpPr>
        <p:spPr>
          <a:xfrm>
            <a:off x="6549340" y="2628622"/>
            <a:ext cx="352661" cy="244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kern="0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sz="1400" b="0" dirty="0"/>
              <a:t>周三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F1032A97-E5C4-4C6E-874C-DA2DB80EAC32}"/>
              </a:ext>
            </a:extLst>
          </p:cNvPr>
          <p:cNvSpPr txBox="1"/>
          <p:nvPr/>
        </p:nvSpPr>
        <p:spPr>
          <a:xfrm>
            <a:off x="6549340" y="3099139"/>
            <a:ext cx="352661" cy="244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kern="0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sz="1400" b="0" dirty="0"/>
              <a:t>周五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14A78196-EE4B-43BC-9E70-2FC2C116C68F}"/>
              </a:ext>
            </a:extLst>
          </p:cNvPr>
          <p:cNvSpPr txBox="1"/>
          <p:nvPr/>
        </p:nvSpPr>
        <p:spPr>
          <a:xfrm>
            <a:off x="9205274" y="2108554"/>
            <a:ext cx="352661" cy="244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kern="0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sz="1400" b="0" dirty="0"/>
              <a:t>周一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E13B0A2-B6E0-43D2-BEF9-104212E37B5E}"/>
              </a:ext>
            </a:extLst>
          </p:cNvPr>
          <p:cNvSpPr txBox="1"/>
          <p:nvPr/>
        </p:nvSpPr>
        <p:spPr>
          <a:xfrm>
            <a:off x="9205274" y="2629890"/>
            <a:ext cx="352661" cy="244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kern="0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sz="1400" b="0" dirty="0"/>
              <a:t>周三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FC10F8CE-AF15-4F7F-AF6A-4E5E1AD30619}"/>
              </a:ext>
            </a:extLst>
          </p:cNvPr>
          <p:cNvSpPr txBox="1"/>
          <p:nvPr/>
        </p:nvSpPr>
        <p:spPr>
          <a:xfrm>
            <a:off x="9205274" y="3099140"/>
            <a:ext cx="352661" cy="244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kern="0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sz="1400" b="0" dirty="0"/>
              <a:t>周五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97DA059B-ED63-4AEC-BC47-9032BAE17346}"/>
              </a:ext>
            </a:extLst>
          </p:cNvPr>
          <p:cNvSpPr txBox="1"/>
          <p:nvPr/>
        </p:nvSpPr>
        <p:spPr>
          <a:xfrm>
            <a:off x="10533240" y="2108554"/>
            <a:ext cx="352661" cy="244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kern="0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sz="1400" b="0" dirty="0"/>
              <a:t>周二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FB15F88-23F5-4F5E-8F67-D2C0E6AF27A7}"/>
              </a:ext>
            </a:extLst>
          </p:cNvPr>
          <p:cNvSpPr txBox="1"/>
          <p:nvPr/>
        </p:nvSpPr>
        <p:spPr>
          <a:xfrm>
            <a:off x="10533240" y="2629890"/>
            <a:ext cx="352661" cy="244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kern="0" cap="none" spc="0" normalizeH="0" baseline="0">
                <a:ln>
                  <a:noFill/>
                </a:ln>
                <a:solidFill>
                  <a:srgbClr val="0189BF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周四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C9CF7478-CA40-4957-A40D-2FBC4F1189BC}"/>
              </a:ext>
            </a:extLst>
          </p:cNvPr>
          <p:cNvSpPr txBox="1"/>
          <p:nvPr/>
        </p:nvSpPr>
        <p:spPr>
          <a:xfrm>
            <a:off x="10533240" y="3099140"/>
            <a:ext cx="352661" cy="244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kern="0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sz="1400" b="0" dirty="0"/>
              <a:t>周六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3119002E-2EF5-4F7F-A50C-9515DB383330}"/>
              </a:ext>
            </a:extLst>
          </p:cNvPr>
          <p:cNvSpPr txBox="1"/>
          <p:nvPr/>
        </p:nvSpPr>
        <p:spPr>
          <a:xfrm>
            <a:off x="7877306" y="3099139"/>
            <a:ext cx="352661" cy="244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kern="0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sz="1400" b="0" dirty="0"/>
              <a:t>周六</a:t>
            </a:r>
          </a:p>
        </p:txBody>
      </p:sp>
    </p:spTree>
    <p:extLst>
      <p:ext uri="{BB962C8B-B14F-4D97-AF65-F5344CB8AC3E}">
        <p14:creationId xmlns:p14="http://schemas.microsoft.com/office/powerpoint/2010/main" val="37037518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山上的风景&#10;&#10;描述已自动生成">
            <a:extLst>
              <a:ext uri="{FF2B5EF4-FFF2-40B4-BE49-F238E27FC236}">
                <a16:creationId xmlns:a16="http://schemas.microsoft.com/office/drawing/2014/main" id="{08416AA0-DB68-436C-AF24-7A3560B3F0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5" t="5430" r="32915" b="2404"/>
          <a:stretch/>
        </p:blipFill>
        <p:spPr>
          <a:xfrm>
            <a:off x="9509183" y="2577781"/>
            <a:ext cx="2225617" cy="3127026"/>
          </a:xfrm>
          <a:prstGeom prst="rect">
            <a:avLst/>
          </a:prstGeom>
          <a:scene3d>
            <a:camera prst="perspectiveLeft">
              <a:rot lat="0" lon="2400001" rev="0"/>
            </a:camera>
            <a:lightRig rig="threePt" dir="t"/>
          </a:scene3d>
        </p:spPr>
      </p:pic>
      <p:pic>
        <p:nvPicPr>
          <p:cNvPr id="13" name="图片 12" descr="山上的风景&#10;&#10;描述已自动生成">
            <a:extLst>
              <a:ext uri="{FF2B5EF4-FFF2-40B4-BE49-F238E27FC236}">
                <a16:creationId xmlns:a16="http://schemas.microsoft.com/office/drawing/2014/main" id="{1C096249-0D75-42D2-82CA-01233A6376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0" r="63101" b="2404"/>
          <a:stretch/>
        </p:blipFill>
        <p:spPr>
          <a:xfrm>
            <a:off x="7565769" y="2154077"/>
            <a:ext cx="2527181" cy="3550730"/>
          </a:xfrm>
          <a:prstGeom prst="rect">
            <a:avLst/>
          </a:prstGeom>
          <a:scene3d>
            <a:camera prst="perspectiveLeft">
              <a:rot lat="0" lon="1800000" rev="0"/>
            </a:camera>
            <a:lightRig rig="threePt" dir="t"/>
          </a:scene3d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E6D9F345-AFAB-4039-932C-8E24CB9B1E72}"/>
              </a:ext>
            </a:extLst>
          </p:cNvPr>
          <p:cNvGrpSpPr/>
          <p:nvPr/>
        </p:nvGrpSpPr>
        <p:grpSpPr>
          <a:xfrm>
            <a:off x="4440237" y="1443189"/>
            <a:ext cx="3311526" cy="4653262"/>
            <a:chOff x="791029" y="944201"/>
            <a:chExt cx="3536647" cy="4969598"/>
          </a:xfrm>
        </p:grpSpPr>
        <p:pic>
          <p:nvPicPr>
            <p:cNvPr id="4" name="图片 3" descr="图片包含 游戏机&#10;&#10;描述已自动生成">
              <a:extLst>
                <a:ext uri="{FF2B5EF4-FFF2-40B4-BE49-F238E27FC236}">
                  <a16:creationId xmlns:a16="http://schemas.microsoft.com/office/drawing/2014/main" id="{F8A37917-1555-4B34-8065-7A63278EC6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854"/>
            <a:stretch/>
          </p:blipFill>
          <p:spPr>
            <a:xfrm>
              <a:off x="1077501" y="1159782"/>
              <a:ext cx="2963702" cy="4538437"/>
            </a:xfrm>
            <a:prstGeom prst="rect">
              <a:avLst/>
            </a:prstGeom>
          </p:spPr>
        </p:pic>
        <p:pic>
          <p:nvPicPr>
            <p:cNvPr id="2" name="图片 1" descr="图片包含 监视器, 电子产品&#10;&#10;自动生成的说明">
              <a:extLst>
                <a:ext uri="{FF2B5EF4-FFF2-40B4-BE49-F238E27FC236}">
                  <a16:creationId xmlns:a16="http://schemas.microsoft.com/office/drawing/2014/main" id="{A6F449DD-29D3-4987-A2B7-565FC330DC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1029" y="944201"/>
              <a:ext cx="3536647" cy="4969598"/>
            </a:xfrm>
            <a:prstGeom prst="rect">
              <a:avLst/>
            </a:prstGeom>
          </p:spPr>
        </p:pic>
      </p:grpSp>
      <p:pic>
        <p:nvPicPr>
          <p:cNvPr id="21" name="图片 20" descr="山上的风景&#10;&#10;描述已自动生成">
            <a:extLst>
              <a:ext uri="{FF2B5EF4-FFF2-40B4-BE49-F238E27FC236}">
                <a16:creationId xmlns:a16="http://schemas.microsoft.com/office/drawing/2014/main" id="{61AE2661-35A2-46DD-883A-CE9154E935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85" t="5430" r="32915" b="2404"/>
          <a:stretch/>
        </p:blipFill>
        <p:spPr>
          <a:xfrm>
            <a:off x="517899" y="2577781"/>
            <a:ext cx="2225617" cy="3127026"/>
          </a:xfrm>
          <a:prstGeom prst="rect">
            <a:avLst/>
          </a:prstGeom>
          <a:scene3d>
            <a:camera prst="perspectiveRight">
              <a:rot lat="0" lon="19199995" rev="0"/>
            </a:camera>
            <a:lightRig rig="threePt" dir="t"/>
          </a:scene3d>
        </p:spPr>
      </p:pic>
      <p:pic>
        <p:nvPicPr>
          <p:cNvPr id="20" name="图片 19" descr="山上的风景&#10;&#10;描述已自动生成">
            <a:extLst>
              <a:ext uri="{FF2B5EF4-FFF2-40B4-BE49-F238E27FC236}">
                <a16:creationId xmlns:a16="http://schemas.microsoft.com/office/drawing/2014/main" id="{F3781477-0482-4BEE-B3D5-CE0583A428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0" r="63101" b="2404"/>
          <a:stretch/>
        </p:blipFill>
        <p:spPr>
          <a:xfrm>
            <a:off x="2118101" y="2154077"/>
            <a:ext cx="2527181" cy="3550730"/>
          </a:xfrm>
          <a:prstGeom prst="rect">
            <a:avLst/>
          </a:prstGeom>
          <a:effectLst/>
          <a:scene3d>
            <a:camera prst="perspectiveRight">
              <a:rot lat="0" lon="19799998" rev="0"/>
            </a:camera>
            <a:lightRig rig="threePt" dir="t"/>
          </a:scene3d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87E0B6D2-2382-4959-A3C7-0A7AD90C4C00}"/>
              </a:ext>
            </a:extLst>
          </p:cNvPr>
          <p:cNvSpPr txBox="1"/>
          <p:nvPr/>
        </p:nvSpPr>
        <p:spPr>
          <a:xfrm>
            <a:off x="2505755" y="3254368"/>
            <a:ext cx="1751872" cy="349263"/>
          </a:xfrm>
          <a:prstGeom prst="rect">
            <a:avLst/>
          </a:prstGeom>
          <a:effectLst/>
          <a:scene3d>
            <a:camera prst="perspectiveRight">
              <a:rot lat="0" lon="19799998" rev="0"/>
            </a:camera>
            <a:lightRig rig="threePt" dir="t"/>
          </a:scene3d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</a:rPr>
              <a:t>Enter the title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阿里巴巴普惠体 L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6A96BCC-1C9E-4D80-8AE9-8016599C0EDF}"/>
              </a:ext>
            </a:extLst>
          </p:cNvPr>
          <p:cNvSpPr txBox="1"/>
          <p:nvPr/>
        </p:nvSpPr>
        <p:spPr>
          <a:xfrm>
            <a:off x="7953423" y="3254368"/>
            <a:ext cx="1751872" cy="349263"/>
          </a:xfrm>
          <a:prstGeom prst="rect">
            <a:avLst/>
          </a:prstGeom>
          <a:scene3d>
            <a:camera prst="perspectiveLeft">
              <a:rot lat="0" lon="1800000" rev="0"/>
            </a:camera>
            <a:lightRig rig="threePt" dir="t"/>
          </a:scene3d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</a:rPr>
              <a:t>Enter the title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阿里巴巴普惠体 L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86EE5CC-825A-441C-AAD9-3B54FF783988}"/>
              </a:ext>
            </a:extLst>
          </p:cNvPr>
          <p:cNvSpPr txBox="1"/>
          <p:nvPr/>
        </p:nvSpPr>
        <p:spPr>
          <a:xfrm>
            <a:off x="10024416" y="3306753"/>
            <a:ext cx="1195150" cy="244491"/>
          </a:xfrm>
          <a:prstGeom prst="rect">
            <a:avLst/>
          </a:prstGeom>
          <a:scene3d>
            <a:camera prst="perspectiveLeft">
              <a:rot lat="0" lon="2400001" rev="0"/>
            </a:camera>
            <a:lightRig rig="threePt" dir="t"/>
          </a:scene3d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</a:rPr>
              <a:t>Enter the title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阿里巴巴普惠体 L" panose="00020600040101010101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9FC3CA0-8E95-46F2-ABC7-352E86EAD0C3}"/>
              </a:ext>
            </a:extLst>
          </p:cNvPr>
          <p:cNvSpPr txBox="1"/>
          <p:nvPr/>
        </p:nvSpPr>
        <p:spPr>
          <a:xfrm>
            <a:off x="1033132" y="3306753"/>
            <a:ext cx="1195150" cy="244491"/>
          </a:xfrm>
          <a:prstGeom prst="rect">
            <a:avLst/>
          </a:prstGeom>
          <a:scene3d>
            <a:camera prst="perspectiveRight">
              <a:rot lat="0" lon="19199995" rev="0"/>
            </a:camera>
            <a:lightRig rig="threePt" dir="t"/>
          </a:scene3d>
        </p:spPr>
        <p:txBody>
          <a:bodyPr wrap="square" lIns="0" tIns="0" rIns="0" bIns="0" rtlCol="0">
            <a:spAutoFit/>
            <a:scene3d>
              <a:camera prst="perspectiveRight"/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</a:rPr>
              <a:t>Enter the title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阿里巴巴普惠体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8012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805755B7-EBF1-4910-AD02-DB545B419A21}"/>
              </a:ext>
            </a:extLst>
          </p:cNvPr>
          <p:cNvCxnSpPr>
            <a:cxnSpLocks/>
          </p:cNvCxnSpPr>
          <p:nvPr/>
        </p:nvCxnSpPr>
        <p:spPr>
          <a:xfrm>
            <a:off x="-304706" y="548686"/>
            <a:ext cx="12801411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3462EFB-E119-4AB5-BEAA-7D0EB2F55A35}"/>
              </a:ext>
            </a:extLst>
          </p:cNvPr>
          <p:cNvCxnSpPr>
            <a:cxnSpLocks/>
          </p:cNvCxnSpPr>
          <p:nvPr/>
        </p:nvCxnSpPr>
        <p:spPr>
          <a:xfrm>
            <a:off x="0" y="548686"/>
            <a:ext cx="720000" cy="0"/>
          </a:xfrm>
          <a:prstGeom prst="line">
            <a:avLst/>
          </a:prstGeom>
          <a:ln w="31750">
            <a:solidFill>
              <a:srgbClr val="00E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7D2AE0FD-F85E-4500-851D-9A61161EE147}"/>
              </a:ext>
            </a:extLst>
          </p:cNvPr>
          <p:cNvGrpSpPr/>
          <p:nvPr/>
        </p:nvGrpSpPr>
        <p:grpSpPr>
          <a:xfrm>
            <a:off x="-643659" y="5786827"/>
            <a:ext cx="13907372" cy="2356534"/>
            <a:chOff x="-643659" y="5786827"/>
            <a:chExt cx="13907372" cy="2356534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8FAD39C0-FC78-4BAF-AE0C-CA2220800817}"/>
                </a:ext>
              </a:extLst>
            </p:cNvPr>
            <p:cNvSpPr/>
            <p:nvPr/>
          </p:nvSpPr>
          <p:spPr>
            <a:xfrm rot="21001499">
              <a:off x="-635167" y="6965661"/>
              <a:ext cx="13898880" cy="216000"/>
            </a:xfrm>
            <a:prstGeom prst="rect">
              <a:avLst/>
            </a:prstGeom>
            <a:solidFill>
              <a:srgbClr val="01FF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F3728346-3C08-489D-AF2B-B5F108327A04}"/>
                </a:ext>
              </a:extLst>
            </p:cNvPr>
            <p:cNvSpPr/>
            <p:nvPr/>
          </p:nvSpPr>
          <p:spPr>
            <a:xfrm rot="21001499">
              <a:off x="-643659" y="6917382"/>
              <a:ext cx="13898880" cy="216000"/>
            </a:xfrm>
            <a:prstGeom prst="rect">
              <a:avLst/>
            </a:prstGeom>
            <a:solidFill>
              <a:srgbClr val="1300A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" name="TextBox 12">
              <a:extLst>
                <a:ext uri="{FF2B5EF4-FFF2-40B4-BE49-F238E27FC236}">
                  <a16:creationId xmlns:a16="http://schemas.microsoft.com/office/drawing/2014/main" id="{E6E1A98F-3F78-49A4-A152-A02967580931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 rot="21001499">
              <a:off x="-472265" y="8033773"/>
              <a:ext cx="1523447" cy="109588"/>
            </a:xfrm>
            <a:custGeom>
              <a:avLst/>
              <a:gdLst/>
              <a:ahLst/>
              <a:cxnLst/>
              <a:rect l="l" t="t" r="r" b="b"/>
              <a:pathLst>
                <a:path w="1523447" h="109588">
                  <a:moveTo>
                    <a:pt x="53755" y="885"/>
                  </a:moveTo>
                  <a:cubicBezTo>
                    <a:pt x="57854" y="1466"/>
                    <a:pt x="61234" y="2286"/>
                    <a:pt x="63893" y="3346"/>
                  </a:cubicBezTo>
                  <a:lnTo>
                    <a:pt x="63893" y="13252"/>
                  </a:lnTo>
                  <a:cubicBezTo>
                    <a:pt x="61030" y="12133"/>
                    <a:pt x="57748" y="11276"/>
                    <a:pt x="54049" y="10683"/>
                  </a:cubicBezTo>
                  <a:cubicBezTo>
                    <a:pt x="50350" y="10090"/>
                    <a:pt x="46326" y="9790"/>
                    <a:pt x="41976" y="9785"/>
                  </a:cubicBezTo>
                  <a:cubicBezTo>
                    <a:pt x="35559" y="9694"/>
                    <a:pt x="30094" y="10605"/>
                    <a:pt x="25581" y="12519"/>
                  </a:cubicBezTo>
                  <a:cubicBezTo>
                    <a:pt x="21067" y="14432"/>
                    <a:pt x="17620" y="17893"/>
                    <a:pt x="15239" y="22902"/>
                  </a:cubicBezTo>
                  <a:cubicBezTo>
                    <a:pt x="12858" y="27910"/>
                    <a:pt x="11658" y="35012"/>
                    <a:pt x="11639" y="44209"/>
                  </a:cubicBezTo>
                  <a:cubicBezTo>
                    <a:pt x="11650" y="53835"/>
                    <a:pt x="12798" y="61149"/>
                    <a:pt x="15083" y="66153"/>
                  </a:cubicBezTo>
                  <a:cubicBezTo>
                    <a:pt x="17369" y="71156"/>
                    <a:pt x="20727" y="74536"/>
                    <a:pt x="25159" y="76293"/>
                  </a:cubicBezTo>
                  <a:cubicBezTo>
                    <a:pt x="29591" y="78049"/>
                    <a:pt x="35031" y="78871"/>
                    <a:pt x="41481" y="78755"/>
                  </a:cubicBezTo>
                  <a:cubicBezTo>
                    <a:pt x="43550" y="78758"/>
                    <a:pt x="45882" y="78629"/>
                    <a:pt x="48477" y="78368"/>
                  </a:cubicBezTo>
                  <a:cubicBezTo>
                    <a:pt x="51072" y="78108"/>
                    <a:pt x="53404" y="77700"/>
                    <a:pt x="55473" y="77146"/>
                  </a:cubicBezTo>
                  <a:lnTo>
                    <a:pt x="55473" y="50523"/>
                  </a:lnTo>
                  <a:lnTo>
                    <a:pt x="38261" y="50524"/>
                  </a:lnTo>
                  <a:lnTo>
                    <a:pt x="38261" y="41113"/>
                  </a:lnTo>
                  <a:lnTo>
                    <a:pt x="66122" y="41113"/>
                  </a:lnTo>
                  <a:lnTo>
                    <a:pt x="66122" y="84823"/>
                  </a:lnTo>
                  <a:cubicBezTo>
                    <a:pt x="63016" y="85839"/>
                    <a:pt x="59291" y="86685"/>
                    <a:pt x="54947" y="87362"/>
                  </a:cubicBezTo>
                  <a:cubicBezTo>
                    <a:pt x="50603" y="88037"/>
                    <a:pt x="45701" y="88388"/>
                    <a:pt x="40243" y="88414"/>
                  </a:cubicBezTo>
                  <a:cubicBezTo>
                    <a:pt x="31871" y="88533"/>
                    <a:pt x="24688" y="87373"/>
                    <a:pt x="18693" y="84933"/>
                  </a:cubicBezTo>
                  <a:cubicBezTo>
                    <a:pt x="12697" y="82494"/>
                    <a:pt x="8091" y="78059"/>
                    <a:pt x="4875" y="71629"/>
                  </a:cubicBezTo>
                  <a:cubicBezTo>
                    <a:pt x="1658" y="65199"/>
                    <a:pt x="33" y="56059"/>
                    <a:pt x="0" y="44208"/>
                  </a:cubicBezTo>
                  <a:cubicBezTo>
                    <a:pt x="32" y="33215"/>
                    <a:pt x="1700" y="24479"/>
                    <a:pt x="5003" y="17999"/>
                  </a:cubicBezTo>
                  <a:cubicBezTo>
                    <a:pt x="8306" y="11519"/>
                    <a:pt x="13046" y="6882"/>
                    <a:pt x="19224" y="4089"/>
                  </a:cubicBezTo>
                  <a:cubicBezTo>
                    <a:pt x="25403" y="1296"/>
                    <a:pt x="32822" y="-66"/>
                    <a:pt x="41481" y="3"/>
                  </a:cubicBezTo>
                  <a:cubicBezTo>
                    <a:pt x="45565" y="10"/>
                    <a:pt x="49656" y="305"/>
                    <a:pt x="53755" y="885"/>
                  </a:cubicBezTo>
                  <a:close/>
                  <a:moveTo>
                    <a:pt x="146151" y="1241"/>
                  </a:moveTo>
                  <a:lnTo>
                    <a:pt x="146151" y="11890"/>
                  </a:lnTo>
                  <a:lnTo>
                    <a:pt x="96002" y="76403"/>
                  </a:lnTo>
                  <a:lnTo>
                    <a:pt x="96002" y="77146"/>
                  </a:lnTo>
                  <a:lnTo>
                    <a:pt x="148999" y="77146"/>
                  </a:lnTo>
                  <a:lnTo>
                    <a:pt x="148999" y="87176"/>
                  </a:lnTo>
                  <a:lnTo>
                    <a:pt x="83991" y="87176"/>
                  </a:lnTo>
                  <a:lnTo>
                    <a:pt x="83991" y="75784"/>
                  </a:lnTo>
                  <a:lnTo>
                    <a:pt x="133397" y="11890"/>
                  </a:lnTo>
                  <a:lnTo>
                    <a:pt x="133273" y="11147"/>
                  </a:lnTo>
                  <a:lnTo>
                    <a:pt x="86468" y="11147"/>
                  </a:lnTo>
                  <a:lnTo>
                    <a:pt x="86467" y="1241"/>
                  </a:lnTo>
                  <a:close/>
                  <a:moveTo>
                    <a:pt x="229285" y="1241"/>
                  </a:moveTo>
                  <a:lnTo>
                    <a:pt x="229285" y="87176"/>
                  </a:lnTo>
                  <a:lnTo>
                    <a:pt x="218017" y="87176"/>
                  </a:lnTo>
                  <a:lnTo>
                    <a:pt x="218017" y="45571"/>
                  </a:lnTo>
                  <a:lnTo>
                    <a:pt x="175545" y="45571"/>
                  </a:lnTo>
                  <a:lnTo>
                    <a:pt x="175545" y="87176"/>
                  </a:lnTo>
                  <a:lnTo>
                    <a:pt x="164401" y="87176"/>
                  </a:lnTo>
                  <a:lnTo>
                    <a:pt x="164401" y="1241"/>
                  </a:lnTo>
                  <a:lnTo>
                    <a:pt x="175545" y="1241"/>
                  </a:lnTo>
                  <a:lnTo>
                    <a:pt x="175545" y="36284"/>
                  </a:lnTo>
                  <a:lnTo>
                    <a:pt x="218017" y="36284"/>
                  </a:lnTo>
                  <a:lnTo>
                    <a:pt x="218017" y="1241"/>
                  </a:lnTo>
                  <a:close/>
                  <a:moveTo>
                    <a:pt x="299494" y="1241"/>
                  </a:moveTo>
                  <a:lnTo>
                    <a:pt x="299494" y="85195"/>
                  </a:lnTo>
                  <a:cubicBezTo>
                    <a:pt x="299517" y="92766"/>
                    <a:pt x="297613" y="98705"/>
                    <a:pt x="293783" y="103010"/>
                  </a:cubicBezTo>
                  <a:cubicBezTo>
                    <a:pt x="289952" y="107316"/>
                    <a:pt x="284055" y="109508"/>
                    <a:pt x="276091" y="109588"/>
                  </a:cubicBezTo>
                  <a:cubicBezTo>
                    <a:pt x="274794" y="109588"/>
                    <a:pt x="273333" y="109526"/>
                    <a:pt x="271711" y="109402"/>
                  </a:cubicBezTo>
                  <a:cubicBezTo>
                    <a:pt x="270088" y="109278"/>
                    <a:pt x="268659" y="109093"/>
                    <a:pt x="267423" y="108845"/>
                  </a:cubicBezTo>
                  <a:lnTo>
                    <a:pt x="267423" y="98939"/>
                  </a:lnTo>
                  <a:cubicBezTo>
                    <a:pt x="268380" y="99138"/>
                    <a:pt x="269500" y="99329"/>
                    <a:pt x="270782" y="99512"/>
                  </a:cubicBezTo>
                  <a:cubicBezTo>
                    <a:pt x="272064" y="99695"/>
                    <a:pt x="273710" y="99793"/>
                    <a:pt x="275720" y="99806"/>
                  </a:cubicBezTo>
                  <a:cubicBezTo>
                    <a:pt x="280201" y="99739"/>
                    <a:pt x="283436" y="98294"/>
                    <a:pt x="285424" y="95472"/>
                  </a:cubicBezTo>
                  <a:cubicBezTo>
                    <a:pt x="287413" y="92650"/>
                    <a:pt x="288389" y="88853"/>
                    <a:pt x="288350" y="84080"/>
                  </a:cubicBezTo>
                  <a:lnTo>
                    <a:pt x="288350" y="1241"/>
                  </a:lnTo>
                  <a:close/>
                  <a:moveTo>
                    <a:pt x="390839" y="1241"/>
                  </a:moveTo>
                  <a:lnTo>
                    <a:pt x="390839" y="59439"/>
                  </a:lnTo>
                  <a:cubicBezTo>
                    <a:pt x="390836" y="69531"/>
                    <a:pt x="388117" y="76898"/>
                    <a:pt x="382682" y="81542"/>
                  </a:cubicBezTo>
                  <a:cubicBezTo>
                    <a:pt x="377246" y="86185"/>
                    <a:pt x="369110" y="88476"/>
                    <a:pt x="358273" y="88414"/>
                  </a:cubicBezTo>
                  <a:cubicBezTo>
                    <a:pt x="347500" y="88515"/>
                    <a:pt x="339420" y="86301"/>
                    <a:pt x="334034" y="81774"/>
                  </a:cubicBezTo>
                  <a:cubicBezTo>
                    <a:pt x="328648" y="77246"/>
                    <a:pt x="325955" y="69802"/>
                    <a:pt x="325955" y="59439"/>
                  </a:cubicBezTo>
                  <a:lnTo>
                    <a:pt x="325955" y="1241"/>
                  </a:lnTo>
                  <a:lnTo>
                    <a:pt x="336975" y="1241"/>
                  </a:lnTo>
                  <a:lnTo>
                    <a:pt x="336975" y="56963"/>
                  </a:lnTo>
                  <a:cubicBezTo>
                    <a:pt x="336877" y="65016"/>
                    <a:pt x="338466" y="70671"/>
                    <a:pt x="341742" y="73926"/>
                  </a:cubicBezTo>
                  <a:cubicBezTo>
                    <a:pt x="345018" y="77182"/>
                    <a:pt x="350570" y="78750"/>
                    <a:pt x="358397" y="78632"/>
                  </a:cubicBezTo>
                  <a:cubicBezTo>
                    <a:pt x="366548" y="78751"/>
                    <a:pt x="372193" y="77182"/>
                    <a:pt x="375330" y="73926"/>
                  </a:cubicBezTo>
                  <a:cubicBezTo>
                    <a:pt x="378467" y="70671"/>
                    <a:pt x="379963" y="65016"/>
                    <a:pt x="379818" y="56962"/>
                  </a:cubicBezTo>
                  <a:lnTo>
                    <a:pt x="379818" y="1241"/>
                  </a:lnTo>
                  <a:close/>
                  <a:moveTo>
                    <a:pt x="480526" y="1241"/>
                  </a:moveTo>
                  <a:lnTo>
                    <a:pt x="480526" y="87176"/>
                  </a:lnTo>
                  <a:lnTo>
                    <a:pt x="465791" y="87176"/>
                  </a:lnTo>
                  <a:lnTo>
                    <a:pt x="423691" y="11518"/>
                  </a:lnTo>
                  <a:lnTo>
                    <a:pt x="422948" y="11519"/>
                  </a:lnTo>
                  <a:lnTo>
                    <a:pt x="422948" y="87176"/>
                  </a:lnTo>
                  <a:lnTo>
                    <a:pt x="412051" y="87176"/>
                  </a:lnTo>
                  <a:lnTo>
                    <a:pt x="412051" y="1241"/>
                  </a:lnTo>
                  <a:lnTo>
                    <a:pt x="429510" y="1241"/>
                  </a:lnTo>
                  <a:lnTo>
                    <a:pt x="468639" y="72564"/>
                  </a:lnTo>
                  <a:lnTo>
                    <a:pt x="469382" y="72564"/>
                  </a:lnTo>
                  <a:lnTo>
                    <a:pt x="469382" y="1241"/>
                  </a:lnTo>
                  <a:close/>
                  <a:moveTo>
                    <a:pt x="625392" y="1241"/>
                  </a:moveTo>
                  <a:lnTo>
                    <a:pt x="625392" y="87176"/>
                  </a:lnTo>
                  <a:lnTo>
                    <a:pt x="614248" y="87176"/>
                  </a:lnTo>
                  <a:lnTo>
                    <a:pt x="614248" y="12509"/>
                  </a:lnTo>
                  <a:lnTo>
                    <a:pt x="613505" y="12509"/>
                  </a:lnTo>
                  <a:lnTo>
                    <a:pt x="591464" y="67735"/>
                  </a:lnTo>
                  <a:lnTo>
                    <a:pt x="579329" y="67735"/>
                  </a:lnTo>
                  <a:lnTo>
                    <a:pt x="557041" y="12509"/>
                  </a:lnTo>
                  <a:lnTo>
                    <a:pt x="556297" y="12509"/>
                  </a:lnTo>
                  <a:lnTo>
                    <a:pt x="556298" y="87176"/>
                  </a:lnTo>
                  <a:lnTo>
                    <a:pt x="545401" y="87176"/>
                  </a:lnTo>
                  <a:lnTo>
                    <a:pt x="545401" y="1241"/>
                  </a:lnTo>
                  <a:lnTo>
                    <a:pt x="563232" y="1241"/>
                  </a:lnTo>
                  <a:lnTo>
                    <a:pt x="585149" y="56591"/>
                  </a:lnTo>
                  <a:lnTo>
                    <a:pt x="585892" y="56591"/>
                  </a:lnTo>
                  <a:lnTo>
                    <a:pt x="607809" y="1241"/>
                  </a:lnTo>
                  <a:close/>
                  <a:moveTo>
                    <a:pt x="697972" y="1241"/>
                  </a:moveTo>
                  <a:lnTo>
                    <a:pt x="697972" y="11147"/>
                  </a:lnTo>
                  <a:lnTo>
                    <a:pt x="661320" y="11147"/>
                  </a:lnTo>
                  <a:lnTo>
                    <a:pt x="661320" y="37770"/>
                  </a:lnTo>
                  <a:lnTo>
                    <a:pt x="695496" y="37770"/>
                  </a:lnTo>
                  <a:lnTo>
                    <a:pt x="695496" y="47180"/>
                  </a:lnTo>
                  <a:lnTo>
                    <a:pt x="661320" y="47180"/>
                  </a:lnTo>
                  <a:lnTo>
                    <a:pt x="661320" y="77146"/>
                  </a:lnTo>
                  <a:lnTo>
                    <a:pt x="701068" y="77146"/>
                  </a:lnTo>
                  <a:lnTo>
                    <a:pt x="701068" y="87176"/>
                  </a:lnTo>
                  <a:lnTo>
                    <a:pt x="650176" y="87176"/>
                  </a:lnTo>
                  <a:lnTo>
                    <a:pt x="650176" y="1241"/>
                  </a:lnTo>
                  <a:close/>
                  <a:moveTo>
                    <a:pt x="785326" y="1241"/>
                  </a:moveTo>
                  <a:lnTo>
                    <a:pt x="785326" y="87176"/>
                  </a:lnTo>
                  <a:lnTo>
                    <a:pt x="770591" y="87176"/>
                  </a:lnTo>
                  <a:lnTo>
                    <a:pt x="728491" y="11519"/>
                  </a:lnTo>
                  <a:lnTo>
                    <a:pt x="727748" y="11519"/>
                  </a:lnTo>
                  <a:lnTo>
                    <a:pt x="727748" y="87176"/>
                  </a:lnTo>
                  <a:lnTo>
                    <a:pt x="716851" y="87176"/>
                  </a:lnTo>
                  <a:lnTo>
                    <a:pt x="716851" y="1241"/>
                  </a:lnTo>
                  <a:lnTo>
                    <a:pt x="734310" y="1241"/>
                  </a:lnTo>
                  <a:lnTo>
                    <a:pt x="773439" y="72564"/>
                  </a:lnTo>
                  <a:lnTo>
                    <a:pt x="774182" y="72564"/>
                  </a:lnTo>
                  <a:lnTo>
                    <a:pt x="774182" y="1241"/>
                  </a:lnTo>
                  <a:close/>
                  <a:moveTo>
                    <a:pt x="863380" y="885"/>
                  </a:moveTo>
                  <a:cubicBezTo>
                    <a:pt x="867479" y="1465"/>
                    <a:pt x="870859" y="2286"/>
                    <a:pt x="873518" y="3346"/>
                  </a:cubicBezTo>
                  <a:lnTo>
                    <a:pt x="873518" y="13252"/>
                  </a:lnTo>
                  <a:cubicBezTo>
                    <a:pt x="870655" y="12133"/>
                    <a:pt x="867373" y="11276"/>
                    <a:pt x="863674" y="10683"/>
                  </a:cubicBezTo>
                  <a:cubicBezTo>
                    <a:pt x="859975" y="10089"/>
                    <a:pt x="855950" y="9790"/>
                    <a:pt x="851601" y="9785"/>
                  </a:cubicBezTo>
                  <a:cubicBezTo>
                    <a:pt x="845184" y="9694"/>
                    <a:pt x="839719" y="10605"/>
                    <a:pt x="835206" y="12518"/>
                  </a:cubicBezTo>
                  <a:cubicBezTo>
                    <a:pt x="830692" y="14432"/>
                    <a:pt x="827245" y="17893"/>
                    <a:pt x="824864" y="22901"/>
                  </a:cubicBezTo>
                  <a:cubicBezTo>
                    <a:pt x="822483" y="27910"/>
                    <a:pt x="821283" y="35013"/>
                    <a:pt x="821264" y="44208"/>
                  </a:cubicBezTo>
                  <a:cubicBezTo>
                    <a:pt x="821275" y="53835"/>
                    <a:pt x="822423" y="61150"/>
                    <a:pt x="824708" y="66153"/>
                  </a:cubicBezTo>
                  <a:cubicBezTo>
                    <a:pt x="826994" y="71157"/>
                    <a:pt x="830352" y="74537"/>
                    <a:pt x="834784" y="76293"/>
                  </a:cubicBezTo>
                  <a:cubicBezTo>
                    <a:pt x="839216" y="78049"/>
                    <a:pt x="844656" y="78870"/>
                    <a:pt x="851106" y="78756"/>
                  </a:cubicBezTo>
                  <a:cubicBezTo>
                    <a:pt x="853175" y="78758"/>
                    <a:pt x="855507" y="78629"/>
                    <a:pt x="858102" y="78369"/>
                  </a:cubicBezTo>
                  <a:cubicBezTo>
                    <a:pt x="860697" y="78108"/>
                    <a:pt x="863029" y="77701"/>
                    <a:pt x="865098" y="77146"/>
                  </a:cubicBezTo>
                  <a:lnTo>
                    <a:pt x="865098" y="50524"/>
                  </a:lnTo>
                  <a:lnTo>
                    <a:pt x="847886" y="50524"/>
                  </a:lnTo>
                  <a:lnTo>
                    <a:pt x="847886" y="41113"/>
                  </a:lnTo>
                  <a:lnTo>
                    <a:pt x="875747" y="41113"/>
                  </a:lnTo>
                  <a:lnTo>
                    <a:pt x="875747" y="84823"/>
                  </a:lnTo>
                  <a:cubicBezTo>
                    <a:pt x="872641" y="85840"/>
                    <a:pt x="868916" y="86686"/>
                    <a:pt x="864572" y="87361"/>
                  </a:cubicBezTo>
                  <a:cubicBezTo>
                    <a:pt x="860228" y="88038"/>
                    <a:pt x="855326" y="88388"/>
                    <a:pt x="849868" y="88414"/>
                  </a:cubicBezTo>
                  <a:cubicBezTo>
                    <a:pt x="841496" y="88533"/>
                    <a:pt x="834313" y="87373"/>
                    <a:pt x="828317" y="84933"/>
                  </a:cubicBezTo>
                  <a:cubicBezTo>
                    <a:pt x="822322" y="82493"/>
                    <a:pt x="817716" y="78058"/>
                    <a:pt x="814499" y="71629"/>
                  </a:cubicBezTo>
                  <a:cubicBezTo>
                    <a:pt x="811283" y="65199"/>
                    <a:pt x="809658" y="56059"/>
                    <a:pt x="809624" y="44209"/>
                  </a:cubicBezTo>
                  <a:cubicBezTo>
                    <a:pt x="809657" y="33216"/>
                    <a:pt x="811325" y="24479"/>
                    <a:pt x="814628" y="17999"/>
                  </a:cubicBezTo>
                  <a:cubicBezTo>
                    <a:pt x="817931" y="11519"/>
                    <a:pt x="822671" y="6882"/>
                    <a:pt x="828849" y="4089"/>
                  </a:cubicBezTo>
                  <a:cubicBezTo>
                    <a:pt x="835028" y="1296"/>
                    <a:pt x="842446" y="-66"/>
                    <a:pt x="851106" y="3"/>
                  </a:cubicBezTo>
                  <a:cubicBezTo>
                    <a:pt x="855190" y="11"/>
                    <a:pt x="859281" y="305"/>
                    <a:pt x="863380" y="885"/>
                  </a:cubicBezTo>
                  <a:close/>
                  <a:moveTo>
                    <a:pt x="997838" y="1241"/>
                  </a:moveTo>
                  <a:lnTo>
                    <a:pt x="970968" y="42722"/>
                  </a:lnTo>
                  <a:lnTo>
                    <a:pt x="998829" y="87176"/>
                  </a:lnTo>
                  <a:lnTo>
                    <a:pt x="985827" y="87176"/>
                  </a:lnTo>
                  <a:lnTo>
                    <a:pt x="963787" y="50276"/>
                  </a:lnTo>
                  <a:lnTo>
                    <a:pt x="963044" y="50276"/>
                  </a:lnTo>
                  <a:lnTo>
                    <a:pt x="939888" y="87176"/>
                  </a:lnTo>
                  <a:lnTo>
                    <a:pt x="927382" y="87176"/>
                  </a:lnTo>
                  <a:lnTo>
                    <a:pt x="955614" y="43466"/>
                  </a:lnTo>
                  <a:lnTo>
                    <a:pt x="929735" y="1241"/>
                  </a:lnTo>
                  <a:lnTo>
                    <a:pt x="942736" y="1241"/>
                  </a:lnTo>
                  <a:lnTo>
                    <a:pt x="963167" y="36532"/>
                  </a:lnTo>
                  <a:lnTo>
                    <a:pt x="963910" y="36531"/>
                  </a:lnTo>
                  <a:lnTo>
                    <a:pt x="985704" y="1241"/>
                  </a:lnTo>
                  <a:close/>
                  <a:moveTo>
                    <a:pt x="1080935" y="11642"/>
                  </a:moveTo>
                  <a:lnTo>
                    <a:pt x="1079449" y="11642"/>
                  </a:lnTo>
                  <a:lnTo>
                    <a:pt x="1064713" y="51638"/>
                  </a:lnTo>
                  <a:lnTo>
                    <a:pt x="1095422" y="51638"/>
                  </a:lnTo>
                  <a:close/>
                  <a:moveTo>
                    <a:pt x="1023270" y="1241"/>
                  </a:moveTo>
                  <a:lnTo>
                    <a:pt x="1023270" y="87176"/>
                  </a:lnTo>
                  <a:lnTo>
                    <a:pt x="1012126" y="87176"/>
                  </a:lnTo>
                  <a:lnTo>
                    <a:pt x="1012126" y="1241"/>
                  </a:lnTo>
                  <a:close/>
                  <a:moveTo>
                    <a:pt x="1087621" y="1241"/>
                  </a:moveTo>
                  <a:lnTo>
                    <a:pt x="1120063" y="87176"/>
                  </a:lnTo>
                  <a:lnTo>
                    <a:pt x="1108300" y="87176"/>
                  </a:lnTo>
                  <a:lnTo>
                    <a:pt x="1099013" y="61544"/>
                  </a:lnTo>
                  <a:lnTo>
                    <a:pt x="1060999" y="61544"/>
                  </a:lnTo>
                  <a:lnTo>
                    <a:pt x="1051588" y="87176"/>
                  </a:lnTo>
                  <a:lnTo>
                    <a:pt x="1040196" y="87176"/>
                  </a:lnTo>
                  <a:lnTo>
                    <a:pt x="1072762" y="1241"/>
                  </a:lnTo>
                  <a:close/>
                  <a:moveTo>
                    <a:pt x="1226439" y="1241"/>
                  </a:moveTo>
                  <a:lnTo>
                    <a:pt x="1199568" y="42723"/>
                  </a:lnTo>
                  <a:lnTo>
                    <a:pt x="1227429" y="87176"/>
                  </a:lnTo>
                  <a:lnTo>
                    <a:pt x="1214428" y="87176"/>
                  </a:lnTo>
                  <a:lnTo>
                    <a:pt x="1192387" y="50276"/>
                  </a:lnTo>
                  <a:lnTo>
                    <a:pt x="1191644" y="50276"/>
                  </a:lnTo>
                  <a:lnTo>
                    <a:pt x="1168488" y="87176"/>
                  </a:lnTo>
                  <a:lnTo>
                    <a:pt x="1155982" y="87176"/>
                  </a:lnTo>
                  <a:lnTo>
                    <a:pt x="1184214" y="43465"/>
                  </a:lnTo>
                  <a:lnTo>
                    <a:pt x="1158335" y="1241"/>
                  </a:lnTo>
                  <a:lnTo>
                    <a:pt x="1171336" y="1241"/>
                  </a:lnTo>
                  <a:lnTo>
                    <a:pt x="1191768" y="36531"/>
                  </a:lnTo>
                  <a:lnTo>
                    <a:pt x="1192510" y="36532"/>
                  </a:lnTo>
                  <a:lnTo>
                    <a:pt x="1214304" y="1241"/>
                  </a:lnTo>
                  <a:close/>
                  <a:moveTo>
                    <a:pt x="1309535" y="11643"/>
                  </a:moveTo>
                  <a:lnTo>
                    <a:pt x="1308049" y="11643"/>
                  </a:lnTo>
                  <a:lnTo>
                    <a:pt x="1293314" y="51638"/>
                  </a:lnTo>
                  <a:lnTo>
                    <a:pt x="1324022" y="51638"/>
                  </a:lnTo>
                  <a:close/>
                  <a:moveTo>
                    <a:pt x="1251870" y="1241"/>
                  </a:moveTo>
                  <a:lnTo>
                    <a:pt x="1251870" y="87176"/>
                  </a:lnTo>
                  <a:lnTo>
                    <a:pt x="1240726" y="87176"/>
                  </a:lnTo>
                  <a:lnTo>
                    <a:pt x="1240726" y="1241"/>
                  </a:lnTo>
                  <a:close/>
                  <a:moveTo>
                    <a:pt x="1316221" y="1241"/>
                  </a:moveTo>
                  <a:lnTo>
                    <a:pt x="1348663" y="87176"/>
                  </a:lnTo>
                  <a:lnTo>
                    <a:pt x="1336900" y="87176"/>
                  </a:lnTo>
                  <a:lnTo>
                    <a:pt x="1327613" y="61544"/>
                  </a:lnTo>
                  <a:lnTo>
                    <a:pt x="1289599" y="61544"/>
                  </a:lnTo>
                  <a:lnTo>
                    <a:pt x="1280188" y="87176"/>
                  </a:lnTo>
                  <a:lnTo>
                    <a:pt x="1268796" y="87176"/>
                  </a:lnTo>
                  <a:lnTo>
                    <a:pt x="1301362" y="1241"/>
                  </a:lnTo>
                  <a:close/>
                  <a:moveTo>
                    <a:pt x="1433026" y="1241"/>
                  </a:moveTo>
                  <a:lnTo>
                    <a:pt x="1433026" y="87176"/>
                  </a:lnTo>
                  <a:lnTo>
                    <a:pt x="1418291" y="87176"/>
                  </a:lnTo>
                  <a:lnTo>
                    <a:pt x="1376191" y="11519"/>
                  </a:lnTo>
                  <a:lnTo>
                    <a:pt x="1375448" y="11519"/>
                  </a:lnTo>
                  <a:lnTo>
                    <a:pt x="1375448" y="87176"/>
                  </a:lnTo>
                  <a:lnTo>
                    <a:pt x="1364551" y="87176"/>
                  </a:lnTo>
                  <a:lnTo>
                    <a:pt x="1364551" y="1241"/>
                  </a:lnTo>
                  <a:lnTo>
                    <a:pt x="1382010" y="1241"/>
                  </a:lnTo>
                  <a:lnTo>
                    <a:pt x="1421139" y="72565"/>
                  </a:lnTo>
                  <a:lnTo>
                    <a:pt x="1421882" y="72564"/>
                  </a:lnTo>
                  <a:lnTo>
                    <a:pt x="1421882" y="1241"/>
                  </a:lnTo>
                  <a:close/>
                  <a:moveTo>
                    <a:pt x="1511080" y="885"/>
                  </a:moveTo>
                  <a:cubicBezTo>
                    <a:pt x="1515179" y="1466"/>
                    <a:pt x="1518559" y="2286"/>
                    <a:pt x="1521218" y="3346"/>
                  </a:cubicBezTo>
                  <a:lnTo>
                    <a:pt x="1521218" y="13252"/>
                  </a:lnTo>
                  <a:cubicBezTo>
                    <a:pt x="1518355" y="12133"/>
                    <a:pt x="1515073" y="11276"/>
                    <a:pt x="1511374" y="10683"/>
                  </a:cubicBezTo>
                  <a:cubicBezTo>
                    <a:pt x="1507675" y="10090"/>
                    <a:pt x="1503651" y="9790"/>
                    <a:pt x="1499301" y="9785"/>
                  </a:cubicBezTo>
                  <a:cubicBezTo>
                    <a:pt x="1492884" y="9694"/>
                    <a:pt x="1487419" y="10605"/>
                    <a:pt x="1482906" y="12519"/>
                  </a:cubicBezTo>
                  <a:cubicBezTo>
                    <a:pt x="1478392" y="14432"/>
                    <a:pt x="1474945" y="17893"/>
                    <a:pt x="1472564" y="22902"/>
                  </a:cubicBezTo>
                  <a:cubicBezTo>
                    <a:pt x="1470183" y="27910"/>
                    <a:pt x="1468983" y="35012"/>
                    <a:pt x="1468964" y="44209"/>
                  </a:cubicBezTo>
                  <a:cubicBezTo>
                    <a:pt x="1468975" y="53835"/>
                    <a:pt x="1470123" y="61149"/>
                    <a:pt x="1472408" y="66153"/>
                  </a:cubicBezTo>
                  <a:cubicBezTo>
                    <a:pt x="1474694" y="71156"/>
                    <a:pt x="1478052" y="74536"/>
                    <a:pt x="1482484" y="76293"/>
                  </a:cubicBezTo>
                  <a:cubicBezTo>
                    <a:pt x="1486916" y="78049"/>
                    <a:pt x="1492356" y="78871"/>
                    <a:pt x="1498806" y="78756"/>
                  </a:cubicBezTo>
                  <a:cubicBezTo>
                    <a:pt x="1500875" y="78758"/>
                    <a:pt x="1503207" y="78629"/>
                    <a:pt x="1505802" y="78369"/>
                  </a:cubicBezTo>
                  <a:cubicBezTo>
                    <a:pt x="1508397" y="78108"/>
                    <a:pt x="1510729" y="77700"/>
                    <a:pt x="1512798" y="77146"/>
                  </a:cubicBezTo>
                  <a:lnTo>
                    <a:pt x="1512798" y="50523"/>
                  </a:lnTo>
                  <a:lnTo>
                    <a:pt x="1495586" y="50524"/>
                  </a:lnTo>
                  <a:lnTo>
                    <a:pt x="1495587" y="41113"/>
                  </a:lnTo>
                  <a:lnTo>
                    <a:pt x="1523447" y="41113"/>
                  </a:lnTo>
                  <a:lnTo>
                    <a:pt x="1523447" y="84823"/>
                  </a:lnTo>
                  <a:cubicBezTo>
                    <a:pt x="1520341" y="85839"/>
                    <a:pt x="1516616" y="86685"/>
                    <a:pt x="1512272" y="87362"/>
                  </a:cubicBezTo>
                  <a:cubicBezTo>
                    <a:pt x="1507928" y="88037"/>
                    <a:pt x="1503026" y="88388"/>
                    <a:pt x="1497568" y="88414"/>
                  </a:cubicBezTo>
                  <a:cubicBezTo>
                    <a:pt x="1489196" y="88533"/>
                    <a:pt x="1482013" y="87373"/>
                    <a:pt x="1476018" y="84933"/>
                  </a:cubicBezTo>
                  <a:cubicBezTo>
                    <a:pt x="1470022" y="82494"/>
                    <a:pt x="1465416" y="78059"/>
                    <a:pt x="1462200" y="71629"/>
                  </a:cubicBezTo>
                  <a:cubicBezTo>
                    <a:pt x="1458983" y="65199"/>
                    <a:pt x="1457358" y="56059"/>
                    <a:pt x="1457324" y="44208"/>
                  </a:cubicBezTo>
                  <a:cubicBezTo>
                    <a:pt x="1457357" y="33215"/>
                    <a:pt x="1459025" y="24479"/>
                    <a:pt x="1462328" y="17999"/>
                  </a:cubicBezTo>
                  <a:cubicBezTo>
                    <a:pt x="1465631" y="11519"/>
                    <a:pt x="1470371" y="6882"/>
                    <a:pt x="1476550" y="4089"/>
                  </a:cubicBezTo>
                  <a:cubicBezTo>
                    <a:pt x="1482728" y="1296"/>
                    <a:pt x="1490147" y="-66"/>
                    <a:pt x="1498806" y="3"/>
                  </a:cubicBezTo>
                  <a:cubicBezTo>
                    <a:pt x="1502890" y="11"/>
                    <a:pt x="1506981" y="305"/>
                    <a:pt x="1511080" y="885"/>
                  </a:cubicBezTo>
                  <a:close/>
                </a:path>
              </a:pathLst>
            </a:custGeom>
            <a:solidFill>
              <a:prstClr val="white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dist">
                <a:defRPr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Bahnschrift Condensed" panose="020B0502040204020203" pitchFamily="34" charset="0"/>
                </a:defRPr>
              </a:lvl1pPr>
            </a:lstStyle>
            <a:p>
              <a:pPr marL="0" marR="0" lvl="0" indent="0" algn="ctr" defTabSz="3871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DF77002-B881-4F85-8836-A51C795C3272}"/>
                </a:ext>
              </a:extLst>
            </p:cNvPr>
            <p:cNvSpPr/>
            <p:nvPr/>
          </p:nvSpPr>
          <p:spPr>
            <a:xfrm rot="10201499">
              <a:off x="1074407" y="7882303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990DC656-25E4-41F1-A3BF-3990B2FC6CF2}"/>
                </a:ext>
              </a:extLst>
            </p:cNvPr>
            <p:cNvSpPr/>
            <p:nvPr/>
          </p:nvSpPr>
          <p:spPr>
            <a:xfrm rot="10201499">
              <a:off x="1166826" y="7866048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F303F356-73A1-4700-A366-7196A1B43A4B}"/>
                </a:ext>
              </a:extLst>
            </p:cNvPr>
            <p:cNvSpPr/>
            <p:nvPr/>
          </p:nvSpPr>
          <p:spPr>
            <a:xfrm rot="10201499">
              <a:off x="1259246" y="7849794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E59876D5-0B65-4274-93C4-55F35FFE7EC6}"/>
                </a:ext>
              </a:extLst>
            </p:cNvPr>
            <p:cNvSpPr/>
            <p:nvPr/>
          </p:nvSpPr>
          <p:spPr>
            <a:xfrm rot="10201499">
              <a:off x="1351665" y="7833539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" name="TextBox 17">
              <a:extLst>
                <a:ext uri="{FF2B5EF4-FFF2-40B4-BE49-F238E27FC236}">
                  <a16:creationId xmlns:a16="http://schemas.microsoft.com/office/drawing/2014/main" id="{806F68B1-1FCA-4D37-964E-8B297FAF636F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 rot="21001499">
              <a:off x="1467259" y="7692654"/>
              <a:ext cx="1523448" cy="109588"/>
            </a:xfrm>
            <a:custGeom>
              <a:avLst/>
              <a:gdLst/>
              <a:ahLst/>
              <a:cxnLst/>
              <a:rect l="l" t="t" r="r" b="b"/>
              <a:pathLst>
                <a:path w="1523448" h="109588">
                  <a:moveTo>
                    <a:pt x="53756" y="885"/>
                  </a:moveTo>
                  <a:cubicBezTo>
                    <a:pt x="57855" y="1466"/>
                    <a:pt x="61235" y="2286"/>
                    <a:pt x="63894" y="3346"/>
                  </a:cubicBezTo>
                  <a:lnTo>
                    <a:pt x="63894" y="13252"/>
                  </a:lnTo>
                  <a:cubicBezTo>
                    <a:pt x="61031" y="12133"/>
                    <a:pt x="57749" y="11276"/>
                    <a:pt x="54050" y="10683"/>
                  </a:cubicBezTo>
                  <a:cubicBezTo>
                    <a:pt x="50351" y="10090"/>
                    <a:pt x="46327" y="9790"/>
                    <a:pt x="41977" y="9785"/>
                  </a:cubicBezTo>
                  <a:cubicBezTo>
                    <a:pt x="35560" y="9694"/>
                    <a:pt x="30095" y="10605"/>
                    <a:pt x="25582" y="12519"/>
                  </a:cubicBezTo>
                  <a:cubicBezTo>
                    <a:pt x="21068" y="14432"/>
                    <a:pt x="17621" y="17893"/>
                    <a:pt x="15240" y="22902"/>
                  </a:cubicBezTo>
                  <a:cubicBezTo>
                    <a:pt x="12859" y="27910"/>
                    <a:pt x="11659" y="35012"/>
                    <a:pt x="11640" y="44209"/>
                  </a:cubicBezTo>
                  <a:cubicBezTo>
                    <a:pt x="11651" y="53835"/>
                    <a:pt x="12799" y="61149"/>
                    <a:pt x="15084" y="66153"/>
                  </a:cubicBezTo>
                  <a:cubicBezTo>
                    <a:pt x="17370" y="71156"/>
                    <a:pt x="20728" y="74536"/>
                    <a:pt x="25160" y="76293"/>
                  </a:cubicBezTo>
                  <a:cubicBezTo>
                    <a:pt x="29592" y="78049"/>
                    <a:pt x="35032" y="78871"/>
                    <a:pt x="41482" y="78755"/>
                  </a:cubicBezTo>
                  <a:cubicBezTo>
                    <a:pt x="43551" y="78758"/>
                    <a:pt x="45883" y="78629"/>
                    <a:pt x="48478" y="78368"/>
                  </a:cubicBezTo>
                  <a:cubicBezTo>
                    <a:pt x="51073" y="78108"/>
                    <a:pt x="53405" y="77700"/>
                    <a:pt x="55474" y="77146"/>
                  </a:cubicBezTo>
                  <a:lnTo>
                    <a:pt x="55474" y="50523"/>
                  </a:lnTo>
                  <a:lnTo>
                    <a:pt x="38262" y="50524"/>
                  </a:lnTo>
                  <a:lnTo>
                    <a:pt x="38262" y="41113"/>
                  </a:lnTo>
                  <a:lnTo>
                    <a:pt x="66123" y="41113"/>
                  </a:lnTo>
                  <a:lnTo>
                    <a:pt x="66123" y="84823"/>
                  </a:lnTo>
                  <a:cubicBezTo>
                    <a:pt x="63017" y="85839"/>
                    <a:pt x="59292" y="86685"/>
                    <a:pt x="54948" y="87362"/>
                  </a:cubicBezTo>
                  <a:cubicBezTo>
                    <a:pt x="50604" y="88037"/>
                    <a:pt x="45702" y="88388"/>
                    <a:pt x="40244" y="88414"/>
                  </a:cubicBezTo>
                  <a:cubicBezTo>
                    <a:pt x="31872" y="88533"/>
                    <a:pt x="24689" y="87373"/>
                    <a:pt x="18694" y="84933"/>
                  </a:cubicBezTo>
                  <a:cubicBezTo>
                    <a:pt x="12698" y="82494"/>
                    <a:pt x="8092" y="78059"/>
                    <a:pt x="4876" y="71629"/>
                  </a:cubicBezTo>
                  <a:cubicBezTo>
                    <a:pt x="1659" y="65199"/>
                    <a:pt x="34" y="56059"/>
                    <a:pt x="0" y="44208"/>
                  </a:cubicBezTo>
                  <a:cubicBezTo>
                    <a:pt x="33" y="33215"/>
                    <a:pt x="1701" y="24479"/>
                    <a:pt x="5004" y="17999"/>
                  </a:cubicBezTo>
                  <a:cubicBezTo>
                    <a:pt x="8307" y="11519"/>
                    <a:pt x="13047" y="6882"/>
                    <a:pt x="19225" y="4089"/>
                  </a:cubicBezTo>
                  <a:cubicBezTo>
                    <a:pt x="25404" y="1296"/>
                    <a:pt x="32823" y="-66"/>
                    <a:pt x="41482" y="3"/>
                  </a:cubicBezTo>
                  <a:cubicBezTo>
                    <a:pt x="45566" y="10"/>
                    <a:pt x="49657" y="305"/>
                    <a:pt x="53756" y="885"/>
                  </a:cubicBezTo>
                  <a:close/>
                  <a:moveTo>
                    <a:pt x="146152" y="1241"/>
                  </a:moveTo>
                  <a:lnTo>
                    <a:pt x="146152" y="11890"/>
                  </a:lnTo>
                  <a:lnTo>
                    <a:pt x="96003" y="76403"/>
                  </a:lnTo>
                  <a:lnTo>
                    <a:pt x="96003" y="77146"/>
                  </a:lnTo>
                  <a:lnTo>
                    <a:pt x="149000" y="77146"/>
                  </a:lnTo>
                  <a:lnTo>
                    <a:pt x="149000" y="87176"/>
                  </a:lnTo>
                  <a:lnTo>
                    <a:pt x="83992" y="87176"/>
                  </a:lnTo>
                  <a:lnTo>
                    <a:pt x="83992" y="75784"/>
                  </a:lnTo>
                  <a:lnTo>
                    <a:pt x="133398" y="11890"/>
                  </a:lnTo>
                  <a:lnTo>
                    <a:pt x="133274" y="11147"/>
                  </a:lnTo>
                  <a:lnTo>
                    <a:pt x="86469" y="11147"/>
                  </a:lnTo>
                  <a:lnTo>
                    <a:pt x="86468" y="1241"/>
                  </a:lnTo>
                  <a:close/>
                  <a:moveTo>
                    <a:pt x="229286" y="1241"/>
                  </a:moveTo>
                  <a:lnTo>
                    <a:pt x="229286" y="87176"/>
                  </a:lnTo>
                  <a:lnTo>
                    <a:pt x="218018" y="87176"/>
                  </a:lnTo>
                  <a:lnTo>
                    <a:pt x="218018" y="45571"/>
                  </a:lnTo>
                  <a:lnTo>
                    <a:pt x="175546" y="45571"/>
                  </a:lnTo>
                  <a:lnTo>
                    <a:pt x="175546" y="87176"/>
                  </a:lnTo>
                  <a:lnTo>
                    <a:pt x="164402" y="87176"/>
                  </a:lnTo>
                  <a:lnTo>
                    <a:pt x="164402" y="1241"/>
                  </a:lnTo>
                  <a:lnTo>
                    <a:pt x="175546" y="1241"/>
                  </a:lnTo>
                  <a:lnTo>
                    <a:pt x="175546" y="36284"/>
                  </a:lnTo>
                  <a:lnTo>
                    <a:pt x="218018" y="36284"/>
                  </a:lnTo>
                  <a:lnTo>
                    <a:pt x="218018" y="1241"/>
                  </a:lnTo>
                  <a:close/>
                  <a:moveTo>
                    <a:pt x="299495" y="1241"/>
                  </a:moveTo>
                  <a:lnTo>
                    <a:pt x="299495" y="85195"/>
                  </a:lnTo>
                  <a:cubicBezTo>
                    <a:pt x="299518" y="92766"/>
                    <a:pt x="297614" y="98705"/>
                    <a:pt x="293784" y="103010"/>
                  </a:cubicBezTo>
                  <a:cubicBezTo>
                    <a:pt x="289953" y="107316"/>
                    <a:pt x="284056" y="109508"/>
                    <a:pt x="276092" y="109588"/>
                  </a:cubicBezTo>
                  <a:cubicBezTo>
                    <a:pt x="274795" y="109588"/>
                    <a:pt x="273334" y="109526"/>
                    <a:pt x="271712" y="109402"/>
                  </a:cubicBezTo>
                  <a:cubicBezTo>
                    <a:pt x="270089" y="109278"/>
                    <a:pt x="268660" y="109093"/>
                    <a:pt x="267424" y="108845"/>
                  </a:cubicBezTo>
                  <a:lnTo>
                    <a:pt x="267424" y="98939"/>
                  </a:lnTo>
                  <a:cubicBezTo>
                    <a:pt x="268381" y="99138"/>
                    <a:pt x="269501" y="99329"/>
                    <a:pt x="270783" y="99512"/>
                  </a:cubicBezTo>
                  <a:cubicBezTo>
                    <a:pt x="272065" y="99695"/>
                    <a:pt x="273711" y="99793"/>
                    <a:pt x="275721" y="99806"/>
                  </a:cubicBezTo>
                  <a:cubicBezTo>
                    <a:pt x="280202" y="99739"/>
                    <a:pt x="283437" y="98294"/>
                    <a:pt x="285425" y="95472"/>
                  </a:cubicBezTo>
                  <a:cubicBezTo>
                    <a:pt x="287415" y="92650"/>
                    <a:pt x="288389" y="88853"/>
                    <a:pt x="288351" y="84080"/>
                  </a:cubicBezTo>
                  <a:lnTo>
                    <a:pt x="288351" y="1241"/>
                  </a:lnTo>
                  <a:close/>
                  <a:moveTo>
                    <a:pt x="390840" y="1241"/>
                  </a:moveTo>
                  <a:lnTo>
                    <a:pt x="390840" y="59439"/>
                  </a:lnTo>
                  <a:cubicBezTo>
                    <a:pt x="390837" y="69531"/>
                    <a:pt x="388118" y="76898"/>
                    <a:pt x="382683" y="81542"/>
                  </a:cubicBezTo>
                  <a:cubicBezTo>
                    <a:pt x="377247" y="86185"/>
                    <a:pt x="369111" y="88476"/>
                    <a:pt x="358274" y="88414"/>
                  </a:cubicBezTo>
                  <a:cubicBezTo>
                    <a:pt x="347501" y="88515"/>
                    <a:pt x="339421" y="86301"/>
                    <a:pt x="334035" y="81774"/>
                  </a:cubicBezTo>
                  <a:cubicBezTo>
                    <a:pt x="328649" y="77246"/>
                    <a:pt x="325956" y="69802"/>
                    <a:pt x="325956" y="59439"/>
                  </a:cubicBezTo>
                  <a:lnTo>
                    <a:pt x="325955" y="1241"/>
                  </a:lnTo>
                  <a:lnTo>
                    <a:pt x="336976" y="1241"/>
                  </a:lnTo>
                  <a:lnTo>
                    <a:pt x="336976" y="56963"/>
                  </a:lnTo>
                  <a:cubicBezTo>
                    <a:pt x="336878" y="65016"/>
                    <a:pt x="338467" y="70671"/>
                    <a:pt x="341743" y="73926"/>
                  </a:cubicBezTo>
                  <a:cubicBezTo>
                    <a:pt x="345019" y="77182"/>
                    <a:pt x="350571" y="78750"/>
                    <a:pt x="358398" y="78632"/>
                  </a:cubicBezTo>
                  <a:cubicBezTo>
                    <a:pt x="366550" y="78751"/>
                    <a:pt x="372194" y="77182"/>
                    <a:pt x="375331" y="73926"/>
                  </a:cubicBezTo>
                  <a:cubicBezTo>
                    <a:pt x="378468" y="70671"/>
                    <a:pt x="379964" y="65016"/>
                    <a:pt x="379819" y="56962"/>
                  </a:cubicBezTo>
                  <a:lnTo>
                    <a:pt x="379820" y="1241"/>
                  </a:lnTo>
                  <a:close/>
                  <a:moveTo>
                    <a:pt x="480527" y="1241"/>
                  </a:moveTo>
                  <a:lnTo>
                    <a:pt x="480527" y="87176"/>
                  </a:lnTo>
                  <a:lnTo>
                    <a:pt x="465792" y="87176"/>
                  </a:lnTo>
                  <a:lnTo>
                    <a:pt x="423692" y="11518"/>
                  </a:lnTo>
                  <a:lnTo>
                    <a:pt x="422949" y="11519"/>
                  </a:lnTo>
                  <a:lnTo>
                    <a:pt x="422949" y="87176"/>
                  </a:lnTo>
                  <a:lnTo>
                    <a:pt x="412052" y="87176"/>
                  </a:lnTo>
                  <a:lnTo>
                    <a:pt x="412052" y="1241"/>
                  </a:lnTo>
                  <a:lnTo>
                    <a:pt x="429511" y="1241"/>
                  </a:lnTo>
                  <a:lnTo>
                    <a:pt x="468640" y="72564"/>
                  </a:lnTo>
                  <a:lnTo>
                    <a:pt x="469383" y="72564"/>
                  </a:lnTo>
                  <a:lnTo>
                    <a:pt x="469383" y="1241"/>
                  </a:lnTo>
                  <a:close/>
                  <a:moveTo>
                    <a:pt x="625393" y="1241"/>
                  </a:moveTo>
                  <a:lnTo>
                    <a:pt x="625393" y="87176"/>
                  </a:lnTo>
                  <a:lnTo>
                    <a:pt x="614249" y="87176"/>
                  </a:lnTo>
                  <a:lnTo>
                    <a:pt x="614249" y="12510"/>
                  </a:lnTo>
                  <a:lnTo>
                    <a:pt x="613506" y="12509"/>
                  </a:lnTo>
                  <a:lnTo>
                    <a:pt x="591465" y="67735"/>
                  </a:lnTo>
                  <a:lnTo>
                    <a:pt x="579330" y="67735"/>
                  </a:lnTo>
                  <a:lnTo>
                    <a:pt x="557042" y="12509"/>
                  </a:lnTo>
                  <a:lnTo>
                    <a:pt x="556299" y="12509"/>
                  </a:lnTo>
                  <a:lnTo>
                    <a:pt x="556299" y="87176"/>
                  </a:lnTo>
                  <a:lnTo>
                    <a:pt x="545402" y="87176"/>
                  </a:lnTo>
                  <a:lnTo>
                    <a:pt x="545402" y="1241"/>
                  </a:lnTo>
                  <a:lnTo>
                    <a:pt x="563233" y="1241"/>
                  </a:lnTo>
                  <a:lnTo>
                    <a:pt x="585150" y="56591"/>
                  </a:lnTo>
                  <a:lnTo>
                    <a:pt x="585893" y="56591"/>
                  </a:lnTo>
                  <a:lnTo>
                    <a:pt x="607810" y="1241"/>
                  </a:lnTo>
                  <a:close/>
                  <a:moveTo>
                    <a:pt x="697973" y="1241"/>
                  </a:moveTo>
                  <a:lnTo>
                    <a:pt x="697973" y="11147"/>
                  </a:lnTo>
                  <a:lnTo>
                    <a:pt x="661321" y="11147"/>
                  </a:lnTo>
                  <a:lnTo>
                    <a:pt x="661321" y="37770"/>
                  </a:lnTo>
                  <a:lnTo>
                    <a:pt x="695497" y="37770"/>
                  </a:lnTo>
                  <a:lnTo>
                    <a:pt x="695497" y="47180"/>
                  </a:lnTo>
                  <a:lnTo>
                    <a:pt x="661321" y="47180"/>
                  </a:lnTo>
                  <a:lnTo>
                    <a:pt x="661321" y="77146"/>
                  </a:lnTo>
                  <a:lnTo>
                    <a:pt x="701069" y="77146"/>
                  </a:lnTo>
                  <a:lnTo>
                    <a:pt x="701069" y="87176"/>
                  </a:lnTo>
                  <a:lnTo>
                    <a:pt x="650177" y="87176"/>
                  </a:lnTo>
                  <a:lnTo>
                    <a:pt x="650177" y="1241"/>
                  </a:lnTo>
                  <a:close/>
                  <a:moveTo>
                    <a:pt x="785327" y="1241"/>
                  </a:moveTo>
                  <a:lnTo>
                    <a:pt x="785327" y="87176"/>
                  </a:lnTo>
                  <a:lnTo>
                    <a:pt x="770592" y="87176"/>
                  </a:lnTo>
                  <a:lnTo>
                    <a:pt x="728492" y="11519"/>
                  </a:lnTo>
                  <a:lnTo>
                    <a:pt x="727748" y="11519"/>
                  </a:lnTo>
                  <a:lnTo>
                    <a:pt x="727749" y="87176"/>
                  </a:lnTo>
                  <a:lnTo>
                    <a:pt x="716852" y="87176"/>
                  </a:lnTo>
                  <a:lnTo>
                    <a:pt x="716852" y="1241"/>
                  </a:lnTo>
                  <a:lnTo>
                    <a:pt x="734311" y="1241"/>
                  </a:lnTo>
                  <a:lnTo>
                    <a:pt x="773440" y="72564"/>
                  </a:lnTo>
                  <a:lnTo>
                    <a:pt x="774183" y="72564"/>
                  </a:lnTo>
                  <a:lnTo>
                    <a:pt x="774183" y="1241"/>
                  </a:lnTo>
                  <a:close/>
                  <a:moveTo>
                    <a:pt x="863381" y="885"/>
                  </a:moveTo>
                  <a:cubicBezTo>
                    <a:pt x="867480" y="1466"/>
                    <a:pt x="870860" y="2286"/>
                    <a:pt x="873519" y="3346"/>
                  </a:cubicBezTo>
                  <a:lnTo>
                    <a:pt x="873519" y="13252"/>
                  </a:lnTo>
                  <a:cubicBezTo>
                    <a:pt x="870656" y="12133"/>
                    <a:pt x="867374" y="11276"/>
                    <a:pt x="863675" y="10683"/>
                  </a:cubicBezTo>
                  <a:cubicBezTo>
                    <a:pt x="859976" y="10089"/>
                    <a:pt x="855951" y="9790"/>
                    <a:pt x="851602" y="9785"/>
                  </a:cubicBezTo>
                  <a:cubicBezTo>
                    <a:pt x="845185" y="9694"/>
                    <a:pt x="839720" y="10605"/>
                    <a:pt x="835207" y="12518"/>
                  </a:cubicBezTo>
                  <a:cubicBezTo>
                    <a:pt x="830693" y="14432"/>
                    <a:pt x="827246" y="17893"/>
                    <a:pt x="824865" y="22901"/>
                  </a:cubicBezTo>
                  <a:cubicBezTo>
                    <a:pt x="822484" y="27910"/>
                    <a:pt x="821284" y="35013"/>
                    <a:pt x="821265" y="44208"/>
                  </a:cubicBezTo>
                  <a:cubicBezTo>
                    <a:pt x="821276" y="53835"/>
                    <a:pt x="822424" y="61150"/>
                    <a:pt x="824709" y="66153"/>
                  </a:cubicBezTo>
                  <a:cubicBezTo>
                    <a:pt x="826995" y="71157"/>
                    <a:pt x="830353" y="74536"/>
                    <a:pt x="834785" y="76293"/>
                  </a:cubicBezTo>
                  <a:cubicBezTo>
                    <a:pt x="839217" y="78049"/>
                    <a:pt x="844657" y="78870"/>
                    <a:pt x="851107" y="78756"/>
                  </a:cubicBezTo>
                  <a:cubicBezTo>
                    <a:pt x="853176" y="78758"/>
                    <a:pt x="855508" y="78629"/>
                    <a:pt x="858103" y="78369"/>
                  </a:cubicBezTo>
                  <a:cubicBezTo>
                    <a:pt x="860698" y="78108"/>
                    <a:pt x="863030" y="77701"/>
                    <a:pt x="865099" y="77146"/>
                  </a:cubicBezTo>
                  <a:lnTo>
                    <a:pt x="865099" y="50524"/>
                  </a:lnTo>
                  <a:lnTo>
                    <a:pt x="847887" y="50524"/>
                  </a:lnTo>
                  <a:lnTo>
                    <a:pt x="847887" y="41113"/>
                  </a:lnTo>
                  <a:lnTo>
                    <a:pt x="875748" y="41113"/>
                  </a:lnTo>
                  <a:lnTo>
                    <a:pt x="875748" y="84823"/>
                  </a:lnTo>
                  <a:cubicBezTo>
                    <a:pt x="872642" y="85840"/>
                    <a:pt x="868917" y="86686"/>
                    <a:pt x="864573" y="87361"/>
                  </a:cubicBezTo>
                  <a:cubicBezTo>
                    <a:pt x="860229" y="88038"/>
                    <a:pt x="855327" y="88388"/>
                    <a:pt x="849869" y="88414"/>
                  </a:cubicBezTo>
                  <a:cubicBezTo>
                    <a:pt x="841497" y="88533"/>
                    <a:pt x="834314" y="87373"/>
                    <a:pt x="828319" y="84933"/>
                  </a:cubicBezTo>
                  <a:cubicBezTo>
                    <a:pt x="822323" y="82493"/>
                    <a:pt x="817717" y="78058"/>
                    <a:pt x="814500" y="71629"/>
                  </a:cubicBezTo>
                  <a:cubicBezTo>
                    <a:pt x="811284" y="65199"/>
                    <a:pt x="809659" y="56059"/>
                    <a:pt x="809625" y="44209"/>
                  </a:cubicBezTo>
                  <a:cubicBezTo>
                    <a:pt x="809658" y="33216"/>
                    <a:pt x="811326" y="24479"/>
                    <a:pt x="814629" y="17999"/>
                  </a:cubicBezTo>
                  <a:cubicBezTo>
                    <a:pt x="817932" y="11519"/>
                    <a:pt x="822672" y="6882"/>
                    <a:pt x="828850" y="4089"/>
                  </a:cubicBezTo>
                  <a:cubicBezTo>
                    <a:pt x="835029" y="1296"/>
                    <a:pt x="842448" y="-66"/>
                    <a:pt x="851107" y="3"/>
                  </a:cubicBezTo>
                  <a:cubicBezTo>
                    <a:pt x="855190" y="11"/>
                    <a:pt x="859282" y="305"/>
                    <a:pt x="863381" y="885"/>
                  </a:cubicBezTo>
                  <a:close/>
                  <a:moveTo>
                    <a:pt x="997840" y="1241"/>
                  </a:moveTo>
                  <a:lnTo>
                    <a:pt x="970970" y="42722"/>
                  </a:lnTo>
                  <a:lnTo>
                    <a:pt x="998830" y="87176"/>
                  </a:lnTo>
                  <a:lnTo>
                    <a:pt x="985829" y="87176"/>
                  </a:lnTo>
                  <a:lnTo>
                    <a:pt x="963788" y="50276"/>
                  </a:lnTo>
                  <a:lnTo>
                    <a:pt x="963045" y="50276"/>
                  </a:lnTo>
                  <a:lnTo>
                    <a:pt x="939889" y="87176"/>
                  </a:lnTo>
                  <a:lnTo>
                    <a:pt x="927383" y="87176"/>
                  </a:lnTo>
                  <a:lnTo>
                    <a:pt x="955615" y="43466"/>
                  </a:lnTo>
                  <a:lnTo>
                    <a:pt x="929736" y="1241"/>
                  </a:lnTo>
                  <a:lnTo>
                    <a:pt x="942737" y="1241"/>
                  </a:lnTo>
                  <a:lnTo>
                    <a:pt x="963169" y="36532"/>
                  </a:lnTo>
                  <a:lnTo>
                    <a:pt x="963911" y="36531"/>
                  </a:lnTo>
                  <a:lnTo>
                    <a:pt x="985705" y="1241"/>
                  </a:lnTo>
                  <a:close/>
                  <a:moveTo>
                    <a:pt x="1080936" y="11642"/>
                  </a:moveTo>
                  <a:lnTo>
                    <a:pt x="1079450" y="11642"/>
                  </a:lnTo>
                  <a:lnTo>
                    <a:pt x="1064714" y="51638"/>
                  </a:lnTo>
                  <a:lnTo>
                    <a:pt x="1095423" y="51638"/>
                  </a:lnTo>
                  <a:close/>
                  <a:moveTo>
                    <a:pt x="1023271" y="1241"/>
                  </a:moveTo>
                  <a:lnTo>
                    <a:pt x="1023271" y="87176"/>
                  </a:lnTo>
                  <a:lnTo>
                    <a:pt x="1012127" y="87176"/>
                  </a:lnTo>
                  <a:lnTo>
                    <a:pt x="1012127" y="1241"/>
                  </a:lnTo>
                  <a:close/>
                  <a:moveTo>
                    <a:pt x="1087622" y="1241"/>
                  </a:moveTo>
                  <a:lnTo>
                    <a:pt x="1120064" y="87176"/>
                  </a:lnTo>
                  <a:lnTo>
                    <a:pt x="1108301" y="87176"/>
                  </a:lnTo>
                  <a:lnTo>
                    <a:pt x="1099014" y="61544"/>
                  </a:lnTo>
                  <a:lnTo>
                    <a:pt x="1061000" y="61544"/>
                  </a:lnTo>
                  <a:lnTo>
                    <a:pt x="1051589" y="87176"/>
                  </a:lnTo>
                  <a:lnTo>
                    <a:pt x="1040197" y="87176"/>
                  </a:lnTo>
                  <a:lnTo>
                    <a:pt x="1072763" y="1241"/>
                  </a:lnTo>
                  <a:close/>
                  <a:moveTo>
                    <a:pt x="1226440" y="1241"/>
                  </a:moveTo>
                  <a:lnTo>
                    <a:pt x="1199569" y="42723"/>
                  </a:lnTo>
                  <a:lnTo>
                    <a:pt x="1227430" y="87176"/>
                  </a:lnTo>
                  <a:lnTo>
                    <a:pt x="1214429" y="87176"/>
                  </a:lnTo>
                  <a:lnTo>
                    <a:pt x="1192388" y="50276"/>
                  </a:lnTo>
                  <a:lnTo>
                    <a:pt x="1191645" y="50276"/>
                  </a:lnTo>
                  <a:lnTo>
                    <a:pt x="1168489" y="87176"/>
                  </a:lnTo>
                  <a:lnTo>
                    <a:pt x="1155983" y="87176"/>
                  </a:lnTo>
                  <a:lnTo>
                    <a:pt x="1184215" y="43465"/>
                  </a:lnTo>
                  <a:lnTo>
                    <a:pt x="1158336" y="1241"/>
                  </a:lnTo>
                  <a:lnTo>
                    <a:pt x="1171337" y="1241"/>
                  </a:lnTo>
                  <a:lnTo>
                    <a:pt x="1191769" y="36531"/>
                  </a:lnTo>
                  <a:lnTo>
                    <a:pt x="1192511" y="36532"/>
                  </a:lnTo>
                  <a:lnTo>
                    <a:pt x="1214305" y="1241"/>
                  </a:lnTo>
                  <a:close/>
                  <a:moveTo>
                    <a:pt x="1309536" y="11643"/>
                  </a:moveTo>
                  <a:lnTo>
                    <a:pt x="1308050" y="11643"/>
                  </a:lnTo>
                  <a:lnTo>
                    <a:pt x="1293315" y="51638"/>
                  </a:lnTo>
                  <a:lnTo>
                    <a:pt x="1324023" y="51638"/>
                  </a:lnTo>
                  <a:close/>
                  <a:moveTo>
                    <a:pt x="1251871" y="1241"/>
                  </a:moveTo>
                  <a:lnTo>
                    <a:pt x="1251871" y="87176"/>
                  </a:lnTo>
                  <a:lnTo>
                    <a:pt x="1240727" y="87176"/>
                  </a:lnTo>
                  <a:lnTo>
                    <a:pt x="1240727" y="1241"/>
                  </a:lnTo>
                  <a:close/>
                  <a:moveTo>
                    <a:pt x="1316222" y="1241"/>
                  </a:moveTo>
                  <a:lnTo>
                    <a:pt x="1348664" y="87176"/>
                  </a:lnTo>
                  <a:lnTo>
                    <a:pt x="1336901" y="87176"/>
                  </a:lnTo>
                  <a:lnTo>
                    <a:pt x="1327614" y="61544"/>
                  </a:lnTo>
                  <a:lnTo>
                    <a:pt x="1289600" y="61544"/>
                  </a:lnTo>
                  <a:lnTo>
                    <a:pt x="1280189" y="87176"/>
                  </a:lnTo>
                  <a:lnTo>
                    <a:pt x="1268797" y="87176"/>
                  </a:lnTo>
                  <a:lnTo>
                    <a:pt x="1301363" y="1241"/>
                  </a:lnTo>
                  <a:close/>
                  <a:moveTo>
                    <a:pt x="1433027" y="1241"/>
                  </a:moveTo>
                  <a:lnTo>
                    <a:pt x="1433027" y="87176"/>
                  </a:lnTo>
                  <a:lnTo>
                    <a:pt x="1418292" y="87176"/>
                  </a:lnTo>
                  <a:lnTo>
                    <a:pt x="1376192" y="11519"/>
                  </a:lnTo>
                  <a:lnTo>
                    <a:pt x="1375449" y="11519"/>
                  </a:lnTo>
                  <a:lnTo>
                    <a:pt x="1375449" y="87176"/>
                  </a:lnTo>
                  <a:lnTo>
                    <a:pt x="1364552" y="87176"/>
                  </a:lnTo>
                  <a:lnTo>
                    <a:pt x="1364552" y="1241"/>
                  </a:lnTo>
                  <a:lnTo>
                    <a:pt x="1382012" y="1241"/>
                  </a:lnTo>
                  <a:lnTo>
                    <a:pt x="1421140" y="72565"/>
                  </a:lnTo>
                  <a:lnTo>
                    <a:pt x="1421883" y="72564"/>
                  </a:lnTo>
                  <a:lnTo>
                    <a:pt x="1421883" y="1241"/>
                  </a:lnTo>
                  <a:close/>
                  <a:moveTo>
                    <a:pt x="1511081" y="885"/>
                  </a:moveTo>
                  <a:cubicBezTo>
                    <a:pt x="1515180" y="1466"/>
                    <a:pt x="1518560" y="2286"/>
                    <a:pt x="1521219" y="3346"/>
                  </a:cubicBezTo>
                  <a:lnTo>
                    <a:pt x="1521219" y="13252"/>
                  </a:lnTo>
                  <a:cubicBezTo>
                    <a:pt x="1518356" y="12133"/>
                    <a:pt x="1515074" y="11276"/>
                    <a:pt x="1511375" y="10683"/>
                  </a:cubicBezTo>
                  <a:cubicBezTo>
                    <a:pt x="1507676" y="10090"/>
                    <a:pt x="1503651" y="9790"/>
                    <a:pt x="1499302" y="9785"/>
                  </a:cubicBezTo>
                  <a:cubicBezTo>
                    <a:pt x="1492885" y="9694"/>
                    <a:pt x="1487420" y="10605"/>
                    <a:pt x="1482907" y="12519"/>
                  </a:cubicBezTo>
                  <a:cubicBezTo>
                    <a:pt x="1478393" y="14432"/>
                    <a:pt x="1474946" y="17893"/>
                    <a:pt x="1472565" y="22902"/>
                  </a:cubicBezTo>
                  <a:cubicBezTo>
                    <a:pt x="1470184" y="27910"/>
                    <a:pt x="1468984" y="35012"/>
                    <a:pt x="1468965" y="44209"/>
                  </a:cubicBezTo>
                  <a:cubicBezTo>
                    <a:pt x="1468976" y="53835"/>
                    <a:pt x="1470124" y="61149"/>
                    <a:pt x="1472409" y="66153"/>
                  </a:cubicBezTo>
                  <a:cubicBezTo>
                    <a:pt x="1474695" y="71156"/>
                    <a:pt x="1478053" y="74536"/>
                    <a:pt x="1482485" y="76293"/>
                  </a:cubicBezTo>
                  <a:cubicBezTo>
                    <a:pt x="1486917" y="78049"/>
                    <a:pt x="1492357" y="78871"/>
                    <a:pt x="1498807" y="78756"/>
                  </a:cubicBezTo>
                  <a:cubicBezTo>
                    <a:pt x="1500876" y="78758"/>
                    <a:pt x="1503208" y="78629"/>
                    <a:pt x="1505803" y="78368"/>
                  </a:cubicBezTo>
                  <a:cubicBezTo>
                    <a:pt x="1508398" y="78108"/>
                    <a:pt x="1510730" y="77700"/>
                    <a:pt x="1512799" y="77146"/>
                  </a:cubicBezTo>
                  <a:lnTo>
                    <a:pt x="1512799" y="50523"/>
                  </a:lnTo>
                  <a:lnTo>
                    <a:pt x="1495587" y="50524"/>
                  </a:lnTo>
                  <a:lnTo>
                    <a:pt x="1495587" y="41113"/>
                  </a:lnTo>
                  <a:lnTo>
                    <a:pt x="1523448" y="41113"/>
                  </a:lnTo>
                  <a:lnTo>
                    <a:pt x="1523448" y="84823"/>
                  </a:lnTo>
                  <a:cubicBezTo>
                    <a:pt x="1520342" y="85839"/>
                    <a:pt x="1516617" y="86685"/>
                    <a:pt x="1512273" y="87362"/>
                  </a:cubicBezTo>
                  <a:cubicBezTo>
                    <a:pt x="1507929" y="88037"/>
                    <a:pt x="1503027" y="88388"/>
                    <a:pt x="1497569" y="88414"/>
                  </a:cubicBezTo>
                  <a:cubicBezTo>
                    <a:pt x="1489197" y="88533"/>
                    <a:pt x="1482014" y="87373"/>
                    <a:pt x="1476019" y="84933"/>
                  </a:cubicBezTo>
                  <a:cubicBezTo>
                    <a:pt x="1470023" y="82494"/>
                    <a:pt x="1465417" y="78059"/>
                    <a:pt x="1462201" y="71629"/>
                  </a:cubicBezTo>
                  <a:cubicBezTo>
                    <a:pt x="1458984" y="65199"/>
                    <a:pt x="1457359" y="56059"/>
                    <a:pt x="1457325" y="44208"/>
                  </a:cubicBezTo>
                  <a:cubicBezTo>
                    <a:pt x="1457358" y="33215"/>
                    <a:pt x="1459026" y="24479"/>
                    <a:pt x="1462329" y="17999"/>
                  </a:cubicBezTo>
                  <a:cubicBezTo>
                    <a:pt x="1465632" y="11519"/>
                    <a:pt x="1470372" y="6882"/>
                    <a:pt x="1476551" y="4089"/>
                  </a:cubicBezTo>
                  <a:cubicBezTo>
                    <a:pt x="1482729" y="1296"/>
                    <a:pt x="1490148" y="-66"/>
                    <a:pt x="1498807" y="3"/>
                  </a:cubicBezTo>
                  <a:cubicBezTo>
                    <a:pt x="1502890" y="10"/>
                    <a:pt x="1506982" y="305"/>
                    <a:pt x="1511081" y="885"/>
                  </a:cubicBezTo>
                  <a:close/>
                </a:path>
              </a:pathLst>
            </a:custGeom>
            <a:solidFill>
              <a:prstClr val="white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dist">
                <a:defRPr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Bahnschrift Condensed" panose="020B0502040204020203" pitchFamily="34" charset="0"/>
                </a:defRPr>
              </a:lvl1pPr>
            </a:lstStyle>
            <a:p>
              <a:pPr marL="0" marR="0" lvl="0" indent="0" algn="ctr" defTabSz="3871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C9C0CF00-A501-4CA6-9A21-5D34B1A6A938}"/>
                </a:ext>
              </a:extLst>
            </p:cNvPr>
            <p:cNvSpPr/>
            <p:nvPr/>
          </p:nvSpPr>
          <p:spPr>
            <a:xfrm rot="10201499">
              <a:off x="3013932" y="7541184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F59630A-D096-4CDA-A471-4D12708BC202}"/>
                </a:ext>
              </a:extLst>
            </p:cNvPr>
            <p:cNvSpPr/>
            <p:nvPr/>
          </p:nvSpPr>
          <p:spPr>
            <a:xfrm rot="10201499">
              <a:off x="3106351" y="7524929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12CDB52-C581-43F7-B171-555FBFAFAEC2}"/>
                </a:ext>
              </a:extLst>
            </p:cNvPr>
            <p:cNvSpPr/>
            <p:nvPr/>
          </p:nvSpPr>
          <p:spPr>
            <a:xfrm rot="10201499">
              <a:off x="3198771" y="7508675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E80EB29-5306-47FF-9105-585C3A3541E5}"/>
                </a:ext>
              </a:extLst>
            </p:cNvPr>
            <p:cNvSpPr/>
            <p:nvPr/>
          </p:nvSpPr>
          <p:spPr>
            <a:xfrm rot="10201499">
              <a:off x="3291190" y="7492420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" name="TextBox 22">
              <a:extLst>
                <a:ext uri="{FF2B5EF4-FFF2-40B4-BE49-F238E27FC236}">
                  <a16:creationId xmlns:a16="http://schemas.microsoft.com/office/drawing/2014/main" id="{C282EACA-475A-4080-9610-3A5E5421F3DA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 rot="21001499">
              <a:off x="3406784" y="7351536"/>
              <a:ext cx="1523448" cy="109588"/>
            </a:xfrm>
            <a:custGeom>
              <a:avLst/>
              <a:gdLst/>
              <a:ahLst/>
              <a:cxnLst/>
              <a:rect l="l" t="t" r="r" b="b"/>
              <a:pathLst>
                <a:path w="1523448" h="109588">
                  <a:moveTo>
                    <a:pt x="53756" y="885"/>
                  </a:moveTo>
                  <a:cubicBezTo>
                    <a:pt x="57855" y="1466"/>
                    <a:pt x="61235" y="2286"/>
                    <a:pt x="63894" y="3346"/>
                  </a:cubicBezTo>
                  <a:lnTo>
                    <a:pt x="63894" y="13252"/>
                  </a:lnTo>
                  <a:cubicBezTo>
                    <a:pt x="61031" y="12133"/>
                    <a:pt x="57749" y="11276"/>
                    <a:pt x="54050" y="10683"/>
                  </a:cubicBezTo>
                  <a:cubicBezTo>
                    <a:pt x="50351" y="10090"/>
                    <a:pt x="46327" y="9790"/>
                    <a:pt x="41977" y="9785"/>
                  </a:cubicBezTo>
                  <a:cubicBezTo>
                    <a:pt x="35560" y="9694"/>
                    <a:pt x="30095" y="10605"/>
                    <a:pt x="25582" y="12519"/>
                  </a:cubicBezTo>
                  <a:cubicBezTo>
                    <a:pt x="21068" y="14432"/>
                    <a:pt x="17621" y="17893"/>
                    <a:pt x="15240" y="22902"/>
                  </a:cubicBezTo>
                  <a:cubicBezTo>
                    <a:pt x="12859" y="27910"/>
                    <a:pt x="11659" y="35012"/>
                    <a:pt x="11640" y="44209"/>
                  </a:cubicBezTo>
                  <a:cubicBezTo>
                    <a:pt x="11651" y="53835"/>
                    <a:pt x="12799" y="61149"/>
                    <a:pt x="15084" y="66153"/>
                  </a:cubicBezTo>
                  <a:cubicBezTo>
                    <a:pt x="17370" y="71156"/>
                    <a:pt x="20728" y="74536"/>
                    <a:pt x="25160" y="76293"/>
                  </a:cubicBezTo>
                  <a:cubicBezTo>
                    <a:pt x="29592" y="78049"/>
                    <a:pt x="35032" y="78871"/>
                    <a:pt x="41482" y="78755"/>
                  </a:cubicBezTo>
                  <a:cubicBezTo>
                    <a:pt x="43551" y="78758"/>
                    <a:pt x="45883" y="78629"/>
                    <a:pt x="48478" y="78369"/>
                  </a:cubicBezTo>
                  <a:cubicBezTo>
                    <a:pt x="51073" y="78108"/>
                    <a:pt x="53405" y="77700"/>
                    <a:pt x="55474" y="77146"/>
                  </a:cubicBezTo>
                  <a:lnTo>
                    <a:pt x="55474" y="50523"/>
                  </a:lnTo>
                  <a:lnTo>
                    <a:pt x="38262" y="50524"/>
                  </a:lnTo>
                  <a:lnTo>
                    <a:pt x="38263" y="41113"/>
                  </a:lnTo>
                  <a:lnTo>
                    <a:pt x="66123" y="41113"/>
                  </a:lnTo>
                  <a:lnTo>
                    <a:pt x="66123" y="84823"/>
                  </a:lnTo>
                  <a:cubicBezTo>
                    <a:pt x="63017" y="85839"/>
                    <a:pt x="59292" y="86685"/>
                    <a:pt x="54948" y="87362"/>
                  </a:cubicBezTo>
                  <a:cubicBezTo>
                    <a:pt x="50604" y="88037"/>
                    <a:pt x="45702" y="88388"/>
                    <a:pt x="40244" y="88414"/>
                  </a:cubicBezTo>
                  <a:cubicBezTo>
                    <a:pt x="31872" y="88533"/>
                    <a:pt x="24689" y="87373"/>
                    <a:pt x="18694" y="84933"/>
                  </a:cubicBezTo>
                  <a:cubicBezTo>
                    <a:pt x="12698" y="82494"/>
                    <a:pt x="8092" y="78059"/>
                    <a:pt x="4876" y="71629"/>
                  </a:cubicBezTo>
                  <a:cubicBezTo>
                    <a:pt x="1659" y="65199"/>
                    <a:pt x="34" y="56059"/>
                    <a:pt x="0" y="44208"/>
                  </a:cubicBezTo>
                  <a:cubicBezTo>
                    <a:pt x="33" y="33215"/>
                    <a:pt x="1701" y="24479"/>
                    <a:pt x="5004" y="17999"/>
                  </a:cubicBezTo>
                  <a:cubicBezTo>
                    <a:pt x="8307" y="11519"/>
                    <a:pt x="13047" y="6882"/>
                    <a:pt x="19225" y="4089"/>
                  </a:cubicBezTo>
                  <a:cubicBezTo>
                    <a:pt x="25404" y="1296"/>
                    <a:pt x="32823" y="-66"/>
                    <a:pt x="41482" y="3"/>
                  </a:cubicBezTo>
                  <a:cubicBezTo>
                    <a:pt x="45566" y="11"/>
                    <a:pt x="49657" y="305"/>
                    <a:pt x="53756" y="885"/>
                  </a:cubicBezTo>
                  <a:close/>
                  <a:moveTo>
                    <a:pt x="146152" y="1241"/>
                  </a:moveTo>
                  <a:lnTo>
                    <a:pt x="146152" y="11890"/>
                  </a:lnTo>
                  <a:lnTo>
                    <a:pt x="96003" y="76403"/>
                  </a:lnTo>
                  <a:lnTo>
                    <a:pt x="96003" y="77146"/>
                  </a:lnTo>
                  <a:lnTo>
                    <a:pt x="149000" y="77146"/>
                  </a:lnTo>
                  <a:lnTo>
                    <a:pt x="149000" y="87176"/>
                  </a:lnTo>
                  <a:lnTo>
                    <a:pt x="83992" y="87176"/>
                  </a:lnTo>
                  <a:lnTo>
                    <a:pt x="83992" y="75784"/>
                  </a:lnTo>
                  <a:lnTo>
                    <a:pt x="133398" y="11890"/>
                  </a:lnTo>
                  <a:lnTo>
                    <a:pt x="133274" y="11147"/>
                  </a:lnTo>
                  <a:lnTo>
                    <a:pt x="86468" y="11147"/>
                  </a:lnTo>
                  <a:lnTo>
                    <a:pt x="86469" y="1241"/>
                  </a:lnTo>
                  <a:close/>
                  <a:moveTo>
                    <a:pt x="229286" y="1241"/>
                  </a:moveTo>
                  <a:lnTo>
                    <a:pt x="229286" y="87176"/>
                  </a:lnTo>
                  <a:lnTo>
                    <a:pt x="218018" y="87176"/>
                  </a:lnTo>
                  <a:lnTo>
                    <a:pt x="218018" y="45571"/>
                  </a:lnTo>
                  <a:lnTo>
                    <a:pt x="175546" y="45571"/>
                  </a:lnTo>
                  <a:lnTo>
                    <a:pt x="175546" y="87176"/>
                  </a:lnTo>
                  <a:lnTo>
                    <a:pt x="164402" y="87176"/>
                  </a:lnTo>
                  <a:lnTo>
                    <a:pt x="164402" y="1241"/>
                  </a:lnTo>
                  <a:lnTo>
                    <a:pt x="175546" y="1241"/>
                  </a:lnTo>
                  <a:lnTo>
                    <a:pt x="175546" y="36284"/>
                  </a:lnTo>
                  <a:lnTo>
                    <a:pt x="218018" y="36284"/>
                  </a:lnTo>
                  <a:lnTo>
                    <a:pt x="218018" y="1241"/>
                  </a:lnTo>
                  <a:close/>
                  <a:moveTo>
                    <a:pt x="299495" y="1241"/>
                  </a:moveTo>
                  <a:lnTo>
                    <a:pt x="299495" y="85195"/>
                  </a:lnTo>
                  <a:cubicBezTo>
                    <a:pt x="299518" y="92766"/>
                    <a:pt x="297615" y="98705"/>
                    <a:pt x="293784" y="103010"/>
                  </a:cubicBezTo>
                  <a:cubicBezTo>
                    <a:pt x="289953" y="107316"/>
                    <a:pt x="284056" y="109508"/>
                    <a:pt x="276092" y="109588"/>
                  </a:cubicBezTo>
                  <a:cubicBezTo>
                    <a:pt x="274795" y="109588"/>
                    <a:pt x="273335" y="109526"/>
                    <a:pt x="271712" y="109402"/>
                  </a:cubicBezTo>
                  <a:cubicBezTo>
                    <a:pt x="270089" y="109278"/>
                    <a:pt x="268660" y="109093"/>
                    <a:pt x="267424" y="108845"/>
                  </a:cubicBezTo>
                  <a:lnTo>
                    <a:pt x="267424" y="98939"/>
                  </a:lnTo>
                  <a:cubicBezTo>
                    <a:pt x="268381" y="99138"/>
                    <a:pt x="269501" y="99329"/>
                    <a:pt x="270783" y="99512"/>
                  </a:cubicBezTo>
                  <a:cubicBezTo>
                    <a:pt x="272065" y="99695"/>
                    <a:pt x="273711" y="99793"/>
                    <a:pt x="275721" y="99806"/>
                  </a:cubicBezTo>
                  <a:cubicBezTo>
                    <a:pt x="280202" y="99739"/>
                    <a:pt x="283437" y="98294"/>
                    <a:pt x="285425" y="95472"/>
                  </a:cubicBezTo>
                  <a:cubicBezTo>
                    <a:pt x="287415" y="92650"/>
                    <a:pt x="288389" y="88853"/>
                    <a:pt x="288351" y="84080"/>
                  </a:cubicBezTo>
                  <a:lnTo>
                    <a:pt x="288351" y="1241"/>
                  </a:lnTo>
                  <a:close/>
                  <a:moveTo>
                    <a:pt x="390840" y="1241"/>
                  </a:moveTo>
                  <a:lnTo>
                    <a:pt x="390840" y="59439"/>
                  </a:lnTo>
                  <a:cubicBezTo>
                    <a:pt x="390837" y="69531"/>
                    <a:pt x="388118" y="76898"/>
                    <a:pt x="382683" y="81542"/>
                  </a:cubicBezTo>
                  <a:cubicBezTo>
                    <a:pt x="377247" y="86185"/>
                    <a:pt x="369111" y="88476"/>
                    <a:pt x="358274" y="88414"/>
                  </a:cubicBezTo>
                  <a:cubicBezTo>
                    <a:pt x="347501" y="88515"/>
                    <a:pt x="339422" y="86301"/>
                    <a:pt x="334035" y="81774"/>
                  </a:cubicBezTo>
                  <a:cubicBezTo>
                    <a:pt x="328649" y="77246"/>
                    <a:pt x="325956" y="69802"/>
                    <a:pt x="325956" y="59439"/>
                  </a:cubicBezTo>
                  <a:lnTo>
                    <a:pt x="325955" y="1241"/>
                  </a:lnTo>
                  <a:lnTo>
                    <a:pt x="336976" y="1241"/>
                  </a:lnTo>
                  <a:lnTo>
                    <a:pt x="336976" y="56963"/>
                  </a:lnTo>
                  <a:cubicBezTo>
                    <a:pt x="336878" y="65016"/>
                    <a:pt x="338467" y="70671"/>
                    <a:pt x="341743" y="73926"/>
                  </a:cubicBezTo>
                  <a:cubicBezTo>
                    <a:pt x="345020" y="77182"/>
                    <a:pt x="350571" y="78750"/>
                    <a:pt x="358398" y="78632"/>
                  </a:cubicBezTo>
                  <a:cubicBezTo>
                    <a:pt x="366550" y="78751"/>
                    <a:pt x="372194" y="77182"/>
                    <a:pt x="375331" y="73926"/>
                  </a:cubicBezTo>
                  <a:cubicBezTo>
                    <a:pt x="378468" y="70671"/>
                    <a:pt x="379964" y="65016"/>
                    <a:pt x="379820" y="56962"/>
                  </a:cubicBezTo>
                  <a:lnTo>
                    <a:pt x="379820" y="1241"/>
                  </a:lnTo>
                  <a:close/>
                  <a:moveTo>
                    <a:pt x="480527" y="1241"/>
                  </a:moveTo>
                  <a:lnTo>
                    <a:pt x="480527" y="87176"/>
                  </a:lnTo>
                  <a:lnTo>
                    <a:pt x="465792" y="87176"/>
                  </a:lnTo>
                  <a:lnTo>
                    <a:pt x="423692" y="11518"/>
                  </a:lnTo>
                  <a:lnTo>
                    <a:pt x="422949" y="11519"/>
                  </a:lnTo>
                  <a:lnTo>
                    <a:pt x="422949" y="87176"/>
                  </a:lnTo>
                  <a:lnTo>
                    <a:pt x="412052" y="87176"/>
                  </a:lnTo>
                  <a:lnTo>
                    <a:pt x="412052" y="1241"/>
                  </a:lnTo>
                  <a:lnTo>
                    <a:pt x="429511" y="1241"/>
                  </a:lnTo>
                  <a:lnTo>
                    <a:pt x="468640" y="72564"/>
                  </a:lnTo>
                  <a:lnTo>
                    <a:pt x="469383" y="72564"/>
                  </a:lnTo>
                  <a:lnTo>
                    <a:pt x="469383" y="1241"/>
                  </a:lnTo>
                  <a:close/>
                  <a:moveTo>
                    <a:pt x="625393" y="1241"/>
                  </a:moveTo>
                  <a:lnTo>
                    <a:pt x="625393" y="87176"/>
                  </a:lnTo>
                  <a:lnTo>
                    <a:pt x="614249" y="87176"/>
                  </a:lnTo>
                  <a:lnTo>
                    <a:pt x="614249" y="12510"/>
                  </a:lnTo>
                  <a:lnTo>
                    <a:pt x="613506" y="12509"/>
                  </a:lnTo>
                  <a:lnTo>
                    <a:pt x="591465" y="67735"/>
                  </a:lnTo>
                  <a:lnTo>
                    <a:pt x="579330" y="67735"/>
                  </a:lnTo>
                  <a:lnTo>
                    <a:pt x="557042" y="12509"/>
                  </a:lnTo>
                  <a:lnTo>
                    <a:pt x="556299" y="12509"/>
                  </a:lnTo>
                  <a:lnTo>
                    <a:pt x="556299" y="87176"/>
                  </a:lnTo>
                  <a:lnTo>
                    <a:pt x="545402" y="87176"/>
                  </a:lnTo>
                  <a:lnTo>
                    <a:pt x="545402" y="1241"/>
                  </a:lnTo>
                  <a:lnTo>
                    <a:pt x="563233" y="1241"/>
                  </a:lnTo>
                  <a:lnTo>
                    <a:pt x="585150" y="56591"/>
                  </a:lnTo>
                  <a:lnTo>
                    <a:pt x="585893" y="56591"/>
                  </a:lnTo>
                  <a:lnTo>
                    <a:pt x="607810" y="1241"/>
                  </a:lnTo>
                  <a:close/>
                  <a:moveTo>
                    <a:pt x="697973" y="1241"/>
                  </a:moveTo>
                  <a:lnTo>
                    <a:pt x="697973" y="11147"/>
                  </a:lnTo>
                  <a:lnTo>
                    <a:pt x="661321" y="11147"/>
                  </a:lnTo>
                  <a:lnTo>
                    <a:pt x="661321" y="37770"/>
                  </a:lnTo>
                  <a:lnTo>
                    <a:pt x="695497" y="37770"/>
                  </a:lnTo>
                  <a:lnTo>
                    <a:pt x="695497" y="47180"/>
                  </a:lnTo>
                  <a:lnTo>
                    <a:pt x="661321" y="47180"/>
                  </a:lnTo>
                  <a:lnTo>
                    <a:pt x="661321" y="77146"/>
                  </a:lnTo>
                  <a:lnTo>
                    <a:pt x="701069" y="77146"/>
                  </a:lnTo>
                  <a:lnTo>
                    <a:pt x="701069" y="87176"/>
                  </a:lnTo>
                  <a:lnTo>
                    <a:pt x="650177" y="87176"/>
                  </a:lnTo>
                  <a:lnTo>
                    <a:pt x="650177" y="1241"/>
                  </a:lnTo>
                  <a:close/>
                  <a:moveTo>
                    <a:pt x="785327" y="1241"/>
                  </a:moveTo>
                  <a:lnTo>
                    <a:pt x="785327" y="87176"/>
                  </a:lnTo>
                  <a:lnTo>
                    <a:pt x="770592" y="87176"/>
                  </a:lnTo>
                  <a:lnTo>
                    <a:pt x="728492" y="11519"/>
                  </a:lnTo>
                  <a:lnTo>
                    <a:pt x="727748" y="11519"/>
                  </a:lnTo>
                  <a:lnTo>
                    <a:pt x="727749" y="87176"/>
                  </a:lnTo>
                  <a:lnTo>
                    <a:pt x="716852" y="87176"/>
                  </a:lnTo>
                  <a:lnTo>
                    <a:pt x="716852" y="1241"/>
                  </a:lnTo>
                  <a:lnTo>
                    <a:pt x="734311" y="1241"/>
                  </a:lnTo>
                  <a:lnTo>
                    <a:pt x="773440" y="72564"/>
                  </a:lnTo>
                  <a:lnTo>
                    <a:pt x="774183" y="72564"/>
                  </a:lnTo>
                  <a:lnTo>
                    <a:pt x="774183" y="1241"/>
                  </a:lnTo>
                  <a:close/>
                  <a:moveTo>
                    <a:pt x="863381" y="885"/>
                  </a:moveTo>
                  <a:cubicBezTo>
                    <a:pt x="867480" y="1466"/>
                    <a:pt x="870860" y="2286"/>
                    <a:pt x="873519" y="3346"/>
                  </a:cubicBezTo>
                  <a:lnTo>
                    <a:pt x="873519" y="13252"/>
                  </a:lnTo>
                  <a:cubicBezTo>
                    <a:pt x="870656" y="12133"/>
                    <a:pt x="867374" y="11276"/>
                    <a:pt x="863675" y="10683"/>
                  </a:cubicBezTo>
                  <a:cubicBezTo>
                    <a:pt x="859976" y="10089"/>
                    <a:pt x="855951" y="9790"/>
                    <a:pt x="851602" y="9785"/>
                  </a:cubicBezTo>
                  <a:cubicBezTo>
                    <a:pt x="845185" y="9694"/>
                    <a:pt x="839720" y="10605"/>
                    <a:pt x="835207" y="12518"/>
                  </a:cubicBezTo>
                  <a:cubicBezTo>
                    <a:pt x="830693" y="14432"/>
                    <a:pt x="827246" y="17893"/>
                    <a:pt x="824865" y="22901"/>
                  </a:cubicBezTo>
                  <a:cubicBezTo>
                    <a:pt x="822484" y="27910"/>
                    <a:pt x="821284" y="35013"/>
                    <a:pt x="821265" y="44208"/>
                  </a:cubicBezTo>
                  <a:cubicBezTo>
                    <a:pt x="821276" y="53835"/>
                    <a:pt x="822424" y="61150"/>
                    <a:pt x="824709" y="66153"/>
                  </a:cubicBezTo>
                  <a:cubicBezTo>
                    <a:pt x="826994" y="71157"/>
                    <a:pt x="830353" y="74536"/>
                    <a:pt x="834785" y="76293"/>
                  </a:cubicBezTo>
                  <a:cubicBezTo>
                    <a:pt x="839217" y="78049"/>
                    <a:pt x="844657" y="78870"/>
                    <a:pt x="851107" y="78756"/>
                  </a:cubicBezTo>
                  <a:cubicBezTo>
                    <a:pt x="853176" y="78758"/>
                    <a:pt x="855508" y="78629"/>
                    <a:pt x="858103" y="78369"/>
                  </a:cubicBezTo>
                  <a:cubicBezTo>
                    <a:pt x="860698" y="78108"/>
                    <a:pt x="863030" y="77701"/>
                    <a:pt x="865099" y="77146"/>
                  </a:cubicBezTo>
                  <a:lnTo>
                    <a:pt x="865099" y="50524"/>
                  </a:lnTo>
                  <a:lnTo>
                    <a:pt x="847887" y="50524"/>
                  </a:lnTo>
                  <a:lnTo>
                    <a:pt x="847887" y="41113"/>
                  </a:lnTo>
                  <a:lnTo>
                    <a:pt x="875748" y="41113"/>
                  </a:lnTo>
                  <a:lnTo>
                    <a:pt x="875748" y="84823"/>
                  </a:lnTo>
                  <a:cubicBezTo>
                    <a:pt x="872642" y="85840"/>
                    <a:pt x="868917" y="86686"/>
                    <a:pt x="864573" y="87361"/>
                  </a:cubicBezTo>
                  <a:cubicBezTo>
                    <a:pt x="860229" y="88038"/>
                    <a:pt x="855327" y="88388"/>
                    <a:pt x="849869" y="88414"/>
                  </a:cubicBezTo>
                  <a:cubicBezTo>
                    <a:pt x="841498" y="88534"/>
                    <a:pt x="834314" y="87373"/>
                    <a:pt x="828319" y="84933"/>
                  </a:cubicBezTo>
                  <a:cubicBezTo>
                    <a:pt x="822323" y="82493"/>
                    <a:pt x="817717" y="78058"/>
                    <a:pt x="814501" y="71629"/>
                  </a:cubicBezTo>
                  <a:cubicBezTo>
                    <a:pt x="811284" y="65199"/>
                    <a:pt x="809659" y="56059"/>
                    <a:pt x="809626" y="44209"/>
                  </a:cubicBezTo>
                  <a:cubicBezTo>
                    <a:pt x="809658" y="33216"/>
                    <a:pt x="811326" y="24479"/>
                    <a:pt x="814629" y="17999"/>
                  </a:cubicBezTo>
                  <a:cubicBezTo>
                    <a:pt x="817932" y="11519"/>
                    <a:pt x="822672" y="6882"/>
                    <a:pt x="828851" y="4089"/>
                  </a:cubicBezTo>
                  <a:cubicBezTo>
                    <a:pt x="835029" y="1296"/>
                    <a:pt x="842448" y="-66"/>
                    <a:pt x="851107" y="3"/>
                  </a:cubicBezTo>
                  <a:cubicBezTo>
                    <a:pt x="855190" y="11"/>
                    <a:pt x="859282" y="305"/>
                    <a:pt x="863381" y="885"/>
                  </a:cubicBezTo>
                  <a:close/>
                  <a:moveTo>
                    <a:pt x="997840" y="1241"/>
                  </a:moveTo>
                  <a:lnTo>
                    <a:pt x="970970" y="42722"/>
                  </a:lnTo>
                  <a:lnTo>
                    <a:pt x="998830" y="87176"/>
                  </a:lnTo>
                  <a:lnTo>
                    <a:pt x="985829" y="87176"/>
                  </a:lnTo>
                  <a:lnTo>
                    <a:pt x="963788" y="50276"/>
                  </a:lnTo>
                  <a:lnTo>
                    <a:pt x="963045" y="50276"/>
                  </a:lnTo>
                  <a:lnTo>
                    <a:pt x="939889" y="87176"/>
                  </a:lnTo>
                  <a:lnTo>
                    <a:pt x="927383" y="87176"/>
                  </a:lnTo>
                  <a:lnTo>
                    <a:pt x="955615" y="43466"/>
                  </a:lnTo>
                  <a:lnTo>
                    <a:pt x="929736" y="1241"/>
                  </a:lnTo>
                  <a:lnTo>
                    <a:pt x="942737" y="1241"/>
                  </a:lnTo>
                  <a:lnTo>
                    <a:pt x="963169" y="36532"/>
                  </a:lnTo>
                  <a:lnTo>
                    <a:pt x="963911" y="36531"/>
                  </a:lnTo>
                  <a:lnTo>
                    <a:pt x="985705" y="1241"/>
                  </a:lnTo>
                  <a:close/>
                  <a:moveTo>
                    <a:pt x="1080936" y="11642"/>
                  </a:moveTo>
                  <a:lnTo>
                    <a:pt x="1079450" y="11642"/>
                  </a:lnTo>
                  <a:lnTo>
                    <a:pt x="1064714" y="51638"/>
                  </a:lnTo>
                  <a:lnTo>
                    <a:pt x="1095423" y="51638"/>
                  </a:lnTo>
                  <a:close/>
                  <a:moveTo>
                    <a:pt x="1023271" y="1241"/>
                  </a:moveTo>
                  <a:lnTo>
                    <a:pt x="1023271" y="87176"/>
                  </a:lnTo>
                  <a:lnTo>
                    <a:pt x="1012127" y="87176"/>
                  </a:lnTo>
                  <a:lnTo>
                    <a:pt x="1012127" y="1241"/>
                  </a:lnTo>
                  <a:close/>
                  <a:moveTo>
                    <a:pt x="1087622" y="1241"/>
                  </a:moveTo>
                  <a:lnTo>
                    <a:pt x="1120064" y="87176"/>
                  </a:lnTo>
                  <a:lnTo>
                    <a:pt x="1108301" y="87176"/>
                  </a:lnTo>
                  <a:lnTo>
                    <a:pt x="1099014" y="61544"/>
                  </a:lnTo>
                  <a:lnTo>
                    <a:pt x="1061000" y="61544"/>
                  </a:lnTo>
                  <a:lnTo>
                    <a:pt x="1051589" y="87176"/>
                  </a:lnTo>
                  <a:lnTo>
                    <a:pt x="1040197" y="87176"/>
                  </a:lnTo>
                  <a:lnTo>
                    <a:pt x="1072763" y="1241"/>
                  </a:lnTo>
                  <a:close/>
                  <a:moveTo>
                    <a:pt x="1226439" y="1241"/>
                  </a:moveTo>
                  <a:lnTo>
                    <a:pt x="1199570" y="42723"/>
                  </a:lnTo>
                  <a:lnTo>
                    <a:pt x="1227430" y="87176"/>
                  </a:lnTo>
                  <a:lnTo>
                    <a:pt x="1214428" y="87176"/>
                  </a:lnTo>
                  <a:lnTo>
                    <a:pt x="1192388" y="50276"/>
                  </a:lnTo>
                  <a:lnTo>
                    <a:pt x="1191645" y="50276"/>
                  </a:lnTo>
                  <a:lnTo>
                    <a:pt x="1168489" y="87176"/>
                  </a:lnTo>
                  <a:lnTo>
                    <a:pt x="1155983" y="87176"/>
                  </a:lnTo>
                  <a:lnTo>
                    <a:pt x="1184215" y="43465"/>
                  </a:lnTo>
                  <a:lnTo>
                    <a:pt x="1158336" y="1241"/>
                  </a:lnTo>
                  <a:lnTo>
                    <a:pt x="1171337" y="1241"/>
                  </a:lnTo>
                  <a:lnTo>
                    <a:pt x="1191768" y="36531"/>
                  </a:lnTo>
                  <a:lnTo>
                    <a:pt x="1192511" y="36532"/>
                  </a:lnTo>
                  <a:lnTo>
                    <a:pt x="1214305" y="1241"/>
                  </a:lnTo>
                  <a:close/>
                  <a:moveTo>
                    <a:pt x="1309536" y="11643"/>
                  </a:moveTo>
                  <a:lnTo>
                    <a:pt x="1308050" y="11643"/>
                  </a:lnTo>
                  <a:lnTo>
                    <a:pt x="1293315" y="51638"/>
                  </a:lnTo>
                  <a:lnTo>
                    <a:pt x="1324023" y="51638"/>
                  </a:lnTo>
                  <a:close/>
                  <a:moveTo>
                    <a:pt x="1251871" y="1241"/>
                  </a:moveTo>
                  <a:lnTo>
                    <a:pt x="1251871" y="87176"/>
                  </a:lnTo>
                  <a:lnTo>
                    <a:pt x="1240727" y="87176"/>
                  </a:lnTo>
                  <a:lnTo>
                    <a:pt x="1240727" y="1241"/>
                  </a:lnTo>
                  <a:close/>
                  <a:moveTo>
                    <a:pt x="1316222" y="1241"/>
                  </a:moveTo>
                  <a:lnTo>
                    <a:pt x="1348664" y="87176"/>
                  </a:lnTo>
                  <a:lnTo>
                    <a:pt x="1336901" y="87176"/>
                  </a:lnTo>
                  <a:lnTo>
                    <a:pt x="1327614" y="61544"/>
                  </a:lnTo>
                  <a:lnTo>
                    <a:pt x="1289599" y="61544"/>
                  </a:lnTo>
                  <a:lnTo>
                    <a:pt x="1280189" y="87176"/>
                  </a:lnTo>
                  <a:lnTo>
                    <a:pt x="1268797" y="87176"/>
                  </a:lnTo>
                  <a:lnTo>
                    <a:pt x="1301363" y="1241"/>
                  </a:lnTo>
                  <a:close/>
                  <a:moveTo>
                    <a:pt x="1433027" y="1241"/>
                  </a:moveTo>
                  <a:lnTo>
                    <a:pt x="1433027" y="87176"/>
                  </a:lnTo>
                  <a:lnTo>
                    <a:pt x="1418292" y="87176"/>
                  </a:lnTo>
                  <a:lnTo>
                    <a:pt x="1376192" y="11519"/>
                  </a:lnTo>
                  <a:lnTo>
                    <a:pt x="1375449" y="11519"/>
                  </a:lnTo>
                  <a:lnTo>
                    <a:pt x="1375448" y="87176"/>
                  </a:lnTo>
                  <a:lnTo>
                    <a:pt x="1364552" y="87176"/>
                  </a:lnTo>
                  <a:lnTo>
                    <a:pt x="1364552" y="1241"/>
                  </a:lnTo>
                  <a:lnTo>
                    <a:pt x="1382012" y="1241"/>
                  </a:lnTo>
                  <a:lnTo>
                    <a:pt x="1421140" y="72565"/>
                  </a:lnTo>
                  <a:lnTo>
                    <a:pt x="1421883" y="72564"/>
                  </a:lnTo>
                  <a:lnTo>
                    <a:pt x="1421883" y="1241"/>
                  </a:lnTo>
                  <a:close/>
                  <a:moveTo>
                    <a:pt x="1511081" y="885"/>
                  </a:moveTo>
                  <a:cubicBezTo>
                    <a:pt x="1515180" y="1466"/>
                    <a:pt x="1518560" y="2286"/>
                    <a:pt x="1521219" y="3346"/>
                  </a:cubicBezTo>
                  <a:lnTo>
                    <a:pt x="1521219" y="13252"/>
                  </a:lnTo>
                  <a:cubicBezTo>
                    <a:pt x="1518355" y="12133"/>
                    <a:pt x="1515074" y="11276"/>
                    <a:pt x="1511375" y="10683"/>
                  </a:cubicBezTo>
                  <a:cubicBezTo>
                    <a:pt x="1507676" y="10090"/>
                    <a:pt x="1503651" y="9790"/>
                    <a:pt x="1499302" y="9785"/>
                  </a:cubicBezTo>
                  <a:cubicBezTo>
                    <a:pt x="1492885" y="9694"/>
                    <a:pt x="1487420" y="10605"/>
                    <a:pt x="1482907" y="12519"/>
                  </a:cubicBezTo>
                  <a:cubicBezTo>
                    <a:pt x="1478393" y="14432"/>
                    <a:pt x="1474946" y="17893"/>
                    <a:pt x="1472565" y="22902"/>
                  </a:cubicBezTo>
                  <a:cubicBezTo>
                    <a:pt x="1470184" y="27910"/>
                    <a:pt x="1468984" y="35012"/>
                    <a:pt x="1468965" y="44209"/>
                  </a:cubicBezTo>
                  <a:cubicBezTo>
                    <a:pt x="1468976" y="53835"/>
                    <a:pt x="1470124" y="61149"/>
                    <a:pt x="1472410" y="66153"/>
                  </a:cubicBezTo>
                  <a:cubicBezTo>
                    <a:pt x="1474694" y="71156"/>
                    <a:pt x="1478053" y="74536"/>
                    <a:pt x="1482485" y="76293"/>
                  </a:cubicBezTo>
                  <a:cubicBezTo>
                    <a:pt x="1486917" y="78049"/>
                    <a:pt x="1492357" y="78871"/>
                    <a:pt x="1498807" y="78756"/>
                  </a:cubicBezTo>
                  <a:cubicBezTo>
                    <a:pt x="1500876" y="78758"/>
                    <a:pt x="1503208" y="78629"/>
                    <a:pt x="1505803" y="78368"/>
                  </a:cubicBezTo>
                  <a:cubicBezTo>
                    <a:pt x="1508398" y="78108"/>
                    <a:pt x="1510730" y="77700"/>
                    <a:pt x="1512799" y="77146"/>
                  </a:cubicBezTo>
                  <a:lnTo>
                    <a:pt x="1512799" y="50523"/>
                  </a:lnTo>
                  <a:lnTo>
                    <a:pt x="1495587" y="50524"/>
                  </a:lnTo>
                  <a:lnTo>
                    <a:pt x="1495587" y="41113"/>
                  </a:lnTo>
                  <a:lnTo>
                    <a:pt x="1523448" y="41113"/>
                  </a:lnTo>
                  <a:lnTo>
                    <a:pt x="1523448" y="84823"/>
                  </a:lnTo>
                  <a:cubicBezTo>
                    <a:pt x="1520342" y="85839"/>
                    <a:pt x="1516617" y="86685"/>
                    <a:pt x="1512273" y="87362"/>
                  </a:cubicBezTo>
                  <a:cubicBezTo>
                    <a:pt x="1507929" y="88037"/>
                    <a:pt x="1503027" y="88388"/>
                    <a:pt x="1497569" y="88414"/>
                  </a:cubicBezTo>
                  <a:cubicBezTo>
                    <a:pt x="1489198" y="88533"/>
                    <a:pt x="1482014" y="87373"/>
                    <a:pt x="1476019" y="84933"/>
                  </a:cubicBezTo>
                  <a:cubicBezTo>
                    <a:pt x="1470023" y="82494"/>
                    <a:pt x="1465417" y="78059"/>
                    <a:pt x="1462201" y="71629"/>
                  </a:cubicBezTo>
                  <a:cubicBezTo>
                    <a:pt x="1458984" y="65199"/>
                    <a:pt x="1457359" y="56059"/>
                    <a:pt x="1457325" y="44208"/>
                  </a:cubicBezTo>
                  <a:cubicBezTo>
                    <a:pt x="1457358" y="33215"/>
                    <a:pt x="1459026" y="24479"/>
                    <a:pt x="1462329" y="17999"/>
                  </a:cubicBezTo>
                  <a:cubicBezTo>
                    <a:pt x="1465632" y="11519"/>
                    <a:pt x="1470372" y="6882"/>
                    <a:pt x="1476551" y="4089"/>
                  </a:cubicBezTo>
                  <a:cubicBezTo>
                    <a:pt x="1482729" y="1296"/>
                    <a:pt x="1490148" y="-66"/>
                    <a:pt x="1498807" y="3"/>
                  </a:cubicBezTo>
                  <a:cubicBezTo>
                    <a:pt x="1502890" y="10"/>
                    <a:pt x="1506982" y="305"/>
                    <a:pt x="1511081" y="885"/>
                  </a:cubicBezTo>
                  <a:close/>
                </a:path>
              </a:pathLst>
            </a:custGeom>
            <a:solidFill>
              <a:prstClr val="white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dist">
                <a:defRPr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Bahnschrift Condensed" panose="020B0502040204020203" pitchFamily="34" charset="0"/>
                </a:defRPr>
              </a:lvl1pPr>
            </a:lstStyle>
            <a:p>
              <a:pPr marL="0" marR="0" lvl="0" indent="0" algn="ctr" defTabSz="3871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9D64BFF-CB9D-4626-B73A-DFEC14C878EA}"/>
                </a:ext>
              </a:extLst>
            </p:cNvPr>
            <p:cNvSpPr/>
            <p:nvPr/>
          </p:nvSpPr>
          <p:spPr>
            <a:xfrm rot="10201499">
              <a:off x="4953457" y="7200065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0EAFBD2-7863-4CA0-BA8E-3FD03CF833A7}"/>
                </a:ext>
              </a:extLst>
            </p:cNvPr>
            <p:cNvSpPr/>
            <p:nvPr/>
          </p:nvSpPr>
          <p:spPr>
            <a:xfrm rot="10201499">
              <a:off x="5045876" y="7183811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2EC5C08-F575-44CD-8C11-0492A8ABB3FF}"/>
                </a:ext>
              </a:extLst>
            </p:cNvPr>
            <p:cNvSpPr/>
            <p:nvPr/>
          </p:nvSpPr>
          <p:spPr>
            <a:xfrm rot="10201499">
              <a:off x="5138296" y="7167556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90A60D9-A730-482A-ACCC-18F6DC63A8CC}"/>
                </a:ext>
              </a:extLst>
            </p:cNvPr>
            <p:cNvSpPr/>
            <p:nvPr/>
          </p:nvSpPr>
          <p:spPr>
            <a:xfrm rot="10201499">
              <a:off x="5230715" y="7151302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" name="TextBox 27">
              <a:extLst>
                <a:ext uri="{FF2B5EF4-FFF2-40B4-BE49-F238E27FC236}">
                  <a16:creationId xmlns:a16="http://schemas.microsoft.com/office/drawing/2014/main" id="{2D063518-E29A-453B-93BD-0E824043B295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 rot="21001499">
              <a:off x="5346309" y="7010417"/>
              <a:ext cx="1523448" cy="109588"/>
            </a:xfrm>
            <a:custGeom>
              <a:avLst/>
              <a:gdLst/>
              <a:ahLst/>
              <a:cxnLst/>
              <a:rect l="l" t="t" r="r" b="b"/>
              <a:pathLst>
                <a:path w="1523448" h="109588">
                  <a:moveTo>
                    <a:pt x="53756" y="885"/>
                  </a:moveTo>
                  <a:cubicBezTo>
                    <a:pt x="57855" y="1466"/>
                    <a:pt x="61234" y="2286"/>
                    <a:pt x="63894" y="3346"/>
                  </a:cubicBezTo>
                  <a:lnTo>
                    <a:pt x="63894" y="13252"/>
                  </a:lnTo>
                  <a:cubicBezTo>
                    <a:pt x="61031" y="12133"/>
                    <a:pt x="57749" y="11276"/>
                    <a:pt x="54050" y="10683"/>
                  </a:cubicBezTo>
                  <a:cubicBezTo>
                    <a:pt x="50351" y="10090"/>
                    <a:pt x="46326" y="9790"/>
                    <a:pt x="41977" y="9785"/>
                  </a:cubicBezTo>
                  <a:cubicBezTo>
                    <a:pt x="35560" y="9694"/>
                    <a:pt x="30095" y="10605"/>
                    <a:pt x="25581" y="12518"/>
                  </a:cubicBezTo>
                  <a:cubicBezTo>
                    <a:pt x="21068" y="14432"/>
                    <a:pt x="17621" y="17893"/>
                    <a:pt x="15240" y="22902"/>
                  </a:cubicBezTo>
                  <a:cubicBezTo>
                    <a:pt x="12859" y="27910"/>
                    <a:pt x="11659" y="35012"/>
                    <a:pt x="11640" y="44209"/>
                  </a:cubicBezTo>
                  <a:cubicBezTo>
                    <a:pt x="11651" y="53835"/>
                    <a:pt x="12798" y="61149"/>
                    <a:pt x="15084" y="66153"/>
                  </a:cubicBezTo>
                  <a:cubicBezTo>
                    <a:pt x="17370" y="71156"/>
                    <a:pt x="20728" y="74536"/>
                    <a:pt x="25160" y="76293"/>
                  </a:cubicBezTo>
                  <a:cubicBezTo>
                    <a:pt x="29591" y="78049"/>
                    <a:pt x="35032" y="78870"/>
                    <a:pt x="41482" y="78755"/>
                  </a:cubicBezTo>
                  <a:cubicBezTo>
                    <a:pt x="43551" y="78758"/>
                    <a:pt x="45883" y="78629"/>
                    <a:pt x="48478" y="78368"/>
                  </a:cubicBezTo>
                  <a:cubicBezTo>
                    <a:pt x="51073" y="78108"/>
                    <a:pt x="53405" y="77700"/>
                    <a:pt x="55474" y="77146"/>
                  </a:cubicBezTo>
                  <a:lnTo>
                    <a:pt x="55474" y="50523"/>
                  </a:lnTo>
                  <a:lnTo>
                    <a:pt x="38262" y="50523"/>
                  </a:lnTo>
                  <a:lnTo>
                    <a:pt x="38262" y="41113"/>
                  </a:lnTo>
                  <a:lnTo>
                    <a:pt x="66123" y="41113"/>
                  </a:lnTo>
                  <a:lnTo>
                    <a:pt x="66123" y="84823"/>
                  </a:lnTo>
                  <a:cubicBezTo>
                    <a:pt x="63017" y="85839"/>
                    <a:pt x="59292" y="86685"/>
                    <a:pt x="54948" y="87362"/>
                  </a:cubicBezTo>
                  <a:cubicBezTo>
                    <a:pt x="50603" y="88037"/>
                    <a:pt x="45702" y="88388"/>
                    <a:pt x="40244" y="88414"/>
                  </a:cubicBezTo>
                  <a:cubicBezTo>
                    <a:pt x="31872" y="88533"/>
                    <a:pt x="24689" y="87373"/>
                    <a:pt x="18693" y="84933"/>
                  </a:cubicBezTo>
                  <a:cubicBezTo>
                    <a:pt x="12698" y="82494"/>
                    <a:pt x="8092" y="78059"/>
                    <a:pt x="4875" y="71629"/>
                  </a:cubicBezTo>
                  <a:cubicBezTo>
                    <a:pt x="1659" y="65199"/>
                    <a:pt x="34" y="56059"/>
                    <a:pt x="0" y="44208"/>
                  </a:cubicBezTo>
                  <a:cubicBezTo>
                    <a:pt x="33" y="33215"/>
                    <a:pt x="1701" y="24479"/>
                    <a:pt x="5004" y="17999"/>
                  </a:cubicBezTo>
                  <a:cubicBezTo>
                    <a:pt x="8307" y="11518"/>
                    <a:pt x="13047" y="6882"/>
                    <a:pt x="19225" y="4089"/>
                  </a:cubicBezTo>
                  <a:cubicBezTo>
                    <a:pt x="25404" y="1296"/>
                    <a:pt x="32822" y="-66"/>
                    <a:pt x="41482" y="3"/>
                  </a:cubicBezTo>
                  <a:cubicBezTo>
                    <a:pt x="45565" y="10"/>
                    <a:pt x="49657" y="305"/>
                    <a:pt x="53756" y="885"/>
                  </a:cubicBezTo>
                  <a:close/>
                  <a:moveTo>
                    <a:pt x="146152" y="1241"/>
                  </a:moveTo>
                  <a:lnTo>
                    <a:pt x="146152" y="11890"/>
                  </a:lnTo>
                  <a:lnTo>
                    <a:pt x="96002" y="76403"/>
                  </a:lnTo>
                  <a:lnTo>
                    <a:pt x="96003" y="77146"/>
                  </a:lnTo>
                  <a:lnTo>
                    <a:pt x="149000" y="77146"/>
                  </a:lnTo>
                  <a:lnTo>
                    <a:pt x="149000" y="87176"/>
                  </a:lnTo>
                  <a:lnTo>
                    <a:pt x="83992" y="87176"/>
                  </a:lnTo>
                  <a:lnTo>
                    <a:pt x="83992" y="75784"/>
                  </a:lnTo>
                  <a:lnTo>
                    <a:pt x="133398" y="11890"/>
                  </a:lnTo>
                  <a:lnTo>
                    <a:pt x="133274" y="11147"/>
                  </a:lnTo>
                  <a:lnTo>
                    <a:pt x="86468" y="11147"/>
                  </a:lnTo>
                  <a:lnTo>
                    <a:pt x="86468" y="1241"/>
                  </a:lnTo>
                  <a:close/>
                  <a:moveTo>
                    <a:pt x="229286" y="1241"/>
                  </a:moveTo>
                  <a:lnTo>
                    <a:pt x="229286" y="87176"/>
                  </a:lnTo>
                  <a:lnTo>
                    <a:pt x="218018" y="87176"/>
                  </a:lnTo>
                  <a:lnTo>
                    <a:pt x="218018" y="45571"/>
                  </a:lnTo>
                  <a:lnTo>
                    <a:pt x="175546" y="45571"/>
                  </a:lnTo>
                  <a:lnTo>
                    <a:pt x="175546" y="87176"/>
                  </a:lnTo>
                  <a:lnTo>
                    <a:pt x="164402" y="87176"/>
                  </a:lnTo>
                  <a:lnTo>
                    <a:pt x="164402" y="1241"/>
                  </a:lnTo>
                  <a:lnTo>
                    <a:pt x="175546" y="1241"/>
                  </a:lnTo>
                  <a:lnTo>
                    <a:pt x="175546" y="36284"/>
                  </a:lnTo>
                  <a:lnTo>
                    <a:pt x="218018" y="36284"/>
                  </a:lnTo>
                  <a:lnTo>
                    <a:pt x="218018" y="1241"/>
                  </a:lnTo>
                  <a:close/>
                  <a:moveTo>
                    <a:pt x="299495" y="1241"/>
                  </a:moveTo>
                  <a:lnTo>
                    <a:pt x="299495" y="85194"/>
                  </a:lnTo>
                  <a:cubicBezTo>
                    <a:pt x="299518" y="92766"/>
                    <a:pt x="297614" y="98704"/>
                    <a:pt x="293783" y="103010"/>
                  </a:cubicBezTo>
                  <a:cubicBezTo>
                    <a:pt x="289953" y="107316"/>
                    <a:pt x="284055" y="109508"/>
                    <a:pt x="276092" y="109588"/>
                  </a:cubicBezTo>
                  <a:cubicBezTo>
                    <a:pt x="274794" y="109588"/>
                    <a:pt x="273334" y="109526"/>
                    <a:pt x="271711" y="109402"/>
                  </a:cubicBezTo>
                  <a:cubicBezTo>
                    <a:pt x="270089" y="109278"/>
                    <a:pt x="268660" y="109093"/>
                    <a:pt x="267424" y="108845"/>
                  </a:cubicBezTo>
                  <a:lnTo>
                    <a:pt x="267424" y="98939"/>
                  </a:lnTo>
                  <a:cubicBezTo>
                    <a:pt x="268381" y="99138"/>
                    <a:pt x="269501" y="99329"/>
                    <a:pt x="270783" y="99512"/>
                  </a:cubicBezTo>
                  <a:cubicBezTo>
                    <a:pt x="272065" y="99695"/>
                    <a:pt x="273711" y="99793"/>
                    <a:pt x="275720" y="99806"/>
                  </a:cubicBezTo>
                  <a:cubicBezTo>
                    <a:pt x="280201" y="99739"/>
                    <a:pt x="283436" y="98294"/>
                    <a:pt x="285425" y="95472"/>
                  </a:cubicBezTo>
                  <a:cubicBezTo>
                    <a:pt x="287414" y="92650"/>
                    <a:pt x="288389" y="88853"/>
                    <a:pt x="288351" y="84080"/>
                  </a:cubicBezTo>
                  <a:lnTo>
                    <a:pt x="288351" y="1241"/>
                  </a:lnTo>
                  <a:close/>
                  <a:moveTo>
                    <a:pt x="390840" y="1241"/>
                  </a:moveTo>
                  <a:lnTo>
                    <a:pt x="390839" y="59439"/>
                  </a:lnTo>
                  <a:cubicBezTo>
                    <a:pt x="390837" y="69531"/>
                    <a:pt x="388118" y="76898"/>
                    <a:pt x="382683" y="81541"/>
                  </a:cubicBezTo>
                  <a:cubicBezTo>
                    <a:pt x="377247" y="86185"/>
                    <a:pt x="369111" y="88476"/>
                    <a:pt x="358274" y="88414"/>
                  </a:cubicBezTo>
                  <a:cubicBezTo>
                    <a:pt x="347501" y="88515"/>
                    <a:pt x="339421" y="86301"/>
                    <a:pt x="334035" y="81774"/>
                  </a:cubicBezTo>
                  <a:cubicBezTo>
                    <a:pt x="328649" y="77246"/>
                    <a:pt x="325955" y="69802"/>
                    <a:pt x="325955" y="59439"/>
                  </a:cubicBezTo>
                  <a:lnTo>
                    <a:pt x="325955" y="1241"/>
                  </a:lnTo>
                  <a:lnTo>
                    <a:pt x="336976" y="1241"/>
                  </a:lnTo>
                  <a:lnTo>
                    <a:pt x="336976" y="56963"/>
                  </a:lnTo>
                  <a:cubicBezTo>
                    <a:pt x="336878" y="65016"/>
                    <a:pt x="338467" y="70671"/>
                    <a:pt x="341743" y="73926"/>
                  </a:cubicBezTo>
                  <a:cubicBezTo>
                    <a:pt x="345019" y="77182"/>
                    <a:pt x="350571" y="78750"/>
                    <a:pt x="358397" y="78632"/>
                  </a:cubicBezTo>
                  <a:cubicBezTo>
                    <a:pt x="366549" y="78751"/>
                    <a:pt x="372194" y="77182"/>
                    <a:pt x="375330" y="73926"/>
                  </a:cubicBezTo>
                  <a:cubicBezTo>
                    <a:pt x="378467" y="70671"/>
                    <a:pt x="379963" y="65016"/>
                    <a:pt x="379819" y="56962"/>
                  </a:cubicBezTo>
                  <a:lnTo>
                    <a:pt x="379819" y="1241"/>
                  </a:lnTo>
                  <a:close/>
                  <a:moveTo>
                    <a:pt x="480527" y="1241"/>
                  </a:moveTo>
                  <a:lnTo>
                    <a:pt x="480527" y="87176"/>
                  </a:lnTo>
                  <a:lnTo>
                    <a:pt x="465792" y="87176"/>
                  </a:lnTo>
                  <a:lnTo>
                    <a:pt x="423691" y="11518"/>
                  </a:lnTo>
                  <a:lnTo>
                    <a:pt x="422948" y="11519"/>
                  </a:lnTo>
                  <a:lnTo>
                    <a:pt x="422948" y="87176"/>
                  </a:lnTo>
                  <a:lnTo>
                    <a:pt x="412052" y="87176"/>
                  </a:lnTo>
                  <a:lnTo>
                    <a:pt x="412052" y="1241"/>
                  </a:lnTo>
                  <a:lnTo>
                    <a:pt x="429511" y="1241"/>
                  </a:lnTo>
                  <a:lnTo>
                    <a:pt x="468640" y="72564"/>
                  </a:lnTo>
                  <a:lnTo>
                    <a:pt x="469383" y="72564"/>
                  </a:lnTo>
                  <a:lnTo>
                    <a:pt x="469383" y="1241"/>
                  </a:lnTo>
                  <a:close/>
                  <a:moveTo>
                    <a:pt x="625393" y="1241"/>
                  </a:moveTo>
                  <a:lnTo>
                    <a:pt x="625393" y="87176"/>
                  </a:lnTo>
                  <a:lnTo>
                    <a:pt x="614249" y="87176"/>
                  </a:lnTo>
                  <a:lnTo>
                    <a:pt x="614248" y="12509"/>
                  </a:lnTo>
                  <a:lnTo>
                    <a:pt x="613505" y="12509"/>
                  </a:lnTo>
                  <a:lnTo>
                    <a:pt x="591465" y="67735"/>
                  </a:lnTo>
                  <a:lnTo>
                    <a:pt x="579330" y="67735"/>
                  </a:lnTo>
                  <a:lnTo>
                    <a:pt x="557041" y="12509"/>
                  </a:lnTo>
                  <a:lnTo>
                    <a:pt x="556298" y="12509"/>
                  </a:lnTo>
                  <a:lnTo>
                    <a:pt x="556299" y="87176"/>
                  </a:lnTo>
                  <a:lnTo>
                    <a:pt x="545402" y="87176"/>
                  </a:lnTo>
                  <a:lnTo>
                    <a:pt x="545402" y="1241"/>
                  </a:lnTo>
                  <a:lnTo>
                    <a:pt x="563233" y="1241"/>
                  </a:lnTo>
                  <a:lnTo>
                    <a:pt x="585150" y="56591"/>
                  </a:lnTo>
                  <a:lnTo>
                    <a:pt x="585893" y="56591"/>
                  </a:lnTo>
                  <a:lnTo>
                    <a:pt x="607810" y="1241"/>
                  </a:lnTo>
                  <a:close/>
                  <a:moveTo>
                    <a:pt x="697973" y="1241"/>
                  </a:moveTo>
                  <a:lnTo>
                    <a:pt x="697973" y="11147"/>
                  </a:lnTo>
                  <a:lnTo>
                    <a:pt x="661321" y="11147"/>
                  </a:lnTo>
                  <a:lnTo>
                    <a:pt x="661321" y="37770"/>
                  </a:lnTo>
                  <a:lnTo>
                    <a:pt x="695497" y="37770"/>
                  </a:lnTo>
                  <a:lnTo>
                    <a:pt x="695497" y="47180"/>
                  </a:lnTo>
                  <a:lnTo>
                    <a:pt x="661321" y="47180"/>
                  </a:lnTo>
                  <a:lnTo>
                    <a:pt x="661321" y="77146"/>
                  </a:lnTo>
                  <a:lnTo>
                    <a:pt x="701069" y="77146"/>
                  </a:lnTo>
                  <a:lnTo>
                    <a:pt x="701069" y="87176"/>
                  </a:lnTo>
                  <a:lnTo>
                    <a:pt x="650177" y="87176"/>
                  </a:lnTo>
                  <a:lnTo>
                    <a:pt x="650177" y="1241"/>
                  </a:lnTo>
                  <a:close/>
                  <a:moveTo>
                    <a:pt x="785327" y="1241"/>
                  </a:moveTo>
                  <a:lnTo>
                    <a:pt x="785327" y="87176"/>
                  </a:lnTo>
                  <a:lnTo>
                    <a:pt x="770592" y="87176"/>
                  </a:lnTo>
                  <a:lnTo>
                    <a:pt x="728491" y="11518"/>
                  </a:lnTo>
                  <a:lnTo>
                    <a:pt x="727748" y="11519"/>
                  </a:lnTo>
                  <a:lnTo>
                    <a:pt x="727748" y="87175"/>
                  </a:lnTo>
                  <a:lnTo>
                    <a:pt x="716852" y="87175"/>
                  </a:lnTo>
                  <a:lnTo>
                    <a:pt x="716852" y="1241"/>
                  </a:lnTo>
                  <a:lnTo>
                    <a:pt x="734311" y="1241"/>
                  </a:lnTo>
                  <a:lnTo>
                    <a:pt x="773440" y="72564"/>
                  </a:lnTo>
                  <a:lnTo>
                    <a:pt x="774183" y="72564"/>
                  </a:lnTo>
                  <a:lnTo>
                    <a:pt x="774183" y="1241"/>
                  </a:lnTo>
                  <a:close/>
                  <a:moveTo>
                    <a:pt x="863381" y="885"/>
                  </a:moveTo>
                  <a:cubicBezTo>
                    <a:pt x="867480" y="1466"/>
                    <a:pt x="870859" y="2286"/>
                    <a:pt x="873519" y="3346"/>
                  </a:cubicBezTo>
                  <a:lnTo>
                    <a:pt x="873519" y="13252"/>
                  </a:lnTo>
                  <a:cubicBezTo>
                    <a:pt x="870655" y="12133"/>
                    <a:pt x="867374" y="11276"/>
                    <a:pt x="863675" y="10683"/>
                  </a:cubicBezTo>
                  <a:cubicBezTo>
                    <a:pt x="859975" y="10089"/>
                    <a:pt x="855951" y="9790"/>
                    <a:pt x="851602" y="9785"/>
                  </a:cubicBezTo>
                  <a:cubicBezTo>
                    <a:pt x="845185" y="9694"/>
                    <a:pt x="839720" y="10605"/>
                    <a:pt x="835207" y="12518"/>
                  </a:cubicBezTo>
                  <a:cubicBezTo>
                    <a:pt x="830693" y="14432"/>
                    <a:pt x="827246" y="17893"/>
                    <a:pt x="824865" y="22901"/>
                  </a:cubicBezTo>
                  <a:cubicBezTo>
                    <a:pt x="822484" y="27910"/>
                    <a:pt x="821284" y="35013"/>
                    <a:pt x="821265" y="44208"/>
                  </a:cubicBezTo>
                  <a:cubicBezTo>
                    <a:pt x="821275" y="53835"/>
                    <a:pt x="822424" y="61150"/>
                    <a:pt x="824709" y="66153"/>
                  </a:cubicBezTo>
                  <a:cubicBezTo>
                    <a:pt x="826994" y="71157"/>
                    <a:pt x="830353" y="74536"/>
                    <a:pt x="834784" y="76293"/>
                  </a:cubicBezTo>
                  <a:cubicBezTo>
                    <a:pt x="839216" y="78049"/>
                    <a:pt x="844657" y="78870"/>
                    <a:pt x="851107" y="78756"/>
                  </a:cubicBezTo>
                  <a:cubicBezTo>
                    <a:pt x="853175" y="78758"/>
                    <a:pt x="855508" y="78629"/>
                    <a:pt x="858103" y="78369"/>
                  </a:cubicBezTo>
                  <a:cubicBezTo>
                    <a:pt x="860698" y="78108"/>
                    <a:pt x="863030" y="77701"/>
                    <a:pt x="865099" y="77146"/>
                  </a:cubicBezTo>
                  <a:lnTo>
                    <a:pt x="865099" y="50524"/>
                  </a:lnTo>
                  <a:lnTo>
                    <a:pt x="847887" y="50524"/>
                  </a:lnTo>
                  <a:lnTo>
                    <a:pt x="847887" y="41113"/>
                  </a:lnTo>
                  <a:lnTo>
                    <a:pt x="875748" y="41113"/>
                  </a:lnTo>
                  <a:lnTo>
                    <a:pt x="875748" y="84823"/>
                  </a:lnTo>
                  <a:cubicBezTo>
                    <a:pt x="872642" y="85840"/>
                    <a:pt x="868917" y="86686"/>
                    <a:pt x="864572" y="87361"/>
                  </a:cubicBezTo>
                  <a:cubicBezTo>
                    <a:pt x="860229" y="88038"/>
                    <a:pt x="855327" y="88388"/>
                    <a:pt x="849868" y="88414"/>
                  </a:cubicBezTo>
                  <a:cubicBezTo>
                    <a:pt x="841497" y="88533"/>
                    <a:pt x="834314" y="87373"/>
                    <a:pt x="828318" y="84933"/>
                  </a:cubicBezTo>
                  <a:cubicBezTo>
                    <a:pt x="822323" y="82493"/>
                    <a:pt x="817717" y="78058"/>
                    <a:pt x="814500" y="71629"/>
                  </a:cubicBezTo>
                  <a:cubicBezTo>
                    <a:pt x="811284" y="65199"/>
                    <a:pt x="809659" y="56059"/>
                    <a:pt x="809625" y="44209"/>
                  </a:cubicBezTo>
                  <a:cubicBezTo>
                    <a:pt x="809658" y="33216"/>
                    <a:pt x="811326" y="24479"/>
                    <a:pt x="814629" y="17999"/>
                  </a:cubicBezTo>
                  <a:cubicBezTo>
                    <a:pt x="817932" y="11519"/>
                    <a:pt x="822672" y="6882"/>
                    <a:pt x="828850" y="4089"/>
                  </a:cubicBezTo>
                  <a:cubicBezTo>
                    <a:pt x="835028" y="1296"/>
                    <a:pt x="842447" y="-66"/>
                    <a:pt x="851107" y="3"/>
                  </a:cubicBezTo>
                  <a:cubicBezTo>
                    <a:pt x="855190" y="11"/>
                    <a:pt x="859282" y="305"/>
                    <a:pt x="863381" y="885"/>
                  </a:cubicBezTo>
                  <a:close/>
                  <a:moveTo>
                    <a:pt x="997839" y="1241"/>
                  </a:moveTo>
                  <a:lnTo>
                    <a:pt x="970969" y="42722"/>
                  </a:lnTo>
                  <a:lnTo>
                    <a:pt x="998830" y="87176"/>
                  </a:lnTo>
                  <a:lnTo>
                    <a:pt x="985828" y="87176"/>
                  </a:lnTo>
                  <a:lnTo>
                    <a:pt x="963788" y="50276"/>
                  </a:lnTo>
                  <a:lnTo>
                    <a:pt x="963044" y="50276"/>
                  </a:lnTo>
                  <a:lnTo>
                    <a:pt x="939889" y="87176"/>
                  </a:lnTo>
                  <a:lnTo>
                    <a:pt x="927383" y="87176"/>
                  </a:lnTo>
                  <a:lnTo>
                    <a:pt x="955615" y="43465"/>
                  </a:lnTo>
                  <a:lnTo>
                    <a:pt x="929736" y="1241"/>
                  </a:lnTo>
                  <a:lnTo>
                    <a:pt x="942737" y="1241"/>
                  </a:lnTo>
                  <a:lnTo>
                    <a:pt x="963168" y="36532"/>
                  </a:lnTo>
                  <a:lnTo>
                    <a:pt x="963911" y="36531"/>
                  </a:lnTo>
                  <a:lnTo>
                    <a:pt x="985704" y="1241"/>
                  </a:lnTo>
                  <a:close/>
                  <a:moveTo>
                    <a:pt x="1080935" y="11642"/>
                  </a:moveTo>
                  <a:lnTo>
                    <a:pt x="1079450" y="11642"/>
                  </a:lnTo>
                  <a:lnTo>
                    <a:pt x="1064714" y="51638"/>
                  </a:lnTo>
                  <a:lnTo>
                    <a:pt x="1095423" y="51638"/>
                  </a:lnTo>
                  <a:close/>
                  <a:moveTo>
                    <a:pt x="1023271" y="1241"/>
                  </a:moveTo>
                  <a:lnTo>
                    <a:pt x="1023271" y="87176"/>
                  </a:lnTo>
                  <a:lnTo>
                    <a:pt x="1012127" y="87176"/>
                  </a:lnTo>
                  <a:lnTo>
                    <a:pt x="1012127" y="1241"/>
                  </a:lnTo>
                  <a:close/>
                  <a:moveTo>
                    <a:pt x="1087622" y="1241"/>
                  </a:moveTo>
                  <a:lnTo>
                    <a:pt x="1120064" y="87176"/>
                  </a:lnTo>
                  <a:lnTo>
                    <a:pt x="1108300" y="87176"/>
                  </a:lnTo>
                  <a:lnTo>
                    <a:pt x="1099013" y="61544"/>
                  </a:lnTo>
                  <a:lnTo>
                    <a:pt x="1061000" y="61544"/>
                  </a:lnTo>
                  <a:lnTo>
                    <a:pt x="1051589" y="87176"/>
                  </a:lnTo>
                  <a:lnTo>
                    <a:pt x="1040197" y="87176"/>
                  </a:lnTo>
                  <a:lnTo>
                    <a:pt x="1072763" y="1241"/>
                  </a:lnTo>
                  <a:close/>
                  <a:moveTo>
                    <a:pt x="1226439" y="1241"/>
                  </a:moveTo>
                  <a:lnTo>
                    <a:pt x="1199569" y="42723"/>
                  </a:lnTo>
                  <a:lnTo>
                    <a:pt x="1227430" y="87176"/>
                  </a:lnTo>
                  <a:lnTo>
                    <a:pt x="1214428" y="87176"/>
                  </a:lnTo>
                  <a:lnTo>
                    <a:pt x="1192387" y="50276"/>
                  </a:lnTo>
                  <a:lnTo>
                    <a:pt x="1191645" y="50276"/>
                  </a:lnTo>
                  <a:lnTo>
                    <a:pt x="1168489" y="87176"/>
                  </a:lnTo>
                  <a:lnTo>
                    <a:pt x="1155983" y="87176"/>
                  </a:lnTo>
                  <a:lnTo>
                    <a:pt x="1184215" y="43465"/>
                  </a:lnTo>
                  <a:lnTo>
                    <a:pt x="1158335" y="1241"/>
                  </a:lnTo>
                  <a:lnTo>
                    <a:pt x="1171337" y="1241"/>
                  </a:lnTo>
                  <a:lnTo>
                    <a:pt x="1191768" y="36531"/>
                  </a:lnTo>
                  <a:lnTo>
                    <a:pt x="1192511" y="36532"/>
                  </a:lnTo>
                  <a:lnTo>
                    <a:pt x="1214304" y="1241"/>
                  </a:lnTo>
                  <a:close/>
                  <a:moveTo>
                    <a:pt x="1309535" y="11643"/>
                  </a:moveTo>
                  <a:lnTo>
                    <a:pt x="1308049" y="11643"/>
                  </a:lnTo>
                  <a:lnTo>
                    <a:pt x="1293315" y="51638"/>
                  </a:lnTo>
                  <a:lnTo>
                    <a:pt x="1324023" y="51638"/>
                  </a:lnTo>
                  <a:close/>
                  <a:moveTo>
                    <a:pt x="1251871" y="1241"/>
                  </a:moveTo>
                  <a:lnTo>
                    <a:pt x="1251871" y="87176"/>
                  </a:lnTo>
                  <a:lnTo>
                    <a:pt x="1240727" y="87176"/>
                  </a:lnTo>
                  <a:lnTo>
                    <a:pt x="1240727" y="1241"/>
                  </a:lnTo>
                  <a:close/>
                  <a:moveTo>
                    <a:pt x="1316222" y="1241"/>
                  </a:moveTo>
                  <a:lnTo>
                    <a:pt x="1348664" y="87176"/>
                  </a:lnTo>
                  <a:lnTo>
                    <a:pt x="1336901" y="87176"/>
                  </a:lnTo>
                  <a:lnTo>
                    <a:pt x="1327614" y="61544"/>
                  </a:lnTo>
                  <a:lnTo>
                    <a:pt x="1289599" y="61544"/>
                  </a:lnTo>
                  <a:lnTo>
                    <a:pt x="1280189" y="87176"/>
                  </a:lnTo>
                  <a:lnTo>
                    <a:pt x="1268797" y="87176"/>
                  </a:lnTo>
                  <a:lnTo>
                    <a:pt x="1301363" y="1241"/>
                  </a:lnTo>
                  <a:close/>
                  <a:moveTo>
                    <a:pt x="1433027" y="1241"/>
                  </a:moveTo>
                  <a:lnTo>
                    <a:pt x="1433027" y="87176"/>
                  </a:lnTo>
                  <a:lnTo>
                    <a:pt x="1418292" y="87176"/>
                  </a:lnTo>
                  <a:lnTo>
                    <a:pt x="1376191" y="11519"/>
                  </a:lnTo>
                  <a:lnTo>
                    <a:pt x="1375449" y="11519"/>
                  </a:lnTo>
                  <a:lnTo>
                    <a:pt x="1375448" y="87176"/>
                  </a:lnTo>
                  <a:lnTo>
                    <a:pt x="1364552" y="87176"/>
                  </a:lnTo>
                  <a:lnTo>
                    <a:pt x="1364552" y="1241"/>
                  </a:lnTo>
                  <a:lnTo>
                    <a:pt x="1382011" y="1241"/>
                  </a:lnTo>
                  <a:lnTo>
                    <a:pt x="1421140" y="72565"/>
                  </a:lnTo>
                  <a:lnTo>
                    <a:pt x="1421883" y="72564"/>
                  </a:lnTo>
                  <a:lnTo>
                    <a:pt x="1421883" y="1241"/>
                  </a:lnTo>
                  <a:close/>
                  <a:moveTo>
                    <a:pt x="1511081" y="885"/>
                  </a:moveTo>
                  <a:cubicBezTo>
                    <a:pt x="1515180" y="1466"/>
                    <a:pt x="1518559" y="2286"/>
                    <a:pt x="1521219" y="3346"/>
                  </a:cubicBezTo>
                  <a:lnTo>
                    <a:pt x="1521219" y="13252"/>
                  </a:lnTo>
                  <a:cubicBezTo>
                    <a:pt x="1518355" y="12133"/>
                    <a:pt x="1515074" y="11276"/>
                    <a:pt x="1511375" y="10683"/>
                  </a:cubicBezTo>
                  <a:cubicBezTo>
                    <a:pt x="1507675" y="10090"/>
                    <a:pt x="1503651" y="9790"/>
                    <a:pt x="1499302" y="9785"/>
                  </a:cubicBezTo>
                  <a:cubicBezTo>
                    <a:pt x="1492885" y="9694"/>
                    <a:pt x="1487420" y="10605"/>
                    <a:pt x="1482907" y="12519"/>
                  </a:cubicBezTo>
                  <a:cubicBezTo>
                    <a:pt x="1478393" y="14432"/>
                    <a:pt x="1474946" y="17893"/>
                    <a:pt x="1472565" y="22902"/>
                  </a:cubicBezTo>
                  <a:cubicBezTo>
                    <a:pt x="1470184" y="27910"/>
                    <a:pt x="1468984" y="35012"/>
                    <a:pt x="1468965" y="44209"/>
                  </a:cubicBezTo>
                  <a:cubicBezTo>
                    <a:pt x="1468975" y="53835"/>
                    <a:pt x="1470124" y="61149"/>
                    <a:pt x="1472409" y="66153"/>
                  </a:cubicBezTo>
                  <a:cubicBezTo>
                    <a:pt x="1474694" y="71156"/>
                    <a:pt x="1478053" y="74536"/>
                    <a:pt x="1482484" y="76293"/>
                  </a:cubicBezTo>
                  <a:cubicBezTo>
                    <a:pt x="1486916" y="78049"/>
                    <a:pt x="1492357" y="78871"/>
                    <a:pt x="1498807" y="78755"/>
                  </a:cubicBezTo>
                  <a:cubicBezTo>
                    <a:pt x="1500875" y="78758"/>
                    <a:pt x="1503208" y="78629"/>
                    <a:pt x="1505803" y="78368"/>
                  </a:cubicBezTo>
                  <a:cubicBezTo>
                    <a:pt x="1508398" y="78108"/>
                    <a:pt x="1510730" y="77700"/>
                    <a:pt x="1512799" y="77146"/>
                  </a:cubicBezTo>
                  <a:lnTo>
                    <a:pt x="1512799" y="50523"/>
                  </a:lnTo>
                  <a:lnTo>
                    <a:pt x="1495587" y="50524"/>
                  </a:lnTo>
                  <a:lnTo>
                    <a:pt x="1495587" y="41113"/>
                  </a:lnTo>
                  <a:lnTo>
                    <a:pt x="1523448" y="41113"/>
                  </a:lnTo>
                  <a:lnTo>
                    <a:pt x="1523448" y="84823"/>
                  </a:lnTo>
                  <a:cubicBezTo>
                    <a:pt x="1520342" y="85839"/>
                    <a:pt x="1516617" y="86685"/>
                    <a:pt x="1512272" y="87362"/>
                  </a:cubicBezTo>
                  <a:cubicBezTo>
                    <a:pt x="1507929" y="88037"/>
                    <a:pt x="1503027" y="88388"/>
                    <a:pt x="1497568" y="88414"/>
                  </a:cubicBezTo>
                  <a:cubicBezTo>
                    <a:pt x="1489197" y="88533"/>
                    <a:pt x="1482014" y="87373"/>
                    <a:pt x="1476018" y="84933"/>
                  </a:cubicBezTo>
                  <a:cubicBezTo>
                    <a:pt x="1470023" y="82494"/>
                    <a:pt x="1465417" y="78059"/>
                    <a:pt x="1462200" y="71629"/>
                  </a:cubicBezTo>
                  <a:cubicBezTo>
                    <a:pt x="1458984" y="65199"/>
                    <a:pt x="1457359" y="56059"/>
                    <a:pt x="1457325" y="44208"/>
                  </a:cubicBezTo>
                  <a:cubicBezTo>
                    <a:pt x="1457358" y="33215"/>
                    <a:pt x="1459026" y="24479"/>
                    <a:pt x="1462328" y="17999"/>
                  </a:cubicBezTo>
                  <a:cubicBezTo>
                    <a:pt x="1465631" y="11518"/>
                    <a:pt x="1470372" y="6882"/>
                    <a:pt x="1476550" y="4089"/>
                  </a:cubicBezTo>
                  <a:cubicBezTo>
                    <a:pt x="1482729" y="1296"/>
                    <a:pt x="1490147" y="-66"/>
                    <a:pt x="1498807" y="3"/>
                  </a:cubicBezTo>
                  <a:cubicBezTo>
                    <a:pt x="1502890" y="10"/>
                    <a:pt x="1506982" y="305"/>
                    <a:pt x="1511081" y="885"/>
                  </a:cubicBezTo>
                  <a:close/>
                </a:path>
              </a:pathLst>
            </a:custGeom>
            <a:solidFill>
              <a:prstClr val="white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dist">
                <a:defRPr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Bahnschrift Condensed" panose="020B0502040204020203" pitchFamily="34" charset="0"/>
                </a:defRPr>
              </a:lvl1pPr>
            </a:lstStyle>
            <a:p>
              <a:pPr marL="0" marR="0" lvl="0" indent="0" algn="ctr" defTabSz="3871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8BBBC171-00F9-43D8-9C44-D6E8A7B5C05F}"/>
                </a:ext>
              </a:extLst>
            </p:cNvPr>
            <p:cNvSpPr/>
            <p:nvPr/>
          </p:nvSpPr>
          <p:spPr>
            <a:xfrm rot="10201499">
              <a:off x="6892982" y="6858947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C18623F-7E40-4C75-B51B-41B52081A357}"/>
                </a:ext>
              </a:extLst>
            </p:cNvPr>
            <p:cNvSpPr/>
            <p:nvPr/>
          </p:nvSpPr>
          <p:spPr>
            <a:xfrm rot="10201499">
              <a:off x="6985401" y="6842692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710EF2B-C1C6-417C-811A-8032DDE53F3D}"/>
                </a:ext>
              </a:extLst>
            </p:cNvPr>
            <p:cNvSpPr/>
            <p:nvPr/>
          </p:nvSpPr>
          <p:spPr>
            <a:xfrm rot="10201499">
              <a:off x="7077821" y="6826438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42094466-E3FA-493A-A3D7-2AACDEE61CA0}"/>
                </a:ext>
              </a:extLst>
            </p:cNvPr>
            <p:cNvSpPr/>
            <p:nvPr/>
          </p:nvSpPr>
          <p:spPr>
            <a:xfrm rot="10201499">
              <a:off x="7170240" y="6810183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" name="TextBox 32">
              <a:extLst>
                <a:ext uri="{FF2B5EF4-FFF2-40B4-BE49-F238E27FC236}">
                  <a16:creationId xmlns:a16="http://schemas.microsoft.com/office/drawing/2014/main" id="{73AA247E-DCB2-4019-8BB3-046BB0852473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 rot="21001499">
              <a:off x="7285834" y="6669298"/>
              <a:ext cx="1523448" cy="109588"/>
            </a:xfrm>
            <a:custGeom>
              <a:avLst/>
              <a:gdLst/>
              <a:ahLst/>
              <a:cxnLst/>
              <a:rect l="l" t="t" r="r" b="b"/>
              <a:pathLst>
                <a:path w="1523448" h="109588">
                  <a:moveTo>
                    <a:pt x="53756" y="885"/>
                  </a:moveTo>
                  <a:cubicBezTo>
                    <a:pt x="57855" y="1466"/>
                    <a:pt x="61234" y="2286"/>
                    <a:pt x="63894" y="3346"/>
                  </a:cubicBezTo>
                  <a:lnTo>
                    <a:pt x="63894" y="13252"/>
                  </a:lnTo>
                  <a:cubicBezTo>
                    <a:pt x="61031" y="12133"/>
                    <a:pt x="57749" y="11276"/>
                    <a:pt x="54050" y="10683"/>
                  </a:cubicBezTo>
                  <a:cubicBezTo>
                    <a:pt x="50351" y="10090"/>
                    <a:pt x="46326" y="9790"/>
                    <a:pt x="41977" y="9785"/>
                  </a:cubicBezTo>
                  <a:cubicBezTo>
                    <a:pt x="35560" y="9694"/>
                    <a:pt x="30095" y="10605"/>
                    <a:pt x="25581" y="12518"/>
                  </a:cubicBezTo>
                  <a:cubicBezTo>
                    <a:pt x="21068" y="14432"/>
                    <a:pt x="17621" y="17893"/>
                    <a:pt x="15240" y="22902"/>
                  </a:cubicBezTo>
                  <a:cubicBezTo>
                    <a:pt x="12859" y="27910"/>
                    <a:pt x="11659" y="35012"/>
                    <a:pt x="11640" y="44209"/>
                  </a:cubicBezTo>
                  <a:cubicBezTo>
                    <a:pt x="11651" y="53835"/>
                    <a:pt x="12798" y="61149"/>
                    <a:pt x="15084" y="66153"/>
                  </a:cubicBezTo>
                  <a:cubicBezTo>
                    <a:pt x="17370" y="71156"/>
                    <a:pt x="20728" y="74536"/>
                    <a:pt x="25160" y="76293"/>
                  </a:cubicBezTo>
                  <a:cubicBezTo>
                    <a:pt x="29591" y="78049"/>
                    <a:pt x="35032" y="78870"/>
                    <a:pt x="41482" y="78755"/>
                  </a:cubicBezTo>
                  <a:cubicBezTo>
                    <a:pt x="43551" y="78758"/>
                    <a:pt x="45883" y="78629"/>
                    <a:pt x="48478" y="78368"/>
                  </a:cubicBezTo>
                  <a:cubicBezTo>
                    <a:pt x="51073" y="78108"/>
                    <a:pt x="53405" y="77700"/>
                    <a:pt x="55474" y="77146"/>
                  </a:cubicBezTo>
                  <a:lnTo>
                    <a:pt x="55474" y="50523"/>
                  </a:lnTo>
                  <a:lnTo>
                    <a:pt x="38262" y="50523"/>
                  </a:lnTo>
                  <a:lnTo>
                    <a:pt x="38262" y="41113"/>
                  </a:lnTo>
                  <a:lnTo>
                    <a:pt x="66123" y="41113"/>
                  </a:lnTo>
                  <a:lnTo>
                    <a:pt x="66123" y="84823"/>
                  </a:lnTo>
                  <a:cubicBezTo>
                    <a:pt x="63017" y="85839"/>
                    <a:pt x="59292" y="86685"/>
                    <a:pt x="54948" y="87362"/>
                  </a:cubicBezTo>
                  <a:cubicBezTo>
                    <a:pt x="50603" y="88037"/>
                    <a:pt x="45702" y="88388"/>
                    <a:pt x="40244" y="88414"/>
                  </a:cubicBezTo>
                  <a:cubicBezTo>
                    <a:pt x="31872" y="88533"/>
                    <a:pt x="24689" y="87373"/>
                    <a:pt x="18693" y="84933"/>
                  </a:cubicBezTo>
                  <a:cubicBezTo>
                    <a:pt x="12698" y="82494"/>
                    <a:pt x="8092" y="78059"/>
                    <a:pt x="4875" y="71629"/>
                  </a:cubicBezTo>
                  <a:cubicBezTo>
                    <a:pt x="1659" y="65199"/>
                    <a:pt x="34" y="56059"/>
                    <a:pt x="0" y="44208"/>
                  </a:cubicBezTo>
                  <a:cubicBezTo>
                    <a:pt x="33" y="33215"/>
                    <a:pt x="1701" y="24479"/>
                    <a:pt x="5004" y="17999"/>
                  </a:cubicBezTo>
                  <a:cubicBezTo>
                    <a:pt x="8307" y="11518"/>
                    <a:pt x="13047" y="6882"/>
                    <a:pt x="19225" y="4089"/>
                  </a:cubicBezTo>
                  <a:cubicBezTo>
                    <a:pt x="25404" y="1296"/>
                    <a:pt x="32822" y="-66"/>
                    <a:pt x="41482" y="3"/>
                  </a:cubicBezTo>
                  <a:cubicBezTo>
                    <a:pt x="45565" y="10"/>
                    <a:pt x="49657" y="305"/>
                    <a:pt x="53756" y="885"/>
                  </a:cubicBezTo>
                  <a:close/>
                  <a:moveTo>
                    <a:pt x="146152" y="1241"/>
                  </a:moveTo>
                  <a:lnTo>
                    <a:pt x="146152" y="11890"/>
                  </a:lnTo>
                  <a:lnTo>
                    <a:pt x="96002" y="76403"/>
                  </a:lnTo>
                  <a:lnTo>
                    <a:pt x="96003" y="77146"/>
                  </a:lnTo>
                  <a:lnTo>
                    <a:pt x="149000" y="77146"/>
                  </a:lnTo>
                  <a:lnTo>
                    <a:pt x="149000" y="87176"/>
                  </a:lnTo>
                  <a:lnTo>
                    <a:pt x="83992" y="87176"/>
                  </a:lnTo>
                  <a:lnTo>
                    <a:pt x="83992" y="75784"/>
                  </a:lnTo>
                  <a:lnTo>
                    <a:pt x="133398" y="11890"/>
                  </a:lnTo>
                  <a:lnTo>
                    <a:pt x="133274" y="11147"/>
                  </a:lnTo>
                  <a:lnTo>
                    <a:pt x="86468" y="11147"/>
                  </a:lnTo>
                  <a:lnTo>
                    <a:pt x="86468" y="1241"/>
                  </a:lnTo>
                  <a:close/>
                  <a:moveTo>
                    <a:pt x="229286" y="1241"/>
                  </a:moveTo>
                  <a:lnTo>
                    <a:pt x="229286" y="87176"/>
                  </a:lnTo>
                  <a:lnTo>
                    <a:pt x="218018" y="87176"/>
                  </a:lnTo>
                  <a:lnTo>
                    <a:pt x="218018" y="45571"/>
                  </a:lnTo>
                  <a:lnTo>
                    <a:pt x="175546" y="45571"/>
                  </a:lnTo>
                  <a:lnTo>
                    <a:pt x="175546" y="87176"/>
                  </a:lnTo>
                  <a:lnTo>
                    <a:pt x="164402" y="87176"/>
                  </a:lnTo>
                  <a:lnTo>
                    <a:pt x="164402" y="1241"/>
                  </a:lnTo>
                  <a:lnTo>
                    <a:pt x="175546" y="1241"/>
                  </a:lnTo>
                  <a:lnTo>
                    <a:pt x="175546" y="36284"/>
                  </a:lnTo>
                  <a:lnTo>
                    <a:pt x="218018" y="36284"/>
                  </a:lnTo>
                  <a:lnTo>
                    <a:pt x="218018" y="1241"/>
                  </a:lnTo>
                  <a:close/>
                  <a:moveTo>
                    <a:pt x="299495" y="1241"/>
                  </a:moveTo>
                  <a:lnTo>
                    <a:pt x="299495" y="85194"/>
                  </a:lnTo>
                  <a:cubicBezTo>
                    <a:pt x="299518" y="92766"/>
                    <a:pt x="297614" y="98704"/>
                    <a:pt x="293783" y="103010"/>
                  </a:cubicBezTo>
                  <a:cubicBezTo>
                    <a:pt x="289953" y="107316"/>
                    <a:pt x="284055" y="109508"/>
                    <a:pt x="276092" y="109588"/>
                  </a:cubicBezTo>
                  <a:cubicBezTo>
                    <a:pt x="274794" y="109588"/>
                    <a:pt x="273334" y="109526"/>
                    <a:pt x="271711" y="109402"/>
                  </a:cubicBezTo>
                  <a:cubicBezTo>
                    <a:pt x="270089" y="109278"/>
                    <a:pt x="268660" y="109093"/>
                    <a:pt x="267424" y="108845"/>
                  </a:cubicBezTo>
                  <a:lnTo>
                    <a:pt x="267424" y="98939"/>
                  </a:lnTo>
                  <a:cubicBezTo>
                    <a:pt x="268381" y="99138"/>
                    <a:pt x="269501" y="99329"/>
                    <a:pt x="270783" y="99512"/>
                  </a:cubicBezTo>
                  <a:cubicBezTo>
                    <a:pt x="272065" y="99695"/>
                    <a:pt x="273711" y="99793"/>
                    <a:pt x="275720" y="99806"/>
                  </a:cubicBezTo>
                  <a:cubicBezTo>
                    <a:pt x="280201" y="99739"/>
                    <a:pt x="283436" y="98294"/>
                    <a:pt x="285425" y="95472"/>
                  </a:cubicBezTo>
                  <a:cubicBezTo>
                    <a:pt x="287414" y="92650"/>
                    <a:pt x="288389" y="88853"/>
                    <a:pt x="288351" y="84080"/>
                  </a:cubicBezTo>
                  <a:lnTo>
                    <a:pt x="288351" y="1241"/>
                  </a:lnTo>
                  <a:close/>
                  <a:moveTo>
                    <a:pt x="390840" y="1241"/>
                  </a:moveTo>
                  <a:lnTo>
                    <a:pt x="390839" y="59439"/>
                  </a:lnTo>
                  <a:cubicBezTo>
                    <a:pt x="390837" y="69531"/>
                    <a:pt x="388118" y="76898"/>
                    <a:pt x="382683" y="81541"/>
                  </a:cubicBezTo>
                  <a:cubicBezTo>
                    <a:pt x="377247" y="86185"/>
                    <a:pt x="369111" y="88476"/>
                    <a:pt x="358274" y="88414"/>
                  </a:cubicBezTo>
                  <a:cubicBezTo>
                    <a:pt x="347501" y="88515"/>
                    <a:pt x="339421" y="86301"/>
                    <a:pt x="334035" y="81774"/>
                  </a:cubicBezTo>
                  <a:cubicBezTo>
                    <a:pt x="328649" y="77246"/>
                    <a:pt x="325955" y="69802"/>
                    <a:pt x="325955" y="59439"/>
                  </a:cubicBezTo>
                  <a:lnTo>
                    <a:pt x="325955" y="1241"/>
                  </a:lnTo>
                  <a:lnTo>
                    <a:pt x="336976" y="1241"/>
                  </a:lnTo>
                  <a:lnTo>
                    <a:pt x="336976" y="56963"/>
                  </a:lnTo>
                  <a:cubicBezTo>
                    <a:pt x="336878" y="65016"/>
                    <a:pt x="338467" y="70671"/>
                    <a:pt x="341743" y="73926"/>
                  </a:cubicBezTo>
                  <a:cubicBezTo>
                    <a:pt x="345019" y="77182"/>
                    <a:pt x="350571" y="78750"/>
                    <a:pt x="358397" y="78632"/>
                  </a:cubicBezTo>
                  <a:cubicBezTo>
                    <a:pt x="366549" y="78751"/>
                    <a:pt x="372194" y="77182"/>
                    <a:pt x="375330" y="73926"/>
                  </a:cubicBezTo>
                  <a:cubicBezTo>
                    <a:pt x="378467" y="70671"/>
                    <a:pt x="379963" y="65016"/>
                    <a:pt x="379819" y="56962"/>
                  </a:cubicBezTo>
                  <a:lnTo>
                    <a:pt x="379819" y="1241"/>
                  </a:lnTo>
                  <a:close/>
                  <a:moveTo>
                    <a:pt x="480527" y="1241"/>
                  </a:moveTo>
                  <a:lnTo>
                    <a:pt x="480527" y="87176"/>
                  </a:lnTo>
                  <a:lnTo>
                    <a:pt x="465792" y="87176"/>
                  </a:lnTo>
                  <a:lnTo>
                    <a:pt x="423691" y="11518"/>
                  </a:lnTo>
                  <a:lnTo>
                    <a:pt x="422948" y="11519"/>
                  </a:lnTo>
                  <a:lnTo>
                    <a:pt x="422948" y="87176"/>
                  </a:lnTo>
                  <a:lnTo>
                    <a:pt x="412052" y="87176"/>
                  </a:lnTo>
                  <a:lnTo>
                    <a:pt x="412052" y="1241"/>
                  </a:lnTo>
                  <a:lnTo>
                    <a:pt x="429511" y="1241"/>
                  </a:lnTo>
                  <a:lnTo>
                    <a:pt x="468640" y="72564"/>
                  </a:lnTo>
                  <a:lnTo>
                    <a:pt x="469383" y="72564"/>
                  </a:lnTo>
                  <a:lnTo>
                    <a:pt x="469383" y="1241"/>
                  </a:lnTo>
                  <a:close/>
                  <a:moveTo>
                    <a:pt x="625393" y="1241"/>
                  </a:moveTo>
                  <a:lnTo>
                    <a:pt x="625393" y="87176"/>
                  </a:lnTo>
                  <a:lnTo>
                    <a:pt x="614249" y="87176"/>
                  </a:lnTo>
                  <a:lnTo>
                    <a:pt x="614248" y="12509"/>
                  </a:lnTo>
                  <a:lnTo>
                    <a:pt x="613505" y="12509"/>
                  </a:lnTo>
                  <a:lnTo>
                    <a:pt x="591465" y="67735"/>
                  </a:lnTo>
                  <a:lnTo>
                    <a:pt x="579330" y="67735"/>
                  </a:lnTo>
                  <a:lnTo>
                    <a:pt x="557041" y="12509"/>
                  </a:lnTo>
                  <a:lnTo>
                    <a:pt x="556298" y="12509"/>
                  </a:lnTo>
                  <a:lnTo>
                    <a:pt x="556299" y="87176"/>
                  </a:lnTo>
                  <a:lnTo>
                    <a:pt x="545402" y="87176"/>
                  </a:lnTo>
                  <a:lnTo>
                    <a:pt x="545402" y="1241"/>
                  </a:lnTo>
                  <a:lnTo>
                    <a:pt x="563233" y="1241"/>
                  </a:lnTo>
                  <a:lnTo>
                    <a:pt x="585150" y="56591"/>
                  </a:lnTo>
                  <a:lnTo>
                    <a:pt x="585893" y="56591"/>
                  </a:lnTo>
                  <a:lnTo>
                    <a:pt x="607810" y="1241"/>
                  </a:lnTo>
                  <a:close/>
                  <a:moveTo>
                    <a:pt x="697973" y="1241"/>
                  </a:moveTo>
                  <a:lnTo>
                    <a:pt x="697973" y="11147"/>
                  </a:lnTo>
                  <a:lnTo>
                    <a:pt x="661321" y="11147"/>
                  </a:lnTo>
                  <a:lnTo>
                    <a:pt x="661321" y="37770"/>
                  </a:lnTo>
                  <a:lnTo>
                    <a:pt x="695497" y="37770"/>
                  </a:lnTo>
                  <a:lnTo>
                    <a:pt x="695497" y="47180"/>
                  </a:lnTo>
                  <a:lnTo>
                    <a:pt x="661321" y="47180"/>
                  </a:lnTo>
                  <a:lnTo>
                    <a:pt x="661321" y="77146"/>
                  </a:lnTo>
                  <a:lnTo>
                    <a:pt x="701069" y="77146"/>
                  </a:lnTo>
                  <a:lnTo>
                    <a:pt x="701069" y="87176"/>
                  </a:lnTo>
                  <a:lnTo>
                    <a:pt x="650177" y="87176"/>
                  </a:lnTo>
                  <a:lnTo>
                    <a:pt x="650177" y="1241"/>
                  </a:lnTo>
                  <a:close/>
                  <a:moveTo>
                    <a:pt x="785327" y="1241"/>
                  </a:moveTo>
                  <a:lnTo>
                    <a:pt x="785327" y="87176"/>
                  </a:lnTo>
                  <a:lnTo>
                    <a:pt x="770592" y="87176"/>
                  </a:lnTo>
                  <a:lnTo>
                    <a:pt x="728491" y="11518"/>
                  </a:lnTo>
                  <a:lnTo>
                    <a:pt x="727748" y="11519"/>
                  </a:lnTo>
                  <a:lnTo>
                    <a:pt x="727748" y="87175"/>
                  </a:lnTo>
                  <a:lnTo>
                    <a:pt x="716852" y="87175"/>
                  </a:lnTo>
                  <a:lnTo>
                    <a:pt x="716852" y="1241"/>
                  </a:lnTo>
                  <a:lnTo>
                    <a:pt x="734311" y="1241"/>
                  </a:lnTo>
                  <a:lnTo>
                    <a:pt x="773440" y="72564"/>
                  </a:lnTo>
                  <a:lnTo>
                    <a:pt x="774183" y="72564"/>
                  </a:lnTo>
                  <a:lnTo>
                    <a:pt x="774183" y="1241"/>
                  </a:lnTo>
                  <a:close/>
                  <a:moveTo>
                    <a:pt x="863381" y="885"/>
                  </a:moveTo>
                  <a:cubicBezTo>
                    <a:pt x="867480" y="1466"/>
                    <a:pt x="870859" y="2286"/>
                    <a:pt x="873519" y="3346"/>
                  </a:cubicBezTo>
                  <a:lnTo>
                    <a:pt x="873519" y="13252"/>
                  </a:lnTo>
                  <a:cubicBezTo>
                    <a:pt x="870655" y="12133"/>
                    <a:pt x="867374" y="11276"/>
                    <a:pt x="863675" y="10683"/>
                  </a:cubicBezTo>
                  <a:cubicBezTo>
                    <a:pt x="859975" y="10089"/>
                    <a:pt x="855951" y="9790"/>
                    <a:pt x="851602" y="9785"/>
                  </a:cubicBezTo>
                  <a:cubicBezTo>
                    <a:pt x="845185" y="9694"/>
                    <a:pt x="839720" y="10605"/>
                    <a:pt x="835207" y="12518"/>
                  </a:cubicBezTo>
                  <a:cubicBezTo>
                    <a:pt x="830693" y="14432"/>
                    <a:pt x="827246" y="17893"/>
                    <a:pt x="824865" y="22901"/>
                  </a:cubicBezTo>
                  <a:cubicBezTo>
                    <a:pt x="822484" y="27910"/>
                    <a:pt x="821284" y="35013"/>
                    <a:pt x="821265" y="44208"/>
                  </a:cubicBezTo>
                  <a:cubicBezTo>
                    <a:pt x="821275" y="53835"/>
                    <a:pt x="822424" y="61150"/>
                    <a:pt x="824709" y="66153"/>
                  </a:cubicBezTo>
                  <a:cubicBezTo>
                    <a:pt x="826994" y="71157"/>
                    <a:pt x="830353" y="74536"/>
                    <a:pt x="834784" y="76293"/>
                  </a:cubicBezTo>
                  <a:cubicBezTo>
                    <a:pt x="839216" y="78049"/>
                    <a:pt x="844657" y="78870"/>
                    <a:pt x="851107" y="78756"/>
                  </a:cubicBezTo>
                  <a:cubicBezTo>
                    <a:pt x="853175" y="78758"/>
                    <a:pt x="855508" y="78629"/>
                    <a:pt x="858103" y="78369"/>
                  </a:cubicBezTo>
                  <a:cubicBezTo>
                    <a:pt x="860698" y="78108"/>
                    <a:pt x="863030" y="77701"/>
                    <a:pt x="865099" y="77146"/>
                  </a:cubicBezTo>
                  <a:lnTo>
                    <a:pt x="865099" y="50524"/>
                  </a:lnTo>
                  <a:lnTo>
                    <a:pt x="847887" y="50524"/>
                  </a:lnTo>
                  <a:lnTo>
                    <a:pt x="847887" y="41113"/>
                  </a:lnTo>
                  <a:lnTo>
                    <a:pt x="875748" y="41113"/>
                  </a:lnTo>
                  <a:lnTo>
                    <a:pt x="875748" y="84823"/>
                  </a:lnTo>
                  <a:cubicBezTo>
                    <a:pt x="872642" y="85840"/>
                    <a:pt x="868917" y="86686"/>
                    <a:pt x="864572" y="87361"/>
                  </a:cubicBezTo>
                  <a:cubicBezTo>
                    <a:pt x="860229" y="88038"/>
                    <a:pt x="855327" y="88388"/>
                    <a:pt x="849868" y="88414"/>
                  </a:cubicBezTo>
                  <a:cubicBezTo>
                    <a:pt x="841497" y="88533"/>
                    <a:pt x="834314" y="87373"/>
                    <a:pt x="828318" y="84933"/>
                  </a:cubicBezTo>
                  <a:cubicBezTo>
                    <a:pt x="822323" y="82493"/>
                    <a:pt x="817717" y="78058"/>
                    <a:pt x="814500" y="71629"/>
                  </a:cubicBezTo>
                  <a:cubicBezTo>
                    <a:pt x="811284" y="65199"/>
                    <a:pt x="809659" y="56059"/>
                    <a:pt x="809625" y="44209"/>
                  </a:cubicBezTo>
                  <a:cubicBezTo>
                    <a:pt x="809658" y="33216"/>
                    <a:pt x="811326" y="24479"/>
                    <a:pt x="814629" y="17999"/>
                  </a:cubicBezTo>
                  <a:cubicBezTo>
                    <a:pt x="817932" y="11519"/>
                    <a:pt x="822672" y="6882"/>
                    <a:pt x="828850" y="4089"/>
                  </a:cubicBezTo>
                  <a:cubicBezTo>
                    <a:pt x="835028" y="1296"/>
                    <a:pt x="842447" y="-66"/>
                    <a:pt x="851107" y="3"/>
                  </a:cubicBezTo>
                  <a:cubicBezTo>
                    <a:pt x="855190" y="11"/>
                    <a:pt x="859282" y="305"/>
                    <a:pt x="863381" y="885"/>
                  </a:cubicBezTo>
                  <a:close/>
                  <a:moveTo>
                    <a:pt x="997839" y="1241"/>
                  </a:moveTo>
                  <a:lnTo>
                    <a:pt x="970969" y="42722"/>
                  </a:lnTo>
                  <a:lnTo>
                    <a:pt x="998830" y="87176"/>
                  </a:lnTo>
                  <a:lnTo>
                    <a:pt x="985828" y="87176"/>
                  </a:lnTo>
                  <a:lnTo>
                    <a:pt x="963788" y="50276"/>
                  </a:lnTo>
                  <a:lnTo>
                    <a:pt x="963044" y="50276"/>
                  </a:lnTo>
                  <a:lnTo>
                    <a:pt x="939889" y="87176"/>
                  </a:lnTo>
                  <a:lnTo>
                    <a:pt x="927383" y="87176"/>
                  </a:lnTo>
                  <a:lnTo>
                    <a:pt x="955615" y="43465"/>
                  </a:lnTo>
                  <a:lnTo>
                    <a:pt x="929736" y="1241"/>
                  </a:lnTo>
                  <a:lnTo>
                    <a:pt x="942737" y="1241"/>
                  </a:lnTo>
                  <a:lnTo>
                    <a:pt x="963168" y="36532"/>
                  </a:lnTo>
                  <a:lnTo>
                    <a:pt x="963911" y="36531"/>
                  </a:lnTo>
                  <a:lnTo>
                    <a:pt x="985704" y="1241"/>
                  </a:lnTo>
                  <a:close/>
                  <a:moveTo>
                    <a:pt x="1080935" y="11642"/>
                  </a:moveTo>
                  <a:lnTo>
                    <a:pt x="1079450" y="11642"/>
                  </a:lnTo>
                  <a:lnTo>
                    <a:pt x="1064714" y="51638"/>
                  </a:lnTo>
                  <a:lnTo>
                    <a:pt x="1095423" y="51638"/>
                  </a:lnTo>
                  <a:close/>
                  <a:moveTo>
                    <a:pt x="1023271" y="1241"/>
                  </a:moveTo>
                  <a:lnTo>
                    <a:pt x="1023271" y="87176"/>
                  </a:lnTo>
                  <a:lnTo>
                    <a:pt x="1012127" y="87176"/>
                  </a:lnTo>
                  <a:lnTo>
                    <a:pt x="1012127" y="1241"/>
                  </a:lnTo>
                  <a:close/>
                  <a:moveTo>
                    <a:pt x="1087622" y="1241"/>
                  </a:moveTo>
                  <a:lnTo>
                    <a:pt x="1120064" y="87176"/>
                  </a:lnTo>
                  <a:lnTo>
                    <a:pt x="1108301" y="87176"/>
                  </a:lnTo>
                  <a:lnTo>
                    <a:pt x="1099013" y="61544"/>
                  </a:lnTo>
                  <a:lnTo>
                    <a:pt x="1061000" y="61544"/>
                  </a:lnTo>
                  <a:lnTo>
                    <a:pt x="1051589" y="87176"/>
                  </a:lnTo>
                  <a:lnTo>
                    <a:pt x="1040197" y="87176"/>
                  </a:lnTo>
                  <a:lnTo>
                    <a:pt x="1072763" y="1241"/>
                  </a:lnTo>
                  <a:close/>
                  <a:moveTo>
                    <a:pt x="1226439" y="1241"/>
                  </a:moveTo>
                  <a:lnTo>
                    <a:pt x="1199570" y="42723"/>
                  </a:lnTo>
                  <a:lnTo>
                    <a:pt x="1227430" y="87176"/>
                  </a:lnTo>
                  <a:lnTo>
                    <a:pt x="1214428" y="87176"/>
                  </a:lnTo>
                  <a:lnTo>
                    <a:pt x="1192387" y="50276"/>
                  </a:lnTo>
                  <a:lnTo>
                    <a:pt x="1191645" y="50276"/>
                  </a:lnTo>
                  <a:lnTo>
                    <a:pt x="1168489" y="87175"/>
                  </a:lnTo>
                  <a:lnTo>
                    <a:pt x="1155983" y="87176"/>
                  </a:lnTo>
                  <a:lnTo>
                    <a:pt x="1184215" y="43465"/>
                  </a:lnTo>
                  <a:lnTo>
                    <a:pt x="1158336" y="1241"/>
                  </a:lnTo>
                  <a:lnTo>
                    <a:pt x="1171337" y="1241"/>
                  </a:lnTo>
                  <a:lnTo>
                    <a:pt x="1191768" y="36531"/>
                  </a:lnTo>
                  <a:lnTo>
                    <a:pt x="1192511" y="36532"/>
                  </a:lnTo>
                  <a:lnTo>
                    <a:pt x="1214304" y="1241"/>
                  </a:lnTo>
                  <a:close/>
                  <a:moveTo>
                    <a:pt x="1309536" y="11643"/>
                  </a:moveTo>
                  <a:lnTo>
                    <a:pt x="1308049" y="11643"/>
                  </a:lnTo>
                  <a:lnTo>
                    <a:pt x="1293315" y="51638"/>
                  </a:lnTo>
                  <a:lnTo>
                    <a:pt x="1324023" y="51638"/>
                  </a:lnTo>
                  <a:close/>
                  <a:moveTo>
                    <a:pt x="1251871" y="1241"/>
                  </a:moveTo>
                  <a:lnTo>
                    <a:pt x="1251871" y="87176"/>
                  </a:lnTo>
                  <a:lnTo>
                    <a:pt x="1240727" y="87176"/>
                  </a:lnTo>
                  <a:lnTo>
                    <a:pt x="1240727" y="1241"/>
                  </a:lnTo>
                  <a:close/>
                  <a:moveTo>
                    <a:pt x="1316222" y="1241"/>
                  </a:moveTo>
                  <a:lnTo>
                    <a:pt x="1348664" y="87176"/>
                  </a:lnTo>
                  <a:lnTo>
                    <a:pt x="1336901" y="87176"/>
                  </a:lnTo>
                  <a:lnTo>
                    <a:pt x="1327614" y="61544"/>
                  </a:lnTo>
                  <a:lnTo>
                    <a:pt x="1289599" y="61544"/>
                  </a:lnTo>
                  <a:lnTo>
                    <a:pt x="1280188" y="87175"/>
                  </a:lnTo>
                  <a:lnTo>
                    <a:pt x="1268797" y="87176"/>
                  </a:lnTo>
                  <a:lnTo>
                    <a:pt x="1301363" y="1241"/>
                  </a:lnTo>
                  <a:close/>
                  <a:moveTo>
                    <a:pt x="1433027" y="1241"/>
                  </a:moveTo>
                  <a:lnTo>
                    <a:pt x="1433027" y="87176"/>
                  </a:lnTo>
                  <a:lnTo>
                    <a:pt x="1418292" y="87176"/>
                  </a:lnTo>
                  <a:lnTo>
                    <a:pt x="1376191" y="11519"/>
                  </a:lnTo>
                  <a:lnTo>
                    <a:pt x="1375449" y="11519"/>
                  </a:lnTo>
                  <a:lnTo>
                    <a:pt x="1375448" y="87176"/>
                  </a:lnTo>
                  <a:lnTo>
                    <a:pt x="1364552" y="87176"/>
                  </a:lnTo>
                  <a:lnTo>
                    <a:pt x="1364552" y="1241"/>
                  </a:lnTo>
                  <a:lnTo>
                    <a:pt x="1382011" y="1241"/>
                  </a:lnTo>
                  <a:lnTo>
                    <a:pt x="1421140" y="72565"/>
                  </a:lnTo>
                  <a:lnTo>
                    <a:pt x="1421883" y="72564"/>
                  </a:lnTo>
                  <a:lnTo>
                    <a:pt x="1421883" y="1241"/>
                  </a:lnTo>
                  <a:close/>
                  <a:moveTo>
                    <a:pt x="1511081" y="885"/>
                  </a:moveTo>
                  <a:cubicBezTo>
                    <a:pt x="1515180" y="1466"/>
                    <a:pt x="1518559" y="2286"/>
                    <a:pt x="1521219" y="3346"/>
                  </a:cubicBezTo>
                  <a:lnTo>
                    <a:pt x="1521219" y="13252"/>
                  </a:lnTo>
                  <a:cubicBezTo>
                    <a:pt x="1518355" y="12133"/>
                    <a:pt x="1515074" y="11276"/>
                    <a:pt x="1511375" y="10683"/>
                  </a:cubicBezTo>
                  <a:cubicBezTo>
                    <a:pt x="1507676" y="10090"/>
                    <a:pt x="1503651" y="9790"/>
                    <a:pt x="1499302" y="9785"/>
                  </a:cubicBezTo>
                  <a:cubicBezTo>
                    <a:pt x="1492885" y="9694"/>
                    <a:pt x="1487420" y="10605"/>
                    <a:pt x="1482907" y="12519"/>
                  </a:cubicBezTo>
                  <a:cubicBezTo>
                    <a:pt x="1478393" y="14432"/>
                    <a:pt x="1474946" y="17893"/>
                    <a:pt x="1472565" y="22902"/>
                  </a:cubicBezTo>
                  <a:cubicBezTo>
                    <a:pt x="1470184" y="27910"/>
                    <a:pt x="1468984" y="35012"/>
                    <a:pt x="1468965" y="44209"/>
                  </a:cubicBezTo>
                  <a:cubicBezTo>
                    <a:pt x="1468975" y="53835"/>
                    <a:pt x="1470124" y="61149"/>
                    <a:pt x="1472410" y="66153"/>
                  </a:cubicBezTo>
                  <a:cubicBezTo>
                    <a:pt x="1474694" y="71156"/>
                    <a:pt x="1478053" y="74536"/>
                    <a:pt x="1482484" y="76293"/>
                  </a:cubicBezTo>
                  <a:cubicBezTo>
                    <a:pt x="1486916" y="78049"/>
                    <a:pt x="1492357" y="78871"/>
                    <a:pt x="1498807" y="78755"/>
                  </a:cubicBezTo>
                  <a:cubicBezTo>
                    <a:pt x="1500875" y="78758"/>
                    <a:pt x="1503208" y="78629"/>
                    <a:pt x="1505802" y="78368"/>
                  </a:cubicBezTo>
                  <a:cubicBezTo>
                    <a:pt x="1508398" y="78108"/>
                    <a:pt x="1510730" y="77700"/>
                    <a:pt x="1512799" y="77146"/>
                  </a:cubicBezTo>
                  <a:lnTo>
                    <a:pt x="1512798" y="50523"/>
                  </a:lnTo>
                  <a:lnTo>
                    <a:pt x="1495587" y="50524"/>
                  </a:lnTo>
                  <a:lnTo>
                    <a:pt x="1495587" y="41113"/>
                  </a:lnTo>
                  <a:lnTo>
                    <a:pt x="1523448" y="41113"/>
                  </a:lnTo>
                  <a:lnTo>
                    <a:pt x="1523448" y="84823"/>
                  </a:lnTo>
                  <a:cubicBezTo>
                    <a:pt x="1520342" y="85839"/>
                    <a:pt x="1516617" y="86685"/>
                    <a:pt x="1512272" y="87362"/>
                  </a:cubicBezTo>
                  <a:cubicBezTo>
                    <a:pt x="1507929" y="88037"/>
                    <a:pt x="1503027" y="88388"/>
                    <a:pt x="1497568" y="88414"/>
                  </a:cubicBezTo>
                  <a:cubicBezTo>
                    <a:pt x="1489197" y="88533"/>
                    <a:pt x="1482014" y="87373"/>
                    <a:pt x="1476018" y="84933"/>
                  </a:cubicBezTo>
                  <a:cubicBezTo>
                    <a:pt x="1470023" y="82494"/>
                    <a:pt x="1465417" y="78059"/>
                    <a:pt x="1462201" y="71629"/>
                  </a:cubicBezTo>
                  <a:cubicBezTo>
                    <a:pt x="1458984" y="65199"/>
                    <a:pt x="1457359" y="56059"/>
                    <a:pt x="1457325" y="44208"/>
                  </a:cubicBezTo>
                  <a:cubicBezTo>
                    <a:pt x="1457358" y="33215"/>
                    <a:pt x="1459026" y="24479"/>
                    <a:pt x="1462328" y="17999"/>
                  </a:cubicBezTo>
                  <a:cubicBezTo>
                    <a:pt x="1465632" y="11519"/>
                    <a:pt x="1470372" y="6882"/>
                    <a:pt x="1476551" y="4089"/>
                  </a:cubicBezTo>
                  <a:cubicBezTo>
                    <a:pt x="1482728" y="1296"/>
                    <a:pt x="1490147" y="-66"/>
                    <a:pt x="1498807" y="3"/>
                  </a:cubicBezTo>
                  <a:cubicBezTo>
                    <a:pt x="1502890" y="10"/>
                    <a:pt x="1506982" y="305"/>
                    <a:pt x="1511081" y="885"/>
                  </a:cubicBezTo>
                  <a:close/>
                </a:path>
              </a:pathLst>
            </a:custGeom>
            <a:solidFill>
              <a:prstClr val="white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dist">
                <a:defRPr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Bahnschrift Condensed" panose="020B0502040204020203" pitchFamily="34" charset="0"/>
                </a:defRPr>
              </a:lvl1pPr>
            </a:lstStyle>
            <a:p>
              <a:pPr marL="0" marR="0" lvl="0" indent="0" algn="ctr" defTabSz="3871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AFB231A-A280-4B38-A152-989093A4B441}"/>
                </a:ext>
              </a:extLst>
            </p:cNvPr>
            <p:cNvSpPr/>
            <p:nvPr/>
          </p:nvSpPr>
          <p:spPr>
            <a:xfrm rot="10201499">
              <a:off x="8832507" y="6517828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BE3429F-3E2E-406E-B805-AE97D0BA8601}"/>
                </a:ext>
              </a:extLst>
            </p:cNvPr>
            <p:cNvSpPr/>
            <p:nvPr/>
          </p:nvSpPr>
          <p:spPr>
            <a:xfrm rot="10201499">
              <a:off x="8924926" y="6501574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6694A6B-CF1D-4CA2-A61C-430005BBD66A}"/>
                </a:ext>
              </a:extLst>
            </p:cNvPr>
            <p:cNvSpPr/>
            <p:nvPr/>
          </p:nvSpPr>
          <p:spPr>
            <a:xfrm rot="10201499">
              <a:off x="9017345" y="6485319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DDA87656-5A7B-4CA6-9171-60A987B3B3B4}"/>
                </a:ext>
              </a:extLst>
            </p:cNvPr>
            <p:cNvSpPr/>
            <p:nvPr/>
          </p:nvSpPr>
          <p:spPr>
            <a:xfrm rot="10201499">
              <a:off x="9109765" y="6469065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8" name="TextBox 37">
              <a:extLst>
                <a:ext uri="{FF2B5EF4-FFF2-40B4-BE49-F238E27FC236}">
                  <a16:creationId xmlns:a16="http://schemas.microsoft.com/office/drawing/2014/main" id="{878404CC-1645-4ACE-AA80-01D17552A307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 rot="21001499">
              <a:off x="9225360" y="6328180"/>
              <a:ext cx="1523448" cy="109588"/>
            </a:xfrm>
            <a:custGeom>
              <a:avLst/>
              <a:gdLst/>
              <a:ahLst/>
              <a:cxnLst/>
              <a:rect l="l" t="t" r="r" b="b"/>
              <a:pathLst>
                <a:path w="1523448" h="109588">
                  <a:moveTo>
                    <a:pt x="53755" y="885"/>
                  </a:moveTo>
                  <a:cubicBezTo>
                    <a:pt x="57854" y="1466"/>
                    <a:pt x="61233" y="2286"/>
                    <a:pt x="63894" y="3346"/>
                  </a:cubicBezTo>
                  <a:lnTo>
                    <a:pt x="63893" y="13252"/>
                  </a:lnTo>
                  <a:cubicBezTo>
                    <a:pt x="61030" y="12133"/>
                    <a:pt x="57748" y="11276"/>
                    <a:pt x="54049" y="10683"/>
                  </a:cubicBezTo>
                  <a:cubicBezTo>
                    <a:pt x="50350" y="10090"/>
                    <a:pt x="46326" y="9790"/>
                    <a:pt x="41976" y="9785"/>
                  </a:cubicBezTo>
                  <a:cubicBezTo>
                    <a:pt x="35560" y="9694"/>
                    <a:pt x="30095" y="10605"/>
                    <a:pt x="25581" y="12519"/>
                  </a:cubicBezTo>
                  <a:cubicBezTo>
                    <a:pt x="21067" y="14432"/>
                    <a:pt x="17621" y="17893"/>
                    <a:pt x="15239" y="22902"/>
                  </a:cubicBezTo>
                  <a:cubicBezTo>
                    <a:pt x="12858" y="27910"/>
                    <a:pt x="11658" y="35012"/>
                    <a:pt x="11639" y="44209"/>
                  </a:cubicBezTo>
                  <a:cubicBezTo>
                    <a:pt x="11650" y="53835"/>
                    <a:pt x="12798" y="61149"/>
                    <a:pt x="15084" y="66153"/>
                  </a:cubicBezTo>
                  <a:cubicBezTo>
                    <a:pt x="17369" y="71156"/>
                    <a:pt x="20728" y="74536"/>
                    <a:pt x="25160" y="76293"/>
                  </a:cubicBezTo>
                  <a:cubicBezTo>
                    <a:pt x="29590" y="78049"/>
                    <a:pt x="35031" y="78871"/>
                    <a:pt x="41481" y="78755"/>
                  </a:cubicBezTo>
                  <a:cubicBezTo>
                    <a:pt x="43550" y="78758"/>
                    <a:pt x="45882" y="78629"/>
                    <a:pt x="48478" y="78369"/>
                  </a:cubicBezTo>
                  <a:cubicBezTo>
                    <a:pt x="51072" y="78108"/>
                    <a:pt x="53405" y="77700"/>
                    <a:pt x="55473" y="77146"/>
                  </a:cubicBezTo>
                  <a:lnTo>
                    <a:pt x="55474" y="50524"/>
                  </a:lnTo>
                  <a:lnTo>
                    <a:pt x="38261" y="50524"/>
                  </a:lnTo>
                  <a:lnTo>
                    <a:pt x="38262" y="41113"/>
                  </a:lnTo>
                  <a:lnTo>
                    <a:pt x="66123" y="41113"/>
                  </a:lnTo>
                  <a:lnTo>
                    <a:pt x="66122" y="84823"/>
                  </a:lnTo>
                  <a:cubicBezTo>
                    <a:pt x="63016" y="85839"/>
                    <a:pt x="59291" y="86685"/>
                    <a:pt x="54947" y="87362"/>
                  </a:cubicBezTo>
                  <a:cubicBezTo>
                    <a:pt x="50603" y="88037"/>
                    <a:pt x="45701" y="88388"/>
                    <a:pt x="40243" y="88414"/>
                  </a:cubicBezTo>
                  <a:cubicBezTo>
                    <a:pt x="31872" y="88533"/>
                    <a:pt x="24688" y="87373"/>
                    <a:pt x="18693" y="84933"/>
                  </a:cubicBezTo>
                  <a:cubicBezTo>
                    <a:pt x="12697" y="82494"/>
                    <a:pt x="8091" y="78059"/>
                    <a:pt x="4875" y="71629"/>
                  </a:cubicBezTo>
                  <a:cubicBezTo>
                    <a:pt x="1658" y="65199"/>
                    <a:pt x="34" y="56059"/>
                    <a:pt x="0" y="44208"/>
                  </a:cubicBezTo>
                  <a:cubicBezTo>
                    <a:pt x="33" y="33215"/>
                    <a:pt x="1700" y="24479"/>
                    <a:pt x="5004" y="17999"/>
                  </a:cubicBezTo>
                  <a:cubicBezTo>
                    <a:pt x="8306" y="11519"/>
                    <a:pt x="13047" y="6882"/>
                    <a:pt x="19225" y="4089"/>
                  </a:cubicBezTo>
                  <a:cubicBezTo>
                    <a:pt x="25403" y="1296"/>
                    <a:pt x="32822" y="-66"/>
                    <a:pt x="41481" y="3"/>
                  </a:cubicBezTo>
                  <a:cubicBezTo>
                    <a:pt x="45565" y="11"/>
                    <a:pt x="49657" y="305"/>
                    <a:pt x="53755" y="885"/>
                  </a:cubicBezTo>
                  <a:close/>
                  <a:moveTo>
                    <a:pt x="146151" y="1241"/>
                  </a:moveTo>
                  <a:lnTo>
                    <a:pt x="146151" y="11890"/>
                  </a:lnTo>
                  <a:lnTo>
                    <a:pt x="96002" y="76403"/>
                  </a:lnTo>
                  <a:lnTo>
                    <a:pt x="96002" y="77146"/>
                  </a:lnTo>
                  <a:lnTo>
                    <a:pt x="148999" y="77146"/>
                  </a:lnTo>
                  <a:lnTo>
                    <a:pt x="149000" y="87176"/>
                  </a:lnTo>
                  <a:lnTo>
                    <a:pt x="83991" y="87176"/>
                  </a:lnTo>
                  <a:lnTo>
                    <a:pt x="83991" y="75784"/>
                  </a:lnTo>
                  <a:lnTo>
                    <a:pt x="133398" y="11890"/>
                  </a:lnTo>
                  <a:lnTo>
                    <a:pt x="133273" y="11147"/>
                  </a:lnTo>
                  <a:lnTo>
                    <a:pt x="86468" y="11147"/>
                  </a:lnTo>
                  <a:lnTo>
                    <a:pt x="86468" y="1241"/>
                  </a:lnTo>
                  <a:close/>
                  <a:moveTo>
                    <a:pt x="229286" y="1241"/>
                  </a:moveTo>
                  <a:lnTo>
                    <a:pt x="229285" y="87176"/>
                  </a:lnTo>
                  <a:lnTo>
                    <a:pt x="218018" y="87176"/>
                  </a:lnTo>
                  <a:lnTo>
                    <a:pt x="218018" y="45571"/>
                  </a:lnTo>
                  <a:lnTo>
                    <a:pt x="175546" y="45571"/>
                  </a:lnTo>
                  <a:lnTo>
                    <a:pt x="175546" y="87176"/>
                  </a:lnTo>
                  <a:lnTo>
                    <a:pt x="164401" y="87176"/>
                  </a:lnTo>
                  <a:lnTo>
                    <a:pt x="164401" y="1241"/>
                  </a:lnTo>
                  <a:lnTo>
                    <a:pt x="175545" y="1241"/>
                  </a:lnTo>
                  <a:lnTo>
                    <a:pt x="175545" y="36284"/>
                  </a:lnTo>
                  <a:lnTo>
                    <a:pt x="218017" y="36284"/>
                  </a:lnTo>
                  <a:lnTo>
                    <a:pt x="218017" y="1241"/>
                  </a:lnTo>
                  <a:close/>
                  <a:moveTo>
                    <a:pt x="299494" y="1241"/>
                  </a:moveTo>
                  <a:lnTo>
                    <a:pt x="299495" y="85195"/>
                  </a:lnTo>
                  <a:cubicBezTo>
                    <a:pt x="299518" y="92766"/>
                    <a:pt x="297614" y="98705"/>
                    <a:pt x="293782" y="103010"/>
                  </a:cubicBezTo>
                  <a:cubicBezTo>
                    <a:pt x="289952" y="107316"/>
                    <a:pt x="284055" y="109508"/>
                    <a:pt x="276092" y="109588"/>
                  </a:cubicBezTo>
                  <a:cubicBezTo>
                    <a:pt x="274794" y="109588"/>
                    <a:pt x="273334" y="109526"/>
                    <a:pt x="271711" y="109403"/>
                  </a:cubicBezTo>
                  <a:cubicBezTo>
                    <a:pt x="270088" y="109278"/>
                    <a:pt x="268659" y="109093"/>
                    <a:pt x="267423" y="108845"/>
                  </a:cubicBezTo>
                  <a:lnTo>
                    <a:pt x="267424" y="98939"/>
                  </a:lnTo>
                  <a:cubicBezTo>
                    <a:pt x="268381" y="99138"/>
                    <a:pt x="269500" y="99329"/>
                    <a:pt x="270783" y="99512"/>
                  </a:cubicBezTo>
                  <a:cubicBezTo>
                    <a:pt x="272064" y="99695"/>
                    <a:pt x="273710" y="99793"/>
                    <a:pt x="275720" y="99806"/>
                  </a:cubicBezTo>
                  <a:cubicBezTo>
                    <a:pt x="280201" y="99739"/>
                    <a:pt x="283436" y="98294"/>
                    <a:pt x="285425" y="95472"/>
                  </a:cubicBezTo>
                  <a:cubicBezTo>
                    <a:pt x="287414" y="92650"/>
                    <a:pt x="288389" y="88853"/>
                    <a:pt x="288350" y="84080"/>
                  </a:cubicBezTo>
                  <a:lnTo>
                    <a:pt x="288351" y="1241"/>
                  </a:lnTo>
                  <a:close/>
                  <a:moveTo>
                    <a:pt x="390839" y="1241"/>
                  </a:moveTo>
                  <a:lnTo>
                    <a:pt x="390839" y="59439"/>
                  </a:lnTo>
                  <a:cubicBezTo>
                    <a:pt x="390837" y="69531"/>
                    <a:pt x="388117" y="76898"/>
                    <a:pt x="382682" y="81542"/>
                  </a:cubicBezTo>
                  <a:cubicBezTo>
                    <a:pt x="377246" y="86185"/>
                    <a:pt x="369111" y="88476"/>
                    <a:pt x="358274" y="88414"/>
                  </a:cubicBezTo>
                  <a:cubicBezTo>
                    <a:pt x="347500" y="88515"/>
                    <a:pt x="339421" y="86301"/>
                    <a:pt x="334034" y="81774"/>
                  </a:cubicBezTo>
                  <a:cubicBezTo>
                    <a:pt x="328648" y="77246"/>
                    <a:pt x="325955" y="69802"/>
                    <a:pt x="325955" y="59439"/>
                  </a:cubicBezTo>
                  <a:lnTo>
                    <a:pt x="325955" y="1241"/>
                  </a:lnTo>
                  <a:lnTo>
                    <a:pt x="336976" y="1241"/>
                  </a:lnTo>
                  <a:lnTo>
                    <a:pt x="336976" y="56963"/>
                  </a:lnTo>
                  <a:cubicBezTo>
                    <a:pt x="336877" y="65016"/>
                    <a:pt x="338467" y="70671"/>
                    <a:pt x="341742" y="73926"/>
                  </a:cubicBezTo>
                  <a:cubicBezTo>
                    <a:pt x="345019" y="77182"/>
                    <a:pt x="350570" y="78750"/>
                    <a:pt x="358397" y="78632"/>
                  </a:cubicBezTo>
                  <a:cubicBezTo>
                    <a:pt x="366549" y="78751"/>
                    <a:pt x="372194" y="77182"/>
                    <a:pt x="375330" y="73926"/>
                  </a:cubicBezTo>
                  <a:cubicBezTo>
                    <a:pt x="378467" y="70671"/>
                    <a:pt x="379963" y="65016"/>
                    <a:pt x="379818" y="56962"/>
                  </a:cubicBezTo>
                  <a:lnTo>
                    <a:pt x="379818" y="1241"/>
                  </a:lnTo>
                  <a:close/>
                  <a:moveTo>
                    <a:pt x="480527" y="1241"/>
                  </a:moveTo>
                  <a:lnTo>
                    <a:pt x="480526" y="87176"/>
                  </a:lnTo>
                  <a:lnTo>
                    <a:pt x="465791" y="87176"/>
                  </a:lnTo>
                  <a:lnTo>
                    <a:pt x="423691" y="11519"/>
                  </a:lnTo>
                  <a:lnTo>
                    <a:pt x="422948" y="11519"/>
                  </a:lnTo>
                  <a:lnTo>
                    <a:pt x="422948" y="87176"/>
                  </a:lnTo>
                  <a:lnTo>
                    <a:pt x="412051" y="87176"/>
                  </a:lnTo>
                  <a:lnTo>
                    <a:pt x="412051" y="1241"/>
                  </a:lnTo>
                  <a:lnTo>
                    <a:pt x="429510" y="1241"/>
                  </a:lnTo>
                  <a:lnTo>
                    <a:pt x="468639" y="72564"/>
                  </a:lnTo>
                  <a:lnTo>
                    <a:pt x="469383" y="72564"/>
                  </a:lnTo>
                  <a:lnTo>
                    <a:pt x="469382" y="1241"/>
                  </a:lnTo>
                  <a:close/>
                  <a:moveTo>
                    <a:pt x="625393" y="1241"/>
                  </a:moveTo>
                  <a:lnTo>
                    <a:pt x="625392" y="87176"/>
                  </a:lnTo>
                  <a:lnTo>
                    <a:pt x="614248" y="87176"/>
                  </a:lnTo>
                  <a:lnTo>
                    <a:pt x="614248" y="12510"/>
                  </a:lnTo>
                  <a:lnTo>
                    <a:pt x="613505" y="12509"/>
                  </a:lnTo>
                  <a:lnTo>
                    <a:pt x="591465" y="67735"/>
                  </a:lnTo>
                  <a:lnTo>
                    <a:pt x="579329" y="67735"/>
                  </a:lnTo>
                  <a:lnTo>
                    <a:pt x="557040" y="12509"/>
                  </a:lnTo>
                  <a:lnTo>
                    <a:pt x="556298" y="12510"/>
                  </a:lnTo>
                  <a:lnTo>
                    <a:pt x="556298" y="87176"/>
                  </a:lnTo>
                  <a:lnTo>
                    <a:pt x="545401" y="87176"/>
                  </a:lnTo>
                  <a:lnTo>
                    <a:pt x="545401" y="1241"/>
                  </a:lnTo>
                  <a:lnTo>
                    <a:pt x="563232" y="1241"/>
                  </a:lnTo>
                  <a:lnTo>
                    <a:pt x="585150" y="56591"/>
                  </a:lnTo>
                  <a:lnTo>
                    <a:pt x="585892" y="56591"/>
                  </a:lnTo>
                  <a:lnTo>
                    <a:pt x="607809" y="1241"/>
                  </a:lnTo>
                  <a:close/>
                  <a:moveTo>
                    <a:pt x="697973" y="1241"/>
                  </a:moveTo>
                  <a:lnTo>
                    <a:pt x="697973" y="11147"/>
                  </a:lnTo>
                  <a:lnTo>
                    <a:pt x="661321" y="11147"/>
                  </a:lnTo>
                  <a:lnTo>
                    <a:pt x="661320" y="37770"/>
                  </a:lnTo>
                  <a:lnTo>
                    <a:pt x="695496" y="37770"/>
                  </a:lnTo>
                  <a:lnTo>
                    <a:pt x="695496" y="47180"/>
                  </a:lnTo>
                  <a:lnTo>
                    <a:pt x="661320" y="47180"/>
                  </a:lnTo>
                  <a:lnTo>
                    <a:pt x="661320" y="77146"/>
                  </a:lnTo>
                  <a:lnTo>
                    <a:pt x="701068" y="77146"/>
                  </a:lnTo>
                  <a:lnTo>
                    <a:pt x="701068" y="87176"/>
                  </a:lnTo>
                  <a:lnTo>
                    <a:pt x="650177" y="87176"/>
                  </a:lnTo>
                  <a:lnTo>
                    <a:pt x="650176" y="1241"/>
                  </a:lnTo>
                  <a:close/>
                  <a:moveTo>
                    <a:pt x="785326" y="1241"/>
                  </a:moveTo>
                  <a:lnTo>
                    <a:pt x="785327" y="87176"/>
                  </a:lnTo>
                  <a:lnTo>
                    <a:pt x="770591" y="87176"/>
                  </a:lnTo>
                  <a:lnTo>
                    <a:pt x="728491" y="11519"/>
                  </a:lnTo>
                  <a:lnTo>
                    <a:pt x="727747" y="11519"/>
                  </a:lnTo>
                  <a:lnTo>
                    <a:pt x="727748" y="87176"/>
                  </a:lnTo>
                  <a:lnTo>
                    <a:pt x="716852" y="87176"/>
                  </a:lnTo>
                  <a:lnTo>
                    <a:pt x="716851" y="1241"/>
                  </a:lnTo>
                  <a:lnTo>
                    <a:pt x="734311" y="1241"/>
                  </a:lnTo>
                  <a:lnTo>
                    <a:pt x="773439" y="72564"/>
                  </a:lnTo>
                  <a:lnTo>
                    <a:pt x="774182" y="72564"/>
                  </a:lnTo>
                  <a:lnTo>
                    <a:pt x="774183" y="1241"/>
                  </a:lnTo>
                  <a:close/>
                  <a:moveTo>
                    <a:pt x="863381" y="885"/>
                  </a:moveTo>
                  <a:cubicBezTo>
                    <a:pt x="867479" y="1466"/>
                    <a:pt x="870859" y="2286"/>
                    <a:pt x="873519" y="3346"/>
                  </a:cubicBezTo>
                  <a:lnTo>
                    <a:pt x="873519" y="13252"/>
                  </a:lnTo>
                  <a:cubicBezTo>
                    <a:pt x="870655" y="12133"/>
                    <a:pt x="867373" y="11276"/>
                    <a:pt x="863674" y="10683"/>
                  </a:cubicBezTo>
                  <a:cubicBezTo>
                    <a:pt x="859975" y="10089"/>
                    <a:pt x="855951" y="9790"/>
                    <a:pt x="851601" y="9785"/>
                  </a:cubicBezTo>
                  <a:cubicBezTo>
                    <a:pt x="845185" y="9694"/>
                    <a:pt x="839719" y="10605"/>
                    <a:pt x="835206" y="12518"/>
                  </a:cubicBezTo>
                  <a:cubicBezTo>
                    <a:pt x="830692" y="14432"/>
                    <a:pt x="827246" y="17893"/>
                    <a:pt x="824865" y="22901"/>
                  </a:cubicBezTo>
                  <a:cubicBezTo>
                    <a:pt x="822483" y="27910"/>
                    <a:pt x="821283" y="35013"/>
                    <a:pt x="821265" y="44208"/>
                  </a:cubicBezTo>
                  <a:cubicBezTo>
                    <a:pt x="821275" y="53835"/>
                    <a:pt x="822423" y="61150"/>
                    <a:pt x="824709" y="66153"/>
                  </a:cubicBezTo>
                  <a:cubicBezTo>
                    <a:pt x="826994" y="71157"/>
                    <a:pt x="830353" y="74537"/>
                    <a:pt x="834784" y="76293"/>
                  </a:cubicBezTo>
                  <a:cubicBezTo>
                    <a:pt x="839216" y="78050"/>
                    <a:pt x="844656" y="78870"/>
                    <a:pt x="851107" y="78756"/>
                  </a:cubicBezTo>
                  <a:cubicBezTo>
                    <a:pt x="853175" y="78758"/>
                    <a:pt x="855507" y="78629"/>
                    <a:pt x="858102" y="78369"/>
                  </a:cubicBezTo>
                  <a:cubicBezTo>
                    <a:pt x="860698" y="78108"/>
                    <a:pt x="863030" y="77701"/>
                    <a:pt x="865099" y="77146"/>
                  </a:cubicBezTo>
                  <a:lnTo>
                    <a:pt x="865098" y="50524"/>
                  </a:lnTo>
                  <a:lnTo>
                    <a:pt x="847886" y="50524"/>
                  </a:lnTo>
                  <a:lnTo>
                    <a:pt x="847886" y="41113"/>
                  </a:lnTo>
                  <a:lnTo>
                    <a:pt x="875747" y="41113"/>
                  </a:lnTo>
                  <a:lnTo>
                    <a:pt x="875747" y="84823"/>
                  </a:lnTo>
                  <a:cubicBezTo>
                    <a:pt x="872641" y="85840"/>
                    <a:pt x="868916" y="86686"/>
                    <a:pt x="864572" y="87361"/>
                  </a:cubicBezTo>
                  <a:cubicBezTo>
                    <a:pt x="860228" y="88038"/>
                    <a:pt x="855327" y="88388"/>
                    <a:pt x="849868" y="88414"/>
                  </a:cubicBezTo>
                  <a:cubicBezTo>
                    <a:pt x="841497" y="88534"/>
                    <a:pt x="834313" y="87373"/>
                    <a:pt x="828318" y="84933"/>
                  </a:cubicBezTo>
                  <a:cubicBezTo>
                    <a:pt x="822322" y="82493"/>
                    <a:pt x="817717" y="78059"/>
                    <a:pt x="814500" y="71629"/>
                  </a:cubicBezTo>
                  <a:cubicBezTo>
                    <a:pt x="811283" y="65199"/>
                    <a:pt x="809658" y="56059"/>
                    <a:pt x="809625" y="44209"/>
                  </a:cubicBezTo>
                  <a:cubicBezTo>
                    <a:pt x="809657" y="33216"/>
                    <a:pt x="811325" y="24479"/>
                    <a:pt x="814628" y="17999"/>
                  </a:cubicBezTo>
                  <a:cubicBezTo>
                    <a:pt x="817931" y="11519"/>
                    <a:pt x="822672" y="6882"/>
                    <a:pt x="828850" y="4089"/>
                  </a:cubicBezTo>
                  <a:cubicBezTo>
                    <a:pt x="835028" y="1296"/>
                    <a:pt x="842447" y="-66"/>
                    <a:pt x="851106" y="3"/>
                  </a:cubicBezTo>
                  <a:cubicBezTo>
                    <a:pt x="855189" y="11"/>
                    <a:pt x="859281" y="305"/>
                    <a:pt x="863381" y="885"/>
                  </a:cubicBezTo>
                  <a:close/>
                  <a:moveTo>
                    <a:pt x="997839" y="1241"/>
                  </a:moveTo>
                  <a:lnTo>
                    <a:pt x="970969" y="42723"/>
                  </a:lnTo>
                  <a:lnTo>
                    <a:pt x="998829" y="87176"/>
                  </a:lnTo>
                  <a:lnTo>
                    <a:pt x="985828" y="87176"/>
                  </a:lnTo>
                  <a:lnTo>
                    <a:pt x="963787" y="50276"/>
                  </a:lnTo>
                  <a:lnTo>
                    <a:pt x="963044" y="50276"/>
                  </a:lnTo>
                  <a:lnTo>
                    <a:pt x="939888" y="87176"/>
                  </a:lnTo>
                  <a:lnTo>
                    <a:pt x="927382" y="87176"/>
                  </a:lnTo>
                  <a:lnTo>
                    <a:pt x="955614" y="43466"/>
                  </a:lnTo>
                  <a:lnTo>
                    <a:pt x="929735" y="1242"/>
                  </a:lnTo>
                  <a:lnTo>
                    <a:pt x="942737" y="1241"/>
                  </a:lnTo>
                  <a:lnTo>
                    <a:pt x="963168" y="36532"/>
                  </a:lnTo>
                  <a:lnTo>
                    <a:pt x="963911" y="36531"/>
                  </a:lnTo>
                  <a:lnTo>
                    <a:pt x="985704" y="1241"/>
                  </a:lnTo>
                  <a:close/>
                  <a:moveTo>
                    <a:pt x="1080935" y="11642"/>
                  </a:moveTo>
                  <a:lnTo>
                    <a:pt x="1079449" y="11642"/>
                  </a:lnTo>
                  <a:lnTo>
                    <a:pt x="1064714" y="51638"/>
                  </a:lnTo>
                  <a:lnTo>
                    <a:pt x="1095422" y="51638"/>
                  </a:lnTo>
                  <a:close/>
                  <a:moveTo>
                    <a:pt x="1023270" y="1241"/>
                  </a:moveTo>
                  <a:lnTo>
                    <a:pt x="1023271" y="87176"/>
                  </a:lnTo>
                  <a:lnTo>
                    <a:pt x="1012126" y="87176"/>
                  </a:lnTo>
                  <a:lnTo>
                    <a:pt x="1012127" y="1241"/>
                  </a:lnTo>
                  <a:close/>
                  <a:moveTo>
                    <a:pt x="1087621" y="1241"/>
                  </a:moveTo>
                  <a:lnTo>
                    <a:pt x="1120064" y="87176"/>
                  </a:lnTo>
                  <a:lnTo>
                    <a:pt x="1108300" y="87176"/>
                  </a:lnTo>
                  <a:lnTo>
                    <a:pt x="1099013" y="61544"/>
                  </a:lnTo>
                  <a:lnTo>
                    <a:pt x="1060999" y="61544"/>
                  </a:lnTo>
                  <a:lnTo>
                    <a:pt x="1051589" y="87176"/>
                  </a:lnTo>
                  <a:lnTo>
                    <a:pt x="1040196" y="87176"/>
                  </a:lnTo>
                  <a:lnTo>
                    <a:pt x="1072762" y="1241"/>
                  </a:lnTo>
                  <a:close/>
                  <a:moveTo>
                    <a:pt x="1226439" y="1241"/>
                  </a:moveTo>
                  <a:lnTo>
                    <a:pt x="1199569" y="42723"/>
                  </a:lnTo>
                  <a:lnTo>
                    <a:pt x="1227430" y="87176"/>
                  </a:lnTo>
                  <a:lnTo>
                    <a:pt x="1214428" y="87176"/>
                  </a:lnTo>
                  <a:lnTo>
                    <a:pt x="1192387" y="50276"/>
                  </a:lnTo>
                  <a:lnTo>
                    <a:pt x="1191644" y="50276"/>
                  </a:lnTo>
                  <a:lnTo>
                    <a:pt x="1168489" y="87176"/>
                  </a:lnTo>
                  <a:lnTo>
                    <a:pt x="1155983" y="87176"/>
                  </a:lnTo>
                  <a:lnTo>
                    <a:pt x="1184215" y="43465"/>
                  </a:lnTo>
                  <a:lnTo>
                    <a:pt x="1158335" y="1241"/>
                  </a:lnTo>
                  <a:lnTo>
                    <a:pt x="1171336" y="1241"/>
                  </a:lnTo>
                  <a:lnTo>
                    <a:pt x="1191768" y="36532"/>
                  </a:lnTo>
                  <a:lnTo>
                    <a:pt x="1192510" y="36532"/>
                  </a:lnTo>
                  <a:lnTo>
                    <a:pt x="1214304" y="1241"/>
                  </a:lnTo>
                  <a:close/>
                  <a:moveTo>
                    <a:pt x="1309535" y="11643"/>
                  </a:moveTo>
                  <a:lnTo>
                    <a:pt x="1308049" y="11643"/>
                  </a:lnTo>
                  <a:lnTo>
                    <a:pt x="1293314" y="51638"/>
                  </a:lnTo>
                  <a:lnTo>
                    <a:pt x="1324023" y="51638"/>
                  </a:lnTo>
                  <a:close/>
                  <a:moveTo>
                    <a:pt x="1251871" y="1241"/>
                  </a:moveTo>
                  <a:lnTo>
                    <a:pt x="1251870" y="87176"/>
                  </a:lnTo>
                  <a:lnTo>
                    <a:pt x="1240726" y="87176"/>
                  </a:lnTo>
                  <a:lnTo>
                    <a:pt x="1240726" y="1241"/>
                  </a:lnTo>
                  <a:close/>
                  <a:moveTo>
                    <a:pt x="1316222" y="1241"/>
                  </a:moveTo>
                  <a:lnTo>
                    <a:pt x="1348663" y="87176"/>
                  </a:lnTo>
                  <a:lnTo>
                    <a:pt x="1336901" y="87176"/>
                  </a:lnTo>
                  <a:lnTo>
                    <a:pt x="1327613" y="61544"/>
                  </a:lnTo>
                  <a:lnTo>
                    <a:pt x="1289598" y="61544"/>
                  </a:lnTo>
                  <a:lnTo>
                    <a:pt x="1280188" y="87176"/>
                  </a:lnTo>
                  <a:lnTo>
                    <a:pt x="1268796" y="87176"/>
                  </a:lnTo>
                  <a:lnTo>
                    <a:pt x="1301362" y="1241"/>
                  </a:lnTo>
                  <a:close/>
                  <a:moveTo>
                    <a:pt x="1433026" y="1241"/>
                  </a:moveTo>
                  <a:lnTo>
                    <a:pt x="1433027" y="87176"/>
                  </a:lnTo>
                  <a:lnTo>
                    <a:pt x="1418291" y="87176"/>
                  </a:lnTo>
                  <a:lnTo>
                    <a:pt x="1376191" y="11519"/>
                  </a:lnTo>
                  <a:lnTo>
                    <a:pt x="1375448" y="11519"/>
                  </a:lnTo>
                  <a:lnTo>
                    <a:pt x="1375448" y="87176"/>
                  </a:lnTo>
                  <a:lnTo>
                    <a:pt x="1364552" y="87176"/>
                  </a:lnTo>
                  <a:lnTo>
                    <a:pt x="1364551" y="1241"/>
                  </a:lnTo>
                  <a:lnTo>
                    <a:pt x="1382011" y="1241"/>
                  </a:lnTo>
                  <a:lnTo>
                    <a:pt x="1421139" y="72565"/>
                  </a:lnTo>
                  <a:lnTo>
                    <a:pt x="1421882" y="72564"/>
                  </a:lnTo>
                  <a:lnTo>
                    <a:pt x="1421882" y="1241"/>
                  </a:lnTo>
                  <a:close/>
                  <a:moveTo>
                    <a:pt x="1511080" y="885"/>
                  </a:moveTo>
                  <a:cubicBezTo>
                    <a:pt x="1515179" y="1466"/>
                    <a:pt x="1518559" y="2286"/>
                    <a:pt x="1521219" y="3346"/>
                  </a:cubicBezTo>
                  <a:lnTo>
                    <a:pt x="1521219" y="13252"/>
                  </a:lnTo>
                  <a:cubicBezTo>
                    <a:pt x="1518355" y="12133"/>
                    <a:pt x="1515073" y="11276"/>
                    <a:pt x="1511374" y="10683"/>
                  </a:cubicBezTo>
                  <a:cubicBezTo>
                    <a:pt x="1507675" y="10090"/>
                    <a:pt x="1503651" y="9790"/>
                    <a:pt x="1499301" y="9785"/>
                  </a:cubicBezTo>
                  <a:cubicBezTo>
                    <a:pt x="1492885" y="9694"/>
                    <a:pt x="1487419" y="10605"/>
                    <a:pt x="1482906" y="12519"/>
                  </a:cubicBezTo>
                  <a:cubicBezTo>
                    <a:pt x="1478393" y="14432"/>
                    <a:pt x="1474945" y="17893"/>
                    <a:pt x="1472564" y="22902"/>
                  </a:cubicBezTo>
                  <a:cubicBezTo>
                    <a:pt x="1470183" y="27910"/>
                    <a:pt x="1468984" y="35013"/>
                    <a:pt x="1468965" y="44209"/>
                  </a:cubicBezTo>
                  <a:cubicBezTo>
                    <a:pt x="1468975" y="53835"/>
                    <a:pt x="1470123" y="61149"/>
                    <a:pt x="1472409" y="66153"/>
                  </a:cubicBezTo>
                  <a:cubicBezTo>
                    <a:pt x="1474693" y="71156"/>
                    <a:pt x="1478053" y="74536"/>
                    <a:pt x="1482484" y="76293"/>
                  </a:cubicBezTo>
                  <a:cubicBezTo>
                    <a:pt x="1486916" y="78049"/>
                    <a:pt x="1492356" y="78871"/>
                    <a:pt x="1498807" y="78756"/>
                  </a:cubicBezTo>
                  <a:cubicBezTo>
                    <a:pt x="1500875" y="78759"/>
                    <a:pt x="1503207" y="78629"/>
                    <a:pt x="1505802" y="78369"/>
                  </a:cubicBezTo>
                  <a:cubicBezTo>
                    <a:pt x="1508398" y="78108"/>
                    <a:pt x="1510730" y="77700"/>
                    <a:pt x="1512798" y="77146"/>
                  </a:cubicBezTo>
                  <a:lnTo>
                    <a:pt x="1512798" y="50523"/>
                  </a:lnTo>
                  <a:lnTo>
                    <a:pt x="1495586" y="50524"/>
                  </a:lnTo>
                  <a:lnTo>
                    <a:pt x="1495586" y="41113"/>
                  </a:lnTo>
                  <a:lnTo>
                    <a:pt x="1523448" y="41113"/>
                  </a:lnTo>
                  <a:lnTo>
                    <a:pt x="1523447" y="84823"/>
                  </a:lnTo>
                  <a:cubicBezTo>
                    <a:pt x="1520341" y="85839"/>
                    <a:pt x="1516616" y="86685"/>
                    <a:pt x="1512272" y="87362"/>
                  </a:cubicBezTo>
                  <a:cubicBezTo>
                    <a:pt x="1507928" y="88037"/>
                    <a:pt x="1503027" y="88388"/>
                    <a:pt x="1497568" y="88414"/>
                  </a:cubicBezTo>
                  <a:cubicBezTo>
                    <a:pt x="1489197" y="88533"/>
                    <a:pt x="1482013" y="87373"/>
                    <a:pt x="1476018" y="84933"/>
                  </a:cubicBezTo>
                  <a:cubicBezTo>
                    <a:pt x="1470022" y="82494"/>
                    <a:pt x="1465417" y="78059"/>
                    <a:pt x="1462200" y="71629"/>
                  </a:cubicBezTo>
                  <a:cubicBezTo>
                    <a:pt x="1458984" y="65199"/>
                    <a:pt x="1457359" y="56059"/>
                    <a:pt x="1457325" y="44208"/>
                  </a:cubicBezTo>
                  <a:cubicBezTo>
                    <a:pt x="1457357" y="33215"/>
                    <a:pt x="1459026" y="24479"/>
                    <a:pt x="1462328" y="17999"/>
                  </a:cubicBezTo>
                  <a:cubicBezTo>
                    <a:pt x="1465631" y="11519"/>
                    <a:pt x="1470372" y="6882"/>
                    <a:pt x="1476550" y="4089"/>
                  </a:cubicBezTo>
                  <a:cubicBezTo>
                    <a:pt x="1482728" y="1296"/>
                    <a:pt x="1490147" y="-66"/>
                    <a:pt x="1498806" y="3"/>
                  </a:cubicBezTo>
                  <a:cubicBezTo>
                    <a:pt x="1502889" y="10"/>
                    <a:pt x="1506981" y="305"/>
                    <a:pt x="1511080" y="885"/>
                  </a:cubicBezTo>
                  <a:close/>
                </a:path>
              </a:pathLst>
            </a:custGeom>
            <a:solidFill>
              <a:prstClr val="white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dist">
                <a:defRPr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Bahnschrift Condensed" panose="020B0502040204020203" pitchFamily="34" charset="0"/>
                </a:defRPr>
              </a:lvl1pPr>
            </a:lstStyle>
            <a:p>
              <a:pPr marL="0" marR="0" lvl="0" indent="0" algn="ctr" defTabSz="3871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2D1358C3-DC78-42D6-94FC-B77E783B2628}"/>
                </a:ext>
              </a:extLst>
            </p:cNvPr>
            <p:cNvSpPr/>
            <p:nvPr/>
          </p:nvSpPr>
          <p:spPr>
            <a:xfrm rot="10201499">
              <a:off x="10772031" y="6176709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1AD0006-BA6B-40C9-BAB2-71FE6B307F12}"/>
                </a:ext>
              </a:extLst>
            </p:cNvPr>
            <p:cNvSpPr/>
            <p:nvPr/>
          </p:nvSpPr>
          <p:spPr>
            <a:xfrm rot="10201499">
              <a:off x="10864451" y="6160455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2E5E0D2-776F-4658-80E9-29C9E986CCE5}"/>
                </a:ext>
              </a:extLst>
            </p:cNvPr>
            <p:cNvSpPr/>
            <p:nvPr/>
          </p:nvSpPr>
          <p:spPr>
            <a:xfrm rot="10201499">
              <a:off x="10956870" y="6144200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E4C75301-A223-4D94-B317-939EE6FD095A}"/>
                </a:ext>
              </a:extLst>
            </p:cNvPr>
            <p:cNvSpPr/>
            <p:nvPr/>
          </p:nvSpPr>
          <p:spPr>
            <a:xfrm rot="10201499">
              <a:off x="11049290" y="6127946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" name="TextBox 42">
              <a:extLst>
                <a:ext uri="{FF2B5EF4-FFF2-40B4-BE49-F238E27FC236}">
                  <a16:creationId xmlns:a16="http://schemas.microsoft.com/office/drawing/2014/main" id="{72F732DE-7BF2-4D59-873D-027528F4C4FF}"/>
                </a:ext>
              </a:extLst>
            </p:cNvPr>
            <p:cNvSpPr txBox="1"/>
            <p:nvPr>
              <p:custDataLst>
                <p:tags r:id="rId14"/>
              </p:custDataLst>
            </p:nvPr>
          </p:nvSpPr>
          <p:spPr>
            <a:xfrm rot="21001499">
              <a:off x="11164885" y="5987061"/>
              <a:ext cx="1523448" cy="109588"/>
            </a:xfrm>
            <a:custGeom>
              <a:avLst/>
              <a:gdLst/>
              <a:ahLst/>
              <a:cxnLst/>
              <a:rect l="l" t="t" r="r" b="b"/>
              <a:pathLst>
                <a:path w="1523448" h="109588">
                  <a:moveTo>
                    <a:pt x="53755" y="885"/>
                  </a:moveTo>
                  <a:cubicBezTo>
                    <a:pt x="57854" y="1466"/>
                    <a:pt x="61233" y="2286"/>
                    <a:pt x="63894" y="3346"/>
                  </a:cubicBezTo>
                  <a:lnTo>
                    <a:pt x="63893" y="13252"/>
                  </a:lnTo>
                  <a:cubicBezTo>
                    <a:pt x="61030" y="12133"/>
                    <a:pt x="57748" y="11276"/>
                    <a:pt x="54049" y="10683"/>
                  </a:cubicBezTo>
                  <a:cubicBezTo>
                    <a:pt x="50350" y="10090"/>
                    <a:pt x="46326" y="9790"/>
                    <a:pt x="41976" y="9785"/>
                  </a:cubicBezTo>
                  <a:cubicBezTo>
                    <a:pt x="35560" y="9694"/>
                    <a:pt x="30095" y="10605"/>
                    <a:pt x="25581" y="12519"/>
                  </a:cubicBezTo>
                  <a:cubicBezTo>
                    <a:pt x="21067" y="14432"/>
                    <a:pt x="17621" y="17893"/>
                    <a:pt x="15239" y="22902"/>
                  </a:cubicBezTo>
                  <a:cubicBezTo>
                    <a:pt x="12858" y="27910"/>
                    <a:pt x="11658" y="35012"/>
                    <a:pt x="11639" y="44209"/>
                  </a:cubicBezTo>
                  <a:cubicBezTo>
                    <a:pt x="11650" y="53835"/>
                    <a:pt x="12798" y="61149"/>
                    <a:pt x="15084" y="66153"/>
                  </a:cubicBezTo>
                  <a:cubicBezTo>
                    <a:pt x="17369" y="71156"/>
                    <a:pt x="20728" y="74536"/>
                    <a:pt x="25160" y="76293"/>
                  </a:cubicBezTo>
                  <a:cubicBezTo>
                    <a:pt x="29590" y="78049"/>
                    <a:pt x="35031" y="78871"/>
                    <a:pt x="41481" y="78755"/>
                  </a:cubicBezTo>
                  <a:cubicBezTo>
                    <a:pt x="43550" y="78758"/>
                    <a:pt x="45882" y="78629"/>
                    <a:pt x="48478" y="78369"/>
                  </a:cubicBezTo>
                  <a:cubicBezTo>
                    <a:pt x="51072" y="78108"/>
                    <a:pt x="53405" y="77700"/>
                    <a:pt x="55473" y="77146"/>
                  </a:cubicBezTo>
                  <a:lnTo>
                    <a:pt x="55474" y="50524"/>
                  </a:lnTo>
                  <a:lnTo>
                    <a:pt x="38261" y="50524"/>
                  </a:lnTo>
                  <a:lnTo>
                    <a:pt x="38262" y="41113"/>
                  </a:lnTo>
                  <a:lnTo>
                    <a:pt x="66123" y="41113"/>
                  </a:lnTo>
                  <a:lnTo>
                    <a:pt x="66122" y="84823"/>
                  </a:lnTo>
                  <a:cubicBezTo>
                    <a:pt x="63016" y="85839"/>
                    <a:pt x="59291" y="86685"/>
                    <a:pt x="54947" y="87362"/>
                  </a:cubicBezTo>
                  <a:cubicBezTo>
                    <a:pt x="50603" y="88037"/>
                    <a:pt x="45701" y="88388"/>
                    <a:pt x="40243" y="88414"/>
                  </a:cubicBezTo>
                  <a:cubicBezTo>
                    <a:pt x="31872" y="88533"/>
                    <a:pt x="24688" y="87373"/>
                    <a:pt x="18693" y="84933"/>
                  </a:cubicBezTo>
                  <a:cubicBezTo>
                    <a:pt x="12697" y="82494"/>
                    <a:pt x="8091" y="78059"/>
                    <a:pt x="4875" y="71629"/>
                  </a:cubicBezTo>
                  <a:cubicBezTo>
                    <a:pt x="1658" y="65199"/>
                    <a:pt x="34" y="56059"/>
                    <a:pt x="0" y="44208"/>
                  </a:cubicBezTo>
                  <a:cubicBezTo>
                    <a:pt x="33" y="33215"/>
                    <a:pt x="1700" y="24479"/>
                    <a:pt x="5004" y="17999"/>
                  </a:cubicBezTo>
                  <a:cubicBezTo>
                    <a:pt x="8306" y="11519"/>
                    <a:pt x="13047" y="6882"/>
                    <a:pt x="19225" y="4089"/>
                  </a:cubicBezTo>
                  <a:cubicBezTo>
                    <a:pt x="25403" y="1296"/>
                    <a:pt x="32822" y="-66"/>
                    <a:pt x="41481" y="3"/>
                  </a:cubicBezTo>
                  <a:cubicBezTo>
                    <a:pt x="45565" y="11"/>
                    <a:pt x="49657" y="305"/>
                    <a:pt x="53755" y="885"/>
                  </a:cubicBezTo>
                  <a:close/>
                  <a:moveTo>
                    <a:pt x="146151" y="1241"/>
                  </a:moveTo>
                  <a:lnTo>
                    <a:pt x="146151" y="11890"/>
                  </a:lnTo>
                  <a:lnTo>
                    <a:pt x="96002" y="76403"/>
                  </a:lnTo>
                  <a:lnTo>
                    <a:pt x="96002" y="77146"/>
                  </a:lnTo>
                  <a:lnTo>
                    <a:pt x="148999" y="77146"/>
                  </a:lnTo>
                  <a:lnTo>
                    <a:pt x="149000" y="87176"/>
                  </a:lnTo>
                  <a:lnTo>
                    <a:pt x="83991" y="87176"/>
                  </a:lnTo>
                  <a:lnTo>
                    <a:pt x="83991" y="75784"/>
                  </a:lnTo>
                  <a:lnTo>
                    <a:pt x="133398" y="11890"/>
                  </a:lnTo>
                  <a:lnTo>
                    <a:pt x="133273" y="11147"/>
                  </a:lnTo>
                  <a:lnTo>
                    <a:pt x="86468" y="11147"/>
                  </a:lnTo>
                  <a:lnTo>
                    <a:pt x="86468" y="1241"/>
                  </a:lnTo>
                  <a:close/>
                  <a:moveTo>
                    <a:pt x="229286" y="1241"/>
                  </a:moveTo>
                  <a:lnTo>
                    <a:pt x="229285" y="87176"/>
                  </a:lnTo>
                  <a:lnTo>
                    <a:pt x="218018" y="87176"/>
                  </a:lnTo>
                  <a:lnTo>
                    <a:pt x="218018" y="45571"/>
                  </a:lnTo>
                  <a:lnTo>
                    <a:pt x="175546" y="45571"/>
                  </a:lnTo>
                  <a:lnTo>
                    <a:pt x="175546" y="87176"/>
                  </a:lnTo>
                  <a:lnTo>
                    <a:pt x="164401" y="87176"/>
                  </a:lnTo>
                  <a:lnTo>
                    <a:pt x="164401" y="1241"/>
                  </a:lnTo>
                  <a:lnTo>
                    <a:pt x="175545" y="1241"/>
                  </a:lnTo>
                  <a:lnTo>
                    <a:pt x="175545" y="36284"/>
                  </a:lnTo>
                  <a:lnTo>
                    <a:pt x="218017" y="36284"/>
                  </a:lnTo>
                  <a:lnTo>
                    <a:pt x="218017" y="1241"/>
                  </a:lnTo>
                  <a:close/>
                  <a:moveTo>
                    <a:pt x="299494" y="1241"/>
                  </a:moveTo>
                  <a:lnTo>
                    <a:pt x="299495" y="85195"/>
                  </a:lnTo>
                  <a:cubicBezTo>
                    <a:pt x="299518" y="92766"/>
                    <a:pt x="297614" y="98705"/>
                    <a:pt x="293782" y="103010"/>
                  </a:cubicBezTo>
                  <a:cubicBezTo>
                    <a:pt x="289952" y="107316"/>
                    <a:pt x="284055" y="109508"/>
                    <a:pt x="276092" y="109588"/>
                  </a:cubicBezTo>
                  <a:cubicBezTo>
                    <a:pt x="274794" y="109588"/>
                    <a:pt x="273334" y="109526"/>
                    <a:pt x="271711" y="109403"/>
                  </a:cubicBezTo>
                  <a:cubicBezTo>
                    <a:pt x="270088" y="109278"/>
                    <a:pt x="268659" y="109093"/>
                    <a:pt x="267423" y="108845"/>
                  </a:cubicBezTo>
                  <a:lnTo>
                    <a:pt x="267424" y="98939"/>
                  </a:lnTo>
                  <a:cubicBezTo>
                    <a:pt x="268381" y="99138"/>
                    <a:pt x="269500" y="99329"/>
                    <a:pt x="270783" y="99512"/>
                  </a:cubicBezTo>
                  <a:cubicBezTo>
                    <a:pt x="272064" y="99695"/>
                    <a:pt x="273710" y="99793"/>
                    <a:pt x="275720" y="99806"/>
                  </a:cubicBezTo>
                  <a:cubicBezTo>
                    <a:pt x="280201" y="99739"/>
                    <a:pt x="283436" y="98294"/>
                    <a:pt x="285425" y="95472"/>
                  </a:cubicBezTo>
                  <a:cubicBezTo>
                    <a:pt x="287414" y="92650"/>
                    <a:pt x="288389" y="88853"/>
                    <a:pt x="288350" y="84080"/>
                  </a:cubicBezTo>
                  <a:lnTo>
                    <a:pt x="288351" y="1241"/>
                  </a:lnTo>
                  <a:close/>
                  <a:moveTo>
                    <a:pt x="390839" y="1241"/>
                  </a:moveTo>
                  <a:lnTo>
                    <a:pt x="390839" y="59439"/>
                  </a:lnTo>
                  <a:cubicBezTo>
                    <a:pt x="390837" y="69531"/>
                    <a:pt x="388117" y="76898"/>
                    <a:pt x="382682" y="81542"/>
                  </a:cubicBezTo>
                  <a:cubicBezTo>
                    <a:pt x="377246" y="86185"/>
                    <a:pt x="369111" y="88476"/>
                    <a:pt x="358274" y="88414"/>
                  </a:cubicBezTo>
                  <a:cubicBezTo>
                    <a:pt x="347500" y="88515"/>
                    <a:pt x="339421" y="86301"/>
                    <a:pt x="334034" y="81774"/>
                  </a:cubicBezTo>
                  <a:cubicBezTo>
                    <a:pt x="328648" y="77246"/>
                    <a:pt x="325955" y="69802"/>
                    <a:pt x="325955" y="59439"/>
                  </a:cubicBezTo>
                  <a:lnTo>
                    <a:pt x="325955" y="1241"/>
                  </a:lnTo>
                  <a:lnTo>
                    <a:pt x="336976" y="1241"/>
                  </a:lnTo>
                  <a:lnTo>
                    <a:pt x="336976" y="56963"/>
                  </a:lnTo>
                  <a:cubicBezTo>
                    <a:pt x="336877" y="65016"/>
                    <a:pt x="338467" y="70671"/>
                    <a:pt x="341742" y="73926"/>
                  </a:cubicBezTo>
                  <a:cubicBezTo>
                    <a:pt x="345019" y="77182"/>
                    <a:pt x="350570" y="78750"/>
                    <a:pt x="358397" y="78632"/>
                  </a:cubicBezTo>
                  <a:cubicBezTo>
                    <a:pt x="366549" y="78751"/>
                    <a:pt x="372193" y="77182"/>
                    <a:pt x="375330" y="73926"/>
                  </a:cubicBezTo>
                  <a:cubicBezTo>
                    <a:pt x="378467" y="70671"/>
                    <a:pt x="379963" y="65016"/>
                    <a:pt x="379818" y="56962"/>
                  </a:cubicBezTo>
                  <a:lnTo>
                    <a:pt x="379818" y="1241"/>
                  </a:lnTo>
                  <a:close/>
                  <a:moveTo>
                    <a:pt x="480527" y="1241"/>
                  </a:moveTo>
                  <a:lnTo>
                    <a:pt x="480526" y="87176"/>
                  </a:lnTo>
                  <a:lnTo>
                    <a:pt x="465791" y="87176"/>
                  </a:lnTo>
                  <a:lnTo>
                    <a:pt x="423691" y="11519"/>
                  </a:lnTo>
                  <a:lnTo>
                    <a:pt x="422948" y="11519"/>
                  </a:lnTo>
                  <a:lnTo>
                    <a:pt x="422948" y="87176"/>
                  </a:lnTo>
                  <a:lnTo>
                    <a:pt x="412051" y="87176"/>
                  </a:lnTo>
                  <a:lnTo>
                    <a:pt x="412051" y="1241"/>
                  </a:lnTo>
                  <a:lnTo>
                    <a:pt x="429510" y="1241"/>
                  </a:lnTo>
                  <a:lnTo>
                    <a:pt x="468639" y="72564"/>
                  </a:lnTo>
                  <a:lnTo>
                    <a:pt x="469383" y="72564"/>
                  </a:lnTo>
                  <a:lnTo>
                    <a:pt x="469382" y="1241"/>
                  </a:lnTo>
                  <a:close/>
                  <a:moveTo>
                    <a:pt x="625393" y="1241"/>
                  </a:moveTo>
                  <a:lnTo>
                    <a:pt x="625392" y="87176"/>
                  </a:lnTo>
                  <a:lnTo>
                    <a:pt x="614248" y="87176"/>
                  </a:lnTo>
                  <a:lnTo>
                    <a:pt x="614248" y="12510"/>
                  </a:lnTo>
                  <a:lnTo>
                    <a:pt x="613505" y="12509"/>
                  </a:lnTo>
                  <a:lnTo>
                    <a:pt x="591465" y="67735"/>
                  </a:lnTo>
                  <a:lnTo>
                    <a:pt x="579329" y="67735"/>
                  </a:lnTo>
                  <a:lnTo>
                    <a:pt x="557040" y="12509"/>
                  </a:lnTo>
                  <a:lnTo>
                    <a:pt x="556298" y="12510"/>
                  </a:lnTo>
                  <a:lnTo>
                    <a:pt x="556298" y="87176"/>
                  </a:lnTo>
                  <a:lnTo>
                    <a:pt x="545401" y="87176"/>
                  </a:lnTo>
                  <a:lnTo>
                    <a:pt x="545401" y="1241"/>
                  </a:lnTo>
                  <a:lnTo>
                    <a:pt x="563232" y="1241"/>
                  </a:lnTo>
                  <a:lnTo>
                    <a:pt x="585150" y="56591"/>
                  </a:lnTo>
                  <a:lnTo>
                    <a:pt x="585892" y="56591"/>
                  </a:lnTo>
                  <a:lnTo>
                    <a:pt x="607809" y="1241"/>
                  </a:lnTo>
                  <a:close/>
                  <a:moveTo>
                    <a:pt x="697973" y="1241"/>
                  </a:moveTo>
                  <a:lnTo>
                    <a:pt x="697973" y="11147"/>
                  </a:lnTo>
                  <a:lnTo>
                    <a:pt x="661321" y="11147"/>
                  </a:lnTo>
                  <a:lnTo>
                    <a:pt x="661320" y="37770"/>
                  </a:lnTo>
                  <a:lnTo>
                    <a:pt x="695496" y="37770"/>
                  </a:lnTo>
                  <a:lnTo>
                    <a:pt x="695496" y="47180"/>
                  </a:lnTo>
                  <a:lnTo>
                    <a:pt x="661320" y="47180"/>
                  </a:lnTo>
                  <a:lnTo>
                    <a:pt x="661320" y="77146"/>
                  </a:lnTo>
                  <a:lnTo>
                    <a:pt x="701068" y="77146"/>
                  </a:lnTo>
                  <a:lnTo>
                    <a:pt x="701068" y="87176"/>
                  </a:lnTo>
                  <a:lnTo>
                    <a:pt x="650177" y="87176"/>
                  </a:lnTo>
                  <a:lnTo>
                    <a:pt x="650176" y="1241"/>
                  </a:lnTo>
                  <a:close/>
                  <a:moveTo>
                    <a:pt x="785326" y="1241"/>
                  </a:moveTo>
                  <a:lnTo>
                    <a:pt x="785327" y="87176"/>
                  </a:lnTo>
                  <a:lnTo>
                    <a:pt x="770591" y="87176"/>
                  </a:lnTo>
                  <a:lnTo>
                    <a:pt x="728491" y="11519"/>
                  </a:lnTo>
                  <a:lnTo>
                    <a:pt x="727747" y="11519"/>
                  </a:lnTo>
                  <a:lnTo>
                    <a:pt x="727748" y="87176"/>
                  </a:lnTo>
                  <a:lnTo>
                    <a:pt x="716852" y="87176"/>
                  </a:lnTo>
                  <a:lnTo>
                    <a:pt x="716851" y="1241"/>
                  </a:lnTo>
                  <a:lnTo>
                    <a:pt x="734311" y="1241"/>
                  </a:lnTo>
                  <a:lnTo>
                    <a:pt x="773439" y="72564"/>
                  </a:lnTo>
                  <a:lnTo>
                    <a:pt x="774182" y="72564"/>
                  </a:lnTo>
                  <a:lnTo>
                    <a:pt x="774183" y="1241"/>
                  </a:lnTo>
                  <a:close/>
                  <a:moveTo>
                    <a:pt x="863380" y="885"/>
                  </a:moveTo>
                  <a:cubicBezTo>
                    <a:pt x="867479" y="1466"/>
                    <a:pt x="870859" y="2286"/>
                    <a:pt x="873519" y="3346"/>
                  </a:cubicBezTo>
                  <a:lnTo>
                    <a:pt x="873519" y="13252"/>
                  </a:lnTo>
                  <a:cubicBezTo>
                    <a:pt x="870655" y="12133"/>
                    <a:pt x="867373" y="11276"/>
                    <a:pt x="863674" y="10683"/>
                  </a:cubicBezTo>
                  <a:cubicBezTo>
                    <a:pt x="859975" y="10089"/>
                    <a:pt x="855951" y="9790"/>
                    <a:pt x="851601" y="9785"/>
                  </a:cubicBezTo>
                  <a:cubicBezTo>
                    <a:pt x="845185" y="9694"/>
                    <a:pt x="839719" y="10605"/>
                    <a:pt x="835206" y="12518"/>
                  </a:cubicBezTo>
                  <a:cubicBezTo>
                    <a:pt x="830692" y="14432"/>
                    <a:pt x="827246" y="17893"/>
                    <a:pt x="824865" y="22901"/>
                  </a:cubicBezTo>
                  <a:cubicBezTo>
                    <a:pt x="822483" y="27910"/>
                    <a:pt x="821284" y="35013"/>
                    <a:pt x="821265" y="44208"/>
                  </a:cubicBezTo>
                  <a:cubicBezTo>
                    <a:pt x="821275" y="53835"/>
                    <a:pt x="822423" y="61150"/>
                    <a:pt x="824709" y="66153"/>
                  </a:cubicBezTo>
                  <a:cubicBezTo>
                    <a:pt x="826993" y="71157"/>
                    <a:pt x="830353" y="74537"/>
                    <a:pt x="834784" y="76293"/>
                  </a:cubicBezTo>
                  <a:cubicBezTo>
                    <a:pt x="839216" y="78050"/>
                    <a:pt x="844656" y="78870"/>
                    <a:pt x="851107" y="78756"/>
                  </a:cubicBezTo>
                  <a:cubicBezTo>
                    <a:pt x="853175" y="78758"/>
                    <a:pt x="855507" y="78629"/>
                    <a:pt x="858102" y="78369"/>
                  </a:cubicBezTo>
                  <a:cubicBezTo>
                    <a:pt x="860698" y="78108"/>
                    <a:pt x="863030" y="77701"/>
                    <a:pt x="865098" y="77146"/>
                  </a:cubicBezTo>
                  <a:lnTo>
                    <a:pt x="865098" y="50524"/>
                  </a:lnTo>
                  <a:lnTo>
                    <a:pt x="847886" y="50524"/>
                  </a:lnTo>
                  <a:lnTo>
                    <a:pt x="847886" y="41113"/>
                  </a:lnTo>
                  <a:lnTo>
                    <a:pt x="875747" y="41113"/>
                  </a:lnTo>
                  <a:lnTo>
                    <a:pt x="875747" y="84823"/>
                  </a:lnTo>
                  <a:cubicBezTo>
                    <a:pt x="872641" y="85840"/>
                    <a:pt x="868916" y="86686"/>
                    <a:pt x="864572" y="87361"/>
                  </a:cubicBezTo>
                  <a:cubicBezTo>
                    <a:pt x="860228" y="88038"/>
                    <a:pt x="855327" y="88388"/>
                    <a:pt x="849868" y="88414"/>
                  </a:cubicBezTo>
                  <a:cubicBezTo>
                    <a:pt x="841497" y="88534"/>
                    <a:pt x="834313" y="87373"/>
                    <a:pt x="828318" y="84933"/>
                  </a:cubicBezTo>
                  <a:cubicBezTo>
                    <a:pt x="822322" y="82493"/>
                    <a:pt x="817717" y="78059"/>
                    <a:pt x="814500" y="71629"/>
                  </a:cubicBezTo>
                  <a:cubicBezTo>
                    <a:pt x="811284" y="65199"/>
                    <a:pt x="809658" y="56059"/>
                    <a:pt x="809625" y="44209"/>
                  </a:cubicBezTo>
                  <a:cubicBezTo>
                    <a:pt x="809657" y="33216"/>
                    <a:pt x="811326" y="24479"/>
                    <a:pt x="814628" y="17999"/>
                  </a:cubicBezTo>
                  <a:cubicBezTo>
                    <a:pt x="817931" y="11519"/>
                    <a:pt x="822672" y="6882"/>
                    <a:pt x="828850" y="4089"/>
                  </a:cubicBezTo>
                  <a:cubicBezTo>
                    <a:pt x="835028" y="1296"/>
                    <a:pt x="842447" y="-66"/>
                    <a:pt x="851106" y="3"/>
                  </a:cubicBezTo>
                  <a:cubicBezTo>
                    <a:pt x="855189" y="11"/>
                    <a:pt x="859281" y="305"/>
                    <a:pt x="863380" y="885"/>
                  </a:cubicBezTo>
                  <a:close/>
                  <a:moveTo>
                    <a:pt x="997839" y="1241"/>
                  </a:moveTo>
                  <a:lnTo>
                    <a:pt x="970969" y="42723"/>
                  </a:lnTo>
                  <a:lnTo>
                    <a:pt x="998829" y="87176"/>
                  </a:lnTo>
                  <a:lnTo>
                    <a:pt x="985828" y="87176"/>
                  </a:lnTo>
                  <a:lnTo>
                    <a:pt x="963787" y="50276"/>
                  </a:lnTo>
                  <a:lnTo>
                    <a:pt x="963044" y="50276"/>
                  </a:lnTo>
                  <a:lnTo>
                    <a:pt x="939889" y="87176"/>
                  </a:lnTo>
                  <a:lnTo>
                    <a:pt x="927382" y="87176"/>
                  </a:lnTo>
                  <a:lnTo>
                    <a:pt x="955614" y="43466"/>
                  </a:lnTo>
                  <a:lnTo>
                    <a:pt x="929735" y="1242"/>
                  </a:lnTo>
                  <a:lnTo>
                    <a:pt x="942737" y="1241"/>
                  </a:lnTo>
                  <a:lnTo>
                    <a:pt x="963168" y="36532"/>
                  </a:lnTo>
                  <a:lnTo>
                    <a:pt x="963911" y="36531"/>
                  </a:lnTo>
                  <a:lnTo>
                    <a:pt x="985704" y="1241"/>
                  </a:lnTo>
                  <a:close/>
                  <a:moveTo>
                    <a:pt x="1080935" y="11642"/>
                  </a:moveTo>
                  <a:lnTo>
                    <a:pt x="1079449" y="11642"/>
                  </a:lnTo>
                  <a:lnTo>
                    <a:pt x="1064714" y="51638"/>
                  </a:lnTo>
                  <a:lnTo>
                    <a:pt x="1095422" y="51638"/>
                  </a:lnTo>
                  <a:close/>
                  <a:moveTo>
                    <a:pt x="1023270" y="1241"/>
                  </a:moveTo>
                  <a:lnTo>
                    <a:pt x="1023271" y="87176"/>
                  </a:lnTo>
                  <a:lnTo>
                    <a:pt x="1012126" y="87176"/>
                  </a:lnTo>
                  <a:lnTo>
                    <a:pt x="1012127" y="1241"/>
                  </a:lnTo>
                  <a:close/>
                  <a:moveTo>
                    <a:pt x="1087622" y="1241"/>
                  </a:moveTo>
                  <a:lnTo>
                    <a:pt x="1120064" y="87176"/>
                  </a:lnTo>
                  <a:lnTo>
                    <a:pt x="1108300" y="87176"/>
                  </a:lnTo>
                  <a:lnTo>
                    <a:pt x="1099013" y="61544"/>
                  </a:lnTo>
                  <a:lnTo>
                    <a:pt x="1060999" y="61544"/>
                  </a:lnTo>
                  <a:lnTo>
                    <a:pt x="1051589" y="87176"/>
                  </a:lnTo>
                  <a:lnTo>
                    <a:pt x="1040196" y="87176"/>
                  </a:lnTo>
                  <a:lnTo>
                    <a:pt x="1072762" y="1241"/>
                  </a:lnTo>
                  <a:close/>
                  <a:moveTo>
                    <a:pt x="1226438" y="1241"/>
                  </a:moveTo>
                  <a:lnTo>
                    <a:pt x="1199569" y="42723"/>
                  </a:lnTo>
                  <a:lnTo>
                    <a:pt x="1227430" y="87176"/>
                  </a:lnTo>
                  <a:lnTo>
                    <a:pt x="1214427" y="87176"/>
                  </a:lnTo>
                  <a:lnTo>
                    <a:pt x="1192387" y="50276"/>
                  </a:lnTo>
                  <a:lnTo>
                    <a:pt x="1191644" y="50276"/>
                  </a:lnTo>
                  <a:lnTo>
                    <a:pt x="1168489" y="87176"/>
                  </a:lnTo>
                  <a:lnTo>
                    <a:pt x="1155982" y="87176"/>
                  </a:lnTo>
                  <a:lnTo>
                    <a:pt x="1184214" y="43465"/>
                  </a:lnTo>
                  <a:lnTo>
                    <a:pt x="1158335" y="1241"/>
                  </a:lnTo>
                  <a:lnTo>
                    <a:pt x="1171336" y="1241"/>
                  </a:lnTo>
                  <a:lnTo>
                    <a:pt x="1191767" y="36531"/>
                  </a:lnTo>
                  <a:lnTo>
                    <a:pt x="1192510" y="36532"/>
                  </a:lnTo>
                  <a:lnTo>
                    <a:pt x="1214304" y="1241"/>
                  </a:lnTo>
                  <a:close/>
                  <a:moveTo>
                    <a:pt x="1309535" y="11643"/>
                  </a:moveTo>
                  <a:lnTo>
                    <a:pt x="1308049" y="11643"/>
                  </a:lnTo>
                  <a:lnTo>
                    <a:pt x="1293314" y="51638"/>
                  </a:lnTo>
                  <a:lnTo>
                    <a:pt x="1324023" y="51638"/>
                  </a:lnTo>
                  <a:close/>
                  <a:moveTo>
                    <a:pt x="1251871" y="1241"/>
                  </a:moveTo>
                  <a:lnTo>
                    <a:pt x="1251870" y="87176"/>
                  </a:lnTo>
                  <a:lnTo>
                    <a:pt x="1240727" y="87176"/>
                  </a:lnTo>
                  <a:lnTo>
                    <a:pt x="1240726" y="1241"/>
                  </a:lnTo>
                  <a:close/>
                  <a:moveTo>
                    <a:pt x="1316222" y="1241"/>
                  </a:moveTo>
                  <a:lnTo>
                    <a:pt x="1348663" y="87176"/>
                  </a:lnTo>
                  <a:lnTo>
                    <a:pt x="1336901" y="87176"/>
                  </a:lnTo>
                  <a:lnTo>
                    <a:pt x="1327613" y="61544"/>
                  </a:lnTo>
                  <a:lnTo>
                    <a:pt x="1289599" y="61544"/>
                  </a:lnTo>
                  <a:lnTo>
                    <a:pt x="1280188" y="87176"/>
                  </a:lnTo>
                  <a:lnTo>
                    <a:pt x="1268796" y="87176"/>
                  </a:lnTo>
                  <a:lnTo>
                    <a:pt x="1301363" y="1241"/>
                  </a:lnTo>
                  <a:close/>
                  <a:moveTo>
                    <a:pt x="1433026" y="1241"/>
                  </a:moveTo>
                  <a:lnTo>
                    <a:pt x="1433027" y="87176"/>
                  </a:lnTo>
                  <a:lnTo>
                    <a:pt x="1418291" y="87176"/>
                  </a:lnTo>
                  <a:lnTo>
                    <a:pt x="1376191" y="11519"/>
                  </a:lnTo>
                  <a:lnTo>
                    <a:pt x="1375448" y="11519"/>
                  </a:lnTo>
                  <a:lnTo>
                    <a:pt x="1375447" y="87176"/>
                  </a:lnTo>
                  <a:lnTo>
                    <a:pt x="1364552" y="87176"/>
                  </a:lnTo>
                  <a:lnTo>
                    <a:pt x="1364551" y="1241"/>
                  </a:lnTo>
                  <a:lnTo>
                    <a:pt x="1382011" y="1241"/>
                  </a:lnTo>
                  <a:lnTo>
                    <a:pt x="1421139" y="72565"/>
                  </a:lnTo>
                  <a:lnTo>
                    <a:pt x="1421882" y="72564"/>
                  </a:lnTo>
                  <a:lnTo>
                    <a:pt x="1421883" y="1241"/>
                  </a:lnTo>
                  <a:close/>
                  <a:moveTo>
                    <a:pt x="1511081" y="886"/>
                  </a:moveTo>
                  <a:cubicBezTo>
                    <a:pt x="1515179" y="1466"/>
                    <a:pt x="1518559" y="2286"/>
                    <a:pt x="1521219" y="3346"/>
                  </a:cubicBezTo>
                  <a:lnTo>
                    <a:pt x="1521219" y="13252"/>
                  </a:lnTo>
                  <a:cubicBezTo>
                    <a:pt x="1518354" y="12133"/>
                    <a:pt x="1515073" y="11276"/>
                    <a:pt x="1511374" y="10683"/>
                  </a:cubicBezTo>
                  <a:cubicBezTo>
                    <a:pt x="1507675" y="10090"/>
                    <a:pt x="1503651" y="9790"/>
                    <a:pt x="1499301" y="9785"/>
                  </a:cubicBezTo>
                  <a:cubicBezTo>
                    <a:pt x="1492885" y="9694"/>
                    <a:pt x="1487419" y="10605"/>
                    <a:pt x="1482906" y="12519"/>
                  </a:cubicBezTo>
                  <a:cubicBezTo>
                    <a:pt x="1478392" y="14432"/>
                    <a:pt x="1474945" y="17893"/>
                    <a:pt x="1472565" y="22902"/>
                  </a:cubicBezTo>
                  <a:cubicBezTo>
                    <a:pt x="1470183" y="27910"/>
                    <a:pt x="1468983" y="35012"/>
                    <a:pt x="1468964" y="44209"/>
                  </a:cubicBezTo>
                  <a:cubicBezTo>
                    <a:pt x="1468975" y="53835"/>
                    <a:pt x="1470123" y="61149"/>
                    <a:pt x="1472409" y="66153"/>
                  </a:cubicBezTo>
                  <a:cubicBezTo>
                    <a:pt x="1474694" y="71157"/>
                    <a:pt x="1478053" y="74536"/>
                    <a:pt x="1482484" y="76293"/>
                  </a:cubicBezTo>
                  <a:cubicBezTo>
                    <a:pt x="1486916" y="78049"/>
                    <a:pt x="1492356" y="78871"/>
                    <a:pt x="1498807" y="78756"/>
                  </a:cubicBezTo>
                  <a:cubicBezTo>
                    <a:pt x="1500875" y="78759"/>
                    <a:pt x="1503207" y="78629"/>
                    <a:pt x="1505802" y="78369"/>
                  </a:cubicBezTo>
                  <a:cubicBezTo>
                    <a:pt x="1508398" y="78108"/>
                    <a:pt x="1510730" y="77700"/>
                    <a:pt x="1512798" y="77146"/>
                  </a:cubicBezTo>
                  <a:lnTo>
                    <a:pt x="1512798" y="50523"/>
                  </a:lnTo>
                  <a:lnTo>
                    <a:pt x="1495586" y="50524"/>
                  </a:lnTo>
                  <a:lnTo>
                    <a:pt x="1495586" y="41113"/>
                  </a:lnTo>
                  <a:lnTo>
                    <a:pt x="1523448" y="41113"/>
                  </a:lnTo>
                  <a:lnTo>
                    <a:pt x="1523447" y="84823"/>
                  </a:lnTo>
                  <a:cubicBezTo>
                    <a:pt x="1520341" y="85839"/>
                    <a:pt x="1516616" y="86685"/>
                    <a:pt x="1512272" y="87362"/>
                  </a:cubicBezTo>
                  <a:cubicBezTo>
                    <a:pt x="1507928" y="88037"/>
                    <a:pt x="1503027" y="88388"/>
                    <a:pt x="1497568" y="88414"/>
                  </a:cubicBezTo>
                  <a:cubicBezTo>
                    <a:pt x="1489197" y="88533"/>
                    <a:pt x="1482013" y="87373"/>
                    <a:pt x="1476018" y="84933"/>
                  </a:cubicBezTo>
                  <a:cubicBezTo>
                    <a:pt x="1470022" y="82494"/>
                    <a:pt x="1465417" y="78059"/>
                    <a:pt x="1462200" y="71629"/>
                  </a:cubicBezTo>
                  <a:cubicBezTo>
                    <a:pt x="1458984" y="65199"/>
                    <a:pt x="1457359" y="56059"/>
                    <a:pt x="1457325" y="44208"/>
                  </a:cubicBezTo>
                  <a:cubicBezTo>
                    <a:pt x="1457357" y="33215"/>
                    <a:pt x="1459025" y="24479"/>
                    <a:pt x="1462328" y="17999"/>
                  </a:cubicBezTo>
                  <a:cubicBezTo>
                    <a:pt x="1465631" y="11519"/>
                    <a:pt x="1470372" y="6882"/>
                    <a:pt x="1476550" y="4089"/>
                  </a:cubicBezTo>
                  <a:cubicBezTo>
                    <a:pt x="1482728" y="1296"/>
                    <a:pt x="1490147" y="-66"/>
                    <a:pt x="1498806" y="3"/>
                  </a:cubicBezTo>
                  <a:cubicBezTo>
                    <a:pt x="1502889" y="10"/>
                    <a:pt x="1506981" y="305"/>
                    <a:pt x="1511081" y="886"/>
                  </a:cubicBezTo>
                  <a:close/>
                </a:path>
              </a:pathLst>
            </a:custGeom>
            <a:solidFill>
              <a:prstClr val="white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dist">
                <a:defRPr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Bahnschrift Condensed" panose="020B0502040204020203" pitchFamily="34" charset="0"/>
                </a:defRPr>
              </a:lvl1pPr>
            </a:lstStyle>
            <a:p>
              <a:pPr marL="0" marR="0" lvl="0" indent="0" algn="ctr" defTabSz="3871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DBB685D-2B52-4414-B559-02D78536DB6B}"/>
                </a:ext>
              </a:extLst>
            </p:cNvPr>
            <p:cNvSpPr/>
            <p:nvPr/>
          </p:nvSpPr>
          <p:spPr>
            <a:xfrm rot="10201499">
              <a:off x="12711556" y="5835591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950692EF-FFA2-4C0D-A6A9-EAEC6CB7A713}"/>
                </a:ext>
              </a:extLst>
            </p:cNvPr>
            <p:cNvSpPr/>
            <p:nvPr/>
          </p:nvSpPr>
          <p:spPr>
            <a:xfrm rot="10201499">
              <a:off x="12803976" y="5819336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696D3BB-5178-4079-8E22-E5D74426A7FA}"/>
                </a:ext>
              </a:extLst>
            </p:cNvPr>
            <p:cNvSpPr/>
            <p:nvPr/>
          </p:nvSpPr>
          <p:spPr>
            <a:xfrm rot="10201499">
              <a:off x="12896395" y="5803082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BC10E15-2159-43C0-B0C1-107AAFA86461}"/>
                </a:ext>
              </a:extLst>
            </p:cNvPr>
            <p:cNvSpPr/>
            <p:nvPr/>
          </p:nvSpPr>
          <p:spPr>
            <a:xfrm rot="10201499">
              <a:off x="12988815" y="5786827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41823299-53EA-40E7-9979-B5365198106A}"/>
              </a:ext>
            </a:extLst>
          </p:cNvPr>
          <p:cNvGrpSpPr/>
          <p:nvPr/>
        </p:nvGrpSpPr>
        <p:grpSpPr>
          <a:xfrm>
            <a:off x="-1515946" y="6240093"/>
            <a:ext cx="13901822" cy="881150"/>
            <a:chOff x="-1515946" y="6240093"/>
            <a:chExt cx="13901822" cy="881150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DB1D3ACF-3546-4859-B2AE-8ED3AFB49E26}"/>
                </a:ext>
              </a:extLst>
            </p:cNvPr>
            <p:cNvSpPr/>
            <p:nvPr/>
          </p:nvSpPr>
          <p:spPr>
            <a:xfrm rot="206389">
              <a:off x="-1515946" y="6597428"/>
              <a:ext cx="13898880" cy="216000"/>
            </a:xfrm>
            <a:prstGeom prst="rect">
              <a:avLst/>
            </a:prstGeom>
            <a:solidFill>
              <a:srgbClr val="01FF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51684506-9513-4864-B34C-8B4287091EAE}"/>
                </a:ext>
              </a:extLst>
            </p:cNvPr>
            <p:cNvSpPr/>
            <p:nvPr/>
          </p:nvSpPr>
          <p:spPr>
            <a:xfrm rot="206389">
              <a:off x="-1513004" y="6548495"/>
              <a:ext cx="13898880" cy="216000"/>
            </a:xfrm>
            <a:prstGeom prst="rect">
              <a:avLst/>
            </a:prstGeom>
            <a:solidFill>
              <a:srgbClr val="1300A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TextBox 51">
              <a:extLst>
                <a:ext uri="{FF2B5EF4-FFF2-40B4-BE49-F238E27FC236}">
                  <a16:creationId xmlns:a16="http://schemas.microsoft.com/office/drawing/2014/main" id="{8EC429A7-30E8-46EF-A52E-398E20B3281F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 rot="206389">
              <a:off x="-1424120" y="6240093"/>
              <a:ext cx="1523448" cy="109588"/>
            </a:xfrm>
            <a:custGeom>
              <a:avLst/>
              <a:gdLst/>
              <a:ahLst/>
              <a:cxnLst/>
              <a:rect l="l" t="t" r="r" b="b"/>
              <a:pathLst>
                <a:path w="1523448" h="109588">
                  <a:moveTo>
                    <a:pt x="1308050" y="11643"/>
                  </a:moveTo>
                  <a:lnTo>
                    <a:pt x="1293314" y="51638"/>
                  </a:lnTo>
                  <a:lnTo>
                    <a:pt x="1324023" y="51638"/>
                  </a:lnTo>
                  <a:lnTo>
                    <a:pt x="1309535" y="11643"/>
                  </a:lnTo>
                  <a:close/>
                  <a:moveTo>
                    <a:pt x="1498807" y="3"/>
                  </a:moveTo>
                  <a:cubicBezTo>
                    <a:pt x="1502890" y="11"/>
                    <a:pt x="1506982" y="305"/>
                    <a:pt x="1511081" y="885"/>
                  </a:cubicBezTo>
                  <a:cubicBezTo>
                    <a:pt x="1515180" y="1466"/>
                    <a:pt x="1518559" y="2286"/>
                    <a:pt x="1521219" y="3346"/>
                  </a:cubicBezTo>
                  <a:lnTo>
                    <a:pt x="1521219" y="13252"/>
                  </a:lnTo>
                  <a:cubicBezTo>
                    <a:pt x="1518356" y="12133"/>
                    <a:pt x="1515074" y="11276"/>
                    <a:pt x="1511375" y="10683"/>
                  </a:cubicBezTo>
                  <a:cubicBezTo>
                    <a:pt x="1507676" y="10090"/>
                    <a:pt x="1503651" y="9790"/>
                    <a:pt x="1499302" y="9785"/>
                  </a:cubicBezTo>
                  <a:cubicBezTo>
                    <a:pt x="1492885" y="9694"/>
                    <a:pt x="1487420" y="10606"/>
                    <a:pt x="1482907" y="12518"/>
                  </a:cubicBezTo>
                  <a:cubicBezTo>
                    <a:pt x="1478393" y="14432"/>
                    <a:pt x="1474946" y="17893"/>
                    <a:pt x="1472565" y="22902"/>
                  </a:cubicBezTo>
                  <a:cubicBezTo>
                    <a:pt x="1470184" y="27910"/>
                    <a:pt x="1468984" y="35013"/>
                    <a:pt x="1468965" y="44208"/>
                  </a:cubicBezTo>
                  <a:cubicBezTo>
                    <a:pt x="1468976" y="53835"/>
                    <a:pt x="1470124" y="61149"/>
                    <a:pt x="1472409" y="66153"/>
                  </a:cubicBezTo>
                  <a:cubicBezTo>
                    <a:pt x="1474694" y="71157"/>
                    <a:pt x="1478053" y="74536"/>
                    <a:pt x="1482485" y="76293"/>
                  </a:cubicBezTo>
                  <a:cubicBezTo>
                    <a:pt x="1486917" y="78049"/>
                    <a:pt x="1492357" y="78870"/>
                    <a:pt x="1498807" y="78756"/>
                  </a:cubicBezTo>
                  <a:cubicBezTo>
                    <a:pt x="1500876" y="78759"/>
                    <a:pt x="1503208" y="78629"/>
                    <a:pt x="1505803" y="78369"/>
                  </a:cubicBezTo>
                  <a:cubicBezTo>
                    <a:pt x="1508398" y="78108"/>
                    <a:pt x="1510730" y="77701"/>
                    <a:pt x="1512799" y="77146"/>
                  </a:cubicBezTo>
                  <a:lnTo>
                    <a:pt x="1512799" y="50524"/>
                  </a:lnTo>
                  <a:lnTo>
                    <a:pt x="1495587" y="50523"/>
                  </a:lnTo>
                  <a:lnTo>
                    <a:pt x="1495587" y="41113"/>
                  </a:lnTo>
                  <a:lnTo>
                    <a:pt x="1523448" y="41113"/>
                  </a:lnTo>
                  <a:lnTo>
                    <a:pt x="1523448" y="84823"/>
                  </a:lnTo>
                  <a:cubicBezTo>
                    <a:pt x="1520342" y="85839"/>
                    <a:pt x="1516617" y="86686"/>
                    <a:pt x="1512273" y="87362"/>
                  </a:cubicBezTo>
                  <a:cubicBezTo>
                    <a:pt x="1507929" y="88038"/>
                    <a:pt x="1503027" y="88388"/>
                    <a:pt x="1497568" y="88414"/>
                  </a:cubicBezTo>
                  <a:cubicBezTo>
                    <a:pt x="1489197" y="88533"/>
                    <a:pt x="1482014" y="87373"/>
                    <a:pt x="1476018" y="84933"/>
                  </a:cubicBezTo>
                  <a:cubicBezTo>
                    <a:pt x="1470023" y="82493"/>
                    <a:pt x="1465417" y="78059"/>
                    <a:pt x="1462200" y="71629"/>
                  </a:cubicBezTo>
                  <a:cubicBezTo>
                    <a:pt x="1458984" y="65199"/>
                    <a:pt x="1457359" y="56059"/>
                    <a:pt x="1457325" y="44208"/>
                  </a:cubicBezTo>
                  <a:cubicBezTo>
                    <a:pt x="1457358" y="33216"/>
                    <a:pt x="1459026" y="24479"/>
                    <a:pt x="1462329" y="17999"/>
                  </a:cubicBezTo>
                  <a:cubicBezTo>
                    <a:pt x="1465632" y="11519"/>
                    <a:pt x="1470372" y="6882"/>
                    <a:pt x="1476550" y="4089"/>
                  </a:cubicBezTo>
                  <a:cubicBezTo>
                    <a:pt x="1482729" y="1296"/>
                    <a:pt x="1490147" y="-66"/>
                    <a:pt x="1498807" y="3"/>
                  </a:cubicBezTo>
                  <a:close/>
                  <a:moveTo>
                    <a:pt x="1364552" y="1241"/>
                  </a:moveTo>
                  <a:lnTo>
                    <a:pt x="1382011" y="1241"/>
                  </a:lnTo>
                  <a:lnTo>
                    <a:pt x="1421140" y="72565"/>
                  </a:lnTo>
                  <a:lnTo>
                    <a:pt x="1421883" y="72564"/>
                  </a:lnTo>
                  <a:lnTo>
                    <a:pt x="1421883" y="1241"/>
                  </a:lnTo>
                  <a:lnTo>
                    <a:pt x="1433027" y="1241"/>
                  </a:lnTo>
                  <a:lnTo>
                    <a:pt x="1433027" y="87176"/>
                  </a:lnTo>
                  <a:lnTo>
                    <a:pt x="1418292" y="87176"/>
                  </a:lnTo>
                  <a:lnTo>
                    <a:pt x="1376191" y="11519"/>
                  </a:lnTo>
                  <a:lnTo>
                    <a:pt x="1375448" y="11519"/>
                  </a:lnTo>
                  <a:lnTo>
                    <a:pt x="1375448" y="87176"/>
                  </a:lnTo>
                  <a:lnTo>
                    <a:pt x="1364552" y="87176"/>
                  </a:lnTo>
                  <a:close/>
                  <a:moveTo>
                    <a:pt x="1301363" y="1241"/>
                  </a:moveTo>
                  <a:lnTo>
                    <a:pt x="1316222" y="1241"/>
                  </a:lnTo>
                  <a:lnTo>
                    <a:pt x="1348664" y="87176"/>
                  </a:lnTo>
                  <a:lnTo>
                    <a:pt x="1336901" y="87176"/>
                  </a:lnTo>
                  <a:lnTo>
                    <a:pt x="1327614" y="61544"/>
                  </a:lnTo>
                  <a:lnTo>
                    <a:pt x="1289600" y="61544"/>
                  </a:lnTo>
                  <a:lnTo>
                    <a:pt x="1280189" y="87176"/>
                  </a:lnTo>
                  <a:lnTo>
                    <a:pt x="1268797" y="87176"/>
                  </a:lnTo>
                  <a:close/>
                  <a:moveTo>
                    <a:pt x="1079450" y="11643"/>
                  </a:moveTo>
                  <a:lnTo>
                    <a:pt x="1064714" y="51638"/>
                  </a:lnTo>
                  <a:lnTo>
                    <a:pt x="1095423" y="51638"/>
                  </a:lnTo>
                  <a:lnTo>
                    <a:pt x="1080935" y="11643"/>
                  </a:lnTo>
                  <a:close/>
                  <a:moveTo>
                    <a:pt x="1240727" y="1241"/>
                  </a:moveTo>
                  <a:lnTo>
                    <a:pt x="1251871" y="1241"/>
                  </a:lnTo>
                  <a:lnTo>
                    <a:pt x="1251871" y="87176"/>
                  </a:lnTo>
                  <a:lnTo>
                    <a:pt x="1240727" y="87176"/>
                  </a:lnTo>
                  <a:close/>
                  <a:moveTo>
                    <a:pt x="1158336" y="1241"/>
                  </a:moveTo>
                  <a:lnTo>
                    <a:pt x="1171337" y="1241"/>
                  </a:lnTo>
                  <a:lnTo>
                    <a:pt x="1191768" y="36531"/>
                  </a:lnTo>
                  <a:lnTo>
                    <a:pt x="1192511" y="36531"/>
                  </a:lnTo>
                  <a:lnTo>
                    <a:pt x="1214305" y="1241"/>
                  </a:lnTo>
                  <a:lnTo>
                    <a:pt x="1226439" y="1241"/>
                  </a:lnTo>
                  <a:lnTo>
                    <a:pt x="1199569" y="42723"/>
                  </a:lnTo>
                  <a:lnTo>
                    <a:pt x="1227430" y="87176"/>
                  </a:lnTo>
                  <a:lnTo>
                    <a:pt x="1214428" y="87176"/>
                  </a:lnTo>
                  <a:lnTo>
                    <a:pt x="1192387" y="50276"/>
                  </a:lnTo>
                  <a:lnTo>
                    <a:pt x="1191645" y="50276"/>
                  </a:lnTo>
                  <a:lnTo>
                    <a:pt x="1168489" y="87176"/>
                  </a:lnTo>
                  <a:lnTo>
                    <a:pt x="1155983" y="87176"/>
                  </a:lnTo>
                  <a:lnTo>
                    <a:pt x="1184215" y="43466"/>
                  </a:lnTo>
                  <a:close/>
                  <a:moveTo>
                    <a:pt x="1072763" y="1241"/>
                  </a:moveTo>
                  <a:lnTo>
                    <a:pt x="1087622" y="1241"/>
                  </a:lnTo>
                  <a:lnTo>
                    <a:pt x="1120064" y="87176"/>
                  </a:lnTo>
                  <a:lnTo>
                    <a:pt x="1108301" y="87176"/>
                  </a:lnTo>
                  <a:lnTo>
                    <a:pt x="1099014" y="61544"/>
                  </a:lnTo>
                  <a:lnTo>
                    <a:pt x="1061000" y="61544"/>
                  </a:lnTo>
                  <a:lnTo>
                    <a:pt x="1051589" y="87176"/>
                  </a:lnTo>
                  <a:lnTo>
                    <a:pt x="1040197" y="87176"/>
                  </a:lnTo>
                  <a:close/>
                  <a:moveTo>
                    <a:pt x="1012127" y="1241"/>
                  </a:moveTo>
                  <a:lnTo>
                    <a:pt x="1023271" y="1241"/>
                  </a:lnTo>
                  <a:lnTo>
                    <a:pt x="1023271" y="87176"/>
                  </a:lnTo>
                  <a:lnTo>
                    <a:pt x="1012127" y="87176"/>
                  </a:lnTo>
                  <a:close/>
                  <a:moveTo>
                    <a:pt x="929736" y="1241"/>
                  </a:moveTo>
                  <a:lnTo>
                    <a:pt x="942737" y="1241"/>
                  </a:lnTo>
                  <a:lnTo>
                    <a:pt x="963168" y="36531"/>
                  </a:lnTo>
                  <a:lnTo>
                    <a:pt x="963911" y="36531"/>
                  </a:lnTo>
                  <a:lnTo>
                    <a:pt x="985704" y="1241"/>
                  </a:lnTo>
                  <a:lnTo>
                    <a:pt x="997839" y="1241"/>
                  </a:lnTo>
                  <a:lnTo>
                    <a:pt x="970969" y="42723"/>
                  </a:lnTo>
                  <a:lnTo>
                    <a:pt x="998830" y="87176"/>
                  </a:lnTo>
                  <a:lnTo>
                    <a:pt x="985828" y="87176"/>
                  </a:lnTo>
                  <a:lnTo>
                    <a:pt x="963788" y="50276"/>
                  </a:lnTo>
                  <a:lnTo>
                    <a:pt x="963045" y="50276"/>
                  </a:lnTo>
                  <a:lnTo>
                    <a:pt x="939889" y="87176"/>
                  </a:lnTo>
                  <a:lnTo>
                    <a:pt x="927383" y="87176"/>
                  </a:lnTo>
                  <a:lnTo>
                    <a:pt x="955615" y="43466"/>
                  </a:lnTo>
                  <a:close/>
                  <a:moveTo>
                    <a:pt x="851107" y="3"/>
                  </a:moveTo>
                  <a:cubicBezTo>
                    <a:pt x="855190" y="11"/>
                    <a:pt x="859282" y="305"/>
                    <a:pt x="863381" y="885"/>
                  </a:cubicBezTo>
                  <a:cubicBezTo>
                    <a:pt x="867480" y="1466"/>
                    <a:pt x="870859" y="2286"/>
                    <a:pt x="873519" y="3346"/>
                  </a:cubicBezTo>
                  <a:lnTo>
                    <a:pt x="873519" y="13252"/>
                  </a:lnTo>
                  <a:cubicBezTo>
                    <a:pt x="870656" y="12133"/>
                    <a:pt x="867374" y="11276"/>
                    <a:pt x="863675" y="10683"/>
                  </a:cubicBezTo>
                  <a:cubicBezTo>
                    <a:pt x="859976" y="10089"/>
                    <a:pt x="855951" y="9790"/>
                    <a:pt x="851602" y="9785"/>
                  </a:cubicBezTo>
                  <a:cubicBezTo>
                    <a:pt x="845185" y="9694"/>
                    <a:pt x="839720" y="10605"/>
                    <a:pt x="835207" y="12518"/>
                  </a:cubicBezTo>
                  <a:cubicBezTo>
                    <a:pt x="830693" y="14432"/>
                    <a:pt x="827246" y="17893"/>
                    <a:pt x="824865" y="22902"/>
                  </a:cubicBezTo>
                  <a:cubicBezTo>
                    <a:pt x="822484" y="27910"/>
                    <a:pt x="821284" y="35013"/>
                    <a:pt x="821265" y="44208"/>
                  </a:cubicBezTo>
                  <a:cubicBezTo>
                    <a:pt x="821276" y="53835"/>
                    <a:pt x="822424" y="61149"/>
                    <a:pt x="824709" y="66153"/>
                  </a:cubicBezTo>
                  <a:cubicBezTo>
                    <a:pt x="826994" y="71157"/>
                    <a:pt x="830353" y="74536"/>
                    <a:pt x="834785" y="76293"/>
                  </a:cubicBezTo>
                  <a:cubicBezTo>
                    <a:pt x="839216" y="78049"/>
                    <a:pt x="844657" y="78870"/>
                    <a:pt x="851107" y="78756"/>
                  </a:cubicBezTo>
                  <a:cubicBezTo>
                    <a:pt x="853176" y="78758"/>
                    <a:pt x="855508" y="78629"/>
                    <a:pt x="858103" y="78369"/>
                  </a:cubicBezTo>
                  <a:cubicBezTo>
                    <a:pt x="860698" y="78108"/>
                    <a:pt x="863030" y="77700"/>
                    <a:pt x="865099" y="77146"/>
                  </a:cubicBezTo>
                  <a:lnTo>
                    <a:pt x="865099" y="50524"/>
                  </a:lnTo>
                  <a:lnTo>
                    <a:pt x="847887" y="50524"/>
                  </a:lnTo>
                  <a:lnTo>
                    <a:pt x="847887" y="41113"/>
                  </a:lnTo>
                  <a:lnTo>
                    <a:pt x="875748" y="41113"/>
                  </a:lnTo>
                  <a:lnTo>
                    <a:pt x="875748" y="84823"/>
                  </a:lnTo>
                  <a:cubicBezTo>
                    <a:pt x="872642" y="85839"/>
                    <a:pt x="868917" y="86686"/>
                    <a:pt x="864573" y="87362"/>
                  </a:cubicBezTo>
                  <a:cubicBezTo>
                    <a:pt x="860229" y="88038"/>
                    <a:pt x="855327" y="88388"/>
                    <a:pt x="849868" y="88414"/>
                  </a:cubicBezTo>
                  <a:cubicBezTo>
                    <a:pt x="841497" y="88533"/>
                    <a:pt x="834314" y="87373"/>
                    <a:pt x="828318" y="84933"/>
                  </a:cubicBezTo>
                  <a:cubicBezTo>
                    <a:pt x="822323" y="82493"/>
                    <a:pt x="817717" y="78059"/>
                    <a:pt x="814500" y="71629"/>
                  </a:cubicBezTo>
                  <a:cubicBezTo>
                    <a:pt x="811284" y="65199"/>
                    <a:pt x="809659" y="56059"/>
                    <a:pt x="809625" y="44208"/>
                  </a:cubicBezTo>
                  <a:cubicBezTo>
                    <a:pt x="809658" y="33216"/>
                    <a:pt x="811326" y="24479"/>
                    <a:pt x="814629" y="17999"/>
                  </a:cubicBezTo>
                  <a:cubicBezTo>
                    <a:pt x="817932" y="11519"/>
                    <a:pt x="822672" y="6882"/>
                    <a:pt x="828850" y="4089"/>
                  </a:cubicBezTo>
                  <a:cubicBezTo>
                    <a:pt x="835029" y="1296"/>
                    <a:pt x="842447" y="-66"/>
                    <a:pt x="851107" y="3"/>
                  </a:cubicBezTo>
                  <a:close/>
                  <a:moveTo>
                    <a:pt x="716852" y="1241"/>
                  </a:moveTo>
                  <a:lnTo>
                    <a:pt x="734311" y="1241"/>
                  </a:lnTo>
                  <a:lnTo>
                    <a:pt x="773440" y="72565"/>
                  </a:lnTo>
                  <a:lnTo>
                    <a:pt x="774183" y="72564"/>
                  </a:lnTo>
                  <a:lnTo>
                    <a:pt x="774183" y="1241"/>
                  </a:lnTo>
                  <a:lnTo>
                    <a:pt x="785327" y="1241"/>
                  </a:lnTo>
                  <a:lnTo>
                    <a:pt x="785327" y="87176"/>
                  </a:lnTo>
                  <a:lnTo>
                    <a:pt x="770592" y="87176"/>
                  </a:lnTo>
                  <a:lnTo>
                    <a:pt x="728491" y="11519"/>
                  </a:lnTo>
                  <a:lnTo>
                    <a:pt x="727749" y="11519"/>
                  </a:lnTo>
                  <a:lnTo>
                    <a:pt x="727749" y="87176"/>
                  </a:lnTo>
                  <a:lnTo>
                    <a:pt x="716852" y="87176"/>
                  </a:lnTo>
                  <a:close/>
                  <a:moveTo>
                    <a:pt x="650177" y="1241"/>
                  </a:moveTo>
                  <a:lnTo>
                    <a:pt x="697973" y="1241"/>
                  </a:lnTo>
                  <a:lnTo>
                    <a:pt x="697973" y="11147"/>
                  </a:lnTo>
                  <a:lnTo>
                    <a:pt x="661321" y="11147"/>
                  </a:lnTo>
                  <a:lnTo>
                    <a:pt x="661321" y="37770"/>
                  </a:lnTo>
                  <a:lnTo>
                    <a:pt x="695497" y="37769"/>
                  </a:lnTo>
                  <a:lnTo>
                    <a:pt x="695497" y="47180"/>
                  </a:lnTo>
                  <a:lnTo>
                    <a:pt x="661321" y="47180"/>
                  </a:lnTo>
                  <a:lnTo>
                    <a:pt x="661321" y="77146"/>
                  </a:lnTo>
                  <a:lnTo>
                    <a:pt x="701069" y="77146"/>
                  </a:lnTo>
                  <a:lnTo>
                    <a:pt x="701069" y="87176"/>
                  </a:lnTo>
                  <a:lnTo>
                    <a:pt x="650177" y="87176"/>
                  </a:lnTo>
                  <a:close/>
                  <a:moveTo>
                    <a:pt x="545402" y="1241"/>
                  </a:moveTo>
                  <a:lnTo>
                    <a:pt x="563233" y="1241"/>
                  </a:lnTo>
                  <a:lnTo>
                    <a:pt x="585150" y="56591"/>
                  </a:lnTo>
                  <a:lnTo>
                    <a:pt x="585893" y="56591"/>
                  </a:lnTo>
                  <a:lnTo>
                    <a:pt x="607810" y="1241"/>
                  </a:lnTo>
                  <a:lnTo>
                    <a:pt x="625393" y="1241"/>
                  </a:lnTo>
                  <a:lnTo>
                    <a:pt x="625393" y="87176"/>
                  </a:lnTo>
                  <a:lnTo>
                    <a:pt x="614249" y="87176"/>
                  </a:lnTo>
                  <a:lnTo>
                    <a:pt x="614249" y="12509"/>
                  </a:lnTo>
                  <a:lnTo>
                    <a:pt x="613506" y="12509"/>
                  </a:lnTo>
                  <a:lnTo>
                    <a:pt x="591465" y="67735"/>
                  </a:lnTo>
                  <a:lnTo>
                    <a:pt x="579330" y="67735"/>
                  </a:lnTo>
                  <a:lnTo>
                    <a:pt x="557041" y="12509"/>
                  </a:lnTo>
                  <a:lnTo>
                    <a:pt x="556298" y="12509"/>
                  </a:lnTo>
                  <a:lnTo>
                    <a:pt x="556298" y="87176"/>
                  </a:lnTo>
                  <a:lnTo>
                    <a:pt x="545402" y="87176"/>
                  </a:lnTo>
                  <a:close/>
                  <a:moveTo>
                    <a:pt x="412052" y="1241"/>
                  </a:moveTo>
                  <a:lnTo>
                    <a:pt x="429511" y="1241"/>
                  </a:lnTo>
                  <a:lnTo>
                    <a:pt x="468640" y="72565"/>
                  </a:lnTo>
                  <a:lnTo>
                    <a:pt x="469383" y="72565"/>
                  </a:lnTo>
                  <a:lnTo>
                    <a:pt x="469383" y="1241"/>
                  </a:lnTo>
                  <a:lnTo>
                    <a:pt x="480527" y="1241"/>
                  </a:lnTo>
                  <a:lnTo>
                    <a:pt x="480527" y="87176"/>
                  </a:lnTo>
                  <a:lnTo>
                    <a:pt x="465792" y="87176"/>
                  </a:lnTo>
                  <a:lnTo>
                    <a:pt x="423691" y="11519"/>
                  </a:lnTo>
                  <a:lnTo>
                    <a:pt x="422948" y="11519"/>
                  </a:lnTo>
                  <a:lnTo>
                    <a:pt x="422949" y="87176"/>
                  </a:lnTo>
                  <a:lnTo>
                    <a:pt x="412052" y="87176"/>
                  </a:lnTo>
                  <a:close/>
                  <a:moveTo>
                    <a:pt x="325955" y="1241"/>
                  </a:moveTo>
                  <a:lnTo>
                    <a:pt x="336976" y="1241"/>
                  </a:lnTo>
                  <a:lnTo>
                    <a:pt x="336976" y="56962"/>
                  </a:lnTo>
                  <a:cubicBezTo>
                    <a:pt x="336878" y="65016"/>
                    <a:pt x="338467" y="70671"/>
                    <a:pt x="341743" y="73926"/>
                  </a:cubicBezTo>
                  <a:cubicBezTo>
                    <a:pt x="345019" y="77182"/>
                    <a:pt x="350571" y="78750"/>
                    <a:pt x="358398" y="78632"/>
                  </a:cubicBezTo>
                  <a:cubicBezTo>
                    <a:pt x="366549" y="78751"/>
                    <a:pt x="372194" y="77182"/>
                    <a:pt x="375331" y="73927"/>
                  </a:cubicBezTo>
                  <a:cubicBezTo>
                    <a:pt x="378468" y="70671"/>
                    <a:pt x="379964" y="65016"/>
                    <a:pt x="379819" y="56963"/>
                  </a:cubicBezTo>
                  <a:lnTo>
                    <a:pt x="379819" y="1241"/>
                  </a:lnTo>
                  <a:lnTo>
                    <a:pt x="390840" y="1241"/>
                  </a:lnTo>
                  <a:lnTo>
                    <a:pt x="390840" y="59439"/>
                  </a:lnTo>
                  <a:cubicBezTo>
                    <a:pt x="390837" y="69531"/>
                    <a:pt x="388118" y="76898"/>
                    <a:pt x="382683" y="81542"/>
                  </a:cubicBezTo>
                  <a:cubicBezTo>
                    <a:pt x="377247" y="86185"/>
                    <a:pt x="369111" y="88476"/>
                    <a:pt x="358274" y="88414"/>
                  </a:cubicBezTo>
                  <a:cubicBezTo>
                    <a:pt x="347501" y="88515"/>
                    <a:pt x="339421" y="86301"/>
                    <a:pt x="334035" y="81774"/>
                  </a:cubicBezTo>
                  <a:cubicBezTo>
                    <a:pt x="328649" y="77247"/>
                    <a:pt x="325955" y="69802"/>
                    <a:pt x="325955" y="59439"/>
                  </a:cubicBezTo>
                  <a:close/>
                  <a:moveTo>
                    <a:pt x="288351" y="1241"/>
                  </a:moveTo>
                  <a:lnTo>
                    <a:pt x="299495" y="1241"/>
                  </a:lnTo>
                  <a:lnTo>
                    <a:pt x="299495" y="85195"/>
                  </a:lnTo>
                  <a:cubicBezTo>
                    <a:pt x="299518" y="92766"/>
                    <a:pt x="297614" y="98704"/>
                    <a:pt x="293783" y="103010"/>
                  </a:cubicBezTo>
                  <a:cubicBezTo>
                    <a:pt x="289953" y="107315"/>
                    <a:pt x="284056" y="109508"/>
                    <a:pt x="276092" y="109588"/>
                  </a:cubicBezTo>
                  <a:cubicBezTo>
                    <a:pt x="274794" y="109588"/>
                    <a:pt x="273334" y="109526"/>
                    <a:pt x="271712" y="109402"/>
                  </a:cubicBezTo>
                  <a:cubicBezTo>
                    <a:pt x="270089" y="109279"/>
                    <a:pt x="268660" y="109093"/>
                    <a:pt x="267424" y="108845"/>
                  </a:cubicBezTo>
                  <a:lnTo>
                    <a:pt x="267424" y="98939"/>
                  </a:lnTo>
                  <a:cubicBezTo>
                    <a:pt x="268381" y="99138"/>
                    <a:pt x="269501" y="99329"/>
                    <a:pt x="270783" y="99512"/>
                  </a:cubicBezTo>
                  <a:cubicBezTo>
                    <a:pt x="272065" y="99695"/>
                    <a:pt x="273711" y="99793"/>
                    <a:pt x="275721" y="99806"/>
                  </a:cubicBezTo>
                  <a:cubicBezTo>
                    <a:pt x="280201" y="99739"/>
                    <a:pt x="283436" y="98294"/>
                    <a:pt x="285425" y="95472"/>
                  </a:cubicBezTo>
                  <a:cubicBezTo>
                    <a:pt x="287414" y="92650"/>
                    <a:pt x="288389" y="88852"/>
                    <a:pt x="288351" y="84080"/>
                  </a:cubicBezTo>
                  <a:close/>
                  <a:moveTo>
                    <a:pt x="164402" y="1241"/>
                  </a:moveTo>
                  <a:lnTo>
                    <a:pt x="175546" y="1241"/>
                  </a:lnTo>
                  <a:lnTo>
                    <a:pt x="175546" y="36284"/>
                  </a:lnTo>
                  <a:lnTo>
                    <a:pt x="218018" y="36284"/>
                  </a:lnTo>
                  <a:lnTo>
                    <a:pt x="218018" y="1241"/>
                  </a:lnTo>
                  <a:lnTo>
                    <a:pt x="229286" y="1241"/>
                  </a:lnTo>
                  <a:lnTo>
                    <a:pt x="229286" y="87176"/>
                  </a:lnTo>
                  <a:lnTo>
                    <a:pt x="218018" y="87176"/>
                  </a:lnTo>
                  <a:lnTo>
                    <a:pt x="218018" y="45571"/>
                  </a:lnTo>
                  <a:lnTo>
                    <a:pt x="175546" y="45571"/>
                  </a:lnTo>
                  <a:lnTo>
                    <a:pt x="175546" y="87176"/>
                  </a:lnTo>
                  <a:lnTo>
                    <a:pt x="164402" y="87176"/>
                  </a:lnTo>
                  <a:close/>
                  <a:moveTo>
                    <a:pt x="86468" y="1241"/>
                  </a:moveTo>
                  <a:lnTo>
                    <a:pt x="146152" y="1241"/>
                  </a:lnTo>
                  <a:lnTo>
                    <a:pt x="146152" y="11890"/>
                  </a:lnTo>
                  <a:lnTo>
                    <a:pt x="96003" y="76403"/>
                  </a:lnTo>
                  <a:lnTo>
                    <a:pt x="96003" y="77146"/>
                  </a:lnTo>
                  <a:lnTo>
                    <a:pt x="149000" y="77146"/>
                  </a:lnTo>
                  <a:lnTo>
                    <a:pt x="149000" y="87176"/>
                  </a:lnTo>
                  <a:lnTo>
                    <a:pt x="83992" y="87176"/>
                  </a:lnTo>
                  <a:lnTo>
                    <a:pt x="83992" y="75784"/>
                  </a:lnTo>
                  <a:lnTo>
                    <a:pt x="133398" y="11890"/>
                  </a:lnTo>
                  <a:lnTo>
                    <a:pt x="133274" y="11147"/>
                  </a:lnTo>
                  <a:lnTo>
                    <a:pt x="86468" y="11147"/>
                  </a:lnTo>
                  <a:close/>
                  <a:moveTo>
                    <a:pt x="41482" y="3"/>
                  </a:moveTo>
                  <a:cubicBezTo>
                    <a:pt x="45565" y="11"/>
                    <a:pt x="49657" y="305"/>
                    <a:pt x="53756" y="886"/>
                  </a:cubicBezTo>
                  <a:cubicBezTo>
                    <a:pt x="57855" y="1466"/>
                    <a:pt x="61234" y="2286"/>
                    <a:pt x="63894" y="3346"/>
                  </a:cubicBezTo>
                  <a:lnTo>
                    <a:pt x="63894" y="13253"/>
                  </a:lnTo>
                  <a:cubicBezTo>
                    <a:pt x="61031" y="12133"/>
                    <a:pt x="57749" y="11276"/>
                    <a:pt x="54050" y="10683"/>
                  </a:cubicBezTo>
                  <a:cubicBezTo>
                    <a:pt x="50351" y="10089"/>
                    <a:pt x="46326" y="9790"/>
                    <a:pt x="41977" y="9785"/>
                  </a:cubicBezTo>
                  <a:cubicBezTo>
                    <a:pt x="35560" y="9694"/>
                    <a:pt x="30095" y="10605"/>
                    <a:pt x="25582" y="12518"/>
                  </a:cubicBezTo>
                  <a:cubicBezTo>
                    <a:pt x="21068" y="14432"/>
                    <a:pt x="17621" y="17893"/>
                    <a:pt x="15240" y="22902"/>
                  </a:cubicBezTo>
                  <a:cubicBezTo>
                    <a:pt x="12859" y="27911"/>
                    <a:pt x="11659" y="35013"/>
                    <a:pt x="11640" y="44209"/>
                  </a:cubicBezTo>
                  <a:cubicBezTo>
                    <a:pt x="11651" y="53835"/>
                    <a:pt x="12799" y="61150"/>
                    <a:pt x="15084" y="66153"/>
                  </a:cubicBezTo>
                  <a:cubicBezTo>
                    <a:pt x="17369" y="71156"/>
                    <a:pt x="20728" y="74536"/>
                    <a:pt x="25160" y="76293"/>
                  </a:cubicBezTo>
                  <a:cubicBezTo>
                    <a:pt x="29591" y="78049"/>
                    <a:pt x="35032" y="78870"/>
                    <a:pt x="41482" y="78756"/>
                  </a:cubicBezTo>
                  <a:cubicBezTo>
                    <a:pt x="43551" y="78758"/>
                    <a:pt x="45883" y="78629"/>
                    <a:pt x="48478" y="78369"/>
                  </a:cubicBezTo>
                  <a:cubicBezTo>
                    <a:pt x="51073" y="78108"/>
                    <a:pt x="53405" y="77700"/>
                    <a:pt x="55474" y="77146"/>
                  </a:cubicBezTo>
                  <a:lnTo>
                    <a:pt x="55474" y="50524"/>
                  </a:lnTo>
                  <a:lnTo>
                    <a:pt x="38262" y="50524"/>
                  </a:lnTo>
                  <a:lnTo>
                    <a:pt x="38262" y="41113"/>
                  </a:lnTo>
                  <a:lnTo>
                    <a:pt x="66123" y="41113"/>
                  </a:lnTo>
                  <a:lnTo>
                    <a:pt x="66123" y="84823"/>
                  </a:lnTo>
                  <a:cubicBezTo>
                    <a:pt x="63017" y="85839"/>
                    <a:pt x="59292" y="86685"/>
                    <a:pt x="54948" y="87361"/>
                  </a:cubicBezTo>
                  <a:cubicBezTo>
                    <a:pt x="50604" y="88038"/>
                    <a:pt x="45702" y="88388"/>
                    <a:pt x="40243" y="88414"/>
                  </a:cubicBezTo>
                  <a:cubicBezTo>
                    <a:pt x="31872" y="88533"/>
                    <a:pt x="24689" y="87373"/>
                    <a:pt x="18693" y="84933"/>
                  </a:cubicBezTo>
                  <a:cubicBezTo>
                    <a:pt x="12698" y="82494"/>
                    <a:pt x="8092" y="78058"/>
                    <a:pt x="4875" y="71629"/>
                  </a:cubicBezTo>
                  <a:cubicBezTo>
                    <a:pt x="1659" y="65199"/>
                    <a:pt x="34" y="56059"/>
                    <a:pt x="0" y="44208"/>
                  </a:cubicBezTo>
                  <a:cubicBezTo>
                    <a:pt x="33" y="33216"/>
                    <a:pt x="1701" y="24479"/>
                    <a:pt x="5004" y="17999"/>
                  </a:cubicBezTo>
                  <a:cubicBezTo>
                    <a:pt x="8307" y="11519"/>
                    <a:pt x="13047" y="6882"/>
                    <a:pt x="19225" y="4089"/>
                  </a:cubicBezTo>
                  <a:cubicBezTo>
                    <a:pt x="25404" y="1296"/>
                    <a:pt x="32822" y="-66"/>
                    <a:pt x="41482" y="3"/>
                  </a:cubicBezTo>
                  <a:close/>
                </a:path>
              </a:pathLst>
            </a:custGeom>
            <a:solidFill>
              <a:prstClr val="white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dist">
                <a:defRPr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Bahnschrift Condensed" panose="020B0502040204020203" pitchFamily="34" charset="0"/>
                </a:defRPr>
              </a:lvl1pPr>
            </a:lstStyle>
            <a:p>
              <a:pPr marL="0" marR="0" lvl="0" indent="0" algn="ctr" defTabSz="3871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DA5D22C-096E-41C8-80C2-5114C6D31BDA}"/>
                </a:ext>
              </a:extLst>
            </p:cNvPr>
            <p:cNvSpPr/>
            <p:nvPr/>
          </p:nvSpPr>
          <p:spPr>
            <a:xfrm rot="11006389">
              <a:off x="134989" y="6285748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AF2035B8-AE3C-4EC2-A1C6-FD4EB0146ED9}"/>
                </a:ext>
              </a:extLst>
            </p:cNvPr>
            <p:cNvSpPr/>
            <p:nvPr/>
          </p:nvSpPr>
          <p:spPr>
            <a:xfrm rot="11006389">
              <a:off x="228658" y="6291378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7B3D11E2-7666-4E5C-9F50-C95464C10F78}"/>
                </a:ext>
              </a:extLst>
            </p:cNvPr>
            <p:cNvSpPr/>
            <p:nvPr/>
          </p:nvSpPr>
          <p:spPr>
            <a:xfrm rot="11006389">
              <a:off x="322327" y="6297008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C54194E-2F29-4E4C-8D84-3D7545DEF667}"/>
                </a:ext>
              </a:extLst>
            </p:cNvPr>
            <p:cNvSpPr/>
            <p:nvPr/>
          </p:nvSpPr>
          <p:spPr>
            <a:xfrm rot="11006389">
              <a:off x="415996" y="6302639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TextBox 56">
              <a:extLst>
                <a:ext uri="{FF2B5EF4-FFF2-40B4-BE49-F238E27FC236}">
                  <a16:creationId xmlns:a16="http://schemas.microsoft.com/office/drawing/2014/main" id="{02EC412B-ED4F-48F2-AC47-2767711077A5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 rot="206389">
              <a:off x="541626" y="6358251"/>
              <a:ext cx="1523448" cy="109588"/>
            </a:xfrm>
            <a:custGeom>
              <a:avLst/>
              <a:gdLst/>
              <a:ahLst/>
              <a:cxnLst/>
              <a:rect l="l" t="t" r="r" b="b"/>
              <a:pathLst>
                <a:path w="1523448" h="109588">
                  <a:moveTo>
                    <a:pt x="1308050" y="11643"/>
                  </a:moveTo>
                  <a:lnTo>
                    <a:pt x="1293314" y="51638"/>
                  </a:lnTo>
                  <a:lnTo>
                    <a:pt x="1324023" y="51638"/>
                  </a:lnTo>
                  <a:lnTo>
                    <a:pt x="1309535" y="11643"/>
                  </a:lnTo>
                  <a:close/>
                  <a:moveTo>
                    <a:pt x="1498807" y="3"/>
                  </a:moveTo>
                  <a:cubicBezTo>
                    <a:pt x="1502890" y="11"/>
                    <a:pt x="1506982" y="305"/>
                    <a:pt x="1511081" y="885"/>
                  </a:cubicBezTo>
                  <a:cubicBezTo>
                    <a:pt x="1515180" y="1466"/>
                    <a:pt x="1518560" y="2286"/>
                    <a:pt x="1521219" y="3346"/>
                  </a:cubicBezTo>
                  <a:lnTo>
                    <a:pt x="1521219" y="13252"/>
                  </a:lnTo>
                  <a:cubicBezTo>
                    <a:pt x="1518356" y="12133"/>
                    <a:pt x="1515074" y="11276"/>
                    <a:pt x="1511375" y="10683"/>
                  </a:cubicBezTo>
                  <a:cubicBezTo>
                    <a:pt x="1507676" y="10090"/>
                    <a:pt x="1503652" y="9790"/>
                    <a:pt x="1499302" y="9785"/>
                  </a:cubicBezTo>
                  <a:cubicBezTo>
                    <a:pt x="1492885" y="9694"/>
                    <a:pt x="1487420" y="10606"/>
                    <a:pt x="1482907" y="12518"/>
                  </a:cubicBezTo>
                  <a:cubicBezTo>
                    <a:pt x="1478393" y="14432"/>
                    <a:pt x="1474946" y="17893"/>
                    <a:pt x="1472565" y="22902"/>
                  </a:cubicBezTo>
                  <a:cubicBezTo>
                    <a:pt x="1470184" y="27910"/>
                    <a:pt x="1468984" y="35013"/>
                    <a:pt x="1468965" y="44208"/>
                  </a:cubicBezTo>
                  <a:cubicBezTo>
                    <a:pt x="1468976" y="53835"/>
                    <a:pt x="1470124" y="61149"/>
                    <a:pt x="1472409" y="66153"/>
                  </a:cubicBezTo>
                  <a:cubicBezTo>
                    <a:pt x="1474695" y="71157"/>
                    <a:pt x="1478053" y="74536"/>
                    <a:pt x="1482485" y="76293"/>
                  </a:cubicBezTo>
                  <a:cubicBezTo>
                    <a:pt x="1486917" y="78049"/>
                    <a:pt x="1492357" y="78870"/>
                    <a:pt x="1498807" y="78756"/>
                  </a:cubicBezTo>
                  <a:cubicBezTo>
                    <a:pt x="1500876" y="78759"/>
                    <a:pt x="1503208" y="78629"/>
                    <a:pt x="1505803" y="78369"/>
                  </a:cubicBezTo>
                  <a:cubicBezTo>
                    <a:pt x="1508398" y="78108"/>
                    <a:pt x="1510730" y="77701"/>
                    <a:pt x="1512799" y="77146"/>
                  </a:cubicBezTo>
                  <a:lnTo>
                    <a:pt x="1512799" y="50524"/>
                  </a:lnTo>
                  <a:lnTo>
                    <a:pt x="1495587" y="50523"/>
                  </a:lnTo>
                  <a:lnTo>
                    <a:pt x="1495587" y="41113"/>
                  </a:lnTo>
                  <a:lnTo>
                    <a:pt x="1523448" y="41113"/>
                  </a:lnTo>
                  <a:lnTo>
                    <a:pt x="1523448" y="84823"/>
                  </a:lnTo>
                  <a:cubicBezTo>
                    <a:pt x="1520342" y="85839"/>
                    <a:pt x="1516617" y="86686"/>
                    <a:pt x="1512273" y="87362"/>
                  </a:cubicBezTo>
                  <a:cubicBezTo>
                    <a:pt x="1507929" y="88038"/>
                    <a:pt x="1503027" y="88388"/>
                    <a:pt x="1497568" y="88414"/>
                  </a:cubicBezTo>
                  <a:cubicBezTo>
                    <a:pt x="1489197" y="88533"/>
                    <a:pt x="1482014" y="87373"/>
                    <a:pt x="1476018" y="84933"/>
                  </a:cubicBezTo>
                  <a:cubicBezTo>
                    <a:pt x="1470023" y="82493"/>
                    <a:pt x="1465417" y="78059"/>
                    <a:pt x="1462200" y="71629"/>
                  </a:cubicBezTo>
                  <a:cubicBezTo>
                    <a:pt x="1458984" y="65199"/>
                    <a:pt x="1457359" y="56059"/>
                    <a:pt x="1457325" y="44208"/>
                  </a:cubicBezTo>
                  <a:cubicBezTo>
                    <a:pt x="1457358" y="33216"/>
                    <a:pt x="1459026" y="24479"/>
                    <a:pt x="1462329" y="17999"/>
                  </a:cubicBezTo>
                  <a:cubicBezTo>
                    <a:pt x="1465632" y="11519"/>
                    <a:pt x="1470372" y="6882"/>
                    <a:pt x="1476551" y="4089"/>
                  </a:cubicBezTo>
                  <a:cubicBezTo>
                    <a:pt x="1482729" y="1296"/>
                    <a:pt x="1490148" y="-66"/>
                    <a:pt x="1498807" y="3"/>
                  </a:cubicBezTo>
                  <a:close/>
                  <a:moveTo>
                    <a:pt x="1364552" y="1241"/>
                  </a:moveTo>
                  <a:lnTo>
                    <a:pt x="1382011" y="1241"/>
                  </a:lnTo>
                  <a:lnTo>
                    <a:pt x="1421140" y="72565"/>
                  </a:lnTo>
                  <a:lnTo>
                    <a:pt x="1421883" y="72564"/>
                  </a:lnTo>
                  <a:lnTo>
                    <a:pt x="1421883" y="1241"/>
                  </a:lnTo>
                  <a:lnTo>
                    <a:pt x="1433027" y="1241"/>
                  </a:lnTo>
                  <a:lnTo>
                    <a:pt x="1433027" y="87176"/>
                  </a:lnTo>
                  <a:lnTo>
                    <a:pt x="1418292" y="87176"/>
                  </a:lnTo>
                  <a:lnTo>
                    <a:pt x="1376191" y="11519"/>
                  </a:lnTo>
                  <a:lnTo>
                    <a:pt x="1375448" y="11519"/>
                  </a:lnTo>
                  <a:lnTo>
                    <a:pt x="1375448" y="87176"/>
                  </a:lnTo>
                  <a:lnTo>
                    <a:pt x="1364552" y="87176"/>
                  </a:lnTo>
                  <a:close/>
                  <a:moveTo>
                    <a:pt x="1301363" y="1241"/>
                  </a:moveTo>
                  <a:lnTo>
                    <a:pt x="1316222" y="1241"/>
                  </a:lnTo>
                  <a:lnTo>
                    <a:pt x="1348664" y="87176"/>
                  </a:lnTo>
                  <a:lnTo>
                    <a:pt x="1336901" y="87176"/>
                  </a:lnTo>
                  <a:lnTo>
                    <a:pt x="1327614" y="61544"/>
                  </a:lnTo>
                  <a:lnTo>
                    <a:pt x="1289600" y="61544"/>
                  </a:lnTo>
                  <a:lnTo>
                    <a:pt x="1280189" y="87176"/>
                  </a:lnTo>
                  <a:lnTo>
                    <a:pt x="1268797" y="87176"/>
                  </a:lnTo>
                  <a:close/>
                  <a:moveTo>
                    <a:pt x="1079450" y="11643"/>
                  </a:moveTo>
                  <a:lnTo>
                    <a:pt x="1064714" y="51638"/>
                  </a:lnTo>
                  <a:lnTo>
                    <a:pt x="1095423" y="51638"/>
                  </a:lnTo>
                  <a:lnTo>
                    <a:pt x="1080936" y="11643"/>
                  </a:lnTo>
                  <a:close/>
                  <a:moveTo>
                    <a:pt x="1240727" y="1241"/>
                  </a:moveTo>
                  <a:lnTo>
                    <a:pt x="1251871" y="1241"/>
                  </a:lnTo>
                  <a:lnTo>
                    <a:pt x="1251871" y="87176"/>
                  </a:lnTo>
                  <a:lnTo>
                    <a:pt x="1240727" y="87176"/>
                  </a:lnTo>
                  <a:close/>
                  <a:moveTo>
                    <a:pt x="1158336" y="1241"/>
                  </a:moveTo>
                  <a:lnTo>
                    <a:pt x="1171337" y="1241"/>
                  </a:lnTo>
                  <a:lnTo>
                    <a:pt x="1191768" y="36531"/>
                  </a:lnTo>
                  <a:lnTo>
                    <a:pt x="1192511" y="36531"/>
                  </a:lnTo>
                  <a:lnTo>
                    <a:pt x="1214305" y="1241"/>
                  </a:lnTo>
                  <a:lnTo>
                    <a:pt x="1226439" y="1241"/>
                  </a:lnTo>
                  <a:lnTo>
                    <a:pt x="1199569" y="42723"/>
                  </a:lnTo>
                  <a:lnTo>
                    <a:pt x="1227430" y="87176"/>
                  </a:lnTo>
                  <a:lnTo>
                    <a:pt x="1214428" y="87176"/>
                  </a:lnTo>
                  <a:lnTo>
                    <a:pt x="1192388" y="50276"/>
                  </a:lnTo>
                  <a:lnTo>
                    <a:pt x="1191645" y="50276"/>
                  </a:lnTo>
                  <a:lnTo>
                    <a:pt x="1168489" y="87176"/>
                  </a:lnTo>
                  <a:lnTo>
                    <a:pt x="1155983" y="87176"/>
                  </a:lnTo>
                  <a:lnTo>
                    <a:pt x="1184215" y="43466"/>
                  </a:lnTo>
                  <a:close/>
                  <a:moveTo>
                    <a:pt x="1072763" y="1241"/>
                  </a:moveTo>
                  <a:lnTo>
                    <a:pt x="1087622" y="1241"/>
                  </a:lnTo>
                  <a:lnTo>
                    <a:pt x="1120064" y="87176"/>
                  </a:lnTo>
                  <a:lnTo>
                    <a:pt x="1108301" y="87176"/>
                  </a:lnTo>
                  <a:lnTo>
                    <a:pt x="1099014" y="61544"/>
                  </a:lnTo>
                  <a:lnTo>
                    <a:pt x="1061000" y="61544"/>
                  </a:lnTo>
                  <a:lnTo>
                    <a:pt x="1051589" y="87176"/>
                  </a:lnTo>
                  <a:lnTo>
                    <a:pt x="1040197" y="87176"/>
                  </a:lnTo>
                  <a:close/>
                  <a:moveTo>
                    <a:pt x="1012127" y="1241"/>
                  </a:moveTo>
                  <a:lnTo>
                    <a:pt x="1023271" y="1241"/>
                  </a:lnTo>
                  <a:lnTo>
                    <a:pt x="1023271" y="87176"/>
                  </a:lnTo>
                  <a:lnTo>
                    <a:pt x="1012127" y="87176"/>
                  </a:lnTo>
                  <a:close/>
                  <a:moveTo>
                    <a:pt x="929736" y="1241"/>
                  </a:moveTo>
                  <a:lnTo>
                    <a:pt x="942737" y="1241"/>
                  </a:lnTo>
                  <a:lnTo>
                    <a:pt x="963168" y="36531"/>
                  </a:lnTo>
                  <a:lnTo>
                    <a:pt x="963911" y="36531"/>
                  </a:lnTo>
                  <a:lnTo>
                    <a:pt x="985705" y="1241"/>
                  </a:lnTo>
                  <a:lnTo>
                    <a:pt x="997839" y="1241"/>
                  </a:lnTo>
                  <a:lnTo>
                    <a:pt x="970969" y="42723"/>
                  </a:lnTo>
                  <a:lnTo>
                    <a:pt x="998830" y="87176"/>
                  </a:lnTo>
                  <a:lnTo>
                    <a:pt x="985828" y="87176"/>
                  </a:lnTo>
                  <a:lnTo>
                    <a:pt x="963788" y="50276"/>
                  </a:lnTo>
                  <a:lnTo>
                    <a:pt x="963045" y="50276"/>
                  </a:lnTo>
                  <a:lnTo>
                    <a:pt x="939889" y="87176"/>
                  </a:lnTo>
                  <a:lnTo>
                    <a:pt x="927383" y="87176"/>
                  </a:lnTo>
                  <a:lnTo>
                    <a:pt x="955615" y="43466"/>
                  </a:lnTo>
                  <a:close/>
                  <a:moveTo>
                    <a:pt x="851107" y="3"/>
                  </a:moveTo>
                  <a:cubicBezTo>
                    <a:pt x="855190" y="11"/>
                    <a:pt x="859282" y="305"/>
                    <a:pt x="863381" y="885"/>
                  </a:cubicBezTo>
                  <a:cubicBezTo>
                    <a:pt x="867480" y="1466"/>
                    <a:pt x="870859" y="2286"/>
                    <a:pt x="873519" y="3346"/>
                  </a:cubicBezTo>
                  <a:lnTo>
                    <a:pt x="873519" y="13252"/>
                  </a:lnTo>
                  <a:cubicBezTo>
                    <a:pt x="870656" y="12133"/>
                    <a:pt x="867374" y="11276"/>
                    <a:pt x="863675" y="10683"/>
                  </a:cubicBezTo>
                  <a:cubicBezTo>
                    <a:pt x="859976" y="10089"/>
                    <a:pt x="855951" y="9790"/>
                    <a:pt x="851602" y="9785"/>
                  </a:cubicBezTo>
                  <a:cubicBezTo>
                    <a:pt x="845185" y="9694"/>
                    <a:pt x="839720" y="10605"/>
                    <a:pt x="835207" y="12518"/>
                  </a:cubicBezTo>
                  <a:cubicBezTo>
                    <a:pt x="830693" y="14432"/>
                    <a:pt x="827246" y="17893"/>
                    <a:pt x="824865" y="22902"/>
                  </a:cubicBezTo>
                  <a:cubicBezTo>
                    <a:pt x="822484" y="27910"/>
                    <a:pt x="821284" y="35013"/>
                    <a:pt x="821265" y="44208"/>
                  </a:cubicBezTo>
                  <a:cubicBezTo>
                    <a:pt x="821276" y="53835"/>
                    <a:pt x="822424" y="61149"/>
                    <a:pt x="824709" y="66153"/>
                  </a:cubicBezTo>
                  <a:cubicBezTo>
                    <a:pt x="826995" y="71157"/>
                    <a:pt x="830353" y="74536"/>
                    <a:pt x="834785" y="76293"/>
                  </a:cubicBezTo>
                  <a:cubicBezTo>
                    <a:pt x="839216" y="78049"/>
                    <a:pt x="844657" y="78870"/>
                    <a:pt x="851107" y="78756"/>
                  </a:cubicBezTo>
                  <a:cubicBezTo>
                    <a:pt x="853176" y="78758"/>
                    <a:pt x="855508" y="78629"/>
                    <a:pt x="858103" y="78369"/>
                  </a:cubicBezTo>
                  <a:cubicBezTo>
                    <a:pt x="860698" y="78108"/>
                    <a:pt x="863030" y="77700"/>
                    <a:pt x="865099" y="77146"/>
                  </a:cubicBezTo>
                  <a:lnTo>
                    <a:pt x="865099" y="50524"/>
                  </a:lnTo>
                  <a:lnTo>
                    <a:pt x="847887" y="50524"/>
                  </a:lnTo>
                  <a:lnTo>
                    <a:pt x="847887" y="41113"/>
                  </a:lnTo>
                  <a:lnTo>
                    <a:pt x="875748" y="41113"/>
                  </a:lnTo>
                  <a:lnTo>
                    <a:pt x="875748" y="84823"/>
                  </a:lnTo>
                  <a:cubicBezTo>
                    <a:pt x="872642" y="85839"/>
                    <a:pt x="868917" y="86686"/>
                    <a:pt x="864573" y="87362"/>
                  </a:cubicBezTo>
                  <a:cubicBezTo>
                    <a:pt x="860229" y="88038"/>
                    <a:pt x="855327" y="88388"/>
                    <a:pt x="849869" y="88414"/>
                  </a:cubicBezTo>
                  <a:cubicBezTo>
                    <a:pt x="841497" y="88533"/>
                    <a:pt x="834314" y="87373"/>
                    <a:pt x="828318" y="84933"/>
                  </a:cubicBezTo>
                  <a:cubicBezTo>
                    <a:pt x="822323" y="82493"/>
                    <a:pt x="817717" y="78059"/>
                    <a:pt x="814500" y="71629"/>
                  </a:cubicBezTo>
                  <a:cubicBezTo>
                    <a:pt x="811284" y="65199"/>
                    <a:pt x="809659" y="56059"/>
                    <a:pt x="809625" y="44208"/>
                  </a:cubicBezTo>
                  <a:cubicBezTo>
                    <a:pt x="809658" y="33216"/>
                    <a:pt x="811326" y="24479"/>
                    <a:pt x="814629" y="17999"/>
                  </a:cubicBezTo>
                  <a:cubicBezTo>
                    <a:pt x="817932" y="11519"/>
                    <a:pt x="822672" y="6882"/>
                    <a:pt x="828850" y="4089"/>
                  </a:cubicBezTo>
                  <a:cubicBezTo>
                    <a:pt x="835029" y="1296"/>
                    <a:pt x="842447" y="-66"/>
                    <a:pt x="851107" y="3"/>
                  </a:cubicBezTo>
                  <a:close/>
                  <a:moveTo>
                    <a:pt x="716852" y="1241"/>
                  </a:moveTo>
                  <a:lnTo>
                    <a:pt x="734311" y="1241"/>
                  </a:lnTo>
                  <a:lnTo>
                    <a:pt x="773440" y="72565"/>
                  </a:lnTo>
                  <a:lnTo>
                    <a:pt x="774183" y="72564"/>
                  </a:lnTo>
                  <a:lnTo>
                    <a:pt x="774183" y="1241"/>
                  </a:lnTo>
                  <a:lnTo>
                    <a:pt x="785327" y="1241"/>
                  </a:lnTo>
                  <a:lnTo>
                    <a:pt x="785327" y="87176"/>
                  </a:lnTo>
                  <a:lnTo>
                    <a:pt x="770592" y="87176"/>
                  </a:lnTo>
                  <a:lnTo>
                    <a:pt x="728491" y="11519"/>
                  </a:lnTo>
                  <a:lnTo>
                    <a:pt x="727749" y="11519"/>
                  </a:lnTo>
                  <a:lnTo>
                    <a:pt x="727749" y="87176"/>
                  </a:lnTo>
                  <a:lnTo>
                    <a:pt x="716852" y="87176"/>
                  </a:lnTo>
                  <a:close/>
                  <a:moveTo>
                    <a:pt x="650177" y="1241"/>
                  </a:moveTo>
                  <a:lnTo>
                    <a:pt x="697973" y="1241"/>
                  </a:lnTo>
                  <a:lnTo>
                    <a:pt x="697973" y="11147"/>
                  </a:lnTo>
                  <a:lnTo>
                    <a:pt x="661321" y="11147"/>
                  </a:lnTo>
                  <a:lnTo>
                    <a:pt x="661321" y="37770"/>
                  </a:lnTo>
                  <a:lnTo>
                    <a:pt x="695497" y="37769"/>
                  </a:lnTo>
                  <a:lnTo>
                    <a:pt x="695497" y="47180"/>
                  </a:lnTo>
                  <a:lnTo>
                    <a:pt x="661321" y="47180"/>
                  </a:lnTo>
                  <a:lnTo>
                    <a:pt x="661321" y="77146"/>
                  </a:lnTo>
                  <a:lnTo>
                    <a:pt x="701069" y="77146"/>
                  </a:lnTo>
                  <a:lnTo>
                    <a:pt x="701069" y="87176"/>
                  </a:lnTo>
                  <a:lnTo>
                    <a:pt x="650177" y="87176"/>
                  </a:lnTo>
                  <a:close/>
                  <a:moveTo>
                    <a:pt x="545402" y="1241"/>
                  </a:moveTo>
                  <a:lnTo>
                    <a:pt x="563233" y="1241"/>
                  </a:lnTo>
                  <a:lnTo>
                    <a:pt x="585150" y="56591"/>
                  </a:lnTo>
                  <a:lnTo>
                    <a:pt x="585893" y="56591"/>
                  </a:lnTo>
                  <a:lnTo>
                    <a:pt x="607810" y="1241"/>
                  </a:lnTo>
                  <a:lnTo>
                    <a:pt x="625393" y="1241"/>
                  </a:lnTo>
                  <a:lnTo>
                    <a:pt x="625393" y="87176"/>
                  </a:lnTo>
                  <a:lnTo>
                    <a:pt x="614249" y="87176"/>
                  </a:lnTo>
                  <a:lnTo>
                    <a:pt x="614249" y="12509"/>
                  </a:lnTo>
                  <a:lnTo>
                    <a:pt x="613506" y="12509"/>
                  </a:lnTo>
                  <a:lnTo>
                    <a:pt x="591465" y="67735"/>
                  </a:lnTo>
                  <a:lnTo>
                    <a:pt x="579330" y="67735"/>
                  </a:lnTo>
                  <a:lnTo>
                    <a:pt x="557041" y="12509"/>
                  </a:lnTo>
                  <a:lnTo>
                    <a:pt x="556298" y="12509"/>
                  </a:lnTo>
                  <a:lnTo>
                    <a:pt x="556298" y="87176"/>
                  </a:lnTo>
                  <a:lnTo>
                    <a:pt x="545402" y="87176"/>
                  </a:lnTo>
                  <a:close/>
                  <a:moveTo>
                    <a:pt x="412052" y="1241"/>
                  </a:moveTo>
                  <a:lnTo>
                    <a:pt x="429511" y="1241"/>
                  </a:lnTo>
                  <a:lnTo>
                    <a:pt x="468640" y="72565"/>
                  </a:lnTo>
                  <a:lnTo>
                    <a:pt x="469383" y="72565"/>
                  </a:lnTo>
                  <a:lnTo>
                    <a:pt x="469383" y="1241"/>
                  </a:lnTo>
                  <a:lnTo>
                    <a:pt x="480527" y="1241"/>
                  </a:lnTo>
                  <a:lnTo>
                    <a:pt x="480527" y="87176"/>
                  </a:lnTo>
                  <a:lnTo>
                    <a:pt x="465792" y="87176"/>
                  </a:lnTo>
                  <a:lnTo>
                    <a:pt x="423691" y="11519"/>
                  </a:lnTo>
                  <a:lnTo>
                    <a:pt x="422949" y="11519"/>
                  </a:lnTo>
                  <a:lnTo>
                    <a:pt x="422949" y="87176"/>
                  </a:lnTo>
                  <a:lnTo>
                    <a:pt x="412052" y="87176"/>
                  </a:lnTo>
                  <a:close/>
                  <a:moveTo>
                    <a:pt x="325955" y="1241"/>
                  </a:moveTo>
                  <a:lnTo>
                    <a:pt x="336976" y="1241"/>
                  </a:lnTo>
                  <a:lnTo>
                    <a:pt x="336976" y="56962"/>
                  </a:lnTo>
                  <a:cubicBezTo>
                    <a:pt x="336878" y="65016"/>
                    <a:pt x="338467" y="70671"/>
                    <a:pt x="341743" y="73926"/>
                  </a:cubicBezTo>
                  <a:cubicBezTo>
                    <a:pt x="345019" y="77182"/>
                    <a:pt x="350571" y="78750"/>
                    <a:pt x="358398" y="78632"/>
                  </a:cubicBezTo>
                  <a:cubicBezTo>
                    <a:pt x="366549" y="78751"/>
                    <a:pt x="372194" y="77182"/>
                    <a:pt x="375331" y="73927"/>
                  </a:cubicBezTo>
                  <a:cubicBezTo>
                    <a:pt x="378468" y="70671"/>
                    <a:pt x="379964" y="65016"/>
                    <a:pt x="379819" y="56963"/>
                  </a:cubicBezTo>
                  <a:lnTo>
                    <a:pt x="379819" y="1241"/>
                  </a:lnTo>
                  <a:lnTo>
                    <a:pt x="390840" y="1241"/>
                  </a:lnTo>
                  <a:lnTo>
                    <a:pt x="390840" y="59439"/>
                  </a:lnTo>
                  <a:cubicBezTo>
                    <a:pt x="390837" y="69531"/>
                    <a:pt x="388118" y="76898"/>
                    <a:pt x="382683" y="81542"/>
                  </a:cubicBezTo>
                  <a:cubicBezTo>
                    <a:pt x="377247" y="86185"/>
                    <a:pt x="369111" y="88476"/>
                    <a:pt x="358274" y="88414"/>
                  </a:cubicBezTo>
                  <a:cubicBezTo>
                    <a:pt x="347501" y="88515"/>
                    <a:pt x="339421" y="86301"/>
                    <a:pt x="334035" y="81774"/>
                  </a:cubicBezTo>
                  <a:cubicBezTo>
                    <a:pt x="328649" y="77247"/>
                    <a:pt x="325955" y="69802"/>
                    <a:pt x="325955" y="59439"/>
                  </a:cubicBezTo>
                  <a:close/>
                  <a:moveTo>
                    <a:pt x="288351" y="1241"/>
                  </a:moveTo>
                  <a:lnTo>
                    <a:pt x="299495" y="1241"/>
                  </a:lnTo>
                  <a:lnTo>
                    <a:pt x="299495" y="85195"/>
                  </a:lnTo>
                  <a:cubicBezTo>
                    <a:pt x="299518" y="92766"/>
                    <a:pt x="297614" y="98704"/>
                    <a:pt x="293784" y="103010"/>
                  </a:cubicBezTo>
                  <a:cubicBezTo>
                    <a:pt x="289953" y="107315"/>
                    <a:pt x="284056" y="109508"/>
                    <a:pt x="276092" y="109588"/>
                  </a:cubicBezTo>
                  <a:cubicBezTo>
                    <a:pt x="274794" y="109588"/>
                    <a:pt x="273334" y="109526"/>
                    <a:pt x="271712" y="109402"/>
                  </a:cubicBezTo>
                  <a:cubicBezTo>
                    <a:pt x="270089" y="109279"/>
                    <a:pt x="268660" y="109093"/>
                    <a:pt x="267424" y="108845"/>
                  </a:cubicBezTo>
                  <a:lnTo>
                    <a:pt x="267424" y="98939"/>
                  </a:lnTo>
                  <a:cubicBezTo>
                    <a:pt x="268381" y="99138"/>
                    <a:pt x="269501" y="99329"/>
                    <a:pt x="270783" y="99512"/>
                  </a:cubicBezTo>
                  <a:cubicBezTo>
                    <a:pt x="272065" y="99695"/>
                    <a:pt x="273711" y="99793"/>
                    <a:pt x="275721" y="99806"/>
                  </a:cubicBezTo>
                  <a:cubicBezTo>
                    <a:pt x="280202" y="99739"/>
                    <a:pt x="283436" y="98294"/>
                    <a:pt x="285425" y="95472"/>
                  </a:cubicBezTo>
                  <a:cubicBezTo>
                    <a:pt x="287414" y="92650"/>
                    <a:pt x="288389" y="88852"/>
                    <a:pt x="288351" y="84080"/>
                  </a:cubicBezTo>
                  <a:close/>
                  <a:moveTo>
                    <a:pt x="164402" y="1241"/>
                  </a:moveTo>
                  <a:lnTo>
                    <a:pt x="175546" y="1241"/>
                  </a:lnTo>
                  <a:lnTo>
                    <a:pt x="175546" y="36284"/>
                  </a:lnTo>
                  <a:lnTo>
                    <a:pt x="218018" y="36284"/>
                  </a:lnTo>
                  <a:lnTo>
                    <a:pt x="218018" y="1241"/>
                  </a:lnTo>
                  <a:lnTo>
                    <a:pt x="229286" y="1241"/>
                  </a:lnTo>
                  <a:lnTo>
                    <a:pt x="229286" y="87176"/>
                  </a:lnTo>
                  <a:lnTo>
                    <a:pt x="218018" y="87176"/>
                  </a:lnTo>
                  <a:lnTo>
                    <a:pt x="218018" y="45571"/>
                  </a:lnTo>
                  <a:lnTo>
                    <a:pt x="175546" y="45571"/>
                  </a:lnTo>
                  <a:lnTo>
                    <a:pt x="175546" y="87176"/>
                  </a:lnTo>
                  <a:lnTo>
                    <a:pt x="164402" y="87176"/>
                  </a:lnTo>
                  <a:close/>
                  <a:moveTo>
                    <a:pt x="86468" y="1241"/>
                  </a:moveTo>
                  <a:lnTo>
                    <a:pt x="146152" y="1241"/>
                  </a:lnTo>
                  <a:lnTo>
                    <a:pt x="146152" y="11890"/>
                  </a:lnTo>
                  <a:lnTo>
                    <a:pt x="96003" y="76403"/>
                  </a:lnTo>
                  <a:lnTo>
                    <a:pt x="96003" y="77146"/>
                  </a:lnTo>
                  <a:lnTo>
                    <a:pt x="149000" y="77146"/>
                  </a:lnTo>
                  <a:lnTo>
                    <a:pt x="149000" y="87176"/>
                  </a:lnTo>
                  <a:lnTo>
                    <a:pt x="83992" y="87176"/>
                  </a:lnTo>
                  <a:lnTo>
                    <a:pt x="83992" y="75784"/>
                  </a:lnTo>
                  <a:lnTo>
                    <a:pt x="133398" y="11890"/>
                  </a:lnTo>
                  <a:lnTo>
                    <a:pt x="133274" y="11147"/>
                  </a:lnTo>
                  <a:lnTo>
                    <a:pt x="86468" y="11147"/>
                  </a:lnTo>
                  <a:close/>
                  <a:moveTo>
                    <a:pt x="41482" y="3"/>
                  </a:moveTo>
                  <a:cubicBezTo>
                    <a:pt x="45565" y="11"/>
                    <a:pt x="49657" y="305"/>
                    <a:pt x="53756" y="886"/>
                  </a:cubicBezTo>
                  <a:cubicBezTo>
                    <a:pt x="57855" y="1466"/>
                    <a:pt x="61234" y="2286"/>
                    <a:pt x="63894" y="3346"/>
                  </a:cubicBezTo>
                  <a:lnTo>
                    <a:pt x="63894" y="13253"/>
                  </a:lnTo>
                  <a:cubicBezTo>
                    <a:pt x="61031" y="12133"/>
                    <a:pt x="57749" y="11276"/>
                    <a:pt x="54050" y="10683"/>
                  </a:cubicBezTo>
                  <a:cubicBezTo>
                    <a:pt x="50351" y="10089"/>
                    <a:pt x="46326" y="9790"/>
                    <a:pt x="41977" y="9785"/>
                  </a:cubicBezTo>
                  <a:cubicBezTo>
                    <a:pt x="35560" y="9694"/>
                    <a:pt x="30095" y="10605"/>
                    <a:pt x="25582" y="12518"/>
                  </a:cubicBezTo>
                  <a:cubicBezTo>
                    <a:pt x="21068" y="14432"/>
                    <a:pt x="17621" y="17893"/>
                    <a:pt x="15240" y="22902"/>
                  </a:cubicBezTo>
                  <a:cubicBezTo>
                    <a:pt x="12859" y="27911"/>
                    <a:pt x="11659" y="35013"/>
                    <a:pt x="11640" y="44209"/>
                  </a:cubicBezTo>
                  <a:cubicBezTo>
                    <a:pt x="11651" y="53835"/>
                    <a:pt x="12799" y="61150"/>
                    <a:pt x="15084" y="66153"/>
                  </a:cubicBezTo>
                  <a:cubicBezTo>
                    <a:pt x="17370" y="71156"/>
                    <a:pt x="20728" y="74536"/>
                    <a:pt x="25160" y="76293"/>
                  </a:cubicBezTo>
                  <a:cubicBezTo>
                    <a:pt x="29592" y="78049"/>
                    <a:pt x="35032" y="78870"/>
                    <a:pt x="41482" y="78756"/>
                  </a:cubicBezTo>
                  <a:cubicBezTo>
                    <a:pt x="43551" y="78758"/>
                    <a:pt x="45883" y="78629"/>
                    <a:pt x="48478" y="78369"/>
                  </a:cubicBezTo>
                  <a:cubicBezTo>
                    <a:pt x="51073" y="78108"/>
                    <a:pt x="53405" y="77700"/>
                    <a:pt x="55474" y="77146"/>
                  </a:cubicBezTo>
                  <a:lnTo>
                    <a:pt x="55474" y="50524"/>
                  </a:lnTo>
                  <a:lnTo>
                    <a:pt x="38262" y="50524"/>
                  </a:lnTo>
                  <a:lnTo>
                    <a:pt x="38262" y="41113"/>
                  </a:lnTo>
                  <a:lnTo>
                    <a:pt x="66123" y="41113"/>
                  </a:lnTo>
                  <a:lnTo>
                    <a:pt x="66123" y="84823"/>
                  </a:lnTo>
                  <a:cubicBezTo>
                    <a:pt x="63017" y="85839"/>
                    <a:pt x="59292" y="86685"/>
                    <a:pt x="54948" y="87361"/>
                  </a:cubicBezTo>
                  <a:cubicBezTo>
                    <a:pt x="50604" y="88038"/>
                    <a:pt x="45702" y="88388"/>
                    <a:pt x="40244" y="88414"/>
                  </a:cubicBezTo>
                  <a:cubicBezTo>
                    <a:pt x="31872" y="88533"/>
                    <a:pt x="24689" y="87373"/>
                    <a:pt x="18693" y="84933"/>
                  </a:cubicBezTo>
                  <a:cubicBezTo>
                    <a:pt x="12698" y="82494"/>
                    <a:pt x="8092" y="78058"/>
                    <a:pt x="4875" y="71629"/>
                  </a:cubicBezTo>
                  <a:cubicBezTo>
                    <a:pt x="1659" y="65199"/>
                    <a:pt x="34" y="56059"/>
                    <a:pt x="0" y="44208"/>
                  </a:cubicBezTo>
                  <a:cubicBezTo>
                    <a:pt x="33" y="33216"/>
                    <a:pt x="1701" y="24479"/>
                    <a:pt x="5004" y="17999"/>
                  </a:cubicBezTo>
                  <a:cubicBezTo>
                    <a:pt x="8307" y="11519"/>
                    <a:pt x="13047" y="6882"/>
                    <a:pt x="19225" y="4089"/>
                  </a:cubicBezTo>
                  <a:cubicBezTo>
                    <a:pt x="25404" y="1296"/>
                    <a:pt x="32822" y="-66"/>
                    <a:pt x="41482" y="3"/>
                  </a:cubicBezTo>
                  <a:close/>
                </a:path>
              </a:pathLst>
            </a:custGeom>
            <a:solidFill>
              <a:prstClr val="white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dist">
                <a:defRPr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Bahnschrift Condensed" panose="020B0502040204020203" pitchFamily="34" charset="0"/>
                </a:defRPr>
              </a:lvl1pPr>
            </a:lstStyle>
            <a:p>
              <a:pPr marL="0" marR="0" lvl="0" indent="0" algn="ctr" defTabSz="3871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1BF9435A-3F19-4FB5-B3A7-7B03BC99C395}"/>
                </a:ext>
              </a:extLst>
            </p:cNvPr>
            <p:cNvSpPr/>
            <p:nvPr/>
          </p:nvSpPr>
          <p:spPr>
            <a:xfrm rot="11006389">
              <a:off x="2100735" y="6403906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E087723E-0942-4CBF-A46C-F7FCDAC5CBF1}"/>
                </a:ext>
              </a:extLst>
            </p:cNvPr>
            <p:cNvSpPr/>
            <p:nvPr/>
          </p:nvSpPr>
          <p:spPr>
            <a:xfrm rot="11006389">
              <a:off x="2194404" y="6409536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5BC37B34-FAE2-4B42-B614-5C3F62CDAAF5}"/>
                </a:ext>
              </a:extLst>
            </p:cNvPr>
            <p:cNvSpPr/>
            <p:nvPr/>
          </p:nvSpPr>
          <p:spPr>
            <a:xfrm rot="11006389">
              <a:off x="2288073" y="6415166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80346EE5-D05B-4AFB-B431-A493381DF8C8}"/>
                </a:ext>
              </a:extLst>
            </p:cNvPr>
            <p:cNvSpPr/>
            <p:nvPr/>
          </p:nvSpPr>
          <p:spPr>
            <a:xfrm rot="11006389">
              <a:off x="2381742" y="6420796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TextBox 61">
              <a:extLst>
                <a:ext uri="{FF2B5EF4-FFF2-40B4-BE49-F238E27FC236}">
                  <a16:creationId xmlns:a16="http://schemas.microsoft.com/office/drawing/2014/main" id="{B33FA626-F685-4771-9A7D-A8AF5ECEE030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 rot="206389">
              <a:off x="2507373" y="6476409"/>
              <a:ext cx="1523447" cy="109588"/>
            </a:xfrm>
            <a:custGeom>
              <a:avLst/>
              <a:gdLst/>
              <a:ahLst/>
              <a:cxnLst/>
              <a:rect l="l" t="t" r="r" b="b"/>
              <a:pathLst>
                <a:path w="1523447" h="109588">
                  <a:moveTo>
                    <a:pt x="1308049" y="11643"/>
                  </a:moveTo>
                  <a:lnTo>
                    <a:pt x="1293313" y="51638"/>
                  </a:lnTo>
                  <a:lnTo>
                    <a:pt x="1324022" y="51638"/>
                  </a:lnTo>
                  <a:lnTo>
                    <a:pt x="1309534" y="11643"/>
                  </a:lnTo>
                  <a:close/>
                  <a:moveTo>
                    <a:pt x="1498806" y="3"/>
                  </a:moveTo>
                  <a:cubicBezTo>
                    <a:pt x="1502889" y="11"/>
                    <a:pt x="1506981" y="305"/>
                    <a:pt x="1511080" y="885"/>
                  </a:cubicBezTo>
                  <a:cubicBezTo>
                    <a:pt x="1515179" y="1466"/>
                    <a:pt x="1518559" y="2286"/>
                    <a:pt x="1521218" y="3346"/>
                  </a:cubicBezTo>
                  <a:lnTo>
                    <a:pt x="1521218" y="13252"/>
                  </a:lnTo>
                  <a:cubicBezTo>
                    <a:pt x="1518355" y="12133"/>
                    <a:pt x="1515073" y="11276"/>
                    <a:pt x="1511374" y="10683"/>
                  </a:cubicBezTo>
                  <a:cubicBezTo>
                    <a:pt x="1507675" y="10090"/>
                    <a:pt x="1503651" y="9790"/>
                    <a:pt x="1499301" y="9785"/>
                  </a:cubicBezTo>
                  <a:cubicBezTo>
                    <a:pt x="1492884" y="9694"/>
                    <a:pt x="1487419" y="10606"/>
                    <a:pt x="1482906" y="12518"/>
                  </a:cubicBezTo>
                  <a:cubicBezTo>
                    <a:pt x="1478392" y="14432"/>
                    <a:pt x="1474945" y="17893"/>
                    <a:pt x="1472564" y="22902"/>
                  </a:cubicBezTo>
                  <a:cubicBezTo>
                    <a:pt x="1470183" y="27910"/>
                    <a:pt x="1468983" y="35013"/>
                    <a:pt x="1468964" y="44208"/>
                  </a:cubicBezTo>
                  <a:cubicBezTo>
                    <a:pt x="1468975" y="53835"/>
                    <a:pt x="1470123" y="61149"/>
                    <a:pt x="1472408" y="66153"/>
                  </a:cubicBezTo>
                  <a:cubicBezTo>
                    <a:pt x="1474694" y="71157"/>
                    <a:pt x="1478052" y="74536"/>
                    <a:pt x="1482484" y="76293"/>
                  </a:cubicBezTo>
                  <a:cubicBezTo>
                    <a:pt x="1486916" y="78049"/>
                    <a:pt x="1492356" y="78870"/>
                    <a:pt x="1498806" y="78756"/>
                  </a:cubicBezTo>
                  <a:cubicBezTo>
                    <a:pt x="1500875" y="78759"/>
                    <a:pt x="1503207" y="78629"/>
                    <a:pt x="1505802" y="78369"/>
                  </a:cubicBezTo>
                  <a:cubicBezTo>
                    <a:pt x="1508397" y="78108"/>
                    <a:pt x="1510729" y="77701"/>
                    <a:pt x="1512798" y="77146"/>
                  </a:cubicBezTo>
                  <a:lnTo>
                    <a:pt x="1512798" y="50524"/>
                  </a:lnTo>
                  <a:lnTo>
                    <a:pt x="1495586" y="50523"/>
                  </a:lnTo>
                  <a:lnTo>
                    <a:pt x="1495586" y="41113"/>
                  </a:lnTo>
                  <a:lnTo>
                    <a:pt x="1523447" y="41113"/>
                  </a:lnTo>
                  <a:lnTo>
                    <a:pt x="1523447" y="84823"/>
                  </a:lnTo>
                  <a:cubicBezTo>
                    <a:pt x="1520341" y="85839"/>
                    <a:pt x="1516616" y="86686"/>
                    <a:pt x="1512272" y="87362"/>
                  </a:cubicBezTo>
                  <a:cubicBezTo>
                    <a:pt x="1507928" y="88038"/>
                    <a:pt x="1503026" y="88388"/>
                    <a:pt x="1497567" y="88414"/>
                  </a:cubicBezTo>
                  <a:cubicBezTo>
                    <a:pt x="1489197" y="88533"/>
                    <a:pt x="1482013" y="87373"/>
                    <a:pt x="1476017" y="84933"/>
                  </a:cubicBezTo>
                  <a:cubicBezTo>
                    <a:pt x="1470022" y="82493"/>
                    <a:pt x="1465416" y="78059"/>
                    <a:pt x="1462200" y="71629"/>
                  </a:cubicBezTo>
                  <a:cubicBezTo>
                    <a:pt x="1458983" y="65199"/>
                    <a:pt x="1457358" y="56059"/>
                    <a:pt x="1457324" y="44208"/>
                  </a:cubicBezTo>
                  <a:cubicBezTo>
                    <a:pt x="1457357" y="33216"/>
                    <a:pt x="1459025" y="24479"/>
                    <a:pt x="1462328" y="17999"/>
                  </a:cubicBezTo>
                  <a:cubicBezTo>
                    <a:pt x="1465631" y="11519"/>
                    <a:pt x="1470371" y="6882"/>
                    <a:pt x="1476550" y="4089"/>
                  </a:cubicBezTo>
                  <a:cubicBezTo>
                    <a:pt x="1482728" y="1296"/>
                    <a:pt x="1490147" y="-66"/>
                    <a:pt x="1498806" y="3"/>
                  </a:cubicBezTo>
                  <a:close/>
                  <a:moveTo>
                    <a:pt x="1364551" y="1241"/>
                  </a:moveTo>
                  <a:lnTo>
                    <a:pt x="1382010" y="1241"/>
                  </a:lnTo>
                  <a:lnTo>
                    <a:pt x="1421139" y="72565"/>
                  </a:lnTo>
                  <a:lnTo>
                    <a:pt x="1421882" y="72564"/>
                  </a:lnTo>
                  <a:lnTo>
                    <a:pt x="1421882" y="1241"/>
                  </a:lnTo>
                  <a:lnTo>
                    <a:pt x="1433026" y="1241"/>
                  </a:lnTo>
                  <a:lnTo>
                    <a:pt x="1433026" y="87176"/>
                  </a:lnTo>
                  <a:lnTo>
                    <a:pt x="1418291" y="87176"/>
                  </a:lnTo>
                  <a:lnTo>
                    <a:pt x="1376191" y="11519"/>
                  </a:lnTo>
                  <a:lnTo>
                    <a:pt x="1375447" y="11519"/>
                  </a:lnTo>
                  <a:lnTo>
                    <a:pt x="1375448" y="87176"/>
                  </a:lnTo>
                  <a:lnTo>
                    <a:pt x="1364551" y="87176"/>
                  </a:lnTo>
                  <a:close/>
                  <a:moveTo>
                    <a:pt x="1301362" y="1241"/>
                  </a:moveTo>
                  <a:lnTo>
                    <a:pt x="1316221" y="1241"/>
                  </a:lnTo>
                  <a:lnTo>
                    <a:pt x="1348663" y="87176"/>
                  </a:lnTo>
                  <a:lnTo>
                    <a:pt x="1336900" y="87176"/>
                  </a:lnTo>
                  <a:lnTo>
                    <a:pt x="1327613" y="61544"/>
                  </a:lnTo>
                  <a:lnTo>
                    <a:pt x="1289599" y="61544"/>
                  </a:lnTo>
                  <a:lnTo>
                    <a:pt x="1280188" y="87176"/>
                  </a:lnTo>
                  <a:lnTo>
                    <a:pt x="1268796" y="87176"/>
                  </a:lnTo>
                  <a:close/>
                  <a:moveTo>
                    <a:pt x="1079449" y="11643"/>
                  </a:moveTo>
                  <a:lnTo>
                    <a:pt x="1064714" y="51638"/>
                  </a:lnTo>
                  <a:lnTo>
                    <a:pt x="1095422" y="51638"/>
                  </a:lnTo>
                  <a:lnTo>
                    <a:pt x="1080935" y="11643"/>
                  </a:lnTo>
                  <a:close/>
                  <a:moveTo>
                    <a:pt x="1240726" y="1241"/>
                  </a:moveTo>
                  <a:lnTo>
                    <a:pt x="1251870" y="1241"/>
                  </a:lnTo>
                  <a:lnTo>
                    <a:pt x="1251870" y="87176"/>
                  </a:lnTo>
                  <a:lnTo>
                    <a:pt x="1240726" y="87176"/>
                  </a:lnTo>
                  <a:close/>
                  <a:moveTo>
                    <a:pt x="1158335" y="1241"/>
                  </a:moveTo>
                  <a:lnTo>
                    <a:pt x="1171336" y="1241"/>
                  </a:lnTo>
                  <a:lnTo>
                    <a:pt x="1191768" y="36531"/>
                  </a:lnTo>
                  <a:lnTo>
                    <a:pt x="1192510" y="36531"/>
                  </a:lnTo>
                  <a:lnTo>
                    <a:pt x="1214304" y="1241"/>
                  </a:lnTo>
                  <a:lnTo>
                    <a:pt x="1226439" y="1241"/>
                  </a:lnTo>
                  <a:lnTo>
                    <a:pt x="1199568" y="42723"/>
                  </a:lnTo>
                  <a:lnTo>
                    <a:pt x="1227429" y="87176"/>
                  </a:lnTo>
                  <a:lnTo>
                    <a:pt x="1214428" y="87176"/>
                  </a:lnTo>
                  <a:lnTo>
                    <a:pt x="1192387" y="50276"/>
                  </a:lnTo>
                  <a:lnTo>
                    <a:pt x="1191644" y="50276"/>
                  </a:lnTo>
                  <a:lnTo>
                    <a:pt x="1168488" y="87176"/>
                  </a:lnTo>
                  <a:lnTo>
                    <a:pt x="1155982" y="87176"/>
                  </a:lnTo>
                  <a:lnTo>
                    <a:pt x="1184214" y="43466"/>
                  </a:lnTo>
                  <a:close/>
                  <a:moveTo>
                    <a:pt x="1072762" y="1241"/>
                  </a:moveTo>
                  <a:lnTo>
                    <a:pt x="1087621" y="1241"/>
                  </a:lnTo>
                  <a:lnTo>
                    <a:pt x="1120063" y="87176"/>
                  </a:lnTo>
                  <a:lnTo>
                    <a:pt x="1108300" y="87176"/>
                  </a:lnTo>
                  <a:lnTo>
                    <a:pt x="1099013" y="61544"/>
                  </a:lnTo>
                  <a:lnTo>
                    <a:pt x="1060999" y="61544"/>
                  </a:lnTo>
                  <a:lnTo>
                    <a:pt x="1051588" y="87176"/>
                  </a:lnTo>
                  <a:lnTo>
                    <a:pt x="1040196" y="87176"/>
                  </a:lnTo>
                  <a:close/>
                  <a:moveTo>
                    <a:pt x="1012126" y="1241"/>
                  </a:moveTo>
                  <a:lnTo>
                    <a:pt x="1023270" y="1241"/>
                  </a:lnTo>
                  <a:lnTo>
                    <a:pt x="1023270" y="87176"/>
                  </a:lnTo>
                  <a:lnTo>
                    <a:pt x="1012126" y="87176"/>
                  </a:lnTo>
                  <a:close/>
                  <a:moveTo>
                    <a:pt x="929735" y="1241"/>
                  </a:moveTo>
                  <a:lnTo>
                    <a:pt x="942736" y="1241"/>
                  </a:lnTo>
                  <a:lnTo>
                    <a:pt x="963167" y="36531"/>
                  </a:lnTo>
                  <a:lnTo>
                    <a:pt x="963911" y="36531"/>
                  </a:lnTo>
                  <a:lnTo>
                    <a:pt x="985704" y="1241"/>
                  </a:lnTo>
                  <a:lnTo>
                    <a:pt x="997839" y="1241"/>
                  </a:lnTo>
                  <a:lnTo>
                    <a:pt x="970968" y="42723"/>
                  </a:lnTo>
                  <a:lnTo>
                    <a:pt x="998829" y="87176"/>
                  </a:lnTo>
                  <a:lnTo>
                    <a:pt x="985827" y="87176"/>
                  </a:lnTo>
                  <a:lnTo>
                    <a:pt x="963787" y="50276"/>
                  </a:lnTo>
                  <a:lnTo>
                    <a:pt x="963044" y="50276"/>
                  </a:lnTo>
                  <a:lnTo>
                    <a:pt x="939888" y="87176"/>
                  </a:lnTo>
                  <a:lnTo>
                    <a:pt x="927382" y="87176"/>
                  </a:lnTo>
                  <a:lnTo>
                    <a:pt x="955614" y="43466"/>
                  </a:lnTo>
                  <a:close/>
                  <a:moveTo>
                    <a:pt x="851106" y="3"/>
                  </a:moveTo>
                  <a:cubicBezTo>
                    <a:pt x="855189" y="11"/>
                    <a:pt x="859281" y="305"/>
                    <a:pt x="863380" y="885"/>
                  </a:cubicBezTo>
                  <a:cubicBezTo>
                    <a:pt x="867479" y="1466"/>
                    <a:pt x="870858" y="2286"/>
                    <a:pt x="873518" y="3346"/>
                  </a:cubicBezTo>
                  <a:lnTo>
                    <a:pt x="873518" y="13252"/>
                  </a:lnTo>
                  <a:cubicBezTo>
                    <a:pt x="870655" y="12133"/>
                    <a:pt x="867373" y="11276"/>
                    <a:pt x="863674" y="10683"/>
                  </a:cubicBezTo>
                  <a:cubicBezTo>
                    <a:pt x="859975" y="10089"/>
                    <a:pt x="855951" y="9790"/>
                    <a:pt x="851601" y="9785"/>
                  </a:cubicBezTo>
                  <a:cubicBezTo>
                    <a:pt x="845184" y="9694"/>
                    <a:pt x="839719" y="10605"/>
                    <a:pt x="835206" y="12518"/>
                  </a:cubicBezTo>
                  <a:cubicBezTo>
                    <a:pt x="830692" y="14432"/>
                    <a:pt x="827245" y="17893"/>
                    <a:pt x="824864" y="22902"/>
                  </a:cubicBezTo>
                  <a:cubicBezTo>
                    <a:pt x="822483" y="27910"/>
                    <a:pt x="821283" y="35013"/>
                    <a:pt x="821264" y="44208"/>
                  </a:cubicBezTo>
                  <a:cubicBezTo>
                    <a:pt x="821275" y="53835"/>
                    <a:pt x="822423" y="61149"/>
                    <a:pt x="824708" y="66153"/>
                  </a:cubicBezTo>
                  <a:cubicBezTo>
                    <a:pt x="826994" y="71157"/>
                    <a:pt x="830352" y="74536"/>
                    <a:pt x="834784" y="76293"/>
                  </a:cubicBezTo>
                  <a:cubicBezTo>
                    <a:pt x="839215" y="78049"/>
                    <a:pt x="844656" y="78870"/>
                    <a:pt x="851106" y="78756"/>
                  </a:cubicBezTo>
                  <a:cubicBezTo>
                    <a:pt x="853175" y="78758"/>
                    <a:pt x="855507" y="78629"/>
                    <a:pt x="858102" y="78369"/>
                  </a:cubicBezTo>
                  <a:cubicBezTo>
                    <a:pt x="860697" y="78108"/>
                    <a:pt x="863029" y="77700"/>
                    <a:pt x="865098" y="77146"/>
                  </a:cubicBezTo>
                  <a:lnTo>
                    <a:pt x="865098" y="50524"/>
                  </a:lnTo>
                  <a:lnTo>
                    <a:pt x="847886" y="50524"/>
                  </a:lnTo>
                  <a:lnTo>
                    <a:pt x="847886" y="41113"/>
                  </a:lnTo>
                  <a:lnTo>
                    <a:pt x="875747" y="41113"/>
                  </a:lnTo>
                  <a:lnTo>
                    <a:pt x="875747" y="84823"/>
                  </a:lnTo>
                  <a:cubicBezTo>
                    <a:pt x="872641" y="85839"/>
                    <a:pt x="868916" y="86686"/>
                    <a:pt x="864572" y="87362"/>
                  </a:cubicBezTo>
                  <a:cubicBezTo>
                    <a:pt x="860228" y="88038"/>
                    <a:pt x="855326" y="88388"/>
                    <a:pt x="849868" y="88414"/>
                  </a:cubicBezTo>
                  <a:cubicBezTo>
                    <a:pt x="841496" y="88533"/>
                    <a:pt x="834313" y="87373"/>
                    <a:pt x="828317" y="84933"/>
                  </a:cubicBezTo>
                  <a:cubicBezTo>
                    <a:pt x="822322" y="82493"/>
                    <a:pt x="817716" y="78059"/>
                    <a:pt x="814499" y="71629"/>
                  </a:cubicBezTo>
                  <a:cubicBezTo>
                    <a:pt x="811283" y="65199"/>
                    <a:pt x="809658" y="56059"/>
                    <a:pt x="809624" y="44208"/>
                  </a:cubicBezTo>
                  <a:cubicBezTo>
                    <a:pt x="809657" y="33216"/>
                    <a:pt x="811325" y="24479"/>
                    <a:pt x="814628" y="17999"/>
                  </a:cubicBezTo>
                  <a:cubicBezTo>
                    <a:pt x="817931" y="11519"/>
                    <a:pt x="822671" y="6882"/>
                    <a:pt x="828849" y="4089"/>
                  </a:cubicBezTo>
                  <a:cubicBezTo>
                    <a:pt x="835028" y="1296"/>
                    <a:pt x="842446" y="-66"/>
                    <a:pt x="851106" y="3"/>
                  </a:cubicBezTo>
                  <a:close/>
                  <a:moveTo>
                    <a:pt x="716851" y="1241"/>
                  </a:moveTo>
                  <a:lnTo>
                    <a:pt x="734310" y="1241"/>
                  </a:lnTo>
                  <a:lnTo>
                    <a:pt x="773439" y="72565"/>
                  </a:lnTo>
                  <a:lnTo>
                    <a:pt x="774182" y="72564"/>
                  </a:lnTo>
                  <a:lnTo>
                    <a:pt x="774182" y="1241"/>
                  </a:lnTo>
                  <a:lnTo>
                    <a:pt x="785326" y="1241"/>
                  </a:lnTo>
                  <a:lnTo>
                    <a:pt x="785326" y="87176"/>
                  </a:lnTo>
                  <a:lnTo>
                    <a:pt x="770591" y="87176"/>
                  </a:lnTo>
                  <a:lnTo>
                    <a:pt x="728491" y="11519"/>
                  </a:lnTo>
                  <a:lnTo>
                    <a:pt x="727748" y="11519"/>
                  </a:lnTo>
                  <a:lnTo>
                    <a:pt x="727748" y="87176"/>
                  </a:lnTo>
                  <a:lnTo>
                    <a:pt x="716851" y="87176"/>
                  </a:lnTo>
                  <a:close/>
                  <a:moveTo>
                    <a:pt x="650176" y="1241"/>
                  </a:moveTo>
                  <a:lnTo>
                    <a:pt x="697973" y="1241"/>
                  </a:lnTo>
                  <a:lnTo>
                    <a:pt x="697972" y="11147"/>
                  </a:lnTo>
                  <a:lnTo>
                    <a:pt x="661320" y="11147"/>
                  </a:lnTo>
                  <a:lnTo>
                    <a:pt x="661320" y="37770"/>
                  </a:lnTo>
                  <a:lnTo>
                    <a:pt x="695496" y="37769"/>
                  </a:lnTo>
                  <a:lnTo>
                    <a:pt x="695496" y="47180"/>
                  </a:lnTo>
                  <a:lnTo>
                    <a:pt x="661320" y="47180"/>
                  </a:lnTo>
                  <a:lnTo>
                    <a:pt x="661320" y="77146"/>
                  </a:lnTo>
                  <a:lnTo>
                    <a:pt x="701068" y="77146"/>
                  </a:lnTo>
                  <a:lnTo>
                    <a:pt x="701068" y="87176"/>
                  </a:lnTo>
                  <a:lnTo>
                    <a:pt x="650176" y="87176"/>
                  </a:lnTo>
                  <a:close/>
                  <a:moveTo>
                    <a:pt x="545401" y="1241"/>
                  </a:moveTo>
                  <a:lnTo>
                    <a:pt x="563232" y="1241"/>
                  </a:lnTo>
                  <a:lnTo>
                    <a:pt x="585149" y="56591"/>
                  </a:lnTo>
                  <a:lnTo>
                    <a:pt x="585892" y="56591"/>
                  </a:lnTo>
                  <a:lnTo>
                    <a:pt x="607809" y="1241"/>
                  </a:lnTo>
                  <a:lnTo>
                    <a:pt x="625392" y="1241"/>
                  </a:lnTo>
                  <a:lnTo>
                    <a:pt x="625392" y="87176"/>
                  </a:lnTo>
                  <a:lnTo>
                    <a:pt x="614248" y="87176"/>
                  </a:lnTo>
                  <a:lnTo>
                    <a:pt x="614248" y="12509"/>
                  </a:lnTo>
                  <a:lnTo>
                    <a:pt x="613505" y="12509"/>
                  </a:lnTo>
                  <a:lnTo>
                    <a:pt x="591464" y="67735"/>
                  </a:lnTo>
                  <a:lnTo>
                    <a:pt x="579329" y="67735"/>
                  </a:lnTo>
                  <a:lnTo>
                    <a:pt x="557041" y="12509"/>
                  </a:lnTo>
                  <a:lnTo>
                    <a:pt x="556298" y="12509"/>
                  </a:lnTo>
                  <a:lnTo>
                    <a:pt x="556298" y="87176"/>
                  </a:lnTo>
                  <a:lnTo>
                    <a:pt x="545401" y="87176"/>
                  </a:lnTo>
                  <a:close/>
                  <a:moveTo>
                    <a:pt x="412051" y="1241"/>
                  </a:moveTo>
                  <a:lnTo>
                    <a:pt x="429510" y="1241"/>
                  </a:lnTo>
                  <a:lnTo>
                    <a:pt x="468639" y="72565"/>
                  </a:lnTo>
                  <a:lnTo>
                    <a:pt x="469382" y="72565"/>
                  </a:lnTo>
                  <a:lnTo>
                    <a:pt x="469382" y="1241"/>
                  </a:lnTo>
                  <a:lnTo>
                    <a:pt x="480526" y="1241"/>
                  </a:lnTo>
                  <a:lnTo>
                    <a:pt x="480526" y="87176"/>
                  </a:lnTo>
                  <a:lnTo>
                    <a:pt x="465791" y="87176"/>
                  </a:lnTo>
                  <a:lnTo>
                    <a:pt x="423691" y="11519"/>
                  </a:lnTo>
                  <a:lnTo>
                    <a:pt x="422948" y="11519"/>
                  </a:lnTo>
                  <a:lnTo>
                    <a:pt x="422948" y="87176"/>
                  </a:lnTo>
                  <a:lnTo>
                    <a:pt x="412051" y="87176"/>
                  </a:lnTo>
                  <a:close/>
                  <a:moveTo>
                    <a:pt x="325955" y="1241"/>
                  </a:moveTo>
                  <a:lnTo>
                    <a:pt x="336975" y="1241"/>
                  </a:lnTo>
                  <a:lnTo>
                    <a:pt x="336975" y="56962"/>
                  </a:lnTo>
                  <a:cubicBezTo>
                    <a:pt x="336877" y="65016"/>
                    <a:pt x="338466" y="70671"/>
                    <a:pt x="341742" y="73926"/>
                  </a:cubicBezTo>
                  <a:cubicBezTo>
                    <a:pt x="345018" y="77182"/>
                    <a:pt x="350570" y="78750"/>
                    <a:pt x="358397" y="78632"/>
                  </a:cubicBezTo>
                  <a:cubicBezTo>
                    <a:pt x="366548" y="78751"/>
                    <a:pt x="372193" y="77182"/>
                    <a:pt x="375330" y="73927"/>
                  </a:cubicBezTo>
                  <a:cubicBezTo>
                    <a:pt x="378467" y="70671"/>
                    <a:pt x="379963" y="65016"/>
                    <a:pt x="379818" y="56963"/>
                  </a:cubicBezTo>
                  <a:lnTo>
                    <a:pt x="379818" y="1241"/>
                  </a:lnTo>
                  <a:lnTo>
                    <a:pt x="390839" y="1241"/>
                  </a:lnTo>
                  <a:lnTo>
                    <a:pt x="390839" y="59439"/>
                  </a:lnTo>
                  <a:cubicBezTo>
                    <a:pt x="390836" y="69531"/>
                    <a:pt x="388117" y="76898"/>
                    <a:pt x="382682" y="81542"/>
                  </a:cubicBezTo>
                  <a:cubicBezTo>
                    <a:pt x="377246" y="86185"/>
                    <a:pt x="369110" y="88476"/>
                    <a:pt x="358273" y="88414"/>
                  </a:cubicBezTo>
                  <a:cubicBezTo>
                    <a:pt x="347500" y="88515"/>
                    <a:pt x="339420" y="86301"/>
                    <a:pt x="334034" y="81774"/>
                  </a:cubicBezTo>
                  <a:cubicBezTo>
                    <a:pt x="328648" y="77247"/>
                    <a:pt x="325954" y="69802"/>
                    <a:pt x="325954" y="59439"/>
                  </a:cubicBezTo>
                  <a:close/>
                  <a:moveTo>
                    <a:pt x="288350" y="1241"/>
                  </a:moveTo>
                  <a:lnTo>
                    <a:pt x="299494" y="1241"/>
                  </a:lnTo>
                  <a:lnTo>
                    <a:pt x="299494" y="85195"/>
                  </a:lnTo>
                  <a:cubicBezTo>
                    <a:pt x="299517" y="92766"/>
                    <a:pt x="297614" y="98704"/>
                    <a:pt x="293783" y="103010"/>
                  </a:cubicBezTo>
                  <a:cubicBezTo>
                    <a:pt x="289952" y="107315"/>
                    <a:pt x="284055" y="109508"/>
                    <a:pt x="276091" y="109588"/>
                  </a:cubicBezTo>
                  <a:cubicBezTo>
                    <a:pt x="274793" y="109588"/>
                    <a:pt x="273333" y="109526"/>
                    <a:pt x="271711" y="109402"/>
                  </a:cubicBezTo>
                  <a:cubicBezTo>
                    <a:pt x="270088" y="109279"/>
                    <a:pt x="268659" y="109093"/>
                    <a:pt x="267423" y="108845"/>
                  </a:cubicBezTo>
                  <a:lnTo>
                    <a:pt x="267423" y="98939"/>
                  </a:lnTo>
                  <a:cubicBezTo>
                    <a:pt x="268380" y="99138"/>
                    <a:pt x="269500" y="99329"/>
                    <a:pt x="270782" y="99512"/>
                  </a:cubicBezTo>
                  <a:cubicBezTo>
                    <a:pt x="272064" y="99695"/>
                    <a:pt x="273710" y="99793"/>
                    <a:pt x="275720" y="99806"/>
                  </a:cubicBezTo>
                  <a:cubicBezTo>
                    <a:pt x="280201" y="99739"/>
                    <a:pt x="283435" y="98294"/>
                    <a:pt x="285424" y="95472"/>
                  </a:cubicBezTo>
                  <a:cubicBezTo>
                    <a:pt x="287413" y="92650"/>
                    <a:pt x="288389" y="88852"/>
                    <a:pt x="288350" y="84080"/>
                  </a:cubicBezTo>
                  <a:close/>
                  <a:moveTo>
                    <a:pt x="164401" y="1241"/>
                  </a:moveTo>
                  <a:lnTo>
                    <a:pt x="175545" y="1241"/>
                  </a:lnTo>
                  <a:lnTo>
                    <a:pt x="175545" y="36284"/>
                  </a:lnTo>
                  <a:lnTo>
                    <a:pt x="218017" y="36284"/>
                  </a:lnTo>
                  <a:lnTo>
                    <a:pt x="218017" y="1241"/>
                  </a:lnTo>
                  <a:lnTo>
                    <a:pt x="229285" y="1241"/>
                  </a:lnTo>
                  <a:lnTo>
                    <a:pt x="229285" y="87176"/>
                  </a:lnTo>
                  <a:lnTo>
                    <a:pt x="218017" y="87176"/>
                  </a:lnTo>
                  <a:lnTo>
                    <a:pt x="218017" y="45571"/>
                  </a:lnTo>
                  <a:lnTo>
                    <a:pt x="175545" y="45571"/>
                  </a:lnTo>
                  <a:lnTo>
                    <a:pt x="175545" y="87176"/>
                  </a:lnTo>
                  <a:lnTo>
                    <a:pt x="164401" y="87176"/>
                  </a:lnTo>
                  <a:close/>
                  <a:moveTo>
                    <a:pt x="86467" y="1241"/>
                  </a:moveTo>
                  <a:lnTo>
                    <a:pt x="146151" y="1241"/>
                  </a:lnTo>
                  <a:lnTo>
                    <a:pt x="146151" y="11890"/>
                  </a:lnTo>
                  <a:lnTo>
                    <a:pt x="96002" y="76403"/>
                  </a:lnTo>
                  <a:lnTo>
                    <a:pt x="96002" y="77146"/>
                  </a:lnTo>
                  <a:lnTo>
                    <a:pt x="148999" y="77146"/>
                  </a:lnTo>
                  <a:lnTo>
                    <a:pt x="148999" y="87176"/>
                  </a:lnTo>
                  <a:lnTo>
                    <a:pt x="83991" y="87176"/>
                  </a:lnTo>
                  <a:lnTo>
                    <a:pt x="83991" y="75784"/>
                  </a:lnTo>
                  <a:lnTo>
                    <a:pt x="133397" y="11890"/>
                  </a:lnTo>
                  <a:lnTo>
                    <a:pt x="133273" y="11147"/>
                  </a:lnTo>
                  <a:lnTo>
                    <a:pt x="86467" y="11147"/>
                  </a:lnTo>
                  <a:close/>
                  <a:moveTo>
                    <a:pt x="41481" y="3"/>
                  </a:moveTo>
                  <a:cubicBezTo>
                    <a:pt x="45565" y="11"/>
                    <a:pt x="49656" y="305"/>
                    <a:pt x="53755" y="886"/>
                  </a:cubicBezTo>
                  <a:cubicBezTo>
                    <a:pt x="57854" y="1466"/>
                    <a:pt x="61234" y="2286"/>
                    <a:pt x="63893" y="3346"/>
                  </a:cubicBezTo>
                  <a:lnTo>
                    <a:pt x="63893" y="13253"/>
                  </a:lnTo>
                  <a:cubicBezTo>
                    <a:pt x="61030" y="12133"/>
                    <a:pt x="57748" y="11276"/>
                    <a:pt x="54049" y="10683"/>
                  </a:cubicBezTo>
                  <a:cubicBezTo>
                    <a:pt x="50350" y="10089"/>
                    <a:pt x="46325" y="9790"/>
                    <a:pt x="41976" y="9785"/>
                  </a:cubicBezTo>
                  <a:cubicBezTo>
                    <a:pt x="35559" y="9694"/>
                    <a:pt x="30094" y="10605"/>
                    <a:pt x="25581" y="12518"/>
                  </a:cubicBezTo>
                  <a:cubicBezTo>
                    <a:pt x="21067" y="14432"/>
                    <a:pt x="17620" y="17893"/>
                    <a:pt x="15239" y="22902"/>
                  </a:cubicBezTo>
                  <a:cubicBezTo>
                    <a:pt x="12858" y="27911"/>
                    <a:pt x="11658" y="35013"/>
                    <a:pt x="11639" y="44209"/>
                  </a:cubicBezTo>
                  <a:cubicBezTo>
                    <a:pt x="11650" y="53835"/>
                    <a:pt x="12798" y="61150"/>
                    <a:pt x="15083" y="66153"/>
                  </a:cubicBezTo>
                  <a:cubicBezTo>
                    <a:pt x="17368" y="71156"/>
                    <a:pt x="20727" y="74536"/>
                    <a:pt x="25159" y="76293"/>
                  </a:cubicBezTo>
                  <a:cubicBezTo>
                    <a:pt x="29591" y="78049"/>
                    <a:pt x="35031" y="78870"/>
                    <a:pt x="41481" y="78756"/>
                  </a:cubicBezTo>
                  <a:cubicBezTo>
                    <a:pt x="43550" y="78758"/>
                    <a:pt x="45882" y="78629"/>
                    <a:pt x="48477" y="78369"/>
                  </a:cubicBezTo>
                  <a:cubicBezTo>
                    <a:pt x="51072" y="78108"/>
                    <a:pt x="53404" y="77700"/>
                    <a:pt x="55473" y="77146"/>
                  </a:cubicBezTo>
                  <a:lnTo>
                    <a:pt x="55473" y="50524"/>
                  </a:lnTo>
                  <a:lnTo>
                    <a:pt x="38261" y="50524"/>
                  </a:lnTo>
                  <a:lnTo>
                    <a:pt x="38261" y="41113"/>
                  </a:lnTo>
                  <a:lnTo>
                    <a:pt x="66122" y="41113"/>
                  </a:lnTo>
                  <a:lnTo>
                    <a:pt x="66122" y="84823"/>
                  </a:lnTo>
                  <a:cubicBezTo>
                    <a:pt x="63016" y="85839"/>
                    <a:pt x="59291" y="86685"/>
                    <a:pt x="54947" y="87361"/>
                  </a:cubicBezTo>
                  <a:cubicBezTo>
                    <a:pt x="50603" y="88038"/>
                    <a:pt x="45701" y="88388"/>
                    <a:pt x="40243" y="88414"/>
                  </a:cubicBezTo>
                  <a:cubicBezTo>
                    <a:pt x="31872" y="88533"/>
                    <a:pt x="24688" y="87373"/>
                    <a:pt x="18692" y="84933"/>
                  </a:cubicBezTo>
                  <a:cubicBezTo>
                    <a:pt x="12697" y="82494"/>
                    <a:pt x="8091" y="78058"/>
                    <a:pt x="4875" y="71629"/>
                  </a:cubicBezTo>
                  <a:cubicBezTo>
                    <a:pt x="1658" y="65199"/>
                    <a:pt x="33" y="56059"/>
                    <a:pt x="0" y="44208"/>
                  </a:cubicBezTo>
                  <a:cubicBezTo>
                    <a:pt x="32" y="33216"/>
                    <a:pt x="1700" y="24479"/>
                    <a:pt x="5003" y="17999"/>
                  </a:cubicBezTo>
                  <a:cubicBezTo>
                    <a:pt x="8306" y="11519"/>
                    <a:pt x="13046" y="6882"/>
                    <a:pt x="19225" y="4089"/>
                  </a:cubicBezTo>
                  <a:cubicBezTo>
                    <a:pt x="25403" y="1296"/>
                    <a:pt x="32822" y="-66"/>
                    <a:pt x="41481" y="3"/>
                  </a:cubicBezTo>
                  <a:close/>
                </a:path>
              </a:pathLst>
            </a:custGeom>
            <a:solidFill>
              <a:prstClr val="white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dist">
                <a:defRPr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Bahnschrift Condensed" panose="020B0502040204020203" pitchFamily="34" charset="0"/>
                </a:defRPr>
              </a:lvl1pPr>
            </a:lstStyle>
            <a:p>
              <a:pPr marL="0" marR="0" lvl="0" indent="0" algn="ctr" defTabSz="3871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7A114D92-BC07-4AEB-B34B-72C37FA792A7}"/>
                </a:ext>
              </a:extLst>
            </p:cNvPr>
            <p:cNvSpPr/>
            <p:nvPr/>
          </p:nvSpPr>
          <p:spPr>
            <a:xfrm rot="11006389">
              <a:off x="4066482" y="6522063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6D9C6240-E626-4364-ACA5-D79569ACB9D4}"/>
                </a:ext>
              </a:extLst>
            </p:cNvPr>
            <p:cNvSpPr/>
            <p:nvPr/>
          </p:nvSpPr>
          <p:spPr>
            <a:xfrm rot="11006389">
              <a:off x="4160150" y="6527694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58685A4-CDF3-449F-A9B2-512D69E67019}"/>
                </a:ext>
              </a:extLst>
            </p:cNvPr>
            <p:cNvSpPr/>
            <p:nvPr/>
          </p:nvSpPr>
          <p:spPr>
            <a:xfrm rot="11006389">
              <a:off x="4253819" y="6533324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39336767-1561-4498-AE79-83B7EE360A87}"/>
                </a:ext>
              </a:extLst>
            </p:cNvPr>
            <p:cNvSpPr/>
            <p:nvPr/>
          </p:nvSpPr>
          <p:spPr>
            <a:xfrm rot="11006389">
              <a:off x="4347488" y="6538954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TextBox 66">
              <a:extLst>
                <a:ext uri="{FF2B5EF4-FFF2-40B4-BE49-F238E27FC236}">
                  <a16:creationId xmlns:a16="http://schemas.microsoft.com/office/drawing/2014/main" id="{170463E2-7C80-4E59-AC39-9E10E7CE0439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 rot="206389">
              <a:off x="4473119" y="6594567"/>
              <a:ext cx="1523447" cy="109588"/>
            </a:xfrm>
            <a:custGeom>
              <a:avLst/>
              <a:gdLst/>
              <a:ahLst/>
              <a:cxnLst/>
              <a:rect l="l" t="t" r="r" b="b"/>
              <a:pathLst>
                <a:path w="1523447" h="109588">
                  <a:moveTo>
                    <a:pt x="1308049" y="11643"/>
                  </a:moveTo>
                  <a:lnTo>
                    <a:pt x="1293313" y="51638"/>
                  </a:lnTo>
                  <a:lnTo>
                    <a:pt x="1324022" y="51638"/>
                  </a:lnTo>
                  <a:lnTo>
                    <a:pt x="1309534" y="11643"/>
                  </a:lnTo>
                  <a:close/>
                  <a:moveTo>
                    <a:pt x="1498806" y="3"/>
                  </a:moveTo>
                  <a:cubicBezTo>
                    <a:pt x="1502889" y="11"/>
                    <a:pt x="1506981" y="305"/>
                    <a:pt x="1511080" y="885"/>
                  </a:cubicBezTo>
                  <a:cubicBezTo>
                    <a:pt x="1515179" y="1466"/>
                    <a:pt x="1518559" y="2286"/>
                    <a:pt x="1521218" y="3346"/>
                  </a:cubicBezTo>
                  <a:lnTo>
                    <a:pt x="1521218" y="13252"/>
                  </a:lnTo>
                  <a:cubicBezTo>
                    <a:pt x="1518355" y="12133"/>
                    <a:pt x="1515073" y="11276"/>
                    <a:pt x="1511374" y="10683"/>
                  </a:cubicBezTo>
                  <a:cubicBezTo>
                    <a:pt x="1507675" y="10090"/>
                    <a:pt x="1503651" y="9790"/>
                    <a:pt x="1499301" y="9785"/>
                  </a:cubicBezTo>
                  <a:cubicBezTo>
                    <a:pt x="1492884" y="9694"/>
                    <a:pt x="1487420" y="10606"/>
                    <a:pt x="1482906" y="12518"/>
                  </a:cubicBezTo>
                  <a:cubicBezTo>
                    <a:pt x="1478392" y="14432"/>
                    <a:pt x="1474945" y="17893"/>
                    <a:pt x="1472564" y="22902"/>
                  </a:cubicBezTo>
                  <a:cubicBezTo>
                    <a:pt x="1470183" y="27910"/>
                    <a:pt x="1468983" y="35013"/>
                    <a:pt x="1468964" y="44208"/>
                  </a:cubicBezTo>
                  <a:cubicBezTo>
                    <a:pt x="1468975" y="53835"/>
                    <a:pt x="1470123" y="61149"/>
                    <a:pt x="1472409" y="66153"/>
                  </a:cubicBezTo>
                  <a:cubicBezTo>
                    <a:pt x="1474694" y="71157"/>
                    <a:pt x="1478052" y="74536"/>
                    <a:pt x="1482484" y="76293"/>
                  </a:cubicBezTo>
                  <a:cubicBezTo>
                    <a:pt x="1486915" y="78049"/>
                    <a:pt x="1492356" y="78870"/>
                    <a:pt x="1498806" y="78756"/>
                  </a:cubicBezTo>
                  <a:cubicBezTo>
                    <a:pt x="1500875" y="78759"/>
                    <a:pt x="1503207" y="78629"/>
                    <a:pt x="1505802" y="78369"/>
                  </a:cubicBezTo>
                  <a:cubicBezTo>
                    <a:pt x="1508397" y="78108"/>
                    <a:pt x="1510729" y="77701"/>
                    <a:pt x="1512798" y="77146"/>
                  </a:cubicBezTo>
                  <a:lnTo>
                    <a:pt x="1512798" y="50524"/>
                  </a:lnTo>
                  <a:lnTo>
                    <a:pt x="1495586" y="50523"/>
                  </a:lnTo>
                  <a:lnTo>
                    <a:pt x="1495586" y="41113"/>
                  </a:lnTo>
                  <a:lnTo>
                    <a:pt x="1523447" y="41113"/>
                  </a:lnTo>
                  <a:lnTo>
                    <a:pt x="1523447" y="84823"/>
                  </a:lnTo>
                  <a:cubicBezTo>
                    <a:pt x="1520341" y="85839"/>
                    <a:pt x="1516616" y="86686"/>
                    <a:pt x="1512272" y="87362"/>
                  </a:cubicBezTo>
                  <a:cubicBezTo>
                    <a:pt x="1507928" y="88038"/>
                    <a:pt x="1503026" y="88388"/>
                    <a:pt x="1497567" y="88414"/>
                  </a:cubicBezTo>
                  <a:cubicBezTo>
                    <a:pt x="1489197" y="88533"/>
                    <a:pt x="1482013" y="87373"/>
                    <a:pt x="1476017" y="84933"/>
                  </a:cubicBezTo>
                  <a:cubicBezTo>
                    <a:pt x="1470022" y="82493"/>
                    <a:pt x="1465416" y="78059"/>
                    <a:pt x="1462200" y="71629"/>
                  </a:cubicBezTo>
                  <a:cubicBezTo>
                    <a:pt x="1458983" y="65199"/>
                    <a:pt x="1457358" y="56059"/>
                    <a:pt x="1457325" y="44208"/>
                  </a:cubicBezTo>
                  <a:cubicBezTo>
                    <a:pt x="1457357" y="33216"/>
                    <a:pt x="1459025" y="24479"/>
                    <a:pt x="1462328" y="17999"/>
                  </a:cubicBezTo>
                  <a:cubicBezTo>
                    <a:pt x="1465631" y="11519"/>
                    <a:pt x="1470371" y="6882"/>
                    <a:pt x="1476550" y="4089"/>
                  </a:cubicBezTo>
                  <a:cubicBezTo>
                    <a:pt x="1482728" y="1296"/>
                    <a:pt x="1490146" y="-66"/>
                    <a:pt x="1498806" y="3"/>
                  </a:cubicBezTo>
                  <a:close/>
                  <a:moveTo>
                    <a:pt x="1364551" y="1241"/>
                  </a:moveTo>
                  <a:lnTo>
                    <a:pt x="1382010" y="1241"/>
                  </a:lnTo>
                  <a:lnTo>
                    <a:pt x="1421139" y="72565"/>
                  </a:lnTo>
                  <a:lnTo>
                    <a:pt x="1421882" y="72564"/>
                  </a:lnTo>
                  <a:lnTo>
                    <a:pt x="1421882" y="1241"/>
                  </a:lnTo>
                  <a:lnTo>
                    <a:pt x="1433026" y="1241"/>
                  </a:lnTo>
                  <a:lnTo>
                    <a:pt x="1433026" y="87176"/>
                  </a:lnTo>
                  <a:lnTo>
                    <a:pt x="1418291" y="87176"/>
                  </a:lnTo>
                  <a:lnTo>
                    <a:pt x="1376191" y="11519"/>
                  </a:lnTo>
                  <a:lnTo>
                    <a:pt x="1375448" y="11519"/>
                  </a:lnTo>
                  <a:lnTo>
                    <a:pt x="1375448" y="87176"/>
                  </a:lnTo>
                  <a:lnTo>
                    <a:pt x="1364551" y="87176"/>
                  </a:lnTo>
                  <a:close/>
                  <a:moveTo>
                    <a:pt x="1301362" y="1241"/>
                  </a:moveTo>
                  <a:lnTo>
                    <a:pt x="1316221" y="1241"/>
                  </a:lnTo>
                  <a:lnTo>
                    <a:pt x="1348663" y="87176"/>
                  </a:lnTo>
                  <a:lnTo>
                    <a:pt x="1336900" y="87176"/>
                  </a:lnTo>
                  <a:lnTo>
                    <a:pt x="1327613" y="61544"/>
                  </a:lnTo>
                  <a:lnTo>
                    <a:pt x="1289599" y="61544"/>
                  </a:lnTo>
                  <a:lnTo>
                    <a:pt x="1280188" y="87176"/>
                  </a:lnTo>
                  <a:lnTo>
                    <a:pt x="1268796" y="87176"/>
                  </a:lnTo>
                  <a:close/>
                  <a:moveTo>
                    <a:pt x="1079449" y="11643"/>
                  </a:moveTo>
                  <a:lnTo>
                    <a:pt x="1064714" y="51638"/>
                  </a:lnTo>
                  <a:lnTo>
                    <a:pt x="1095422" y="51638"/>
                  </a:lnTo>
                  <a:lnTo>
                    <a:pt x="1080935" y="11643"/>
                  </a:lnTo>
                  <a:close/>
                  <a:moveTo>
                    <a:pt x="1240726" y="1241"/>
                  </a:moveTo>
                  <a:lnTo>
                    <a:pt x="1251870" y="1241"/>
                  </a:lnTo>
                  <a:lnTo>
                    <a:pt x="1251871" y="87176"/>
                  </a:lnTo>
                  <a:lnTo>
                    <a:pt x="1240726" y="87176"/>
                  </a:lnTo>
                  <a:close/>
                  <a:moveTo>
                    <a:pt x="1158335" y="1241"/>
                  </a:moveTo>
                  <a:lnTo>
                    <a:pt x="1171336" y="1241"/>
                  </a:lnTo>
                  <a:lnTo>
                    <a:pt x="1191768" y="36531"/>
                  </a:lnTo>
                  <a:lnTo>
                    <a:pt x="1192510" y="36531"/>
                  </a:lnTo>
                  <a:lnTo>
                    <a:pt x="1214304" y="1241"/>
                  </a:lnTo>
                  <a:lnTo>
                    <a:pt x="1226439" y="1241"/>
                  </a:lnTo>
                  <a:lnTo>
                    <a:pt x="1199568" y="42723"/>
                  </a:lnTo>
                  <a:lnTo>
                    <a:pt x="1227429" y="87176"/>
                  </a:lnTo>
                  <a:lnTo>
                    <a:pt x="1214428" y="87176"/>
                  </a:lnTo>
                  <a:lnTo>
                    <a:pt x="1192386" y="50276"/>
                  </a:lnTo>
                  <a:lnTo>
                    <a:pt x="1191644" y="50276"/>
                  </a:lnTo>
                  <a:lnTo>
                    <a:pt x="1168488" y="87176"/>
                  </a:lnTo>
                  <a:lnTo>
                    <a:pt x="1155982" y="87176"/>
                  </a:lnTo>
                  <a:lnTo>
                    <a:pt x="1184214" y="43466"/>
                  </a:lnTo>
                  <a:close/>
                  <a:moveTo>
                    <a:pt x="1072762" y="1241"/>
                  </a:moveTo>
                  <a:lnTo>
                    <a:pt x="1087621" y="1241"/>
                  </a:lnTo>
                  <a:lnTo>
                    <a:pt x="1120063" y="87176"/>
                  </a:lnTo>
                  <a:lnTo>
                    <a:pt x="1108300" y="87176"/>
                  </a:lnTo>
                  <a:lnTo>
                    <a:pt x="1099013" y="61544"/>
                  </a:lnTo>
                  <a:lnTo>
                    <a:pt x="1060999" y="61544"/>
                  </a:lnTo>
                  <a:lnTo>
                    <a:pt x="1051588" y="87176"/>
                  </a:lnTo>
                  <a:lnTo>
                    <a:pt x="1040196" y="87176"/>
                  </a:lnTo>
                  <a:close/>
                  <a:moveTo>
                    <a:pt x="1012126" y="1241"/>
                  </a:moveTo>
                  <a:lnTo>
                    <a:pt x="1023270" y="1241"/>
                  </a:lnTo>
                  <a:lnTo>
                    <a:pt x="1023270" y="87176"/>
                  </a:lnTo>
                  <a:lnTo>
                    <a:pt x="1012126" y="87176"/>
                  </a:lnTo>
                  <a:close/>
                  <a:moveTo>
                    <a:pt x="929735" y="1241"/>
                  </a:moveTo>
                  <a:lnTo>
                    <a:pt x="942737" y="1241"/>
                  </a:lnTo>
                  <a:lnTo>
                    <a:pt x="963168" y="36531"/>
                  </a:lnTo>
                  <a:lnTo>
                    <a:pt x="963911" y="36531"/>
                  </a:lnTo>
                  <a:lnTo>
                    <a:pt x="985703" y="1241"/>
                  </a:lnTo>
                  <a:lnTo>
                    <a:pt x="997838" y="1241"/>
                  </a:lnTo>
                  <a:lnTo>
                    <a:pt x="970968" y="42723"/>
                  </a:lnTo>
                  <a:lnTo>
                    <a:pt x="998829" y="87176"/>
                  </a:lnTo>
                  <a:lnTo>
                    <a:pt x="985827" y="87176"/>
                  </a:lnTo>
                  <a:lnTo>
                    <a:pt x="963787" y="50276"/>
                  </a:lnTo>
                  <a:lnTo>
                    <a:pt x="963044" y="50276"/>
                  </a:lnTo>
                  <a:lnTo>
                    <a:pt x="939888" y="87176"/>
                  </a:lnTo>
                  <a:lnTo>
                    <a:pt x="927382" y="87176"/>
                  </a:lnTo>
                  <a:lnTo>
                    <a:pt x="955614" y="43466"/>
                  </a:lnTo>
                  <a:close/>
                  <a:moveTo>
                    <a:pt x="851106" y="3"/>
                  </a:moveTo>
                  <a:cubicBezTo>
                    <a:pt x="855189" y="11"/>
                    <a:pt x="859281" y="305"/>
                    <a:pt x="863380" y="885"/>
                  </a:cubicBezTo>
                  <a:cubicBezTo>
                    <a:pt x="867479" y="1466"/>
                    <a:pt x="870859" y="2286"/>
                    <a:pt x="873518" y="3346"/>
                  </a:cubicBezTo>
                  <a:lnTo>
                    <a:pt x="873518" y="13252"/>
                  </a:lnTo>
                  <a:cubicBezTo>
                    <a:pt x="870655" y="12133"/>
                    <a:pt x="867373" y="11276"/>
                    <a:pt x="863674" y="10683"/>
                  </a:cubicBezTo>
                  <a:cubicBezTo>
                    <a:pt x="859975" y="10089"/>
                    <a:pt x="855951" y="9790"/>
                    <a:pt x="851601" y="9785"/>
                  </a:cubicBezTo>
                  <a:cubicBezTo>
                    <a:pt x="845184" y="9694"/>
                    <a:pt x="839719" y="10605"/>
                    <a:pt x="835206" y="12518"/>
                  </a:cubicBezTo>
                  <a:cubicBezTo>
                    <a:pt x="830692" y="14432"/>
                    <a:pt x="827245" y="17893"/>
                    <a:pt x="824864" y="22902"/>
                  </a:cubicBezTo>
                  <a:cubicBezTo>
                    <a:pt x="822483" y="27910"/>
                    <a:pt x="821283" y="35013"/>
                    <a:pt x="821264" y="44208"/>
                  </a:cubicBezTo>
                  <a:cubicBezTo>
                    <a:pt x="821275" y="53835"/>
                    <a:pt x="822423" y="61149"/>
                    <a:pt x="824708" y="66153"/>
                  </a:cubicBezTo>
                  <a:cubicBezTo>
                    <a:pt x="826993" y="71157"/>
                    <a:pt x="830352" y="74536"/>
                    <a:pt x="834784" y="76293"/>
                  </a:cubicBezTo>
                  <a:cubicBezTo>
                    <a:pt x="839215" y="78049"/>
                    <a:pt x="844656" y="78870"/>
                    <a:pt x="851106" y="78756"/>
                  </a:cubicBezTo>
                  <a:cubicBezTo>
                    <a:pt x="853175" y="78758"/>
                    <a:pt x="855507" y="78629"/>
                    <a:pt x="858102" y="78369"/>
                  </a:cubicBezTo>
                  <a:cubicBezTo>
                    <a:pt x="860697" y="78108"/>
                    <a:pt x="863029" y="77700"/>
                    <a:pt x="865098" y="77146"/>
                  </a:cubicBezTo>
                  <a:lnTo>
                    <a:pt x="865098" y="50524"/>
                  </a:lnTo>
                  <a:lnTo>
                    <a:pt x="847887" y="50523"/>
                  </a:lnTo>
                  <a:lnTo>
                    <a:pt x="847886" y="41113"/>
                  </a:lnTo>
                  <a:lnTo>
                    <a:pt x="875747" y="41113"/>
                  </a:lnTo>
                  <a:lnTo>
                    <a:pt x="875747" y="84823"/>
                  </a:lnTo>
                  <a:cubicBezTo>
                    <a:pt x="872641" y="85839"/>
                    <a:pt x="868916" y="86686"/>
                    <a:pt x="864572" y="87362"/>
                  </a:cubicBezTo>
                  <a:cubicBezTo>
                    <a:pt x="860228" y="88038"/>
                    <a:pt x="855326" y="88388"/>
                    <a:pt x="849868" y="88414"/>
                  </a:cubicBezTo>
                  <a:cubicBezTo>
                    <a:pt x="841497" y="88533"/>
                    <a:pt x="834313" y="87373"/>
                    <a:pt x="828317" y="84933"/>
                  </a:cubicBezTo>
                  <a:cubicBezTo>
                    <a:pt x="822322" y="82493"/>
                    <a:pt x="817716" y="78059"/>
                    <a:pt x="814500" y="71629"/>
                  </a:cubicBezTo>
                  <a:cubicBezTo>
                    <a:pt x="811283" y="65199"/>
                    <a:pt x="809658" y="56059"/>
                    <a:pt x="809625" y="44208"/>
                  </a:cubicBezTo>
                  <a:cubicBezTo>
                    <a:pt x="809657" y="33216"/>
                    <a:pt x="811325" y="24479"/>
                    <a:pt x="814628" y="17999"/>
                  </a:cubicBezTo>
                  <a:cubicBezTo>
                    <a:pt x="817931" y="11519"/>
                    <a:pt x="822671" y="6882"/>
                    <a:pt x="828849" y="4089"/>
                  </a:cubicBezTo>
                  <a:cubicBezTo>
                    <a:pt x="835028" y="1296"/>
                    <a:pt x="842446" y="-66"/>
                    <a:pt x="851106" y="3"/>
                  </a:cubicBezTo>
                  <a:close/>
                  <a:moveTo>
                    <a:pt x="716851" y="1241"/>
                  </a:moveTo>
                  <a:lnTo>
                    <a:pt x="734310" y="1241"/>
                  </a:lnTo>
                  <a:lnTo>
                    <a:pt x="773439" y="72565"/>
                  </a:lnTo>
                  <a:lnTo>
                    <a:pt x="774182" y="72564"/>
                  </a:lnTo>
                  <a:lnTo>
                    <a:pt x="774182" y="1241"/>
                  </a:lnTo>
                  <a:lnTo>
                    <a:pt x="785326" y="1241"/>
                  </a:lnTo>
                  <a:lnTo>
                    <a:pt x="785326" y="87176"/>
                  </a:lnTo>
                  <a:lnTo>
                    <a:pt x="770591" y="87176"/>
                  </a:lnTo>
                  <a:lnTo>
                    <a:pt x="728491" y="11519"/>
                  </a:lnTo>
                  <a:lnTo>
                    <a:pt x="727748" y="11519"/>
                  </a:lnTo>
                  <a:lnTo>
                    <a:pt x="727748" y="87176"/>
                  </a:lnTo>
                  <a:lnTo>
                    <a:pt x="716851" y="87176"/>
                  </a:lnTo>
                  <a:close/>
                  <a:moveTo>
                    <a:pt x="650176" y="1241"/>
                  </a:moveTo>
                  <a:lnTo>
                    <a:pt x="697973" y="1241"/>
                  </a:lnTo>
                  <a:lnTo>
                    <a:pt x="697972" y="11147"/>
                  </a:lnTo>
                  <a:lnTo>
                    <a:pt x="661320" y="11147"/>
                  </a:lnTo>
                  <a:lnTo>
                    <a:pt x="661320" y="37770"/>
                  </a:lnTo>
                  <a:lnTo>
                    <a:pt x="695496" y="37769"/>
                  </a:lnTo>
                  <a:lnTo>
                    <a:pt x="695496" y="47180"/>
                  </a:lnTo>
                  <a:lnTo>
                    <a:pt x="661320" y="47180"/>
                  </a:lnTo>
                  <a:lnTo>
                    <a:pt x="661320" y="77146"/>
                  </a:lnTo>
                  <a:lnTo>
                    <a:pt x="701068" y="77146"/>
                  </a:lnTo>
                  <a:lnTo>
                    <a:pt x="701068" y="87176"/>
                  </a:lnTo>
                  <a:lnTo>
                    <a:pt x="650176" y="87176"/>
                  </a:lnTo>
                  <a:close/>
                  <a:moveTo>
                    <a:pt x="545401" y="1241"/>
                  </a:moveTo>
                  <a:lnTo>
                    <a:pt x="563232" y="1241"/>
                  </a:lnTo>
                  <a:lnTo>
                    <a:pt x="585149" y="56591"/>
                  </a:lnTo>
                  <a:lnTo>
                    <a:pt x="585892" y="56591"/>
                  </a:lnTo>
                  <a:lnTo>
                    <a:pt x="607809" y="1241"/>
                  </a:lnTo>
                  <a:lnTo>
                    <a:pt x="625392" y="1241"/>
                  </a:lnTo>
                  <a:lnTo>
                    <a:pt x="625392" y="87176"/>
                  </a:lnTo>
                  <a:lnTo>
                    <a:pt x="614248" y="87176"/>
                  </a:lnTo>
                  <a:lnTo>
                    <a:pt x="614248" y="12509"/>
                  </a:lnTo>
                  <a:lnTo>
                    <a:pt x="613505" y="12509"/>
                  </a:lnTo>
                  <a:lnTo>
                    <a:pt x="591464" y="67735"/>
                  </a:lnTo>
                  <a:lnTo>
                    <a:pt x="579329" y="67735"/>
                  </a:lnTo>
                  <a:lnTo>
                    <a:pt x="557041" y="12509"/>
                  </a:lnTo>
                  <a:lnTo>
                    <a:pt x="556297" y="12509"/>
                  </a:lnTo>
                  <a:lnTo>
                    <a:pt x="556297" y="87176"/>
                  </a:lnTo>
                  <a:lnTo>
                    <a:pt x="545401" y="87176"/>
                  </a:lnTo>
                  <a:close/>
                  <a:moveTo>
                    <a:pt x="412051" y="1241"/>
                  </a:moveTo>
                  <a:lnTo>
                    <a:pt x="429510" y="1241"/>
                  </a:lnTo>
                  <a:lnTo>
                    <a:pt x="468639" y="72565"/>
                  </a:lnTo>
                  <a:lnTo>
                    <a:pt x="469382" y="72565"/>
                  </a:lnTo>
                  <a:lnTo>
                    <a:pt x="469382" y="1241"/>
                  </a:lnTo>
                  <a:lnTo>
                    <a:pt x="480526" y="1241"/>
                  </a:lnTo>
                  <a:lnTo>
                    <a:pt x="480526" y="87176"/>
                  </a:lnTo>
                  <a:lnTo>
                    <a:pt x="465791" y="87176"/>
                  </a:lnTo>
                  <a:lnTo>
                    <a:pt x="423691" y="11519"/>
                  </a:lnTo>
                  <a:lnTo>
                    <a:pt x="422948" y="11519"/>
                  </a:lnTo>
                  <a:lnTo>
                    <a:pt x="422948" y="87176"/>
                  </a:lnTo>
                  <a:lnTo>
                    <a:pt x="412051" y="87176"/>
                  </a:lnTo>
                  <a:close/>
                  <a:moveTo>
                    <a:pt x="325954" y="1241"/>
                  </a:moveTo>
                  <a:lnTo>
                    <a:pt x="336975" y="1241"/>
                  </a:lnTo>
                  <a:lnTo>
                    <a:pt x="336975" y="56962"/>
                  </a:lnTo>
                  <a:cubicBezTo>
                    <a:pt x="336877" y="65016"/>
                    <a:pt x="338466" y="70671"/>
                    <a:pt x="341742" y="73926"/>
                  </a:cubicBezTo>
                  <a:cubicBezTo>
                    <a:pt x="345019" y="77182"/>
                    <a:pt x="350570" y="78750"/>
                    <a:pt x="358397" y="78632"/>
                  </a:cubicBezTo>
                  <a:cubicBezTo>
                    <a:pt x="366548" y="78751"/>
                    <a:pt x="372193" y="77182"/>
                    <a:pt x="375330" y="73927"/>
                  </a:cubicBezTo>
                  <a:cubicBezTo>
                    <a:pt x="378467" y="70671"/>
                    <a:pt x="379963" y="65016"/>
                    <a:pt x="379819" y="56963"/>
                  </a:cubicBezTo>
                  <a:lnTo>
                    <a:pt x="379818" y="1241"/>
                  </a:lnTo>
                  <a:lnTo>
                    <a:pt x="390839" y="1241"/>
                  </a:lnTo>
                  <a:lnTo>
                    <a:pt x="390839" y="59439"/>
                  </a:lnTo>
                  <a:cubicBezTo>
                    <a:pt x="390836" y="69531"/>
                    <a:pt x="388117" y="76898"/>
                    <a:pt x="382682" y="81542"/>
                  </a:cubicBezTo>
                  <a:cubicBezTo>
                    <a:pt x="377246" y="86185"/>
                    <a:pt x="369110" y="88476"/>
                    <a:pt x="358273" y="88414"/>
                  </a:cubicBezTo>
                  <a:cubicBezTo>
                    <a:pt x="347500" y="88515"/>
                    <a:pt x="339421" y="86301"/>
                    <a:pt x="334034" y="81774"/>
                  </a:cubicBezTo>
                  <a:cubicBezTo>
                    <a:pt x="328647" y="77247"/>
                    <a:pt x="325954" y="69802"/>
                    <a:pt x="325955" y="59439"/>
                  </a:cubicBezTo>
                  <a:close/>
                  <a:moveTo>
                    <a:pt x="288350" y="1241"/>
                  </a:moveTo>
                  <a:lnTo>
                    <a:pt x="299494" y="1241"/>
                  </a:lnTo>
                  <a:lnTo>
                    <a:pt x="299494" y="85195"/>
                  </a:lnTo>
                  <a:cubicBezTo>
                    <a:pt x="299517" y="92766"/>
                    <a:pt x="297614" y="98704"/>
                    <a:pt x="293782" y="103010"/>
                  </a:cubicBezTo>
                  <a:cubicBezTo>
                    <a:pt x="289952" y="107315"/>
                    <a:pt x="284055" y="109508"/>
                    <a:pt x="276091" y="109588"/>
                  </a:cubicBezTo>
                  <a:cubicBezTo>
                    <a:pt x="274793" y="109588"/>
                    <a:pt x="273334" y="109526"/>
                    <a:pt x="271711" y="109402"/>
                  </a:cubicBezTo>
                  <a:cubicBezTo>
                    <a:pt x="270088" y="109279"/>
                    <a:pt x="268659" y="109093"/>
                    <a:pt x="267424" y="108845"/>
                  </a:cubicBezTo>
                  <a:lnTo>
                    <a:pt x="267423" y="98939"/>
                  </a:lnTo>
                  <a:cubicBezTo>
                    <a:pt x="268380" y="99138"/>
                    <a:pt x="269500" y="99329"/>
                    <a:pt x="270782" y="99512"/>
                  </a:cubicBezTo>
                  <a:cubicBezTo>
                    <a:pt x="272064" y="99695"/>
                    <a:pt x="273710" y="99793"/>
                    <a:pt x="275720" y="99806"/>
                  </a:cubicBezTo>
                  <a:cubicBezTo>
                    <a:pt x="280201" y="99739"/>
                    <a:pt x="283435" y="98294"/>
                    <a:pt x="285425" y="95472"/>
                  </a:cubicBezTo>
                  <a:cubicBezTo>
                    <a:pt x="287413" y="92650"/>
                    <a:pt x="288388" y="88852"/>
                    <a:pt x="288350" y="84080"/>
                  </a:cubicBezTo>
                  <a:close/>
                  <a:moveTo>
                    <a:pt x="164401" y="1241"/>
                  </a:moveTo>
                  <a:lnTo>
                    <a:pt x="175545" y="1241"/>
                  </a:lnTo>
                  <a:lnTo>
                    <a:pt x="175545" y="36284"/>
                  </a:lnTo>
                  <a:lnTo>
                    <a:pt x="218017" y="36284"/>
                  </a:lnTo>
                  <a:lnTo>
                    <a:pt x="218017" y="1241"/>
                  </a:lnTo>
                  <a:lnTo>
                    <a:pt x="229285" y="1241"/>
                  </a:lnTo>
                  <a:lnTo>
                    <a:pt x="229285" y="87176"/>
                  </a:lnTo>
                  <a:lnTo>
                    <a:pt x="218017" y="87176"/>
                  </a:lnTo>
                  <a:lnTo>
                    <a:pt x="218017" y="45571"/>
                  </a:lnTo>
                  <a:lnTo>
                    <a:pt x="175545" y="45571"/>
                  </a:lnTo>
                  <a:lnTo>
                    <a:pt x="175545" y="87176"/>
                  </a:lnTo>
                  <a:lnTo>
                    <a:pt x="164401" y="87176"/>
                  </a:lnTo>
                  <a:close/>
                  <a:moveTo>
                    <a:pt x="86467" y="1241"/>
                  </a:moveTo>
                  <a:lnTo>
                    <a:pt x="146151" y="1241"/>
                  </a:lnTo>
                  <a:lnTo>
                    <a:pt x="146151" y="11890"/>
                  </a:lnTo>
                  <a:lnTo>
                    <a:pt x="96002" y="76403"/>
                  </a:lnTo>
                  <a:lnTo>
                    <a:pt x="96002" y="77146"/>
                  </a:lnTo>
                  <a:lnTo>
                    <a:pt x="148999" y="77146"/>
                  </a:lnTo>
                  <a:lnTo>
                    <a:pt x="148999" y="87176"/>
                  </a:lnTo>
                  <a:lnTo>
                    <a:pt x="83991" y="87176"/>
                  </a:lnTo>
                  <a:lnTo>
                    <a:pt x="83991" y="75784"/>
                  </a:lnTo>
                  <a:lnTo>
                    <a:pt x="133397" y="11890"/>
                  </a:lnTo>
                  <a:lnTo>
                    <a:pt x="133274" y="11147"/>
                  </a:lnTo>
                  <a:lnTo>
                    <a:pt x="86467" y="11147"/>
                  </a:lnTo>
                  <a:close/>
                  <a:moveTo>
                    <a:pt x="41481" y="3"/>
                  </a:moveTo>
                  <a:cubicBezTo>
                    <a:pt x="45564" y="11"/>
                    <a:pt x="49656" y="305"/>
                    <a:pt x="53755" y="886"/>
                  </a:cubicBezTo>
                  <a:cubicBezTo>
                    <a:pt x="57854" y="1466"/>
                    <a:pt x="61234" y="2286"/>
                    <a:pt x="63893" y="3346"/>
                  </a:cubicBezTo>
                  <a:lnTo>
                    <a:pt x="63893" y="13252"/>
                  </a:lnTo>
                  <a:cubicBezTo>
                    <a:pt x="61029" y="12133"/>
                    <a:pt x="57748" y="11276"/>
                    <a:pt x="54049" y="10683"/>
                  </a:cubicBezTo>
                  <a:cubicBezTo>
                    <a:pt x="50350" y="10089"/>
                    <a:pt x="46325" y="9790"/>
                    <a:pt x="41976" y="9785"/>
                  </a:cubicBezTo>
                  <a:cubicBezTo>
                    <a:pt x="35559" y="9694"/>
                    <a:pt x="30094" y="10605"/>
                    <a:pt x="25581" y="12518"/>
                  </a:cubicBezTo>
                  <a:cubicBezTo>
                    <a:pt x="21067" y="14432"/>
                    <a:pt x="17620" y="17893"/>
                    <a:pt x="15239" y="22902"/>
                  </a:cubicBezTo>
                  <a:cubicBezTo>
                    <a:pt x="12858" y="27911"/>
                    <a:pt x="11658" y="35013"/>
                    <a:pt x="11639" y="44209"/>
                  </a:cubicBezTo>
                  <a:cubicBezTo>
                    <a:pt x="11650" y="53835"/>
                    <a:pt x="12798" y="61150"/>
                    <a:pt x="15083" y="66153"/>
                  </a:cubicBezTo>
                  <a:cubicBezTo>
                    <a:pt x="17369" y="71156"/>
                    <a:pt x="20727" y="74536"/>
                    <a:pt x="25159" y="76293"/>
                  </a:cubicBezTo>
                  <a:cubicBezTo>
                    <a:pt x="29590" y="78049"/>
                    <a:pt x="35031" y="78870"/>
                    <a:pt x="41481" y="78756"/>
                  </a:cubicBezTo>
                  <a:cubicBezTo>
                    <a:pt x="43550" y="78758"/>
                    <a:pt x="45882" y="78629"/>
                    <a:pt x="48477" y="78369"/>
                  </a:cubicBezTo>
                  <a:cubicBezTo>
                    <a:pt x="51072" y="78108"/>
                    <a:pt x="53404" y="77700"/>
                    <a:pt x="55473" y="77146"/>
                  </a:cubicBezTo>
                  <a:lnTo>
                    <a:pt x="55473" y="50524"/>
                  </a:lnTo>
                  <a:lnTo>
                    <a:pt x="38261" y="50524"/>
                  </a:lnTo>
                  <a:lnTo>
                    <a:pt x="38261" y="41113"/>
                  </a:lnTo>
                  <a:lnTo>
                    <a:pt x="66122" y="41113"/>
                  </a:lnTo>
                  <a:lnTo>
                    <a:pt x="66122" y="84823"/>
                  </a:lnTo>
                  <a:cubicBezTo>
                    <a:pt x="63016" y="85839"/>
                    <a:pt x="59291" y="86685"/>
                    <a:pt x="54947" y="87361"/>
                  </a:cubicBezTo>
                  <a:cubicBezTo>
                    <a:pt x="50603" y="88038"/>
                    <a:pt x="45701" y="88388"/>
                    <a:pt x="40242" y="88414"/>
                  </a:cubicBezTo>
                  <a:cubicBezTo>
                    <a:pt x="31872" y="88533"/>
                    <a:pt x="24688" y="87373"/>
                    <a:pt x="18692" y="84933"/>
                  </a:cubicBezTo>
                  <a:cubicBezTo>
                    <a:pt x="12697" y="82494"/>
                    <a:pt x="8091" y="78058"/>
                    <a:pt x="4875" y="71629"/>
                  </a:cubicBezTo>
                  <a:cubicBezTo>
                    <a:pt x="1658" y="65199"/>
                    <a:pt x="33" y="56059"/>
                    <a:pt x="0" y="44208"/>
                  </a:cubicBezTo>
                  <a:cubicBezTo>
                    <a:pt x="33" y="33216"/>
                    <a:pt x="1700" y="24479"/>
                    <a:pt x="5003" y="17999"/>
                  </a:cubicBezTo>
                  <a:cubicBezTo>
                    <a:pt x="8306" y="11519"/>
                    <a:pt x="13046" y="6882"/>
                    <a:pt x="19225" y="4089"/>
                  </a:cubicBezTo>
                  <a:cubicBezTo>
                    <a:pt x="25403" y="1296"/>
                    <a:pt x="32821" y="-66"/>
                    <a:pt x="41481" y="3"/>
                  </a:cubicBezTo>
                  <a:close/>
                </a:path>
              </a:pathLst>
            </a:custGeom>
            <a:solidFill>
              <a:prstClr val="white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dist">
                <a:defRPr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Bahnschrift Condensed" panose="020B0502040204020203" pitchFamily="34" charset="0"/>
                </a:defRPr>
              </a:lvl1pPr>
            </a:lstStyle>
            <a:p>
              <a:pPr marL="0" marR="0" lvl="0" indent="0" algn="ctr" defTabSz="3871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76A26A51-5742-459C-9B2B-4C9665C1C4E8}"/>
                </a:ext>
              </a:extLst>
            </p:cNvPr>
            <p:cNvSpPr/>
            <p:nvPr/>
          </p:nvSpPr>
          <p:spPr>
            <a:xfrm rot="11006389">
              <a:off x="6032228" y="6640221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D22AC5E5-FC8E-4894-8D49-CBDEF16AFF72}"/>
                </a:ext>
              </a:extLst>
            </p:cNvPr>
            <p:cNvSpPr/>
            <p:nvPr/>
          </p:nvSpPr>
          <p:spPr>
            <a:xfrm rot="11006389">
              <a:off x="6125897" y="6645851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6C1A26E5-6693-42EA-BD79-294E631B9711}"/>
                </a:ext>
              </a:extLst>
            </p:cNvPr>
            <p:cNvSpPr/>
            <p:nvPr/>
          </p:nvSpPr>
          <p:spPr>
            <a:xfrm rot="11006389">
              <a:off x="6219565" y="6651482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25B10ED-887A-45B5-9B4C-80FB116AA60E}"/>
                </a:ext>
              </a:extLst>
            </p:cNvPr>
            <p:cNvSpPr/>
            <p:nvPr/>
          </p:nvSpPr>
          <p:spPr>
            <a:xfrm rot="11006389">
              <a:off x="6313234" y="6657112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" name="TextBox 71">
              <a:extLst>
                <a:ext uri="{FF2B5EF4-FFF2-40B4-BE49-F238E27FC236}">
                  <a16:creationId xmlns:a16="http://schemas.microsoft.com/office/drawing/2014/main" id="{C8C3AF9C-1613-4CAC-B214-5539093D39CF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 rot="206389">
              <a:off x="6438865" y="6712724"/>
              <a:ext cx="1523447" cy="109588"/>
            </a:xfrm>
            <a:custGeom>
              <a:avLst/>
              <a:gdLst/>
              <a:ahLst/>
              <a:cxnLst/>
              <a:rect l="l" t="t" r="r" b="b"/>
              <a:pathLst>
                <a:path w="1523447" h="109588">
                  <a:moveTo>
                    <a:pt x="1308049" y="11643"/>
                  </a:moveTo>
                  <a:lnTo>
                    <a:pt x="1293313" y="51638"/>
                  </a:lnTo>
                  <a:lnTo>
                    <a:pt x="1324022" y="51638"/>
                  </a:lnTo>
                  <a:lnTo>
                    <a:pt x="1309534" y="11643"/>
                  </a:lnTo>
                  <a:close/>
                  <a:moveTo>
                    <a:pt x="1498806" y="3"/>
                  </a:moveTo>
                  <a:cubicBezTo>
                    <a:pt x="1502889" y="11"/>
                    <a:pt x="1506981" y="305"/>
                    <a:pt x="1511080" y="885"/>
                  </a:cubicBezTo>
                  <a:cubicBezTo>
                    <a:pt x="1515179" y="1466"/>
                    <a:pt x="1518559" y="2286"/>
                    <a:pt x="1521218" y="3346"/>
                  </a:cubicBezTo>
                  <a:lnTo>
                    <a:pt x="1521218" y="13252"/>
                  </a:lnTo>
                  <a:cubicBezTo>
                    <a:pt x="1518355" y="12133"/>
                    <a:pt x="1515073" y="11276"/>
                    <a:pt x="1511374" y="10683"/>
                  </a:cubicBezTo>
                  <a:cubicBezTo>
                    <a:pt x="1507675" y="10090"/>
                    <a:pt x="1503651" y="9790"/>
                    <a:pt x="1499301" y="9785"/>
                  </a:cubicBezTo>
                  <a:cubicBezTo>
                    <a:pt x="1492884" y="9694"/>
                    <a:pt x="1487420" y="10606"/>
                    <a:pt x="1482906" y="12518"/>
                  </a:cubicBezTo>
                  <a:cubicBezTo>
                    <a:pt x="1478392" y="14432"/>
                    <a:pt x="1474945" y="17893"/>
                    <a:pt x="1472564" y="22902"/>
                  </a:cubicBezTo>
                  <a:cubicBezTo>
                    <a:pt x="1470183" y="27910"/>
                    <a:pt x="1468983" y="35013"/>
                    <a:pt x="1468964" y="44208"/>
                  </a:cubicBezTo>
                  <a:cubicBezTo>
                    <a:pt x="1468975" y="53835"/>
                    <a:pt x="1470123" y="61149"/>
                    <a:pt x="1472409" y="66153"/>
                  </a:cubicBezTo>
                  <a:cubicBezTo>
                    <a:pt x="1474694" y="71157"/>
                    <a:pt x="1478052" y="74536"/>
                    <a:pt x="1482484" y="76293"/>
                  </a:cubicBezTo>
                  <a:cubicBezTo>
                    <a:pt x="1486915" y="78049"/>
                    <a:pt x="1492356" y="78870"/>
                    <a:pt x="1498806" y="78756"/>
                  </a:cubicBezTo>
                  <a:cubicBezTo>
                    <a:pt x="1500875" y="78759"/>
                    <a:pt x="1503207" y="78629"/>
                    <a:pt x="1505802" y="78369"/>
                  </a:cubicBezTo>
                  <a:cubicBezTo>
                    <a:pt x="1508397" y="78108"/>
                    <a:pt x="1510729" y="77701"/>
                    <a:pt x="1512798" y="77146"/>
                  </a:cubicBezTo>
                  <a:lnTo>
                    <a:pt x="1512798" y="50524"/>
                  </a:lnTo>
                  <a:lnTo>
                    <a:pt x="1495586" y="50523"/>
                  </a:lnTo>
                  <a:lnTo>
                    <a:pt x="1495586" y="41113"/>
                  </a:lnTo>
                  <a:lnTo>
                    <a:pt x="1523447" y="41113"/>
                  </a:lnTo>
                  <a:lnTo>
                    <a:pt x="1523447" y="84823"/>
                  </a:lnTo>
                  <a:cubicBezTo>
                    <a:pt x="1520341" y="85839"/>
                    <a:pt x="1516616" y="86686"/>
                    <a:pt x="1512272" y="87362"/>
                  </a:cubicBezTo>
                  <a:cubicBezTo>
                    <a:pt x="1507928" y="88038"/>
                    <a:pt x="1503026" y="88388"/>
                    <a:pt x="1497567" y="88414"/>
                  </a:cubicBezTo>
                  <a:cubicBezTo>
                    <a:pt x="1489197" y="88533"/>
                    <a:pt x="1482013" y="87373"/>
                    <a:pt x="1476017" y="84933"/>
                  </a:cubicBezTo>
                  <a:cubicBezTo>
                    <a:pt x="1470022" y="82493"/>
                    <a:pt x="1465416" y="78059"/>
                    <a:pt x="1462200" y="71629"/>
                  </a:cubicBezTo>
                  <a:cubicBezTo>
                    <a:pt x="1458983" y="65199"/>
                    <a:pt x="1457358" y="56059"/>
                    <a:pt x="1457325" y="44208"/>
                  </a:cubicBezTo>
                  <a:cubicBezTo>
                    <a:pt x="1457357" y="33216"/>
                    <a:pt x="1459025" y="24479"/>
                    <a:pt x="1462328" y="17999"/>
                  </a:cubicBezTo>
                  <a:cubicBezTo>
                    <a:pt x="1465631" y="11519"/>
                    <a:pt x="1470371" y="6882"/>
                    <a:pt x="1476550" y="4089"/>
                  </a:cubicBezTo>
                  <a:cubicBezTo>
                    <a:pt x="1482728" y="1296"/>
                    <a:pt x="1490146" y="-66"/>
                    <a:pt x="1498806" y="3"/>
                  </a:cubicBezTo>
                  <a:close/>
                  <a:moveTo>
                    <a:pt x="1364551" y="1241"/>
                  </a:moveTo>
                  <a:lnTo>
                    <a:pt x="1382010" y="1241"/>
                  </a:lnTo>
                  <a:lnTo>
                    <a:pt x="1421139" y="72565"/>
                  </a:lnTo>
                  <a:lnTo>
                    <a:pt x="1421882" y="72564"/>
                  </a:lnTo>
                  <a:lnTo>
                    <a:pt x="1421882" y="1241"/>
                  </a:lnTo>
                  <a:lnTo>
                    <a:pt x="1433026" y="1241"/>
                  </a:lnTo>
                  <a:lnTo>
                    <a:pt x="1433026" y="87176"/>
                  </a:lnTo>
                  <a:lnTo>
                    <a:pt x="1418291" y="87176"/>
                  </a:lnTo>
                  <a:lnTo>
                    <a:pt x="1376191" y="11519"/>
                  </a:lnTo>
                  <a:lnTo>
                    <a:pt x="1375448" y="11519"/>
                  </a:lnTo>
                  <a:lnTo>
                    <a:pt x="1375448" y="87176"/>
                  </a:lnTo>
                  <a:lnTo>
                    <a:pt x="1364551" y="87176"/>
                  </a:lnTo>
                  <a:close/>
                  <a:moveTo>
                    <a:pt x="1301362" y="1241"/>
                  </a:moveTo>
                  <a:lnTo>
                    <a:pt x="1316221" y="1241"/>
                  </a:lnTo>
                  <a:lnTo>
                    <a:pt x="1348663" y="87176"/>
                  </a:lnTo>
                  <a:lnTo>
                    <a:pt x="1336900" y="87176"/>
                  </a:lnTo>
                  <a:lnTo>
                    <a:pt x="1327613" y="61544"/>
                  </a:lnTo>
                  <a:lnTo>
                    <a:pt x="1289599" y="61544"/>
                  </a:lnTo>
                  <a:lnTo>
                    <a:pt x="1280188" y="87176"/>
                  </a:lnTo>
                  <a:lnTo>
                    <a:pt x="1268796" y="87176"/>
                  </a:lnTo>
                  <a:close/>
                  <a:moveTo>
                    <a:pt x="1079449" y="11643"/>
                  </a:moveTo>
                  <a:lnTo>
                    <a:pt x="1064714" y="51638"/>
                  </a:lnTo>
                  <a:lnTo>
                    <a:pt x="1095422" y="51638"/>
                  </a:lnTo>
                  <a:lnTo>
                    <a:pt x="1080935" y="11643"/>
                  </a:lnTo>
                  <a:close/>
                  <a:moveTo>
                    <a:pt x="1240726" y="1241"/>
                  </a:moveTo>
                  <a:lnTo>
                    <a:pt x="1251870" y="1241"/>
                  </a:lnTo>
                  <a:lnTo>
                    <a:pt x="1251871" y="87176"/>
                  </a:lnTo>
                  <a:lnTo>
                    <a:pt x="1240726" y="87176"/>
                  </a:lnTo>
                  <a:close/>
                  <a:moveTo>
                    <a:pt x="1158335" y="1241"/>
                  </a:moveTo>
                  <a:lnTo>
                    <a:pt x="1171336" y="1241"/>
                  </a:lnTo>
                  <a:lnTo>
                    <a:pt x="1191768" y="36531"/>
                  </a:lnTo>
                  <a:lnTo>
                    <a:pt x="1192510" y="36531"/>
                  </a:lnTo>
                  <a:lnTo>
                    <a:pt x="1214304" y="1241"/>
                  </a:lnTo>
                  <a:lnTo>
                    <a:pt x="1226439" y="1241"/>
                  </a:lnTo>
                  <a:lnTo>
                    <a:pt x="1199568" y="42723"/>
                  </a:lnTo>
                  <a:lnTo>
                    <a:pt x="1227429" y="87176"/>
                  </a:lnTo>
                  <a:lnTo>
                    <a:pt x="1214428" y="87176"/>
                  </a:lnTo>
                  <a:lnTo>
                    <a:pt x="1192386" y="50276"/>
                  </a:lnTo>
                  <a:lnTo>
                    <a:pt x="1191644" y="50276"/>
                  </a:lnTo>
                  <a:lnTo>
                    <a:pt x="1168488" y="87176"/>
                  </a:lnTo>
                  <a:lnTo>
                    <a:pt x="1155982" y="87176"/>
                  </a:lnTo>
                  <a:lnTo>
                    <a:pt x="1184214" y="43466"/>
                  </a:lnTo>
                  <a:close/>
                  <a:moveTo>
                    <a:pt x="1072762" y="1241"/>
                  </a:moveTo>
                  <a:lnTo>
                    <a:pt x="1087621" y="1241"/>
                  </a:lnTo>
                  <a:lnTo>
                    <a:pt x="1120063" y="87176"/>
                  </a:lnTo>
                  <a:lnTo>
                    <a:pt x="1108300" y="87176"/>
                  </a:lnTo>
                  <a:lnTo>
                    <a:pt x="1099013" y="61544"/>
                  </a:lnTo>
                  <a:lnTo>
                    <a:pt x="1060999" y="61544"/>
                  </a:lnTo>
                  <a:lnTo>
                    <a:pt x="1051588" y="87176"/>
                  </a:lnTo>
                  <a:lnTo>
                    <a:pt x="1040196" y="87176"/>
                  </a:lnTo>
                  <a:close/>
                  <a:moveTo>
                    <a:pt x="1012126" y="1241"/>
                  </a:moveTo>
                  <a:lnTo>
                    <a:pt x="1023270" y="1241"/>
                  </a:lnTo>
                  <a:lnTo>
                    <a:pt x="1023270" y="87176"/>
                  </a:lnTo>
                  <a:lnTo>
                    <a:pt x="1012126" y="87176"/>
                  </a:lnTo>
                  <a:close/>
                  <a:moveTo>
                    <a:pt x="929735" y="1241"/>
                  </a:moveTo>
                  <a:lnTo>
                    <a:pt x="942737" y="1241"/>
                  </a:lnTo>
                  <a:lnTo>
                    <a:pt x="963168" y="36531"/>
                  </a:lnTo>
                  <a:lnTo>
                    <a:pt x="963911" y="36531"/>
                  </a:lnTo>
                  <a:lnTo>
                    <a:pt x="985703" y="1241"/>
                  </a:lnTo>
                  <a:lnTo>
                    <a:pt x="997838" y="1241"/>
                  </a:lnTo>
                  <a:lnTo>
                    <a:pt x="970968" y="42723"/>
                  </a:lnTo>
                  <a:lnTo>
                    <a:pt x="998829" y="87176"/>
                  </a:lnTo>
                  <a:lnTo>
                    <a:pt x="985827" y="87176"/>
                  </a:lnTo>
                  <a:lnTo>
                    <a:pt x="963787" y="50276"/>
                  </a:lnTo>
                  <a:lnTo>
                    <a:pt x="963044" y="50276"/>
                  </a:lnTo>
                  <a:lnTo>
                    <a:pt x="939888" y="87176"/>
                  </a:lnTo>
                  <a:lnTo>
                    <a:pt x="927382" y="87176"/>
                  </a:lnTo>
                  <a:lnTo>
                    <a:pt x="955614" y="43466"/>
                  </a:lnTo>
                  <a:close/>
                  <a:moveTo>
                    <a:pt x="851106" y="3"/>
                  </a:moveTo>
                  <a:cubicBezTo>
                    <a:pt x="855189" y="11"/>
                    <a:pt x="859281" y="305"/>
                    <a:pt x="863380" y="885"/>
                  </a:cubicBezTo>
                  <a:cubicBezTo>
                    <a:pt x="867479" y="1466"/>
                    <a:pt x="870859" y="2286"/>
                    <a:pt x="873518" y="3346"/>
                  </a:cubicBezTo>
                  <a:lnTo>
                    <a:pt x="873518" y="13252"/>
                  </a:lnTo>
                  <a:cubicBezTo>
                    <a:pt x="870655" y="12133"/>
                    <a:pt x="867373" y="11276"/>
                    <a:pt x="863674" y="10683"/>
                  </a:cubicBezTo>
                  <a:cubicBezTo>
                    <a:pt x="859975" y="10089"/>
                    <a:pt x="855951" y="9790"/>
                    <a:pt x="851601" y="9785"/>
                  </a:cubicBezTo>
                  <a:cubicBezTo>
                    <a:pt x="845184" y="9694"/>
                    <a:pt x="839719" y="10605"/>
                    <a:pt x="835206" y="12518"/>
                  </a:cubicBezTo>
                  <a:cubicBezTo>
                    <a:pt x="830692" y="14432"/>
                    <a:pt x="827245" y="17893"/>
                    <a:pt x="824864" y="22902"/>
                  </a:cubicBezTo>
                  <a:cubicBezTo>
                    <a:pt x="822483" y="27910"/>
                    <a:pt x="821283" y="35013"/>
                    <a:pt x="821264" y="44208"/>
                  </a:cubicBezTo>
                  <a:cubicBezTo>
                    <a:pt x="821275" y="53835"/>
                    <a:pt x="822423" y="61149"/>
                    <a:pt x="824708" y="66153"/>
                  </a:cubicBezTo>
                  <a:cubicBezTo>
                    <a:pt x="826993" y="71157"/>
                    <a:pt x="830352" y="74536"/>
                    <a:pt x="834784" y="76293"/>
                  </a:cubicBezTo>
                  <a:cubicBezTo>
                    <a:pt x="839215" y="78049"/>
                    <a:pt x="844656" y="78870"/>
                    <a:pt x="851106" y="78756"/>
                  </a:cubicBezTo>
                  <a:cubicBezTo>
                    <a:pt x="853175" y="78758"/>
                    <a:pt x="855507" y="78629"/>
                    <a:pt x="858102" y="78369"/>
                  </a:cubicBezTo>
                  <a:cubicBezTo>
                    <a:pt x="860697" y="78108"/>
                    <a:pt x="863029" y="77700"/>
                    <a:pt x="865098" y="77146"/>
                  </a:cubicBezTo>
                  <a:lnTo>
                    <a:pt x="865098" y="50524"/>
                  </a:lnTo>
                  <a:lnTo>
                    <a:pt x="847887" y="50523"/>
                  </a:lnTo>
                  <a:lnTo>
                    <a:pt x="847886" y="41113"/>
                  </a:lnTo>
                  <a:lnTo>
                    <a:pt x="875747" y="41113"/>
                  </a:lnTo>
                  <a:lnTo>
                    <a:pt x="875747" y="84823"/>
                  </a:lnTo>
                  <a:cubicBezTo>
                    <a:pt x="872641" y="85839"/>
                    <a:pt x="868916" y="86686"/>
                    <a:pt x="864572" y="87362"/>
                  </a:cubicBezTo>
                  <a:cubicBezTo>
                    <a:pt x="860228" y="88038"/>
                    <a:pt x="855326" y="88388"/>
                    <a:pt x="849868" y="88414"/>
                  </a:cubicBezTo>
                  <a:cubicBezTo>
                    <a:pt x="841497" y="88533"/>
                    <a:pt x="834313" y="87373"/>
                    <a:pt x="828317" y="84933"/>
                  </a:cubicBezTo>
                  <a:cubicBezTo>
                    <a:pt x="822322" y="82493"/>
                    <a:pt x="817716" y="78059"/>
                    <a:pt x="814500" y="71629"/>
                  </a:cubicBezTo>
                  <a:cubicBezTo>
                    <a:pt x="811283" y="65199"/>
                    <a:pt x="809658" y="56059"/>
                    <a:pt x="809625" y="44208"/>
                  </a:cubicBezTo>
                  <a:cubicBezTo>
                    <a:pt x="809657" y="33216"/>
                    <a:pt x="811325" y="24479"/>
                    <a:pt x="814628" y="17999"/>
                  </a:cubicBezTo>
                  <a:cubicBezTo>
                    <a:pt x="817931" y="11519"/>
                    <a:pt x="822671" y="6882"/>
                    <a:pt x="828849" y="4089"/>
                  </a:cubicBezTo>
                  <a:cubicBezTo>
                    <a:pt x="835028" y="1296"/>
                    <a:pt x="842446" y="-66"/>
                    <a:pt x="851106" y="3"/>
                  </a:cubicBezTo>
                  <a:close/>
                  <a:moveTo>
                    <a:pt x="716851" y="1241"/>
                  </a:moveTo>
                  <a:lnTo>
                    <a:pt x="734310" y="1241"/>
                  </a:lnTo>
                  <a:lnTo>
                    <a:pt x="773439" y="72565"/>
                  </a:lnTo>
                  <a:lnTo>
                    <a:pt x="774182" y="72564"/>
                  </a:lnTo>
                  <a:lnTo>
                    <a:pt x="774182" y="1241"/>
                  </a:lnTo>
                  <a:lnTo>
                    <a:pt x="785326" y="1241"/>
                  </a:lnTo>
                  <a:lnTo>
                    <a:pt x="785326" y="87176"/>
                  </a:lnTo>
                  <a:lnTo>
                    <a:pt x="770591" y="87176"/>
                  </a:lnTo>
                  <a:lnTo>
                    <a:pt x="728491" y="11519"/>
                  </a:lnTo>
                  <a:lnTo>
                    <a:pt x="727748" y="11519"/>
                  </a:lnTo>
                  <a:lnTo>
                    <a:pt x="727748" y="87176"/>
                  </a:lnTo>
                  <a:lnTo>
                    <a:pt x="716851" y="87176"/>
                  </a:lnTo>
                  <a:close/>
                  <a:moveTo>
                    <a:pt x="650176" y="1241"/>
                  </a:moveTo>
                  <a:lnTo>
                    <a:pt x="697973" y="1241"/>
                  </a:lnTo>
                  <a:lnTo>
                    <a:pt x="697972" y="11147"/>
                  </a:lnTo>
                  <a:lnTo>
                    <a:pt x="661320" y="11147"/>
                  </a:lnTo>
                  <a:lnTo>
                    <a:pt x="661320" y="37770"/>
                  </a:lnTo>
                  <a:lnTo>
                    <a:pt x="695496" y="37769"/>
                  </a:lnTo>
                  <a:lnTo>
                    <a:pt x="695496" y="47180"/>
                  </a:lnTo>
                  <a:lnTo>
                    <a:pt x="661320" y="47180"/>
                  </a:lnTo>
                  <a:lnTo>
                    <a:pt x="661320" y="77146"/>
                  </a:lnTo>
                  <a:lnTo>
                    <a:pt x="701068" y="77146"/>
                  </a:lnTo>
                  <a:lnTo>
                    <a:pt x="701068" y="87176"/>
                  </a:lnTo>
                  <a:lnTo>
                    <a:pt x="650176" y="87176"/>
                  </a:lnTo>
                  <a:close/>
                  <a:moveTo>
                    <a:pt x="545401" y="1241"/>
                  </a:moveTo>
                  <a:lnTo>
                    <a:pt x="563232" y="1241"/>
                  </a:lnTo>
                  <a:lnTo>
                    <a:pt x="585149" y="56591"/>
                  </a:lnTo>
                  <a:lnTo>
                    <a:pt x="585892" y="56591"/>
                  </a:lnTo>
                  <a:lnTo>
                    <a:pt x="607809" y="1241"/>
                  </a:lnTo>
                  <a:lnTo>
                    <a:pt x="625392" y="1241"/>
                  </a:lnTo>
                  <a:lnTo>
                    <a:pt x="625392" y="87176"/>
                  </a:lnTo>
                  <a:lnTo>
                    <a:pt x="614248" y="87176"/>
                  </a:lnTo>
                  <a:lnTo>
                    <a:pt x="614248" y="12509"/>
                  </a:lnTo>
                  <a:lnTo>
                    <a:pt x="613505" y="12509"/>
                  </a:lnTo>
                  <a:lnTo>
                    <a:pt x="591464" y="67735"/>
                  </a:lnTo>
                  <a:lnTo>
                    <a:pt x="579329" y="67735"/>
                  </a:lnTo>
                  <a:lnTo>
                    <a:pt x="557041" y="12509"/>
                  </a:lnTo>
                  <a:lnTo>
                    <a:pt x="556297" y="12509"/>
                  </a:lnTo>
                  <a:lnTo>
                    <a:pt x="556297" y="87176"/>
                  </a:lnTo>
                  <a:lnTo>
                    <a:pt x="545401" y="87176"/>
                  </a:lnTo>
                  <a:close/>
                  <a:moveTo>
                    <a:pt x="412051" y="1241"/>
                  </a:moveTo>
                  <a:lnTo>
                    <a:pt x="429510" y="1241"/>
                  </a:lnTo>
                  <a:lnTo>
                    <a:pt x="468639" y="72565"/>
                  </a:lnTo>
                  <a:lnTo>
                    <a:pt x="469382" y="72565"/>
                  </a:lnTo>
                  <a:lnTo>
                    <a:pt x="469382" y="1241"/>
                  </a:lnTo>
                  <a:lnTo>
                    <a:pt x="480526" y="1241"/>
                  </a:lnTo>
                  <a:lnTo>
                    <a:pt x="480526" y="87176"/>
                  </a:lnTo>
                  <a:lnTo>
                    <a:pt x="465791" y="87176"/>
                  </a:lnTo>
                  <a:lnTo>
                    <a:pt x="423691" y="11519"/>
                  </a:lnTo>
                  <a:lnTo>
                    <a:pt x="422948" y="11519"/>
                  </a:lnTo>
                  <a:lnTo>
                    <a:pt x="422948" y="87176"/>
                  </a:lnTo>
                  <a:lnTo>
                    <a:pt x="412051" y="87176"/>
                  </a:lnTo>
                  <a:close/>
                  <a:moveTo>
                    <a:pt x="325954" y="1241"/>
                  </a:moveTo>
                  <a:lnTo>
                    <a:pt x="336975" y="1241"/>
                  </a:lnTo>
                  <a:lnTo>
                    <a:pt x="336975" y="56962"/>
                  </a:lnTo>
                  <a:cubicBezTo>
                    <a:pt x="336877" y="65016"/>
                    <a:pt x="338466" y="70671"/>
                    <a:pt x="341742" y="73926"/>
                  </a:cubicBezTo>
                  <a:cubicBezTo>
                    <a:pt x="345019" y="77182"/>
                    <a:pt x="350570" y="78750"/>
                    <a:pt x="358397" y="78632"/>
                  </a:cubicBezTo>
                  <a:cubicBezTo>
                    <a:pt x="366548" y="78751"/>
                    <a:pt x="372193" y="77182"/>
                    <a:pt x="375330" y="73927"/>
                  </a:cubicBezTo>
                  <a:cubicBezTo>
                    <a:pt x="378467" y="70671"/>
                    <a:pt x="379963" y="65016"/>
                    <a:pt x="379819" y="56963"/>
                  </a:cubicBezTo>
                  <a:lnTo>
                    <a:pt x="379818" y="1241"/>
                  </a:lnTo>
                  <a:lnTo>
                    <a:pt x="390839" y="1241"/>
                  </a:lnTo>
                  <a:lnTo>
                    <a:pt x="390839" y="59439"/>
                  </a:lnTo>
                  <a:cubicBezTo>
                    <a:pt x="390836" y="69531"/>
                    <a:pt x="388117" y="76898"/>
                    <a:pt x="382682" y="81542"/>
                  </a:cubicBezTo>
                  <a:cubicBezTo>
                    <a:pt x="377246" y="86185"/>
                    <a:pt x="369110" y="88476"/>
                    <a:pt x="358273" y="88414"/>
                  </a:cubicBezTo>
                  <a:cubicBezTo>
                    <a:pt x="347500" y="88515"/>
                    <a:pt x="339421" y="86301"/>
                    <a:pt x="334034" y="81774"/>
                  </a:cubicBezTo>
                  <a:cubicBezTo>
                    <a:pt x="328647" y="77247"/>
                    <a:pt x="325954" y="69802"/>
                    <a:pt x="325955" y="59439"/>
                  </a:cubicBezTo>
                  <a:close/>
                  <a:moveTo>
                    <a:pt x="288350" y="1241"/>
                  </a:moveTo>
                  <a:lnTo>
                    <a:pt x="299494" y="1241"/>
                  </a:lnTo>
                  <a:lnTo>
                    <a:pt x="299494" y="85195"/>
                  </a:lnTo>
                  <a:cubicBezTo>
                    <a:pt x="299517" y="92766"/>
                    <a:pt x="297614" y="98704"/>
                    <a:pt x="293782" y="103010"/>
                  </a:cubicBezTo>
                  <a:cubicBezTo>
                    <a:pt x="289952" y="107315"/>
                    <a:pt x="284055" y="109508"/>
                    <a:pt x="276091" y="109588"/>
                  </a:cubicBezTo>
                  <a:cubicBezTo>
                    <a:pt x="274793" y="109588"/>
                    <a:pt x="273334" y="109526"/>
                    <a:pt x="271711" y="109402"/>
                  </a:cubicBezTo>
                  <a:cubicBezTo>
                    <a:pt x="270088" y="109279"/>
                    <a:pt x="268659" y="109093"/>
                    <a:pt x="267424" y="108845"/>
                  </a:cubicBezTo>
                  <a:lnTo>
                    <a:pt x="267423" y="98939"/>
                  </a:lnTo>
                  <a:cubicBezTo>
                    <a:pt x="268380" y="99138"/>
                    <a:pt x="269500" y="99329"/>
                    <a:pt x="270782" y="99512"/>
                  </a:cubicBezTo>
                  <a:cubicBezTo>
                    <a:pt x="272064" y="99695"/>
                    <a:pt x="273710" y="99793"/>
                    <a:pt x="275720" y="99806"/>
                  </a:cubicBezTo>
                  <a:cubicBezTo>
                    <a:pt x="280201" y="99739"/>
                    <a:pt x="283435" y="98294"/>
                    <a:pt x="285425" y="95472"/>
                  </a:cubicBezTo>
                  <a:cubicBezTo>
                    <a:pt x="287413" y="92650"/>
                    <a:pt x="288388" y="88852"/>
                    <a:pt x="288350" y="84080"/>
                  </a:cubicBezTo>
                  <a:close/>
                  <a:moveTo>
                    <a:pt x="164401" y="1241"/>
                  </a:moveTo>
                  <a:lnTo>
                    <a:pt x="175545" y="1241"/>
                  </a:lnTo>
                  <a:lnTo>
                    <a:pt x="175545" y="36284"/>
                  </a:lnTo>
                  <a:lnTo>
                    <a:pt x="218017" y="36284"/>
                  </a:lnTo>
                  <a:lnTo>
                    <a:pt x="218017" y="1241"/>
                  </a:lnTo>
                  <a:lnTo>
                    <a:pt x="229285" y="1241"/>
                  </a:lnTo>
                  <a:lnTo>
                    <a:pt x="229285" y="87176"/>
                  </a:lnTo>
                  <a:lnTo>
                    <a:pt x="218017" y="87176"/>
                  </a:lnTo>
                  <a:lnTo>
                    <a:pt x="218017" y="45571"/>
                  </a:lnTo>
                  <a:lnTo>
                    <a:pt x="175545" y="45571"/>
                  </a:lnTo>
                  <a:lnTo>
                    <a:pt x="175545" y="87176"/>
                  </a:lnTo>
                  <a:lnTo>
                    <a:pt x="164401" y="87176"/>
                  </a:lnTo>
                  <a:close/>
                  <a:moveTo>
                    <a:pt x="86467" y="1241"/>
                  </a:moveTo>
                  <a:lnTo>
                    <a:pt x="146151" y="1241"/>
                  </a:lnTo>
                  <a:lnTo>
                    <a:pt x="146151" y="11890"/>
                  </a:lnTo>
                  <a:lnTo>
                    <a:pt x="96002" y="76403"/>
                  </a:lnTo>
                  <a:lnTo>
                    <a:pt x="96002" y="77146"/>
                  </a:lnTo>
                  <a:lnTo>
                    <a:pt x="148999" y="77146"/>
                  </a:lnTo>
                  <a:lnTo>
                    <a:pt x="148999" y="87176"/>
                  </a:lnTo>
                  <a:lnTo>
                    <a:pt x="83991" y="87176"/>
                  </a:lnTo>
                  <a:lnTo>
                    <a:pt x="83991" y="75784"/>
                  </a:lnTo>
                  <a:lnTo>
                    <a:pt x="133397" y="11890"/>
                  </a:lnTo>
                  <a:lnTo>
                    <a:pt x="133274" y="11147"/>
                  </a:lnTo>
                  <a:lnTo>
                    <a:pt x="86467" y="11147"/>
                  </a:lnTo>
                  <a:close/>
                  <a:moveTo>
                    <a:pt x="41481" y="3"/>
                  </a:moveTo>
                  <a:cubicBezTo>
                    <a:pt x="45564" y="11"/>
                    <a:pt x="49656" y="305"/>
                    <a:pt x="53755" y="886"/>
                  </a:cubicBezTo>
                  <a:cubicBezTo>
                    <a:pt x="57854" y="1466"/>
                    <a:pt x="61234" y="2286"/>
                    <a:pt x="63893" y="3346"/>
                  </a:cubicBezTo>
                  <a:lnTo>
                    <a:pt x="63893" y="13252"/>
                  </a:lnTo>
                  <a:cubicBezTo>
                    <a:pt x="61029" y="12133"/>
                    <a:pt x="57748" y="11276"/>
                    <a:pt x="54049" y="10683"/>
                  </a:cubicBezTo>
                  <a:cubicBezTo>
                    <a:pt x="50350" y="10089"/>
                    <a:pt x="46325" y="9790"/>
                    <a:pt x="41976" y="9785"/>
                  </a:cubicBezTo>
                  <a:cubicBezTo>
                    <a:pt x="35559" y="9694"/>
                    <a:pt x="30094" y="10605"/>
                    <a:pt x="25581" y="12518"/>
                  </a:cubicBezTo>
                  <a:cubicBezTo>
                    <a:pt x="21067" y="14432"/>
                    <a:pt x="17620" y="17893"/>
                    <a:pt x="15239" y="22902"/>
                  </a:cubicBezTo>
                  <a:cubicBezTo>
                    <a:pt x="12858" y="27911"/>
                    <a:pt x="11658" y="35013"/>
                    <a:pt x="11639" y="44209"/>
                  </a:cubicBezTo>
                  <a:cubicBezTo>
                    <a:pt x="11650" y="53835"/>
                    <a:pt x="12798" y="61150"/>
                    <a:pt x="15083" y="66153"/>
                  </a:cubicBezTo>
                  <a:cubicBezTo>
                    <a:pt x="17369" y="71156"/>
                    <a:pt x="20727" y="74536"/>
                    <a:pt x="25159" y="76293"/>
                  </a:cubicBezTo>
                  <a:cubicBezTo>
                    <a:pt x="29590" y="78049"/>
                    <a:pt x="35031" y="78870"/>
                    <a:pt x="41481" y="78756"/>
                  </a:cubicBezTo>
                  <a:cubicBezTo>
                    <a:pt x="43550" y="78758"/>
                    <a:pt x="45882" y="78629"/>
                    <a:pt x="48477" y="78369"/>
                  </a:cubicBezTo>
                  <a:cubicBezTo>
                    <a:pt x="51072" y="78108"/>
                    <a:pt x="53404" y="77700"/>
                    <a:pt x="55473" y="77146"/>
                  </a:cubicBezTo>
                  <a:lnTo>
                    <a:pt x="55473" y="50524"/>
                  </a:lnTo>
                  <a:lnTo>
                    <a:pt x="38261" y="50524"/>
                  </a:lnTo>
                  <a:lnTo>
                    <a:pt x="38261" y="41113"/>
                  </a:lnTo>
                  <a:lnTo>
                    <a:pt x="66122" y="41113"/>
                  </a:lnTo>
                  <a:lnTo>
                    <a:pt x="66122" y="84823"/>
                  </a:lnTo>
                  <a:cubicBezTo>
                    <a:pt x="63016" y="85839"/>
                    <a:pt x="59291" y="86685"/>
                    <a:pt x="54947" y="87361"/>
                  </a:cubicBezTo>
                  <a:cubicBezTo>
                    <a:pt x="50603" y="88038"/>
                    <a:pt x="45701" y="88388"/>
                    <a:pt x="40242" y="88414"/>
                  </a:cubicBezTo>
                  <a:cubicBezTo>
                    <a:pt x="31872" y="88533"/>
                    <a:pt x="24688" y="87373"/>
                    <a:pt x="18692" y="84933"/>
                  </a:cubicBezTo>
                  <a:cubicBezTo>
                    <a:pt x="12697" y="82494"/>
                    <a:pt x="8091" y="78058"/>
                    <a:pt x="4875" y="71629"/>
                  </a:cubicBezTo>
                  <a:cubicBezTo>
                    <a:pt x="1658" y="65199"/>
                    <a:pt x="33" y="56059"/>
                    <a:pt x="0" y="44208"/>
                  </a:cubicBezTo>
                  <a:cubicBezTo>
                    <a:pt x="33" y="33216"/>
                    <a:pt x="1700" y="24479"/>
                    <a:pt x="5003" y="17999"/>
                  </a:cubicBezTo>
                  <a:cubicBezTo>
                    <a:pt x="8306" y="11519"/>
                    <a:pt x="13046" y="6882"/>
                    <a:pt x="19225" y="4089"/>
                  </a:cubicBezTo>
                  <a:cubicBezTo>
                    <a:pt x="25403" y="1296"/>
                    <a:pt x="32821" y="-66"/>
                    <a:pt x="41481" y="3"/>
                  </a:cubicBezTo>
                  <a:close/>
                </a:path>
              </a:pathLst>
            </a:custGeom>
            <a:solidFill>
              <a:prstClr val="white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dist">
                <a:defRPr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Bahnschrift Condensed" panose="020B0502040204020203" pitchFamily="34" charset="0"/>
                </a:defRPr>
              </a:lvl1pPr>
            </a:lstStyle>
            <a:p>
              <a:pPr marL="0" marR="0" lvl="0" indent="0" algn="ctr" defTabSz="3871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83CA98F-1E87-46D5-A008-40A4542228D1}"/>
                </a:ext>
              </a:extLst>
            </p:cNvPr>
            <p:cNvSpPr/>
            <p:nvPr/>
          </p:nvSpPr>
          <p:spPr>
            <a:xfrm rot="11006389">
              <a:off x="7997974" y="6758379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346294AB-1C93-42D2-9D93-5D10DD5D0651}"/>
                </a:ext>
              </a:extLst>
            </p:cNvPr>
            <p:cNvSpPr/>
            <p:nvPr/>
          </p:nvSpPr>
          <p:spPr>
            <a:xfrm rot="11006389">
              <a:off x="8091643" y="6764009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6AAE898B-84CA-4C35-92C4-77DDB529F2E6}"/>
                </a:ext>
              </a:extLst>
            </p:cNvPr>
            <p:cNvSpPr/>
            <p:nvPr/>
          </p:nvSpPr>
          <p:spPr>
            <a:xfrm rot="11006389">
              <a:off x="8185312" y="6769639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C6DC9F8C-54C9-4A3A-8EAE-E8F1AC8A2B7F}"/>
                </a:ext>
              </a:extLst>
            </p:cNvPr>
            <p:cNvSpPr/>
            <p:nvPr/>
          </p:nvSpPr>
          <p:spPr>
            <a:xfrm rot="11006389">
              <a:off x="8278980" y="6775270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7" name="TextBox 76">
              <a:extLst>
                <a:ext uri="{FF2B5EF4-FFF2-40B4-BE49-F238E27FC236}">
                  <a16:creationId xmlns:a16="http://schemas.microsoft.com/office/drawing/2014/main" id="{263A2DC4-257A-44C8-A428-268A9AE48D2A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 rot="206389">
              <a:off x="8404611" y="6830882"/>
              <a:ext cx="1523448" cy="109588"/>
            </a:xfrm>
            <a:custGeom>
              <a:avLst/>
              <a:gdLst/>
              <a:ahLst/>
              <a:cxnLst/>
              <a:rect l="l" t="t" r="r" b="b"/>
              <a:pathLst>
                <a:path w="1523448" h="109588">
                  <a:moveTo>
                    <a:pt x="1308050" y="11643"/>
                  </a:moveTo>
                  <a:lnTo>
                    <a:pt x="1293315" y="51638"/>
                  </a:lnTo>
                  <a:lnTo>
                    <a:pt x="1324023" y="51638"/>
                  </a:lnTo>
                  <a:lnTo>
                    <a:pt x="1309535" y="11643"/>
                  </a:lnTo>
                  <a:close/>
                  <a:moveTo>
                    <a:pt x="1498807" y="3"/>
                  </a:moveTo>
                  <a:cubicBezTo>
                    <a:pt x="1502891" y="11"/>
                    <a:pt x="1506982" y="305"/>
                    <a:pt x="1511081" y="885"/>
                  </a:cubicBezTo>
                  <a:cubicBezTo>
                    <a:pt x="1515180" y="1466"/>
                    <a:pt x="1518560" y="2286"/>
                    <a:pt x="1521219" y="3346"/>
                  </a:cubicBezTo>
                  <a:lnTo>
                    <a:pt x="1521219" y="13252"/>
                  </a:lnTo>
                  <a:cubicBezTo>
                    <a:pt x="1518356" y="12133"/>
                    <a:pt x="1515075" y="11276"/>
                    <a:pt x="1511375" y="10683"/>
                  </a:cubicBezTo>
                  <a:cubicBezTo>
                    <a:pt x="1507676" y="10090"/>
                    <a:pt x="1503651" y="9790"/>
                    <a:pt x="1499302" y="9785"/>
                  </a:cubicBezTo>
                  <a:cubicBezTo>
                    <a:pt x="1492886" y="9694"/>
                    <a:pt x="1487421" y="10606"/>
                    <a:pt x="1482907" y="12518"/>
                  </a:cubicBezTo>
                  <a:cubicBezTo>
                    <a:pt x="1478393" y="14432"/>
                    <a:pt x="1474946" y="17893"/>
                    <a:pt x="1472566" y="22902"/>
                  </a:cubicBezTo>
                  <a:cubicBezTo>
                    <a:pt x="1470184" y="27910"/>
                    <a:pt x="1468984" y="35013"/>
                    <a:pt x="1468965" y="44208"/>
                  </a:cubicBezTo>
                  <a:cubicBezTo>
                    <a:pt x="1468975" y="53835"/>
                    <a:pt x="1470124" y="61149"/>
                    <a:pt x="1472410" y="66153"/>
                  </a:cubicBezTo>
                  <a:cubicBezTo>
                    <a:pt x="1474695" y="71157"/>
                    <a:pt x="1478054" y="74536"/>
                    <a:pt x="1482485" y="76293"/>
                  </a:cubicBezTo>
                  <a:cubicBezTo>
                    <a:pt x="1486916" y="78049"/>
                    <a:pt x="1492357" y="78870"/>
                    <a:pt x="1498807" y="78756"/>
                  </a:cubicBezTo>
                  <a:cubicBezTo>
                    <a:pt x="1500876" y="78759"/>
                    <a:pt x="1503208" y="78629"/>
                    <a:pt x="1505803" y="78369"/>
                  </a:cubicBezTo>
                  <a:cubicBezTo>
                    <a:pt x="1508399" y="78108"/>
                    <a:pt x="1510730" y="77701"/>
                    <a:pt x="1512799" y="77146"/>
                  </a:cubicBezTo>
                  <a:lnTo>
                    <a:pt x="1512799" y="50524"/>
                  </a:lnTo>
                  <a:lnTo>
                    <a:pt x="1495587" y="50523"/>
                  </a:lnTo>
                  <a:lnTo>
                    <a:pt x="1495588" y="41113"/>
                  </a:lnTo>
                  <a:lnTo>
                    <a:pt x="1523448" y="41113"/>
                  </a:lnTo>
                  <a:lnTo>
                    <a:pt x="1523448" y="84823"/>
                  </a:lnTo>
                  <a:cubicBezTo>
                    <a:pt x="1520342" y="85839"/>
                    <a:pt x="1516617" y="86686"/>
                    <a:pt x="1512273" y="87362"/>
                  </a:cubicBezTo>
                  <a:cubicBezTo>
                    <a:pt x="1507929" y="88038"/>
                    <a:pt x="1503028" y="88388"/>
                    <a:pt x="1497568" y="88414"/>
                  </a:cubicBezTo>
                  <a:cubicBezTo>
                    <a:pt x="1489198" y="88533"/>
                    <a:pt x="1482014" y="87373"/>
                    <a:pt x="1476019" y="84933"/>
                  </a:cubicBezTo>
                  <a:cubicBezTo>
                    <a:pt x="1470023" y="82493"/>
                    <a:pt x="1465417" y="78059"/>
                    <a:pt x="1462201" y="71629"/>
                  </a:cubicBezTo>
                  <a:cubicBezTo>
                    <a:pt x="1458984" y="65199"/>
                    <a:pt x="1457359" y="56059"/>
                    <a:pt x="1457326" y="44208"/>
                  </a:cubicBezTo>
                  <a:cubicBezTo>
                    <a:pt x="1457358" y="33216"/>
                    <a:pt x="1459026" y="24479"/>
                    <a:pt x="1462329" y="17999"/>
                  </a:cubicBezTo>
                  <a:cubicBezTo>
                    <a:pt x="1465632" y="11519"/>
                    <a:pt x="1470373" y="6882"/>
                    <a:pt x="1476550" y="4089"/>
                  </a:cubicBezTo>
                  <a:cubicBezTo>
                    <a:pt x="1482729" y="1296"/>
                    <a:pt x="1490147" y="-66"/>
                    <a:pt x="1498807" y="3"/>
                  </a:cubicBezTo>
                  <a:close/>
                  <a:moveTo>
                    <a:pt x="1364552" y="1241"/>
                  </a:moveTo>
                  <a:lnTo>
                    <a:pt x="1382011" y="1241"/>
                  </a:lnTo>
                  <a:lnTo>
                    <a:pt x="1421140" y="72565"/>
                  </a:lnTo>
                  <a:lnTo>
                    <a:pt x="1421883" y="72564"/>
                  </a:lnTo>
                  <a:lnTo>
                    <a:pt x="1421883" y="1241"/>
                  </a:lnTo>
                  <a:lnTo>
                    <a:pt x="1433027" y="1241"/>
                  </a:lnTo>
                  <a:lnTo>
                    <a:pt x="1433027" y="87176"/>
                  </a:lnTo>
                  <a:lnTo>
                    <a:pt x="1418292" y="87176"/>
                  </a:lnTo>
                  <a:lnTo>
                    <a:pt x="1376191" y="11519"/>
                  </a:lnTo>
                  <a:lnTo>
                    <a:pt x="1375449" y="11519"/>
                  </a:lnTo>
                  <a:lnTo>
                    <a:pt x="1375448" y="87176"/>
                  </a:lnTo>
                  <a:lnTo>
                    <a:pt x="1364552" y="87176"/>
                  </a:lnTo>
                  <a:close/>
                  <a:moveTo>
                    <a:pt x="1301364" y="1241"/>
                  </a:moveTo>
                  <a:lnTo>
                    <a:pt x="1316222" y="1241"/>
                  </a:lnTo>
                  <a:lnTo>
                    <a:pt x="1348664" y="87176"/>
                  </a:lnTo>
                  <a:lnTo>
                    <a:pt x="1336901" y="87176"/>
                  </a:lnTo>
                  <a:lnTo>
                    <a:pt x="1327614" y="61544"/>
                  </a:lnTo>
                  <a:lnTo>
                    <a:pt x="1289600" y="61544"/>
                  </a:lnTo>
                  <a:lnTo>
                    <a:pt x="1280190" y="87176"/>
                  </a:lnTo>
                  <a:lnTo>
                    <a:pt x="1268797" y="87176"/>
                  </a:lnTo>
                  <a:close/>
                  <a:moveTo>
                    <a:pt x="1079450" y="11643"/>
                  </a:moveTo>
                  <a:lnTo>
                    <a:pt x="1064714" y="51638"/>
                  </a:lnTo>
                  <a:lnTo>
                    <a:pt x="1095423" y="51638"/>
                  </a:lnTo>
                  <a:lnTo>
                    <a:pt x="1080936" y="11643"/>
                  </a:lnTo>
                  <a:close/>
                  <a:moveTo>
                    <a:pt x="1240727" y="1241"/>
                  </a:moveTo>
                  <a:lnTo>
                    <a:pt x="1251871" y="1241"/>
                  </a:lnTo>
                  <a:lnTo>
                    <a:pt x="1251872" y="87176"/>
                  </a:lnTo>
                  <a:lnTo>
                    <a:pt x="1240726" y="87176"/>
                  </a:lnTo>
                  <a:close/>
                  <a:moveTo>
                    <a:pt x="1158336" y="1241"/>
                  </a:moveTo>
                  <a:lnTo>
                    <a:pt x="1171337" y="1241"/>
                  </a:lnTo>
                  <a:lnTo>
                    <a:pt x="1191769" y="36531"/>
                  </a:lnTo>
                  <a:lnTo>
                    <a:pt x="1192511" y="36531"/>
                  </a:lnTo>
                  <a:lnTo>
                    <a:pt x="1214305" y="1241"/>
                  </a:lnTo>
                  <a:lnTo>
                    <a:pt x="1226440" y="1241"/>
                  </a:lnTo>
                  <a:lnTo>
                    <a:pt x="1199569" y="42723"/>
                  </a:lnTo>
                  <a:lnTo>
                    <a:pt x="1227431" y="87176"/>
                  </a:lnTo>
                  <a:lnTo>
                    <a:pt x="1214428" y="87176"/>
                  </a:lnTo>
                  <a:lnTo>
                    <a:pt x="1192387" y="50276"/>
                  </a:lnTo>
                  <a:lnTo>
                    <a:pt x="1191645" y="50276"/>
                  </a:lnTo>
                  <a:lnTo>
                    <a:pt x="1168489" y="87176"/>
                  </a:lnTo>
                  <a:lnTo>
                    <a:pt x="1155983" y="87176"/>
                  </a:lnTo>
                  <a:lnTo>
                    <a:pt x="1184215" y="43466"/>
                  </a:lnTo>
                  <a:close/>
                  <a:moveTo>
                    <a:pt x="1072763" y="1241"/>
                  </a:moveTo>
                  <a:lnTo>
                    <a:pt x="1087623" y="1241"/>
                  </a:lnTo>
                  <a:lnTo>
                    <a:pt x="1120064" y="87176"/>
                  </a:lnTo>
                  <a:lnTo>
                    <a:pt x="1108301" y="87176"/>
                  </a:lnTo>
                  <a:lnTo>
                    <a:pt x="1099014" y="61544"/>
                  </a:lnTo>
                  <a:lnTo>
                    <a:pt x="1061000" y="61544"/>
                  </a:lnTo>
                  <a:lnTo>
                    <a:pt x="1051589" y="87176"/>
                  </a:lnTo>
                  <a:lnTo>
                    <a:pt x="1040197" y="87176"/>
                  </a:lnTo>
                  <a:close/>
                  <a:moveTo>
                    <a:pt x="1012127" y="1241"/>
                  </a:moveTo>
                  <a:lnTo>
                    <a:pt x="1023272" y="1241"/>
                  </a:lnTo>
                  <a:lnTo>
                    <a:pt x="1023272" y="87176"/>
                  </a:lnTo>
                  <a:lnTo>
                    <a:pt x="1012127" y="87176"/>
                  </a:lnTo>
                  <a:close/>
                  <a:moveTo>
                    <a:pt x="929736" y="1241"/>
                  </a:moveTo>
                  <a:lnTo>
                    <a:pt x="942738" y="1241"/>
                  </a:lnTo>
                  <a:lnTo>
                    <a:pt x="963169" y="36531"/>
                  </a:lnTo>
                  <a:lnTo>
                    <a:pt x="963911" y="36531"/>
                  </a:lnTo>
                  <a:lnTo>
                    <a:pt x="985705" y="1241"/>
                  </a:lnTo>
                  <a:lnTo>
                    <a:pt x="997840" y="1241"/>
                  </a:lnTo>
                  <a:lnTo>
                    <a:pt x="970969" y="42723"/>
                  </a:lnTo>
                  <a:lnTo>
                    <a:pt x="998830" y="87176"/>
                  </a:lnTo>
                  <a:lnTo>
                    <a:pt x="985828" y="87176"/>
                  </a:lnTo>
                  <a:lnTo>
                    <a:pt x="963788" y="50276"/>
                  </a:lnTo>
                  <a:lnTo>
                    <a:pt x="963044" y="50276"/>
                  </a:lnTo>
                  <a:lnTo>
                    <a:pt x="939889" y="87176"/>
                  </a:lnTo>
                  <a:lnTo>
                    <a:pt x="927383" y="87176"/>
                  </a:lnTo>
                  <a:lnTo>
                    <a:pt x="955615" y="43466"/>
                  </a:lnTo>
                  <a:close/>
                  <a:moveTo>
                    <a:pt x="851107" y="3"/>
                  </a:moveTo>
                  <a:cubicBezTo>
                    <a:pt x="855191" y="11"/>
                    <a:pt x="859282" y="305"/>
                    <a:pt x="863381" y="885"/>
                  </a:cubicBezTo>
                  <a:cubicBezTo>
                    <a:pt x="867480" y="1466"/>
                    <a:pt x="870860" y="2286"/>
                    <a:pt x="873519" y="3346"/>
                  </a:cubicBezTo>
                  <a:lnTo>
                    <a:pt x="873519" y="13252"/>
                  </a:lnTo>
                  <a:cubicBezTo>
                    <a:pt x="870656" y="12133"/>
                    <a:pt x="867374" y="11276"/>
                    <a:pt x="863676" y="10683"/>
                  </a:cubicBezTo>
                  <a:cubicBezTo>
                    <a:pt x="859975" y="10089"/>
                    <a:pt x="855951" y="9790"/>
                    <a:pt x="851602" y="9785"/>
                  </a:cubicBezTo>
                  <a:cubicBezTo>
                    <a:pt x="845185" y="9694"/>
                    <a:pt x="839721" y="10605"/>
                    <a:pt x="835206" y="12518"/>
                  </a:cubicBezTo>
                  <a:cubicBezTo>
                    <a:pt x="830693" y="14432"/>
                    <a:pt x="827247" y="17893"/>
                    <a:pt x="824865" y="22902"/>
                  </a:cubicBezTo>
                  <a:cubicBezTo>
                    <a:pt x="822484" y="27910"/>
                    <a:pt x="821284" y="35013"/>
                    <a:pt x="821265" y="44208"/>
                  </a:cubicBezTo>
                  <a:cubicBezTo>
                    <a:pt x="821275" y="53835"/>
                    <a:pt x="822423" y="61150"/>
                    <a:pt x="824710" y="66153"/>
                  </a:cubicBezTo>
                  <a:cubicBezTo>
                    <a:pt x="826995" y="71157"/>
                    <a:pt x="830353" y="74536"/>
                    <a:pt x="834785" y="76293"/>
                  </a:cubicBezTo>
                  <a:cubicBezTo>
                    <a:pt x="839216" y="78049"/>
                    <a:pt x="844658" y="78870"/>
                    <a:pt x="851107" y="78756"/>
                  </a:cubicBezTo>
                  <a:cubicBezTo>
                    <a:pt x="853176" y="78758"/>
                    <a:pt x="855508" y="78629"/>
                    <a:pt x="858103" y="78369"/>
                  </a:cubicBezTo>
                  <a:cubicBezTo>
                    <a:pt x="860698" y="78108"/>
                    <a:pt x="863030" y="77700"/>
                    <a:pt x="865099" y="77146"/>
                  </a:cubicBezTo>
                  <a:lnTo>
                    <a:pt x="865099" y="50524"/>
                  </a:lnTo>
                  <a:lnTo>
                    <a:pt x="847888" y="50523"/>
                  </a:lnTo>
                  <a:lnTo>
                    <a:pt x="847887" y="41113"/>
                  </a:lnTo>
                  <a:lnTo>
                    <a:pt x="875748" y="41113"/>
                  </a:lnTo>
                  <a:lnTo>
                    <a:pt x="875748" y="84823"/>
                  </a:lnTo>
                  <a:cubicBezTo>
                    <a:pt x="872642" y="85839"/>
                    <a:pt x="868917" y="86686"/>
                    <a:pt x="864573" y="87362"/>
                  </a:cubicBezTo>
                  <a:cubicBezTo>
                    <a:pt x="860229" y="88038"/>
                    <a:pt x="855327" y="88388"/>
                    <a:pt x="849869" y="88414"/>
                  </a:cubicBezTo>
                  <a:cubicBezTo>
                    <a:pt x="841498" y="88533"/>
                    <a:pt x="834314" y="87373"/>
                    <a:pt x="828319" y="84933"/>
                  </a:cubicBezTo>
                  <a:cubicBezTo>
                    <a:pt x="822323" y="82493"/>
                    <a:pt x="817717" y="78059"/>
                    <a:pt x="814501" y="71629"/>
                  </a:cubicBezTo>
                  <a:cubicBezTo>
                    <a:pt x="811284" y="65199"/>
                    <a:pt x="809659" y="56059"/>
                    <a:pt x="809626" y="44208"/>
                  </a:cubicBezTo>
                  <a:cubicBezTo>
                    <a:pt x="809658" y="33216"/>
                    <a:pt x="811326" y="24479"/>
                    <a:pt x="814629" y="17999"/>
                  </a:cubicBezTo>
                  <a:cubicBezTo>
                    <a:pt x="817931" y="11519"/>
                    <a:pt x="822673" y="6882"/>
                    <a:pt x="828850" y="4089"/>
                  </a:cubicBezTo>
                  <a:cubicBezTo>
                    <a:pt x="835029" y="1296"/>
                    <a:pt x="842447" y="-66"/>
                    <a:pt x="851107" y="3"/>
                  </a:cubicBezTo>
                  <a:close/>
                  <a:moveTo>
                    <a:pt x="716852" y="1241"/>
                  </a:moveTo>
                  <a:lnTo>
                    <a:pt x="734311" y="1241"/>
                  </a:lnTo>
                  <a:lnTo>
                    <a:pt x="773440" y="72565"/>
                  </a:lnTo>
                  <a:lnTo>
                    <a:pt x="774183" y="72564"/>
                  </a:lnTo>
                  <a:lnTo>
                    <a:pt x="774183" y="1241"/>
                  </a:lnTo>
                  <a:lnTo>
                    <a:pt x="785327" y="1241"/>
                  </a:lnTo>
                  <a:lnTo>
                    <a:pt x="785327" y="87176"/>
                  </a:lnTo>
                  <a:lnTo>
                    <a:pt x="770592" y="87176"/>
                  </a:lnTo>
                  <a:lnTo>
                    <a:pt x="728491" y="11519"/>
                  </a:lnTo>
                  <a:lnTo>
                    <a:pt x="727749" y="11519"/>
                  </a:lnTo>
                  <a:lnTo>
                    <a:pt x="727748" y="87176"/>
                  </a:lnTo>
                  <a:lnTo>
                    <a:pt x="716852" y="87176"/>
                  </a:lnTo>
                  <a:close/>
                  <a:moveTo>
                    <a:pt x="650177" y="1241"/>
                  </a:moveTo>
                  <a:lnTo>
                    <a:pt x="697974" y="1241"/>
                  </a:lnTo>
                  <a:lnTo>
                    <a:pt x="697973" y="11147"/>
                  </a:lnTo>
                  <a:lnTo>
                    <a:pt x="661321" y="11147"/>
                  </a:lnTo>
                  <a:lnTo>
                    <a:pt x="661321" y="37770"/>
                  </a:lnTo>
                  <a:lnTo>
                    <a:pt x="695497" y="37769"/>
                  </a:lnTo>
                  <a:lnTo>
                    <a:pt x="695496" y="47180"/>
                  </a:lnTo>
                  <a:lnTo>
                    <a:pt x="661321" y="47180"/>
                  </a:lnTo>
                  <a:lnTo>
                    <a:pt x="661321" y="77146"/>
                  </a:lnTo>
                  <a:lnTo>
                    <a:pt x="701069" y="77146"/>
                  </a:lnTo>
                  <a:lnTo>
                    <a:pt x="701069" y="87176"/>
                  </a:lnTo>
                  <a:lnTo>
                    <a:pt x="650176" y="87176"/>
                  </a:lnTo>
                  <a:close/>
                  <a:moveTo>
                    <a:pt x="545402" y="1241"/>
                  </a:moveTo>
                  <a:lnTo>
                    <a:pt x="563233" y="1241"/>
                  </a:lnTo>
                  <a:lnTo>
                    <a:pt x="585150" y="56591"/>
                  </a:lnTo>
                  <a:lnTo>
                    <a:pt x="585893" y="56591"/>
                  </a:lnTo>
                  <a:lnTo>
                    <a:pt x="607810" y="1241"/>
                  </a:lnTo>
                  <a:lnTo>
                    <a:pt x="625393" y="1241"/>
                  </a:lnTo>
                  <a:lnTo>
                    <a:pt x="625393" y="87176"/>
                  </a:lnTo>
                  <a:lnTo>
                    <a:pt x="614249" y="87176"/>
                  </a:lnTo>
                  <a:lnTo>
                    <a:pt x="614249" y="12509"/>
                  </a:lnTo>
                  <a:lnTo>
                    <a:pt x="613505" y="12509"/>
                  </a:lnTo>
                  <a:lnTo>
                    <a:pt x="591465" y="67735"/>
                  </a:lnTo>
                  <a:lnTo>
                    <a:pt x="579330" y="67735"/>
                  </a:lnTo>
                  <a:lnTo>
                    <a:pt x="557042" y="12509"/>
                  </a:lnTo>
                  <a:lnTo>
                    <a:pt x="556298" y="12509"/>
                  </a:lnTo>
                  <a:lnTo>
                    <a:pt x="556298" y="87176"/>
                  </a:lnTo>
                  <a:lnTo>
                    <a:pt x="545402" y="87176"/>
                  </a:lnTo>
                  <a:close/>
                  <a:moveTo>
                    <a:pt x="412052" y="1241"/>
                  </a:moveTo>
                  <a:lnTo>
                    <a:pt x="429511" y="1241"/>
                  </a:lnTo>
                  <a:lnTo>
                    <a:pt x="468640" y="72565"/>
                  </a:lnTo>
                  <a:lnTo>
                    <a:pt x="469383" y="72565"/>
                  </a:lnTo>
                  <a:lnTo>
                    <a:pt x="469383" y="1241"/>
                  </a:lnTo>
                  <a:lnTo>
                    <a:pt x="480527" y="1241"/>
                  </a:lnTo>
                  <a:lnTo>
                    <a:pt x="480527" y="87176"/>
                  </a:lnTo>
                  <a:lnTo>
                    <a:pt x="465792" y="87176"/>
                  </a:lnTo>
                  <a:lnTo>
                    <a:pt x="423691" y="11519"/>
                  </a:lnTo>
                  <a:lnTo>
                    <a:pt x="422949" y="11519"/>
                  </a:lnTo>
                  <a:lnTo>
                    <a:pt x="422949" y="87176"/>
                  </a:lnTo>
                  <a:lnTo>
                    <a:pt x="412052" y="87176"/>
                  </a:lnTo>
                  <a:close/>
                  <a:moveTo>
                    <a:pt x="325955" y="1241"/>
                  </a:moveTo>
                  <a:lnTo>
                    <a:pt x="336976" y="1241"/>
                  </a:lnTo>
                  <a:lnTo>
                    <a:pt x="336975" y="56962"/>
                  </a:lnTo>
                  <a:cubicBezTo>
                    <a:pt x="336877" y="65016"/>
                    <a:pt x="338467" y="70671"/>
                    <a:pt x="341743" y="73926"/>
                  </a:cubicBezTo>
                  <a:cubicBezTo>
                    <a:pt x="345019" y="77182"/>
                    <a:pt x="350571" y="78750"/>
                    <a:pt x="358398" y="78632"/>
                  </a:cubicBezTo>
                  <a:cubicBezTo>
                    <a:pt x="366550" y="78751"/>
                    <a:pt x="372194" y="77182"/>
                    <a:pt x="375330" y="73927"/>
                  </a:cubicBezTo>
                  <a:cubicBezTo>
                    <a:pt x="378468" y="70671"/>
                    <a:pt x="379964" y="65016"/>
                    <a:pt x="379820" y="56963"/>
                  </a:cubicBezTo>
                  <a:lnTo>
                    <a:pt x="379819" y="1241"/>
                  </a:lnTo>
                  <a:lnTo>
                    <a:pt x="390840" y="1241"/>
                  </a:lnTo>
                  <a:lnTo>
                    <a:pt x="390840" y="59439"/>
                  </a:lnTo>
                  <a:cubicBezTo>
                    <a:pt x="390838" y="69531"/>
                    <a:pt x="388119" y="76898"/>
                    <a:pt x="382683" y="81542"/>
                  </a:cubicBezTo>
                  <a:cubicBezTo>
                    <a:pt x="377247" y="86185"/>
                    <a:pt x="369111" y="88476"/>
                    <a:pt x="358274" y="88414"/>
                  </a:cubicBezTo>
                  <a:cubicBezTo>
                    <a:pt x="347502" y="88515"/>
                    <a:pt x="339421" y="86301"/>
                    <a:pt x="334035" y="81774"/>
                  </a:cubicBezTo>
                  <a:cubicBezTo>
                    <a:pt x="328648" y="77247"/>
                    <a:pt x="325956" y="69802"/>
                    <a:pt x="325955" y="59439"/>
                  </a:cubicBezTo>
                  <a:close/>
                  <a:moveTo>
                    <a:pt x="288351" y="1241"/>
                  </a:moveTo>
                  <a:lnTo>
                    <a:pt x="299495" y="1241"/>
                  </a:lnTo>
                  <a:lnTo>
                    <a:pt x="299495" y="85195"/>
                  </a:lnTo>
                  <a:cubicBezTo>
                    <a:pt x="299518" y="92766"/>
                    <a:pt x="297614" y="98704"/>
                    <a:pt x="293783" y="103010"/>
                  </a:cubicBezTo>
                  <a:cubicBezTo>
                    <a:pt x="289953" y="107315"/>
                    <a:pt x="284056" y="109508"/>
                    <a:pt x="276092" y="109588"/>
                  </a:cubicBezTo>
                  <a:cubicBezTo>
                    <a:pt x="274795" y="109588"/>
                    <a:pt x="273335" y="109526"/>
                    <a:pt x="271712" y="109402"/>
                  </a:cubicBezTo>
                  <a:cubicBezTo>
                    <a:pt x="270089" y="109279"/>
                    <a:pt x="268660" y="109093"/>
                    <a:pt x="267424" y="108845"/>
                  </a:cubicBezTo>
                  <a:lnTo>
                    <a:pt x="267425" y="98939"/>
                  </a:lnTo>
                  <a:cubicBezTo>
                    <a:pt x="268381" y="99138"/>
                    <a:pt x="269501" y="99329"/>
                    <a:pt x="270783" y="99512"/>
                  </a:cubicBezTo>
                  <a:cubicBezTo>
                    <a:pt x="272065" y="99695"/>
                    <a:pt x="273711" y="99793"/>
                    <a:pt x="275721" y="99806"/>
                  </a:cubicBezTo>
                  <a:cubicBezTo>
                    <a:pt x="280202" y="99739"/>
                    <a:pt x="283437" y="98294"/>
                    <a:pt x="285425" y="95472"/>
                  </a:cubicBezTo>
                  <a:cubicBezTo>
                    <a:pt x="287414" y="92650"/>
                    <a:pt x="288389" y="88852"/>
                    <a:pt x="288351" y="84080"/>
                  </a:cubicBezTo>
                  <a:close/>
                  <a:moveTo>
                    <a:pt x="164402" y="1241"/>
                  </a:moveTo>
                  <a:lnTo>
                    <a:pt x="175546" y="1241"/>
                  </a:lnTo>
                  <a:lnTo>
                    <a:pt x="175546" y="36284"/>
                  </a:lnTo>
                  <a:lnTo>
                    <a:pt x="218018" y="36284"/>
                  </a:lnTo>
                  <a:lnTo>
                    <a:pt x="218018" y="1241"/>
                  </a:lnTo>
                  <a:lnTo>
                    <a:pt x="229286" y="1241"/>
                  </a:lnTo>
                  <a:lnTo>
                    <a:pt x="229286" y="87176"/>
                  </a:lnTo>
                  <a:lnTo>
                    <a:pt x="218018" y="87176"/>
                  </a:lnTo>
                  <a:lnTo>
                    <a:pt x="218019" y="45571"/>
                  </a:lnTo>
                  <a:lnTo>
                    <a:pt x="175546" y="45571"/>
                  </a:lnTo>
                  <a:lnTo>
                    <a:pt x="175546" y="87176"/>
                  </a:lnTo>
                  <a:lnTo>
                    <a:pt x="164402" y="87176"/>
                  </a:lnTo>
                  <a:close/>
                  <a:moveTo>
                    <a:pt x="86469" y="1241"/>
                  </a:moveTo>
                  <a:lnTo>
                    <a:pt x="146152" y="1241"/>
                  </a:lnTo>
                  <a:lnTo>
                    <a:pt x="146152" y="11890"/>
                  </a:lnTo>
                  <a:lnTo>
                    <a:pt x="96003" y="76403"/>
                  </a:lnTo>
                  <a:lnTo>
                    <a:pt x="96003" y="77146"/>
                  </a:lnTo>
                  <a:lnTo>
                    <a:pt x="149000" y="77146"/>
                  </a:lnTo>
                  <a:lnTo>
                    <a:pt x="149000" y="87176"/>
                  </a:lnTo>
                  <a:lnTo>
                    <a:pt x="83991" y="87176"/>
                  </a:lnTo>
                  <a:lnTo>
                    <a:pt x="83992" y="75784"/>
                  </a:lnTo>
                  <a:lnTo>
                    <a:pt x="133398" y="11890"/>
                  </a:lnTo>
                  <a:lnTo>
                    <a:pt x="133275" y="11147"/>
                  </a:lnTo>
                  <a:lnTo>
                    <a:pt x="86468" y="11147"/>
                  </a:lnTo>
                  <a:close/>
                  <a:moveTo>
                    <a:pt x="41481" y="3"/>
                  </a:moveTo>
                  <a:cubicBezTo>
                    <a:pt x="45565" y="11"/>
                    <a:pt x="49657" y="305"/>
                    <a:pt x="53756" y="886"/>
                  </a:cubicBezTo>
                  <a:cubicBezTo>
                    <a:pt x="57855" y="1466"/>
                    <a:pt x="61234" y="2286"/>
                    <a:pt x="63894" y="3346"/>
                  </a:cubicBezTo>
                  <a:lnTo>
                    <a:pt x="63894" y="13253"/>
                  </a:lnTo>
                  <a:cubicBezTo>
                    <a:pt x="61030" y="12133"/>
                    <a:pt x="57749" y="11276"/>
                    <a:pt x="54050" y="10683"/>
                  </a:cubicBezTo>
                  <a:cubicBezTo>
                    <a:pt x="50351" y="10089"/>
                    <a:pt x="46326" y="9790"/>
                    <a:pt x="41977" y="9785"/>
                  </a:cubicBezTo>
                  <a:cubicBezTo>
                    <a:pt x="35560" y="9694"/>
                    <a:pt x="30095" y="10605"/>
                    <a:pt x="25582" y="12518"/>
                  </a:cubicBezTo>
                  <a:cubicBezTo>
                    <a:pt x="21068" y="14432"/>
                    <a:pt x="17621" y="17893"/>
                    <a:pt x="15240" y="22902"/>
                  </a:cubicBezTo>
                  <a:cubicBezTo>
                    <a:pt x="12859" y="27911"/>
                    <a:pt x="11659" y="35013"/>
                    <a:pt x="11640" y="44209"/>
                  </a:cubicBezTo>
                  <a:cubicBezTo>
                    <a:pt x="11651" y="53835"/>
                    <a:pt x="12799" y="61150"/>
                    <a:pt x="15084" y="66153"/>
                  </a:cubicBezTo>
                  <a:cubicBezTo>
                    <a:pt x="17369" y="71156"/>
                    <a:pt x="20728" y="74536"/>
                    <a:pt x="25159" y="76293"/>
                  </a:cubicBezTo>
                  <a:cubicBezTo>
                    <a:pt x="29592" y="78049"/>
                    <a:pt x="35032" y="78870"/>
                    <a:pt x="41482" y="78756"/>
                  </a:cubicBezTo>
                  <a:cubicBezTo>
                    <a:pt x="43551" y="78758"/>
                    <a:pt x="45883" y="78629"/>
                    <a:pt x="48478" y="78369"/>
                  </a:cubicBezTo>
                  <a:cubicBezTo>
                    <a:pt x="51073" y="78108"/>
                    <a:pt x="53405" y="77700"/>
                    <a:pt x="55474" y="77146"/>
                  </a:cubicBezTo>
                  <a:lnTo>
                    <a:pt x="55474" y="50524"/>
                  </a:lnTo>
                  <a:lnTo>
                    <a:pt x="38262" y="50524"/>
                  </a:lnTo>
                  <a:lnTo>
                    <a:pt x="38262" y="41113"/>
                  </a:lnTo>
                  <a:lnTo>
                    <a:pt x="66123" y="41113"/>
                  </a:lnTo>
                  <a:lnTo>
                    <a:pt x="66123" y="84823"/>
                  </a:lnTo>
                  <a:cubicBezTo>
                    <a:pt x="63017" y="85839"/>
                    <a:pt x="59292" y="86685"/>
                    <a:pt x="54948" y="87361"/>
                  </a:cubicBezTo>
                  <a:cubicBezTo>
                    <a:pt x="50604" y="88038"/>
                    <a:pt x="45702" y="88388"/>
                    <a:pt x="40244" y="88414"/>
                  </a:cubicBezTo>
                  <a:cubicBezTo>
                    <a:pt x="31872" y="88533"/>
                    <a:pt x="24689" y="87373"/>
                    <a:pt x="18693" y="84933"/>
                  </a:cubicBezTo>
                  <a:cubicBezTo>
                    <a:pt x="12698" y="82494"/>
                    <a:pt x="8092" y="78058"/>
                    <a:pt x="4875" y="71629"/>
                  </a:cubicBezTo>
                  <a:cubicBezTo>
                    <a:pt x="1660" y="65199"/>
                    <a:pt x="34" y="56059"/>
                    <a:pt x="0" y="44208"/>
                  </a:cubicBezTo>
                  <a:cubicBezTo>
                    <a:pt x="34" y="33216"/>
                    <a:pt x="1701" y="24479"/>
                    <a:pt x="5004" y="17999"/>
                  </a:cubicBezTo>
                  <a:cubicBezTo>
                    <a:pt x="8307" y="11519"/>
                    <a:pt x="13047" y="6882"/>
                    <a:pt x="19226" y="4089"/>
                  </a:cubicBezTo>
                  <a:cubicBezTo>
                    <a:pt x="25404" y="1296"/>
                    <a:pt x="32823" y="-66"/>
                    <a:pt x="41481" y="3"/>
                  </a:cubicBezTo>
                  <a:close/>
                </a:path>
              </a:pathLst>
            </a:custGeom>
            <a:solidFill>
              <a:prstClr val="white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dist">
                <a:defRPr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Bahnschrift Condensed" panose="020B0502040204020203" pitchFamily="34" charset="0"/>
                </a:defRPr>
              </a:lvl1pPr>
            </a:lstStyle>
            <a:p>
              <a:pPr marL="0" marR="0" lvl="0" indent="0" algn="ctr" defTabSz="3871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10CF0140-9ADF-432D-9EE2-8D7054FEE69B}"/>
                </a:ext>
              </a:extLst>
            </p:cNvPr>
            <p:cNvSpPr/>
            <p:nvPr/>
          </p:nvSpPr>
          <p:spPr>
            <a:xfrm rot="11006389">
              <a:off x="9963720" y="6876537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3A0AA4BA-AEA9-4828-A95C-6F5F2364BC3F}"/>
                </a:ext>
              </a:extLst>
            </p:cNvPr>
            <p:cNvSpPr/>
            <p:nvPr/>
          </p:nvSpPr>
          <p:spPr>
            <a:xfrm rot="11006389">
              <a:off x="10057389" y="6882167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F3729C7F-21F4-49F5-98C2-486A6D91C71B}"/>
                </a:ext>
              </a:extLst>
            </p:cNvPr>
            <p:cNvSpPr/>
            <p:nvPr/>
          </p:nvSpPr>
          <p:spPr>
            <a:xfrm rot="11006389">
              <a:off x="10151058" y="6887797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E927A95B-D948-4832-879E-7AC4FCC951FA}"/>
                </a:ext>
              </a:extLst>
            </p:cNvPr>
            <p:cNvSpPr/>
            <p:nvPr/>
          </p:nvSpPr>
          <p:spPr>
            <a:xfrm rot="11006389">
              <a:off x="10244727" y="6893427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0" name="TextBox 81">
              <a:extLst>
                <a:ext uri="{FF2B5EF4-FFF2-40B4-BE49-F238E27FC236}">
                  <a16:creationId xmlns:a16="http://schemas.microsoft.com/office/drawing/2014/main" id="{7DD5785D-039C-4B27-A094-4558A6D6F5EE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 rot="206389">
              <a:off x="10370357" y="6949040"/>
              <a:ext cx="1523448" cy="109588"/>
            </a:xfrm>
            <a:custGeom>
              <a:avLst/>
              <a:gdLst/>
              <a:ahLst/>
              <a:cxnLst/>
              <a:rect l="l" t="t" r="r" b="b"/>
              <a:pathLst>
                <a:path w="1523448" h="109588">
                  <a:moveTo>
                    <a:pt x="1308050" y="11643"/>
                  </a:moveTo>
                  <a:lnTo>
                    <a:pt x="1293315" y="51638"/>
                  </a:lnTo>
                  <a:lnTo>
                    <a:pt x="1324023" y="51638"/>
                  </a:lnTo>
                  <a:lnTo>
                    <a:pt x="1309535" y="11643"/>
                  </a:lnTo>
                  <a:close/>
                  <a:moveTo>
                    <a:pt x="1498807" y="3"/>
                  </a:moveTo>
                  <a:cubicBezTo>
                    <a:pt x="1502891" y="11"/>
                    <a:pt x="1506982" y="305"/>
                    <a:pt x="1511081" y="885"/>
                  </a:cubicBezTo>
                  <a:cubicBezTo>
                    <a:pt x="1515180" y="1466"/>
                    <a:pt x="1518560" y="2286"/>
                    <a:pt x="1521219" y="3346"/>
                  </a:cubicBezTo>
                  <a:lnTo>
                    <a:pt x="1521219" y="13252"/>
                  </a:lnTo>
                  <a:cubicBezTo>
                    <a:pt x="1518356" y="12133"/>
                    <a:pt x="1515075" y="11276"/>
                    <a:pt x="1511375" y="10683"/>
                  </a:cubicBezTo>
                  <a:cubicBezTo>
                    <a:pt x="1507676" y="10090"/>
                    <a:pt x="1503651" y="9790"/>
                    <a:pt x="1499302" y="9785"/>
                  </a:cubicBezTo>
                  <a:cubicBezTo>
                    <a:pt x="1492886" y="9694"/>
                    <a:pt x="1487421" y="10606"/>
                    <a:pt x="1482907" y="12518"/>
                  </a:cubicBezTo>
                  <a:cubicBezTo>
                    <a:pt x="1478393" y="14432"/>
                    <a:pt x="1474946" y="17893"/>
                    <a:pt x="1472566" y="22902"/>
                  </a:cubicBezTo>
                  <a:cubicBezTo>
                    <a:pt x="1470184" y="27910"/>
                    <a:pt x="1468984" y="35013"/>
                    <a:pt x="1468965" y="44208"/>
                  </a:cubicBezTo>
                  <a:cubicBezTo>
                    <a:pt x="1468975" y="53835"/>
                    <a:pt x="1470124" y="61149"/>
                    <a:pt x="1472410" y="66153"/>
                  </a:cubicBezTo>
                  <a:cubicBezTo>
                    <a:pt x="1474695" y="71157"/>
                    <a:pt x="1478054" y="74536"/>
                    <a:pt x="1482485" y="76293"/>
                  </a:cubicBezTo>
                  <a:cubicBezTo>
                    <a:pt x="1486916" y="78049"/>
                    <a:pt x="1492357" y="78870"/>
                    <a:pt x="1498807" y="78756"/>
                  </a:cubicBezTo>
                  <a:cubicBezTo>
                    <a:pt x="1500876" y="78759"/>
                    <a:pt x="1503208" y="78629"/>
                    <a:pt x="1505803" y="78369"/>
                  </a:cubicBezTo>
                  <a:cubicBezTo>
                    <a:pt x="1508399" y="78108"/>
                    <a:pt x="1510730" y="77701"/>
                    <a:pt x="1512799" y="77146"/>
                  </a:cubicBezTo>
                  <a:lnTo>
                    <a:pt x="1512799" y="50524"/>
                  </a:lnTo>
                  <a:lnTo>
                    <a:pt x="1495587" y="50523"/>
                  </a:lnTo>
                  <a:lnTo>
                    <a:pt x="1495588" y="41113"/>
                  </a:lnTo>
                  <a:lnTo>
                    <a:pt x="1523448" y="41113"/>
                  </a:lnTo>
                  <a:lnTo>
                    <a:pt x="1523448" y="84823"/>
                  </a:lnTo>
                  <a:cubicBezTo>
                    <a:pt x="1520342" y="85839"/>
                    <a:pt x="1516617" y="86686"/>
                    <a:pt x="1512273" y="87362"/>
                  </a:cubicBezTo>
                  <a:cubicBezTo>
                    <a:pt x="1507929" y="88038"/>
                    <a:pt x="1503028" y="88388"/>
                    <a:pt x="1497568" y="88414"/>
                  </a:cubicBezTo>
                  <a:cubicBezTo>
                    <a:pt x="1489198" y="88533"/>
                    <a:pt x="1482014" y="87373"/>
                    <a:pt x="1476019" y="84933"/>
                  </a:cubicBezTo>
                  <a:cubicBezTo>
                    <a:pt x="1470023" y="82493"/>
                    <a:pt x="1465417" y="78059"/>
                    <a:pt x="1462201" y="71629"/>
                  </a:cubicBezTo>
                  <a:cubicBezTo>
                    <a:pt x="1458984" y="65199"/>
                    <a:pt x="1457359" y="56059"/>
                    <a:pt x="1457326" y="44208"/>
                  </a:cubicBezTo>
                  <a:cubicBezTo>
                    <a:pt x="1457358" y="33216"/>
                    <a:pt x="1459026" y="24479"/>
                    <a:pt x="1462329" y="17999"/>
                  </a:cubicBezTo>
                  <a:cubicBezTo>
                    <a:pt x="1465632" y="11519"/>
                    <a:pt x="1470373" y="6882"/>
                    <a:pt x="1476550" y="4089"/>
                  </a:cubicBezTo>
                  <a:cubicBezTo>
                    <a:pt x="1482729" y="1296"/>
                    <a:pt x="1490147" y="-66"/>
                    <a:pt x="1498807" y="3"/>
                  </a:cubicBezTo>
                  <a:close/>
                  <a:moveTo>
                    <a:pt x="1364552" y="1241"/>
                  </a:moveTo>
                  <a:lnTo>
                    <a:pt x="1382011" y="1241"/>
                  </a:lnTo>
                  <a:lnTo>
                    <a:pt x="1421140" y="72565"/>
                  </a:lnTo>
                  <a:lnTo>
                    <a:pt x="1421883" y="72564"/>
                  </a:lnTo>
                  <a:lnTo>
                    <a:pt x="1421883" y="1241"/>
                  </a:lnTo>
                  <a:lnTo>
                    <a:pt x="1433027" y="1241"/>
                  </a:lnTo>
                  <a:lnTo>
                    <a:pt x="1433027" y="87176"/>
                  </a:lnTo>
                  <a:lnTo>
                    <a:pt x="1418292" y="87176"/>
                  </a:lnTo>
                  <a:lnTo>
                    <a:pt x="1376191" y="11519"/>
                  </a:lnTo>
                  <a:lnTo>
                    <a:pt x="1375449" y="11519"/>
                  </a:lnTo>
                  <a:lnTo>
                    <a:pt x="1375448" y="87176"/>
                  </a:lnTo>
                  <a:lnTo>
                    <a:pt x="1364552" y="87176"/>
                  </a:lnTo>
                  <a:close/>
                  <a:moveTo>
                    <a:pt x="1301364" y="1241"/>
                  </a:moveTo>
                  <a:lnTo>
                    <a:pt x="1316222" y="1241"/>
                  </a:lnTo>
                  <a:lnTo>
                    <a:pt x="1348664" y="87176"/>
                  </a:lnTo>
                  <a:lnTo>
                    <a:pt x="1336901" y="87176"/>
                  </a:lnTo>
                  <a:lnTo>
                    <a:pt x="1327614" y="61544"/>
                  </a:lnTo>
                  <a:lnTo>
                    <a:pt x="1289600" y="61544"/>
                  </a:lnTo>
                  <a:lnTo>
                    <a:pt x="1280190" y="87176"/>
                  </a:lnTo>
                  <a:lnTo>
                    <a:pt x="1268797" y="87176"/>
                  </a:lnTo>
                  <a:close/>
                  <a:moveTo>
                    <a:pt x="1079450" y="11643"/>
                  </a:moveTo>
                  <a:lnTo>
                    <a:pt x="1064714" y="51638"/>
                  </a:lnTo>
                  <a:lnTo>
                    <a:pt x="1095423" y="51638"/>
                  </a:lnTo>
                  <a:lnTo>
                    <a:pt x="1080936" y="11643"/>
                  </a:lnTo>
                  <a:close/>
                  <a:moveTo>
                    <a:pt x="1240727" y="1241"/>
                  </a:moveTo>
                  <a:lnTo>
                    <a:pt x="1251871" y="1241"/>
                  </a:lnTo>
                  <a:lnTo>
                    <a:pt x="1251872" y="87176"/>
                  </a:lnTo>
                  <a:lnTo>
                    <a:pt x="1240726" y="87176"/>
                  </a:lnTo>
                  <a:close/>
                  <a:moveTo>
                    <a:pt x="1158336" y="1241"/>
                  </a:moveTo>
                  <a:lnTo>
                    <a:pt x="1171337" y="1241"/>
                  </a:lnTo>
                  <a:lnTo>
                    <a:pt x="1191769" y="36531"/>
                  </a:lnTo>
                  <a:lnTo>
                    <a:pt x="1192511" y="36531"/>
                  </a:lnTo>
                  <a:lnTo>
                    <a:pt x="1214305" y="1241"/>
                  </a:lnTo>
                  <a:lnTo>
                    <a:pt x="1226440" y="1241"/>
                  </a:lnTo>
                  <a:lnTo>
                    <a:pt x="1199569" y="42723"/>
                  </a:lnTo>
                  <a:lnTo>
                    <a:pt x="1227431" y="87176"/>
                  </a:lnTo>
                  <a:lnTo>
                    <a:pt x="1214428" y="87176"/>
                  </a:lnTo>
                  <a:lnTo>
                    <a:pt x="1192387" y="50276"/>
                  </a:lnTo>
                  <a:lnTo>
                    <a:pt x="1191645" y="50276"/>
                  </a:lnTo>
                  <a:lnTo>
                    <a:pt x="1168489" y="87176"/>
                  </a:lnTo>
                  <a:lnTo>
                    <a:pt x="1155983" y="87176"/>
                  </a:lnTo>
                  <a:lnTo>
                    <a:pt x="1184215" y="43466"/>
                  </a:lnTo>
                  <a:close/>
                  <a:moveTo>
                    <a:pt x="1072763" y="1241"/>
                  </a:moveTo>
                  <a:lnTo>
                    <a:pt x="1087623" y="1241"/>
                  </a:lnTo>
                  <a:lnTo>
                    <a:pt x="1120064" y="87176"/>
                  </a:lnTo>
                  <a:lnTo>
                    <a:pt x="1108301" y="87176"/>
                  </a:lnTo>
                  <a:lnTo>
                    <a:pt x="1099014" y="61544"/>
                  </a:lnTo>
                  <a:lnTo>
                    <a:pt x="1061000" y="61544"/>
                  </a:lnTo>
                  <a:lnTo>
                    <a:pt x="1051589" y="87176"/>
                  </a:lnTo>
                  <a:lnTo>
                    <a:pt x="1040197" y="87176"/>
                  </a:lnTo>
                  <a:close/>
                  <a:moveTo>
                    <a:pt x="1012127" y="1241"/>
                  </a:moveTo>
                  <a:lnTo>
                    <a:pt x="1023272" y="1241"/>
                  </a:lnTo>
                  <a:lnTo>
                    <a:pt x="1023272" y="87176"/>
                  </a:lnTo>
                  <a:lnTo>
                    <a:pt x="1012127" y="87176"/>
                  </a:lnTo>
                  <a:close/>
                  <a:moveTo>
                    <a:pt x="929736" y="1241"/>
                  </a:moveTo>
                  <a:lnTo>
                    <a:pt x="942738" y="1241"/>
                  </a:lnTo>
                  <a:lnTo>
                    <a:pt x="963169" y="36531"/>
                  </a:lnTo>
                  <a:lnTo>
                    <a:pt x="963911" y="36531"/>
                  </a:lnTo>
                  <a:lnTo>
                    <a:pt x="985705" y="1241"/>
                  </a:lnTo>
                  <a:lnTo>
                    <a:pt x="997840" y="1241"/>
                  </a:lnTo>
                  <a:lnTo>
                    <a:pt x="970969" y="42723"/>
                  </a:lnTo>
                  <a:lnTo>
                    <a:pt x="998830" y="87176"/>
                  </a:lnTo>
                  <a:lnTo>
                    <a:pt x="985828" y="87176"/>
                  </a:lnTo>
                  <a:lnTo>
                    <a:pt x="963788" y="50276"/>
                  </a:lnTo>
                  <a:lnTo>
                    <a:pt x="963044" y="50276"/>
                  </a:lnTo>
                  <a:lnTo>
                    <a:pt x="939889" y="87176"/>
                  </a:lnTo>
                  <a:lnTo>
                    <a:pt x="927383" y="87176"/>
                  </a:lnTo>
                  <a:lnTo>
                    <a:pt x="955615" y="43466"/>
                  </a:lnTo>
                  <a:close/>
                  <a:moveTo>
                    <a:pt x="851107" y="3"/>
                  </a:moveTo>
                  <a:cubicBezTo>
                    <a:pt x="855191" y="11"/>
                    <a:pt x="859282" y="305"/>
                    <a:pt x="863381" y="885"/>
                  </a:cubicBezTo>
                  <a:cubicBezTo>
                    <a:pt x="867480" y="1466"/>
                    <a:pt x="870860" y="2286"/>
                    <a:pt x="873519" y="3346"/>
                  </a:cubicBezTo>
                  <a:lnTo>
                    <a:pt x="873519" y="13252"/>
                  </a:lnTo>
                  <a:cubicBezTo>
                    <a:pt x="870656" y="12133"/>
                    <a:pt x="867374" y="11276"/>
                    <a:pt x="863676" y="10683"/>
                  </a:cubicBezTo>
                  <a:cubicBezTo>
                    <a:pt x="859975" y="10089"/>
                    <a:pt x="855951" y="9790"/>
                    <a:pt x="851602" y="9785"/>
                  </a:cubicBezTo>
                  <a:cubicBezTo>
                    <a:pt x="845185" y="9694"/>
                    <a:pt x="839721" y="10605"/>
                    <a:pt x="835206" y="12518"/>
                  </a:cubicBezTo>
                  <a:cubicBezTo>
                    <a:pt x="830693" y="14432"/>
                    <a:pt x="827247" y="17893"/>
                    <a:pt x="824865" y="22902"/>
                  </a:cubicBezTo>
                  <a:cubicBezTo>
                    <a:pt x="822484" y="27910"/>
                    <a:pt x="821284" y="35013"/>
                    <a:pt x="821265" y="44208"/>
                  </a:cubicBezTo>
                  <a:cubicBezTo>
                    <a:pt x="821275" y="53835"/>
                    <a:pt x="822423" y="61150"/>
                    <a:pt x="824710" y="66153"/>
                  </a:cubicBezTo>
                  <a:cubicBezTo>
                    <a:pt x="826995" y="71157"/>
                    <a:pt x="830353" y="74536"/>
                    <a:pt x="834785" y="76293"/>
                  </a:cubicBezTo>
                  <a:cubicBezTo>
                    <a:pt x="839216" y="78049"/>
                    <a:pt x="844658" y="78870"/>
                    <a:pt x="851107" y="78756"/>
                  </a:cubicBezTo>
                  <a:cubicBezTo>
                    <a:pt x="853176" y="78758"/>
                    <a:pt x="855508" y="78629"/>
                    <a:pt x="858103" y="78369"/>
                  </a:cubicBezTo>
                  <a:cubicBezTo>
                    <a:pt x="860698" y="78108"/>
                    <a:pt x="863030" y="77700"/>
                    <a:pt x="865099" y="77146"/>
                  </a:cubicBezTo>
                  <a:lnTo>
                    <a:pt x="865099" y="50524"/>
                  </a:lnTo>
                  <a:lnTo>
                    <a:pt x="847888" y="50523"/>
                  </a:lnTo>
                  <a:lnTo>
                    <a:pt x="847887" y="41113"/>
                  </a:lnTo>
                  <a:lnTo>
                    <a:pt x="875748" y="41113"/>
                  </a:lnTo>
                  <a:lnTo>
                    <a:pt x="875748" y="84823"/>
                  </a:lnTo>
                  <a:cubicBezTo>
                    <a:pt x="872642" y="85839"/>
                    <a:pt x="868917" y="86686"/>
                    <a:pt x="864573" y="87362"/>
                  </a:cubicBezTo>
                  <a:cubicBezTo>
                    <a:pt x="860229" y="88038"/>
                    <a:pt x="855327" y="88388"/>
                    <a:pt x="849869" y="88414"/>
                  </a:cubicBezTo>
                  <a:cubicBezTo>
                    <a:pt x="841498" y="88533"/>
                    <a:pt x="834314" y="87373"/>
                    <a:pt x="828319" y="84933"/>
                  </a:cubicBezTo>
                  <a:cubicBezTo>
                    <a:pt x="822323" y="82493"/>
                    <a:pt x="817717" y="78059"/>
                    <a:pt x="814501" y="71629"/>
                  </a:cubicBezTo>
                  <a:cubicBezTo>
                    <a:pt x="811284" y="65199"/>
                    <a:pt x="809659" y="56059"/>
                    <a:pt x="809626" y="44208"/>
                  </a:cubicBezTo>
                  <a:cubicBezTo>
                    <a:pt x="809658" y="33216"/>
                    <a:pt x="811326" y="24479"/>
                    <a:pt x="814629" y="17999"/>
                  </a:cubicBezTo>
                  <a:cubicBezTo>
                    <a:pt x="817931" y="11519"/>
                    <a:pt x="822673" y="6882"/>
                    <a:pt x="828850" y="4089"/>
                  </a:cubicBezTo>
                  <a:cubicBezTo>
                    <a:pt x="835029" y="1296"/>
                    <a:pt x="842447" y="-66"/>
                    <a:pt x="851107" y="3"/>
                  </a:cubicBezTo>
                  <a:close/>
                  <a:moveTo>
                    <a:pt x="716852" y="1241"/>
                  </a:moveTo>
                  <a:lnTo>
                    <a:pt x="734311" y="1241"/>
                  </a:lnTo>
                  <a:lnTo>
                    <a:pt x="773440" y="72565"/>
                  </a:lnTo>
                  <a:lnTo>
                    <a:pt x="774183" y="72564"/>
                  </a:lnTo>
                  <a:lnTo>
                    <a:pt x="774183" y="1241"/>
                  </a:lnTo>
                  <a:lnTo>
                    <a:pt x="785327" y="1241"/>
                  </a:lnTo>
                  <a:lnTo>
                    <a:pt x="785327" y="87176"/>
                  </a:lnTo>
                  <a:lnTo>
                    <a:pt x="770592" y="87176"/>
                  </a:lnTo>
                  <a:lnTo>
                    <a:pt x="728491" y="11519"/>
                  </a:lnTo>
                  <a:lnTo>
                    <a:pt x="727749" y="11519"/>
                  </a:lnTo>
                  <a:lnTo>
                    <a:pt x="727748" y="87176"/>
                  </a:lnTo>
                  <a:lnTo>
                    <a:pt x="716852" y="87176"/>
                  </a:lnTo>
                  <a:close/>
                  <a:moveTo>
                    <a:pt x="650177" y="1241"/>
                  </a:moveTo>
                  <a:lnTo>
                    <a:pt x="697974" y="1241"/>
                  </a:lnTo>
                  <a:lnTo>
                    <a:pt x="697973" y="11147"/>
                  </a:lnTo>
                  <a:lnTo>
                    <a:pt x="661321" y="11147"/>
                  </a:lnTo>
                  <a:lnTo>
                    <a:pt x="661321" y="37770"/>
                  </a:lnTo>
                  <a:lnTo>
                    <a:pt x="695497" y="37769"/>
                  </a:lnTo>
                  <a:lnTo>
                    <a:pt x="695496" y="47180"/>
                  </a:lnTo>
                  <a:lnTo>
                    <a:pt x="661321" y="47180"/>
                  </a:lnTo>
                  <a:lnTo>
                    <a:pt x="661321" y="77146"/>
                  </a:lnTo>
                  <a:lnTo>
                    <a:pt x="701069" y="77146"/>
                  </a:lnTo>
                  <a:lnTo>
                    <a:pt x="701069" y="87176"/>
                  </a:lnTo>
                  <a:lnTo>
                    <a:pt x="650176" y="87176"/>
                  </a:lnTo>
                  <a:close/>
                  <a:moveTo>
                    <a:pt x="545402" y="1241"/>
                  </a:moveTo>
                  <a:lnTo>
                    <a:pt x="563233" y="1241"/>
                  </a:lnTo>
                  <a:lnTo>
                    <a:pt x="585150" y="56591"/>
                  </a:lnTo>
                  <a:lnTo>
                    <a:pt x="585893" y="56591"/>
                  </a:lnTo>
                  <a:lnTo>
                    <a:pt x="607810" y="1241"/>
                  </a:lnTo>
                  <a:lnTo>
                    <a:pt x="625393" y="1241"/>
                  </a:lnTo>
                  <a:lnTo>
                    <a:pt x="625393" y="87176"/>
                  </a:lnTo>
                  <a:lnTo>
                    <a:pt x="614249" y="87176"/>
                  </a:lnTo>
                  <a:lnTo>
                    <a:pt x="614249" y="12509"/>
                  </a:lnTo>
                  <a:lnTo>
                    <a:pt x="613505" y="12509"/>
                  </a:lnTo>
                  <a:lnTo>
                    <a:pt x="591465" y="67735"/>
                  </a:lnTo>
                  <a:lnTo>
                    <a:pt x="579330" y="67735"/>
                  </a:lnTo>
                  <a:lnTo>
                    <a:pt x="557042" y="12509"/>
                  </a:lnTo>
                  <a:lnTo>
                    <a:pt x="556298" y="12509"/>
                  </a:lnTo>
                  <a:lnTo>
                    <a:pt x="556298" y="87176"/>
                  </a:lnTo>
                  <a:lnTo>
                    <a:pt x="545402" y="87176"/>
                  </a:lnTo>
                  <a:close/>
                  <a:moveTo>
                    <a:pt x="412052" y="1241"/>
                  </a:moveTo>
                  <a:lnTo>
                    <a:pt x="429511" y="1241"/>
                  </a:lnTo>
                  <a:lnTo>
                    <a:pt x="468640" y="72565"/>
                  </a:lnTo>
                  <a:lnTo>
                    <a:pt x="469383" y="72565"/>
                  </a:lnTo>
                  <a:lnTo>
                    <a:pt x="469383" y="1241"/>
                  </a:lnTo>
                  <a:lnTo>
                    <a:pt x="480527" y="1241"/>
                  </a:lnTo>
                  <a:lnTo>
                    <a:pt x="480527" y="87176"/>
                  </a:lnTo>
                  <a:lnTo>
                    <a:pt x="465792" y="87176"/>
                  </a:lnTo>
                  <a:lnTo>
                    <a:pt x="423691" y="11519"/>
                  </a:lnTo>
                  <a:lnTo>
                    <a:pt x="422949" y="11519"/>
                  </a:lnTo>
                  <a:lnTo>
                    <a:pt x="422949" y="87176"/>
                  </a:lnTo>
                  <a:lnTo>
                    <a:pt x="412052" y="87176"/>
                  </a:lnTo>
                  <a:close/>
                  <a:moveTo>
                    <a:pt x="325955" y="1241"/>
                  </a:moveTo>
                  <a:lnTo>
                    <a:pt x="336976" y="1241"/>
                  </a:lnTo>
                  <a:lnTo>
                    <a:pt x="336975" y="56962"/>
                  </a:lnTo>
                  <a:cubicBezTo>
                    <a:pt x="336877" y="65016"/>
                    <a:pt x="338467" y="70671"/>
                    <a:pt x="341743" y="73926"/>
                  </a:cubicBezTo>
                  <a:cubicBezTo>
                    <a:pt x="345019" y="77182"/>
                    <a:pt x="350571" y="78750"/>
                    <a:pt x="358398" y="78632"/>
                  </a:cubicBezTo>
                  <a:cubicBezTo>
                    <a:pt x="366550" y="78751"/>
                    <a:pt x="372194" y="77182"/>
                    <a:pt x="375330" y="73927"/>
                  </a:cubicBezTo>
                  <a:cubicBezTo>
                    <a:pt x="378468" y="70671"/>
                    <a:pt x="379964" y="65016"/>
                    <a:pt x="379820" y="56963"/>
                  </a:cubicBezTo>
                  <a:lnTo>
                    <a:pt x="379819" y="1241"/>
                  </a:lnTo>
                  <a:lnTo>
                    <a:pt x="390840" y="1241"/>
                  </a:lnTo>
                  <a:lnTo>
                    <a:pt x="390840" y="59439"/>
                  </a:lnTo>
                  <a:cubicBezTo>
                    <a:pt x="390838" y="69531"/>
                    <a:pt x="388119" y="76898"/>
                    <a:pt x="382683" y="81542"/>
                  </a:cubicBezTo>
                  <a:cubicBezTo>
                    <a:pt x="377247" y="86185"/>
                    <a:pt x="369111" y="88476"/>
                    <a:pt x="358274" y="88414"/>
                  </a:cubicBezTo>
                  <a:cubicBezTo>
                    <a:pt x="347502" y="88515"/>
                    <a:pt x="339421" y="86301"/>
                    <a:pt x="334035" y="81774"/>
                  </a:cubicBezTo>
                  <a:cubicBezTo>
                    <a:pt x="328648" y="77247"/>
                    <a:pt x="325956" y="69802"/>
                    <a:pt x="325955" y="59439"/>
                  </a:cubicBezTo>
                  <a:close/>
                  <a:moveTo>
                    <a:pt x="288351" y="1241"/>
                  </a:moveTo>
                  <a:lnTo>
                    <a:pt x="299495" y="1241"/>
                  </a:lnTo>
                  <a:lnTo>
                    <a:pt x="299495" y="85195"/>
                  </a:lnTo>
                  <a:cubicBezTo>
                    <a:pt x="299518" y="92766"/>
                    <a:pt x="297614" y="98704"/>
                    <a:pt x="293783" y="103010"/>
                  </a:cubicBezTo>
                  <a:cubicBezTo>
                    <a:pt x="289953" y="107315"/>
                    <a:pt x="284056" y="109508"/>
                    <a:pt x="276092" y="109588"/>
                  </a:cubicBezTo>
                  <a:cubicBezTo>
                    <a:pt x="274795" y="109588"/>
                    <a:pt x="273335" y="109526"/>
                    <a:pt x="271712" y="109402"/>
                  </a:cubicBezTo>
                  <a:cubicBezTo>
                    <a:pt x="270089" y="109279"/>
                    <a:pt x="268660" y="109093"/>
                    <a:pt x="267424" y="108845"/>
                  </a:cubicBezTo>
                  <a:lnTo>
                    <a:pt x="267425" y="98939"/>
                  </a:lnTo>
                  <a:cubicBezTo>
                    <a:pt x="268381" y="99138"/>
                    <a:pt x="269501" y="99329"/>
                    <a:pt x="270783" y="99512"/>
                  </a:cubicBezTo>
                  <a:cubicBezTo>
                    <a:pt x="272065" y="99695"/>
                    <a:pt x="273711" y="99793"/>
                    <a:pt x="275721" y="99806"/>
                  </a:cubicBezTo>
                  <a:cubicBezTo>
                    <a:pt x="280202" y="99739"/>
                    <a:pt x="283437" y="98294"/>
                    <a:pt x="285425" y="95472"/>
                  </a:cubicBezTo>
                  <a:cubicBezTo>
                    <a:pt x="287414" y="92650"/>
                    <a:pt x="288389" y="88852"/>
                    <a:pt x="288351" y="84080"/>
                  </a:cubicBezTo>
                  <a:close/>
                  <a:moveTo>
                    <a:pt x="164402" y="1241"/>
                  </a:moveTo>
                  <a:lnTo>
                    <a:pt x="175546" y="1241"/>
                  </a:lnTo>
                  <a:lnTo>
                    <a:pt x="175546" y="36284"/>
                  </a:lnTo>
                  <a:lnTo>
                    <a:pt x="218018" y="36284"/>
                  </a:lnTo>
                  <a:lnTo>
                    <a:pt x="218018" y="1241"/>
                  </a:lnTo>
                  <a:lnTo>
                    <a:pt x="229286" y="1241"/>
                  </a:lnTo>
                  <a:lnTo>
                    <a:pt x="229286" y="87176"/>
                  </a:lnTo>
                  <a:lnTo>
                    <a:pt x="218018" y="87176"/>
                  </a:lnTo>
                  <a:lnTo>
                    <a:pt x="218019" y="45571"/>
                  </a:lnTo>
                  <a:lnTo>
                    <a:pt x="175546" y="45571"/>
                  </a:lnTo>
                  <a:lnTo>
                    <a:pt x="175546" y="87176"/>
                  </a:lnTo>
                  <a:lnTo>
                    <a:pt x="164402" y="87176"/>
                  </a:lnTo>
                  <a:close/>
                  <a:moveTo>
                    <a:pt x="86469" y="1241"/>
                  </a:moveTo>
                  <a:lnTo>
                    <a:pt x="146152" y="1241"/>
                  </a:lnTo>
                  <a:lnTo>
                    <a:pt x="146152" y="11890"/>
                  </a:lnTo>
                  <a:lnTo>
                    <a:pt x="96003" y="76403"/>
                  </a:lnTo>
                  <a:lnTo>
                    <a:pt x="96003" y="77146"/>
                  </a:lnTo>
                  <a:lnTo>
                    <a:pt x="149000" y="77146"/>
                  </a:lnTo>
                  <a:lnTo>
                    <a:pt x="149000" y="87176"/>
                  </a:lnTo>
                  <a:lnTo>
                    <a:pt x="83991" y="87176"/>
                  </a:lnTo>
                  <a:lnTo>
                    <a:pt x="83992" y="75784"/>
                  </a:lnTo>
                  <a:lnTo>
                    <a:pt x="133398" y="11890"/>
                  </a:lnTo>
                  <a:lnTo>
                    <a:pt x="133275" y="11147"/>
                  </a:lnTo>
                  <a:lnTo>
                    <a:pt x="86468" y="11147"/>
                  </a:lnTo>
                  <a:close/>
                  <a:moveTo>
                    <a:pt x="41481" y="3"/>
                  </a:moveTo>
                  <a:cubicBezTo>
                    <a:pt x="45565" y="11"/>
                    <a:pt x="49657" y="305"/>
                    <a:pt x="53756" y="886"/>
                  </a:cubicBezTo>
                  <a:cubicBezTo>
                    <a:pt x="57855" y="1466"/>
                    <a:pt x="61234" y="2286"/>
                    <a:pt x="63894" y="3346"/>
                  </a:cubicBezTo>
                  <a:lnTo>
                    <a:pt x="63894" y="13253"/>
                  </a:lnTo>
                  <a:cubicBezTo>
                    <a:pt x="61030" y="12133"/>
                    <a:pt x="57749" y="11276"/>
                    <a:pt x="54050" y="10683"/>
                  </a:cubicBezTo>
                  <a:cubicBezTo>
                    <a:pt x="50351" y="10089"/>
                    <a:pt x="46326" y="9790"/>
                    <a:pt x="41977" y="9785"/>
                  </a:cubicBezTo>
                  <a:cubicBezTo>
                    <a:pt x="35560" y="9694"/>
                    <a:pt x="30095" y="10605"/>
                    <a:pt x="25582" y="12518"/>
                  </a:cubicBezTo>
                  <a:cubicBezTo>
                    <a:pt x="21068" y="14432"/>
                    <a:pt x="17621" y="17893"/>
                    <a:pt x="15240" y="22902"/>
                  </a:cubicBezTo>
                  <a:cubicBezTo>
                    <a:pt x="12859" y="27911"/>
                    <a:pt x="11659" y="35013"/>
                    <a:pt x="11640" y="44209"/>
                  </a:cubicBezTo>
                  <a:cubicBezTo>
                    <a:pt x="11651" y="53835"/>
                    <a:pt x="12799" y="61150"/>
                    <a:pt x="15084" y="66153"/>
                  </a:cubicBezTo>
                  <a:cubicBezTo>
                    <a:pt x="17369" y="71156"/>
                    <a:pt x="20728" y="74536"/>
                    <a:pt x="25159" y="76293"/>
                  </a:cubicBezTo>
                  <a:cubicBezTo>
                    <a:pt x="29592" y="78049"/>
                    <a:pt x="35032" y="78870"/>
                    <a:pt x="41482" y="78756"/>
                  </a:cubicBezTo>
                  <a:cubicBezTo>
                    <a:pt x="43551" y="78758"/>
                    <a:pt x="45883" y="78629"/>
                    <a:pt x="48478" y="78369"/>
                  </a:cubicBezTo>
                  <a:cubicBezTo>
                    <a:pt x="51073" y="78108"/>
                    <a:pt x="53405" y="77700"/>
                    <a:pt x="55474" y="77146"/>
                  </a:cubicBezTo>
                  <a:lnTo>
                    <a:pt x="55474" y="50524"/>
                  </a:lnTo>
                  <a:lnTo>
                    <a:pt x="38262" y="50524"/>
                  </a:lnTo>
                  <a:lnTo>
                    <a:pt x="38262" y="41113"/>
                  </a:lnTo>
                  <a:lnTo>
                    <a:pt x="66123" y="41113"/>
                  </a:lnTo>
                  <a:lnTo>
                    <a:pt x="66123" y="84823"/>
                  </a:lnTo>
                  <a:cubicBezTo>
                    <a:pt x="63017" y="85839"/>
                    <a:pt x="59292" y="86685"/>
                    <a:pt x="54948" y="87361"/>
                  </a:cubicBezTo>
                  <a:cubicBezTo>
                    <a:pt x="50604" y="88038"/>
                    <a:pt x="45702" y="88388"/>
                    <a:pt x="40244" y="88414"/>
                  </a:cubicBezTo>
                  <a:cubicBezTo>
                    <a:pt x="31872" y="88533"/>
                    <a:pt x="24689" y="87373"/>
                    <a:pt x="18693" y="84933"/>
                  </a:cubicBezTo>
                  <a:cubicBezTo>
                    <a:pt x="12698" y="82494"/>
                    <a:pt x="8092" y="78058"/>
                    <a:pt x="4875" y="71629"/>
                  </a:cubicBezTo>
                  <a:cubicBezTo>
                    <a:pt x="1660" y="65199"/>
                    <a:pt x="34" y="56059"/>
                    <a:pt x="0" y="44208"/>
                  </a:cubicBezTo>
                  <a:cubicBezTo>
                    <a:pt x="34" y="33216"/>
                    <a:pt x="1701" y="24479"/>
                    <a:pt x="5004" y="17999"/>
                  </a:cubicBezTo>
                  <a:cubicBezTo>
                    <a:pt x="8307" y="11519"/>
                    <a:pt x="13047" y="6882"/>
                    <a:pt x="19226" y="4089"/>
                  </a:cubicBezTo>
                  <a:cubicBezTo>
                    <a:pt x="25404" y="1296"/>
                    <a:pt x="32823" y="-66"/>
                    <a:pt x="41481" y="3"/>
                  </a:cubicBezTo>
                  <a:close/>
                </a:path>
              </a:pathLst>
            </a:custGeom>
            <a:solidFill>
              <a:prstClr val="white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dist">
                <a:defRPr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Bahnschrift Condensed" panose="020B0502040204020203" pitchFamily="34" charset="0"/>
                </a:defRPr>
              </a:lvl1pPr>
            </a:lstStyle>
            <a:p>
              <a:pPr marL="0" marR="0" lvl="0" indent="0" algn="ctr" defTabSz="3871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99BE96FA-3C73-4084-80F0-EB501638B080}"/>
                </a:ext>
              </a:extLst>
            </p:cNvPr>
            <p:cNvSpPr/>
            <p:nvPr/>
          </p:nvSpPr>
          <p:spPr>
            <a:xfrm rot="11006389">
              <a:off x="11929466" y="6994694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5778E3C4-CBC9-43D4-886A-1E9E7296C3BF}"/>
                </a:ext>
              </a:extLst>
            </p:cNvPr>
            <p:cNvSpPr/>
            <p:nvPr/>
          </p:nvSpPr>
          <p:spPr>
            <a:xfrm rot="11006389">
              <a:off x="12023135" y="7000325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0870FE7A-DABC-4DBA-8A0B-FA08D4637CBA}"/>
                </a:ext>
              </a:extLst>
            </p:cNvPr>
            <p:cNvSpPr/>
            <p:nvPr/>
          </p:nvSpPr>
          <p:spPr>
            <a:xfrm rot="11006389">
              <a:off x="12116804" y="7005955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B5F23F5-7318-428A-89AA-15D28E9C392B}"/>
                </a:ext>
              </a:extLst>
            </p:cNvPr>
            <p:cNvSpPr/>
            <p:nvPr/>
          </p:nvSpPr>
          <p:spPr>
            <a:xfrm rot="11006389">
              <a:off x="12210473" y="7011585"/>
              <a:ext cx="93837" cy="109658"/>
            </a:xfrm>
            <a:custGeom>
              <a:avLst/>
              <a:gdLst>
                <a:gd name="connsiteX0" fmla="*/ 7820910 w 10800000"/>
                <a:gd name="connsiteY0" fmla="*/ 982170 h 2014020"/>
                <a:gd name="connsiteX1" fmla="*/ 5400000 w 10800000"/>
                <a:gd name="connsiteY1" fmla="*/ 0 h 2014020"/>
                <a:gd name="connsiteX2" fmla="*/ 2979090 w 10800000"/>
                <a:gd name="connsiteY2" fmla="*/ 982170 h 2014020"/>
                <a:gd name="connsiteX3" fmla="*/ 0 w 10800000"/>
                <a:gd name="connsiteY3" fmla="*/ 1007010 h 2014020"/>
                <a:gd name="connsiteX4" fmla="*/ 2979090 w 10800000"/>
                <a:gd name="connsiteY4" fmla="*/ 1031850 h 2014020"/>
                <a:gd name="connsiteX5" fmla="*/ 5400000 w 10800000"/>
                <a:gd name="connsiteY5" fmla="*/ 2014020 h 2014020"/>
                <a:gd name="connsiteX6" fmla="*/ 7820910 w 10800000"/>
                <a:gd name="connsiteY6" fmla="*/ 1031850 h 2014020"/>
                <a:gd name="connsiteX7" fmla="*/ 10800000 w 10800000"/>
                <a:gd name="connsiteY7" fmla="*/ 1007010 h 2014020"/>
                <a:gd name="connsiteX8" fmla="*/ 7820910 w 10800000"/>
                <a:gd name="connsiteY8" fmla="*/ 982170 h 201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0" h="2014020">
                  <a:moveTo>
                    <a:pt x="7820910" y="982170"/>
                  </a:moveTo>
                  <a:cubicBezTo>
                    <a:pt x="6702300" y="947250"/>
                    <a:pt x="5400000" y="713970"/>
                    <a:pt x="5400000" y="0"/>
                  </a:cubicBezTo>
                  <a:cubicBezTo>
                    <a:pt x="5400000" y="713970"/>
                    <a:pt x="4097700" y="947250"/>
                    <a:pt x="2979090" y="982170"/>
                  </a:cubicBezTo>
                  <a:cubicBezTo>
                    <a:pt x="2234610" y="1005390"/>
                    <a:pt x="0" y="1007010"/>
                    <a:pt x="0" y="1007010"/>
                  </a:cubicBezTo>
                  <a:cubicBezTo>
                    <a:pt x="0" y="1007010"/>
                    <a:pt x="2234610" y="1008630"/>
                    <a:pt x="2979090" y="1031850"/>
                  </a:cubicBezTo>
                  <a:cubicBezTo>
                    <a:pt x="4097700" y="1066770"/>
                    <a:pt x="5400000" y="1300050"/>
                    <a:pt x="5400000" y="2014020"/>
                  </a:cubicBezTo>
                  <a:cubicBezTo>
                    <a:pt x="5400000" y="1300050"/>
                    <a:pt x="6702300" y="1066770"/>
                    <a:pt x="7820910" y="1031850"/>
                  </a:cubicBezTo>
                  <a:cubicBezTo>
                    <a:pt x="8565390" y="1008630"/>
                    <a:pt x="10800000" y="1007010"/>
                    <a:pt x="10800000" y="1007010"/>
                  </a:cubicBezTo>
                  <a:cubicBezTo>
                    <a:pt x="10800000" y="1007010"/>
                    <a:pt x="8565390" y="1005390"/>
                    <a:pt x="7820910" y="982170"/>
                  </a:cubicBezTo>
                  <a:close/>
                </a:path>
              </a:pathLst>
            </a:custGeom>
            <a:solidFill>
              <a:sysClr val="window" lastClr="FFFFFF"/>
            </a:solidFill>
            <a:ln w="8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AA75EC70-1847-48DE-AD72-C9A686FB4338}"/>
              </a:ext>
            </a:extLst>
          </p:cNvPr>
          <p:cNvSpPr txBox="1"/>
          <p:nvPr/>
        </p:nvSpPr>
        <p:spPr>
          <a:xfrm>
            <a:off x="655275" y="2351782"/>
            <a:ext cx="108814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/>
                <a:ea typeface="思源黑体 CN Heavy"/>
                <a:cs typeface="+mn-cs"/>
              </a:rPr>
              <a:t>商务风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/>
                <a:ea typeface="思源黑体 CN Heavy"/>
                <a:cs typeface="+mn-cs"/>
              </a:rPr>
              <a:t>PPT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/>
                <a:ea typeface="思源黑体 CN Heavy"/>
                <a:cs typeface="+mn-cs"/>
              </a:rPr>
              <a:t>模板，类型丰富，两套封面页、目录页、过渡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/>
                <a:ea typeface="思源黑体 CN Heavy"/>
                <a:cs typeface="+mn-cs"/>
              </a:rPr>
              <a:t>页，同时加上平滑动画，播放起来非常的丝滑。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Heavy"/>
              <a:ea typeface="思源黑体 CN Heavy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53770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R 代码&#10;&#10;描述已自动生成">
            <a:extLst>
              <a:ext uri="{FF2B5EF4-FFF2-40B4-BE49-F238E27FC236}">
                <a16:creationId xmlns:a16="http://schemas.microsoft.com/office/drawing/2014/main" id="{CD60D52F-5CA7-4468-8D30-168FD60583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1725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君梦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43885" y="1126545"/>
            <a:ext cx="1719482" cy="1719482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648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能讲的了故事，也能做得了</a:t>
            </a:r>
            <a:r>
              <a:rPr lang="en-US" altLang="zh-CN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，进击成长的一枚</a:t>
            </a:r>
            <a:r>
              <a:rPr lang="en-US" altLang="zh-CN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99</a:t>
            </a: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后，欢迎来撩，一起来探索！</a:t>
            </a: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365018" y="3081940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设计者公众号</a:t>
            </a:r>
          </a:p>
        </p:txBody>
      </p:sp>
    </p:spTree>
    <p:extLst>
      <p:ext uri="{BB962C8B-B14F-4D97-AF65-F5344CB8AC3E}">
        <p14:creationId xmlns:p14="http://schemas.microsoft.com/office/powerpoint/2010/main" val="23703462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187091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君梦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68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山上的风景&#10;&#10;描述已自动生成">
            <a:extLst>
              <a:ext uri="{FF2B5EF4-FFF2-40B4-BE49-F238E27FC236}">
                <a16:creationId xmlns:a16="http://schemas.microsoft.com/office/drawing/2014/main" id="{6C02AB81-7BD4-4841-81ED-5AB683FF58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84"/>
          <a:stretch/>
        </p:blipFill>
        <p:spPr>
          <a:xfrm>
            <a:off x="0" y="0"/>
            <a:ext cx="4817806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CF41550E-4897-47A9-9873-56243F68FB48}"/>
              </a:ext>
            </a:extLst>
          </p:cNvPr>
          <p:cNvSpPr/>
          <p:nvPr/>
        </p:nvSpPr>
        <p:spPr>
          <a:xfrm>
            <a:off x="1148903" y="0"/>
            <a:ext cx="2520000" cy="6858000"/>
          </a:xfrm>
          <a:prstGeom prst="rect">
            <a:avLst/>
          </a:prstGeom>
          <a:gradFill flip="none" rotWithShape="1">
            <a:gsLst>
              <a:gs pos="0">
                <a:srgbClr val="01719D"/>
              </a:gs>
              <a:gs pos="100000">
                <a:srgbClr val="01719D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DA36F8-C3F6-4423-BD96-DFCACC005E48}"/>
              </a:ext>
            </a:extLst>
          </p:cNvPr>
          <p:cNvSpPr txBox="1"/>
          <p:nvPr/>
        </p:nvSpPr>
        <p:spPr>
          <a:xfrm>
            <a:off x="1648804" y="4600292"/>
            <a:ext cx="1520198" cy="2616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bg1"/>
                </a:solidFill>
                <a:latin typeface="DINPro-Regular" panose="02000503030000020004" pitchFamily="50" charset="0"/>
              </a:rPr>
              <a:t>CONTENTS</a:t>
            </a:r>
            <a:endParaRPr lang="zh-CN" altLang="en-US" sz="1100" dirty="0">
              <a:solidFill>
                <a:schemeClr val="bg1"/>
              </a:solidFill>
              <a:latin typeface="DINPro-Regular" panose="02000503030000020004" pitchFamily="50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061CF0-8011-4877-A219-4B72A3D316A6}"/>
              </a:ext>
            </a:extLst>
          </p:cNvPr>
          <p:cNvSpPr txBox="1"/>
          <p:nvPr/>
        </p:nvSpPr>
        <p:spPr>
          <a:xfrm>
            <a:off x="1724887" y="2190548"/>
            <a:ext cx="1292662" cy="24769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目录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AF3EC10-14A9-4728-9DF3-76AAC839503D}"/>
              </a:ext>
            </a:extLst>
          </p:cNvPr>
          <p:cNvSpPr txBox="1"/>
          <p:nvPr/>
        </p:nvSpPr>
        <p:spPr>
          <a:xfrm>
            <a:off x="7107286" y="979107"/>
            <a:ext cx="2050561" cy="511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B82AEF8-FC98-4412-9CA4-E69509BE174C}"/>
              </a:ext>
            </a:extLst>
          </p:cNvPr>
          <p:cNvSpPr txBox="1"/>
          <p:nvPr/>
        </p:nvSpPr>
        <p:spPr>
          <a:xfrm>
            <a:off x="7107286" y="1420037"/>
            <a:ext cx="2525050" cy="3368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title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21CA0E8-0CDE-4F8F-A461-8A530F4CDC30}"/>
              </a:ext>
            </a:extLst>
          </p:cNvPr>
          <p:cNvSpPr txBox="1"/>
          <p:nvPr/>
        </p:nvSpPr>
        <p:spPr>
          <a:xfrm>
            <a:off x="6114985" y="1127648"/>
            <a:ext cx="971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01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1A03EFEA-BEDE-4D7A-A9D4-BAC2EC6EA838}"/>
              </a:ext>
            </a:extLst>
          </p:cNvPr>
          <p:cNvCxnSpPr>
            <a:cxnSpLocks/>
          </p:cNvCxnSpPr>
          <p:nvPr/>
        </p:nvCxnSpPr>
        <p:spPr>
          <a:xfrm>
            <a:off x="6883318" y="1127648"/>
            <a:ext cx="0" cy="548710"/>
          </a:xfrm>
          <a:prstGeom prst="line">
            <a:avLst/>
          </a:prstGeom>
          <a:noFill/>
          <a:ln w="1905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CF6C3968-ED61-4C31-A7C1-34F672603418}"/>
              </a:ext>
            </a:extLst>
          </p:cNvPr>
          <p:cNvSpPr txBox="1"/>
          <p:nvPr/>
        </p:nvSpPr>
        <p:spPr>
          <a:xfrm>
            <a:off x="7107286" y="2273372"/>
            <a:ext cx="2050561" cy="511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7F0F11C-046C-4AA6-B508-6D032DE74C3B}"/>
              </a:ext>
            </a:extLst>
          </p:cNvPr>
          <p:cNvSpPr txBox="1"/>
          <p:nvPr/>
        </p:nvSpPr>
        <p:spPr>
          <a:xfrm>
            <a:off x="7107286" y="2714302"/>
            <a:ext cx="2525050" cy="3368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title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E7106E7-09FE-4496-9063-68FCF2B00465}"/>
              </a:ext>
            </a:extLst>
          </p:cNvPr>
          <p:cNvSpPr txBox="1"/>
          <p:nvPr/>
        </p:nvSpPr>
        <p:spPr>
          <a:xfrm>
            <a:off x="6114985" y="2421913"/>
            <a:ext cx="971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02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AE9D2841-7B51-4C57-8840-0ADA007895C6}"/>
              </a:ext>
            </a:extLst>
          </p:cNvPr>
          <p:cNvCxnSpPr>
            <a:cxnSpLocks/>
          </p:cNvCxnSpPr>
          <p:nvPr/>
        </p:nvCxnSpPr>
        <p:spPr>
          <a:xfrm>
            <a:off x="6883318" y="2421913"/>
            <a:ext cx="0" cy="548710"/>
          </a:xfrm>
          <a:prstGeom prst="line">
            <a:avLst/>
          </a:prstGeom>
          <a:noFill/>
          <a:ln w="1905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AF085EB4-6137-44C5-886A-12901DEDBE14}"/>
              </a:ext>
            </a:extLst>
          </p:cNvPr>
          <p:cNvSpPr txBox="1"/>
          <p:nvPr/>
        </p:nvSpPr>
        <p:spPr>
          <a:xfrm>
            <a:off x="7107286" y="3567637"/>
            <a:ext cx="2050561" cy="511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F6BA9B4F-74ED-4B5C-BE79-70D7F9BBBC28}"/>
              </a:ext>
            </a:extLst>
          </p:cNvPr>
          <p:cNvSpPr txBox="1"/>
          <p:nvPr/>
        </p:nvSpPr>
        <p:spPr>
          <a:xfrm>
            <a:off x="7107286" y="4008567"/>
            <a:ext cx="2525050" cy="3368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title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BBA0D9B-159B-4336-AC6C-FF078FDD35A2}"/>
              </a:ext>
            </a:extLst>
          </p:cNvPr>
          <p:cNvSpPr txBox="1"/>
          <p:nvPr/>
        </p:nvSpPr>
        <p:spPr>
          <a:xfrm>
            <a:off x="6114985" y="3716178"/>
            <a:ext cx="971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03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FE4BDCB0-48C5-4028-A612-3D6F4B47DF22}"/>
              </a:ext>
            </a:extLst>
          </p:cNvPr>
          <p:cNvCxnSpPr>
            <a:cxnSpLocks/>
          </p:cNvCxnSpPr>
          <p:nvPr/>
        </p:nvCxnSpPr>
        <p:spPr>
          <a:xfrm>
            <a:off x="6883318" y="3716178"/>
            <a:ext cx="0" cy="548710"/>
          </a:xfrm>
          <a:prstGeom prst="line">
            <a:avLst/>
          </a:prstGeom>
          <a:noFill/>
          <a:ln w="1905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9531D098-CCE2-4BEF-AC42-C7953130C185}"/>
              </a:ext>
            </a:extLst>
          </p:cNvPr>
          <p:cNvSpPr txBox="1"/>
          <p:nvPr/>
        </p:nvSpPr>
        <p:spPr>
          <a:xfrm>
            <a:off x="7107286" y="4861902"/>
            <a:ext cx="2050561" cy="511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020FEBF9-EAB1-4C75-8A27-CEC303E50545}"/>
              </a:ext>
            </a:extLst>
          </p:cNvPr>
          <p:cNvSpPr txBox="1"/>
          <p:nvPr/>
        </p:nvSpPr>
        <p:spPr>
          <a:xfrm>
            <a:off x="7107286" y="5302832"/>
            <a:ext cx="2525050" cy="3368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title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2E24BA5-ED1F-44E1-98DD-4788C61F05A5}"/>
              </a:ext>
            </a:extLst>
          </p:cNvPr>
          <p:cNvSpPr txBox="1"/>
          <p:nvPr/>
        </p:nvSpPr>
        <p:spPr>
          <a:xfrm>
            <a:off x="6114985" y="5010443"/>
            <a:ext cx="971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04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48B98A0B-122B-49BF-9EDB-D6E26E0AA587}"/>
              </a:ext>
            </a:extLst>
          </p:cNvPr>
          <p:cNvCxnSpPr>
            <a:cxnSpLocks/>
          </p:cNvCxnSpPr>
          <p:nvPr/>
        </p:nvCxnSpPr>
        <p:spPr>
          <a:xfrm>
            <a:off x="6883318" y="5010443"/>
            <a:ext cx="0" cy="548710"/>
          </a:xfrm>
          <a:prstGeom prst="line">
            <a:avLst/>
          </a:prstGeom>
          <a:noFill/>
          <a:ln w="1905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371449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>
            <a:extLst>
              <a:ext uri="{FF2B5EF4-FFF2-40B4-BE49-F238E27FC236}">
                <a16:creationId xmlns:a16="http://schemas.microsoft.com/office/drawing/2014/main" id="{73B7D1CE-3A82-46DA-9BBB-87FAB86FA399}"/>
              </a:ext>
            </a:extLst>
          </p:cNvPr>
          <p:cNvSpPr/>
          <p:nvPr/>
        </p:nvSpPr>
        <p:spPr>
          <a:xfrm>
            <a:off x="876000" y="-1791000"/>
            <a:ext cx="10440000" cy="10440000"/>
          </a:xfrm>
          <a:prstGeom prst="ellipse">
            <a:avLst/>
          </a:prstGeom>
          <a:solidFill>
            <a:srgbClr val="01719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EE4C0271-25CF-40FC-AF80-EF92C5B611C6}"/>
              </a:ext>
            </a:extLst>
          </p:cNvPr>
          <p:cNvSpPr/>
          <p:nvPr/>
        </p:nvSpPr>
        <p:spPr>
          <a:xfrm>
            <a:off x="1236000" y="-1431000"/>
            <a:ext cx="9720000" cy="9720000"/>
          </a:xfrm>
          <a:prstGeom prst="ellipse">
            <a:avLst/>
          </a:prstGeom>
          <a:solidFill>
            <a:srgbClr val="01719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7E22A36C-93E4-46A9-B41B-FEF57ECFEACA}"/>
              </a:ext>
            </a:extLst>
          </p:cNvPr>
          <p:cNvSpPr/>
          <p:nvPr/>
        </p:nvSpPr>
        <p:spPr>
          <a:xfrm>
            <a:off x="1416000" y="-1251000"/>
            <a:ext cx="9360000" cy="9360000"/>
          </a:xfrm>
          <a:prstGeom prst="ellipse">
            <a:avLst/>
          </a:prstGeom>
          <a:solidFill>
            <a:srgbClr val="01719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50E62E62-EBA1-4983-ABD6-2620FD38A54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269" b="11899"/>
          <a:stretch/>
        </p:blipFill>
        <p:spPr>
          <a:xfrm>
            <a:off x="1566097" y="0"/>
            <a:ext cx="9059806" cy="6865258"/>
          </a:xfrm>
          <a:prstGeom prst="rect">
            <a:avLst/>
          </a:prstGeom>
        </p:spPr>
      </p:pic>
      <p:pic>
        <p:nvPicPr>
          <p:cNvPr id="38" name="图片 37" descr="山上的风景&#10;&#10;描述已自动生成">
            <a:extLst>
              <a:ext uri="{FF2B5EF4-FFF2-40B4-BE49-F238E27FC236}">
                <a16:creationId xmlns:a16="http://schemas.microsoft.com/office/drawing/2014/main" id="{F818182C-B5B0-487A-A78C-7CE9C40C08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0" t="100000" r="48250" b="-106"/>
          <a:stretch>
            <a:fillRect/>
          </a:stretch>
        </p:blipFill>
        <p:spPr>
          <a:xfrm>
            <a:off x="5882652" y="6858000"/>
            <a:ext cx="426698" cy="7258"/>
          </a:xfrm>
          <a:custGeom>
            <a:avLst/>
            <a:gdLst>
              <a:gd name="connsiteX0" fmla="*/ 0 w 426698"/>
              <a:gd name="connsiteY0" fmla="*/ 0 h 7258"/>
              <a:gd name="connsiteX1" fmla="*/ 426698 w 426698"/>
              <a:gd name="connsiteY1" fmla="*/ 0 h 7258"/>
              <a:gd name="connsiteX2" fmla="*/ 389992 w 426698"/>
              <a:gd name="connsiteY2" fmla="*/ 2791 h 7258"/>
              <a:gd name="connsiteX3" fmla="*/ 213349 w 426698"/>
              <a:gd name="connsiteY3" fmla="*/ 7258 h 7258"/>
              <a:gd name="connsiteX4" fmla="*/ 36706 w 426698"/>
              <a:gd name="connsiteY4" fmla="*/ 2791 h 7258"/>
              <a:gd name="connsiteX5" fmla="*/ 0 w 426698"/>
              <a:gd name="connsiteY5" fmla="*/ 0 h 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6698" h="7258">
                <a:moveTo>
                  <a:pt x="0" y="0"/>
                </a:moveTo>
                <a:lnTo>
                  <a:pt x="426698" y="0"/>
                </a:lnTo>
                <a:lnTo>
                  <a:pt x="389992" y="2791"/>
                </a:lnTo>
                <a:cubicBezTo>
                  <a:pt x="331486" y="5757"/>
                  <a:pt x="272593" y="7258"/>
                  <a:pt x="213349" y="7258"/>
                </a:cubicBezTo>
                <a:cubicBezTo>
                  <a:pt x="154106" y="7258"/>
                  <a:pt x="95213" y="5757"/>
                  <a:pt x="36706" y="2791"/>
                </a:cubicBez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F45A0F49-A448-4699-9E02-9243473D338B}"/>
              </a:ext>
            </a:extLst>
          </p:cNvPr>
          <p:cNvSpPr txBox="1"/>
          <p:nvPr/>
        </p:nvSpPr>
        <p:spPr>
          <a:xfrm>
            <a:off x="5314144" y="1722310"/>
            <a:ext cx="1563713" cy="24622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latin typeface="DINPro-Regular" panose="02000503030000020004" pitchFamily="50" charset="0"/>
              </a:rPr>
              <a:t>CONTENTS</a:t>
            </a:r>
            <a:endParaRPr lang="zh-CN" altLang="en-US" sz="1600" dirty="0">
              <a:solidFill>
                <a:schemeClr val="bg1"/>
              </a:solidFill>
              <a:latin typeface="DINPro-Regular" panose="02000503030000020004" pitchFamily="50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B26205D-4893-41AA-BD5E-D7E584DB4EEE}"/>
              </a:ext>
            </a:extLst>
          </p:cNvPr>
          <p:cNvSpPr txBox="1"/>
          <p:nvPr/>
        </p:nvSpPr>
        <p:spPr>
          <a:xfrm>
            <a:off x="5264761" y="904057"/>
            <a:ext cx="1662479" cy="92333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目录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5C83A76-9DDF-46F4-9EC9-6438C595F185}"/>
              </a:ext>
            </a:extLst>
          </p:cNvPr>
          <p:cNvGrpSpPr/>
          <p:nvPr/>
        </p:nvGrpSpPr>
        <p:grpSpPr>
          <a:xfrm>
            <a:off x="2336232" y="3124159"/>
            <a:ext cx="2825210" cy="576842"/>
            <a:chOff x="2495889" y="2920963"/>
            <a:chExt cx="2825210" cy="57684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440BDD4-DE33-4260-9DFA-B39F5B492EB1}"/>
                </a:ext>
              </a:extLst>
            </p:cNvPr>
            <p:cNvSpPr txBox="1"/>
            <p:nvPr/>
          </p:nvSpPr>
          <p:spPr>
            <a:xfrm>
              <a:off x="3320551" y="2920963"/>
              <a:ext cx="1558119" cy="34926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ADD6FD7-23A6-40AF-8921-9F7292750A9D}"/>
                </a:ext>
              </a:extLst>
            </p:cNvPr>
            <p:cNvSpPr txBox="1"/>
            <p:nvPr/>
          </p:nvSpPr>
          <p:spPr>
            <a:xfrm>
              <a:off x="3320551" y="3288260"/>
              <a:ext cx="2000548" cy="20954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You can click here to add title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2B18B77-C60A-443E-B122-C2FA704FA55E}"/>
                </a:ext>
              </a:extLst>
            </p:cNvPr>
            <p:cNvSpPr txBox="1"/>
            <p:nvPr/>
          </p:nvSpPr>
          <p:spPr>
            <a:xfrm>
              <a:off x="2495889" y="2970050"/>
              <a:ext cx="600687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</a:rPr>
                <a:t>01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8186130D-D2A2-4E74-BC02-3357CA5F8971}"/>
                </a:ext>
              </a:extLst>
            </p:cNvPr>
            <p:cNvCxnSpPr>
              <a:cxnSpLocks/>
            </p:cNvCxnSpPr>
            <p:nvPr/>
          </p:nvCxnSpPr>
          <p:spPr>
            <a:xfrm>
              <a:off x="3096583" y="2939570"/>
              <a:ext cx="0" cy="548710"/>
            </a:xfrm>
            <a:prstGeom prst="line">
              <a:avLst/>
            </a:prstGeom>
            <a:noFill/>
            <a:ln w="190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FDE6184-CAE1-4EDB-9EDD-355D95110C28}"/>
              </a:ext>
            </a:extLst>
          </p:cNvPr>
          <p:cNvGrpSpPr/>
          <p:nvPr/>
        </p:nvGrpSpPr>
        <p:grpSpPr>
          <a:xfrm>
            <a:off x="2336232" y="4530705"/>
            <a:ext cx="2825210" cy="576842"/>
            <a:chOff x="2495889" y="4327509"/>
            <a:chExt cx="2825210" cy="57684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939AC97-6F56-48D7-AD38-6CFCA07E1019}"/>
                </a:ext>
              </a:extLst>
            </p:cNvPr>
            <p:cNvSpPr txBox="1"/>
            <p:nvPr/>
          </p:nvSpPr>
          <p:spPr>
            <a:xfrm>
              <a:off x="2495889" y="4386121"/>
              <a:ext cx="60068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</a:rPr>
                <a:t>02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CC7D27CA-9C62-439A-9651-123FA3CAC710}"/>
                </a:ext>
              </a:extLst>
            </p:cNvPr>
            <p:cNvCxnSpPr>
              <a:cxnSpLocks/>
            </p:cNvCxnSpPr>
            <p:nvPr/>
          </p:nvCxnSpPr>
          <p:spPr>
            <a:xfrm>
              <a:off x="3096583" y="4355641"/>
              <a:ext cx="0" cy="548710"/>
            </a:xfrm>
            <a:prstGeom prst="line">
              <a:avLst/>
            </a:prstGeom>
            <a:noFill/>
            <a:ln w="190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688ED11-EE55-48E3-ADD3-6E02571F8340}"/>
                </a:ext>
              </a:extLst>
            </p:cNvPr>
            <p:cNvSpPr txBox="1"/>
            <p:nvPr/>
          </p:nvSpPr>
          <p:spPr>
            <a:xfrm>
              <a:off x="3320551" y="4327509"/>
              <a:ext cx="1558119" cy="34926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E54D453-68AE-46FB-8C62-B991D11B9346}"/>
                </a:ext>
              </a:extLst>
            </p:cNvPr>
            <p:cNvSpPr txBox="1"/>
            <p:nvPr/>
          </p:nvSpPr>
          <p:spPr>
            <a:xfrm>
              <a:off x="3320551" y="4694806"/>
              <a:ext cx="2000548" cy="20954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You can click here to add title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D85A643-80BF-4CBA-8087-D64DEEA2A8C3}"/>
              </a:ext>
            </a:extLst>
          </p:cNvPr>
          <p:cNvGrpSpPr/>
          <p:nvPr/>
        </p:nvGrpSpPr>
        <p:grpSpPr>
          <a:xfrm>
            <a:off x="7005432" y="3124159"/>
            <a:ext cx="2825210" cy="576842"/>
            <a:chOff x="2495889" y="2920963"/>
            <a:chExt cx="2825210" cy="57684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29FF601-BAD5-4CB6-9567-3C4C1EAAD238}"/>
                </a:ext>
              </a:extLst>
            </p:cNvPr>
            <p:cNvSpPr txBox="1"/>
            <p:nvPr/>
          </p:nvSpPr>
          <p:spPr>
            <a:xfrm>
              <a:off x="3320551" y="2920963"/>
              <a:ext cx="1558119" cy="34926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E82EACE-F9D6-4557-8E10-614846D2FFDA}"/>
                </a:ext>
              </a:extLst>
            </p:cNvPr>
            <p:cNvSpPr txBox="1"/>
            <p:nvPr/>
          </p:nvSpPr>
          <p:spPr>
            <a:xfrm>
              <a:off x="3320551" y="3288260"/>
              <a:ext cx="2000548" cy="20954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You can click here to add title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0E59414-E3D2-4F5E-AB04-AE562D8472E8}"/>
                </a:ext>
              </a:extLst>
            </p:cNvPr>
            <p:cNvSpPr txBox="1"/>
            <p:nvPr/>
          </p:nvSpPr>
          <p:spPr>
            <a:xfrm>
              <a:off x="2495889" y="2970050"/>
              <a:ext cx="600681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</a:rPr>
                <a:t>03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endParaRP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C588CC8E-0887-49E1-9C84-1ECBECC16BC4}"/>
                </a:ext>
              </a:extLst>
            </p:cNvPr>
            <p:cNvCxnSpPr>
              <a:cxnSpLocks/>
            </p:cNvCxnSpPr>
            <p:nvPr/>
          </p:nvCxnSpPr>
          <p:spPr>
            <a:xfrm>
              <a:off x="3096583" y="2939570"/>
              <a:ext cx="0" cy="548710"/>
            </a:xfrm>
            <a:prstGeom prst="line">
              <a:avLst/>
            </a:prstGeom>
            <a:noFill/>
            <a:ln w="190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F8277E8-A6C9-4B1C-AED0-7B30BD13EF3C}"/>
              </a:ext>
            </a:extLst>
          </p:cNvPr>
          <p:cNvGrpSpPr/>
          <p:nvPr/>
        </p:nvGrpSpPr>
        <p:grpSpPr>
          <a:xfrm>
            <a:off x="7005433" y="4530705"/>
            <a:ext cx="2825209" cy="576842"/>
            <a:chOff x="2495890" y="4327509"/>
            <a:chExt cx="2825209" cy="57684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2C76938-85C0-4936-A5C1-8B153D3E7112}"/>
                </a:ext>
              </a:extLst>
            </p:cNvPr>
            <p:cNvSpPr txBox="1"/>
            <p:nvPr/>
          </p:nvSpPr>
          <p:spPr>
            <a:xfrm>
              <a:off x="2495890" y="4386121"/>
              <a:ext cx="600680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</a:rPr>
                <a:t>04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endParaRP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94CE2796-5E90-4F0D-9D2F-760505A78285}"/>
                </a:ext>
              </a:extLst>
            </p:cNvPr>
            <p:cNvCxnSpPr>
              <a:cxnSpLocks/>
            </p:cNvCxnSpPr>
            <p:nvPr/>
          </p:nvCxnSpPr>
          <p:spPr>
            <a:xfrm>
              <a:off x="3096583" y="4355641"/>
              <a:ext cx="0" cy="548710"/>
            </a:xfrm>
            <a:prstGeom prst="line">
              <a:avLst/>
            </a:prstGeom>
            <a:noFill/>
            <a:ln w="190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02134C4-E6A1-4679-B598-98909BD6A470}"/>
                </a:ext>
              </a:extLst>
            </p:cNvPr>
            <p:cNvSpPr txBox="1"/>
            <p:nvPr/>
          </p:nvSpPr>
          <p:spPr>
            <a:xfrm>
              <a:off x="3320551" y="4327509"/>
              <a:ext cx="1558119" cy="34926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80BB8D8-3AF3-4F35-AE5B-D523A09FD369}"/>
                </a:ext>
              </a:extLst>
            </p:cNvPr>
            <p:cNvSpPr txBox="1"/>
            <p:nvPr/>
          </p:nvSpPr>
          <p:spPr>
            <a:xfrm>
              <a:off x="3320551" y="4694806"/>
              <a:ext cx="2000548" cy="20954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You can click here to add title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47453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2AF3EC10-14A9-4728-9DF3-76AAC839503D}"/>
              </a:ext>
            </a:extLst>
          </p:cNvPr>
          <p:cNvSpPr txBox="1"/>
          <p:nvPr/>
        </p:nvSpPr>
        <p:spPr>
          <a:xfrm>
            <a:off x="7107286" y="979107"/>
            <a:ext cx="2050561" cy="511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B82AEF8-FC98-4412-9CA4-E69509BE174C}"/>
              </a:ext>
            </a:extLst>
          </p:cNvPr>
          <p:cNvSpPr txBox="1"/>
          <p:nvPr/>
        </p:nvSpPr>
        <p:spPr>
          <a:xfrm>
            <a:off x="7107286" y="1420037"/>
            <a:ext cx="2525050" cy="3368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title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21CA0E8-0CDE-4F8F-A461-8A530F4CDC30}"/>
              </a:ext>
            </a:extLst>
          </p:cNvPr>
          <p:cNvSpPr txBox="1"/>
          <p:nvPr/>
        </p:nvSpPr>
        <p:spPr>
          <a:xfrm>
            <a:off x="6114985" y="1127648"/>
            <a:ext cx="971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01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1A03EFEA-BEDE-4D7A-A9D4-BAC2EC6EA838}"/>
              </a:ext>
            </a:extLst>
          </p:cNvPr>
          <p:cNvCxnSpPr>
            <a:cxnSpLocks/>
          </p:cNvCxnSpPr>
          <p:nvPr/>
        </p:nvCxnSpPr>
        <p:spPr>
          <a:xfrm>
            <a:off x="6883318" y="1127648"/>
            <a:ext cx="0" cy="548710"/>
          </a:xfrm>
          <a:prstGeom prst="line">
            <a:avLst/>
          </a:prstGeom>
          <a:noFill/>
          <a:ln w="1905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CF6C3968-ED61-4C31-A7C1-34F672603418}"/>
              </a:ext>
            </a:extLst>
          </p:cNvPr>
          <p:cNvSpPr txBox="1"/>
          <p:nvPr/>
        </p:nvSpPr>
        <p:spPr>
          <a:xfrm>
            <a:off x="7107286" y="2273372"/>
            <a:ext cx="2050561" cy="511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7F0F11C-046C-4AA6-B508-6D032DE74C3B}"/>
              </a:ext>
            </a:extLst>
          </p:cNvPr>
          <p:cNvSpPr txBox="1"/>
          <p:nvPr/>
        </p:nvSpPr>
        <p:spPr>
          <a:xfrm>
            <a:off x="7107286" y="2714302"/>
            <a:ext cx="2525050" cy="3368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title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E7106E7-09FE-4496-9063-68FCF2B00465}"/>
              </a:ext>
            </a:extLst>
          </p:cNvPr>
          <p:cNvSpPr txBox="1"/>
          <p:nvPr/>
        </p:nvSpPr>
        <p:spPr>
          <a:xfrm>
            <a:off x="6114985" y="2421913"/>
            <a:ext cx="971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ea"/>
              </a:rPr>
              <a:t>02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AE9D2841-7B51-4C57-8840-0ADA007895C6}"/>
              </a:ext>
            </a:extLst>
          </p:cNvPr>
          <p:cNvCxnSpPr>
            <a:cxnSpLocks/>
          </p:cNvCxnSpPr>
          <p:nvPr/>
        </p:nvCxnSpPr>
        <p:spPr>
          <a:xfrm>
            <a:off x="6883318" y="2421913"/>
            <a:ext cx="0" cy="548710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AF085EB4-6137-44C5-886A-12901DEDBE14}"/>
              </a:ext>
            </a:extLst>
          </p:cNvPr>
          <p:cNvSpPr txBox="1"/>
          <p:nvPr/>
        </p:nvSpPr>
        <p:spPr>
          <a:xfrm>
            <a:off x="7107286" y="3567637"/>
            <a:ext cx="2050561" cy="511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F6BA9B4F-74ED-4B5C-BE79-70D7F9BBBC28}"/>
              </a:ext>
            </a:extLst>
          </p:cNvPr>
          <p:cNvSpPr txBox="1"/>
          <p:nvPr/>
        </p:nvSpPr>
        <p:spPr>
          <a:xfrm>
            <a:off x="7107286" y="4008567"/>
            <a:ext cx="2525050" cy="3368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title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BBA0D9B-159B-4336-AC6C-FF078FDD35A2}"/>
              </a:ext>
            </a:extLst>
          </p:cNvPr>
          <p:cNvSpPr txBox="1"/>
          <p:nvPr/>
        </p:nvSpPr>
        <p:spPr>
          <a:xfrm>
            <a:off x="6114985" y="3716178"/>
            <a:ext cx="971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ea"/>
              </a:rPr>
              <a:t>03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FE4BDCB0-48C5-4028-A612-3D6F4B47DF22}"/>
              </a:ext>
            </a:extLst>
          </p:cNvPr>
          <p:cNvCxnSpPr>
            <a:cxnSpLocks/>
          </p:cNvCxnSpPr>
          <p:nvPr/>
        </p:nvCxnSpPr>
        <p:spPr>
          <a:xfrm>
            <a:off x="6883318" y="3716178"/>
            <a:ext cx="0" cy="548710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9531D098-CCE2-4BEF-AC42-C7953130C185}"/>
              </a:ext>
            </a:extLst>
          </p:cNvPr>
          <p:cNvSpPr txBox="1"/>
          <p:nvPr/>
        </p:nvSpPr>
        <p:spPr>
          <a:xfrm>
            <a:off x="7107286" y="4861902"/>
            <a:ext cx="2050561" cy="511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020FEBF9-EAB1-4C75-8A27-CEC303E50545}"/>
              </a:ext>
            </a:extLst>
          </p:cNvPr>
          <p:cNvSpPr txBox="1"/>
          <p:nvPr/>
        </p:nvSpPr>
        <p:spPr>
          <a:xfrm>
            <a:off x="7107286" y="5302832"/>
            <a:ext cx="2525050" cy="3368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title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2E24BA5-ED1F-44E1-98DD-4788C61F05A5}"/>
              </a:ext>
            </a:extLst>
          </p:cNvPr>
          <p:cNvSpPr txBox="1"/>
          <p:nvPr/>
        </p:nvSpPr>
        <p:spPr>
          <a:xfrm>
            <a:off x="6114985" y="5010443"/>
            <a:ext cx="971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ea"/>
              </a:rPr>
              <a:t>04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48B98A0B-122B-49BF-9EDB-D6E26E0AA587}"/>
              </a:ext>
            </a:extLst>
          </p:cNvPr>
          <p:cNvCxnSpPr>
            <a:cxnSpLocks/>
          </p:cNvCxnSpPr>
          <p:nvPr/>
        </p:nvCxnSpPr>
        <p:spPr>
          <a:xfrm>
            <a:off x="6883318" y="5010443"/>
            <a:ext cx="0" cy="548710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id="{E90787EB-36AB-4568-96B9-15CD37760151}"/>
              </a:ext>
            </a:extLst>
          </p:cNvPr>
          <p:cNvSpPr/>
          <p:nvPr/>
        </p:nvSpPr>
        <p:spPr>
          <a:xfrm>
            <a:off x="1148903" y="0"/>
            <a:ext cx="2520000" cy="6858000"/>
          </a:xfrm>
          <a:prstGeom prst="rect">
            <a:avLst/>
          </a:prstGeom>
          <a:gradFill flip="none" rotWithShape="1">
            <a:gsLst>
              <a:gs pos="0">
                <a:srgbClr val="01719D"/>
              </a:gs>
              <a:gs pos="100000">
                <a:srgbClr val="01719D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A18140D-0A35-42E8-9917-C06BF175ECE5}"/>
              </a:ext>
            </a:extLst>
          </p:cNvPr>
          <p:cNvSpPr txBox="1"/>
          <p:nvPr/>
        </p:nvSpPr>
        <p:spPr>
          <a:xfrm>
            <a:off x="1648804" y="4600292"/>
            <a:ext cx="1520198" cy="2616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bg1"/>
                </a:solidFill>
                <a:latin typeface="DINPro-Regular" panose="02000503030000020004" pitchFamily="50" charset="0"/>
              </a:rPr>
              <a:t>CONTENTS</a:t>
            </a:r>
            <a:endParaRPr lang="zh-CN" altLang="en-US" sz="1100" dirty="0">
              <a:solidFill>
                <a:schemeClr val="bg1"/>
              </a:solidFill>
              <a:latin typeface="DINPro-Regular" panose="02000503030000020004" pitchFamily="50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8E40FCF-625B-4A54-9C71-329DDBF6844B}"/>
              </a:ext>
            </a:extLst>
          </p:cNvPr>
          <p:cNvSpPr txBox="1"/>
          <p:nvPr/>
        </p:nvSpPr>
        <p:spPr>
          <a:xfrm>
            <a:off x="1724887" y="2190548"/>
            <a:ext cx="1292662" cy="24769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25030414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2AF3EC10-14A9-4728-9DF3-76AAC839503D}"/>
              </a:ext>
            </a:extLst>
          </p:cNvPr>
          <p:cNvSpPr txBox="1"/>
          <p:nvPr/>
        </p:nvSpPr>
        <p:spPr>
          <a:xfrm>
            <a:off x="7107286" y="979107"/>
            <a:ext cx="2050561" cy="511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B82AEF8-FC98-4412-9CA4-E69509BE174C}"/>
              </a:ext>
            </a:extLst>
          </p:cNvPr>
          <p:cNvSpPr txBox="1"/>
          <p:nvPr/>
        </p:nvSpPr>
        <p:spPr>
          <a:xfrm>
            <a:off x="7107286" y="1420037"/>
            <a:ext cx="2525050" cy="3368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title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21CA0E8-0CDE-4F8F-A461-8A530F4CDC30}"/>
              </a:ext>
            </a:extLst>
          </p:cNvPr>
          <p:cNvSpPr txBox="1"/>
          <p:nvPr/>
        </p:nvSpPr>
        <p:spPr>
          <a:xfrm>
            <a:off x="6114985" y="1127648"/>
            <a:ext cx="971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ea"/>
              </a:rPr>
              <a:t>01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1A03EFEA-BEDE-4D7A-A9D4-BAC2EC6EA838}"/>
              </a:ext>
            </a:extLst>
          </p:cNvPr>
          <p:cNvCxnSpPr>
            <a:cxnSpLocks/>
          </p:cNvCxnSpPr>
          <p:nvPr/>
        </p:nvCxnSpPr>
        <p:spPr>
          <a:xfrm>
            <a:off x="6883318" y="1127648"/>
            <a:ext cx="0" cy="548710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CF6C3968-ED61-4C31-A7C1-34F672603418}"/>
              </a:ext>
            </a:extLst>
          </p:cNvPr>
          <p:cNvSpPr txBox="1"/>
          <p:nvPr/>
        </p:nvSpPr>
        <p:spPr>
          <a:xfrm>
            <a:off x="7107286" y="2273372"/>
            <a:ext cx="2050561" cy="511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7F0F11C-046C-4AA6-B508-6D032DE74C3B}"/>
              </a:ext>
            </a:extLst>
          </p:cNvPr>
          <p:cNvSpPr txBox="1"/>
          <p:nvPr/>
        </p:nvSpPr>
        <p:spPr>
          <a:xfrm>
            <a:off x="7107286" y="2714302"/>
            <a:ext cx="2525050" cy="3368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title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E7106E7-09FE-4496-9063-68FCF2B00465}"/>
              </a:ext>
            </a:extLst>
          </p:cNvPr>
          <p:cNvSpPr txBox="1"/>
          <p:nvPr/>
        </p:nvSpPr>
        <p:spPr>
          <a:xfrm>
            <a:off x="6114985" y="2421913"/>
            <a:ext cx="971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02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AE9D2841-7B51-4C57-8840-0ADA007895C6}"/>
              </a:ext>
            </a:extLst>
          </p:cNvPr>
          <p:cNvCxnSpPr>
            <a:cxnSpLocks/>
          </p:cNvCxnSpPr>
          <p:nvPr/>
        </p:nvCxnSpPr>
        <p:spPr>
          <a:xfrm>
            <a:off x="6883318" y="2421913"/>
            <a:ext cx="0" cy="548710"/>
          </a:xfrm>
          <a:prstGeom prst="line">
            <a:avLst/>
          </a:prstGeom>
          <a:noFill/>
          <a:ln w="1905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AF085EB4-6137-44C5-886A-12901DEDBE14}"/>
              </a:ext>
            </a:extLst>
          </p:cNvPr>
          <p:cNvSpPr txBox="1"/>
          <p:nvPr/>
        </p:nvSpPr>
        <p:spPr>
          <a:xfrm>
            <a:off x="7107286" y="3567637"/>
            <a:ext cx="2050561" cy="511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F6BA9B4F-74ED-4B5C-BE79-70D7F9BBBC28}"/>
              </a:ext>
            </a:extLst>
          </p:cNvPr>
          <p:cNvSpPr txBox="1"/>
          <p:nvPr/>
        </p:nvSpPr>
        <p:spPr>
          <a:xfrm>
            <a:off x="7107286" y="4008567"/>
            <a:ext cx="2525050" cy="3368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title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BBA0D9B-159B-4336-AC6C-FF078FDD35A2}"/>
              </a:ext>
            </a:extLst>
          </p:cNvPr>
          <p:cNvSpPr txBox="1"/>
          <p:nvPr/>
        </p:nvSpPr>
        <p:spPr>
          <a:xfrm>
            <a:off x="6114985" y="3716178"/>
            <a:ext cx="971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ea"/>
              </a:rPr>
              <a:t>03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FE4BDCB0-48C5-4028-A612-3D6F4B47DF22}"/>
              </a:ext>
            </a:extLst>
          </p:cNvPr>
          <p:cNvCxnSpPr>
            <a:cxnSpLocks/>
          </p:cNvCxnSpPr>
          <p:nvPr/>
        </p:nvCxnSpPr>
        <p:spPr>
          <a:xfrm>
            <a:off x="6883318" y="3716178"/>
            <a:ext cx="0" cy="548710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9531D098-CCE2-4BEF-AC42-C7953130C185}"/>
              </a:ext>
            </a:extLst>
          </p:cNvPr>
          <p:cNvSpPr txBox="1"/>
          <p:nvPr/>
        </p:nvSpPr>
        <p:spPr>
          <a:xfrm>
            <a:off x="7107286" y="4861902"/>
            <a:ext cx="2050561" cy="511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020FEBF9-EAB1-4C75-8A27-CEC303E50545}"/>
              </a:ext>
            </a:extLst>
          </p:cNvPr>
          <p:cNvSpPr txBox="1"/>
          <p:nvPr/>
        </p:nvSpPr>
        <p:spPr>
          <a:xfrm>
            <a:off x="7107286" y="5302832"/>
            <a:ext cx="2525050" cy="3368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title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2E24BA5-ED1F-44E1-98DD-4788C61F05A5}"/>
              </a:ext>
            </a:extLst>
          </p:cNvPr>
          <p:cNvSpPr txBox="1"/>
          <p:nvPr/>
        </p:nvSpPr>
        <p:spPr>
          <a:xfrm>
            <a:off x="6114985" y="5010443"/>
            <a:ext cx="971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ea"/>
              </a:rPr>
              <a:t>04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48B98A0B-122B-49BF-9EDB-D6E26E0AA587}"/>
              </a:ext>
            </a:extLst>
          </p:cNvPr>
          <p:cNvCxnSpPr>
            <a:cxnSpLocks/>
          </p:cNvCxnSpPr>
          <p:nvPr/>
        </p:nvCxnSpPr>
        <p:spPr>
          <a:xfrm>
            <a:off x="6883318" y="5010443"/>
            <a:ext cx="0" cy="548710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id="{FE5B762A-2066-4951-A8F8-61820F754C50}"/>
              </a:ext>
            </a:extLst>
          </p:cNvPr>
          <p:cNvSpPr/>
          <p:nvPr/>
        </p:nvSpPr>
        <p:spPr>
          <a:xfrm>
            <a:off x="1148903" y="0"/>
            <a:ext cx="2520000" cy="6858000"/>
          </a:xfrm>
          <a:prstGeom prst="rect">
            <a:avLst/>
          </a:prstGeom>
          <a:gradFill flip="none" rotWithShape="1">
            <a:gsLst>
              <a:gs pos="0">
                <a:srgbClr val="01719D"/>
              </a:gs>
              <a:gs pos="100000">
                <a:srgbClr val="01719D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404E0D1-4E1B-45A4-A87E-DBB7A6C96D12}"/>
              </a:ext>
            </a:extLst>
          </p:cNvPr>
          <p:cNvSpPr txBox="1"/>
          <p:nvPr/>
        </p:nvSpPr>
        <p:spPr>
          <a:xfrm>
            <a:off x="1648804" y="4600292"/>
            <a:ext cx="1520198" cy="2616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bg1"/>
                </a:solidFill>
                <a:latin typeface="DINPro-Regular" panose="02000503030000020004" pitchFamily="50" charset="0"/>
              </a:rPr>
              <a:t>CONTENTS</a:t>
            </a:r>
            <a:endParaRPr lang="zh-CN" altLang="en-US" sz="1100" dirty="0">
              <a:solidFill>
                <a:schemeClr val="bg1"/>
              </a:solidFill>
              <a:latin typeface="DINPro-Regular" panose="02000503030000020004" pitchFamily="50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50D5E13-7FD0-4A89-882A-79C718E7756B}"/>
              </a:ext>
            </a:extLst>
          </p:cNvPr>
          <p:cNvSpPr txBox="1"/>
          <p:nvPr/>
        </p:nvSpPr>
        <p:spPr>
          <a:xfrm>
            <a:off x="1724887" y="2190548"/>
            <a:ext cx="1292662" cy="24769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2202689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2AF3EC10-14A9-4728-9DF3-76AAC839503D}"/>
              </a:ext>
            </a:extLst>
          </p:cNvPr>
          <p:cNvSpPr txBox="1"/>
          <p:nvPr/>
        </p:nvSpPr>
        <p:spPr>
          <a:xfrm>
            <a:off x="7107286" y="979107"/>
            <a:ext cx="2050561" cy="511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B82AEF8-FC98-4412-9CA4-E69509BE174C}"/>
              </a:ext>
            </a:extLst>
          </p:cNvPr>
          <p:cNvSpPr txBox="1"/>
          <p:nvPr/>
        </p:nvSpPr>
        <p:spPr>
          <a:xfrm>
            <a:off x="7107286" y="1420037"/>
            <a:ext cx="2525050" cy="3368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title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21CA0E8-0CDE-4F8F-A461-8A530F4CDC30}"/>
              </a:ext>
            </a:extLst>
          </p:cNvPr>
          <p:cNvSpPr txBox="1"/>
          <p:nvPr/>
        </p:nvSpPr>
        <p:spPr>
          <a:xfrm>
            <a:off x="6114985" y="1127648"/>
            <a:ext cx="971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ea"/>
              </a:rPr>
              <a:t>01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1A03EFEA-BEDE-4D7A-A9D4-BAC2EC6EA838}"/>
              </a:ext>
            </a:extLst>
          </p:cNvPr>
          <p:cNvCxnSpPr>
            <a:cxnSpLocks/>
          </p:cNvCxnSpPr>
          <p:nvPr/>
        </p:nvCxnSpPr>
        <p:spPr>
          <a:xfrm>
            <a:off x="6883318" y="1127648"/>
            <a:ext cx="0" cy="548710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CF6C3968-ED61-4C31-A7C1-34F672603418}"/>
              </a:ext>
            </a:extLst>
          </p:cNvPr>
          <p:cNvSpPr txBox="1"/>
          <p:nvPr/>
        </p:nvSpPr>
        <p:spPr>
          <a:xfrm>
            <a:off x="7107286" y="2273372"/>
            <a:ext cx="2050561" cy="511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7F0F11C-046C-4AA6-B508-6D032DE74C3B}"/>
              </a:ext>
            </a:extLst>
          </p:cNvPr>
          <p:cNvSpPr txBox="1"/>
          <p:nvPr/>
        </p:nvSpPr>
        <p:spPr>
          <a:xfrm>
            <a:off x="7107286" y="2714302"/>
            <a:ext cx="2525050" cy="3368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title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E7106E7-09FE-4496-9063-68FCF2B00465}"/>
              </a:ext>
            </a:extLst>
          </p:cNvPr>
          <p:cNvSpPr txBox="1"/>
          <p:nvPr/>
        </p:nvSpPr>
        <p:spPr>
          <a:xfrm>
            <a:off x="6114985" y="2421913"/>
            <a:ext cx="971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ea"/>
              </a:rPr>
              <a:t>02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AE9D2841-7B51-4C57-8840-0ADA007895C6}"/>
              </a:ext>
            </a:extLst>
          </p:cNvPr>
          <p:cNvCxnSpPr>
            <a:cxnSpLocks/>
          </p:cNvCxnSpPr>
          <p:nvPr/>
        </p:nvCxnSpPr>
        <p:spPr>
          <a:xfrm>
            <a:off x="6883318" y="2421913"/>
            <a:ext cx="0" cy="548710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AF085EB4-6137-44C5-886A-12901DEDBE14}"/>
              </a:ext>
            </a:extLst>
          </p:cNvPr>
          <p:cNvSpPr txBox="1"/>
          <p:nvPr/>
        </p:nvSpPr>
        <p:spPr>
          <a:xfrm>
            <a:off x="7107286" y="3567637"/>
            <a:ext cx="2050561" cy="511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F6BA9B4F-74ED-4B5C-BE79-70D7F9BBBC28}"/>
              </a:ext>
            </a:extLst>
          </p:cNvPr>
          <p:cNvSpPr txBox="1"/>
          <p:nvPr/>
        </p:nvSpPr>
        <p:spPr>
          <a:xfrm>
            <a:off x="7107286" y="4008567"/>
            <a:ext cx="2525050" cy="3368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title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BBA0D9B-159B-4336-AC6C-FF078FDD35A2}"/>
              </a:ext>
            </a:extLst>
          </p:cNvPr>
          <p:cNvSpPr txBox="1"/>
          <p:nvPr/>
        </p:nvSpPr>
        <p:spPr>
          <a:xfrm>
            <a:off x="6114985" y="3716178"/>
            <a:ext cx="971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03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FE4BDCB0-48C5-4028-A612-3D6F4B47DF22}"/>
              </a:ext>
            </a:extLst>
          </p:cNvPr>
          <p:cNvCxnSpPr>
            <a:cxnSpLocks/>
          </p:cNvCxnSpPr>
          <p:nvPr/>
        </p:nvCxnSpPr>
        <p:spPr>
          <a:xfrm>
            <a:off x="6883318" y="3716178"/>
            <a:ext cx="0" cy="548710"/>
          </a:xfrm>
          <a:prstGeom prst="line">
            <a:avLst/>
          </a:prstGeom>
          <a:noFill/>
          <a:ln w="1905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9531D098-CCE2-4BEF-AC42-C7953130C185}"/>
              </a:ext>
            </a:extLst>
          </p:cNvPr>
          <p:cNvSpPr txBox="1"/>
          <p:nvPr/>
        </p:nvSpPr>
        <p:spPr>
          <a:xfrm>
            <a:off x="7107286" y="4861902"/>
            <a:ext cx="2050561" cy="511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020FEBF9-EAB1-4C75-8A27-CEC303E50545}"/>
              </a:ext>
            </a:extLst>
          </p:cNvPr>
          <p:cNvSpPr txBox="1"/>
          <p:nvPr/>
        </p:nvSpPr>
        <p:spPr>
          <a:xfrm>
            <a:off x="7107286" y="5302832"/>
            <a:ext cx="2525050" cy="3368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title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2E24BA5-ED1F-44E1-98DD-4788C61F05A5}"/>
              </a:ext>
            </a:extLst>
          </p:cNvPr>
          <p:cNvSpPr txBox="1"/>
          <p:nvPr/>
        </p:nvSpPr>
        <p:spPr>
          <a:xfrm>
            <a:off x="6114985" y="5010443"/>
            <a:ext cx="971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ea"/>
              </a:rPr>
              <a:t>04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48B98A0B-122B-49BF-9EDB-D6E26E0AA587}"/>
              </a:ext>
            </a:extLst>
          </p:cNvPr>
          <p:cNvCxnSpPr>
            <a:cxnSpLocks/>
          </p:cNvCxnSpPr>
          <p:nvPr/>
        </p:nvCxnSpPr>
        <p:spPr>
          <a:xfrm>
            <a:off x="6883318" y="5010443"/>
            <a:ext cx="0" cy="548710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id="{9C5F7006-AA89-4921-BE12-04A816CE8328}"/>
              </a:ext>
            </a:extLst>
          </p:cNvPr>
          <p:cNvSpPr/>
          <p:nvPr/>
        </p:nvSpPr>
        <p:spPr>
          <a:xfrm>
            <a:off x="1148903" y="0"/>
            <a:ext cx="2520000" cy="6858000"/>
          </a:xfrm>
          <a:prstGeom prst="rect">
            <a:avLst/>
          </a:prstGeom>
          <a:gradFill flip="none" rotWithShape="1">
            <a:gsLst>
              <a:gs pos="0">
                <a:srgbClr val="01719D"/>
              </a:gs>
              <a:gs pos="100000">
                <a:srgbClr val="01719D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74598B3-8CAB-4A89-AD8B-C18F02419BEF}"/>
              </a:ext>
            </a:extLst>
          </p:cNvPr>
          <p:cNvSpPr txBox="1"/>
          <p:nvPr/>
        </p:nvSpPr>
        <p:spPr>
          <a:xfrm>
            <a:off x="1648804" y="4600292"/>
            <a:ext cx="1520198" cy="2616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bg1"/>
                </a:solidFill>
                <a:latin typeface="DINPro-Regular" panose="02000503030000020004" pitchFamily="50" charset="0"/>
              </a:rPr>
              <a:t>CONTENTS</a:t>
            </a:r>
            <a:endParaRPr lang="zh-CN" altLang="en-US" sz="1100" dirty="0">
              <a:solidFill>
                <a:schemeClr val="bg1"/>
              </a:solidFill>
              <a:latin typeface="DINPro-Regular" panose="02000503030000020004" pitchFamily="50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0753702-490A-4FF8-AEAC-D89F07F105CD}"/>
              </a:ext>
            </a:extLst>
          </p:cNvPr>
          <p:cNvSpPr txBox="1"/>
          <p:nvPr/>
        </p:nvSpPr>
        <p:spPr>
          <a:xfrm>
            <a:off x="1724887" y="2190548"/>
            <a:ext cx="1292662" cy="24769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21727389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2AF3EC10-14A9-4728-9DF3-76AAC839503D}"/>
              </a:ext>
            </a:extLst>
          </p:cNvPr>
          <p:cNvSpPr txBox="1"/>
          <p:nvPr/>
        </p:nvSpPr>
        <p:spPr>
          <a:xfrm>
            <a:off x="7107286" y="979107"/>
            <a:ext cx="2050561" cy="511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B82AEF8-FC98-4412-9CA4-E69509BE174C}"/>
              </a:ext>
            </a:extLst>
          </p:cNvPr>
          <p:cNvSpPr txBox="1"/>
          <p:nvPr/>
        </p:nvSpPr>
        <p:spPr>
          <a:xfrm>
            <a:off x="7107286" y="1420037"/>
            <a:ext cx="2525050" cy="3368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title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21CA0E8-0CDE-4F8F-A461-8A530F4CDC30}"/>
              </a:ext>
            </a:extLst>
          </p:cNvPr>
          <p:cNvSpPr txBox="1"/>
          <p:nvPr/>
        </p:nvSpPr>
        <p:spPr>
          <a:xfrm>
            <a:off x="6114985" y="1127648"/>
            <a:ext cx="971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ea"/>
              </a:rPr>
              <a:t>01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1A03EFEA-BEDE-4D7A-A9D4-BAC2EC6EA838}"/>
              </a:ext>
            </a:extLst>
          </p:cNvPr>
          <p:cNvCxnSpPr>
            <a:cxnSpLocks/>
          </p:cNvCxnSpPr>
          <p:nvPr/>
        </p:nvCxnSpPr>
        <p:spPr>
          <a:xfrm>
            <a:off x="6883318" y="1127648"/>
            <a:ext cx="0" cy="548710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CF6C3968-ED61-4C31-A7C1-34F672603418}"/>
              </a:ext>
            </a:extLst>
          </p:cNvPr>
          <p:cNvSpPr txBox="1"/>
          <p:nvPr/>
        </p:nvSpPr>
        <p:spPr>
          <a:xfrm>
            <a:off x="7107286" y="2273372"/>
            <a:ext cx="2050561" cy="511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7F0F11C-046C-4AA6-B508-6D032DE74C3B}"/>
              </a:ext>
            </a:extLst>
          </p:cNvPr>
          <p:cNvSpPr txBox="1"/>
          <p:nvPr/>
        </p:nvSpPr>
        <p:spPr>
          <a:xfrm>
            <a:off x="7107286" y="2714302"/>
            <a:ext cx="2525050" cy="3368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title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E7106E7-09FE-4496-9063-68FCF2B00465}"/>
              </a:ext>
            </a:extLst>
          </p:cNvPr>
          <p:cNvSpPr txBox="1"/>
          <p:nvPr/>
        </p:nvSpPr>
        <p:spPr>
          <a:xfrm>
            <a:off x="6114985" y="2421913"/>
            <a:ext cx="971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ea"/>
              </a:rPr>
              <a:t>02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AE9D2841-7B51-4C57-8840-0ADA007895C6}"/>
              </a:ext>
            </a:extLst>
          </p:cNvPr>
          <p:cNvCxnSpPr>
            <a:cxnSpLocks/>
          </p:cNvCxnSpPr>
          <p:nvPr/>
        </p:nvCxnSpPr>
        <p:spPr>
          <a:xfrm>
            <a:off x="6883318" y="2421913"/>
            <a:ext cx="0" cy="548710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AF085EB4-6137-44C5-886A-12901DEDBE14}"/>
              </a:ext>
            </a:extLst>
          </p:cNvPr>
          <p:cNvSpPr txBox="1"/>
          <p:nvPr/>
        </p:nvSpPr>
        <p:spPr>
          <a:xfrm>
            <a:off x="7107286" y="3567637"/>
            <a:ext cx="2050561" cy="511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F6BA9B4F-74ED-4B5C-BE79-70D7F9BBBC28}"/>
              </a:ext>
            </a:extLst>
          </p:cNvPr>
          <p:cNvSpPr txBox="1"/>
          <p:nvPr/>
        </p:nvSpPr>
        <p:spPr>
          <a:xfrm>
            <a:off x="7107286" y="4008567"/>
            <a:ext cx="2525050" cy="3368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title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BBA0D9B-159B-4336-AC6C-FF078FDD35A2}"/>
              </a:ext>
            </a:extLst>
          </p:cNvPr>
          <p:cNvSpPr txBox="1"/>
          <p:nvPr/>
        </p:nvSpPr>
        <p:spPr>
          <a:xfrm>
            <a:off x="6114985" y="3716178"/>
            <a:ext cx="971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ea"/>
              </a:rPr>
              <a:t>03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FE4BDCB0-48C5-4028-A612-3D6F4B47DF22}"/>
              </a:ext>
            </a:extLst>
          </p:cNvPr>
          <p:cNvCxnSpPr>
            <a:cxnSpLocks/>
          </p:cNvCxnSpPr>
          <p:nvPr/>
        </p:nvCxnSpPr>
        <p:spPr>
          <a:xfrm>
            <a:off x="6883318" y="3716178"/>
            <a:ext cx="0" cy="548710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9531D098-CCE2-4BEF-AC42-C7953130C185}"/>
              </a:ext>
            </a:extLst>
          </p:cNvPr>
          <p:cNvSpPr txBox="1"/>
          <p:nvPr/>
        </p:nvSpPr>
        <p:spPr>
          <a:xfrm>
            <a:off x="7107286" y="4861902"/>
            <a:ext cx="2050561" cy="511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020FEBF9-EAB1-4C75-8A27-CEC303E50545}"/>
              </a:ext>
            </a:extLst>
          </p:cNvPr>
          <p:cNvSpPr txBox="1"/>
          <p:nvPr/>
        </p:nvSpPr>
        <p:spPr>
          <a:xfrm>
            <a:off x="7107286" y="5302832"/>
            <a:ext cx="2525050" cy="3368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title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2E24BA5-ED1F-44E1-98DD-4788C61F05A5}"/>
              </a:ext>
            </a:extLst>
          </p:cNvPr>
          <p:cNvSpPr txBox="1"/>
          <p:nvPr/>
        </p:nvSpPr>
        <p:spPr>
          <a:xfrm>
            <a:off x="6114985" y="5010443"/>
            <a:ext cx="971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04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48B98A0B-122B-49BF-9EDB-D6E26E0AA587}"/>
              </a:ext>
            </a:extLst>
          </p:cNvPr>
          <p:cNvCxnSpPr>
            <a:cxnSpLocks/>
          </p:cNvCxnSpPr>
          <p:nvPr/>
        </p:nvCxnSpPr>
        <p:spPr>
          <a:xfrm>
            <a:off x="6883318" y="5010443"/>
            <a:ext cx="0" cy="548710"/>
          </a:xfrm>
          <a:prstGeom prst="line">
            <a:avLst/>
          </a:prstGeom>
          <a:noFill/>
          <a:ln w="1905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id="{4345BDEF-AC52-44DE-A6FC-7B83DEF74BFB}"/>
              </a:ext>
            </a:extLst>
          </p:cNvPr>
          <p:cNvSpPr/>
          <p:nvPr/>
        </p:nvSpPr>
        <p:spPr>
          <a:xfrm>
            <a:off x="1148903" y="0"/>
            <a:ext cx="2520000" cy="6858000"/>
          </a:xfrm>
          <a:prstGeom prst="rect">
            <a:avLst/>
          </a:prstGeom>
          <a:gradFill flip="none" rotWithShape="1">
            <a:gsLst>
              <a:gs pos="0">
                <a:srgbClr val="01719D"/>
              </a:gs>
              <a:gs pos="100000">
                <a:srgbClr val="01719D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1804A26-B1A0-4B4B-88B4-FD1C19F0DCB4}"/>
              </a:ext>
            </a:extLst>
          </p:cNvPr>
          <p:cNvSpPr txBox="1"/>
          <p:nvPr/>
        </p:nvSpPr>
        <p:spPr>
          <a:xfrm>
            <a:off x="1648804" y="4600292"/>
            <a:ext cx="1520198" cy="2616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bg1"/>
                </a:solidFill>
                <a:latin typeface="DINPro-Regular" panose="02000503030000020004" pitchFamily="50" charset="0"/>
              </a:rPr>
              <a:t>CONTENTS</a:t>
            </a:r>
            <a:endParaRPr lang="zh-CN" altLang="en-US" sz="1100" dirty="0">
              <a:solidFill>
                <a:schemeClr val="bg1"/>
              </a:solidFill>
              <a:latin typeface="DINPro-Regular" panose="02000503030000020004" pitchFamily="50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24EA267-270D-4D89-AF88-191AB81841A8}"/>
              </a:ext>
            </a:extLst>
          </p:cNvPr>
          <p:cNvSpPr txBox="1"/>
          <p:nvPr/>
        </p:nvSpPr>
        <p:spPr>
          <a:xfrm>
            <a:off x="1724887" y="2190548"/>
            <a:ext cx="1292662" cy="24769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4801099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5440BDD4-DE33-4260-9DFA-B39F5B492EB1}"/>
              </a:ext>
            </a:extLst>
          </p:cNvPr>
          <p:cNvSpPr txBox="1"/>
          <p:nvPr/>
        </p:nvSpPr>
        <p:spPr>
          <a:xfrm>
            <a:off x="5009164" y="4041893"/>
            <a:ext cx="2173672" cy="48891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ADD6FD7-23A6-40AF-8921-9F7292750A9D}"/>
              </a:ext>
            </a:extLst>
          </p:cNvPr>
          <p:cNvSpPr txBox="1"/>
          <p:nvPr/>
        </p:nvSpPr>
        <p:spPr>
          <a:xfrm>
            <a:off x="5095726" y="4501263"/>
            <a:ext cx="2000548" cy="2095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You can click here to add title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60F9D3-8738-4650-9D40-82ACA350AE30}"/>
              </a:ext>
            </a:extLst>
          </p:cNvPr>
          <p:cNvSpPr txBox="1"/>
          <p:nvPr/>
        </p:nvSpPr>
        <p:spPr>
          <a:xfrm>
            <a:off x="5009164" y="2147192"/>
            <a:ext cx="2173672" cy="21236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01</a:t>
            </a:r>
            <a:endParaRPr kumimoji="0" lang="zh-CN" altLang="en-US" sz="13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607234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无&quot;,&quot;HeaderHeight&quot;:6.0,&quot;FooterHeight&quot;:10.0,&quot;SideMargin&quot;:2.0,&quot;TopMargin&quot;:10.0,&quot;BottomMargin&quot;:2.0,&quot;IntervalMargin&quot;:0.0,&quot;SettingType&quot;:&quot;System&quot;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03.5464"/>
  <p:tag name="LEFT" val="114.7585"/>
  <p:tag name="WIDTH" val="121.875"/>
  <p:tag name="HEIGHT" val="12.1171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GZH JUN MENG XIA XIANG"/>
  <p:tag name="FONTSIZE" val="10"/>
  <p:tag name="FONTCOLOR" val="16777215"/>
  <p:tag name="FONTBOLD" val="0"/>
  <p:tag name="FONTNAME" val="阿里巴巴普惠体 R"/>
  <p:tag name="NAMEASCII" val="阿里巴巴普惠体 R"/>
  <p:tag name="NAMECOMPLEXSCRIPT" val="阿里巴巴普惠体 R"/>
  <p:tag name="NAMEFAREAST" val="阿里巴巴普惠体 R"/>
  <p:tag name="FONTNAMEASCII" val="阿里巴巴普惠体 R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114.7585"/>
  <p:tag name="T_TOP" val="603.5464"/>
  <p:tag name="T_WIDTH" val="121.875"/>
  <p:tag name="T_HEIGTH" val="12.11717"/>
  <p:tag name="T_TEXT" val="GZH JUN MENG XIA XIANG"/>
  <p:tag name="T_FONTCOLOR" val="16777215"/>
  <p:tag name="T_FONTNAME" val="阿里巴巴普惠体 R"/>
  <p:tag name="T_FONTNAMEASCII" val="阿里巴巴普惠体 R"/>
  <p:tag name="T_NAMECOMPLEXSCRIPT" val="阿里巴巴普惠体 R"/>
  <p:tag name="T_NAMEFAREAST" val="阿里巴巴普惠体 R"/>
  <p:tag name="T_FONTBOLD" val="0"/>
  <p:tag name="T_FONTSIZE" val="10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174377"/>
  <p:tag name="OFFSETLEFT" val="0.773696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76.6867"/>
  <p:tag name="LEFT" val="267.477"/>
  <p:tag name="WIDTH" val="121.875"/>
  <p:tag name="HEIGHT" val="12.1171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GZH JUN MENG XIA XIANG"/>
  <p:tag name="FONTSIZE" val="10"/>
  <p:tag name="FONTCOLOR" val="16777215"/>
  <p:tag name="FONTBOLD" val="0"/>
  <p:tag name="FONTNAME" val="阿里巴巴普惠体 R"/>
  <p:tag name="NAMEASCII" val="阿里巴巴普惠体 R"/>
  <p:tag name="NAMECOMPLEXSCRIPT" val="阿里巴巴普惠体 R"/>
  <p:tag name="NAMEFAREAST" val="阿里巴巴普惠体 R"/>
  <p:tag name="FONTNAMEASCII" val="阿里巴巴普惠体 R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267.477"/>
  <p:tag name="T_TOP" val="576.6867"/>
  <p:tag name="T_WIDTH" val="121.875"/>
  <p:tag name="T_HEIGTH" val="12.11717"/>
  <p:tag name="T_TEXT" val="GZH JUN MENG XIA XIANG"/>
  <p:tag name="T_FONTCOLOR" val="16777215"/>
  <p:tag name="T_FONTNAME" val="阿里巴巴普惠体 R"/>
  <p:tag name="T_FONTNAMEASCII" val="阿里巴巴普惠体 R"/>
  <p:tag name="T_NAMECOMPLEXSCRIPT" val="阿里巴巴普惠体 R"/>
  <p:tag name="T_NAMEFAREAST" val="阿里巴巴普惠体 R"/>
  <p:tag name="T_FONTBOLD" val="0"/>
  <p:tag name="T_FONTSIZE" val="10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174377"/>
  <p:tag name="OFFSETLEFT" val="0.773681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49.8269"/>
  <p:tag name="LEFT" val="420.1955"/>
  <p:tag name="WIDTH" val="121.875"/>
  <p:tag name="HEIGHT" val="12.1171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GZH JUN MENG XIA XIANG"/>
  <p:tag name="FONTSIZE" val="10"/>
  <p:tag name="FONTCOLOR" val="16777215"/>
  <p:tag name="FONTBOLD" val="0"/>
  <p:tag name="FONTNAME" val="阿里巴巴普惠体 R"/>
  <p:tag name="NAMEASCII" val="阿里巴巴普惠体 R"/>
  <p:tag name="NAMECOMPLEXSCRIPT" val="阿里巴巴普惠体 R"/>
  <p:tag name="NAMEFAREAST" val="阿里巴巴普惠体 R"/>
  <p:tag name="FONTNAMEASCII" val="阿里巴巴普惠体 R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420.1955"/>
  <p:tag name="T_TOP" val="549.8269"/>
  <p:tag name="T_WIDTH" val="121.875"/>
  <p:tag name="T_HEIGTH" val="12.11717"/>
  <p:tag name="T_TEXT" val="GZH JUN MENG XIA XIANG"/>
  <p:tag name="T_FONTCOLOR" val="16777215"/>
  <p:tag name="T_FONTNAME" val="阿里巴巴普惠体 R"/>
  <p:tag name="T_FONTNAMEASCII" val="阿里巴巴普惠体 R"/>
  <p:tag name="T_NAMECOMPLEXSCRIPT" val="阿里巴巴普惠体 R"/>
  <p:tag name="T_NAMEFAREAST" val="阿里巴巴普惠体 R"/>
  <p:tag name="T_FONTBOLD" val="0"/>
  <p:tag name="T_FONTSIZE" val="10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174438"/>
  <p:tag name="OFFSETLEFT" val="0.773681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22.9672"/>
  <p:tag name="LEFT" val="572.914"/>
  <p:tag name="WIDTH" val="121.875"/>
  <p:tag name="HEIGHT" val="12.1171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GZH JUN MENG XIA XIANG"/>
  <p:tag name="FONTSIZE" val="10"/>
  <p:tag name="FONTCOLOR" val="16777215"/>
  <p:tag name="FONTBOLD" val="0"/>
  <p:tag name="FONTNAME" val="阿里巴巴普惠体 R"/>
  <p:tag name="NAMEASCII" val="阿里巴巴普惠体 R"/>
  <p:tag name="NAMECOMPLEXSCRIPT" val="阿里巴巴普惠体 R"/>
  <p:tag name="NAMEFAREAST" val="阿里巴巴普惠体 R"/>
  <p:tag name="FONTNAMEASCII" val="阿里巴巴普惠体 R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572.914"/>
  <p:tag name="T_TOP" val="522.9672"/>
  <p:tag name="T_WIDTH" val="121.875"/>
  <p:tag name="T_HEIGTH" val="12.11717"/>
  <p:tag name="T_TEXT" val="GZH JUN MENG XIA XIANG"/>
  <p:tag name="T_FONTCOLOR" val="16777215"/>
  <p:tag name="T_FONTNAME" val="阿里巴巴普惠体 R"/>
  <p:tag name="T_FONTNAMEASCII" val="阿里巴巴普惠体 R"/>
  <p:tag name="T_NAMECOMPLEXSCRIPT" val="阿里巴巴普惠体 R"/>
  <p:tag name="T_NAMEFAREAST" val="阿里巴巴普惠体 R"/>
  <p:tag name="T_FONTBOLD" val="0"/>
  <p:tag name="T_FONTSIZE" val="10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174438"/>
  <p:tag name="OFFSETLEFT" val="0.773742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96.1075"/>
  <p:tag name="LEFT" val="725.6325"/>
  <p:tag name="WIDTH" val="121.875"/>
  <p:tag name="HEIGHT" val="12.1171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GZH JUN MENG XIA XIANG"/>
  <p:tag name="FONTSIZE" val="10"/>
  <p:tag name="FONTCOLOR" val="16777215"/>
  <p:tag name="FONTBOLD" val="0"/>
  <p:tag name="FONTNAME" val="阿里巴巴普惠体 R"/>
  <p:tag name="NAMEASCII" val="阿里巴巴普惠体 R"/>
  <p:tag name="NAMECOMPLEXSCRIPT" val="阿里巴巴普惠体 R"/>
  <p:tag name="NAMEFAREAST" val="阿里巴巴普惠体 R"/>
  <p:tag name="FONTNAMEASCII" val="阿里巴巴普惠体 R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725.6325"/>
  <p:tag name="T_TOP" val="496.1075"/>
  <p:tag name="T_WIDTH" val="121.875"/>
  <p:tag name="T_HEIGTH" val="12.11717"/>
  <p:tag name="T_TEXT" val="GZH JUN MENG XIA XIANG"/>
  <p:tag name="T_FONTCOLOR" val="16777215"/>
  <p:tag name="T_FONTNAME" val="阿里巴巴普惠体 R"/>
  <p:tag name="T_FONTNAMEASCII" val="阿里巴巴普惠体 R"/>
  <p:tag name="T_NAMECOMPLEXSCRIPT" val="阿里巴巴普惠体 R"/>
  <p:tag name="T_NAMEFAREAST" val="阿里巴巴普惠体 R"/>
  <p:tag name="T_FONTBOLD" val="0"/>
  <p:tag name="T_FONTSIZE" val="10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174408"/>
  <p:tag name="OFFSETLEFT" val="0.773803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69.2477"/>
  <p:tag name="LEFT" val="878.351"/>
  <p:tag name="WIDTH" val="121.875"/>
  <p:tag name="HEIGHT" val="12.1171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GZH JUN MENG XIA XIANG"/>
  <p:tag name="FONTSIZE" val="10"/>
  <p:tag name="FONTCOLOR" val="16777215"/>
  <p:tag name="FONTBOLD" val="0"/>
  <p:tag name="FONTNAME" val="阿里巴巴普惠体 R"/>
  <p:tag name="NAMEASCII" val="阿里巴巴普惠体 R"/>
  <p:tag name="NAMECOMPLEXSCRIPT" val="阿里巴巴普惠体 R"/>
  <p:tag name="NAMEFAREAST" val="阿里巴巴普惠体 R"/>
  <p:tag name="FONTNAMEASCII" val="阿里巴巴普惠体 R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878.351"/>
  <p:tag name="T_TOP" val="469.2477"/>
  <p:tag name="T_WIDTH" val="121.875"/>
  <p:tag name="T_HEIGTH" val="12.11717"/>
  <p:tag name="T_TEXT" val="GZH JUN MENG XIA XIANG"/>
  <p:tag name="T_FONTCOLOR" val="16777215"/>
  <p:tag name="T_FONTNAME" val="阿里巴巴普惠体 R"/>
  <p:tag name="T_FONTNAMEASCII" val="阿里巴巴普惠体 R"/>
  <p:tag name="T_NAMECOMPLEXSCRIPT" val="阿里巴巴普惠体 R"/>
  <p:tag name="T_NAMEFAREAST" val="阿里巴巴普惠体 R"/>
  <p:tag name="T_FONTBOLD" val="0"/>
  <p:tag name="T_FONTSIZE" val="10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174408"/>
  <p:tag name="OFFSETLEFT" val="0.773803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89.2263"/>
  <p:tag name="LEFT" val="-112.8143"/>
  <p:tag name="WIDTH" val="121.875"/>
  <p:tag name="HEIGHT" val="12.1171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GZH JUN MENG XIA XIANG"/>
  <p:tag name="FONTSIZE" val="10"/>
  <p:tag name="FONTCOLOR" val="16777215"/>
  <p:tag name="FONTBOLD" val="0"/>
  <p:tag name="FONTNAME" val="阿里巴巴普惠体 R"/>
  <p:tag name="NAMEASCII" val="阿里巴巴普惠体 R"/>
  <p:tag name="NAMECOMPLEXSCRIPT" val="阿里巴巴普惠体 R"/>
  <p:tag name="NAMEFAREAST" val="阿里巴巴普惠体 R"/>
  <p:tag name="FONTNAMEASCII" val="阿里巴巴普惠体 R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112.8143"/>
  <p:tag name="T_TOP" val="489.2263"/>
  <p:tag name="T_WIDTH" val="121.875"/>
  <p:tag name="T_HEIGTH" val="12.11717"/>
  <p:tag name="T_TEXT" val="GZH JUN MENG XIA XIANG"/>
  <p:tag name="T_FONTCOLOR" val="16777215"/>
  <p:tag name="T_FONTNAME" val="阿里巴巴普惠体 R"/>
  <p:tag name="T_FONTNAMEASCII" val="阿里巴巴普惠体 R"/>
  <p:tag name="T_NAMECOMPLEXSCRIPT" val="阿里巴巴普惠体 R"/>
  <p:tag name="T_NAMEFAREAST" val="阿里巴巴普惠体 R"/>
  <p:tag name="T_FONTBOLD" val="0"/>
  <p:tag name="T_FONTSIZE" val="10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119629"/>
  <p:tag name="OFFSETLEFT" val="0.678901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98.5301"/>
  <p:tag name="LEFT" val="41.96882"/>
  <p:tag name="WIDTH" val="121.875"/>
  <p:tag name="HEIGHT" val="12.1171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GZH JUN MENG XIA XIANG"/>
  <p:tag name="FONTSIZE" val="10"/>
  <p:tag name="FONTCOLOR" val="16777215"/>
  <p:tag name="FONTBOLD" val="0"/>
  <p:tag name="FONTNAME" val="阿里巴巴普惠体 R"/>
  <p:tag name="NAMEASCII" val="阿里巴巴普惠体 R"/>
  <p:tag name="NAMECOMPLEXSCRIPT" val="阿里巴巴普惠体 R"/>
  <p:tag name="NAMEFAREAST" val="阿里巴巴普惠体 R"/>
  <p:tag name="FONTNAMEASCII" val="阿里巴巴普惠体 R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41.96882"/>
  <p:tag name="T_TOP" val="498.5301"/>
  <p:tag name="T_WIDTH" val="121.875"/>
  <p:tag name="T_HEIGTH" val="12.11717"/>
  <p:tag name="T_TEXT" val="GZH JUN MENG XIA XIANG"/>
  <p:tag name="T_FONTCOLOR" val="16777215"/>
  <p:tag name="T_FONTNAME" val="阿里巴巴普惠体 R"/>
  <p:tag name="T_FONTNAMEASCII" val="阿里巴巴普惠体 R"/>
  <p:tag name="T_NAMECOMPLEXSCRIPT" val="阿里巴巴普惠体 R"/>
  <p:tag name="T_NAMEFAREAST" val="阿里巴巴普惠体 R"/>
  <p:tag name="T_FONTBOLD" val="0"/>
  <p:tag name="T_FONTSIZE" val="10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119598"/>
  <p:tag name="OFFSETLEFT" val="0.678897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7.8339"/>
  <p:tag name="LEFT" val="196.752"/>
  <p:tag name="WIDTH" val="121.875"/>
  <p:tag name="HEIGHT" val="12.1171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GZH JUN MENG XIA XIANG"/>
  <p:tag name="FONTSIZE" val="10"/>
  <p:tag name="FONTCOLOR" val="16777215"/>
  <p:tag name="FONTBOLD" val="0"/>
  <p:tag name="FONTNAME" val="阿里巴巴普惠体 R"/>
  <p:tag name="NAMEASCII" val="阿里巴巴普惠体 R"/>
  <p:tag name="NAMECOMPLEXSCRIPT" val="阿里巴巴普惠体 R"/>
  <p:tag name="NAMEFAREAST" val="阿里巴巴普惠体 R"/>
  <p:tag name="FONTNAMEASCII" val="阿里巴巴普惠体 R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196.752"/>
  <p:tag name="T_TOP" val="507.8339"/>
  <p:tag name="T_WIDTH" val="121.875"/>
  <p:tag name="T_HEIGTH" val="12.11717"/>
  <p:tag name="T_TEXT" val="GZH JUN MENG XIA XIANG"/>
  <p:tag name="T_FONTCOLOR" val="16777215"/>
  <p:tag name="T_FONTNAME" val="阿里巴巴普惠体 R"/>
  <p:tag name="T_FONTNAMEASCII" val="阿里巴巴普惠体 R"/>
  <p:tag name="T_NAMECOMPLEXSCRIPT" val="阿里巴巴普惠体 R"/>
  <p:tag name="T_NAMEFAREAST" val="阿里巴巴普惠体 R"/>
  <p:tag name="T_FONTBOLD" val="0"/>
  <p:tag name="T_FONTSIZE" val="10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119598"/>
  <p:tag name="OFFSETLEFT" val="0.67897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17.1376"/>
  <p:tag name="LEFT" val="351.5351"/>
  <p:tag name="WIDTH" val="121.875"/>
  <p:tag name="HEIGHT" val="12.1171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GZH JUN MENG XIA XIANG"/>
  <p:tag name="FONTSIZE" val="10"/>
  <p:tag name="FONTCOLOR" val="16777215"/>
  <p:tag name="FONTBOLD" val="0"/>
  <p:tag name="FONTNAME" val="阿里巴巴普惠体 R"/>
  <p:tag name="NAMEASCII" val="阿里巴巴普惠体 R"/>
  <p:tag name="NAMECOMPLEXSCRIPT" val="阿里巴巴普惠体 R"/>
  <p:tag name="NAMEFAREAST" val="阿里巴巴普惠体 R"/>
  <p:tag name="FONTNAMEASCII" val="阿里巴巴普惠体 R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351.5351"/>
  <p:tag name="T_TOP" val="517.1376"/>
  <p:tag name="T_WIDTH" val="121.875"/>
  <p:tag name="T_HEIGTH" val="12.11717"/>
  <p:tag name="T_TEXT" val="GZH JUN MENG XIA XIANG"/>
  <p:tag name="T_FONTCOLOR" val="16777215"/>
  <p:tag name="T_FONTNAME" val="阿里巴巴普惠体 R"/>
  <p:tag name="T_FONTNAMEASCII" val="阿里巴巴普惠体 R"/>
  <p:tag name="T_NAMECOMPLEXSCRIPT" val="阿里巴巴普惠体 R"/>
  <p:tag name="T_NAMEFAREAST" val="阿里巴巴普惠体 R"/>
  <p:tag name="T_FONTBOLD" val="0"/>
  <p:tag name="T_FONTSIZE" val="10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119629"/>
  <p:tag name="OFFSETLEFT" val="0.678955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26.4413"/>
  <p:tag name="LEFT" val="506.3183"/>
  <p:tag name="WIDTH" val="121.875"/>
  <p:tag name="HEIGHT" val="12.1171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GZH JUN MENG XIA XIANG"/>
  <p:tag name="FONTSIZE" val="10"/>
  <p:tag name="FONTCOLOR" val="16777215"/>
  <p:tag name="FONTBOLD" val="0"/>
  <p:tag name="FONTNAME" val="阿里巴巴普惠体 R"/>
  <p:tag name="NAMEASCII" val="阿里巴巴普惠体 R"/>
  <p:tag name="NAMECOMPLEXSCRIPT" val="阿里巴巴普惠体 R"/>
  <p:tag name="NAMEFAREAST" val="阿里巴巴普惠体 R"/>
  <p:tag name="FONTNAMEASCII" val="阿里巴巴普惠体 R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506.3183"/>
  <p:tag name="T_TOP" val="526.4413"/>
  <p:tag name="T_WIDTH" val="121.875"/>
  <p:tag name="T_HEIGTH" val="12.11717"/>
  <p:tag name="T_TEXT" val="GZH JUN MENG XIA XIANG"/>
  <p:tag name="T_FONTCOLOR" val="16777215"/>
  <p:tag name="T_FONTNAME" val="阿里巴巴普惠体 R"/>
  <p:tag name="T_FONTNAMEASCII" val="阿里巴巴普惠体 R"/>
  <p:tag name="T_NAMECOMPLEXSCRIPT" val="阿里巴巴普惠体 R"/>
  <p:tag name="T_NAMEFAREAST" val="阿里巴巴普惠体 R"/>
  <p:tag name="T_FONTBOLD" val="0"/>
  <p:tag name="T_FONTSIZE" val="10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119629"/>
  <p:tag name="OFFSETLEFT" val="0.678985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35.7451"/>
  <p:tag name="LEFT" val="661.1015"/>
  <p:tag name="WIDTH" val="121.875"/>
  <p:tag name="HEIGHT" val="12.1171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GZH JUN MENG XIA XIANG"/>
  <p:tag name="FONTSIZE" val="10"/>
  <p:tag name="FONTCOLOR" val="16777215"/>
  <p:tag name="FONTBOLD" val="0"/>
  <p:tag name="FONTNAME" val="阿里巴巴普惠体 R"/>
  <p:tag name="NAMEASCII" val="阿里巴巴普惠体 R"/>
  <p:tag name="NAMECOMPLEXSCRIPT" val="阿里巴巴普惠体 R"/>
  <p:tag name="NAMEFAREAST" val="阿里巴巴普惠体 R"/>
  <p:tag name="FONTNAMEASCII" val="阿里巴巴普惠体 R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661.1015"/>
  <p:tag name="T_TOP" val="535.7451"/>
  <p:tag name="T_WIDTH" val="121.875"/>
  <p:tag name="T_HEIGTH" val="12.11717"/>
  <p:tag name="T_TEXT" val="GZH JUN MENG XIA XIANG"/>
  <p:tag name="T_FONTCOLOR" val="16777215"/>
  <p:tag name="T_FONTNAME" val="阿里巴巴普惠体 R"/>
  <p:tag name="T_FONTNAMEASCII" val="阿里巴巴普惠体 R"/>
  <p:tag name="T_NAMECOMPLEXSCRIPT" val="阿里巴巴普惠体 R"/>
  <p:tag name="T_NAMEFAREAST" val="阿里巴巴普惠体 R"/>
  <p:tag name="T_FONTBOLD" val="0"/>
  <p:tag name="T_FONTSIZE" val="10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119629"/>
  <p:tag name="OFFSETLEFT" val="0.67889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45.0489"/>
  <p:tag name="LEFT" val="815.8846"/>
  <p:tag name="WIDTH" val="121.875"/>
  <p:tag name="HEIGHT" val="12.1171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GZH JUN MENG XIA XIANG"/>
  <p:tag name="FONTSIZE" val="10"/>
  <p:tag name="FONTCOLOR" val="16777215"/>
  <p:tag name="FONTBOLD" val="0"/>
  <p:tag name="FONTNAME" val="阿里巴巴普惠体 R"/>
  <p:tag name="NAMEASCII" val="阿里巴巴普惠体 R"/>
  <p:tag name="NAMECOMPLEXSCRIPT" val="阿里巴巴普惠体 R"/>
  <p:tag name="NAMEFAREAST" val="阿里巴巴普惠体 R"/>
  <p:tag name="FONTNAMEASCII" val="阿里巴巴普惠体 R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815.8846"/>
  <p:tag name="T_TOP" val="545.0489"/>
  <p:tag name="T_WIDTH" val="121.875"/>
  <p:tag name="T_HEIGTH" val="12.11717"/>
  <p:tag name="T_TEXT" val="GZH JUN MENG XIA XIANG"/>
  <p:tag name="T_FONTCOLOR" val="16777215"/>
  <p:tag name="T_FONTNAME" val="阿里巴巴普惠体 R"/>
  <p:tag name="T_FONTNAMEASCII" val="阿里巴巴普惠体 R"/>
  <p:tag name="T_NAMECOMPLEXSCRIPT" val="阿里巴巴普惠体 R"/>
  <p:tag name="T_NAMEFAREAST" val="阿里巴巴普惠体 R"/>
  <p:tag name="T_FONTBOLD" val="0"/>
  <p:tag name="T_FONTSIZE" val="10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119629"/>
  <p:tag name="OFFSETLEFT" val="0.67889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30.4061"/>
  <p:tag name="LEFT" val="-37.96"/>
  <p:tag name="WIDTH" val="121.875"/>
  <p:tag name="HEIGHT" val="12.1171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GZH JUN MENG XIA XIANG"/>
  <p:tag name="FONTSIZE" val="10"/>
  <p:tag name="FONTCOLOR" val="16777215"/>
  <p:tag name="FONTBOLD" val="0"/>
  <p:tag name="FONTNAME" val="阿里巴巴普惠体 R"/>
  <p:tag name="NAMEASCII" val="阿里巴巴普惠体 R"/>
  <p:tag name="NAMECOMPLEXSCRIPT" val="阿里巴巴普惠体 R"/>
  <p:tag name="NAMEFAREAST" val="阿里巴巴普惠体 R"/>
  <p:tag name="FONTNAMEASCII" val="阿里巴巴普惠体 R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37.96"/>
  <p:tag name="T_TOP" val="630.4061"/>
  <p:tag name="T_WIDTH" val="121.875"/>
  <p:tag name="T_HEIGTH" val="12.11717"/>
  <p:tag name="T_TEXT" val="GZH JUN MENG XIA XIANG"/>
  <p:tag name="T_FONTCOLOR" val="16777215"/>
  <p:tag name="T_FONTNAME" val="阿里巴巴普惠体 R"/>
  <p:tag name="T_FONTNAMEASCII" val="阿里巴巴普惠体 R"/>
  <p:tag name="T_NAMECOMPLEXSCRIPT" val="阿里巴巴普惠体 R"/>
  <p:tag name="T_NAMEFAREAST" val="阿里巴巴普惠体 R"/>
  <p:tag name="T_FONTBOLD" val="0"/>
  <p:tag name="T_FONTSIZE" val="10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174438"/>
  <p:tag name="OFFSETLEFT" val="0.773777"/>
</p:tagLst>
</file>

<file path=ppt/theme/theme1.xml><?xml version="1.0" encoding="utf-8"?>
<a:theme xmlns:a="http://schemas.openxmlformats.org/drawingml/2006/main" name="Office 主题​​">
  <a:themeElements>
    <a:clrScheme name="商务风">
      <a:dk1>
        <a:srgbClr val="262626"/>
      </a:dk1>
      <a:lt1>
        <a:srgbClr val="FFFFFF"/>
      </a:lt1>
      <a:dk2>
        <a:srgbClr val="FFFFFF"/>
      </a:dk2>
      <a:lt2>
        <a:srgbClr val="FFFFFF"/>
      </a:lt2>
      <a:accent1>
        <a:srgbClr val="01719D"/>
      </a:accent1>
      <a:accent2>
        <a:srgbClr val="0189B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常规">
      <a:majorFont>
        <a:latin typeface="等线 Light"/>
        <a:ea typeface="阿里巴巴普惠体 M"/>
        <a:cs typeface=""/>
      </a:majorFont>
      <a:minorFont>
        <a:latin typeface="等线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学术">
      <a:majorFont>
        <a:latin typeface="Bahnschrift Condensed"/>
        <a:ea typeface="思源黑体 CN Heavy"/>
        <a:cs typeface=""/>
      </a:majorFont>
      <a:minorFont>
        <a:latin typeface="Bahnschrift Light Condensed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 w="19050" cap="rnd">
          <a:noFill/>
          <a:round/>
        </a:ln>
      </a:spPr>
      <a:bodyPr rtlCol="0" anchor="ctr"/>
      <a:lstStyle>
        <a:defPPr algn="ctr">
          <a:defRPr dirty="0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蓝红白配色">
    <a:dk1>
      <a:srgbClr val="000000"/>
    </a:dk1>
    <a:lt1>
      <a:srgbClr val="FFFFFF"/>
    </a:lt1>
    <a:dk2>
      <a:srgbClr val="768395"/>
    </a:dk2>
    <a:lt2>
      <a:srgbClr val="F0F0F0"/>
    </a:lt2>
    <a:accent1>
      <a:srgbClr val="1465C0"/>
    </a:accent1>
    <a:accent2>
      <a:srgbClr val="4093F0"/>
    </a:accent2>
    <a:accent3>
      <a:srgbClr val="1252A2"/>
    </a:accent3>
    <a:accent4>
      <a:srgbClr val="1162C3"/>
    </a:accent4>
    <a:accent5>
      <a:srgbClr val="0F407C"/>
    </a:accent5>
    <a:accent6>
      <a:srgbClr val="005D9D"/>
    </a:accent6>
    <a:hlink>
      <a:srgbClr val="1465C0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蓝红白配色">
    <a:dk1>
      <a:srgbClr val="000000"/>
    </a:dk1>
    <a:lt1>
      <a:srgbClr val="FFFFFF"/>
    </a:lt1>
    <a:dk2>
      <a:srgbClr val="768395"/>
    </a:dk2>
    <a:lt2>
      <a:srgbClr val="F0F0F0"/>
    </a:lt2>
    <a:accent1>
      <a:srgbClr val="1465C0"/>
    </a:accent1>
    <a:accent2>
      <a:srgbClr val="4093F0"/>
    </a:accent2>
    <a:accent3>
      <a:srgbClr val="1252A2"/>
    </a:accent3>
    <a:accent4>
      <a:srgbClr val="1162C3"/>
    </a:accent4>
    <a:accent5>
      <a:srgbClr val="0F407C"/>
    </a:accent5>
    <a:accent6>
      <a:srgbClr val="005D9D"/>
    </a:accent6>
    <a:hlink>
      <a:srgbClr val="1465C0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蓝红白配色">
    <a:dk1>
      <a:srgbClr val="000000"/>
    </a:dk1>
    <a:lt1>
      <a:srgbClr val="FFFFFF"/>
    </a:lt1>
    <a:dk2>
      <a:srgbClr val="768395"/>
    </a:dk2>
    <a:lt2>
      <a:srgbClr val="F0F0F0"/>
    </a:lt2>
    <a:accent1>
      <a:srgbClr val="1465C0"/>
    </a:accent1>
    <a:accent2>
      <a:srgbClr val="4093F0"/>
    </a:accent2>
    <a:accent3>
      <a:srgbClr val="1252A2"/>
    </a:accent3>
    <a:accent4>
      <a:srgbClr val="1162C3"/>
    </a:accent4>
    <a:accent5>
      <a:srgbClr val="0F407C"/>
    </a:accent5>
    <a:accent6>
      <a:srgbClr val="005D9D"/>
    </a:accent6>
    <a:hlink>
      <a:srgbClr val="1465C0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蓝红白配色">
    <a:dk1>
      <a:srgbClr val="000000"/>
    </a:dk1>
    <a:lt1>
      <a:srgbClr val="FFFFFF"/>
    </a:lt1>
    <a:dk2>
      <a:srgbClr val="768395"/>
    </a:dk2>
    <a:lt2>
      <a:srgbClr val="F0F0F0"/>
    </a:lt2>
    <a:accent1>
      <a:srgbClr val="1465C0"/>
    </a:accent1>
    <a:accent2>
      <a:srgbClr val="4093F0"/>
    </a:accent2>
    <a:accent3>
      <a:srgbClr val="1252A2"/>
    </a:accent3>
    <a:accent4>
      <a:srgbClr val="1162C3"/>
    </a:accent4>
    <a:accent5>
      <a:srgbClr val="0F407C"/>
    </a:accent5>
    <a:accent6>
      <a:srgbClr val="005D9D"/>
    </a:accent6>
    <a:hlink>
      <a:srgbClr val="1465C0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蓝红白配色">
    <a:dk1>
      <a:srgbClr val="000000"/>
    </a:dk1>
    <a:lt1>
      <a:srgbClr val="FFFFFF"/>
    </a:lt1>
    <a:dk2>
      <a:srgbClr val="768395"/>
    </a:dk2>
    <a:lt2>
      <a:srgbClr val="F0F0F0"/>
    </a:lt2>
    <a:accent1>
      <a:srgbClr val="1465C0"/>
    </a:accent1>
    <a:accent2>
      <a:srgbClr val="4093F0"/>
    </a:accent2>
    <a:accent3>
      <a:srgbClr val="1252A2"/>
    </a:accent3>
    <a:accent4>
      <a:srgbClr val="1162C3"/>
    </a:accent4>
    <a:accent5>
      <a:srgbClr val="0F407C"/>
    </a:accent5>
    <a:accent6>
      <a:srgbClr val="005D9D"/>
    </a:accent6>
    <a:hlink>
      <a:srgbClr val="1465C0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蓝红白配色">
    <a:dk1>
      <a:srgbClr val="000000"/>
    </a:dk1>
    <a:lt1>
      <a:srgbClr val="FFFFFF"/>
    </a:lt1>
    <a:dk2>
      <a:srgbClr val="768395"/>
    </a:dk2>
    <a:lt2>
      <a:srgbClr val="F0F0F0"/>
    </a:lt2>
    <a:accent1>
      <a:srgbClr val="1465C0"/>
    </a:accent1>
    <a:accent2>
      <a:srgbClr val="4093F0"/>
    </a:accent2>
    <a:accent3>
      <a:srgbClr val="1252A2"/>
    </a:accent3>
    <a:accent4>
      <a:srgbClr val="1162C3"/>
    </a:accent4>
    <a:accent5>
      <a:srgbClr val="0F407C"/>
    </a:accent5>
    <a:accent6>
      <a:srgbClr val="005D9D"/>
    </a:accent6>
    <a:hlink>
      <a:srgbClr val="1465C0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蓝红白配色">
    <a:dk1>
      <a:srgbClr val="000000"/>
    </a:dk1>
    <a:lt1>
      <a:srgbClr val="FFFFFF"/>
    </a:lt1>
    <a:dk2>
      <a:srgbClr val="768395"/>
    </a:dk2>
    <a:lt2>
      <a:srgbClr val="F0F0F0"/>
    </a:lt2>
    <a:accent1>
      <a:srgbClr val="1465C0"/>
    </a:accent1>
    <a:accent2>
      <a:srgbClr val="4093F0"/>
    </a:accent2>
    <a:accent3>
      <a:srgbClr val="1252A2"/>
    </a:accent3>
    <a:accent4>
      <a:srgbClr val="1162C3"/>
    </a:accent4>
    <a:accent5>
      <a:srgbClr val="0F407C"/>
    </a:accent5>
    <a:accent6>
      <a:srgbClr val="005D9D"/>
    </a:accent6>
    <a:hlink>
      <a:srgbClr val="1465C0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蓝红白配色">
    <a:dk1>
      <a:srgbClr val="000000"/>
    </a:dk1>
    <a:lt1>
      <a:srgbClr val="FFFFFF"/>
    </a:lt1>
    <a:dk2>
      <a:srgbClr val="768395"/>
    </a:dk2>
    <a:lt2>
      <a:srgbClr val="F0F0F0"/>
    </a:lt2>
    <a:accent1>
      <a:srgbClr val="1465C0"/>
    </a:accent1>
    <a:accent2>
      <a:srgbClr val="4093F0"/>
    </a:accent2>
    <a:accent3>
      <a:srgbClr val="1252A2"/>
    </a:accent3>
    <a:accent4>
      <a:srgbClr val="1162C3"/>
    </a:accent4>
    <a:accent5>
      <a:srgbClr val="0F407C"/>
    </a:accent5>
    <a:accent6>
      <a:srgbClr val="005D9D"/>
    </a:accent6>
    <a:hlink>
      <a:srgbClr val="1465C0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蓝红白配色">
    <a:dk1>
      <a:srgbClr val="000000"/>
    </a:dk1>
    <a:lt1>
      <a:srgbClr val="FFFFFF"/>
    </a:lt1>
    <a:dk2>
      <a:srgbClr val="768395"/>
    </a:dk2>
    <a:lt2>
      <a:srgbClr val="F0F0F0"/>
    </a:lt2>
    <a:accent1>
      <a:srgbClr val="1465C0"/>
    </a:accent1>
    <a:accent2>
      <a:srgbClr val="4093F0"/>
    </a:accent2>
    <a:accent3>
      <a:srgbClr val="1252A2"/>
    </a:accent3>
    <a:accent4>
      <a:srgbClr val="1162C3"/>
    </a:accent4>
    <a:accent5>
      <a:srgbClr val="0F407C"/>
    </a:accent5>
    <a:accent6>
      <a:srgbClr val="005D9D"/>
    </a:accent6>
    <a:hlink>
      <a:srgbClr val="1465C0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蓝红白配色">
    <a:dk1>
      <a:srgbClr val="000000"/>
    </a:dk1>
    <a:lt1>
      <a:srgbClr val="FFFFFF"/>
    </a:lt1>
    <a:dk2>
      <a:srgbClr val="768395"/>
    </a:dk2>
    <a:lt2>
      <a:srgbClr val="F0F0F0"/>
    </a:lt2>
    <a:accent1>
      <a:srgbClr val="1465C0"/>
    </a:accent1>
    <a:accent2>
      <a:srgbClr val="4093F0"/>
    </a:accent2>
    <a:accent3>
      <a:srgbClr val="1252A2"/>
    </a:accent3>
    <a:accent4>
      <a:srgbClr val="1162C3"/>
    </a:accent4>
    <a:accent5>
      <a:srgbClr val="0F407C"/>
    </a:accent5>
    <a:accent6>
      <a:srgbClr val="005D9D"/>
    </a:accent6>
    <a:hlink>
      <a:srgbClr val="1465C0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蓝红白配色">
    <a:dk1>
      <a:srgbClr val="000000"/>
    </a:dk1>
    <a:lt1>
      <a:srgbClr val="FFFFFF"/>
    </a:lt1>
    <a:dk2>
      <a:srgbClr val="768395"/>
    </a:dk2>
    <a:lt2>
      <a:srgbClr val="F0F0F0"/>
    </a:lt2>
    <a:accent1>
      <a:srgbClr val="1465C0"/>
    </a:accent1>
    <a:accent2>
      <a:srgbClr val="4093F0"/>
    </a:accent2>
    <a:accent3>
      <a:srgbClr val="1252A2"/>
    </a:accent3>
    <a:accent4>
      <a:srgbClr val="1162C3"/>
    </a:accent4>
    <a:accent5>
      <a:srgbClr val="0F407C"/>
    </a:accent5>
    <a:accent6>
      <a:srgbClr val="005D9D"/>
    </a:accent6>
    <a:hlink>
      <a:srgbClr val="1465C0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蓝红白配色">
    <a:dk1>
      <a:srgbClr val="000000"/>
    </a:dk1>
    <a:lt1>
      <a:srgbClr val="FFFFFF"/>
    </a:lt1>
    <a:dk2>
      <a:srgbClr val="768395"/>
    </a:dk2>
    <a:lt2>
      <a:srgbClr val="F0F0F0"/>
    </a:lt2>
    <a:accent1>
      <a:srgbClr val="1465C0"/>
    </a:accent1>
    <a:accent2>
      <a:srgbClr val="4093F0"/>
    </a:accent2>
    <a:accent3>
      <a:srgbClr val="1252A2"/>
    </a:accent3>
    <a:accent4>
      <a:srgbClr val="1162C3"/>
    </a:accent4>
    <a:accent5>
      <a:srgbClr val="0F407C"/>
    </a:accent5>
    <a:accent6>
      <a:srgbClr val="005D9D"/>
    </a:accent6>
    <a:hlink>
      <a:srgbClr val="1465C0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蓝红白配色">
    <a:dk1>
      <a:srgbClr val="000000"/>
    </a:dk1>
    <a:lt1>
      <a:srgbClr val="FFFFFF"/>
    </a:lt1>
    <a:dk2>
      <a:srgbClr val="768395"/>
    </a:dk2>
    <a:lt2>
      <a:srgbClr val="F0F0F0"/>
    </a:lt2>
    <a:accent1>
      <a:srgbClr val="1465C0"/>
    </a:accent1>
    <a:accent2>
      <a:srgbClr val="4093F0"/>
    </a:accent2>
    <a:accent3>
      <a:srgbClr val="1252A2"/>
    </a:accent3>
    <a:accent4>
      <a:srgbClr val="1162C3"/>
    </a:accent4>
    <a:accent5>
      <a:srgbClr val="0F407C"/>
    </a:accent5>
    <a:accent6>
      <a:srgbClr val="005D9D"/>
    </a:accent6>
    <a:hlink>
      <a:srgbClr val="1465C0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蓝红白配色">
    <a:dk1>
      <a:srgbClr val="000000"/>
    </a:dk1>
    <a:lt1>
      <a:srgbClr val="FFFFFF"/>
    </a:lt1>
    <a:dk2>
      <a:srgbClr val="768395"/>
    </a:dk2>
    <a:lt2>
      <a:srgbClr val="F0F0F0"/>
    </a:lt2>
    <a:accent1>
      <a:srgbClr val="1465C0"/>
    </a:accent1>
    <a:accent2>
      <a:srgbClr val="4093F0"/>
    </a:accent2>
    <a:accent3>
      <a:srgbClr val="1252A2"/>
    </a:accent3>
    <a:accent4>
      <a:srgbClr val="1162C3"/>
    </a:accent4>
    <a:accent5>
      <a:srgbClr val="0F407C"/>
    </a:accent5>
    <a:accent6>
      <a:srgbClr val="005D9D"/>
    </a:accent6>
    <a:hlink>
      <a:srgbClr val="1465C0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蓝红白配色">
    <a:dk1>
      <a:srgbClr val="000000"/>
    </a:dk1>
    <a:lt1>
      <a:srgbClr val="FFFFFF"/>
    </a:lt1>
    <a:dk2>
      <a:srgbClr val="768395"/>
    </a:dk2>
    <a:lt2>
      <a:srgbClr val="F0F0F0"/>
    </a:lt2>
    <a:accent1>
      <a:srgbClr val="1465C0"/>
    </a:accent1>
    <a:accent2>
      <a:srgbClr val="4093F0"/>
    </a:accent2>
    <a:accent3>
      <a:srgbClr val="1252A2"/>
    </a:accent3>
    <a:accent4>
      <a:srgbClr val="1162C3"/>
    </a:accent4>
    <a:accent5>
      <a:srgbClr val="0F407C"/>
    </a:accent5>
    <a:accent6>
      <a:srgbClr val="005D9D"/>
    </a:accent6>
    <a:hlink>
      <a:srgbClr val="1465C0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1034</TotalTime>
  <Words>1314</Words>
  <Application>Microsoft Office PowerPoint</Application>
  <PresentationFormat>宽屏</PresentationFormat>
  <Paragraphs>197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4" baseType="lpstr">
      <vt:lpstr>DINPro-Regular</vt:lpstr>
      <vt:lpstr>OPPOSans B</vt:lpstr>
      <vt:lpstr>Radikal</vt:lpstr>
      <vt:lpstr>阿里巴巴普惠体 B</vt:lpstr>
      <vt:lpstr>阿里巴巴普惠体 L</vt:lpstr>
      <vt:lpstr>阿里巴巴普惠体 M</vt:lpstr>
      <vt:lpstr>阿里巴巴普惠体 R</vt:lpstr>
      <vt:lpstr>等线</vt:lpstr>
      <vt:lpstr>汉仪雅酷黑 45W</vt:lpstr>
      <vt:lpstr>思源黑体 CN Heavy</vt:lpstr>
      <vt:lpstr>微软雅黑</vt:lpstr>
      <vt:lpstr>Arial</vt:lpstr>
      <vt:lpstr>Bahnschrift Condensed</vt:lpstr>
      <vt:lpstr>Bahnschrift Light Condensed</vt:lpstr>
      <vt:lpstr>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简约实用商务风ppt模板</dc:title>
  <dc:creator>君梦</dc:creator>
  <cp:keywords>P界达人</cp:keywords>
  <dc:description>www.51pptmoban.com</dc:description>
  <cp:lastModifiedBy>Win user</cp:lastModifiedBy>
  <cp:revision>86</cp:revision>
  <dcterms:created xsi:type="dcterms:W3CDTF">2020-03-03T05:18:38Z</dcterms:created>
  <dcterms:modified xsi:type="dcterms:W3CDTF">2022-01-05T07:31:44Z</dcterms:modified>
</cp:coreProperties>
</file>