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314" r:id="rId2"/>
    <p:sldId id="312" r:id="rId3"/>
    <p:sldId id="282" r:id="rId4"/>
    <p:sldId id="285" r:id="rId5"/>
    <p:sldId id="313" r:id="rId6"/>
    <p:sldId id="294" r:id="rId7"/>
    <p:sldId id="286" r:id="rId8"/>
    <p:sldId id="298" r:id="rId9"/>
    <p:sldId id="297" r:id="rId10"/>
    <p:sldId id="299" r:id="rId11"/>
    <p:sldId id="293" r:id="rId12"/>
    <p:sldId id="306" r:id="rId13"/>
    <p:sldId id="307" r:id="rId14"/>
    <p:sldId id="287" r:id="rId15"/>
    <p:sldId id="296" r:id="rId16"/>
    <p:sldId id="309" r:id="rId17"/>
    <p:sldId id="311" r:id="rId18"/>
    <p:sldId id="288" r:id="rId19"/>
    <p:sldId id="308" r:id="rId20"/>
    <p:sldId id="289" r:id="rId21"/>
    <p:sldId id="310" r:id="rId22"/>
    <p:sldId id="315" r:id="rId23"/>
    <p:sldId id="316" r:id="rId24"/>
    <p:sldId id="364"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1717"/>
    <a:srgbClr val="0D1623"/>
    <a:srgbClr val="000000"/>
    <a:srgbClr val="1D69BB"/>
    <a:srgbClr val="11B580"/>
    <a:srgbClr val="1D68BB"/>
    <a:srgbClr val="0D1119"/>
    <a:srgbClr val="860000"/>
    <a:srgbClr val="206ED8"/>
    <a:srgbClr val="11D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337" autoAdjust="0"/>
    <p:restoredTop sz="94660"/>
  </p:normalViewPr>
  <p:slideViewPr>
    <p:cSldViewPr snapToGrid="0" showGuides="1">
      <p:cViewPr varScale="1">
        <p:scale>
          <a:sx n="77" d="100"/>
          <a:sy n="77" d="100"/>
        </p:scale>
        <p:origin x="198" y="96"/>
      </p:cViewPr>
      <p:guideLst/>
    </p:cSldViewPr>
  </p:slideViewPr>
  <p:notesTextViewPr>
    <p:cViewPr>
      <p:scale>
        <a:sx n="1" d="1"/>
        <a:sy n="1" d="1"/>
      </p:scale>
      <p:origin x="0" y="0"/>
    </p:cViewPr>
  </p:notesTextViewPr>
  <p:gridSpacing cx="57600" cy="576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E3B7F6-289D-44D5-AE4B-4002BEF596C3}" type="datetimeFigureOut">
              <a:rPr lang="zh-CN" altLang="en-US" smtClean="0"/>
              <a:t>2022/1/5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DAA45A-FF6E-4640-B264-F93CDD85E0EE}" type="slidenum">
              <a:rPr lang="zh-CN" altLang="en-US" smtClean="0"/>
              <a:t>‹#›</a:t>
            </a:fld>
            <a:endParaRPr lang="zh-CN" altLang="en-US"/>
          </a:p>
        </p:txBody>
      </p:sp>
    </p:spTree>
    <p:extLst>
      <p:ext uri="{BB962C8B-B14F-4D97-AF65-F5344CB8AC3E}">
        <p14:creationId xmlns:p14="http://schemas.microsoft.com/office/powerpoint/2010/main" val="300581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997270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4738328"/>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4" userDrawn="1">
          <p15:clr>
            <a:srgbClr val="F26B43"/>
          </p15:clr>
        </p15:guide>
        <p15:guide id="2" pos="7368" userDrawn="1">
          <p15:clr>
            <a:srgbClr val="F26B43"/>
          </p15:clr>
        </p15:guide>
        <p15:guide id="3" orient="horz" pos="560" userDrawn="1">
          <p15:clr>
            <a:srgbClr val="F26B43"/>
          </p15:clr>
        </p15:guide>
        <p15:guide id="4" orient="horz" pos="624" userDrawn="1">
          <p15:clr>
            <a:srgbClr val="F26B43"/>
          </p15:clr>
        </p15:guide>
        <p15:guide id="5" orient="horz" pos="4056" userDrawn="1">
          <p15:clr>
            <a:srgbClr val="F26B43"/>
          </p15:clr>
        </p15:guide>
        <p15:guide id="6" orient="horz" pos="399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4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6" Type="http://schemas.openxmlformats.org/officeDocument/2006/relationships/tags" Target="../tags/tag68.xml"/><Relationship Id="rId21" Type="http://schemas.openxmlformats.org/officeDocument/2006/relationships/tags" Target="../tags/tag63.xml"/><Relationship Id="rId42" Type="http://schemas.openxmlformats.org/officeDocument/2006/relationships/tags" Target="../tags/tag84.xml"/><Relationship Id="rId47" Type="http://schemas.openxmlformats.org/officeDocument/2006/relationships/tags" Target="../tags/tag89.xml"/><Relationship Id="rId63" Type="http://schemas.openxmlformats.org/officeDocument/2006/relationships/tags" Target="../tags/tag105.xml"/><Relationship Id="rId68" Type="http://schemas.openxmlformats.org/officeDocument/2006/relationships/tags" Target="../tags/tag110.xml"/><Relationship Id="rId2" Type="http://schemas.openxmlformats.org/officeDocument/2006/relationships/tags" Target="../tags/tag44.xml"/><Relationship Id="rId16" Type="http://schemas.openxmlformats.org/officeDocument/2006/relationships/tags" Target="../tags/tag58.xml"/><Relationship Id="rId29" Type="http://schemas.openxmlformats.org/officeDocument/2006/relationships/tags" Target="../tags/tag71.xml"/><Relationship Id="rId11" Type="http://schemas.openxmlformats.org/officeDocument/2006/relationships/tags" Target="../tags/tag53.xml"/><Relationship Id="rId24" Type="http://schemas.openxmlformats.org/officeDocument/2006/relationships/tags" Target="../tags/tag66.xml"/><Relationship Id="rId32" Type="http://schemas.openxmlformats.org/officeDocument/2006/relationships/tags" Target="../tags/tag74.xml"/><Relationship Id="rId37" Type="http://schemas.openxmlformats.org/officeDocument/2006/relationships/tags" Target="../tags/tag79.xml"/><Relationship Id="rId40" Type="http://schemas.openxmlformats.org/officeDocument/2006/relationships/tags" Target="../tags/tag82.xml"/><Relationship Id="rId45" Type="http://schemas.openxmlformats.org/officeDocument/2006/relationships/tags" Target="../tags/tag87.xml"/><Relationship Id="rId53" Type="http://schemas.openxmlformats.org/officeDocument/2006/relationships/tags" Target="../tags/tag95.xml"/><Relationship Id="rId58" Type="http://schemas.openxmlformats.org/officeDocument/2006/relationships/tags" Target="../tags/tag100.xml"/><Relationship Id="rId66" Type="http://schemas.openxmlformats.org/officeDocument/2006/relationships/tags" Target="../tags/tag108.xml"/><Relationship Id="rId5" Type="http://schemas.openxmlformats.org/officeDocument/2006/relationships/tags" Target="../tags/tag47.xml"/><Relationship Id="rId61" Type="http://schemas.openxmlformats.org/officeDocument/2006/relationships/tags" Target="../tags/tag103.xml"/><Relationship Id="rId19" Type="http://schemas.openxmlformats.org/officeDocument/2006/relationships/tags" Target="../tags/tag61.xml"/><Relationship Id="rId14" Type="http://schemas.openxmlformats.org/officeDocument/2006/relationships/tags" Target="../tags/tag56.xml"/><Relationship Id="rId22" Type="http://schemas.openxmlformats.org/officeDocument/2006/relationships/tags" Target="../tags/tag64.xml"/><Relationship Id="rId27" Type="http://schemas.openxmlformats.org/officeDocument/2006/relationships/tags" Target="../tags/tag69.xml"/><Relationship Id="rId30" Type="http://schemas.openxmlformats.org/officeDocument/2006/relationships/tags" Target="../tags/tag72.xml"/><Relationship Id="rId35" Type="http://schemas.openxmlformats.org/officeDocument/2006/relationships/tags" Target="../tags/tag77.xml"/><Relationship Id="rId43" Type="http://schemas.openxmlformats.org/officeDocument/2006/relationships/tags" Target="../tags/tag85.xml"/><Relationship Id="rId48" Type="http://schemas.openxmlformats.org/officeDocument/2006/relationships/tags" Target="../tags/tag90.xml"/><Relationship Id="rId56" Type="http://schemas.openxmlformats.org/officeDocument/2006/relationships/tags" Target="../tags/tag98.xml"/><Relationship Id="rId64" Type="http://schemas.openxmlformats.org/officeDocument/2006/relationships/tags" Target="../tags/tag106.xml"/><Relationship Id="rId69" Type="http://schemas.openxmlformats.org/officeDocument/2006/relationships/tags" Target="../tags/tag111.xml"/><Relationship Id="rId8" Type="http://schemas.openxmlformats.org/officeDocument/2006/relationships/tags" Target="../tags/tag50.xml"/><Relationship Id="rId51" Type="http://schemas.openxmlformats.org/officeDocument/2006/relationships/tags" Target="../tags/tag93.xml"/><Relationship Id="rId72" Type="http://schemas.openxmlformats.org/officeDocument/2006/relationships/image" Target="../media/image2.png"/><Relationship Id="rId3" Type="http://schemas.openxmlformats.org/officeDocument/2006/relationships/tags" Target="../tags/tag45.xml"/><Relationship Id="rId12" Type="http://schemas.openxmlformats.org/officeDocument/2006/relationships/tags" Target="../tags/tag54.xml"/><Relationship Id="rId17" Type="http://schemas.openxmlformats.org/officeDocument/2006/relationships/tags" Target="../tags/tag59.xml"/><Relationship Id="rId25" Type="http://schemas.openxmlformats.org/officeDocument/2006/relationships/tags" Target="../tags/tag67.xml"/><Relationship Id="rId33" Type="http://schemas.openxmlformats.org/officeDocument/2006/relationships/tags" Target="../tags/tag75.xml"/><Relationship Id="rId38" Type="http://schemas.openxmlformats.org/officeDocument/2006/relationships/tags" Target="../tags/tag80.xml"/><Relationship Id="rId46" Type="http://schemas.openxmlformats.org/officeDocument/2006/relationships/tags" Target="../tags/tag88.xml"/><Relationship Id="rId59" Type="http://schemas.openxmlformats.org/officeDocument/2006/relationships/tags" Target="../tags/tag101.xml"/><Relationship Id="rId67" Type="http://schemas.openxmlformats.org/officeDocument/2006/relationships/tags" Target="../tags/tag109.xml"/><Relationship Id="rId20" Type="http://schemas.openxmlformats.org/officeDocument/2006/relationships/tags" Target="../tags/tag62.xml"/><Relationship Id="rId41" Type="http://schemas.openxmlformats.org/officeDocument/2006/relationships/tags" Target="../tags/tag83.xml"/><Relationship Id="rId54" Type="http://schemas.openxmlformats.org/officeDocument/2006/relationships/tags" Target="../tags/tag96.xml"/><Relationship Id="rId62" Type="http://schemas.openxmlformats.org/officeDocument/2006/relationships/tags" Target="../tags/tag104.xml"/><Relationship Id="rId70" Type="http://schemas.openxmlformats.org/officeDocument/2006/relationships/tags" Target="../tags/tag112.xml"/><Relationship Id="rId1" Type="http://schemas.openxmlformats.org/officeDocument/2006/relationships/tags" Target="../tags/tag43.xml"/><Relationship Id="rId6" Type="http://schemas.openxmlformats.org/officeDocument/2006/relationships/tags" Target="../tags/tag48.xml"/><Relationship Id="rId15" Type="http://schemas.openxmlformats.org/officeDocument/2006/relationships/tags" Target="../tags/tag57.xml"/><Relationship Id="rId23" Type="http://schemas.openxmlformats.org/officeDocument/2006/relationships/tags" Target="../tags/tag65.xml"/><Relationship Id="rId28" Type="http://schemas.openxmlformats.org/officeDocument/2006/relationships/tags" Target="../tags/tag70.xml"/><Relationship Id="rId36" Type="http://schemas.openxmlformats.org/officeDocument/2006/relationships/tags" Target="../tags/tag78.xml"/><Relationship Id="rId49" Type="http://schemas.openxmlformats.org/officeDocument/2006/relationships/tags" Target="../tags/tag91.xml"/><Relationship Id="rId57" Type="http://schemas.openxmlformats.org/officeDocument/2006/relationships/tags" Target="../tags/tag99.xml"/><Relationship Id="rId10" Type="http://schemas.openxmlformats.org/officeDocument/2006/relationships/tags" Target="../tags/tag52.xml"/><Relationship Id="rId31" Type="http://schemas.openxmlformats.org/officeDocument/2006/relationships/tags" Target="../tags/tag73.xml"/><Relationship Id="rId44" Type="http://schemas.openxmlformats.org/officeDocument/2006/relationships/tags" Target="../tags/tag86.xml"/><Relationship Id="rId52" Type="http://schemas.openxmlformats.org/officeDocument/2006/relationships/tags" Target="../tags/tag94.xml"/><Relationship Id="rId60" Type="http://schemas.openxmlformats.org/officeDocument/2006/relationships/tags" Target="../tags/tag102.xml"/><Relationship Id="rId65" Type="http://schemas.openxmlformats.org/officeDocument/2006/relationships/tags" Target="../tags/tag107.xml"/><Relationship Id="rId73" Type="http://schemas.openxmlformats.org/officeDocument/2006/relationships/image" Target="../media/image4.png"/><Relationship Id="rId4" Type="http://schemas.openxmlformats.org/officeDocument/2006/relationships/tags" Target="../tags/tag46.xml"/><Relationship Id="rId9" Type="http://schemas.openxmlformats.org/officeDocument/2006/relationships/tags" Target="../tags/tag51.xml"/><Relationship Id="rId13" Type="http://schemas.openxmlformats.org/officeDocument/2006/relationships/tags" Target="../tags/tag55.xml"/><Relationship Id="rId18" Type="http://schemas.openxmlformats.org/officeDocument/2006/relationships/tags" Target="../tags/tag60.xml"/><Relationship Id="rId39" Type="http://schemas.openxmlformats.org/officeDocument/2006/relationships/tags" Target="../tags/tag81.xml"/><Relationship Id="rId34" Type="http://schemas.openxmlformats.org/officeDocument/2006/relationships/tags" Target="../tags/tag76.xml"/><Relationship Id="rId50" Type="http://schemas.openxmlformats.org/officeDocument/2006/relationships/tags" Target="../tags/tag92.xml"/><Relationship Id="rId55" Type="http://schemas.openxmlformats.org/officeDocument/2006/relationships/tags" Target="../tags/tag97.xml"/><Relationship Id="rId7" Type="http://schemas.openxmlformats.org/officeDocument/2006/relationships/tags" Target="../tags/tag49.xml"/><Relationship Id="rId7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4.xml"/><Relationship Id="rId1" Type="http://schemas.openxmlformats.org/officeDocument/2006/relationships/tags" Target="../tags/tag113.xml"/><Relationship Id="rId5" Type="http://schemas.openxmlformats.org/officeDocument/2006/relationships/image" Target="../media/image4.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 Id="rId9" Type="http://schemas.openxmlformats.org/officeDocument/2006/relationships/image" Target="../media/image4.png"/></Relationships>
</file>

<file path=ppt/slides/_rels/slide2.xml.rels><?xml version="1.0" encoding="UTF-8" standalone="yes"?>
<Relationships xmlns="http://schemas.openxmlformats.org/package/2006/relationships"><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9" Type="http://schemas.openxmlformats.org/officeDocument/2006/relationships/tags" Target="../tags/tag40.xml"/><Relationship Id="rId21" Type="http://schemas.openxmlformats.org/officeDocument/2006/relationships/tags" Target="../tags/tag22.xml"/><Relationship Id="rId34" Type="http://schemas.openxmlformats.org/officeDocument/2006/relationships/tags" Target="../tags/tag35.xml"/><Relationship Id="rId42" Type="http://schemas.openxmlformats.org/officeDocument/2006/relationships/image" Target="../media/image2.png"/><Relationship Id="rId7" Type="http://schemas.openxmlformats.org/officeDocument/2006/relationships/tags" Target="../tags/tag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41"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tags" Target="../tags/tag33.xml"/><Relationship Id="rId37" Type="http://schemas.openxmlformats.org/officeDocument/2006/relationships/tags" Target="../tags/tag38.xml"/><Relationship Id="rId40" Type="http://schemas.openxmlformats.org/officeDocument/2006/relationships/tags" Target="../tags/tag41.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36" Type="http://schemas.openxmlformats.org/officeDocument/2006/relationships/tags" Target="../tags/tag37.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tags" Target="../tags/tag3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 Id="rId35" Type="http://schemas.openxmlformats.org/officeDocument/2006/relationships/tags" Target="../tags/tag36.xml"/><Relationship Id="rId43" Type="http://schemas.openxmlformats.org/officeDocument/2006/relationships/image" Target="../media/image3.png"/><Relationship Id="rId8" Type="http://schemas.openxmlformats.org/officeDocument/2006/relationships/tags" Target="../tags/tag9.xml"/><Relationship Id="rId3" Type="http://schemas.openxmlformats.org/officeDocument/2006/relationships/tags" Target="../tags/tag4.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tags" Target="../tags/tag34.xml"/><Relationship Id="rId38" Type="http://schemas.openxmlformats.org/officeDocument/2006/relationships/tags" Target="../tags/tag39.xml"/></Relationships>
</file>

<file path=ppt/slides/_rels/slide20.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slideLayout" Target="../slideLayouts/slideLayout1.xml"/><Relationship Id="rId3" Type="http://schemas.openxmlformats.org/officeDocument/2006/relationships/tags" Target="../tags/tag117.xml"/><Relationship Id="rId7" Type="http://schemas.openxmlformats.org/officeDocument/2006/relationships/tags" Target="../tags/tag121.xml"/><Relationship Id="rId12" Type="http://schemas.openxmlformats.org/officeDocument/2006/relationships/tags" Target="../tags/tag126.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tags" Target="../tags/tag125.xml"/><Relationship Id="rId5" Type="http://schemas.openxmlformats.org/officeDocument/2006/relationships/tags" Target="../tags/tag119.xml"/><Relationship Id="rId15" Type="http://schemas.openxmlformats.org/officeDocument/2006/relationships/image" Target="../media/image4.png"/><Relationship Id="rId10" Type="http://schemas.openxmlformats.org/officeDocument/2006/relationships/tags" Target="../tags/tag124.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GDnianzhong/"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4.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8.sv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500457B-5317-428F-BB13-F8961C05CBA2}"/>
              </a:ext>
            </a:extLst>
          </p:cNvPr>
          <p:cNvSpPr/>
          <p:nvPr/>
        </p:nvSpPr>
        <p:spPr>
          <a:xfrm>
            <a:off x="7993294" y="5907640"/>
            <a:ext cx="2260315" cy="4296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FF35C140-12EE-4436-82DA-6E291DB2AD71}"/>
              </a:ext>
            </a:extLst>
          </p:cNvPr>
          <p:cNvPicPr>
            <a:picLocks noChangeAspect="1"/>
          </p:cNvPicPr>
          <p:nvPr/>
        </p:nvPicPr>
        <p:blipFill>
          <a:blip r:embed="rId2"/>
          <a:stretch>
            <a:fillRect/>
          </a:stretch>
        </p:blipFill>
        <p:spPr>
          <a:xfrm>
            <a:off x="0" y="0"/>
            <a:ext cx="12192000" cy="6858000"/>
          </a:xfrm>
          <a:prstGeom prst="rect">
            <a:avLst/>
          </a:prstGeom>
        </p:spPr>
      </p:pic>
      <p:sp>
        <p:nvSpPr>
          <p:cNvPr id="6" name="文本框 5">
            <a:extLst>
              <a:ext uri="{FF2B5EF4-FFF2-40B4-BE49-F238E27FC236}">
                <a16:creationId xmlns:a16="http://schemas.microsoft.com/office/drawing/2014/main" id="{B986BE22-8D12-405D-BD27-CC46B6D855DB}"/>
              </a:ext>
            </a:extLst>
          </p:cNvPr>
          <p:cNvSpPr txBox="1"/>
          <p:nvPr/>
        </p:nvSpPr>
        <p:spPr>
          <a:xfrm>
            <a:off x="7993294" y="6020656"/>
            <a:ext cx="2527443" cy="276999"/>
          </a:xfrm>
          <a:prstGeom prst="rect">
            <a:avLst/>
          </a:prstGeom>
          <a:noFill/>
        </p:spPr>
        <p:txBody>
          <a:bodyPr wrap="square" lIns="0" tIns="0" rIns="0" bIns="0" rtlCol="0">
            <a:spAutoFit/>
          </a:bodyPr>
          <a:lstStyle/>
          <a:p>
            <a:pPr algn="l"/>
            <a:r>
              <a:rPr lang="en-US" altLang="zh-CN" dirty="0"/>
              <a:t>ssm98871(</a:t>
            </a:r>
            <a:r>
              <a:rPr lang="en-US" altLang="zh-CN" dirty="0" err="1"/>
              <a:t>weixin</a:t>
            </a:r>
            <a:r>
              <a:rPr lang="en-US" altLang="zh-CN" dirty="0"/>
              <a:t>)</a:t>
            </a:r>
            <a:endParaRPr lang="zh-CN" altLang="en-US" dirty="0"/>
          </a:p>
        </p:txBody>
      </p:sp>
    </p:spTree>
    <p:extLst>
      <p:ext uri="{BB962C8B-B14F-4D97-AF65-F5344CB8AC3E}">
        <p14:creationId xmlns:p14="http://schemas.microsoft.com/office/powerpoint/2010/main" val="34494084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58E69C60-02C8-4CDF-81DC-035B66B3F39E}"/>
              </a:ext>
            </a:extLst>
          </p:cNvPr>
          <p:cNvSpPr>
            <a:spLocks/>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9" name="图片 38">
            <a:extLst>
              <a:ext uri="{FF2B5EF4-FFF2-40B4-BE49-F238E27FC236}">
                <a16:creationId xmlns:a16="http://schemas.microsoft.com/office/drawing/2014/main" id="{DDA5FC85-3178-4610-8BCC-487BE12F0C05}"/>
              </a:ext>
            </a:extLst>
          </p:cNvPr>
          <p:cNvPicPr>
            <a:picLocks noChangeAspect="1"/>
          </p:cNvPicPr>
          <p:nvPr/>
        </p:nvPicPr>
        <p:blipFill>
          <a:blip r:embed="rId3">
            <a:lum bright="70000" contrast="-70000"/>
            <a:alphaModFix amt="37000"/>
          </a:blip>
          <a:stretch>
            <a:fillRect/>
          </a:stretch>
        </p:blipFill>
        <p:spPr>
          <a:xfrm>
            <a:off x="-220093" y="1330903"/>
            <a:ext cx="12632187" cy="6858000"/>
          </a:xfrm>
          <a:prstGeom prst="rect">
            <a:avLst/>
          </a:prstGeom>
          <a:scene3d>
            <a:camera prst="perspectiveRelaxed" fov="7200000">
              <a:rot lat="16773592" lon="0" rev="0"/>
            </a:camera>
            <a:lightRig rig="threePt" dir="t"/>
          </a:scene3d>
        </p:spPr>
      </p:pic>
      <p:grpSp>
        <p:nvGrpSpPr>
          <p:cNvPr id="22" name="组合 21">
            <a:extLst>
              <a:ext uri="{FF2B5EF4-FFF2-40B4-BE49-F238E27FC236}">
                <a16:creationId xmlns:a16="http://schemas.microsoft.com/office/drawing/2014/main" id="{CF0A37B7-FE9B-4E92-A1BC-6C70563030CF}"/>
              </a:ext>
            </a:extLst>
          </p:cNvPr>
          <p:cNvGrpSpPr/>
          <p:nvPr/>
        </p:nvGrpSpPr>
        <p:grpSpPr>
          <a:xfrm flipV="1">
            <a:off x="507207" y="364608"/>
            <a:ext cx="646930" cy="625992"/>
            <a:chOff x="7358137" y="120226"/>
            <a:chExt cx="6955828" cy="6730704"/>
          </a:xfrm>
        </p:grpSpPr>
        <p:sp>
          <p:nvSpPr>
            <p:cNvPr id="26" name="任意多边形: 形状 25">
              <a:extLst>
                <a:ext uri="{FF2B5EF4-FFF2-40B4-BE49-F238E27FC236}">
                  <a16:creationId xmlns:a16="http://schemas.microsoft.com/office/drawing/2014/main" id="{DD454532-384D-4BFC-8054-1592BCE6EE79}"/>
                </a:ext>
              </a:extLst>
            </p:cNvPr>
            <p:cNvSpPr/>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a:extLst>
                <a:ext uri="{FF2B5EF4-FFF2-40B4-BE49-F238E27FC236}">
                  <a16:creationId xmlns:a16="http://schemas.microsoft.com/office/drawing/2014/main" id="{67621E43-F539-41B4-B49A-F8383B7477DE}"/>
                </a:ext>
              </a:extLst>
            </p:cNvPr>
            <p:cNvSpPr/>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a:extLst>
                <a:ext uri="{FF2B5EF4-FFF2-40B4-BE49-F238E27FC236}">
                  <a16:creationId xmlns:a16="http://schemas.microsoft.com/office/drawing/2014/main" id="{54436432-D3C0-45E5-B1A7-88C1013CE015}"/>
                </a:ext>
              </a:extLst>
            </p:cNvPr>
            <p:cNvSpPr/>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任意多边形: 形状 28">
              <a:extLst>
                <a:ext uri="{FF2B5EF4-FFF2-40B4-BE49-F238E27FC236}">
                  <a16:creationId xmlns:a16="http://schemas.microsoft.com/office/drawing/2014/main" id="{D09BC731-243B-4BDC-86B8-FF7E599D54DD}"/>
                </a:ext>
              </a:extLst>
            </p:cNvPr>
            <p:cNvSpPr/>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4" name="文本框 23">
            <a:extLst>
              <a:ext uri="{FF2B5EF4-FFF2-40B4-BE49-F238E27FC236}">
                <a16:creationId xmlns:a16="http://schemas.microsoft.com/office/drawing/2014/main" id="{B3ABA7E7-1673-44FC-9E29-726596F33C06}"/>
              </a:ext>
            </a:extLst>
          </p:cNvPr>
          <p:cNvSpPr txBox="1"/>
          <p:nvPr/>
        </p:nvSpPr>
        <p:spPr>
          <a:xfrm>
            <a:off x="805186" y="418809"/>
            <a:ext cx="3231654" cy="553998"/>
          </a:xfrm>
          <a:prstGeom prst="rect">
            <a:avLst/>
          </a:prstGeom>
          <a:noFill/>
        </p:spPr>
        <p:txBody>
          <a:bodyPr wrap="none" lIns="0" tIns="0" rIns="0" bIns="0" rtlCol="0">
            <a:spAutoFit/>
          </a:bodyPr>
          <a:lstStyle/>
          <a:p>
            <a:pPr algn="l"/>
            <a:r>
              <a:rPr lang="zh-CN" altLang="en-US" sz="3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请输入你的标题</a:t>
            </a:r>
          </a:p>
        </p:txBody>
      </p:sp>
      <p:sp>
        <p:nvSpPr>
          <p:cNvPr id="25" name="文本框 24">
            <a:extLst>
              <a:ext uri="{FF2B5EF4-FFF2-40B4-BE49-F238E27FC236}">
                <a16:creationId xmlns:a16="http://schemas.microsoft.com/office/drawing/2014/main" id="{1F48ACD0-2032-4703-97E0-89258F821968}"/>
              </a:ext>
            </a:extLst>
          </p:cNvPr>
          <p:cNvSpPr txBox="1"/>
          <p:nvPr/>
        </p:nvSpPr>
        <p:spPr>
          <a:xfrm>
            <a:off x="812537" y="987460"/>
            <a:ext cx="2832363" cy="215444"/>
          </a:xfrm>
          <a:prstGeom prst="rect">
            <a:avLst/>
          </a:prstGeom>
          <a:noFill/>
        </p:spPr>
        <p:txBody>
          <a:bodyPr wrap="square" lIns="0" tIns="0" rIns="0" bIns="0" rtlCol="0">
            <a:spAutoFit/>
          </a:bodyPr>
          <a:lstStyle/>
          <a:p>
            <a:pPr algn="dist"/>
            <a:r>
              <a:rPr lang="en-US" altLang="zh-CN" sz="1400" dirty="0">
                <a:solidFill>
                  <a:schemeClr val="bg1"/>
                </a:solidFill>
              </a:rPr>
              <a:t>PLEASE ENTER YOUR TITLE</a:t>
            </a:r>
            <a:endParaRPr lang="zh-CN" altLang="en-US" sz="1400" dirty="0">
              <a:solidFill>
                <a:schemeClr val="bg1"/>
              </a:solidFill>
            </a:endParaRPr>
          </a:p>
        </p:txBody>
      </p:sp>
      <p:grpSp>
        <p:nvGrpSpPr>
          <p:cNvPr id="6" name="组合 5">
            <a:extLst>
              <a:ext uri="{FF2B5EF4-FFF2-40B4-BE49-F238E27FC236}">
                <a16:creationId xmlns:a16="http://schemas.microsoft.com/office/drawing/2014/main" id="{A6372E21-ED46-4BFA-84E9-403222F0E850}"/>
              </a:ext>
            </a:extLst>
          </p:cNvPr>
          <p:cNvGrpSpPr/>
          <p:nvPr/>
        </p:nvGrpSpPr>
        <p:grpSpPr>
          <a:xfrm>
            <a:off x="942689" y="1930393"/>
            <a:ext cx="3083819" cy="4406907"/>
            <a:chOff x="942689" y="1930393"/>
            <a:chExt cx="3083819" cy="4406907"/>
          </a:xfrm>
        </p:grpSpPr>
        <p:grpSp>
          <p:nvGrpSpPr>
            <p:cNvPr id="52" name="组合 51">
              <a:extLst>
                <a:ext uri="{FF2B5EF4-FFF2-40B4-BE49-F238E27FC236}">
                  <a16:creationId xmlns:a16="http://schemas.microsoft.com/office/drawing/2014/main" id="{57A94AF1-60E9-45BF-879F-685A1BC459F9}"/>
                </a:ext>
              </a:extLst>
            </p:cNvPr>
            <p:cNvGrpSpPr/>
            <p:nvPr/>
          </p:nvGrpSpPr>
          <p:grpSpPr>
            <a:xfrm>
              <a:off x="942689" y="2134440"/>
              <a:ext cx="3083819" cy="4202860"/>
              <a:chOff x="942689" y="2134440"/>
              <a:chExt cx="3083819" cy="4202860"/>
            </a:xfrm>
          </p:grpSpPr>
          <p:sp>
            <p:nvSpPr>
              <p:cNvPr id="30" name="矩形: 圆角 29">
                <a:extLst>
                  <a:ext uri="{FF2B5EF4-FFF2-40B4-BE49-F238E27FC236}">
                    <a16:creationId xmlns:a16="http://schemas.microsoft.com/office/drawing/2014/main" id="{6A0F0B43-DD72-4D1F-85C2-1B9039C57456}"/>
                  </a:ext>
                </a:extLst>
              </p:cNvPr>
              <p:cNvSpPr/>
              <p:nvPr/>
            </p:nvSpPr>
            <p:spPr>
              <a:xfrm>
                <a:off x="942689" y="2134440"/>
                <a:ext cx="2840157" cy="4202860"/>
              </a:xfrm>
              <a:prstGeom prst="roundRect">
                <a:avLst>
                  <a:gd name="adj" fmla="val 7078"/>
                </a:avLst>
              </a:prstGeom>
              <a:solidFill>
                <a:srgbClr val="0D11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梯形 32">
                <a:extLst>
                  <a:ext uri="{FF2B5EF4-FFF2-40B4-BE49-F238E27FC236}">
                    <a16:creationId xmlns:a16="http://schemas.microsoft.com/office/drawing/2014/main" id="{6EDBE13D-1ADA-4A64-8A0D-1CB240A486CF}"/>
                  </a:ext>
                </a:extLst>
              </p:cNvPr>
              <p:cNvSpPr/>
              <p:nvPr/>
            </p:nvSpPr>
            <p:spPr>
              <a:xfrm rot="5400000">
                <a:off x="1912692" y="4114042"/>
                <a:ext cx="3983976" cy="243656"/>
              </a:xfrm>
              <a:prstGeom prst="trapezoid">
                <a:avLst>
                  <a:gd name="adj" fmla="val 367656"/>
                </a:avLst>
              </a:prstGeom>
              <a:gradFill>
                <a:gsLst>
                  <a:gs pos="100000">
                    <a:schemeClr val="accent1"/>
                  </a:gs>
                  <a:gs pos="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7" name="组合 46">
              <a:extLst>
                <a:ext uri="{FF2B5EF4-FFF2-40B4-BE49-F238E27FC236}">
                  <a16:creationId xmlns:a16="http://schemas.microsoft.com/office/drawing/2014/main" id="{45C3DE7D-84B1-446D-B836-A60F15942855}"/>
                </a:ext>
              </a:extLst>
            </p:cNvPr>
            <p:cNvGrpSpPr/>
            <p:nvPr/>
          </p:nvGrpSpPr>
          <p:grpSpPr>
            <a:xfrm>
              <a:off x="2157968" y="1930393"/>
              <a:ext cx="409598" cy="409598"/>
              <a:chOff x="8390136" y="2658747"/>
              <a:chExt cx="409598" cy="409598"/>
            </a:xfrm>
          </p:grpSpPr>
          <p:sp>
            <p:nvSpPr>
              <p:cNvPr id="48" name="Oval 69+">
                <a:extLst>
                  <a:ext uri="{FF2B5EF4-FFF2-40B4-BE49-F238E27FC236}">
                    <a16:creationId xmlns:a16="http://schemas.microsoft.com/office/drawing/2014/main" id="{ED6DBEEE-7432-4B47-84B7-E41F18DF8714}"/>
                  </a:ext>
                </a:extLst>
              </p:cNvPr>
              <p:cNvSpPr/>
              <p:nvPr/>
            </p:nvSpPr>
            <p:spPr>
              <a:xfrm>
                <a:off x="8390136" y="2658747"/>
                <a:ext cx="409598" cy="409598"/>
              </a:xfrm>
              <a:prstGeom prst="ellipse">
                <a:avLst/>
              </a:prstGeom>
              <a:solidFill>
                <a:schemeClr val="accent3">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403AB8A4-B881-43BA-9643-DC781C056C5B}"/>
                  </a:ext>
                </a:extLst>
              </p:cNvPr>
              <p:cNvSpPr/>
              <p:nvPr/>
            </p:nvSpPr>
            <p:spPr>
              <a:xfrm>
                <a:off x="8466735" y="2735346"/>
                <a:ext cx="256400" cy="256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文本框 54">
              <a:extLst>
                <a:ext uri="{FF2B5EF4-FFF2-40B4-BE49-F238E27FC236}">
                  <a16:creationId xmlns:a16="http://schemas.microsoft.com/office/drawing/2014/main" id="{38E7751B-35CD-48CD-B51A-50558BA0519C}"/>
                </a:ext>
              </a:extLst>
            </p:cNvPr>
            <p:cNvSpPr txBox="1"/>
            <p:nvPr/>
          </p:nvSpPr>
          <p:spPr>
            <a:xfrm>
              <a:off x="1721566" y="2364311"/>
              <a:ext cx="1282402" cy="374526"/>
            </a:xfrm>
            <a:prstGeom prst="rect">
              <a:avLst/>
            </a:prstGeom>
            <a:noFill/>
          </p:spPr>
          <p:txBody>
            <a:bodyPr wrap="none" lIns="0" tIns="0" rIns="0" bIns="0" rtlCol="0">
              <a:spAutoFit/>
            </a:bodyPr>
            <a:lstStyle/>
            <a:p>
              <a:pPr algn="ctr">
                <a:lnSpc>
                  <a:spcPct val="130000"/>
                </a:lnSpc>
              </a:pPr>
              <a:r>
                <a:rPr lang="zh-CN" altLang="en-US" sz="20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请输入文字</a:t>
              </a:r>
            </a:p>
          </p:txBody>
        </p:sp>
        <p:sp>
          <p:nvSpPr>
            <p:cNvPr id="58" name="矩形: 圆角 57">
              <a:extLst>
                <a:ext uri="{FF2B5EF4-FFF2-40B4-BE49-F238E27FC236}">
                  <a16:creationId xmlns:a16="http://schemas.microsoft.com/office/drawing/2014/main" id="{A9763C01-096A-4D7E-8D8D-E54C9B6583D8}"/>
                </a:ext>
              </a:extLst>
            </p:cNvPr>
            <p:cNvSpPr>
              <a:spLocks/>
            </p:cNvSpPr>
            <p:nvPr/>
          </p:nvSpPr>
          <p:spPr>
            <a:xfrm>
              <a:off x="1103139" y="2862125"/>
              <a:ext cx="2527549" cy="3362452"/>
            </a:xfrm>
            <a:prstGeom prst="roundRect">
              <a:avLst>
                <a:gd name="adj" fmla="val 2195"/>
              </a:avLst>
            </a:prstGeom>
            <a:pattFill prst="dashUpDiag">
              <a:fgClr>
                <a:schemeClr val="bg2"/>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替换图片</a:t>
              </a:r>
            </a:p>
          </p:txBody>
        </p:sp>
      </p:grpSp>
      <p:grpSp>
        <p:nvGrpSpPr>
          <p:cNvPr id="7" name="组合 6">
            <a:extLst>
              <a:ext uri="{FF2B5EF4-FFF2-40B4-BE49-F238E27FC236}">
                <a16:creationId xmlns:a16="http://schemas.microsoft.com/office/drawing/2014/main" id="{2DF928C5-C623-4443-ADBB-9EE1D1B8BBA2}"/>
              </a:ext>
            </a:extLst>
          </p:cNvPr>
          <p:cNvGrpSpPr/>
          <p:nvPr/>
        </p:nvGrpSpPr>
        <p:grpSpPr>
          <a:xfrm>
            <a:off x="8116329" y="1853794"/>
            <a:ext cx="3132982" cy="4482056"/>
            <a:chOff x="8116329" y="1853794"/>
            <a:chExt cx="3132982" cy="4482056"/>
          </a:xfrm>
        </p:grpSpPr>
        <p:grpSp>
          <p:nvGrpSpPr>
            <p:cNvPr id="53" name="组合 52">
              <a:extLst>
                <a:ext uri="{FF2B5EF4-FFF2-40B4-BE49-F238E27FC236}">
                  <a16:creationId xmlns:a16="http://schemas.microsoft.com/office/drawing/2014/main" id="{392477DE-83BB-4301-81F6-9C2D280B6B99}"/>
                </a:ext>
              </a:extLst>
            </p:cNvPr>
            <p:cNvGrpSpPr/>
            <p:nvPr/>
          </p:nvGrpSpPr>
          <p:grpSpPr>
            <a:xfrm>
              <a:off x="8116329" y="2062651"/>
              <a:ext cx="3132982" cy="4273199"/>
              <a:chOff x="8116329" y="2062651"/>
              <a:chExt cx="3132982" cy="4273199"/>
            </a:xfrm>
          </p:grpSpPr>
          <p:sp>
            <p:nvSpPr>
              <p:cNvPr id="32" name="矩形: 圆角 31">
                <a:extLst>
                  <a:ext uri="{FF2B5EF4-FFF2-40B4-BE49-F238E27FC236}">
                    <a16:creationId xmlns:a16="http://schemas.microsoft.com/office/drawing/2014/main" id="{8F95BBD2-DB32-428F-BEA6-94618B1F0097}"/>
                  </a:ext>
                </a:extLst>
              </p:cNvPr>
              <p:cNvSpPr/>
              <p:nvPr/>
            </p:nvSpPr>
            <p:spPr>
              <a:xfrm>
                <a:off x="8361621" y="2062651"/>
                <a:ext cx="2887690" cy="4273199"/>
              </a:xfrm>
              <a:prstGeom prst="roundRect">
                <a:avLst>
                  <a:gd name="adj" fmla="val 7078"/>
                </a:avLst>
              </a:prstGeom>
              <a:solidFill>
                <a:srgbClr val="0D11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梯形 33">
                <a:extLst>
                  <a:ext uri="{FF2B5EF4-FFF2-40B4-BE49-F238E27FC236}">
                    <a16:creationId xmlns:a16="http://schemas.microsoft.com/office/drawing/2014/main" id="{6B20063A-3F3F-47DE-9788-DB6C47B6E93E}"/>
                  </a:ext>
                </a:extLst>
              </p:cNvPr>
              <p:cNvSpPr/>
              <p:nvPr/>
            </p:nvSpPr>
            <p:spPr>
              <a:xfrm rot="16200000" flipH="1">
                <a:off x="6214870" y="4075384"/>
                <a:ext cx="4050652" cy="247733"/>
              </a:xfrm>
              <a:prstGeom prst="trapezoid">
                <a:avLst>
                  <a:gd name="adj" fmla="val 367656"/>
                </a:avLst>
              </a:prstGeom>
              <a:gradFill>
                <a:gsLst>
                  <a:gs pos="100000">
                    <a:schemeClr val="accent1"/>
                  </a:gs>
                  <a:gs pos="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0" name="组合 49">
              <a:extLst>
                <a:ext uri="{FF2B5EF4-FFF2-40B4-BE49-F238E27FC236}">
                  <a16:creationId xmlns:a16="http://schemas.microsoft.com/office/drawing/2014/main" id="{EAD96F83-D847-4584-9A58-53A1973B11D1}"/>
                </a:ext>
              </a:extLst>
            </p:cNvPr>
            <p:cNvGrpSpPr/>
            <p:nvPr/>
          </p:nvGrpSpPr>
          <p:grpSpPr>
            <a:xfrm>
              <a:off x="9600667" y="1853794"/>
              <a:ext cx="409598" cy="409598"/>
              <a:chOff x="9820374" y="2225329"/>
              <a:chExt cx="409598" cy="409598"/>
            </a:xfrm>
          </p:grpSpPr>
          <p:sp>
            <p:nvSpPr>
              <p:cNvPr id="45" name="Oval 69+">
                <a:extLst>
                  <a:ext uri="{FF2B5EF4-FFF2-40B4-BE49-F238E27FC236}">
                    <a16:creationId xmlns:a16="http://schemas.microsoft.com/office/drawing/2014/main" id="{95ACE9E3-D230-4807-B575-C4EA148C2DE5}"/>
                  </a:ext>
                </a:extLst>
              </p:cNvPr>
              <p:cNvSpPr/>
              <p:nvPr/>
            </p:nvSpPr>
            <p:spPr>
              <a:xfrm>
                <a:off x="9820374" y="2225329"/>
                <a:ext cx="409598" cy="409598"/>
              </a:xfrm>
              <a:prstGeom prst="ellipse">
                <a:avLst/>
              </a:prstGeom>
              <a:solidFill>
                <a:schemeClr val="accent3">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068DD1A2-F7D6-4331-AD1D-4DEBD800A91A}"/>
                  </a:ext>
                </a:extLst>
              </p:cNvPr>
              <p:cNvSpPr/>
              <p:nvPr/>
            </p:nvSpPr>
            <p:spPr>
              <a:xfrm>
                <a:off x="9896973" y="2301928"/>
                <a:ext cx="256400" cy="256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a:extLst>
                <a:ext uri="{FF2B5EF4-FFF2-40B4-BE49-F238E27FC236}">
                  <a16:creationId xmlns:a16="http://schemas.microsoft.com/office/drawing/2014/main" id="{7D23754D-8088-4A74-93CF-86940979343F}"/>
                </a:ext>
              </a:extLst>
            </p:cNvPr>
            <p:cNvSpPr txBox="1"/>
            <p:nvPr/>
          </p:nvSpPr>
          <p:spPr>
            <a:xfrm>
              <a:off x="9164265" y="2364311"/>
              <a:ext cx="1282402" cy="374526"/>
            </a:xfrm>
            <a:prstGeom prst="rect">
              <a:avLst/>
            </a:prstGeom>
            <a:noFill/>
          </p:spPr>
          <p:txBody>
            <a:bodyPr wrap="none" lIns="0" tIns="0" rIns="0" bIns="0" rtlCol="0">
              <a:spAutoFit/>
            </a:bodyPr>
            <a:lstStyle/>
            <a:p>
              <a:pPr algn="ctr">
                <a:lnSpc>
                  <a:spcPct val="130000"/>
                </a:lnSpc>
              </a:pPr>
              <a:r>
                <a:rPr lang="zh-CN" altLang="en-US" sz="20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请输入文字</a:t>
              </a:r>
            </a:p>
          </p:txBody>
        </p:sp>
        <p:sp>
          <p:nvSpPr>
            <p:cNvPr id="59" name="矩形: 圆角 58">
              <a:extLst>
                <a:ext uri="{FF2B5EF4-FFF2-40B4-BE49-F238E27FC236}">
                  <a16:creationId xmlns:a16="http://schemas.microsoft.com/office/drawing/2014/main" id="{E4D9F8BB-7AC7-4B84-9B96-617830500AFB}"/>
                </a:ext>
              </a:extLst>
            </p:cNvPr>
            <p:cNvSpPr>
              <a:spLocks/>
            </p:cNvSpPr>
            <p:nvPr/>
          </p:nvSpPr>
          <p:spPr>
            <a:xfrm>
              <a:off x="8555012" y="2862125"/>
              <a:ext cx="2527549" cy="3362452"/>
            </a:xfrm>
            <a:prstGeom prst="roundRect">
              <a:avLst>
                <a:gd name="adj" fmla="val 2195"/>
              </a:avLst>
            </a:prstGeom>
            <a:pattFill prst="dashUpDiag">
              <a:fgClr>
                <a:schemeClr val="bg2"/>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替换图片</a:t>
              </a:r>
            </a:p>
          </p:txBody>
        </p:sp>
      </p:grpSp>
      <p:grpSp>
        <p:nvGrpSpPr>
          <p:cNvPr id="2" name="组合 1">
            <a:extLst>
              <a:ext uri="{FF2B5EF4-FFF2-40B4-BE49-F238E27FC236}">
                <a16:creationId xmlns:a16="http://schemas.microsoft.com/office/drawing/2014/main" id="{40A1E8DD-0DDC-4F92-A07C-44A8F8D20FA9}"/>
              </a:ext>
            </a:extLst>
          </p:cNvPr>
          <p:cNvGrpSpPr/>
          <p:nvPr/>
        </p:nvGrpSpPr>
        <p:grpSpPr>
          <a:xfrm>
            <a:off x="4381122" y="1286054"/>
            <a:ext cx="3429757" cy="5152846"/>
            <a:chOff x="4381122" y="1286054"/>
            <a:chExt cx="3429757" cy="5152846"/>
          </a:xfrm>
        </p:grpSpPr>
        <p:grpSp>
          <p:nvGrpSpPr>
            <p:cNvPr id="38" name="组合 37">
              <a:extLst>
                <a:ext uri="{FF2B5EF4-FFF2-40B4-BE49-F238E27FC236}">
                  <a16:creationId xmlns:a16="http://schemas.microsoft.com/office/drawing/2014/main" id="{5C7531C8-62E0-409F-9373-3854006AEEC7}"/>
                </a:ext>
              </a:extLst>
            </p:cNvPr>
            <p:cNvGrpSpPr/>
            <p:nvPr/>
          </p:nvGrpSpPr>
          <p:grpSpPr>
            <a:xfrm>
              <a:off x="4381122" y="1504034"/>
              <a:ext cx="3429757" cy="4934866"/>
              <a:chOff x="5979623" y="1544960"/>
              <a:chExt cx="3429757" cy="4934866"/>
            </a:xfrm>
          </p:grpSpPr>
          <p:sp>
            <p:nvSpPr>
              <p:cNvPr id="37" name="Rounded Rectangle 30+">
                <a:extLst>
                  <a:ext uri="{FF2B5EF4-FFF2-40B4-BE49-F238E27FC236}">
                    <a16:creationId xmlns:a16="http://schemas.microsoft.com/office/drawing/2014/main" id="{F7C0A26B-3F79-43F6-8495-A15B6EC0F960}"/>
                  </a:ext>
                </a:extLst>
              </p:cNvPr>
              <p:cNvSpPr/>
              <p:nvPr>
                <p:custDataLst>
                  <p:tags r:id="rId1"/>
                </p:custDataLst>
              </p:nvPr>
            </p:nvSpPr>
            <p:spPr>
              <a:xfrm>
                <a:off x="5979623" y="1698515"/>
                <a:ext cx="3429757" cy="4627756"/>
              </a:xfrm>
              <a:prstGeom prst="roundRect">
                <a:avLst>
                  <a:gd name="adj" fmla="val 7078"/>
                </a:avLst>
              </a:prstGeom>
              <a:solidFill>
                <a:schemeClr val="accent1"/>
              </a:soli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矩形: 圆角 30">
                <a:extLst>
                  <a:ext uri="{FF2B5EF4-FFF2-40B4-BE49-F238E27FC236}">
                    <a16:creationId xmlns:a16="http://schemas.microsoft.com/office/drawing/2014/main" id="{10A78F10-8B4D-4E30-8BB4-1795FA5A4740}"/>
                  </a:ext>
                </a:extLst>
              </p:cNvPr>
              <p:cNvSpPr/>
              <p:nvPr/>
            </p:nvSpPr>
            <p:spPr>
              <a:xfrm>
                <a:off x="6027089" y="1544960"/>
                <a:ext cx="3334824" cy="4934866"/>
              </a:xfrm>
              <a:prstGeom prst="roundRect">
                <a:avLst>
                  <a:gd name="adj" fmla="val 7078"/>
                </a:avLst>
              </a:prstGeom>
              <a:solidFill>
                <a:srgbClr val="0D111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1" name="组合 40">
              <a:extLst>
                <a:ext uri="{FF2B5EF4-FFF2-40B4-BE49-F238E27FC236}">
                  <a16:creationId xmlns:a16="http://schemas.microsoft.com/office/drawing/2014/main" id="{A0F1D667-F276-4677-85B1-05A7FB5A1283}"/>
                </a:ext>
              </a:extLst>
            </p:cNvPr>
            <p:cNvGrpSpPr/>
            <p:nvPr/>
          </p:nvGrpSpPr>
          <p:grpSpPr>
            <a:xfrm>
              <a:off x="5891201" y="1286054"/>
              <a:ext cx="409598" cy="409598"/>
              <a:chOff x="8390136" y="2658747"/>
              <a:chExt cx="409598" cy="409598"/>
            </a:xfrm>
          </p:grpSpPr>
          <p:sp>
            <p:nvSpPr>
              <p:cNvPr id="42" name="Oval 69+">
                <a:extLst>
                  <a:ext uri="{FF2B5EF4-FFF2-40B4-BE49-F238E27FC236}">
                    <a16:creationId xmlns:a16="http://schemas.microsoft.com/office/drawing/2014/main" id="{1A1E3E1A-5E6D-47D8-A673-73AEBC1C9DC3}"/>
                  </a:ext>
                </a:extLst>
              </p:cNvPr>
              <p:cNvSpPr/>
              <p:nvPr/>
            </p:nvSpPr>
            <p:spPr>
              <a:xfrm>
                <a:off x="8390136" y="2658747"/>
                <a:ext cx="409598" cy="409598"/>
              </a:xfrm>
              <a:prstGeom prst="ellipse">
                <a:avLst/>
              </a:prstGeom>
              <a:solidFill>
                <a:schemeClr val="accent3">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19A84577-66C4-407F-B0C6-C1B22C3BF7A6}"/>
                  </a:ext>
                </a:extLst>
              </p:cNvPr>
              <p:cNvSpPr/>
              <p:nvPr/>
            </p:nvSpPr>
            <p:spPr>
              <a:xfrm>
                <a:off x="8466735" y="2735346"/>
                <a:ext cx="256400" cy="256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55">
              <a:extLst>
                <a:ext uri="{FF2B5EF4-FFF2-40B4-BE49-F238E27FC236}">
                  <a16:creationId xmlns:a16="http://schemas.microsoft.com/office/drawing/2014/main" id="{BB3D5F17-F713-4ED8-82BE-223CE52D11B5}"/>
                </a:ext>
              </a:extLst>
            </p:cNvPr>
            <p:cNvSpPr txBox="1"/>
            <p:nvPr/>
          </p:nvSpPr>
          <p:spPr>
            <a:xfrm>
              <a:off x="5454799" y="1768464"/>
              <a:ext cx="1282402" cy="374526"/>
            </a:xfrm>
            <a:prstGeom prst="rect">
              <a:avLst/>
            </a:prstGeom>
            <a:noFill/>
          </p:spPr>
          <p:txBody>
            <a:bodyPr wrap="none" lIns="0" tIns="0" rIns="0" bIns="0" rtlCol="0">
              <a:spAutoFit/>
            </a:bodyPr>
            <a:lstStyle/>
            <a:p>
              <a:pPr algn="ctr">
                <a:lnSpc>
                  <a:spcPct val="130000"/>
                </a:lnSpc>
              </a:pPr>
              <a:r>
                <a:rPr lang="zh-CN" altLang="en-US" sz="20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请输入文字</a:t>
              </a:r>
            </a:p>
          </p:txBody>
        </p:sp>
        <p:sp>
          <p:nvSpPr>
            <p:cNvPr id="60" name="矩形: 圆角 59">
              <a:extLst>
                <a:ext uri="{FF2B5EF4-FFF2-40B4-BE49-F238E27FC236}">
                  <a16:creationId xmlns:a16="http://schemas.microsoft.com/office/drawing/2014/main" id="{266C07D7-6944-4858-ABA9-C88CDD0C6592}"/>
                </a:ext>
              </a:extLst>
            </p:cNvPr>
            <p:cNvSpPr>
              <a:spLocks/>
            </p:cNvSpPr>
            <p:nvPr/>
          </p:nvSpPr>
          <p:spPr>
            <a:xfrm>
              <a:off x="4589991" y="2263391"/>
              <a:ext cx="3002031" cy="3961185"/>
            </a:xfrm>
            <a:prstGeom prst="roundRect">
              <a:avLst>
                <a:gd name="adj" fmla="val 2195"/>
              </a:avLst>
            </a:prstGeom>
            <a:pattFill prst="dashUpDiag">
              <a:fgClr>
                <a:schemeClr val="bg2"/>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替换图片</a:t>
              </a:r>
            </a:p>
          </p:txBody>
        </p:sp>
      </p:grpSp>
      <p:pic>
        <p:nvPicPr>
          <p:cNvPr id="36" name="图片 35">
            <a:extLst>
              <a:ext uri="{FF2B5EF4-FFF2-40B4-BE49-F238E27FC236}">
                <a16:creationId xmlns:a16="http://schemas.microsoft.com/office/drawing/2014/main" id="{62E76792-11FD-409D-84A7-1F7C258CF1C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388600" y="697235"/>
            <a:ext cx="1296192" cy="178952"/>
          </a:xfrm>
          <a:prstGeom prst="rect">
            <a:avLst/>
          </a:prstGeom>
        </p:spPr>
      </p:pic>
    </p:spTree>
    <p:extLst>
      <p:ext uri="{BB962C8B-B14F-4D97-AF65-F5344CB8AC3E}">
        <p14:creationId xmlns:p14="http://schemas.microsoft.com/office/powerpoint/2010/main" val="2444999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63" presetClass="path" presetSubtype="0" decel="100000" fill="hold" nodeType="withEffect">
                                  <p:stCondLst>
                                    <p:cond delay="0"/>
                                  </p:stCondLst>
                                  <p:childTnLst>
                                    <p:animMotion origin="layout" path="M 0 0 L 0 0 E" pathEditMode="relative" ptsTypes="">
                                      <p:cBhvr>
                                        <p:cTn id="9" dur="1000" fill="hold"/>
                                        <p:tgtEl>
                                          <p:spTgt spid="2"/>
                                        </p:tgtEl>
                                        <p:attrNameLst>
                                          <p:attrName>ppt_x</p:attrName>
                                          <p:attrName>ppt_y</p:attrName>
                                        </p:attrNameLst>
                                      </p:cBhvr>
                                    </p:animMotion>
                                  </p:childTnLst>
                                </p:cTn>
                              </p:par>
                              <p:par>
                                <p:cTn id="10" presetID="6" presetClass="emph" presetSubtype="0" decel="100000" fill="hold" nodeType="withEffect">
                                  <p:stCondLst>
                                    <p:cond delay="0"/>
                                  </p:stCondLst>
                                  <p:childTnLst>
                                    <p:animScale>
                                      <p:cBhvr>
                                        <p:cTn id="11" dur="1000" fill="hold"/>
                                        <p:tgtEl>
                                          <p:spTgt spid="2"/>
                                        </p:tgtEl>
                                      </p:cBhvr>
                                      <p:by x="150000" y="150000"/>
                                      <p:from x="17774" y="17774"/>
                                      <p:to x="100000" y="100000"/>
                                    </p:animScale>
                                  </p:childTnLst>
                                </p:cTn>
                              </p:par>
                              <p:par>
                                <p:cTn id="12" presetID="10" presetClass="entr" presetSubtype="0" decel="100000" fill="hold" nodeType="withEffect">
                                  <p:stCondLst>
                                    <p:cond delay="25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childTnLst>
                                </p:cTn>
                              </p:par>
                              <p:par>
                                <p:cTn id="15" presetID="63" presetClass="path" presetSubtype="0" decel="100000" fill="hold" nodeType="withEffect">
                                  <p:stCondLst>
                                    <p:cond delay="250"/>
                                  </p:stCondLst>
                                  <p:childTnLst>
                                    <p:animMotion origin="layout" path="M 0.19622 -0.06597 L 3.95833E-6 2.22222E-6 " pathEditMode="relative" rAng="0" ptsTypes="AA">
                                      <p:cBhvr>
                                        <p:cTn id="16" dur="1000" fill="hold"/>
                                        <p:tgtEl>
                                          <p:spTgt spid="6"/>
                                        </p:tgtEl>
                                        <p:attrNameLst>
                                          <p:attrName>ppt_x</p:attrName>
                                          <p:attrName>ppt_y</p:attrName>
                                        </p:attrNameLst>
                                      </p:cBhvr>
                                      <p:rCtr x="-9818" y="3287"/>
                                    </p:animMotion>
                                  </p:childTnLst>
                                </p:cTn>
                              </p:par>
                              <p:par>
                                <p:cTn id="17" presetID="6" presetClass="emph" presetSubtype="0" decel="100000" fill="hold" nodeType="withEffect">
                                  <p:stCondLst>
                                    <p:cond delay="250"/>
                                  </p:stCondLst>
                                  <p:childTnLst>
                                    <p:animScale>
                                      <p:cBhvr>
                                        <p:cTn id="18" dur="1000" fill="hold"/>
                                        <p:tgtEl>
                                          <p:spTgt spid="6"/>
                                        </p:tgtEl>
                                      </p:cBhvr>
                                      <p:by x="150000" y="150000"/>
                                      <p:from x="59243" y="59243"/>
                                      <p:to x="100000" y="100000"/>
                                    </p:animScale>
                                  </p:childTnLst>
                                </p:cTn>
                              </p:par>
                              <p:par>
                                <p:cTn id="19" presetID="10" presetClass="entr" presetSubtype="0" decel="100000" fill="hold" nodeType="withEffect">
                                  <p:stCondLst>
                                    <p:cond delay="25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childTnLst>
                                </p:cTn>
                              </p:par>
                              <p:par>
                                <p:cTn id="22" presetID="63" presetClass="path" presetSubtype="0" decel="100000" fill="hold" nodeType="withEffect">
                                  <p:stCondLst>
                                    <p:cond delay="250"/>
                                  </p:stCondLst>
                                  <p:childTnLst>
                                    <p:animMotion origin="layout" path="M -0.1931 -0.06018 L -6.25E-7 -7.40741E-7 " pathEditMode="relative" rAng="0" ptsTypes="AA">
                                      <p:cBhvr>
                                        <p:cTn id="23" dur="1000" fill="hold"/>
                                        <p:tgtEl>
                                          <p:spTgt spid="7"/>
                                        </p:tgtEl>
                                        <p:attrNameLst>
                                          <p:attrName>ppt_x</p:attrName>
                                          <p:attrName>ppt_y</p:attrName>
                                        </p:attrNameLst>
                                      </p:cBhvr>
                                      <p:rCtr x="9648" y="3009"/>
                                    </p:animMotion>
                                  </p:childTnLst>
                                </p:cTn>
                              </p:par>
                              <p:par>
                                <p:cTn id="24" presetID="6" presetClass="emph" presetSubtype="0" decel="100000" fill="hold" nodeType="withEffect">
                                  <p:stCondLst>
                                    <p:cond delay="250"/>
                                  </p:stCondLst>
                                  <p:childTnLst>
                                    <p:animScale>
                                      <p:cBhvr>
                                        <p:cTn id="25" dur="1000" fill="hold"/>
                                        <p:tgtEl>
                                          <p:spTgt spid="7"/>
                                        </p:tgtEl>
                                      </p:cBhvr>
                                      <p:by x="150000" y="150000"/>
                                      <p:from x="48488" y="48488"/>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id="{C16BC1E5-A82F-4136-B60C-1E65EDB99997}"/>
              </a:ext>
            </a:extLst>
          </p:cNvPr>
          <p:cNvSpPr>
            <a:spLocks/>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pic>
        <p:nvPicPr>
          <p:cNvPr id="78" name="图片 77">
            <a:extLst>
              <a:ext uri="{FF2B5EF4-FFF2-40B4-BE49-F238E27FC236}">
                <a16:creationId xmlns:a16="http://schemas.microsoft.com/office/drawing/2014/main" id="{D21128F1-5D25-4E7A-8DEE-044B54B46A4E}"/>
              </a:ext>
            </a:extLst>
          </p:cNvPr>
          <p:cNvPicPr>
            <a:picLocks noChangeAspect="1"/>
          </p:cNvPicPr>
          <p:nvPr/>
        </p:nvPicPr>
        <p:blipFill>
          <a:blip r:embed="rId2">
            <a:lum bright="70000" contrast="-70000"/>
            <a:alphaModFix amt="37000"/>
          </a:blip>
          <a:stretch>
            <a:fillRect/>
          </a:stretch>
        </p:blipFill>
        <p:spPr>
          <a:xfrm>
            <a:off x="-220093" y="1330903"/>
            <a:ext cx="12632187" cy="6858000"/>
          </a:xfrm>
          <a:prstGeom prst="rect">
            <a:avLst/>
          </a:prstGeom>
          <a:scene3d>
            <a:camera prst="perspectiveRelaxed" fov="7200000">
              <a:rot lat="16773592" lon="0" rev="0"/>
            </a:camera>
            <a:lightRig rig="threePt" dir="t"/>
          </a:scene3d>
        </p:spPr>
      </p:pic>
      <p:grpSp>
        <p:nvGrpSpPr>
          <p:cNvPr id="29" name="组合 28">
            <a:extLst>
              <a:ext uri="{FF2B5EF4-FFF2-40B4-BE49-F238E27FC236}">
                <a16:creationId xmlns:a16="http://schemas.microsoft.com/office/drawing/2014/main" id="{7897B969-78E7-4935-ABF3-238CBBBFD69C}"/>
              </a:ext>
            </a:extLst>
          </p:cNvPr>
          <p:cNvGrpSpPr/>
          <p:nvPr/>
        </p:nvGrpSpPr>
        <p:grpSpPr>
          <a:xfrm flipV="1">
            <a:off x="507207" y="331693"/>
            <a:ext cx="646930" cy="625992"/>
            <a:chOff x="7358137" y="120226"/>
            <a:chExt cx="6955828" cy="6730704"/>
          </a:xfrm>
        </p:grpSpPr>
        <p:sp>
          <p:nvSpPr>
            <p:cNvPr id="33" name="任意多边形: 形状 32">
              <a:extLst>
                <a:ext uri="{FF2B5EF4-FFF2-40B4-BE49-F238E27FC236}">
                  <a16:creationId xmlns:a16="http://schemas.microsoft.com/office/drawing/2014/main" id="{0AB396A4-134C-4EE4-81CF-99B002379B2A}"/>
                </a:ext>
              </a:extLst>
            </p:cNvPr>
            <p:cNvSpPr/>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34" name="任意多边形: 形状 33">
              <a:extLst>
                <a:ext uri="{FF2B5EF4-FFF2-40B4-BE49-F238E27FC236}">
                  <a16:creationId xmlns:a16="http://schemas.microsoft.com/office/drawing/2014/main" id="{17807C86-AF52-43A6-A5B0-12E7E69A7353}"/>
                </a:ext>
              </a:extLst>
            </p:cNvPr>
            <p:cNvSpPr/>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35" name="任意多边形: 形状 34">
              <a:extLst>
                <a:ext uri="{FF2B5EF4-FFF2-40B4-BE49-F238E27FC236}">
                  <a16:creationId xmlns:a16="http://schemas.microsoft.com/office/drawing/2014/main" id="{7DCFAF95-A3D6-45A3-A1D5-296FD1F85DD5}"/>
                </a:ext>
              </a:extLst>
            </p:cNvPr>
            <p:cNvSpPr/>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36" name="任意多边形: 形状 35">
              <a:extLst>
                <a:ext uri="{FF2B5EF4-FFF2-40B4-BE49-F238E27FC236}">
                  <a16:creationId xmlns:a16="http://schemas.microsoft.com/office/drawing/2014/main" id="{51B80727-288E-4F9A-9376-4F104F01601A}"/>
                </a:ext>
              </a:extLst>
            </p:cNvPr>
            <p:cNvSpPr/>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sp>
        <p:nvSpPr>
          <p:cNvPr id="31" name="文本框 30">
            <a:extLst>
              <a:ext uri="{FF2B5EF4-FFF2-40B4-BE49-F238E27FC236}">
                <a16:creationId xmlns:a16="http://schemas.microsoft.com/office/drawing/2014/main" id="{C4CD4B6F-E2C6-4AD3-9899-1602DD8D4725}"/>
              </a:ext>
            </a:extLst>
          </p:cNvPr>
          <p:cNvSpPr txBox="1"/>
          <p:nvPr/>
        </p:nvSpPr>
        <p:spPr>
          <a:xfrm>
            <a:off x="805186" y="385894"/>
            <a:ext cx="3231654" cy="553998"/>
          </a:xfrm>
          <a:prstGeom prst="rect">
            <a:avLst/>
          </a:prstGeom>
          <a:noFill/>
        </p:spPr>
        <p:txBody>
          <a:bodyPr wrap="none" lIns="0" tIns="0" rIns="0" bIns="0" rtlCol="0">
            <a:spAutoFit/>
          </a:bodyPr>
          <a:lstStyle/>
          <a:p>
            <a:pPr algn="l"/>
            <a:r>
              <a:rPr lang="zh-CN" altLang="en-US" sz="3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请输入你的标题</a:t>
            </a:r>
          </a:p>
        </p:txBody>
      </p:sp>
      <p:sp>
        <p:nvSpPr>
          <p:cNvPr id="32" name="文本框 31">
            <a:extLst>
              <a:ext uri="{FF2B5EF4-FFF2-40B4-BE49-F238E27FC236}">
                <a16:creationId xmlns:a16="http://schemas.microsoft.com/office/drawing/2014/main" id="{7F8DD97C-C885-40FC-B9E3-27E8CA9BEF89}"/>
              </a:ext>
            </a:extLst>
          </p:cNvPr>
          <p:cNvSpPr txBox="1"/>
          <p:nvPr/>
        </p:nvSpPr>
        <p:spPr>
          <a:xfrm>
            <a:off x="812537" y="954545"/>
            <a:ext cx="2832363" cy="215444"/>
          </a:xfrm>
          <a:prstGeom prst="rect">
            <a:avLst/>
          </a:prstGeom>
          <a:noFill/>
        </p:spPr>
        <p:txBody>
          <a:bodyPr wrap="square" lIns="0" tIns="0" rIns="0" bIns="0" rtlCol="0">
            <a:spAutoFit/>
          </a:bodyPr>
          <a:lstStyle/>
          <a:p>
            <a:pPr algn="dist"/>
            <a:r>
              <a:rPr lang="en-US" altLang="zh-CN" sz="1400" dirty="0">
                <a:solidFill>
                  <a:schemeClr val="bg1"/>
                </a:solidFill>
              </a:rPr>
              <a:t>PLEASE ENTER YOUR TITLE</a:t>
            </a:r>
            <a:endParaRPr lang="zh-CN" altLang="en-US" sz="1400" dirty="0">
              <a:solidFill>
                <a:schemeClr val="bg1"/>
              </a:solidFill>
            </a:endParaRPr>
          </a:p>
        </p:txBody>
      </p:sp>
      <p:grpSp>
        <p:nvGrpSpPr>
          <p:cNvPr id="6" name="组合 5">
            <a:extLst>
              <a:ext uri="{FF2B5EF4-FFF2-40B4-BE49-F238E27FC236}">
                <a16:creationId xmlns:a16="http://schemas.microsoft.com/office/drawing/2014/main" id="{212D96B7-7AC2-485D-98A0-2E49C8D37539}"/>
              </a:ext>
            </a:extLst>
          </p:cNvPr>
          <p:cNvGrpSpPr/>
          <p:nvPr/>
        </p:nvGrpSpPr>
        <p:grpSpPr>
          <a:xfrm rot="16200000">
            <a:off x="2633406" y="4236121"/>
            <a:ext cx="1908001" cy="108001"/>
            <a:chOff x="4645658" y="3238480"/>
            <a:chExt cx="6681790" cy="170399"/>
          </a:xfrm>
        </p:grpSpPr>
        <p:sp>
          <p:nvSpPr>
            <p:cNvPr id="7" name="îṩḻíḍe">
              <a:extLst>
                <a:ext uri="{FF2B5EF4-FFF2-40B4-BE49-F238E27FC236}">
                  <a16:creationId xmlns:a16="http://schemas.microsoft.com/office/drawing/2014/main" id="{59DC016C-47CC-4506-B5A1-C51348F5C365}"/>
                </a:ext>
              </a:extLst>
            </p:cNvPr>
            <p:cNvSpPr/>
            <p:nvPr/>
          </p:nvSpPr>
          <p:spPr bwMode="auto">
            <a:xfrm>
              <a:off x="4645660" y="3238480"/>
              <a:ext cx="6681788" cy="170397"/>
            </a:xfrm>
            <a:prstGeom prst="roundRect">
              <a:avLst>
                <a:gd name="adj" fmla="val 50000"/>
              </a:avLst>
            </a:prstGeom>
            <a:solidFill>
              <a:schemeClr val="bg1">
                <a:alpha val="23000"/>
              </a:schemeClr>
            </a:solid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latin typeface="字魂176号-创粗圆" panose="00000500000000000000" pitchFamily="2" charset="-122"/>
                <a:ea typeface="字魂176号-创粗圆" panose="00000500000000000000" pitchFamily="2" charset="-122"/>
                <a:cs typeface="+mn-ea"/>
              </a:endParaRPr>
            </a:p>
          </p:txBody>
        </p:sp>
        <p:sp>
          <p:nvSpPr>
            <p:cNvPr id="8" name="ïṩḷíḓé">
              <a:extLst>
                <a:ext uri="{FF2B5EF4-FFF2-40B4-BE49-F238E27FC236}">
                  <a16:creationId xmlns:a16="http://schemas.microsoft.com/office/drawing/2014/main" id="{D873C251-93C2-41DF-AECB-A4AA416F72FF}"/>
                </a:ext>
              </a:extLst>
            </p:cNvPr>
            <p:cNvSpPr/>
            <p:nvPr/>
          </p:nvSpPr>
          <p:spPr bwMode="auto">
            <a:xfrm>
              <a:off x="4645658" y="3238482"/>
              <a:ext cx="4113313" cy="170397"/>
            </a:xfrm>
            <a:prstGeom prst="roundRect">
              <a:avLst>
                <a:gd name="adj" fmla="val 50000"/>
              </a:avLst>
            </a:prstGeom>
            <a:solidFill>
              <a:schemeClr val="accent3"/>
            </a:solid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latin typeface="字魂176号-创粗圆" panose="00000500000000000000" pitchFamily="2" charset="-122"/>
                <a:ea typeface="字魂176号-创粗圆" panose="00000500000000000000" pitchFamily="2" charset="-122"/>
                <a:cs typeface="+mn-ea"/>
              </a:endParaRPr>
            </a:p>
          </p:txBody>
        </p:sp>
      </p:grpSp>
      <p:grpSp>
        <p:nvGrpSpPr>
          <p:cNvPr id="9" name="组合 8">
            <a:extLst>
              <a:ext uri="{FF2B5EF4-FFF2-40B4-BE49-F238E27FC236}">
                <a16:creationId xmlns:a16="http://schemas.microsoft.com/office/drawing/2014/main" id="{C6522520-7BCB-4A93-8296-99138673F69F}"/>
              </a:ext>
            </a:extLst>
          </p:cNvPr>
          <p:cNvGrpSpPr/>
          <p:nvPr/>
        </p:nvGrpSpPr>
        <p:grpSpPr>
          <a:xfrm rot="16200000">
            <a:off x="1591827" y="4072860"/>
            <a:ext cx="2664000" cy="180000"/>
            <a:chOff x="4645660" y="3987898"/>
            <a:chExt cx="6681788" cy="170397"/>
          </a:xfrm>
        </p:grpSpPr>
        <p:sp>
          <p:nvSpPr>
            <p:cNvPr id="10" name="îṩļiḋé">
              <a:extLst>
                <a:ext uri="{FF2B5EF4-FFF2-40B4-BE49-F238E27FC236}">
                  <a16:creationId xmlns:a16="http://schemas.microsoft.com/office/drawing/2014/main" id="{31082141-4F77-4D0D-B7EF-90065E338772}"/>
                </a:ext>
              </a:extLst>
            </p:cNvPr>
            <p:cNvSpPr/>
            <p:nvPr/>
          </p:nvSpPr>
          <p:spPr bwMode="auto">
            <a:xfrm>
              <a:off x="4645660" y="3987898"/>
              <a:ext cx="6681788" cy="170397"/>
            </a:xfrm>
            <a:prstGeom prst="roundRect">
              <a:avLst>
                <a:gd name="adj" fmla="val 50000"/>
              </a:avLst>
            </a:prstGeom>
            <a:solidFill>
              <a:schemeClr val="bg1">
                <a:alpha val="23000"/>
              </a:schemeClr>
            </a:solid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latin typeface="字魂176号-创粗圆" panose="00000500000000000000" pitchFamily="2" charset="-122"/>
                <a:ea typeface="字魂176号-创粗圆" panose="00000500000000000000" pitchFamily="2" charset="-122"/>
                <a:cs typeface="+mn-ea"/>
              </a:endParaRPr>
            </a:p>
          </p:txBody>
        </p:sp>
        <p:sp>
          <p:nvSpPr>
            <p:cNvPr id="11" name="íṩḷîḋe">
              <a:extLst>
                <a:ext uri="{FF2B5EF4-FFF2-40B4-BE49-F238E27FC236}">
                  <a16:creationId xmlns:a16="http://schemas.microsoft.com/office/drawing/2014/main" id="{08ED39D2-C305-40C8-9FD1-0EC3285A7722}"/>
                </a:ext>
              </a:extLst>
            </p:cNvPr>
            <p:cNvSpPr/>
            <p:nvPr/>
          </p:nvSpPr>
          <p:spPr bwMode="auto">
            <a:xfrm>
              <a:off x="4645661" y="3987898"/>
              <a:ext cx="4440715" cy="170397"/>
            </a:xfrm>
            <a:prstGeom prst="roundRect">
              <a:avLst>
                <a:gd name="adj" fmla="val 50000"/>
              </a:avLst>
            </a:prstGeom>
            <a:solidFill>
              <a:schemeClr val="accent2"/>
            </a:solid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latin typeface="字魂176号-创粗圆" panose="00000500000000000000" pitchFamily="2" charset="-122"/>
                <a:ea typeface="字魂176号-创粗圆" panose="00000500000000000000" pitchFamily="2" charset="-122"/>
                <a:cs typeface="+mn-ea"/>
              </a:endParaRPr>
            </a:p>
          </p:txBody>
        </p:sp>
      </p:grpSp>
      <p:grpSp>
        <p:nvGrpSpPr>
          <p:cNvPr id="12" name="组合 11">
            <a:extLst>
              <a:ext uri="{FF2B5EF4-FFF2-40B4-BE49-F238E27FC236}">
                <a16:creationId xmlns:a16="http://schemas.microsoft.com/office/drawing/2014/main" id="{8DBA766A-F9C2-4A1C-8439-E935C633B6DE}"/>
              </a:ext>
            </a:extLst>
          </p:cNvPr>
          <p:cNvGrpSpPr/>
          <p:nvPr/>
        </p:nvGrpSpPr>
        <p:grpSpPr>
          <a:xfrm rot="16200000" flipV="1">
            <a:off x="156123" y="3845671"/>
            <a:ext cx="3904452" cy="188210"/>
            <a:chOff x="4645660" y="4737316"/>
            <a:chExt cx="6681788" cy="170397"/>
          </a:xfrm>
        </p:grpSpPr>
        <p:sp>
          <p:nvSpPr>
            <p:cNvPr id="13" name="iṣ1íḍê">
              <a:extLst>
                <a:ext uri="{FF2B5EF4-FFF2-40B4-BE49-F238E27FC236}">
                  <a16:creationId xmlns:a16="http://schemas.microsoft.com/office/drawing/2014/main" id="{86A36A67-97BD-40E6-9E15-6AC18625D4CE}"/>
                </a:ext>
              </a:extLst>
            </p:cNvPr>
            <p:cNvSpPr/>
            <p:nvPr/>
          </p:nvSpPr>
          <p:spPr bwMode="auto">
            <a:xfrm>
              <a:off x="4645660" y="4737316"/>
              <a:ext cx="6681788" cy="170397"/>
            </a:xfrm>
            <a:prstGeom prst="roundRect">
              <a:avLst>
                <a:gd name="adj" fmla="val 50000"/>
              </a:avLst>
            </a:prstGeom>
            <a:solidFill>
              <a:schemeClr val="bg1">
                <a:alpha val="23000"/>
              </a:schemeClr>
            </a:solidFill>
            <a:ln w="6350">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latin typeface="字魂176号-创粗圆" panose="00000500000000000000" pitchFamily="2" charset="-122"/>
                <a:ea typeface="字魂176号-创粗圆" panose="00000500000000000000" pitchFamily="2" charset="-122"/>
                <a:cs typeface="+mn-ea"/>
              </a:endParaRPr>
            </a:p>
          </p:txBody>
        </p:sp>
        <p:sp>
          <p:nvSpPr>
            <p:cNvPr id="14" name="iṩlîḍê">
              <a:extLst>
                <a:ext uri="{FF2B5EF4-FFF2-40B4-BE49-F238E27FC236}">
                  <a16:creationId xmlns:a16="http://schemas.microsoft.com/office/drawing/2014/main" id="{8ACA385C-E359-4B08-9243-25618E91D1D2}"/>
                </a:ext>
              </a:extLst>
            </p:cNvPr>
            <p:cNvSpPr/>
            <p:nvPr/>
          </p:nvSpPr>
          <p:spPr bwMode="auto">
            <a:xfrm>
              <a:off x="4645660" y="4737316"/>
              <a:ext cx="4947300" cy="170397"/>
            </a:xfrm>
            <a:prstGeom prst="roundRect">
              <a:avLst>
                <a:gd name="adj" fmla="val 50000"/>
              </a:avLst>
            </a:prstGeom>
            <a:solidFill>
              <a:schemeClr val="accent1"/>
            </a:solid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latin typeface="字魂176号-创粗圆" panose="00000500000000000000" pitchFamily="2" charset="-122"/>
                <a:ea typeface="字魂176号-创粗圆" panose="00000500000000000000" pitchFamily="2" charset="-122"/>
                <a:cs typeface="+mn-ea"/>
              </a:endParaRPr>
            </a:p>
          </p:txBody>
        </p:sp>
      </p:grpSp>
      <p:sp>
        <p:nvSpPr>
          <p:cNvPr id="38" name="椭圆 37">
            <a:extLst>
              <a:ext uri="{FF2B5EF4-FFF2-40B4-BE49-F238E27FC236}">
                <a16:creationId xmlns:a16="http://schemas.microsoft.com/office/drawing/2014/main" id="{5A982D1C-E398-447E-8E4C-121DE0E0C023}"/>
              </a:ext>
            </a:extLst>
          </p:cNvPr>
          <p:cNvSpPr/>
          <p:nvPr/>
        </p:nvSpPr>
        <p:spPr>
          <a:xfrm>
            <a:off x="2726795" y="5321836"/>
            <a:ext cx="349781" cy="79364"/>
          </a:xfrm>
          <a:prstGeom prst="ellipse">
            <a:avLst/>
          </a:prstGeom>
          <a:noFill/>
          <a:ln w="9525">
            <a:gradFill>
              <a:gsLst>
                <a:gs pos="39000">
                  <a:schemeClr val="accent2">
                    <a:alpha val="0"/>
                  </a:schemeClr>
                </a:gs>
                <a:gs pos="100000">
                  <a:schemeClr val="accent2">
                    <a:lumMod val="29000"/>
                    <a:lumOff val="71000"/>
                  </a:schemeClr>
                </a:gs>
              </a:gsLst>
              <a:lin ang="51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FF42681B-0E16-4027-8C26-823D7DDACA99}"/>
              </a:ext>
            </a:extLst>
          </p:cNvPr>
          <p:cNvSpPr/>
          <p:nvPr/>
        </p:nvSpPr>
        <p:spPr>
          <a:xfrm>
            <a:off x="3463259" y="5127168"/>
            <a:ext cx="237204" cy="53820"/>
          </a:xfrm>
          <a:prstGeom prst="ellipse">
            <a:avLst/>
          </a:prstGeom>
          <a:noFill/>
          <a:ln w="6350">
            <a:gradFill>
              <a:gsLst>
                <a:gs pos="39000">
                  <a:schemeClr val="accent3">
                    <a:alpha val="0"/>
                  </a:schemeClr>
                </a:gs>
                <a:gs pos="100000">
                  <a:schemeClr val="accent3">
                    <a:lumMod val="26000"/>
                    <a:lumOff val="74000"/>
                  </a:schemeClr>
                </a:gs>
              </a:gsLst>
              <a:lin ang="51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061DDD93-B238-4EC2-AA4F-A3A544171643}"/>
              </a:ext>
            </a:extLst>
          </p:cNvPr>
          <p:cNvGrpSpPr/>
          <p:nvPr/>
        </p:nvGrpSpPr>
        <p:grpSpPr>
          <a:xfrm>
            <a:off x="3581861" y="3174893"/>
            <a:ext cx="2003113" cy="389893"/>
            <a:chOff x="3581861" y="3174893"/>
            <a:chExt cx="2003113" cy="389893"/>
          </a:xfrm>
        </p:grpSpPr>
        <p:sp>
          <p:nvSpPr>
            <p:cNvPr id="17" name="文本框 16">
              <a:extLst>
                <a:ext uri="{FF2B5EF4-FFF2-40B4-BE49-F238E27FC236}">
                  <a16:creationId xmlns:a16="http://schemas.microsoft.com/office/drawing/2014/main" id="{EB691E3C-E4AB-4632-A64B-1E159A2B2494}"/>
                </a:ext>
              </a:extLst>
            </p:cNvPr>
            <p:cNvSpPr txBox="1"/>
            <p:nvPr/>
          </p:nvSpPr>
          <p:spPr>
            <a:xfrm>
              <a:off x="4707811" y="3174893"/>
              <a:ext cx="877163" cy="369332"/>
            </a:xfrm>
            <a:prstGeom prst="rect">
              <a:avLst/>
            </a:prstGeom>
            <a:noFill/>
          </p:spPr>
          <p:txBody>
            <a:bodyPr wrap="none" rtlCol="0">
              <a:spAutoFit/>
            </a:bodyPr>
            <a:lstStyle/>
            <a:p>
              <a:r>
                <a:rPr lang="zh-CN" altLang="en-US" dirty="0">
                  <a:solidFill>
                    <a:schemeClr val="bg1"/>
                  </a:solidFill>
                </a:rPr>
                <a:t>要点三</a:t>
              </a:r>
            </a:p>
          </p:txBody>
        </p:sp>
        <p:grpSp>
          <p:nvGrpSpPr>
            <p:cNvPr id="45" name="组合 44">
              <a:extLst>
                <a:ext uri="{FF2B5EF4-FFF2-40B4-BE49-F238E27FC236}">
                  <a16:creationId xmlns:a16="http://schemas.microsoft.com/office/drawing/2014/main" id="{40387D60-1A27-43DC-BE39-1D525D633431}"/>
                </a:ext>
              </a:extLst>
            </p:cNvPr>
            <p:cNvGrpSpPr/>
            <p:nvPr/>
          </p:nvGrpSpPr>
          <p:grpSpPr>
            <a:xfrm rot="5400000">
              <a:off x="4474226" y="2667587"/>
              <a:ext cx="4834" cy="1789564"/>
              <a:chOff x="1951805" y="1530799"/>
              <a:chExt cx="4834" cy="1789564"/>
            </a:xfrm>
          </p:grpSpPr>
          <p:cxnSp>
            <p:nvCxnSpPr>
              <p:cNvPr id="46" name="直接连接符 45">
                <a:extLst>
                  <a:ext uri="{FF2B5EF4-FFF2-40B4-BE49-F238E27FC236}">
                    <a16:creationId xmlns:a16="http://schemas.microsoft.com/office/drawing/2014/main" id="{5E4AD810-7B5F-449C-94EB-A63390F9CB2F}"/>
                  </a:ext>
                </a:extLst>
              </p:cNvPr>
              <p:cNvCxnSpPr>
                <a:cxnSpLocks/>
              </p:cNvCxnSpPr>
              <p:nvPr/>
            </p:nvCxnSpPr>
            <p:spPr>
              <a:xfrm rot="5400000">
                <a:off x="1705512" y="1777092"/>
                <a:ext cx="492585"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FC837E81-8150-4771-911E-DB3B378F990F}"/>
                  </a:ext>
                </a:extLst>
              </p:cNvPr>
              <p:cNvCxnSpPr>
                <a:cxnSpLocks/>
              </p:cNvCxnSpPr>
              <p:nvPr/>
            </p:nvCxnSpPr>
            <p:spPr>
              <a:xfrm>
                <a:off x="1956639" y="1703512"/>
                <a:ext cx="0" cy="1616851"/>
              </a:xfrm>
              <a:prstGeom prst="line">
                <a:avLst/>
              </a:prstGeom>
              <a:ln w="19050" cap="rnd">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2" name="组合 1">
            <a:extLst>
              <a:ext uri="{FF2B5EF4-FFF2-40B4-BE49-F238E27FC236}">
                <a16:creationId xmlns:a16="http://schemas.microsoft.com/office/drawing/2014/main" id="{0C2C8A16-DC23-4AAA-9BDD-FED183688AD3}"/>
              </a:ext>
            </a:extLst>
          </p:cNvPr>
          <p:cNvGrpSpPr/>
          <p:nvPr/>
        </p:nvGrpSpPr>
        <p:grpSpPr>
          <a:xfrm>
            <a:off x="2108348" y="1846570"/>
            <a:ext cx="1942390" cy="421121"/>
            <a:chOff x="2108348" y="1846570"/>
            <a:chExt cx="1942390" cy="421121"/>
          </a:xfrm>
        </p:grpSpPr>
        <p:sp>
          <p:nvSpPr>
            <p:cNvPr id="15" name="文本框 14">
              <a:extLst>
                <a:ext uri="{FF2B5EF4-FFF2-40B4-BE49-F238E27FC236}">
                  <a16:creationId xmlns:a16="http://schemas.microsoft.com/office/drawing/2014/main" id="{AF8234E6-E28A-4885-8DF0-0CD99666E92F}"/>
                </a:ext>
              </a:extLst>
            </p:cNvPr>
            <p:cNvSpPr txBox="1"/>
            <p:nvPr/>
          </p:nvSpPr>
          <p:spPr>
            <a:xfrm>
              <a:off x="3173575" y="1846570"/>
              <a:ext cx="877163" cy="369332"/>
            </a:xfrm>
            <a:prstGeom prst="rect">
              <a:avLst/>
            </a:prstGeom>
            <a:noFill/>
          </p:spPr>
          <p:txBody>
            <a:bodyPr wrap="none" rtlCol="0">
              <a:spAutoFit/>
            </a:bodyPr>
            <a:lstStyle/>
            <a:p>
              <a:r>
                <a:rPr lang="zh-CN" altLang="en-US" dirty="0">
                  <a:solidFill>
                    <a:schemeClr val="bg1"/>
                  </a:solidFill>
                </a:rPr>
                <a:t>要点一</a:t>
              </a:r>
            </a:p>
          </p:txBody>
        </p:sp>
        <p:grpSp>
          <p:nvGrpSpPr>
            <p:cNvPr id="48" name="组合 47">
              <a:extLst>
                <a:ext uri="{FF2B5EF4-FFF2-40B4-BE49-F238E27FC236}">
                  <a16:creationId xmlns:a16="http://schemas.microsoft.com/office/drawing/2014/main" id="{4B9B8771-65B6-4ED1-A9C6-A6A4D5DD042E}"/>
                </a:ext>
              </a:extLst>
            </p:cNvPr>
            <p:cNvGrpSpPr/>
            <p:nvPr/>
          </p:nvGrpSpPr>
          <p:grpSpPr>
            <a:xfrm rot="5400000">
              <a:off x="3000713" y="1370492"/>
              <a:ext cx="4834" cy="1789564"/>
              <a:chOff x="1951805" y="1530799"/>
              <a:chExt cx="4834" cy="1789564"/>
            </a:xfrm>
          </p:grpSpPr>
          <p:cxnSp>
            <p:nvCxnSpPr>
              <p:cNvPr id="49" name="直接连接符 48">
                <a:extLst>
                  <a:ext uri="{FF2B5EF4-FFF2-40B4-BE49-F238E27FC236}">
                    <a16:creationId xmlns:a16="http://schemas.microsoft.com/office/drawing/2014/main" id="{4E33BF23-8272-426F-B22A-E3C0AB12C343}"/>
                  </a:ext>
                </a:extLst>
              </p:cNvPr>
              <p:cNvCxnSpPr>
                <a:cxnSpLocks/>
              </p:cNvCxnSpPr>
              <p:nvPr/>
            </p:nvCxnSpPr>
            <p:spPr>
              <a:xfrm rot="5400000">
                <a:off x="1705512" y="1777092"/>
                <a:ext cx="49258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1D22EEBC-8EAF-4CA7-AFE9-041975EDACF8}"/>
                  </a:ext>
                </a:extLst>
              </p:cNvPr>
              <p:cNvCxnSpPr>
                <a:cxnSpLocks/>
              </p:cNvCxnSpPr>
              <p:nvPr/>
            </p:nvCxnSpPr>
            <p:spPr>
              <a:xfrm>
                <a:off x="1956639" y="1703512"/>
                <a:ext cx="0" cy="1616851"/>
              </a:xfrm>
              <a:prstGeom prst="line">
                <a:avLst/>
              </a:prstGeom>
              <a:ln w="19050" cap="rnd">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sp>
        <p:nvSpPr>
          <p:cNvPr id="40" name="椭圆 39">
            <a:extLst>
              <a:ext uri="{FF2B5EF4-FFF2-40B4-BE49-F238E27FC236}">
                <a16:creationId xmlns:a16="http://schemas.microsoft.com/office/drawing/2014/main" id="{4DE537C0-0679-4F5B-97B8-491259D77130}"/>
              </a:ext>
            </a:extLst>
          </p:cNvPr>
          <p:cNvSpPr/>
          <p:nvPr/>
        </p:nvSpPr>
        <p:spPr>
          <a:xfrm>
            <a:off x="1921704" y="5736616"/>
            <a:ext cx="349781" cy="79364"/>
          </a:xfrm>
          <a:prstGeom prst="ellipse">
            <a:avLst/>
          </a:prstGeom>
          <a:noFill/>
          <a:ln>
            <a:gradFill>
              <a:gsLst>
                <a:gs pos="39000">
                  <a:schemeClr val="accent1">
                    <a:alpha val="0"/>
                  </a:schemeClr>
                </a:gs>
                <a:gs pos="100000">
                  <a:schemeClr val="accent1">
                    <a:lumMod val="31000"/>
                    <a:lumOff val="69000"/>
                  </a:schemeClr>
                </a:gs>
              </a:gsLst>
              <a:lin ang="51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Oval 39+">
            <a:extLst>
              <a:ext uri="{FF2B5EF4-FFF2-40B4-BE49-F238E27FC236}">
                <a16:creationId xmlns:a16="http://schemas.microsoft.com/office/drawing/2014/main" id="{79C7DC64-6631-448C-9679-0802114DF1E3}"/>
              </a:ext>
            </a:extLst>
          </p:cNvPr>
          <p:cNvSpPr/>
          <p:nvPr/>
        </p:nvSpPr>
        <p:spPr>
          <a:xfrm>
            <a:off x="1811636" y="5751324"/>
            <a:ext cx="569918" cy="129312"/>
          </a:xfrm>
          <a:prstGeom prst="ellipse">
            <a:avLst/>
          </a:prstGeom>
          <a:noFill/>
          <a:ln>
            <a:gradFill>
              <a:gsLst>
                <a:gs pos="39000">
                  <a:schemeClr val="accent1">
                    <a:alpha val="0"/>
                  </a:schemeClr>
                </a:gs>
                <a:gs pos="100000">
                  <a:schemeClr val="accent1">
                    <a:lumMod val="31000"/>
                    <a:lumOff val="69000"/>
                    <a:alpha val="54000"/>
                  </a:schemeClr>
                </a:gs>
              </a:gsLst>
              <a:lin ang="51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Oval 39++">
            <a:extLst>
              <a:ext uri="{FF2B5EF4-FFF2-40B4-BE49-F238E27FC236}">
                <a16:creationId xmlns:a16="http://schemas.microsoft.com/office/drawing/2014/main" id="{3372B218-E9BC-4873-AD2D-7F4067DFE29D}"/>
              </a:ext>
            </a:extLst>
          </p:cNvPr>
          <p:cNvSpPr/>
          <p:nvPr/>
        </p:nvSpPr>
        <p:spPr>
          <a:xfrm>
            <a:off x="1423796" y="5663325"/>
            <a:ext cx="1345598" cy="305310"/>
          </a:xfrm>
          <a:prstGeom prst="ellipse">
            <a:avLst/>
          </a:prstGeom>
          <a:noFill/>
          <a:ln>
            <a:gradFill>
              <a:gsLst>
                <a:gs pos="39000">
                  <a:schemeClr val="accent1">
                    <a:alpha val="0"/>
                  </a:schemeClr>
                </a:gs>
                <a:gs pos="100000">
                  <a:schemeClr val="accent1">
                    <a:lumMod val="31000"/>
                    <a:lumOff val="69000"/>
                    <a:alpha val="54000"/>
                  </a:schemeClr>
                </a:gs>
              </a:gsLst>
              <a:lin ang="51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DABC2F14-8865-48F2-A839-3F56C5B37911}"/>
              </a:ext>
            </a:extLst>
          </p:cNvPr>
          <p:cNvSpPr/>
          <p:nvPr/>
        </p:nvSpPr>
        <p:spPr>
          <a:xfrm>
            <a:off x="2650596" y="5361999"/>
            <a:ext cx="502180" cy="113942"/>
          </a:xfrm>
          <a:prstGeom prst="ellipse">
            <a:avLst/>
          </a:prstGeom>
          <a:noFill/>
          <a:ln w="9525">
            <a:gradFill>
              <a:gsLst>
                <a:gs pos="39000">
                  <a:schemeClr val="accent2">
                    <a:alpha val="0"/>
                  </a:schemeClr>
                </a:gs>
                <a:gs pos="100000">
                  <a:schemeClr val="accent2">
                    <a:lumMod val="29000"/>
                    <a:lumOff val="71000"/>
                    <a:alpha val="67000"/>
                  </a:schemeClr>
                </a:gs>
              </a:gsLst>
              <a:lin ang="51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3D92023D-66A2-4FC2-8F1B-FAFBAD33AAE7}"/>
              </a:ext>
            </a:extLst>
          </p:cNvPr>
          <p:cNvSpPr/>
          <p:nvPr/>
        </p:nvSpPr>
        <p:spPr>
          <a:xfrm>
            <a:off x="2488672" y="5337686"/>
            <a:ext cx="826028" cy="187422"/>
          </a:xfrm>
          <a:prstGeom prst="ellipse">
            <a:avLst/>
          </a:prstGeom>
          <a:noFill/>
          <a:ln w="9525">
            <a:gradFill>
              <a:gsLst>
                <a:gs pos="39000">
                  <a:schemeClr val="accent2">
                    <a:alpha val="0"/>
                  </a:schemeClr>
                </a:gs>
                <a:gs pos="100000">
                  <a:schemeClr val="accent2">
                    <a:lumMod val="53000"/>
                    <a:lumOff val="47000"/>
                    <a:alpha val="34000"/>
                  </a:schemeClr>
                </a:gs>
              </a:gsLst>
              <a:lin ang="51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B5DFB7AF-3EBB-48D8-9A10-128D36C77601}"/>
              </a:ext>
            </a:extLst>
          </p:cNvPr>
          <p:cNvSpPr/>
          <p:nvPr/>
        </p:nvSpPr>
        <p:spPr>
          <a:xfrm>
            <a:off x="3377534" y="5130014"/>
            <a:ext cx="408654" cy="92722"/>
          </a:xfrm>
          <a:prstGeom prst="ellipse">
            <a:avLst/>
          </a:prstGeom>
          <a:noFill/>
          <a:ln w="6350">
            <a:gradFill>
              <a:gsLst>
                <a:gs pos="39000">
                  <a:schemeClr val="accent3">
                    <a:alpha val="0"/>
                  </a:schemeClr>
                </a:gs>
                <a:gs pos="100000">
                  <a:schemeClr val="accent3">
                    <a:lumMod val="26000"/>
                    <a:lumOff val="74000"/>
                    <a:alpha val="64000"/>
                  </a:schemeClr>
                </a:gs>
              </a:gsLst>
              <a:lin ang="51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0B44037C-2586-4F2C-BA1B-C273EEF92309}"/>
              </a:ext>
            </a:extLst>
          </p:cNvPr>
          <p:cNvSpPr/>
          <p:nvPr/>
        </p:nvSpPr>
        <p:spPr>
          <a:xfrm>
            <a:off x="3262609" y="5145884"/>
            <a:ext cx="638504" cy="144874"/>
          </a:xfrm>
          <a:prstGeom prst="ellipse">
            <a:avLst/>
          </a:prstGeom>
          <a:noFill/>
          <a:ln w="6350">
            <a:gradFill>
              <a:gsLst>
                <a:gs pos="39000">
                  <a:schemeClr val="accent3">
                    <a:alpha val="0"/>
                  </a:schemeClr>
                </a:gs>
                <a:gs pos="100000">
                  <a:schemeClr val="accent3">
                    <a:lumMod val="50000"/>
                    <a:lumOff val="50000"/>
                    <a:alpha val="37000"/>
                  </a:schemeClr>
                </a:gs>
              </a:gsLst>
              <a:lin ang="51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a:extLst>
              <a:ext uri="{FF2B5EF4-FFF2-40B4-BE49-F238E27FC236}">
                <a16:creationId xmlns:a16="http://schemas.microsoft.com/office/drawing/2014/main" id="{33B37E5C-5E63-426A-A86B-DE2F16FB04E2}"/>
              </a:ext>
            </a:extLst>
          </p:cNvPr>
          <p:cNvSpPr txBox="1"/>
          <p:nvPr/>
        </p:nvSpPr>
        <p:spPr>
          <a:xfrm>
            <a:off x="6417199" y="1627495"/>
            <a:ext cx="1282402" cy="374526"/>
          </a:xfrm>
          <a:prstGeom prst="rect">
            <a:avLst/>
          </a:prstGeom>
          <a:noFill/>
        </p:spPr>
        <p:txBody>
          <a:bodyPr wrap="none" lIns="0" tIns="0" rIns="0" bIns="0" rtlCol="0">
            <a:spAutoFit/>
          </a:bodyPr>
          <a:lstStyle/>
          <a:p>
            <a:pPr algn="ctr">
              <a:lnSpc>
                <a:spcPct val="130000"/>
              </a:lnSpc>
            </a:pPr>
            <a:r>
              <a:rPr lang="zh-CN" altLang="en-US" sz="2000" dirty="0">
                <a:solidFill>
                  <a:schemeClr val="accent1"/>
                </a:solidFill>
                <a:latin typeface="OPPOSans H" panose="00020600040101010101" pitchFamily="18" charset="-122"/>
                <a:ea typeface="OPPOSans H" panose="00020600040101010101" pitchFamily="18" charset="-122"/>
                <a:sym typeface="OPPOSans H" panose="00020600040101010101" pitchFamily="18" charset="-122"/>
              </a:rPr>
              <a:t>请输入文字</a:t>
            </a:r>
          </a:p>
        </p:txBody>
      </p:sp>
      <p:grpSp>
        <p:nvGrpSpPr>
          <p:cNvPr id="3" name="组合 2">
            <a:extLst>
              <a:ext uri="{FF2B5EF4-FFF2-40B4-BE49-F238E27FC236}">
                <a16:creationId xmlns:a16="http://schemas.microsoft.com/office/drawing/2014/main" id="{890C51C0-0CD5-44B0-9B2A-A05226D1A1EC}"/>
              </a:ext>
            </a:extLst>
          </p:cNvPr>
          <p:cNvGrpSpPr/>
          <p:nvPr/>
        </p:nvGrpSpPr>
        <p:grpSpPr>
          <a:xfrm>
            <a:off x="2923827" y="2573983"/>
            <a:ext cx="1944456" cy="379324"/>
            <a:chOff x="2923827" y="2573983"/>
            <a:chExt cx="1944456" cy="379324"/>
          </a:xfrm>
        </p:grpSpPr>
        <p:grpSp>
          <p:nvGrpSpPr>
            <p:cNvPr id="41" name="组合 40">
              <a:extLst>
                <a:ext uri="{FF2B5EF4-FFF2-40B4-BE49-F238E27FC236}">
                  <a16:creationId xmlns:a16="http://schemas.microsoft.com/office/drawing/2014/main" id="{50CA04BE-FF84-4E6C-AD00-EF7CAB9463CF}"/>
                </a:ext>
              </a:extLst>
            </p:cNvPr>
            <p:cNvGrpSpPr/>
            <p:nvPr/>
          </p:nvGrpSpPr>
          <p:grpSpPr>
            <a:xfrm rot="5400000">
              <a:off x="3816192" y="2056108"/>
              <a:ext cx="4834" cy="1789564"/>
              <a:chOff x="1951805" y="1530799"/>
              <a:chExt cx="4834" cy="1789564"/>
            </a:xfrm>
          </p:grpSpPr>
          <p:cxnSp>
            <p:nvCxnSpPr>
              <p:cNvPr id="42" name="直接连接符 41">
                <a:extLst>
                  <a:ext uri="{FF2B5EF4-FFF2-40B4-BE49-F238E27FC236}">
                    <a16:creationId xmlns:a16="http://schemas.microsoft.com/office/drawing/2014/main" id="{4C57F438-5A73-4B0B-BBF0-53EA452746E4}"/>
                  </a:ext>
                </a:extLst>
              </p:cNvPr>
              <p:cNvCxnSpPr>
                <a:cxnSpLocks/>
              </p:cNvCxnSpPr>
              <p:nvPr/>
            </p:nvCxnSpPr>
            <p:spPr>
              <a:xfrm rot="5400000">
                <a:off x="1705512" y="1777092"/>
                <a:ext cx="492585"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09F62051-496A-47AA-82F1-53767640B4C9}"/>
                  </a:ext>
                </a:extLst>
              </p:cNvPr>
              <p:cNvCxnSpPr>
                <a:cxnSpLocks/>
              </p:cNvCxnSpPr>
              <p:nvPr/>
            </p:nvCxnSpPr>
            <p:spPr>
              <a:xfrm>
                <a:off x="1956639" y="1703512"/>
                <a:ext cx="0" cy="1616851"/>
              </a:xfrm>
              <a:prstGeom prst="line">
                <a:avLst/>
              </a:prstGeom>
              <a:ln w="19050" cap="rnd">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72" name="文本框 71">
              <a:extLst>
                <a:ext uri="{FF2B5EF4-FFF2-40B4-BE49-F238E27FC236}">
                  <a16:creationId xmlns:a16="http://schemas.microsoft.com/office/drawing/2014/main" id="{39D78045-70ED-48F2-86C5-CFEACABBF092}"/>
                </a:ext>
              </a:extLst>
            </p:cNvPr>
            <p:cNvSpPr txBox="1"/>
            <p:nvPr/>
          </p:nvSpPr>
          <p:spPr>
            <a:xfrm>
              <a:off x="3991120" y="2573983"/>
              <a:ext cx="877163" cy="369332"/>
            </a:xfrm>
            <a:prstGeom prst="rect">
              <a:avLst/>
            </a:prstGeom>
            <a:noFill/>
          </p:spPr>
          <p:txBody>
            <a:bodyPr wrap="none" rtlCol="0">
              <a:spAutoFit/>
            </a:bodyPr>
            <a:lstStyle/>
            <a:p>
              <a:r>
                <a:rPr kumimoji="0" lang="zh-CN" altLang="en-US" b="0" i="0" u="none" strike="noStrike" kern="1200" cap="none" spc="0" normalizeH="0" baseline="0" noProof="0" dirty="0">
                  <a:ln>
                    <a:noFill/>
                  </a:ln>
                  <a:solidFill>
                    <a:srgbClr val="FFFFFF"/>
                  </a:solidFill>
                  <a:effectLst/>
                  <a:uLnTx/>
                  <a:uFillTx/>
                  <a:latin typeface="OPPOSans R"/>
                  <a:ea typeface="OPPOSans R"/>
                  <a:cs typeface="+mn-cs"/>
                </a:rPr>
                <a:t>要点二</a:t>
              </a:r>
              <a:endParaRPr lang="zh-CN" altLang="en-US" dirty="0">
                <a:solidFill>
                  <a:schemeClr val="bg1"/>
                </a:solidFill>
              </a:endParaRPr>
            </a:p>
          </p:txBody>
        </p:sp>
      </p:grpSp>
      <p:grpSp>
        <p:nvGrpSpPr>
          <p:cNvPr id="74" name="组合 73">
            <a:extLst>
              <a:ext uri="{FF2B5EF4-FFF2-40B4-BE49-F238E27FC236}">
                <a16:creationId xmlns:a16="http://schemas.microsoft.com/office/drawing/2014/main" id="{4AAC2C24-0A4E-4AB7-9A01-B2A7FBBE9D9C}"/>
              </a:ext>
            </a:extLst>
          </p:cNvPr>
          <p:cNvGrpSpPr/>
          <p:nvPr/>
        </p:nvGrpSpPr>
        <p:grpSpPr>
          <a:xfrm>
            <a:off x="517043" y="6100927"/>
            <a:ext cx="409598" cy="409598"/>
            <a:chOff x="2307966" y="3838104"/>
            <a:chExt cx="409598" cy="409598"/>
          </a:xfrm>
        </p:grpSpPr>
        <p:sp>
          <p:nvSpPr>
            <p:cNvPr id="76" name="椭圆 75">
              <a:extLst>
                <a:ext uri="{FF2B5EF4-FFF2-40B4-BE49-F238E27FC236}">
                  <a16:creationId xmlns:a16="http://schemas.microsoft.com/office/drawing/2014/main" id="{FA86C170-FA48-4DEE-99F3-965CB785DC11}"/>
                </a:ext>
              </a:extLst>
            </p:cNvPr>
            <p:cNvSpPr/>
            <p:nvPr/>
          </p:nvSpPr>
          <p:spPr>
            <a:xfrm>
              <a:off x="2384565" y="3914703"/>
              <a:ext cx="256400" cy="256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Oval 69+">
              <a:extLst>
                <a:ext uri="{FF2B5EF4-FFF2-40B4-BE49-F238E27FC236}">
                  <a16:creationId xmlns:a16="http://schemas.microsoft.com/office/drawing/2014/main" id="{F462A077-E387-43C7-BAF1-3DB6AE7280A2}"/>
                </a:ext>
              </a:extLst>
            </p:cNvPr>
            <p:cNvSpPr/>
            <p:nvPr/>
          </p:nvSpPr>
          <p:spPr>
            <a:xfrm>
              <a:off x="2307966" y="3838104"/>
              <a:ext cx="409598" cy="409598"/>
            </a:xfrm>
            <a:prstGeom prst="ellipse">
              <a:avLst/>
            </a:prstGeom>
            <a:solidFill>
              <a:schemeClr val="accent2">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Oval 69+">
            <a:extLst>
              <a:ext uri="{FF2B5EF4-FFF2-40B4-BE49-F238E27FC236}">
                <a16:creationId xmlns:a16="http://schemas.microsoft.com/office/drawing/2014/main" id="{7F5C1640-03B4-4813-806E-BA505B2D8125}"/>
              </a:ext>
            </a:extLst>
          </p:cNvPr>
          <p:cNvSpPr/>
          <p:nvPr/>
        </p:nvSpPr>
        <p:spPr>
          <a:xfrm>
            <a:off x="8582291" y="5167696"/>
            <a:ext cx="192511" cy="192511"/>
          </a:xfrm>
          <a:prstGeom prst="ellipse">
            <a:avLst/>
          </a:prstGeom>
          <a:solidFill>
            <a:schemeClr val="accent4">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2977" tIns="21488" rIns="42977" bIns="21488" rtlCol="0" anchor="ctr"/>
          <a:lstStyle/>
          <a:p>
            <a:pPr algn="ctr"/>
            <a:endParaRPr lang="zh-CN" altLang="en-US" sz="846"/>
          </a:p>
        </p:txBody>
      </p:sp>
      <p:sp>
        <p:nvSpPr>
          <p:cNvPr id="82" name="椭圆 81">
            <a:extLst>
              <a:ext uri="{FF2B5EF4-FFF2-40B4-BE49-F238E27FC236}">
                <a16:creationId xmlns:a16="http://schemas.microsoft.com/office/drawing/2014/main" id="{C6903329-0BC8-44E7-A6BC-259D81901098}"/>
              </a:ext>
            </a:extLst>
          </p:cNvPr>
          <p:cNvSpPr/>
          <p:nvPr/>
        </p:nvSpPr>
        <p:spPr>
          <a:xfrm>
            <a:off x="8618293" y="5203697"/>
            <a:ext cx="120508" cy="120508"/>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2977" tIns="21488" rIns="42977" bIns="21488" rtlCol="0" anchor="ctr"/>
          <a:lstStyle/>
          <a:p>
            <a:pPr algn="ctr"/>
            <a:endParaRPr lang="zh-CN" altLang="en-US" sz="846"/>
          </a:p>
        </p:txBody>
      </p:sp>
      <p:sp>
        <p:nvSpPr>
          <p:cNvPr id="71" name="文本框 70">
            <a:extLst>
              <a:ext uri="{FF2B5EF4-FFF2-40B4-BE49-F238E27FC236}">
                <a16:creationId xmlns:a16="http://schemas.microsoft.com/office/drawing/2014/main" id="{9C603D0E-2291-4B2B-A2A2-E65127EE21CE}"/>
              </a:ext>
            </a:extLst>
          </p:cNvPr>
          <p:cNvSpPr txBox="1"/>
          <p:nvPr/>
        </p:nvSpPr>
        <p:spPr>
          <a:xfrm>
            <a:off x="6417199" y="2573983"/>
            <a:ext cx="4571975" cy="822276"/>
          </a:xfrm>
          <a:prstGeom prst="rect">
            <a:avLst/>
          </a:prstGeom>
          <a:noFill/>
        </p:spPr>
        <p:txBody>
          <a:bodyPr wrap="square" lIns="0" tIns="0" rIns="0" bIns="0" rtlCol="0">
            <a:spAutoFit/>
          </a:bodyPr>
          <a:lstStyle/>
          <a:p>
            <a:pPr algn="just">
              <a:lnSpc>
                <a:spcPct val="130000"/>
              </a:lnSpc>
            </a:pPr>
            <a:r>
              <a:rPr lang="zh-CN" altLang="en-US" sz="1400" dirty="0">
                <a:solidFill>
                  <a:schemeClr val="bg1"/>
                </a:solidFill>
              </a:rPr>
              <a:t>请输入你的内容请输入你的内容请输入你的内容请输入你的内容请输入你的内容请输入你的内容请输入你的内容请输入你的内容</a:t>
            </a:r>
          </a:p>
        </p:txBody>
      </p:sp>
      <p:grpSp>
        <p:nvGrpSpPr>
          <p:cNvPr id="24" name="组合 23">
            <a:extLst>
              <a:ext uri="{FF2B5EF4-FFF2-40B4-BE49-F238E27FC236}">
                <a16:creationId xmlns:a16="http://schemas.microsoft.com/office/drawing/2014/main" id="{3802601B-30DF-4C10-9983-8F95B2930D54}"/>
              </a:ext>
            </a:extLst>
          </p:cNvPr>
          <p:cNvGrpSpPr/>
          <p:nvPr/>
        </p:nvGrpSpPr>
        <p:grpSpPr>
          <a:xfrm>
            <a:off x="9012360" y="4267932"/>
            <a:ext cx="1392449" cy="1284949"/>
            <a:chOff x="9012360" y="4267932"/>
            <a:chExt cx="1392449" cy="1284949"/>
          </a:xfrm>
        </p:grpSpPr>
        <p:sp>
          <p:nvSpPr>
            <p:cNvPr id="89" name="矩形 88">
              <a:extLst>
                <a:ext uri="{FF2B5EF4-FFF2-40B4-BE49-F238E27FC236}">
                  <a16:creationId xmlns:a16="http://schemas.microsoft.com/office/drawing/2014/main" id="{9CC26420-4326-4D3F-98C1-B0C5FE97AC64}"/>
                </a:ext>
              </a:extLst>
            </p:cNvPr>
            <p:cNvSpPr/>
            <p:nvPr/>
          </p:nvSpPr>
          <p:spPr>
            <a:xfrm>
              <a:off x="9012360" y="4267932"/>
              <a:ext cx="1282402" cy="1104900"/>
            </a:xfrm>
            <a:prstGeom prst="rect">
              <a:avLst/>
            </a:prstGeom>
            <a:gradFill>
              <a:gsLst>
                <a:gs pos="100000">
                  <a:schemeClr val="accent1"/>
                </a:gs>
                <a:gs pos="53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id="{076A48E7-0E5B-4F0A-BE77-563943AFA77C}"/>
                </a:ext>
              </a:extLst>
            </p:cNvPr>
            <p:cNvSpPr txBox="1"/>
            <p:nvPr/>
          </p:nvSpPr>
          <p:spPr>
            <a:xfrm>
              <a:off x="9172738" y="4746101"/>
              <a:ext cx="1022716" cy="677108"/>
            </a:xfrm>
            <a:prstGeom prst="rect">
              <a:avLst/>
            </a:prstGeom>
            <a:noFill/>
            <a:effectLst/>
          </p:spPr>
          <p:txBody>
            <a:bodyPr wrap="none" lIns="0" tIns="0" rIns="0" bIns="0" rtlCol="0">
              <a:spAutoFit/>
            </a:bodyPr>
            <a:lstStyle/>
            <a:p>
              <a:pPr algn="l"/>
              <a:r>
                <a:rPr lang="en-US" altLang="zh-CN" sz="4400" dirty="0">
                  <a:solidFill>
                    <a:schemeClr val="bg1"/>
                  </a:solidFill>
                  <a:effectLst>
                    <a:outerShdw blurRad="60007" dist="310007" dir="7680000" sy="30000" kx="1300200" algn="ctr" rotWithShape="0">
                      <a:prstClr val="black">
                        <a:alpha val="32000"/>
                      </a:prstClr>
                    </a:outerShdw>
                  </a:effectLst>
                  <a:latin typeface="OPPOSans H" panose="00020600040101010101" pitchFamily="18" charset="-122"/>
                  <a:ea typeface="OPPOSans H" panose="00020600040101010101" pitchFamily="18" charset="-122"/>
                  <a:sym typeface="OPPOSans H" panose="00020600040101010101" pitchFamily="18" charset="-122"/>
                </a:rPr>
                <a:t>96</a:t>
              </a:r>
              <a:r>
                <a:rPr lang="zh-CN" altLang="en-US" sz="2000" dirty="0">
                  <a:solidFill>
                    <a:schemeClr val="bg1"/>
                  </a:solidFill>
                  <a:effectLst>
                    <a:outerShdw blurRad="60007" dist="310007" dir="7680000" sy="30000" kx="1300200" algn="ctr" rotWithShape="0">
                      <a:prstClr val="black">
                        <a:alpha val="32000"/>
                      </a:prstClr>
                    </a:outerShdw>
                  </a:effectLst>
                  <a:latin typeface="OPPOSans H" panose="00020600040101010101" pitchFamily="18" charset="-122"/>
                  <a:ea typeface="OPPOSans H" panose="00020600040101010101" pitchFamily="18" charset="-122"/>
                  <a:sym typeface="OPPOSans H" panose="00020600040101010101" pitchFamily="18" charset="-122"/>
                </a:rPr>
                <a:t>％</a:t>
              </a:r>
              <a:endParaRPr lang="zh-CN" altLang="en-US" sz="4400" dirty="0">
                <a:solidFill>
                  <a:schemeClr val="bg1"/>
                </a:solidFill>
                <a:effectLst>
                  <a:outerShdw blurRad="60007" dist="310007" dir="7680000" sy="30000" kx="1300200" algn="ctr" rotWithShape="0">
                    <a:prstClr val="black">
                      <a:alpha val="32000"/>
                    </a:prstClr>
                  </a:outerShdw>
                </a:effectLst>
                <a:latin typeface="OPPOSans H" panose="00020600040101010101" pitchFamily="18" charset="-122"/>
                <a:ea typeface="OPPOSans H" panose="00020600040101010101" pitchFamily="18" charset="-122"/>
                <a:sym typeface="OPPOSans H" panose="00020600040101010101" pitchFamily="18" charset="-122"/>
              </a:endParaRPr>
            </a:p>
          </p:txBody>
        </p:sp>
        <p:sp>
          <p:nvSpPr>
            <p:cNvPr id="93" name="文本框 92">
              <a:extLst>
                <a:ext uri="{FF2B5EF4-FFF2-40B4-BE49-F238E27FC236}">
                  <a16:creationId xmlns:a16="http://schemas.microsoft.com/office/drawing/2014/main" id="{45FBF1D5-A282-4B15-B86B-009685A1EEFB}"/>
                </a:ext>
              </a:extLst>
            </p:cNvPr>
            <p:cNvSpPr txBox="1"/>
            <p:nvPr/>
          </p:nvSpPr>
          <p:spPr>
            <a:xfrm>
              <a:off x="9507127" y="5290758"/>
              <a:ext cx="897682" cy="262123"/>
            </a:xfrm>
            <a:prstGeom prst="rect">
              <a:avLst/>
            </a:prstGeom>
            <a:noFill/>
          </p:spPr>
          <p:txBody>
            <a:bodyPr wrap="none" lIns="0" tIns="0" rIns="0" bIns="0" rtlCol="0">
              <a:spAutoFit/>
            </a:bodyPr>
            <a:lstStyle/>
            <a:p>
              <a:pPr algn="ctr">
                <a:lnSpc>
                  <a:spcPct val="130000"/>
                </a:lnSpc>
              </a:pPr>
              <a:r>
                <a:rPr lang="zh-CN" altLang="en-US" sz="1400" dirty="0">
                  <a:solidFill>
                    <a:schemeClr val="bg1"/>
                  </a:solidFill>
                  <a:latin typeface="OPPOSans R" panose="00020600040101010101" pitchFamily="18" charset="-122"/>
                  <a:ea typeface="OPPOSans R" panose="00020600040101010101" pitchFamily="18" charset="-122"/>
                  <a:sym typeface="OPPOSans R" panose="00020600040101010101" pitchFamily="18" charset="-122"/>
                </a:rPr>
                <a:t>请输入文字</a:t>
              </a:r>
            </a:p>
          </p:txBody>
        </p:sp>
      </p:grpSp>
      <p:grpSp>
        <p:nvGrpSpPr>
          <p:cNvPr id="23" name="组合 22">
            <a:extLst>
              <a:ext uri="{FF2B5EF4-FFF2-40B4-BE49-F238E27FC236}">
                <a16:creationId xmlns:a16="http://schemas.microsoft.com/office/drawing/2014/main" id="{0137A781-20B7-4ACE-A89E-629220170FC7}"/>
              </a:ext>
            </a:extLst>
          </p:cNvPr>
          <p:cNvGrpSpPr/>
          <p:nvPr/>
        </p:nvGrpSpPr>
        <p:grpSpPr>
          <a:xfrm>
            <a:off x="7989530" y="3976751"/>
            <a:ext cx="1055526" cy="981191"/>
            <a:chOff x="7989530" y="3976751"/>
            <a:chExt cx="1055526" cy="981191"/>
          </a:xfrm>
        </p:grpSpPr>
        <p:sp>
          <p:nvSpPr>
            <p:cNvPr id="91" name="矩形 90">
              <a:extLst>
                <a:ext uri="{FF2B5EF4-FFF2-40B4-BE49-F238E27FC236}">
                  <a16:creationId xmlns:a16="http://schemas.microsoft.com/office/drawing/2014/main" id="{F94D9366-9E26-4DCB-920C-D63F60554BE7}"/>
                </a:ext>
              </a:extLst>
            </p:cNvPr>
            <p:cNvSpPr/>
            <p:nvPr/>
          </p:nvSpPr>
          <p:spPr>
            <a:xfrm>
              <a:off x="7989530" y="3976751"/>
              <a:ext cx="961801" cy="828675"/>
            </a:xfrm>
            <a:prstGeom prst="rect">
              <a:avLst/>
            </a:prstGeom>
            <a:gradFill>
              <a:gsLst>
                <a:gs pos="100000">
                  <a:schemeClr val="accent1"/>
                </a:gs>
                <a:gs pos="53000">
                  <a:schemeClr val="accent1">
                    <a:alpha val="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350"/>
            </a:p>
          </p:txBody>
        </p:sp>
        <p:sp>
          <p:nvSpPr>
            <p:cNvPr id="92" name="文本框 91">
              <a:extLst>
                <a:ext uri="{FF2B5EF4-FFF2-40B4-BE49-F238E27FC236}">
                  <a16:creationId xmlns:a16="http://schemas.microsoft.com/office/drawing/2014/main" id="{EE6BD0A6-E235-4D81-A6FA-9B179303AB05}"/>
                </a:ext>
              </a:extLst>
            </p:cNvPr>
            <p:cNvSpPr txBox="1"/>
            <p:nvPr/>
          </p:nvSpPr>
          <p:spPr>
            <a:xfrm>
              <a:off x="8106377" y="4312551"/>
              <a:ext cx="779059" cy="507831"/>
            </a:xfrm>
            <a:prstGeom prst="rect">
              <a:avLst/>
            </a:prstGeom>
            <a:noFill/>
            <a:effectLst/>
          </p:spPr>
          <p:txBody>
            <a:bodyPr wrap="none" lIns="0" tIns="0" rIns="0" bIns="0" rtlCol="0">
              <a:spAutoFit/>
            </a:bodyPr>
            <a:lstStyle/>
            <a:p>
              <a:pPr algn="l"/>
              <a:r>
                <a:rPr lang="en-US" altLang="zh-CN" sz="3300" dirty="0">
                  <a:solidFill>
                    <a:schemeClr val="bg1"/>
                  </a:solidFill>
                  <a:effectLst>
                    <a:outerShdw blurRad="60007" dist="310007" dir="7680000" sy="30000" kx="1300200" algn="ctr" rotWithShape="0">
                      <a:prstClr val="black">
                        <a:alpha val="32000"/>
                      </a:prstClr>
                    </a:outerShdw>
                  </a:effectLst>
                  <a:latin typeface="OPPOSans H" panose="00020600040101010101" pitchFamily="18" charset="-122"/>
                  <a:ea typeface="OPPOSans H" panose="00020600040101010101" pitchFamily="18" charset="-122"/>
                  <a:sym typeface="OPPOSans H" panose="00020600040101010101" pitchFamily="18" charset="-122"/>
                </a:rPr>
                <a:t>94</a:t>
              </a:r>
              <a:r>
                <a:rPr lang="zh-CN" altLang="en-US" sz="1600" dirty="0">
                  <a:solidFill>
                    <a:schemeClr val="bg1"/>
                  </a:solidFill>
                  <a:effectLst>
                    <a:outerShdw blurRad="60007" dist="310007" dir="7680000" sy="30000" kx="1300200" algn="ctr" rotWithShape="0">
                      <a:prstClr val="black">
                        <a:alpha val="32000"/>
                      </a:prstClr>
                    </a:outerShdw>
                  </a:effectLst>
                  <a:latin typeface="OPPOSans H" panose="00020600040101010101" pitchFamily="18" charset="-122"/>
                  <a:ea typeface="OPPOSans H" panose="00020600040101010101" pitchFamily="18" charset="-122"/>
                  <a:sym typeface="OPPOSans H" panose="00020600040101010101" pitchFamily="18" charset="-122"/>
                </a:rPr>
                <a:t>％</a:t>
              </a:r>
              <a:endParaRPr lang="zh-CN" altLang="en-US" sz="3300" dirty="0">
                <a:solidFill>
                  <a:schemeClr val="bg1"/>
                </a:solidFill>
                <a:effectLst>
                  <a:outerShdw blurRad="60007" dist="310007" dir="7680000" sy="30000" kx="1300200" algn="ctr" rotWithShape="0">
                    <a:prstClr val="black">
                      <a:alpha val="32000"/>
                    </a:prstClr>
                  </a:outerShdw>
                </a:effectLst>
                <a:latin typeface="OPPOSans H" panose="00020600040101010101" pitchFamily="18" charset="-122"/>
                <a:ea typeface="OPPOSans H" panose="00020600040101010101" pitchFamily="18" charset="-122"/>
                <a:sym typeface="OPPOSans H" panose="00020600040101010101" pitchFamily="18" charset="-122"/>
              </a:endParaRPr>
            </a:p>
          </p:txBody>
        </p:sp>
        <p:sp>
          <p:nvSpPr>
            <p:cNvPr id="94" name="文本框 93">
              <a:extLst>
                <a:ext uri="{FF2B5EF4-FFF2-40B4-BE49-F238E27FC236}">
                  <a16:creationId xmlns:a16="http://schemas.microsoft.com/office/drawing/2014/main" id="{B25F144A-DEBD-4333-93B0-89908F5CBADB}"/>
                </a:ext>
              </a:extLst>
            </p:cNvPr>
            <p:cNvSpPr txBox="1"/>
            <p:nvPr/>
          </p:nvSpPr>
          <p:spPr>
            <a:xfrm>
              <a:off x="8275615" y="4733200"/>
              <a:ext cx="769441" cy="224742"/>
            </a:xfrm>
            <a:prstGeom prst="rect">
              <a:avLst/>
            </a:prstGeom>
            <a:noFill/>
          </p:spPr>
          <p:txBody>
            <a:bodyPr wrap="none" lIns="0" tIns="0" rIns="0" bIns="0" rtlCol="0">
              <a:spAutoFit/>
            </a:bodyPr>
            <a:lstStyle/>
            <a:p>
              <a:pPr algn="ctr">
                <a:lnSpc>
                  <a:spcPct val="130000"/>
                </a:lnSpc>
              </a:pPr>
              <a:r>
                <a:rPr lang="zh-CN" altLang="en-US" sz="1200" dirty="0">
                  <a:solidFill>
                    <a:schemeClr val="bg1"/>
                  </a:solidFill>
                  <a:latin typeface="OPPOSans R" panose="00020600040101010101" pitchFamily="18" charset="-122"/>
                  <a:ea typeface="OPPOSans R" panose="00020600040101010101" pitchFamily="18" charset="-122"/>
                  <a:sym typeface="OPPOSans R" panose="00020600040101010101" pitchFamily="18" charset="-122"/>
                </a:rPr>
                <a:t>请输入文字</a:t>
              </a:r>
            </a:p>
          </p:txBody>
        </p:sp>
      </p:grpSp>
      <p:grpSp>
        <p:nvGrpSpPr>
          <p:cNvPr id="22" name="组合 21">
            <a:extLst>
              <a:ext uri="{FF2B5EF4-FFF2-40B4-BE49-F238E27FC236}">
                <a16:creationId xmlns:a16="http://schemas.microsoft.com/office/drawing/2014/main" id="{97E8E2D1-03AF-427A-B71D-43B41DB4F209}"/>
              </a:ext>
            </a:extLst>
          </p:cNvPr>
          <p:cNvGrpSpPr/>
          <p:nvPr/>
        </p:nvGrpSpPr>
        <p:grpSpPr>
          <a:xfrm>
            <a:off x="6617599" y="4627687"/>
            <a:ext cx="1282402" cy="1396292"/>
            <a:chOff x="6617599" y="4627687"/>
            <a:chExt cx="1282402" cy="1396292"/>
          </a:xfrm>
        </p:grpSpPr>
        <p:sp>
          <p:nvSpPr>
            <p:cNvPr id="88" name="矩形 87">
              <a:extLst>
                <a:ext uri="{FF2B5EF4-FFF2-40B4-BE49-F238E27FC236}">
                  <a16:creationId xmlns:a16="http://schemas.microsoft.com/office/drawing/2014/main" id="{2A88DF4E-9758-4256-9FA2-1D994552CC73}"/>
                </a:ext>
              </a:extLst>
            </p:cNvPr>
            <p:cNvSpPr/>
            <p:nvPr/>
          </p:nvSpPr>
          <p:spPr>
            <a:xfrm>
              <a:off x="6617599" y="4627687"/>
              <a:ext cx="1282402" cy="1104900"/>
            </a:xfrm>
            <a:prstGeom prst="rect">
              <a:avLst/>
            </a:prstGeom>
            <a:gradFill>
              <a:gsLst>
                <a:gs pos="100000">
                  <a:schemeClr val="accent1"/>
                </a:gs>
                <a:gs pos="53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a:extLst>
                <a:ext uri="{FF2B5EF4-FFF2-40B4-BE49-F238E27FC236}">
                  <a16:creationId xmlns:a16="http://schemas.microsoft.com/office/drawing/2014/main" id="{804CA514-F6F9-4E8C-9F43-3C3BAE2010AE}"/>
                </a:ext>
              </a:extLst>
            </p:cNvPr>
            <p:cNvSpPr txBox="1"/>
            <p:nvPr/>
          </p:nvSpPr>
          <p:spPr>
            <a:xfrm>
              <a:off x="6785722" y="5117939"/>
              <a:ext cx="1022716" cy="677108"/>
            </a:xfrm>
            <a:prstGeom prst="rect">
              <a:avLst/>
            </a:prstGeom>
            <a:noFill/>
            <a:effectLst/>
          </p:spPr>
          <p:txBody>
            <a:bodyPr wrap="none" lIns="0" tIns="0" rIns="0" bIns="0" rtlCol="0">
              <a:spAutoFit/>
            </a:bodyPr>
            <a:lstStyle/>
            <a:p>
              <a:pPr algn="l"/>
              <a:r>
                <a:rPr lang="en-US" altLang="zh-CN" sz="4400" dirty="0">
                  <a:solidFill>
                    <a:schemeClr val="bg1"/>
                  </a:solidFill>
                  <a:effectLst>
                    <a:outerShdw blurRad="60007" dist="310007" dir="7680000" sy="30000" kx="1300200" algn="ctr" rotWithShape="0">
                      <a:prstClr val="black">
                        <a:alpha val="32000"/>
                      </a:prstClr>
                    </a:outerShdw>
                  </a:effectLst>
                  <a:latin typeface="OPPOSans H" panose="00020600040101010101" pitchFamily="18" charset="-122"/>
                  <a:ea typeface="OPPOSans H" panose="00020600040101010101" pitchFamily="18" charset="-122"/>
                  <a:sym typeface="OPPOSans H" panose="00020600040101010101" pitchFamily="18" charset="-122"/>
                </a:rPr>
                <a:t>98</a:t>
              </a:r>
              <a:r>
                <a:rPr lang="zh-CN" altLang="en-US" sz="2000" dirty="0">
                  <a:solidFill>
                    <a:schemeClr val="bg1"/>
                  </a:solidFill>
                  <a:effectLst>
                    <a:outerShdw blurRad="60007" dist="310007" dir="7680000" sy="30000" kx="1300200" algn="ctr" rotWithShape="0">
                      <a:prstClr val="black">
                        <a:alpha val="32000"/>
                      </a:prstClr>
                    </a:outerShdw>
                  </a:effectLst>
                  <a:latin typeface="OPPOSans H" panose="00020600040101010101" pitchFamily="18" charset="-122"/>
                  <a:ea typeface="OPPOSans H" panose="00020600040101010101" pitchFamily="18" charset="-122"/>
                  <a:sym typeface="OPPOSans H" panose="00020600040101010101" pitchFamily="18" charset="-122"/>
                </a:rPr>
                <a:t>％</a:t>
              </a:r>
              <a:endParaRPr lang="zh-CN" altLang="en-US" sz="4400" dirty="0">
                <a:solidFill>
                  <a:schemeClr val="bg1"/>
                </a:solidFill>
                <a:effectLst>
                  <a:outerShdw blurRad="60007" dist="310007" dir="7680000" sy="30000" kx="1300200" algn="ctr" rotWithShape="0">
                    <a:prstClr val="black">
                      <a:alpha val="32000"/>
                    </a:prstClr>
                  </a:outerShdw>
                </a:effectLst>
                <a:latin typeface="OPPOSans H" panose="00020600040101010101" pitchFamily="18" charset="-122"/>
                <a:ea typeface="OPPOSans H" panose="00020600040101010101" pitchFamily="18" charset="-122"/>
                <a:sym typeface="OPPOSans H" panose="00020600040101010101" pitchFamily="18" charset="-122"/>
              </a:endParaRPr>
            </a:p>
          </p:txBody>
        </p:sp>
        <p:sp>
          <p:nvSpPr>
            <p:cNvPr id="95" name="文本框 94">
              <a:extLst>
                <a:ext uri="{FF2B5EF4-FFF2-40B4-BE49-F238E27FC236}">
                  <a16:creationId xmlns:a16="http://schemas.microsoft.com/office/drawing/2014/main" id="{8CF8CDF2-A4BF-4765-B64C-07BFEAE50320}"/>
                </a:ext>
              </a:extLst>
            </p:cNvPr>
            <p:cNvSpPr txBox="1"/>
            <p:nvPr/>
          </p:nvSpPr>
          <p:spPr>
            <a:xfrm>
              <a:off x="6874078" y="5724345"/>
              <a:ext cx="1025923" cy="299634"/>
            </a:xfrm>
            <a:prstGeom prst="rect">
              <a:avLst/>
            </a:prstGeom>
            <a:noFill/>
          </p:spPr>
          <p:txBody>
            <a:bodyPr wrap="none" lIns="0" tIns="0" rIns="0" bIns="0" rtlCol="0">
              <a:spAutoFit/>
            </a:bodyPr>
            <a:lstStyle/>
            <a:p>
              <a:pPr algn="ctr">
                <a:lnSpc>
                  <a:spcPct val="130000"/>
                </a:lnSpc>
              </a:pPr>
              <a:r>
                <a:rPr lang="zh-CN" altLang="en-US" sz="1600" dirty="0">
                  <a:solidFill>
                    <a:schemeClr val="bg1"/>
                  </a:solidFill>
                  <a:latin typeface="OPPOSans R" panose="00020600040101010101" pitchFamily="18" charset="-122"/>
                  <a:ea typeface="OPPOSans R" panose="00020600040101010101" pitchFamily="18" charset="-122"/>
                  <a:sym typeface="OPPOSans R" panose="00020600040101010101" pitchFamily="18" charset="-122"/>
                </a:rPr>
                <a:t>请输入文字</a:t>
              </a:r>
            </a:p>
          </p:txBody>
        </p:sp>
      </p:grpSp>
      <p:grpSp>
        <p:nvGrpSpPr>
          <p:cNvPr id="103" name="组合 102">
            <a:extLst>
              <a:ext uri="{FF2B5EF4-FFF2-40B4-BE49-F238E27FC236}">
                <a16:creationId xmlns:a16="http://schemas.microsoft.com/office/drawing/2014/main" id="{BAA23D4B-7BDF-4DAC-8F8B-B03AFBCA161B}"/>
              </a:ext>
            </a:extLst>
          </p:cNvPr>
          <p:cNvGrpSpPr/>
          <p:nvPr/>
        </p:nvGrpSpPr>
        <p:grpSpPr>
          <a:xfrm>
            <a:off x="7179552" y="4540184"/>
            <a:ext cx="144383" cy="144383"/>
            <a:chOff x="7179552" y="4540184"/>
            <a:chExt cx="144383" cy="144383"/>
          </a:xfrm>
        </p:grpSpPr>
        <p:sp>
          <p:nvSpPr>
            <p:cNvPr id="97" name="Oval 69+">
              <a:extLst>
                <a:ext uri="{FF2B5EF4-FFF2-40B4-BE49-F238E27FC236}">
                  <a16:creationId xmlns:a16="http://schemas.microsoft.com/office/drawing/2014/main" id="{7F07943E-977B-4BEA-B8FC-9F2731F2BC9E}"/>
                </a:ext>
              </a:extLst>
            </p:cNvPr>
            <p:cNvSpPr/>
            <p:nvPr/>
          </p:nvSpPr>
          <p:spPr>
            <a:xfrm>
              <a:off x="7179552" y="4540184"/>
              <a:ext cx="144383" cy="144383"/>
            </a:xfrm>
            <a:prstGeom prst="ellipse">
              <a:avLst/>
            </a:prstGeom>
            <a:solidFill>
              <a:schemeClr val="accent1">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2233" tIns="16116" rIns="32233" bIns="16116" rtlCol="0" anchor="ctr"/>
            <a:lstStyle/>
            <a:p>
              <a:pPr algn="ctr"/>
              <a:endParaRPr lang="zh-CN" altLang="en-US" sz="634"/>
            </a:p>
          </p:txBody>
        </p:sp>
        <p:sp>
          <p:nvSpPr>
            <p:cNvPr id="98" name="椭圆 97">
              <a:extLst>
                <a:ext uri="{FF2B5EF4-FFF2-40B4-BE49-F238E27FC236}">
                  <a16:creationId xmlns:a16="http://schemas.microsoft.com/office/drawing/2014/main" id="{0564221A-88E6-4EF4-B211-B6AF44BD1B4A}"/>
                </a:ext>
              </a:extLst>
            </p:cNvPr>
            <p:cNvSpPr/>
            <p:nvPr/>
          </p:nvSpPr>
          <p:spPr>
            <a:xfrm>
              <a:off x="7206553" y="4567184"/>
              <a:ext cx="90381" cy="9038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2233" tIns="16116" rIns="32233" bIns="16116" rtlCol="0" anchor="ctr"/>
            <a:lstStyle/>
            <a:p>
              <a:pPr algn="ctr"/>
              <a:endParaRPr lang="zh-CN" altLang="en-US" sz="634"/>
            </a:p>
          </p:txBody>
        </p:sp>
      </p:grpSp>
      <p:grpSp>
        <p:nvGrpSpPr>
          <p:cNvPr id="100" name="组合 99">
            <a:extLst>
              <a:ext uri="{FF2B5EF4-FFF2-40B4-BE49-F238E27FC236}">
                <a16:creationId xmlns:a16="http://schemas.microsoft.com/office/drawing/2014/main" id="{3228C5E2-6D4E-427F-8C2E-EA22EA82C5CB}"/>
              </a:ext>
            </a:extLst>
          </p:cNvPr>
          <p:cNvGrpSpPr/>
          <p:nvPr/>
        </p:nvGrpSpPr>
        <p:grpSpPr>
          <a:xfrm>
            <a:off x="7090006" y="6205575"/>
            <a:ext cx="236789" cy="236789"/>
            <a:chOff x="8560152" y="5145556"/>
            <a:chExt cx="236789" cy="236789"/>
          </a:xfrm>
        </p:grpSpPr>
        <p:sp>
          <p:nvSpPr>
            <p:cNvPr id="101" name="Oval 69+">
              <a:extLst>
                <a:ext uri="{FF2B5EF4-FFF2-40B4-BE49-F238E27FC236}">
                  <a16:creationId xmlns:a16="http://schemas.microsoft.com/office/drawing/2014/main" id="{D2B36C93-90CA-450C-A084-1D7AA8BCB670}"/>
                </a:ext>
              </a:extLst>
            </p:cNvPr>
            <p:cNvSpPr/>
            <p:nvPr/>
          </p:nvSpPr>
          <p:spPr>
            <a:xfrm>
              <a:off x="8560152" y="5145556"/>
              <a:ext cx="236789" cy="236789"/>
            </a:xfrm>
            <a:prstGeom prst="ellipse">
              <a:avLst/>
            </a:prstGeom>
            <a:solidFill>
              <a:schemeClr val="accent3">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2862" tIns="26430" rIns="52862" bIns="26430" rtlCol="0" anchor="ctr"/>
            <a:lstStyle/>
            <a:p>
              <a:pPr algn="ctr"/>
              <a:endParaRPr lang="zh-CN" altLang="en-US" sz="1041"/>
            </a:p>
          </p:txBody>
        </p:sp>
        <p:sp>
          <p:nvSpPr>
            <p:cNvPr id="102" name="椭圆 101">
              <a:extLst>
                <a:ext uri="{FF2B5EF4-FFF2-40B4-BE49-F238E27FC236}">
                  <a16:creationId xmlns:a16="http://schemas.microsoft.com/office/drawing/2014/main" id="{C365A25D-0174-45BA-A6B9-6A0172D9783E}"/>
                </a:ext>
              </a:extLst>
            </p:cNvPr>
            <p:cNvSpPr/>
            <p:nvPr/>
          </p:nvSpPr>
          <p:spPr>
            <a:xfrm>
              <a:off x="8604435" y="5189839"/>
              <a:ext cx="148225" cy="148225"/>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2862" tIns="26430" rIns="52862" bIns="26430" rtlCol="0" anchor="ctr"/>
            <a:lstStyle/>
            <a:p>
              <a:pPr algn="ctr"/>
              <a:endParaRPr lang="zh-CN" altLang="en-US" sz="1041"/>
            </a:p>
          </p:txBody>
        </p:sp>
      </p:grpSp>
      <p:grpSp>
        <p:nvGrpSpPr>
          <p:cNvPr id="111" name="组合 110">
            <a:extLst>
              <a:ext uri="{FF2B5EF4-FFF2-40B4-BE49-F238E27FC236}">
                <a16:creationId xmlns:a16="http://schemas.microsoft.com/office/drawing/2014/main" id="{94496F21-19B5-4BED-B6A9-1B4C440445AD}"/>
              </a:ext>
            </a:extLst>
          </p:cNvPr>
          <p:cNvGrpSpPr/>
          <p:nvPr/>
        </p:nvGrpSpPr>
        <p:grpSpPr>
          <a:xfrm>
            <a:off x="5045316" y="4661594"/>
            <a:ext cx="184319" cy="184319"/>
            <a:chOff x="4892916" y="4661594"/>
            <a:chExt cx="184319" cy="184319"/>
          </a:xfrm>
        </p:grpSpPr>
        <p:sp>
          <p:nvSpPr>
            <p:cNvPr id="109" name="椭圆 108">
              <a:extLst>
                <a:ext uri="{FF2B5EF4-FFF2-40B4-BE49-F238E27FC236}">
                  <a16:creationId xmlns:a16="http://schemas.microsoft.com/office/drawing/2014/main" id="{F4721356-D9C5-4822-8F25-AA491FD18DFC}"/>
                </a:ext>
              </a:extLst>
            </p:cNvPr>
            <p:cNvSpPr/>
            <p:nvPr/>
          </p:nvSpPr>
          <p:spPr>
            <a:xfrm>
              <a:off x="4927386" y="4696063"/>
              <a:ext cx="115380" cy="11538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p>
              <a:pPr algn="ctr"/>
              <a:endParaRPr lang="zh-CN" altLang="en-US" sz="810"/>
            </a:p>
          </p:txBody>
        </p:sp>
        <p:sp>
          <p:nvSpPr>
            <p:cNvPr id="110" name="Oval 69+">
              <a:extLst>
                <a:ext uri="{FF2B5EF4-FFF2-40B4-BE49-F238E27FC236}">
                  <a16:creationId xmlns:a16="http://schemas.microsoft.com/office/drawing/2014/main" id="{54CBFCF4-04A8-4A11-8919-FC1E9BE7F08E}"/>
                </a:ext>
              </a:extLst>
            </p:cNvPr>
            <p:cNvSpPr/>
            <p:nvPr/>
          </p:nvSpPr>
          <p:spPr>
            <a:xfrm>
              <a:off x="4892916" y="4661594"/>
              <a:ext cx="184319" cy="184319"/>
            </a:xfrm>
            <a:prstGeom prst="ellipse">
              <a:avLst/>
            </a:prstGeom>
            <a:solidFill>
              <a:schemeClr val="accent3">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p>
              <a:pPr algn="ctr"/>
              <a:endParaRPr lang="zh-CN" altLang="en-US" sz="810"/>
            </a:p>
          </p:txBody>
        </p:sp>
      </p:grpSp>
      <p:sp>
        <p:nvSpPr>
          <p:cNvPr id="112" name="矩形: 圆角 111">
            <a:extLst>
              <a:ext uri="{FF2B5EF4-FFF2-40B4-BE49-F238E27FC236}">
                <a16:creationId xmlns:a16="http://schemas.microsoft.com/office/drawing/2014/main" id="{CEFAF50E-051C-4352-A775-5DAAE5361E69}"/>
              </a:ext>
            </a:extLst>
          </p:cNvPr>
          <p:cNvSpPr/>
          <p:nvPr/>
        </p:nvSpPr>
        <p:spPr>
          <a:xfrm>
            <a:off x="6417199" y="2154048"/>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t>要点一</a:t>
            </a:r>
          </a:p>
        </p:txBody>
      </p:sp>
      <p:sp>
        <p:nvSpPr>
          <p:cNvPr id="113" name="矩形: 圆角 112">
            <a:extLst>
              <a:ext uri="{FF2B5EF4-FFF2-40B4-BE49-F238E27FC236}">
                <a16:creationId xmlns:a16="http://schemas.microsoft.com/office/drawing/2014/main" id="{79B5727D-72E2-459E-B4A1-C94780857FFC}"/>
              </a:ext>
            </a:extLst>
          </p:cNvPr>
          <p:cNvSpPr/>
          <p:nvPr/>
        </p:nvSpPr>
        <p:spPr>
          <a:xfrm>
            <a:off x="7448376" y="2154048"/>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t>要点二</a:t>
            </a:r>
          </a:p>
        </p:txBody>
      </p:sp>
      <p:sp>
        <p:nvSpPr>
          <p:cNvPr id="114" name="矩形: 圆角 113">
            <a:extLst>
              <a:ext uri="{FF2B5EF4-FFF2-40B4-BE49-F238E27FC236}">
                <a16:creationId xmlns:a16="http://schemas.microsoft.com/office/drawing/2014/main" id="{7CE60C73-E0C5-4770-BE75-242B21F09D21}"/>
              </a:ext>
            </a:extLst>
          </p:cNvPr>
          <p:cNvSpPr/>
          <p:nvPr/>
        </p:nvSpPr>
        <p:spPr>
          <a:xfrm>
            <a:off x="8479553" y="2154048"/>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t>要点三</a:t>
            </a:r>
          </a:p>
        </p:txBody>
      </p:sp>
      <p:grpSp>
        <p:nvGrpSpPr>
          <p:cNvPr id="116" name="组合 115">
            <a:extLst>
              <a:ext uri="{FF2B5EF4-FFF2-40B4-BE49-F238E27FC236}">
                <a16:creationId xmlns:a16="http://schemas.microsoft.com/office/drawing/2014/main" id="{363820FA-D398-491F-B404-54CD1C9BBC1E}"/>
              </a:ext>
            </a:extLst>
          </p:cNvPr>
          <p:cNvGrpSpPr/>
          <p:nvPr/>
        </p:nvGrpSpPr>
        <p:grpSpPr>
          <a:xfrm>
            <a:off x="10736046" y="1734015"/>
            <a:ext cx="222983" cy="321128"/>
            <a:chOff x="6647543" y="469447"/>
            <a:chExt cx="682171" cy="460828"/>
          </a:xfrm>
          <a:gradFill>
            <a:gsLst>
              <a:gs pos="0">
                <a:schemeClr val="accent2"/>
              </a:gs>
              <a:gs pos="100000">
                <a:schemeClr val="accent2"/>
              </a:gs>
            </a:gsLst>
            <a:lin ang="2700000" scaled="0"/>
          </a:gradFill>
        </p:grpSpPr>
        <p:sp>
          <p:nvSpPr>
            <p:cNvPr id="117" name="矩形: 圆角 116">
              <a:extLst>
                <a:ext uri="{FF2B5EF4-FFF2-40B4-BE49-F238E27FC236}">
                  <a16:creationId xmlns:a16="http://schemas.microsoft.com/office/drawing/2014/main" id="{9939A2FE-0D99-4744-9FF2-2B674E983906}"/>
                </a:ext>
              </a:extLst>
            </p:cNvPr>
            <p:cNvSpPr/>
            <p:nvPr/>
          </p:nvSpPr>
          <p:spPr>
            <a:xfrm>
              <a:off x="6647543" y="469447"/>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sp>
          <p:nvSpPr>
            <p:cNvPr id="118" name="矩形: 圆角 117">
              <a:extLst>
                <a:ext uri="{FF2B5EF4-FFF2-40B4-BE49-F238E27FC236}">
                  <a16:creationId xmlns:a16="http://schemas.microsoft.com/office/drawing/2014/main" id="{A6DAFCCD-C939-4EA9-9466-46D182DCFAD5}"/>
                </a:ext>
              </a:extLst>
            </p:cNvPr>
            <p:cNvSpPr/>
            <p:nvPr/>
          </p:nvSpPr>
          <p:spPr>
            <a:xfrm>
              <a:off x="6647543" y="656772"/>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sp>
          <p:nvSpPr>
            <p:cNvPr id="119" name="矩形: 圆角 118">
              <a:extLst>
                <a:ext uri="{FF2B5EF4-FFF2-40B4-BE49-F238E27FC236}">
                  <a16:creationId xmlns:a16="http://schemas.microsoft.com/office/drawing/2014/main" id="{4EE00CC0-006F-4DEC-AE34-F2AEC72C6FA5}"/>
                </a:ext>
              </a:extLst>
            </p:cNvPr>
            <p:cNvSpPr/>
            <p:nvPr/>
          </p:nvSpPr>
          <p:spPr>
            <a:xfrm>
              <a:off x="6647543" y="844097"/>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grpSp>
      <p:pic>
        <p:nvPicPr>
          <p:cNvPr id="75" name="图片 74">
            <a:extLst>
              <a:ext uri="{FF2B5EF4-FFF2-40B4-BE49-F238E27FC236}">
                <a16:creationId xmlns:a16="http://schemas.microsoft.com/office/drawing/2014/main" id="{24E07FC7-C35F-4A15-9A3C-37C37BDE581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388600" y="697235"/>
            <a:ext cx="1296192" cy="178952"/>
          </a:xfrm>
          <a:prstGeom prst="rect">
            <a:avLst/>
          </a:prstGeom>
        </p:spPr>
      </p:pic>
    </p:spTree>
    <p:extLst>
      <p:ext uri="{BB962C8B-B14F-4D97-AF65-F5344CB8AC3E}">
        <p14:creationId xmlns:p14="http://schemas.microsoft.com/office/powerpoint/2010/main" val="27897766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8" fill="hold" nodeType="withEffect">
                                  <p:stCondLst>
                                    <p:cond delay="1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par>
                          <p:cTn id="11" fill="hold">
                            <p:stCondLst>
                              <p:cond delay="600"/>
                            </p:stCondLst>
                            <p:childTnLst>
                              <p:par>
                                <p:cTn id="12" presetID="22" presetClass="entr" presetSubtype="4"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00"/>
                                        <p:tgtEl>
                                          <p:spTgt spid="9"/>
                                        </p:tgtEl>
                                      </p:cBhvr>
                                    </p:animEffect>
                                  </p:childTnLst>
                                </p:cTn>
                              </p:par>
                              <p:par>
                                <p:cTn id="15" presetID="22" presetClass="entr" presetSubtype="8" fill="hold" nodeType="withEffect">
                                  <p:stCondLst>
                                    <p:cond delay="10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1200"/>
                            </p:stCondLst>
                            <p:childTnLst>
                              <p:par>
                                <p:cTn id="19" presetID="22" presetClass="entr" presetSubtype="4"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500"/>
                                        <p:tgtEl>
                                          <p:spTgt spid="6"/>
                                        </p:tgtEl>
                                      </p:cBhvr>
                                    </p:animEffect>
                                  </p:childTnLst>
                                </p:cTn>
                              </p:par>
                              <p:par>
                                <p:cTn id="22" presetID="22" presetClass="entr" presetSubtype="8" fill="hold" nodeType="withEffect">
                                  <p:stCondLst>
                                    <p:cond delay="10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par>
                                <p:cTn id="25" presetID="10" presetClass="entr" presetSubtype="0" decel="10000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childTnLst>
                                </p:cTn>
                              </p:par>
                              <p:par>
                                <p:cTn id="28" presetID="63" presetClass="path" presetSubtype="0" decel="100000" fill="hold" nodeType="withEffect">
                                  <p:stCondLst>
                                    <p:cond delay="0"/>
                                  </p:stCondLst>
                                  <p:childTnLst>
                                    <p:animMotion origin="layout" path="M -0.065964 -0.124713 L 0 0 E" pathEditMode="relative" ptsTypes="">
                                      <p:cBhvr>
                                        <p:cTn id="29" dur="1000" fill="hold"/>
                                        <p:tgtEl>
                                          <p:spTgt spid="22"/>
                                        </p:tgtEl>
                                        <p:attrNameLst>
                                          <p:attrName>ppt_x</p:attrName>
                                          <p:attrName>ppt_y</p:attrName>
                                        </p:attrNameLst>
                                      </p:cBhvr>
                                    </p:animMotion>
                                  </p:childTnLst>
                                </p:cTn>
                              </p:par>
                              <p:par>
                                <p:cTn id="30" presetID="6" presetClass="emph" presetSubtype="0" decel="100000" fill="hold" nodeType="withEffect">
                                  <p:stCondLst>
                                    <p:cond delay="0"/>
                                  </p:stCondLst>
                                  <p:childTnLst>
                                    <p:animScale>
                                      <p:cBhvr>
                                        <p:cTn id="31" dur="1000" fill="hold"/>
                                        <p:tgtEl>
                                          <p:spTgt spid="22"/>
                                        </p:tgtEl>
                                      </p:cBhvr>
                                      <p:by x="150000" y="150000"/>
                                      <p:from x="38576" y="33000"/>
                                      <p:to x="100000" y="100000"/>
                                    </p:animScale>
                                  </p:childTnLst>
                                </p:cTn>
                              </p:par>
                              <p:par>
                                <p:cTn id="32" presetID="10" presetClass="entr" presetSubtype="0" decel="100000" fill="hold" nodeType="withEffect">
                                  <p:stCondLst>
                                    <p:cond delay="5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1000"/>
                                        <p:tgtEl>
                                          <p:spTgt spid="23"/>
                                        </p:tgtEl>
                                      </p:cBhvr>
                                    </p:animEffect>
                                  </p:childTnLst>
                                </p:cTn>
                              </p:par>
                              <p:par>
                                <p:cTn id="35" presetID="63" presetClass="path" presetSubtype="0" decel="100000" fill="hold" nodeType="withEffect">
                                  <p:stCondLst>
                                    <p:cond delay="500"/>
                                  </p:stCondLst>
                                  <p:childTnLst>
                                    <p:animMotion origin="layout" path="M -0.085818 -0.025166 L 0 0 E" pathEditMode="relative" ptsTypes="">
                                      <p:cBhvr>
                                        <p:cTn id="36" dur="1000" fill="hold"/>
                                        <p:tgtEl>
                                          <p:spTgt spid="23"/>
                                        </p:tgtEl>
                                        <p:attrNameLst>
                                          <p:attrName>ppt_x</p:attrName>
                                          <p:attrName>ppt_y</p:attrName>
                                        </p:attrNameLst>
                                      </p:cBhvr>
                                    </p:animMotion>
                                  </p:childTnLst>
                                </p:cTn>
                              </p:par>
                              <p:par>
                                <p:cTn id="37" presetID="6" presetClass="emph" presetSubtype="0" decel="100000" fill="hold" nodeType="withEffect">
                                  <p:stCondLst>
                                    <p:cond delay="500"/>
                                  </p:stCondLst>
                                  <p:childTnLst>
                                    <p:animScale>
                                      <p:cBhvr>
                                        <p:cTn id="38" dur="1000" fill="hold"/>
                                        <p:tgtEl>
                                          <p:spTgt spid="23"/>
                                        </p:tgtEl>
                                      </p:cBhvr>
                                      <p:by x="150000" y="150000"/>
                                      <p:from x="43113" y="41000"/>
                                      <p:to x="100000" y="100000"/>
                                    </p:animScale>
                                  </p:childTnLst>
                                </p:cTn>
                              </p:par>
                              <p:par>
                                <p:cTn id="39" presetID="10" presetClass="entr" presetSubtype="0" decel="100000" fill="hold" nodeType="withEffect">
                                  <p:stCondLst>
                                    <p:cond delay="25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childTnLst>
                                </p:cTn>
                              </p:par>
                              <p:par>
                                <p:cTn id="42" presetID="63" presetClass="path" presetSubtype="0" decel="100000" fill="hold" nodeType="withEffect">
                                  <p:stCondLst>
                                    <p:cond delay="250"/>
                                  </p:stCondLst>
                                  <p:childTnLst>
                                    <p:animMotion origin="layout" path="M -0.169706 -0.062527 L 0 0 E" pathEditMode="relative" ptsTypes="">
                                      <p:cBhvr>
                                        <p:cTn id="43" dur="1000" fill="hold"/>
                                        <p:tgtEl>
                                          <p:spTgt spid="24"/>
                                        </p:tgtEl>
                                        <p:attrNameLst>
                                          <p:attrName>ppt_x</p:attrName>
                                          <p:attrName>ppt_y</p:attrName>
                                        </p:attrNameLst>
                                      </p:cBhvr>
                                    </p:animMotion>
                                  </p:childTnLst>
                                </p:cTn>
                              </p:par>
                              <p:par>
                                <p:cTn id="44" presetID="6" presetClass="emph" presetSubtype="0" decel="100000" fill="hold" nodeType="withEffect">
                                  <p:stCondLst>
                                    <p:cond delay="250"/>
                                  </p:stCondLst>
                                  <p:childTnLst>
                                    <p:animScale>
                                      <p:cBhvr>
                                        <p:cTn id="45" dur="1000" fill="hold"/>
                                        <p:tgtEl>
                                          <p:spTgt spid="24"/>
                                        </p:tgtEl>
                                      </p:cBhvr>
                                      <p:by x="150000" y="150000"/>
                                      <p:from x="37532" y="35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A134F656-D63A-4658-A175-0D7231F777C7}"/>
              </a:ext>
            </a:extLst>
          </p:cNvPr>
          <p:cNvSpPr>
            <a:spLocks/>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pic>
        <p:nvPicPr>
          <p:cNvPr id="55" name="图片 54">
            <a:extLst>
              <a:ext uri="{FF2B5EF4-FFF2-40B4-BE49-F238E27FC236}">
                <a16:creationId xmlns:a16="http://schemas.microsoft.com/office/drawing/2014/main" id="{C436907C-D0F3-4A93-9DD7-C325FB97BEE6}"/>
              </a:ext>
            </a:extLst>
          </p:cNvPr>
          <p:cNvPicPr>
            <a:picLocks noChangeAspect="1"/>
          </p:cNvPicPr>
          <p:nvPr/>
        </p:nvPicPr>
        <p:blipFill>
          <a:blip r:embed="rId2">
            <a:lum bright="70000" contrast="-70000"/>
            <a:alphaModFix amt="37000"/>
          </a:blip>
          <a:stretch>
            <a:fillRect/>
          </a:stretch>
        </p:blipFill>
        <p:spPr>
          <a:xfrm>
            <a:off x="-220093" y="1330903"/>
            <a:ext cx="12632187" cy="6858000"/>
          </a:xfrm>
          <a:prstGeom prst="rect">
            <a:avLst/>
          </a:prstGeom>
          <a:scene3d>
            <a:camera prst="perspectiveRelaxed" fov="7200000">
              <a:rot lat="16773592" lon="0" rev="0"/>
            </a:camera>
            <a:lightRig rig="threePt" dir="t"/>
          </a:scene3d>
        </p:spPr>
      </p:pic>
      <p:grpSp>
        <p:nvGrpSpPr>
          <p:cNvPr id="4" name="组合 3">
            <a:extLst>
              <a:ext uri="{FF2B5EF4-FFF2-40B4-BE49-F238E27FC236}">
                <a16:creationId xmlns:a16="http://schemas.microsoft.com/office/drawing/2014/main" id="{7B3E665A-00FD-4713-9919-981DC6AE07F5}"/>
              </a:ext>
            </a:extLst>
          </p:cNvPr>
          <p:cNvGrpSpPr/>
          <p:nvPr/>
        </p:nvGrpSpPr>
        <p:grpSpPr>
          <a:xfrm flipV="1">
            <a:off x="507207" y="331693"/>
            <a:ext cx="646930" cy="625992"/>
            <a:chOff x="7358137" y="120226"/>
            <a:chExt cx="6955828" cy="6730704"/>
          </a:xfrm>
        </p:grpSpPr>
        <p:sp>
          <p:nvSpPr>
            <p:cNvPr id="8" name="任意多边形: 形状 7">
              <a:extLst>
                <a:ext uri="{FF2B5EF4-FFF2-40B4-BE49-F238E27FC236}">
                  <a16:creationId xmlns:a16="http://schemas.microsoft.com/office/drawing/2014/main" id="{1BC06502-9AE1-4FB0-8E2A-42DD1CA98917}"/>
                </a:ext>
              </a:extLst>
            </p:cNvPr>
            <p:cNvSpPr/>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9" name="任意多边形: 形状 8">
              <a:extLst>
                <a:ext uri="{FF2B5EF4-FFF2-40B4-BE49-F238E27FC236}">
                  <a16:creationId xmlns:a16="http://schemas.microsoft.com/office/drawing/2014/main" id="{9FFDF5E0-FBDA-40A7-AD27-D77810DC8FAC}"/>
                </a:ext>
              </a:extLst>
            </p:cNvPr>
            <p:cNvSpPr/>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0" name="任意多边形: 形状 9">
              <a:extLst>
                <a:ext uri="{FF2B5EF4-FFF2-40B4-BE49-F238E27FC236}">
                  <a16:creationId xmlns:a16="http://schemas.microsoft.com/office/drawing/2014/main" id="{150E7CED-0C42-443C-8D66-69B2DAF9EECA}"/>
                </a:ext>
              </a:extLst>
            </p:cNvPr>
            <p:cNvSpPr/>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1" name="任意多边形: 形状 10">
              <a:extLst>
                <a:ext uri="{FF2B5EF4-FFF2-40B4-BE49-F238E27FC236}">
                  <a16:creationId xmlns:a16="http://schemas.microsoft.com/office/drawing/2014/main" id="{26DD661F-330C-4506-996E-AEBA8771CB0A}"/>
                </a:ext>
              </a:extLst>
            </p:cNvPr>
            <p:cNvSpPr/>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sp>
        <p:nvSpPr>
          <p:cNvPr id="6" name="文本框 5">
            <a:extLst>
              <a:ext uri="{FF2B5EF4-FFF2-40B4-BE49-F238E27FC236}">
                <a16:creationId xmlns:a16="http://schemas.microsoft.com/office/drawing/2014/main" id="{D860F796-1860-4431-8819-348D6E3C0E07}"/>
              </a:ext>
            </a:extLst>
          </p:cNvPr>
          <p:cNvSpPr txBox="1"/>
          <p:nvPr/>
        </p:nvSpPr>
        <p:spPr>
          <a:xfrm>
            <a:off x="805186" y="385894"/>
            <a:ext cx="3231654" cy="553998"/>
          </a:xfrm>
          <a:prstGeom prst="rect">
            <a:avLst/>
          </a:prstGeom>
          <a:noFill/>
        </p:spPr>
        <p:txBody>
          <a:bodyPr wrap="none" lIns="0" tIns="0" rIns="0" bIns="0" rtlCol="0">
            <a:spAutoFit/>
          </a:bodyPr>
          <a:lstStyle/>
          <a:p>
            <a:pPr algn="l"/>
            <a:r>
              <a:rPr lang="zh-CN" altLang="en-US" sz="3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请输入你的标题</a:t>
            </a:r>
          </a:p>
        </p:txBody>
      </p:sp>
      <p:sp>
        <p:nvSpPr>
          <p:cNvPr id="7" name="文本框 6">
            <a:extLst>
              <a:ext uri="{FF2B5EF4-FFF2-40B4-BE49-F238E27FC236}">
                <a16:creationId xmlns:a16="http://schemas.microsoft.com/office/drawing/2014/main" id="{06B46D89-F1AD-4811-9879-8B6EE51C03D3}"/>
              </a:ext>
            </a:extLst>
          </p:cNvPr>
          <p:cNvSpPr txBox="1"/>
          <p:nvPr/>
        </p:nvSpPr>
        <p:spPr>
          <a:xfrm>
            <a:off x="812537" y="954545"/>
            <a:ext cx="2832363" cy="215444"/>
          </a:xfrm>
          <a:prstGeom prst="rect">
            <a:avLst/>
          </a:prstGeom>
          <a:noFill/>
        </p:spPr>
        <p:txBody>
          <a:bodyPr wrap="square" lIns="0" tIns="0" rIns="0" bIns="0" rtlCol="0">
            <a:spAutoFit/>
          </a:bodyPr>
          <a:lstStyle/>
          <a:p>
            <a:pPr algn="dist"/>
            <a:r>
              <a:rPr lang="en-US" altLang="zh-CN" sz="1400" dirty="0">
                <a:solidFill>
                  <a:schemeClr val="bg1"/>
                </a:solidFill>
              </a:rPr>
              <a:t>PLEASE ENTER YOUR TITLE</a:t>
            </a:r>
            <a:endParaRPr lang="zh-CN" altLang="en-US" sz="1400" dirty="0">
              <a:solidFill>
                <a:schemeClr val="bg1"/>
              </a:solidFill>
            </a:endParaRPr>
          </a:p>
        </p:txBody>
      </p:sp>
      <p:sp>
        <p:nvSpPr>
          <p:cNvPr id="25" name="矩形: 圆角 24">
            <a:extLst>
              <a:ext uri="{FF2B5EF4-FFF2-40B4-BE49-F238E27FC236}">
                <a16:creationId xmlns:a16="http://schemas.microsoft.com/office/drawing/2014/main" id="{D9820F32-16DF-4E08-BDF9-5C0AA69E22B0}"/>
              </a:ext>
            </a:extLst>
          </p:cNvPr>
          <p:cNvSpPr/>
          <p:nvPr/>
        </p:nvSpPr>
        <p:spPr>
          <a:xfrm>
            <a:off x="482600" y="1472829"/>
            <a:ext cx="11214099" cy="4966072"/>
          </a:xfrm>
          <a:prstGeom prst="roundRect">
            <a:avLst>
              <a:gd name="adj" fmla="val 3242"/>
            </a:avLst>
          </a:prstGeom>
          <a:solidFill>
            <a:srgbClr val="0D1119"/>
          </a:solidFill>
          <a:ln w="9525">
            <a:solidFill>
              <a:schemeClr val="bg1">
                <a:alpha val="22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2" name="组合 31">
            <a:extLst>
              <a:ext uri="{FF2B5EF4-FFF2-40B4-BE49-F238E27FC236}">
                <a16:creationId xmlns:a16="http://schemas.microsoft.com/office/drawing/2014/main" id="{5F07680A-13E2-48BE-8667-AFEB6331ABD7}"/>
              </a:ext>
            </a:extLst>
          </p:cNvPr>
          <p:cNvGrpSpPr/>
          <p:nvPr/>
        </p:nvGrpSpPr>
        <p:grpSpPr>
          <a:xfrm>
            <a:off x="995012" y="1674747"/>
            <a:ext cx="8043331" cy="4567944"/>
            <a:chOff x="995012" y="1674747"/>
            <a:chExt cx="8043331" cy="4567944"/>
          </a:xfrm>
        </p:grpSpPr>
        <p:sp>
          <p:nvSpPr>
            <p:cNvPr id="12" name="矩形 11">
              <a:extLst>
                <a:ext uri="{FF2B5EF4-FFF2-40B4-BE49-F238E27FC236}">
                  <a16:creationId xmlns:a16="http://schemas.microsoft.com/office/drawing/2014/main" id="{45DFD39D-DD89-45B4-82EE-C5F2AE114C26}"/>
                </a:ext>
              </a:extLst>
            </p:cNvPr>
            <p:cNvSpPr>
              <a:spLocks/>
            </p:cNvSpPr>
            <p:nvPr/>
          </p:nvSpPr>
          <p:spPr>
            <a:xfrm>
              <a:off x="995012" y="1674748"/>
              <a:ext cx="3908426" cy="2185867"/>
            </a:xfrm>
            <a:prstGeom prst="rect">
              <a:avLst/>
            </a:prstGeom>
            <a:pattFill prst="dashUpDiag">
              <a:fgClr>
                <a:schemeClr val="bg2"/>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替换图片</a:t>
              </a:r>
            </a:p>
          </p:txBody>
        </p:sp>
        <p:sp>
          <p:nvSpPr>
            <p:cNvPr id="13" name="矩形 12">
              <a:extLst>
                <a:ext uri="{FF2B5EF4-FFF2-40B4-BE49-F238E27FC236}">
                  <a16:creationId xmlns:a16="http://schemas.microsoft.com/office/drawing/2014/main" id="{2EE8EC0B-C4B0-4F49-8B84-6EF2A670E94E}"/>
                </a:ext>
              </a:extLst>
            </p:cNvPr>
            <p:cNvSpPr>
              <a:spLocks/>
            </p:cNvSpPr>
            <p:nvPr/>
          </p:nvSpPr>
          <p:spPr>
            <a:xfrm>
              <a:off x="5123531" y="1674747"/>
              <a:ext cx="3914812" cy="2185867"/>
            </a:xfrm>
            <a:prstGeom prst="rect">
              <a:avLst/>
            </a:prstGeom>
            <a:pattFill prst="dashUpDiag">
              <a:fgClr>
                <a:schemeClr val="bg2"/>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替换图片</a:t>
              </a:r>
            </a:p>
          </p:txBody>
        </p:sp>
        <p:sp>
          <p:nvSpPr>
            <p:cNvPr id="15" name="矩形 14">
              <a:extLst>
                <a:ext uri="{FF2B5EF4-FFF2-40B4-BE49-F238E27FC236}">
                  <a16:creationId xmlns:a16="http://schemas.microsoft.com/office/drawing/2014/main" id="{1E4EEF80-856A-4E09-AE30-C6B5A540C508}"/>
                </a:ext>
              </a:extLst>
            </p:cNvPr>
            <p:cNvSpPr>
              <a:spLocks/>
            </p:cNvSpPr>
            <p:nvPr/>
          </p:nvSpPr>
          <p:spPr>
            <a:xfrm>
              <a:off x="995012" y="4056824"/>
              <a:ext cx="3908426" cy="2185867"/>
            </a:xfrm>
            <a:prstGeom prst="rect">
              <a:avLst/>
            </a:prstGeom>
            <a:pattFill prst="dashUpDiag">
              <a:fgClr>
                <a:schemeClr val="bg2"/>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替换图片</a:t>
              </a:r>
            </a:p>
          </p:txBody>
        </p:sp>
        <p:sp>
          <p:nvSpPr>
            <p:cNvPr id="16" name="矩形 15">
              <a:extLst>
                <a:ext uri="{FF2B5EF4-FFF2-40B4-BE49-F238E27FC236}">
                  <a16:creationId xmlns:a16="http://schemas.microsoft.com/office/drawing/2014/main" id="{29372F29-94D2-4FDE-B8BC-9F35762853F7}"/>
                </a:ext>
              </a:extLst>
            </p:cNvPr>
            <p:cNvSpPr>
              <a:spLocks/>
            </p:cNvSpPr>
            <p:nvPr/>
          </p:nvSpPr>
          <p:spPr>
            <a:xfrm>
              <a:off x="5123531" y="4056823"/>
              <a:ext cx="3914812" cy="2185867"/>
            </a:xfrm>
            <a:prstGeom prst="rect">
              <a:avLst/>
            </a:prstGeom>
            <a:pattFill prst="dashUpDiag">
              <a:fgClr>
                <a:schemeClr val="bg2"/>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替换图片</a:t>
              </a:r>
            </a:p>
          </p:txBody>
        </p:sp>
      </p:grpSp>
      <p:grpSp>
        <p:nvGrpSpPr>
          <p:cNvPr id="19" name="组合 18">
            <a:extLst>
              <a:ext uri="{FF2B5EF4-FFF2-40B4-BE49-F238E27FC236}">
                <a16:creationId xmlns:a16="http://schemas.microsoft.com/office/drawing/2014/main" id="{754EE985-C845-4DAB-B790-CA3FB84960B1}"/>
              </a:ext>
            </a:extLst>
          </p:cNvPr>
          <p:cNvGrpSpPr/>
          <p:nvPr/>
        </p:nvGrpSpPr>
        <p:grpSpPr>
          <a:xfrm>
            <a:off x="668961" y="1665288"/>
            <a:ext cx="222983" cy="321128"/>
            <a:chOff x="6647543" y="469447"/>
            <a:chExt cx="682171" cy="460828"/>
          </a:xfrm>
          <a:gradFill>
            <a:gsLst>
              <a:gs pos="0">
                <a:schemeClr val="accent2"/>
              </a:gs>
              <a:gs pos="100000">
                <a:schemeClr val="accent2"/>
              </a:gs>
            </a:gsLst>
            <a:lin ang="2700000" scaled="0"/>
          </a:gradFill>
        </p:grpSpPr>
        <p:sp>
          <p:nvSpPr>
            <p:cNvPr id="20" name="矩形: 圆角 19">
              <a:extLst>
                <a:ext uri="{FF2B5EF4-FFF2-40B4-BE49-F238E27FC236}">
                  <a16:creationId xmlns:a16="http://schemas.microsoft.com/office/drawing/2014/main" id="{636DC5DC-814A-43BA-A6B7-D44526C916B8}"/>
                </a:ext>
              </a:extLst>
            </p:cNvPr>
            <p:cNvSpPr/>
            <p:nvPr/>
          </p:nvSpPr>
          <p:spPr>
            <a:xfrm>
              <a:off x="6647543" y="469447"/>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sp>
          <p:nvSpPr>
            <p:cNvPr id="21" name="矩形: 圆角 20">
              <a:extLst>
                <a:ext uri="{FF2B5EF4-FFF2-40B4-BE49-F238E27FC236}">
                  <a16:creationId xmlns:a16="http://schemas.microsoft.com/office/drawing/2014/main" id="{1F5C93C3-BE53-4757-A89A-045015FB1771}"/>
                </a:ext>
              </a:extLst>
            </p:cNvPr>
            <p:cNvSpPr/>
            <p:nvPr/>
          </p:nvSpPr>
          <p:spPr>
            <a:xfrm>
              <a:off x="6647543" y="656772"/>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sp>
          <p:nvSpPr>
            <p:cNvPr id="22" name="矩形: 圆角 21">
              <a:extLst>
                <a:ext uri="{FF2B5EF4-FFF2-40B4-BE49-F238E27FC236}">
                  <a16:creationId xmlns:a16="http://schemas.microsoft.com/office/drawing/2014/main" id="{1C607898-55F8-4FB1-9859-5CC8029F44CD}"/>
                </a:ext>
              </a:extLst>
            </p:cNvPr>
            <p:cNvSpPr/>
            <p:nvPr/>
          </p:nvSpPr>
          <p:spPr>
            <a:xfrm>
              <a:off x="6647543" y="844097"/>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grpSp>
      <p:grpSp>
        <p:nvGrpSpPr>
          <p:cNvPr id="26" name="组合 25">
            <a:extLst>
              <a:ext uri="{FF2B5EF4-FFF2-40B4-BE49-F238E27FC236}">
                <a16:creationId xmlns:a16="http://schemas.microsoft.com/office/drawing/2014/main" id="{7AA86D0C-6730-46E5-A761-C8414B87AE98}"/>
              </a:ext>
            </a:extLst>
          </p:cNvPr>
          <p:cNvGrpSpPr/>
          <p:nvPr/>
        </p:nvGrpSpPr>
        <p:grpSpPr>
          <a:xfrm rot="5400000">
            <a:off x="11116669" y="5970635"/>
            <a:ext cx="222983" cy="321128"/>
            <a:chOff x="6647543" y="469447"/>
            <a:chExt cx="682171" cy="460828"/>
          </a:xfrm>
          <a:gradFill>
            <a:gsLst>
              <a:gs pos="0">
                <a:schemeClr val="accent2"/>
              </a:gs>
              <a:gs pos="100000">
                <a:schemeClr val="accent2"/>
              </a:gs>
            </a:gsLst>
            <a:lin ang="2700000" scaled="0"/>
          </a:gradFill>
        </p:grpSpPr>
        <p:sp>
          <p:nvSpPr>
            <p:cNvPr id="27" name="矩形: 圆角 26">
              <a:extLst>
                <a:ext uri="{FF2B5EF4-FFF2-40B4-BE49-F238E27FC236}">
                  <a16:creationId xmlns:a16="http://schemas.microsoft.com/office/drawing/2014/main" id="{13B5F490-D51B-4A76-AA87-6DB583FDBD17}"/>
                </a:ext>
              </a:extLst>
            </p:cNvPr>
            <p:cNvSpPr/>
            <p:nvPr/>
          </p:nvSpPr>
          <p:spPr>
            <a:xfrm>
              <a:off x="6647543" y="469447"/>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sp>
          <p:nvSpPr>
            <p:cNvPr id="28" name="矩形: 圆角 27">
              <a:extLst>
                <a:ext uri="{FF2B5EF4-FFF2-40B4-BE49-F238E27FC236}">
                  <a16:creationId xmlns:a16="http://schemas.microsoft.com/office/drawing/2014/main" id="{B9210844-7C67-4E7D-BF98-DA28DC94ED6A}"/>
                </a:ext>
              </a:extLst>
            </p:cNvPr>
            <p:cNvSpPr/>
            <p:nvPr/>
          </p:nvSpPr>
          <p:spPr>
            <a:xfrm>
              <a:off x="6647543" y="656772"/>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sp>
          <p:nvSpPr>
            <p:cNvPr id="29" name="矩形: 圆角 28">
              <a:extLst>
                <a:ext uri="{FF2B5EF4-FFF2-40B4-BE49-F238E27FC236}">
                  <a16:creationId xmlns:a16="http://schemas.microsoft.com/office/drawing/2014/main" id="{690E2773-40A5-4E5C-980F-1C870B64242A}"/>
                </a:ext>
              </a:extLst>
            </p:cNvPr>
            <p:cNvSpPr/>
            <p:nvPr/>
          </p:nvSpPr>
          <p:spPr>
            <a:xfrm>
              <a:off x="6647543" y="844097"/>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grpSp>
      <p:sp>
        <p:nvSpPr>
          <p:cNvPr id="30" name="文本框 29">
            <a:extLst>
              <a:ext uri="{FF2B5EF4-FFF2-40B4-BE49-F238E27FC236}">
                <a16:creationId xmlns:a16="http://schemas.microsoft.com/office/drawing/2014/main" id="{0331DE98-9028-4CC6-B629-DF2B2831627D}"/>
              </a:ext>
            </a:extLst>
          </p:cNvPr>
          <p:cNvSpPr txBox="1"/>
          <p:nvPr/>
        </p:nvSpPr>
        <p:spPr>
          <a:xfrm>
            <a:off x="10844040" y="1665288"/>
            <a:ext cx="615553" cy="3761241"/>
          </a:xfrm>
          <a:prstGeom prst="rect">
            <a:avLst/>
          </a:prstGeom>
          <a:noFill/>
        </p:spPr>
        <p:txBody>
          <a:bodyPr vert="eaVert" wrap="square" lIns="0" tIns="0" rIns="0" bIns="0" rtlCol="0">
            <a:spAutoFit/>
          </a:bodyPr>
          <a:lstStyle/>
          <a:p>
            <a:pPr algn="l"/>
            <a:r>
              <a:rPr lang="zh-CN" altLang="en-US" sz="4000" dirty="0">
                <a:solidFill>
                  <a:schemeClr val="bg1"/>
                </a:solidFill>
              </a:rPr>
              <a:t>请输入文本</a:t>
            </a:r>
          </a:p>
        </p:txBody>
      </p:sp>
      <p:grpSp>
        <p:nvGrpSpPr>
          <p:cNvPr id="44" name="组合 43">
            <a:extLst>
              <a:ext uri="{FF2B5EF4-FFF2-40B4-BE49-F238E27FC236}">
                <a16:creationId xmlns:a16="http://schemas.microsoft.com/office/drawing/2014/main" id="{43C09CB2-0284-4D47-929C-F7BFFB1E8762}"/>
              </a:ext>
            </a:extLst>
          </p:cNvPr>
          <p:cNvGrpSpPr/>
          <p:nvPr/>
        </p:nvGrpSpPr>
        <p:grpSpPr>
          <a:xfrm>
            <a:off x="4437416" y="3379458"/>
            <a:ext cx="1158522" cy="1158522"/>
            <a:chOff x="4437416" y="3379458"/>
            <a:chExt cx="1158522" cy="1158522"/>
          </a:xfrm>
        </p:grpSpPr>
        <p:sp>
          <p:nvSpPr>
            <p:cNvPr id="39" name="Oval 30+">
              <a:extLst>
                <a:ext uri="{FF2B5EF4-FFF2-40B4-BE49-F238E27FC236}">
                  <a16:creationId xmlns:a16="http://schemas.microsoft.com/office/drawing/2014/main" id="{4B65393C-F426-4A48-B648-E2BAF320CF29}"/>
                </a:ext>
              </a:extLst>
            </p:cNvPr>
            <p:cNvSpPr/>
            <p:nvPr/>
          </p:nvSpPr>
          <p:spPr>
            <a:xfrm>
              <a:off x="4437416" y="3379458"/>
              <a:ext cx="1158522" cy="11585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椭圆 30">
              <a:extLst>
                <a:ext uri="{FF2B5EF4-FFF2-40B4-BE49-F238E27FC236}">
                  <a16:creationId xmlns:a16="http://schemas.microsoft.com/office/drawing/2014/main" id="{C4BC7112-AED0-49D5-BAFA-B5E5157192DA}"/>
                </a:ext>
              </a:extLst>
            </p:cNvPr>
            <p:cNvSpPr/>
            <p:nvPr/>
          </p:nvSpPr>
          <p:spPr>
            <a:xfrm>
              <a:off x="4486958" y="3429000"/>
              <a:ext cx="1059438" cy="1059438"/>
            </a:xfrm>
            <a:prstGeom prst="ellipse">
              <a:avLst/>
            </a:prstGeom>
            <a:solidFill>
              <a:srgbClr val="0D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E55AEFE7-E440-47BB-AF1C-D384D815AC40}"/>
                </a:ext>
              </a:extLst>
            </p:cNvPr>
            <p:cNvSpPr txBox="1"/>
            <p:nvPr/>
          </p:nvSpPr>
          <p:spPr>
            <a:xfrm>
              <a:off x="4713917" y="3580713"/>
              <a:ext cx="94578" cy="276999"/>
            </a:xfrm>
            <a:prstGeom prst="rect">
              <a:avLst/>
            </a:prstGeom>
            <a:noFill/>
          </p:spPr>
          <p:txBody>
            <a:bodyPr wrap="none" lIns="0" tIns="0" rIns="0" bIns="0" rtlCol="0">
              <a:spAutoFit/>
            </a:bodyPr>
            <a:lstStyle/>
            <a:p>
              <a:pPr algn="ctr"/>
              <a:r>
                <a:rPr lang="en-US" altLang="zh-CN" dirty="0">
                  <a:solidFill>
                    <a:schemeClr val="bg1"/>
                  </a:solidFill>
                </a:rPr>
                <a:t>1</a:t>
              </a:r>
              <a:endParaRPr lang="zh-CN" altLang="en-US" dirty="0">
                <a:solidFill>
                  <a:schemeClr val="bg1"/>
                </a:solidFill>
              </a:endParaRPr>
            </a:p>
          </p:txBody>
        </p:sp>
        <p:sp>
          <p:nvSpPr>
            <p:cNvPr id="34" name="文本框 33">
              <a:extLst>
                <a:ext uri="{FF2B5EF4-FFF2-40B4-BE49-F238E27FC236}">
                  <a16:creationId xmlns:a16="http://schemas.microsoft.com/office/drawing/2014/main" id="{150A028D-AFF6-4292-9B03-5B24EFACB8E5}"/>
                </a:ext>
              </a:extLst>
            </p:cNvPr>
            <p:cNvSpPr txBox="1"/>
            <p:nvPr/>
          </p:nvSpPr>
          <p:spPr>
            <a:xfrm>
              <a:off x="5179250" y="3580713"/>
              <a:ext cx="141064" cy="276999"/>
            </a:xfrm>
            <a:prstGeom prst="rect">
              <a:avLst/>
            </a:prstGeom>
            <a:noFill/>
          </p:spPr>
          <p:txBody>
            <a:bodyPr wrap="none" lIns="0" tIns="0" rIns="0" bIns="0" rtlCol="0">
              <a:spAutoFit/>
            </a:bodyPr>
            <a:lstStyle/>
            <a:p>
              <a:pPr algn="ctr"/>
              <a:r>
                <a:rPr lang="en-US" altLang="zh-CN" dirty="0">
                  <a:solidFill>
                    <a:schemeClr val="bg1"/>
                  </a:solidFill>
                </a:rPr>
                <a:t>2</a:t>
              </a:r>
              <a:endParaRPr lang="zh-CN" altLang="en-US" dirty="0">
                <a:solidFill>
                  <a:schemeClr val="bg1"/>
                </a:solidFill>
              </a:endParaRPr>
            </a:p>
          </p:txBody>
        </p:sp>
        <p:sp>
          <p:nvSpPr>
            <p:cNvPr id="35" name="文本框 34">
              <a:extLst>
                <a:ext uri="{FF2B5EF4-FFF2-40B4-BE49-F238E27FC236}">
                  <a16:creationId xmlns:a16="http://schemas.microsoft.com/office/drawing/2014/main" id="{025DD16E-B6B7-4A0F-9ABF-AA791A823C2E}"/>
                </a:ext>
              </a:extLst>
            </p:cNvPr>
            <p:cNvSpPr txBox="1"/>
            <p:nvPr/>
          </p:nvSpPr>
          <p:spPr>
            <a:xfrm>
              <a:off x="5179250" y="4082405"/>
              <a:ext cx="141064" cy="276999"/>
            </a:xfrm>
            <a:prstGeom prst="rect">
              <a:avLst/>
            </a:prstGeom>
            <a:noFill/>
          </p:spPr>
          <p:txBody>
            <a:bodyPr wrap="none" lIns="0" tIns="0" rIns="0" bIns="0" rtlCol="0">
              <a:spAutoFit/>
            </a:bodyPr>
            <a:lstStyle/>
            <a:p>
              <a:pPr algn="ctr"/>
              <a:r>
                <a:rPr lang="en-US" altLang="zh-CN" dirty="0">
                  <a:solidFill>
                    <a:schemeClr val="bg1"/>
                  </a:solidFill>
                </a:rPr>
                <a:t>4</a:t>
              </a:r>
              <a:endParaRPr lang="zh-CN" altLang="en-US" dirty="0">
                <a:solidFill>
                  <a:schemeClr val="bg1"/>
                </a:solidFill>
              </a:endParaRPr>
            </a:p>
          </p:txBody>
        </p:sp>
        <p:sp>
          <p:nvSpPr>
            <p:cNvPr id="37" name="文本框 36">
              <a:extLst>
                <a:ext uri="{FF2B5EF4-FFF2-40B4-BE49-F238E27FC236}">
                  <a16:creationId xmlns:a16="http://schemas.microsoft.com/office/drawing/2014/main" id="{975FE684-0BEA-4D44-AE07-08BE1AFB37FE}"/>
                </a:ext>
              </a:extLst>
            </p:cNvPr>
            <p:cNvSpPr txBox="1"/>
            <p:nvPr/>
          </p:nvSpPr>
          <p:spPr>
            <a:xfrm>
              <a:off x="4690674" y="4082405"/>
              <a:ext cx="141064" cy="276999"/>
            </a:xfrm>
            <a:prstGeom prst="rect">
              <a:avLst/>
            </a:prstGeom>
            <a:noFill/>
          </p:spPr>
          <p:txBody>
            <a:bodyPr wrap="none" lIns="0" tIns="0" rIns="0" bIns="0" rtlCol="0">
              <a:spAutoFit/>
            </a:bodyPr>
            <a:lstStyle/>
            <a:p>
              <a:pPr algn="ctr"/>
              <a:r>
                <a:rPr lang="en-US" altLang="zh-CN" dirty="0">
                  <a:solidFill>
                    <a:schemeClr val="bg1"/>
                  </a:solidFill>
                </a:rPr>
                <a:t>3</a:t>
              </a:r>
              <a:endParaRPr lang="zh-CN" altLang="en-US" dirty="0">
                <a:solidFill>
                  <a:schemeClr val="bg1"/>
                </a:solidFill>
              </a:endParaRPr>
            </a:p>
          </p:txBody>
        </p:sp>
        <p:sp>
          <p:nvSpPr>
            <p:cNvPr id="38" name="Oval 30+">
              <a:extLst>
                <a:ext uri="{FF2B5EF4-FFF2-40B4-BE49-F238E27FC236}">
                  <a16:creationId xmlns:a16="http://schemas.microsoft.com/office/drawing/2014/main" id="{61E44A31-B8E2-4EBD-AB8B-165D6986DC9B}"/>
                </a:ext>
              </a:extLst>
            </p:cNvPr>
            <p:cNvSpPr/>
            <p:nvPr/>
          </p:nvSpPr>
          <p:spPr>
            <a:xfrm>
              <a:off x="4888510" y="3830552"/>
              <a:ext cx="256334" cy="25633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AE999380-D2C4-4BFA-993D-6F51B6ECB80A}"/>
                </a:ext>
              </a:extLst>
            </p:cNvPr>
            <p:cNvSpPr/>
            <p:nvPr/>
          </p:nvSpPr>
          <p:spPr>
            <a:xfrm>
              <a:off x="4949704" y="3426143"/>
              <a:ext cx="122960" cy="10659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Rectangle 39+">
              <a:extLst>
                <a:ext uri="{FF2B5EF4-FFF2-40B4-BE49-F238E27FC236}">
                  <a16:creationId xmlns:a16="http://schemas.microsoft.com/office/drawing/2014/main" id="{ED5F0278-AF3B-4F80-B097-33D37779DEBB}"/>
                </a:ext>
              </a:extLst>
            </p:cNvPr>
            <p:cNvSpPr/>
            <p:nvPr/>
          </p:nvSpPr>
          <p:spPr>
            <a:xfrm rot="5400000">
              <a:off x="4955474" y="3422824"/>
              <a:ext cx="122400" cy="10659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Oval 30++">
              <a:extLst>
                <a:ext uri="{FF2B5EF4-FFF2-40B4-BE49-F238E27FC236}">
                  <a16:creationId xmlns:a16="http://schemas.microsoft.com/office/drawing/2014/main" id="{BA2F7C7C-26EA-40DD-A3A4-3B5DE11BBC3B}"/>
                </a:ext>
              </a:extLst>
            </p:cNvPr>
            <p:cNvSpPr/>
            <p:nvPr/>
          </p:nvSpPr>
          <p:spPr>
            <a:xfrm>
              <a:off x="4944158" y="3886200"/>
              <a:ext cx="145038" cy="145038"/>
            </a:xfrm>
            <a:prstGeom prst="ellipse">
              <a:avLst/>
            </a:prstGeom>
            <a:solidFill>
              <a:srgbClr val="0D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a:extLst>
              <a:ext uri="{FF2B5EF4-FFF2-40B4-BE49-F238E27FC236}">
                <a16:creationId xmlns:a16="http://schemas.microsoft.com/office/drawing/2014/main" id="{D40E1522-BA49-4C6F-843F-EA6EF293581A}"/>
              </a:ext>
            </a:extLst>
          </p:cNvPr>
          <p:cNvGrpSpPr/>
          <p:nvPr/>
        </p:nvGrpSpPr>
        <p:grpSpPr>
          <a:xfrm>
            <a:off x="9430755" y="4915254"/>
            <a:ext cx="868826" cy="1327436"/>
            <a:chOff x="9240772" y="3857712"/>
            <a:chExt cx="868826" cy="1327436"/>
          </a:xfrm>
        </p:grpSpPr>
        <p:sp>
          <p:nvSpPr>
            <p:cNvPr id="49" name="矩形: 圆角 48">
              <a:extLst>
                <a:ext uri="{FF2B5EF4-FFF2-40B4-BE49-F238E27FC236}">
                  <a16:creationId xmlns:a16="http://schemas.microsoft.com/office/drawing/2014/main" id="{69AEACA6-2E49-40E6-9EE0-54A8B7AE91A3}"/>
                </a:ext>
              </a:extLst>
            </p:cNvPr>
            <p:cNvSpPr/>
            <p:nvPr/>
          </p:nvSpPr>
          <p:spPr>
            <a:xfrm>
              <a:off x="9240772" y="4210888"/>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t>文字内容</a:t>
              </a:r>
            </a:p>
          </p:txBody>
        </p:sp>
        <p:sp>
          <p:nvSpPr>
            <p:cNvPr id="50" name="矩形: 圆角 49">
              <a:extLst>
                <a:ext uri="{FF2B5EF4-FFF2-40B4-BE49-F238E27FC236}">
                  <a16:creationId xmlns:a16="http://schemas.microsoft.com/office/drawing/2014/main" id="{3FA14F3C-A6CD-4E2E-9AF7-1AE4D5013CAD}"/>
                </a:ext>
              </a:extLst>
            </p:cNvPr>
            <p:cNvSpPr/>
            <p:nvPr/>
          </p:nvSpPr>
          <p:spPr>
            <a:xfrm>
              <a:off x="9240772" y="4564064"/>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t>文字内容</a:t>
              </a:r>
            </a:p>
          </p:txBody>
        </p:sp>
        <p:sp>
          <p:nvSpPr>
            <p:cNvPr id="51" name="矩形: 圆角 50">
              <a:extLst>
                <a:ext uri="{FF2B5EF4-FFF2-40B4-BE49-F238E27FC236}">
                  <a16:creationId xmlns:a16="http://schemas.microsoft.com/office/drawing/2014/main" id="{E7B1CB6D-92F0-405D-A3FA-BF2278D4C626}"/>
                </a:ext>
              </a:extLst>
            </p:cNvPr>
            <p:cNvSpPr/>
            <p:nvPr/>
          </p:nvSpPr>
          <p:spPr>
            <a:xfrm>
              <a:off x="9240772" y="3857712"/>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t>文字内容</a:t>
              </a:r>
            </a:p>
          </p:txBody>
        </p:sp>
        <p:sp>
          <p:nvSpPr>
            <p:cNvPr id="52" name="矩形: 圆角 51">
              <a:extLst>
                <a:ext uri="{FF2B5EF4-FFF2-40B4-BE49-F238E27FC236}">
                  <a16:creationId xmlns:a16="http://schemas.microsoft.com/office/drawing/2014/main" id="{04182DEF-C370-4F2C-83A7-B73C3EF6E94B}"/>
                </a:ext>
              </a:extLst>
            </p:cNvPr>
            <p:cNvSpPr/>
            <p:nvPr/>
          </p:nvSpPr>
          <p:spPr>
            <a:xfrm>
              <a:off x="9240772" y="4917241"/>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t>文字内容</a:t>
              </a:r>
            </a:p>
          </p:txBody>
        </p:sp>
      </p:grpSp>
      <p:grpSp>
        <p:nvGrpSpPr>
          <p:cNvPr id="61" name="组合 60">
            <a:extLst>
              <a:ext uri="{FF2B5EF4-FFF2-40B4-BE49-F238E27FC236}">
                <a16:creationId xmlns:a16="http://schemas.microsoft.com/office/drawing/2014/main" id="{A0259C0E-A937-4497-8121-C189107A0853}"/>
              </a:ext>
            </a:extLst>
          </p:cNvPr>
          <p:cNvGrpSpPr/>
          <p:nvPr/>
        </p:nvGrpSpPr>
        <p:grpSpPr>
          <a:xfrm>
            <a:off x="10506096" y="1956389"/>
            <a:ext cx="144383" cy="144383"/>
            <a:chOff x="7179552" y="4540184"/>
            <a:chExt cx="144383" cy="144383"/>
          </a:xfrm>
        </p:grpSpPr>
        <p:sp>
          <p:nvSpPr>
            <p:cNvPr id="62" name="Oval 69+">
              <a:extLst>
                <a:ext uri="{FF2B5EF4-FFF2-40B4-BE49-F238E27FC236}">
                  <a16:creationId xmlns:a16="http://schemas.microsoft.com/office/drawing/2014/main" id="{89AA7764-6135-47E9-AB33-A12E6361C575}"/>
                </a:ext>
              </a:extLst>
            </p:cNvPr>
            <p:cNvSpPr/>
            <p:nvPr/>
          </p:nvSpPr>
          <p:spPr>
            <a:xfrm>
              <a:off x="7179552" y="4540184"/>
              <a:ext cx="144383" cy="144383"/>
            </a:xfrm>
            <a:prstGeom prst="ellipse">
              <a:avLst/>
            </a:prstGeom>
            <a:solidFill>
              <a:schemeClr val="accent1">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2233" tIns="16116" rIns="32233" bIns="16116" rtlCol="0" anchor="ctr"/>
            <a:lstStyle/>
            <a:p>
              <a:pPr algn="ctr"/>
              <a:endParaRPr lang="zh-CN" altLang="en-US" sz="634"/>
            </a:p>
          </p:txBody>
        </p:sp>
        <p:sp>
          <p:nvSpPr>
            <p:cNvPr id="63" name="椭圆 62">
              <a:extLst>
                <a:ext uri="{FF2B5EF4-FFF2-40B4-BE49-F238E27FC236}">
                  <a16:creationId xmlns:a16="http://schemas.microsoft.com/office/drawing/2014/main" id="{C0D2013F-37EE-4CF7-AD0E-DC7119587C93}"/>
                </a:ext>
              </a:extLst>
            </p:cNvPr>
            <p:cNvSpPr/>
            <p:nvPr/>
          </p:nvSpPr>
          <p:spPr>
            <a:xfrm>
              <a:off x="7206553" y="4567184"/>
              <a:ext cx="90381" cy="9038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2233" tIns="16116" rIns="32233" bIns="16116" rtlCol="0" anchor="ctr"/>
            <a:lstStyle/>
            <a:p>
              <a:pPr algn="ctr"/>
              <a:endParaRPr lang="zh-CN" altLang="en-US" sz="634"/>
            </a:p>
          </p:txBody>
        </p:sp>
      </p:grpSp>
      <p:grpSp>
        <p:nvGrpSpPr>
          <p:cNvPr id="64" name="组合 63">
            <a:extLst>
              <a:ext uri="{FF2B5EF4-FFF2-40B4-BE49-F238E27FC236}">
                <a16:creationId xmlns:a16="http://schemas.microsoft.com/office/drawing/2014/main" id="{877A9309-7370-408C-97FA-8948365BBF47}"/>
              </a:ext>
            </a:extLst>
          </p:cNvPr>
          <p:cNvGrpSpPr/>
          <p:nvPr/>
        </p:nvGrpSpPr>
        <p:grpSpPr>
          <a:xfrm>
            <a:off x="9458594" y="3241824"/>
            <a:ext cx="184319" cy="184319"/>
            <a:chOff x="4892916" y="4661594"/>
            <a:chExt cx="184319" cy="184319"/>
          </a:xfrm>
        </p:grpSpPr>
        <p:sp>
          <p:nvSpPr>
            <p:cNvPr id="65" name="椭圆 64">
              <a:extLst>
                <a:ext uri="{FF2B5EF4-FFF2-40B4-BE49-F238E27FC236}">
                  <a16:creationId xmlns:a16="http://schemas.microsoft.com/office/drawing/2014/main" id="{8BBEBE8C-A71C-47D9-B9A9-E15FD6F07F9C}"/>
                </a:ext>
              </a:extLst>
            </p:cNvPr>
            <p:cNvSpPr/>
            <p:nvPr/>
          </p:nvSpPr>
          <p:spPr>
            <a:xfrm>
              <a:off x="4927386" y="4696063"/>
              <a:ext cx="115380" cy="11538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p>
              <a:pPr algn="ctr"/>
              <a:endParaRPr lang="zh-CN" altLang="en-US" sz="810"/>
            </a:p>
          </p:txBody>
        </p:sp>
        <p:sp>
          <p:nvSpPr>
            <p:cNvPr id="66" name="Oval 69+">
              <a:extLst>
                <a:ext uri="{FF2B5EF4-FFF2-40B4-BE49-F238E27FC236}">
                  <a16:creationId xmlns:a16="http://schemas.microsoft.com/office/drawing/2014/main" id="{A54E5B91-369A-4F7C-816A-3C1EF5D42C81}"/>
                </a:ext>
              </a:extLst>
            </p:cNvPr>
            <p:cNvSpPr/>
            <p:nvPr/>
          </p:nvSpPr>
          <p:spPr>
            <a:xfrm>
              <a:off x="4892916" y="4661594"/>
              <a:ext cx="184319" cy="184319"/>
            </a:xfrm>
            <a:prstGeom prst="ellipse">
              <a:avLst/>
            </a:prstGeom>
            <a:solidFill>
              <a:schemeClr val="accent3">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p>
              <a:pPr algn="ctr"/>
              <a:endParaRPr lang="zh-CN" altLang="en-US" sz="810"/>
            </a:p>
          </p:txBody>
        </p:sp>
      </p:grpSp>
      <p:grpSp>
        <p:nvGrpSpPr>
          <p:cNvPr id="70" name="组合 69">
            <a:extLst>
              <a:ext uri="{FF2B5EF4-FFF2-40B4-BE49-F238E27FC236}">
                <a16:creationId xmlns:a16="http://schemas.microsoft.com/office/drawing/2014/main" id="{FF4594FB-4FF6-44A5-B624-C464411EDF31}"/>
              </a:ext>
            </a:extLst>
          </p:cNvPr>
          <p:cNvGrpSpPr/>
          <p:nvPr/>
        </p:nvGrpSpPr>
        <p:grpSpPr>
          <a:xfrm>
            <a:off x="10056280" y="4212784"/>
            <a:ext cx="243301" cy="243301"/>
            <a:chOff x="10358000" y="4274628"/>
            <a:chExt cx="243301" cy="243301"/>
          </a:xfrm>
        </p:grpSpPr>
        <p:sp>
          <p:nvSpPr>
            <p:cNvPr id="68" name="椭圆 67">
              <a:extLst>
                <a:ext uri="{FF2B5EF4-FFF2-40B4-BE49-F238E27FC236}">
                  <a16:creationId xmlns:a16="http://schemas.microsoft.com/office/drawing/2014/main" id="{F22078CA-3012-4816-B0DF-2EB866E406FA}"/>
                </a:ext>
              </a:extLst>
            </p:cNvPr>
            <p:cNvSpPr/>
            <p:nvPr/>
          </p:nvSpPr>
          <p:spPr>
            <a:xfrm>
              <a:off x="10403500" y="4320127"/>
              <a:ext cx="152302" cy="152302"/>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4315" tIns="27158" rIns="54315" bIns="27158" rtlCol="0" anchor="ctr"/>
            <a:lstStyle/>
            <a:p>
              <a:pPr algn="ctr"/>
              <a:endParaRPr lang="zh-CN" altLang="en-US" sz="1069"/>
            </a:p>
          </p:txBody>
        </p:sp>
        <p:sp>
          <p:nvSpPr>
            <p:cNvPr id="69" name="Oval 69+">
              <a:extLst>
                <a:ext uri="{FF2B5EF4-FFF2-40B4-BE49-F238E27FC236}">
                  <a16:creationId xmlns:a16="http://schemas.microsoft.com/office/drawing/2014/main" id="{94A82094-1AEE-46A9-9E16-819E274B1A43}"/>
                </a:ext>
              </a:extLst>
            </p:cNvPr>
            <p:cNvSpPr/>
            <p:nvPr/>
          </p:nvSpPr>
          <p:spPr>
            <a:xfrm>
              <a:off x="10358000" y="4274628"/>
              <a:ext cx="243301" cy="243301"/>
            </a:xfrm>
            <a:prstGeom prst="ellipse">
              <a:avLst/>
            </a:prstGeom>
            <a:solidFill>
              <a:schemeClr val="accent4">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4315" tIns="27158" rIns="54315" bIns="27158" rtlCol="0" anchor="ctr"/>
            <a:lstStyle/>
            <a:p>
              <a:pPr algn="ctr"/>
              <a:endParaRPr lang="zh-CN" altLang="en-US" sz="1069"/>
            </a:p>
          </p:txBody>
        </p:sp>
      </p:grpSp>
      <p:pic>
        <p:nvPicPr>
          <p:cNvPr id="54" name="图片 53">
            <a:extLst>
              <a:ext uri="{FF2B5EF4-FFF2-40B4-BE49-F238E27FC236}">
                <a16:creationId xmlns:a16="http://schemas.microsoft.com/office/drawing/2014/main" id="{5B178773-5480-4720-B3C3-8B59B9886C5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388600" y="697235"/>
            <a:ext cx="1296192" cy="178952"/>
          </a:xfrm>
          <a:prstGeom prst="rect">
            <a:avLst/>
          </a:prstGeom>
        </p:spPr>
      </p:pic>
    </p:spTree>
    <p:extLst>
      <p:ext uri="{BB962C8B-B14F-4D97-AF65-F5344CB8AC3E}">
        <p14:creationId xmlns:p14="http://schemas.microsoft.com/office/powerpoint/2010/main" val="34795822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1)">
                                      <p:cBhvr>
                                        <p:cTn id="7"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PA-矩形 46">
            <a:extLst>
              <a:ext uri="{FF2B5EF4-FFF2-40B4-BE49-F238E27FC236}">
                <a16:creationId xmlns:a16="http://schemas.microsoft.com/office/drawing/2014/main" id="{A7BB4E8D-A072-45E3-BE2F-10AA5CF6634E}"/>
              </a:ext>
            </a:extLst>
          </p:cNvPr>
          <p:cNvSpPr>
            <a:spLocks/>
          </p:cNvSpPr>
          <p:nvPr>
            <p:custDataLst>
              <p:tags r:id="rId1"/>
            </p:custData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pic>
        <p:nvPicPr>
          <p:cNvPr id="80" name="PA-图片 79">
            <a:extLst>
              <a:ext uri="{FF2B5EF4-FFF2-40B4-BE49-F238E27FC236}">
                <a16:creationId xmlns:a16="http://schemas.microsoft.com/office/drawing/2014/main" id="{F105A88E-E19E-4F86-9DC0-5992BCC8E21C}"/>
              </a:ext>
            </a:extLst>
          </p:cNvPr>
          <p:cNvPicPr>
            <a:picLocks noChangeAspect="1"/>
          </p:cNvPicPr>
          <p:nvPr>
            <p:custDataLst>
              <p:tags r:id="rId2"/>
            </p:custDataLst>
          </p:nvPr>
        </p:nvPicPr>
        <p:blipFill>
          <a:blip r:embed="rId72">
            <a:lum bright="70000" contrast="-70000"/>
            <a:alphaModFix amt="37000"/>
          </a:blip>
          <a:stretch>
            <a:fillRect/>
          </a:stretch>
        </p:blipFill>
        <p:spPr>
          <a:xfrm>
            <a:off x="-220093" y="1330903"/>
            <a:ext cx="12632187" cy="6858000"/>
          </a:xfrm>
          <a:prstGeom prst="rect">
            <a:avLst/>
          </a:prstGeom>
          <a:scene3d>
            <a:camera prst="perspectiveRelaxed" fov="7200000">
              <a:rot lat="16773592" lon="0" rev="0"/>
            </a:camera>
            <a:lightRig rig="threePt" dir="t"/>
          </a:scene3d>
        </p:spPr>
      </p:pic>
      <p:grpSp>
        <p:nvGrpSpPr>
          <p:cNvPr id="48" name="PA-组合 47">
            <a:extLst>
              <a:ext uri="{FF2B5EF4-FFF2-40B4-BE49-F238E27FC236}">
                <a16:creationId xmlns:a16="http://schemas.microsoft.com/office/drawing/2014/main" id="{18880D77-5596-4599-9A9E-202E34EE2E04}"/>
              </a:ext>
            </a:extLst>
          </p:cNvPr>
          <p:cNvGrpSpPr/>
          <p:nvPr>
            <p:custDataLst>
              <p:tags r:id="rId3"/>
            </p:custDataLst>
          </p:nvPr>
        </p:nvGrpSpPr>
        <p:grpSpPr>
          <a:xfrm flipV="1">
            <a:off x="507207" y="331693"/>
            <a:ext cx="646930" cy="625992"/>
            <a:chOff x="7358137" y="120226"/>
            <a:chExt cx="6955828" cy="6730704"/>
          </a:xfrm>
        </p:grpSpPr>
        <p:sp>
          <p:nvSpPr>
            <p:cNvPr id="52" name="PA-任意多边形 51">
              <a:extLst>
                <a:ext uri="{FF2B5EF4-FFF2-40B4-BE49-F238E27FC236}">
                  <a16:creationId xmlns:a16="http://schemas.microsoft.com/office/drawing/2014/main" id="{99E1864E-67BE-4A72-ADB5-D85865D8A70D}"/>
                </a:ext>
              </a:extLst>
            </p:cNvPr>
            <p:cNvSpPr/>
            <p:nvPr>
              <p:custDataLst>
                <p:tags r:id="rId67"/>
              </p:custDataLst>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53" name="PA-任意多边形 52">
              <a:extLst>
                <a:ext uri="{FF2B5EF4-FFF2-40B4-BE49-F238E27FC236}">
                  <a16:creationId xmlns:a16="http://schemas.microsoft.com/office/drawing/2014/main" id="{73734A9E-2610-4712-8685-2BCB4D303F78}"/>
                </a:ext>
              </a:extLst>
            </p:cNvPr>
            <p:cNvSpPr/>
            <p:nvPr>
              <p:custDataLst>
                <p:tags r:id="rId68"/>
              </p:custDataLst>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54" name="PA-任意多边形 53">
              <a:extLst>
                <a:ext uri="{FF2B5EF4-FFF2-40B4-BE49-F238E27FC236}">
                  <a16:creationId xmlns:a16="http://schemas.microsoft.com/office/drawing/2014/main" id="{28C5E8BD-EBAB-4B04-9C31-B851B1719118}"/>
                </a:ext>
              </a:extLst>
            </p:cNvPr>
            <p:cNvSpPr/>
            <p:nvPr>
              <p:custDataLst>
                <p:tags r:id="rId69"/>
              </p:custDataLst>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55" name="PA-任意多边形 54">
              <a:extLst>
                <a:ext uri="{FF2B5EF4-FFF2-40B4-BE49-F238E27FC236}">
                  <a16:creationId xmlns:a16="http://schemas.microsoft.com/office/drawing/2014/main" id="{6ACED453-9919-473B-8E48-2A211368F31B}"/>
                </a:ext>
              </a:extLst>
            </p:cNvPr>
            <p:cNvSpPr/>
            <p:nvPr>
              <p:custDataLst>
                <p:tags r:id="rId70"/>
              </p:custDataLst>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sp>
        <p:nvSpPr>
          <p:cNvPr id="50" name="PA-文本框 49">
            <a:extLst>
              <a:ext uri="{FF2B5EF4-FFF2-40B4-BE49-F238E27FC236}">
                <a16:creationId xmlns:a16="http://schemas.microsoft.com/office/drawing/2014/main" id="{8673B5D0-73D7-4A50-8318-5ABA74B50514}"/>
              </a:ext>
            </a:extLst>
          </p:cNvPr>
          <p:cNvSpPr txBox="1"/>
          <p:nvPr>
            <p:custDataLst>
              <p:tags r:id="rId4"/>
            </p:custDataLst>
          </p:nvPr>
        </p:nvSpPr>
        <p:spPr>
          <a:xfrm>
            <a:off x="805186" y="385894"/>
            <a:ext cx="3231654" cy="553998"/>
          </a:xfrm>
          <a:prstGeom prst="rect">
            <a:avLst/>
          </a:prstGeom>
          <a:noFill/>
        </p:spPr>
        <p:txBody>
          <a:bodyPr wrap="none" lIns="0" tIns="0" rIns="0" bIns="0" rtlCol="0">
            <a:spAutoFit/>
          </a:bodyPr>
          <a:lstStyle/>
          <a:p>
            <a:pPr algn="l"/>
            <a:r>
              <a:rPr lang="zh-CN" altLang="en-US" sz="3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请输入你的标题</a:t>
            </a:r>
          </a:p>
        </p:txBody>
      </p:sp>
      <p:sp>
        <p:nvSpPr>
          <p:cNvPr id="51" name="PA-文本框 50">
            <a:extLst>
              <a:ext uri="{FF2B5EF4-FFF2-40B4-BE49-F238E27FC236}">
                <a16:creationId xmlns:a16="http://schemas.microsoft.com/office/drawing/2014/main" id="{0A36D3AD-5DD7-4B3E-A6E2-B4EEB6DEAC1A}"/>
              </a:ext>
            </a:extLst>
          </p:cNvPr>
          <p:cNvSpPr txBox="1"/>
          <p:nvPr>
            <p:custDataLst>
              <p:tags r:id="rId5"/>
            </p:custDataLst>
          </p:nvPr>
        </p:nvSpPr>
        <p:spPr>
          <a:xfrm>
            <a:off x="812537" y="954545"/>
            <a:ext cx="2832363" cy="215444"/>
          </a:xfrm>
          <a:prstGeom prst="rect">
            <a:avLst/>
          </a:prstGeom>
          <a:noFill/>
        </p:spPr>
        <p:txBody>
          <a:bodyPr wrap="square" lIns="0" tIns="0" rIns="0" bIns="0" rtlCol="0">
            <a:spAutoFit/>
          </a:bodyPr>
          <a:lstStyle/>
          <a:p>
            <a:pPr algn="dist"/>
            <a:r>
              <a:rPr lang="en-US" altLang="zh-CN" sz="1400" dirty="0">
                <a:solidFill>
                  <a:schemeClr val="bg1"/>
                </a:solidFill>
              </a:rPr>
              <a:t>PLEASE ENTER YOUR TITLE</a:t>
            </a:r>
            <a:endParaRPr lang="zh-CN" altLang="en-US" sz="1400" dirty="0">
              <a:solidFill>
                <a:schemeClr val="bg1"/>
              </a:solidFill>
            </a:endParaRPr>
          </a:p>
        </p:txBody>
      </p:sp>
      <p:sp>
        <p:nvSpPr>
          <p:cNvPr id="31" name="PA-任意多边形 1153">
            <a:extLst>
              <a:ext uri="{FF2B5EF4-FFF2-40B4-BE49-F238E27FC236}">
                <a16:creationId xmlns:a16="http://schemas.microsoft.com/office/drawing/2014/main" id="{6D4F1D3B-3586-49EC-97DE-742472B911C2}"/>
              </a:ext>
            </a:extLst>
          </p:cNvPr>
          <p:cNvSpPr/>
          <p:nvPr>
            <p:custDataLst>
              <p:tags r:id="rId6"/>
            </p:custDataLst>
          </p:nvPr>
        </p:nvSpPr>
        <p:spPr bwMode="auto">
          <a:xfrm rot="16200000">
            <a:off x="7681913" y="5473077"/>
            <a:ext cx="412750" cy="409575"/>
          </a:xfrm>
          <a:custGeom>
            <a:avLst/>
            <a:gdLst>
              <a:gd name="T0" fmla="*/ 16 w 130"/>
              <a:gd name="T1" fmla="*/ 93 h 129"/>
              <a:gd name="T2" fmla="*/ 93 w 130"/>
              <a:gd name="T3" fmla="*/ 114 h 129"/>
              <a:gd name="T4" fmla="*/ 114 w 130"/>
              <a:gd name="T5" fmla="*/ 36 h 129"/>
              <a:gd name="T6" fmla="*/ 37 w 130"/>
              <a:gd name="T7" fmla="*/ 16 h 129"/>
              <a:gd name="T8" fmla="*/ 16 w 130"/>
              <a:gd name="T9" fmla="*/ 93 h 129"/>
            </a:gdLst>
            <a:ahLst/>
            <a:cxnLst>
              <a:cxn ang="0">
                <a:pos x="T0" y="T1"/>
              </a:cxn>
              <a:cxn ang="0">
                <a:pos x="T2" y="T3"/>
              </a:cxn>
              <a:cxn ang="0">
                <a:pos x="T4" y="T5"/>
              </a:cxn>
              <a:cxn ang="0">
                <a:pos x="T6" y="T7"/>
              </a:cxn>
              <a:cxn ang="0">
                <a:pos x="T8" y="T9"/>
              </a:cxn>
            </a:cxnLst>
            <a:rect l="0" t="0" r="r" b="b"/>
            <a:pathLst>
              <a:path w="130" h="129">
                <a:moveTo>
                  <a:pt x="16" y="93"/>
                </a:moveTo>
                <a:cubicBezTo>
                  <a:pt x="32" y="120"/>
                  <a:pt x="66" y="129"/>
                  <a:pt x="93" y="114"/>
                </a:cubicBezTo>
                <a:cubicBezTo>
                  <a:pt x="120" y="98"/>
                  <a:pt x="130" y="63"/>
                  <a:pt x="114" y="36"/>
                </a:cubicBezTo>
                <a:cubicBezTo>
                  <a:pt x="98" y="9"/>
                  <a:pt x="64" y="0"/>
                  <a:pt x="37" y="16"/>
                </a:cubicBezTo>
                <a:cubicBezTo>
                  <a:pt x="10" y="31"/>
                  <a:pt x="0" y="66"/>
                  <a:pt x="16" y="93"/>
                </a:cubicBezTo>
                <a:close/>
              </a:path>
            </a:pathLst>
          </a:custGeom>
          <a:noFill/>
          <a:ln>
            <a:noFill/>
          </a:ln>
        </p:spPr>
        <p:txBody>
          <a:bodyPr vert="horz" wrap="square" lIns="91440" tIns="45720" rIns="91440" bIns="45720" numCol="1" anchor="t" anchorCtr="0" compatLnSpc="1"/>
          <a:lstStyle/>
          <a:p>
            <a:endParaRPr lang="en-US">
              <a:solidFill>
                <a:prstClr val="black"/>
              </a:solidFill>
              <a:latin typeface="Arial"/>
            </a:endParaRPr>
          </a:p>
        </p:txBody>
      </p:sp>
      <p:grpSp>
        <p:nvGrpSpPr>
          <p:cNvPr id="13" name="组合 12">
            <a:extLst>
              <a:ext uri="{FF2B5EF4-FFF2-40B4-BE49-F238E27FC236}">
                <a16:creationId xmlns:a16="http://schemas.microsoft.com/office/drawing/2014/main" id="{66E840EB-08CB-451D-B9AD-31F35A4E3E4B}"/>
              </a:ext>
            </a:extLst>
          </p:cNvPr>
          <p:cNvGrpSpPr/>
          <p:nvPr/>
        </p:nvGrpSpPr>
        <p:grpSpPr>
          <a:xfrm>
            <a:off x="4672678" y="2293045"/>
            <a:ext cx="1598916" cy="1494281"/>
            <a:chOff x="4672678" y="2293045"/>
            <a:chExt cx="1598916" cy="1494281"/>
          </a:xfrm>
        </p:grpSpPr>
        <p:sp>
          <p:nvSpPr>
            <p:cNvPr id="93" name="PA-文本框 92">
              <a:extLst>
                <a:ext uri="{FF2B5EF4-FFF2-40B4-BE49-F238E27FC236}">
                  <a16:creationId xmlns:a16="http://schemas.microsoft.com/office/drawing/2014/main" id="{9A9815C2-CFF3-422D-A963-7769D05AC58E}"/>
                </a:ext>
              </a:extLst>
            </p:cNvPr>
            <p:cNvSpPr txBox="1"/>
            <p:nvPr>
              <p:custDataLst>
                <p:tags r:id="rId64"/>
              </p:custDataLst>
            </p:nvPr>
          </p:nvSpPr>
          <p:spPr>
            <a:xfrm>
              <a:off x="4672678" y="2293045"/>
              <a:ext cx="1025922" cy="299634"/>
            </a:xfrm>
            <a:prstGeom prst="rect">
              <a:avLst/>
            </a:prstGeom>
            <a:noFill/>
          </p:spPr>
          <p:txBody>
            <a:bodyPr wrap="none" lIns="0" tIns="0" rIns="0" bIns="0" rtlCol="0">
              <a:spAutoFit/>
            </a:bodyPr>
            <a:lstStyle/>
            <a:p>
              <a:pPr algn="ctr">
                <a:lnSpc>
                  <a:spcPct val="130000"/>
                </a:lnSpc>
              </a:pPr>
              <a:r>
                <a:rPr lang="zh-CN" altLang="en-US" sz="1600" dirty="0">
                  <a:solidFill>
                    <a:schemeClr val="accent3"/>
                  </a:solidFill>
                  <a:latin typeface="OPPOSans H" panose="00020600040101010101" pitchFamily="18" charset="-122"/>
                  <a:ea typeface="OPPOSans H" panose="00020600040101010101" pitchFamily="18" charset="-122"/>
                  <a:sym typeface="OPPOSans H" panose="00020600040101010101" pitchFamily="18" charset="-122"/>
                </a:rPr>
                <a:t>请输入文字</a:t>
              </a:r>
            </a:p>
          </p:txBody>
        </p:sp>
        <p:sp>
          <p:nvSpPr>
            <p:cNvPr id="97" name="PA-圆角矩形 96">
              <a:extLst>
                <a:ext uri="{FF2B5EF4-FFF2-40B4-BE49-F238E27FC236}">
                  <a16:creationId xmlns:a16="http://schemas.microsoft.com/office/drawing/2014/main" id="{BD64D71E-BBBF-4640-AE13-2C2DA67EAA1B}"/>
                </a:ext>
              </a:extLst>
            </p:cNvPr>
            <p:cNvSpPr/>
            <p:nvPr>
              <p:custDataLst>
                <p:tags r:id="rId65"/>
              </p:custDataLst>
            </p:nvPr>
          </p:nvSpPr>
          <p:spPr>
            <a:xfrm>
              <a:off x="4672678" y="2703613"/>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t>文字内容</a:t>
              </a:r>
            </a:p>
          </p:txBody>
        </p:sp>
        <p:sp>
          <p:nvSpPr>
            <p:cNvPr id="116" name="PA-文本框 115">
              <a:extLst>
                <a:ext uri="{FF2B5EF4-FFF2-40B4-BE49-F238E27FC236}">
                  <a16:creationId xmlns:a16="http://schemas.microsoft.com/office/drawing/2014/main" id="{D799B9AF-82FD-4E52-BDEB-744112153B72}"/>
                </a:ext>
              </a:extLst>
            </p:cNvPr>
            <p:cNvSpPr txBox="1"/>
            <p:nvPr>
              <p:custDataLst>
                <p:tags r:id="rId66"/>
              </p:custDataLst>
            </p:nvPr>
          </p:nvSpPr>
          <p:spPr>
            <a:xfrm>
              <a:off x="4672678" y="3082453"/>
              <a:ext cx="1598916" cy="704873"/>
            </a:xfrm>
            <a:prstGeom prst="rect">
              <a:avLst/>
            </a:prstGeom>
            <a:noFill/>
          </p:spPr>
          <p:txBody>
            <a:bodyPr wrap="square" lIns="0" tIns="0" rIns="0" bIns="0" rtlCol="0">
              <a:spAutoFit/>
            </a:bodyPr>
            <a:lstStyle/>
            <a:p>
              <a:pPr algn="just">
                <a:lnSpc>
                  <a:spcPct val="130000"/>
                </a:lnSpc>
              </a:pPr>
              <a:r>
                <a:rPr lang="zh-CN" altLang="en-US" sz="1200" dirty="0">
                  <a:solidFill>
                    <a:schemeClr val="bg1"/>
                  </a:solidFill>
                </a:rPr>
                <a:t>请输入你的内容请输入你的内容请输入你的内容请输入你</a:t>
              </a:r>
            </a:p>
          </p:txBody>
        </p:sp>
      </p:grpSp>
      <p:grpSp>
        <p:nvGrpSpPr>
          <p:cNvPr id="14" name="组合 13">
            <a:extLst>
              <a:ext uri="{FF2B5EF4-FFF2-40B4-BE49-F238E27FC236}">
                <a16:creationId xmlns:a16="http://schemas.microsoft.com/office/drawing/2014/main" id="{9593CD60-5CDD-4D12-9FDE-4B0377302727}"/>
              </a:ext>
            </a:extLst>
          </p:cNvPr>
          <p:cNvGrpSpPr/>
          <p:nvPr/>
        </p:nvGrpSpPr>
        <p:grpSpPr>
          <a:xfrm>
            <a:off x="6837537" y="1763614"/>
            <a:ext cx="1598916" cy="1582033"/>
            <a:chOff x="6837537" y="1763614"/>
            <a:chExt cx="1598916" cy="1582033"/>
          </a:xfrm>
        </p:grpSpPr>
        <p:sp>
          <p:nvSpPr>
            <p:cNvPr id="94" name="PA-文本框 93">
              <a:extLst>
                <a:ext uri="{FF2B5EF4-FFF2-40B4-BE49-F238E27FC236}">
                  <a16:creationId xmlns:a16="http://schemas.microsoft.com/office/drawing/2014/main" id="{90F8D9D9-2DD6-4D69-9B8F-99566B057795}"/>
                </a:ext>
              </a:extLst>
            </p:cNvPr>
            <p:cNvSpPr txBox="1"/>
            <p:nvPr>
              <p:custDataLst>
                <p:tags r:id="rId61"/>
              </p:custDataLst>
            </p:nvPr>
          </p:nvSpPr>
          <p:spPr>
            <a:xfrm>
              <a:off x="6837537" y="1763614"/>
              <a:ext cx="1025922" cy="299634"/>
            </a:xfrm>
            <a:prstGeom prst="rect">
              <a:avLst/>
            </a:prstGeom>
            <a:noFill/>
          </p:spPr>
          <p:txBody>
            <a:bodyPr wrap="none" lIns="0" tIns="0" rIns="0" bIns="0" rtlCol="0">
              <a:spAutoFit/>
            </a:bodyPr>
            <a:lstStyle/>
            <a:p>
              <a:pPr algn="ctr">
                <a:lnSpc>
                  <a:spcPct val="130000"/>
                </a:lnSpc>
              </a:pPr>
              <a:r>
                <a:rPr lang="zh-CN" altLang="en-US" sz="1600" dirty="0">
                  <a:solidFill>
                    <a:schemeClr val="accent1"/>
                  </a:solidFill>
                  <a:latin typeface="OPPOSans H" panose="00020600040101010101" pitchFamily="18" charset="-122"/>
                  <a:ea typeface="OPPOSans H" panose="00020600040101010101" pitchFamily="18" charset="-122"/>
                  <a:sym typeface="OPPOSans H" panose="00020600040101010101" pitchFamily="18" charset="-122"/>
                </a:rPr>
                <a:t>请输入文字</a:t>
              </a:r>
            </a:p>
          </p:txBody>
        </p:sp>
        <p:sp>
          <p:nvSpPr>
            <p:cNvPr id="98" name="PA-圆角矩形 97">
              <a:extLst>
                <a:ext uri="{FF2B5EF4-FFF2-40B4-BE49-F238E27FC236}">
                  <a16:creationId xmlns:a16="http://schemas.microsoft.com/office/drawing/2014/main" id="{F4ABC422-C258-49BC-B2A7-9FE3A7D04B95}"/>
                </a:ext>
              </a:extLst>
            </p:cNvPr>
            <p:cNvSpPr/>
            <p:nvPr>
              <p:custDataLst>
                <p:tags r:id="rId62"/>
              </p:custDataLst>
            </p:nvPr>
          </p:nvSpPr>
          <p:spPr>
            <a:xfrm>
              <a:off x="6837537" y="2218058"/>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t>文字内容</a:t>
              </a:r>
            </a:p>
          </p:txBody>
        </p:sp>
        <p:sp>
          <p:nvSpPr>
            <p:cNvPr id="117" name="PA-文本框 116">
              <a:extLst>
                <a:ext uri="{FF2B5EF4-FFF2-40B4-BE49-F238E27FC236}">
                  <a16:creationId xmlns:a16="http://schemas.microsoft.com/office/drawing/2014/main" id="{9410B368-1FB6-4BAA-A687-E8F0E709FDDE}"/>
                </a:ext>
              </a:extLst>
            </p:cNvPr>
            <p:cNvSpPr txBox="1"/>
            <p:nvPr>
              <p:custDataLst>
                <p:tags r:id="rId63"/>
              </p:custDataLst>
            </p:nvPr>
          </p:nvSpPr>
          <p:spPr>
            <a:xfrm>
              <a:off x="6837537" y="2640774"/>
              <a:ext cx="1598916" cy="704873"/>
            </a:xfrm>
            <a:prstGeom prst="rect">
              <a:avLst/>
            </a:prstGeom>
            <a:noFill/>
          </p:spPr>
          <p:txBody>
            <a:bodyPr wrap="square" lIns="0" tIns="0" rIns="0" bIns="0" rtlCol="0">
              <a:spAutoFit/>
            </a:bodyPr>
            <a:lstStyle/>
            <a:p>
              <a:pPr algn="just">
                <a:lnSpc>
                  <a:spcPct val="130000"/>
                </a:lnSpc>
              </a:pPr>
              <a:r>
                <a:rPr lang="zh-CN" altLang="en-US" sz="1200" dirty="0">
                  <a:solidFill>
                    <a:schemeClr val="bg1"/>
                  </a:solidFill>
                </a:rPr>
                <a:t>请输入你的内容请输入你的内容请输入你的内容请输入你</a:t>
              </a:r>
            </a:p>
          </p:txBody>
        </p:sp>
      </p:grpSp>
      <p:grpSp>
        <p:nvGrpSpPr>
          <p:cNvPr id="15" name="组合 14">
            <a:extLst>
              <a:ext uri="{FF2B5EF4-FFF2-40B4-BE49-F238E27FC236}">
                <a16:creationId xmlns:a16="http://schemas.microsoft.com/office/drawing/2014/main" id="{FA4C97F8-3133-4748-B7A3-EC35797045D1}"/>
              </a:ext>
            </a:extLst>
          </p:cNvPr>
          <p:cNvGrpSpPr/>
          <p:nvPr/>
        </p:nvGrpSpPr>
        <p:grpSpPr>
          <a:xfrm>
            <a:off x="9428097" y="2505780"/>
            <a:ext cx="1598916" cy="1584294"/>
            <a:chOff x="9428097" y="2505780"/>
            <a:chExt cx="1598916" cy="1584294"/>
          </a:xfrm>
        </p:grpSpPr>
        <p:sp>
          <p:nvSpPr>
            <p:cNvPr id="95" name="PA-文本框 94">
              <a:extLst>
                <a:ext uri="{FF2B5EF4-FFF2-40B4-BE49-F238E27FC236}">
                  <a16:creationId xmlns:a16="http://schemas.microsoft.com/office/drawing/2014/main" id="{950E395B-CF43-404F-A4B8-412D639B821C}"/>
                </a:ext>
              </a:extLst>
            </p:cNvPr>
            <p:cNvSpPr txBox="1"/>
            <p:nvPr>
              <p:custDataLst>
                <p:tags r:id="rId58"/>
              </p:custDataLst>
            </p:nvPr>
          </p:nvSpPr>
          <p:spPr>
            <a:xfrm>
              <a:off x="9428097" y="2505780"/>
              <a:ext cx="1025922" cy="299634"/>
            </a:xfrm>
            <a:prstGeom prst="rect">
              <a:avLst/>
            </a:prstGeom>
            <a:noFill/>
          </p:spPr>
          <p:txBody>
            <a:bodyPr wrap="none" lIns="0" tIns="0" rIns="0" bIns="0" rtlCol="0">
              <a:spAutoFit/>
            </a:bodyPr>
            <a:lstStyle/>
            <a:p>
              <a:pPr algn="ctr">
                <a:lnSpc>
                  <a:spcPct val="130000"/>
                </a:lnSpc>
              </a:pPr>
              <a:r>
                <a:rPr lang="zh-CN" altLang="en-US" sz="1600" dirty="0">
                  <a:solidFill>
                    <a:schemeClr val="accent4"/>
                  </a:solidFill>
                  <a:latin typeface="OPPOSans H" panose="00020600040101010101" pitchFamily="18" charset="-122"/>
                  <a:ea typeface="OPPOSans H" panose="00020600040101010101" pitchFamily="18" charset="-122"/>
                  <a:sym typeface="OPPOSans H" panose="00020600040101010101" pitchFamily="18" charset="-122"/>
                </a:rPr>
                <a:t>请输入文字</a:t>
              </a:r>
            </a:p>
          </p:txBody>
        </p:sp>
        <p:sp>
          <p:nvSpPr>
            <p:cNvPr id="99" name="PA-圆角矩形 98">
              <a:extLst>
                <a:ext uri="{FF2B5EF4-FFF2-40B4-BE49-F238E27FC236}">
                  <a16:creationId xmlns:a16="http://schemas.microsoft.com/office/drawing/2014/main" id="{B2A78505-27EB-4CC1-82DA-9F2B768F1EDC}"/>
                </a:ext>
              </a:extLst>
            </p:cNvPr>
            <p:cNvSpPr/>
            <p:nvPr>
              <p:custDataLst>
                <p:tags r:id="rId59"/>
              </p:custDataLst>
            </p:nvPr>
          </p:nvSpPr>
          <p:spPr>
            <a:xfrm>
              <a:off x="9428097" y="2961354"/>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t>文字内容</a:t>
              </a:r>
            </a:p>
          </p:txBody>
        </p:sp>
        <p:sp>
          <p:nvSpPr>
            <p:cNvPr id="118" name="PA-文本框 117">
              <a:extLst>
                <a:ext uri="{FF2B5EF4-FFF2-40B4-BE49-F238E27FC236}">
                  <a16:creationId xmlns:a16="http://schemas.microsoft.com/office/drawing/2014/main" id="{315EE96A-1A40-4A1D-86FF-7EAED644C30C}"/>
                </a:ext>
              </a:extLst>
            </p:cNvPr>
            <p:cNvSpPr txBox="1"/>
            <p:nvPr>
              <p:custDataLst>
                <p:tags r:id="rId60"/>
              </p:custDataLst>
            </p:nvPr>
          </p:nvSpPr>
          <p:spPr>
            <a:xfrm>
              <a:off x="9428097" y="3385201"/>
              <a:ext cx="1598916" cy="704873"/>
            </a:xfrm>
            <a:prstGeom prst="rect">
              <a:avLst/>
            </a:prstGeom>
            <a:noFill/>
          </p:spPr>
          <p:txBody>
            <a:bodyPr wrap="square" lIns="0" tIns="0" rIns="0" bIns="0" rtlCol="0">
              <a:spAutoFit/>
            </a:bodyPr>
            <a:lstStyle/>
            <a:p>
              <a:pPr algn="just">
                <a:lnSpc>
                  <a:spcPct val="130000"/>
                </a:lnSpc>
              </a:pPr>
              <a:r>
                <a:rPr lang="zh-CN" altLang="en-US" sz="1200" dirty="0">
                  <a:solidFill>
                    <a:schemeClr val="bg1"/>
                  </a:solidFill>
                </a:rPr>
                <a:t>请输入你的内容请输入你的内容请输入你的内容请输入你</a:t>
              </a:r>
            </a:p>
          </p:txBody>
        </p:sp>
      </p:grpSp>
      <p:grpSp>
        <p:nvGrpSpPr>
          <p:cNvPr id="9" name="组合 8">
            <a:extLst>
              <a:ext uri="{FF2B5EF4-FFF2-40B4-BE49-F238E27FC236}">
                <a16:creationId xmlns:a16="http://schemas.microsoft.com/office/drawing/2014/main" id="{2A9853BF-E5B5-47DE-AC16-F47F8D779504}"/>
              </a:ext>
            </a:extLst>
          </p:cNvPr>
          <p:cNvGrpSpPr/>
          <p:nvPr/>
        </p:nvGrpSpPr>
        <p:grpSpPr>
          <a:xfrm>
            <a:off x="2031762" y="2661730"/>
            <a:ext cx="1598916" cy="1531885"/>
            <a:chOff x="2031762" y="2661730"/>
            <a:chExt cx="1598916" cy="1531885"/>
          </a:xfrm>
        </p:grpSpPr>
        <p:sp>
          <p:nvSpPr>
            <p:cNvPr id="91" name="PA-文本框 90">
              <a:extLst>
                <a:ext uri="{FF2B5EF4-FFF2-40B4-BE49-F238E27FC236}">
                  <a16:creationId xmlns:a16="http://schemas.microsoft.com/office/drawing/2014/main" id="{138935AD-31E4-4C9F-BFE5-15429E90A0EB}"/>
                </a:ext>
              </a:extLst>
            </p:cNvPr>
            <p:cNvSpPr txBox="1"/>
            <p:nvPr>
              <p:custDataLst>
                <p:tags r:id="rId55"/>
              </p:custDataLst>
            </p:nvPr>
          </p:nvSpPr>
          <p:spPr>
            <a:xfrm>
              <a:off x="2031762" y="2661730"/>
              <a:ext cx="1025922" cy="299634"/>
            </a:xfrm>
            <a:prstGeom prst="rect">
              <a:avLst/>
            </a:prstGeom>
            <a:noFill/>
          </p:spPr>
          <p:txBody>
            <a:bodyPr wrap="none" lIns="0" tIns="0" rIns="0" bIns="0" rtlCol="0">
              <a:spAutoFit/>
            </a:bodyPr>
            <a:lstStyle/>
            <a:p>
              <a:pPr algn="ctr">
                <a:lnSpc>
                  <a:spcPct val="130000"/>
                </a:lnSpc>
              </a:pPr>
              <a:r>
                <a:rPr lang="zh-CN" altLang="en-US" sz="1600" dirty="0">
                  <a:solidFill>
                    <a:schemeClr val="accent2"/>
                  </a:solidFill>
                  <a:latin typeface="OPPOSans H" panose="00020600040101010101" pitchFamily="18" charset="-122"/>
                  <a:ea typeface="OPPOSans H" panose="00020600040101010101" pitchFamily="18" charset="-122"/>
                  <a:sym typeface="OPPOSans H" panose="00020600040101010101" pitchFamily="18" charset="-122"/>
                </a:rPr>
                <a:t>请输入文字</a:t>
              </a:r>
            </a:p>
          </p:txBody>
        </p:sp>
        <p:sp>
          <p:nvSpPr>
            <p:cNvPr id="96" name="PA-圆角矩形 95">
              <a:extLst>
                <a:ext uri="{FF2B5EF4-FFF2-40B4-BE49-F238E27FC236}">
                  <a16:creationId xmlns:a16="http://schemas.microsoft.com/office/drawing/2014/main" id="{2C0CD49E-7846-4D37-978C-B37730ADA9F6}"/>
                </a:ext>
              </a:extLst>
            </p:cNvPr>
            <p:cNvSpPr/>
            <p:nvPr>
              <p:custDataLst>
                <p:tags r:id="rId56"/>
              </p:custDataLst>
            </p:nvPr>
          </p:nvSpPr>
          <p:spPr>
            <a:xfrm>
              <a:off x="2031762" y="3091100"/>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t>文字内容</a:t>
              </a:r>
            </a:p>
          </p:txBody>
        </p:sp>
        <p:sp>
          <p:nvSpPr>
            <p:cNvPr id="115" name="PA-文本框 114">
              <a:extLst>
                <a:ext uri="{FF2B5EF4-FFF2-40B4-BE49-F238E27FC236}">
                  <a16:creationId xmlns:a16="http://schemas.microsoft.com/office/drawing/2014/main" id="{DD4E27EF-6A26-42E9-B110-98A4A3B52259}"/>
                </a:ext>
              </a:extLst>
            </p:cNvPr>
            <p:cNvSpPr txBox="1"/>
            <p:nvPr>
              <p:custDataLst>
                <p:tags r:id="rId57"/>
              </p:custDataLst>
            </p:nvPr>
          </p:nvSpPr>
          <p:spPr>
            <a:xfrm>
              <a:off x="2031762" y="3488742"/>
              <a:ext cx="1598916" cy="704873"/>
            </a:xfrm>
            <a:prstGeom prst="rect">
              <a:avLst/>
            </a:prstGeom>
            <a:noFill/>
          </p:spPr>
          <p:txBody>
            <a:bodyPr wrap="square" lIns="0" tIns="0" rIns="0" bIns="0" rtlCol="0">
              <a:spAutoFit/>
            </a:bodyPr>
            <a:lstStyle/>
            <a:p>
              <a:pPr algn="just">
                <a:lnSpc>
                  <a:spcPct val="130000"/>
                </a:lnSpc>
              </a:pPr>
              <a:r>
                <a:rPr lang="zh-CN" altLang="en-US" sz="1200" dirty="0">
                  <a:solidFill>
                    <a:schemeClr val="bg1"/>
                  </a:solidFill>
                </a:rPr>
                <a:t>请输入你的内容请输入你的内容请输入你的内容请输入你</a:t>
              </a:r>
            </a:p>
          </p:txBody>
        </p:sp>
      </p:grpSp>
      <p:grpSp>
        <p:nvGrpSpPr>
          <p:cNvPr id="8" name="组合 7">
            <a:extLst>
              <a:ext uri="{FF2B5EF4-FFF2-40B4-BE49-F238E27FC236}">
                <a16:creationId xmlns:a16="http://schemas.microsoft.com/office/drawing/2014/main" id="{42919661-9599-48B7-9C18-C7660B6E4342}"/>
              </a:ext>
            </a:extLst>
          </p:cNvPr>
          <p:cNvGrpSpPr/>
          <p:nvPr/>
        </p:nvGrpSpPr>
        <p:grpSpPr>
          <a:xfrm>
            <a:off x="1620341" y="2047330"/>
            <a:ext cx="710676" cy="3414045"/>
            <a:chOff x="1620341" y="2047330"/>
            <a:chExt cx="710676" cy="3414045"/>
          </a:xfrm>
        </p:grpSpPr>
        <p:grpSp>
          <p:nvGrpSpPr>
            <p:cNvPr id="72" name="PA-组合 71">
              <a:extLst>
                <a:ext uri="{FF2B5EF4-FFF2-40B4-BE49-F238E27FC236}">
                  <a16:creationId xmlns:a16="http://schemas.microsoft.com/office/drawing/2014/main" id="{C4F21989-56AA-4404-B433-ECB140CFD84F}"/>
                </a:ext>
              </a:extLst>
            </p:cNvPr>
            <p:cNvGrpSpPr/>
            <p:nvPr>
              <p:custDataLst>
                <p:tags r:id="rId46"/>
              </p:custDataLst>
            </p:nvPr>
          </p:nvGrpSpPr>
          <p:grpSpPr>
            <a:xfrm>
              <a:off x="1620341" y="2047330"/>
              <a:ext cx="630947" cy="634432"/>
              <a:chOff x="4348573" y="1496930"/>
              <a:chExt cx="630947" cy="634432"/>
            </a:xfrm>
          </p:grpSpPr>
          <p:sp>
            <p:nvSpPr>
              <p:cNvPr id="70" name="PA-椭圆 1161">
                <a:extLst>
                  <a:ext uri="{FF2B5EF4-FFF2-40B4-BE49-F238E27FC236}">
                    <a16:creationId xmlns:a16="http://schemas.microsoft.com/office/drawing/2014/main" id="{7FCD1C49-E317-4482-B13E-DA6C43972783}"/>
                  </a:ext>
                </a:extLst>
              </p:cNvPr>
              <p:cNvSpPr>
                <a:spLocks noChangeArrowheads="1"/>
              </p:cNvSpPr>
              <p:nvPr>
                <p:custDataLst>
                  <p:tags r:id="rId52"/>
                </p:custDataLst>
              </p:nvPr>
            </p:nvSpPr>
            <p:spPr bwMode="auto">
              <a:xfrm>
                <a:off x="4348573" y="1496930"/>
                <a:ext cx="630947" cy="634432"/>
              </a:xfrm>
              <a:prstGeom prst="ellipse">
                <a:avLst/>
              </a:prstGeom>
              <a:solidFill>
                <a:schemeClr val="accent2">
                  <a:alpha val="44000"/>
                </a:schemeClr>
              </a:solidFill>
              <a:ln>
                <a:noFill/>
              </a:ln>
              <a:effectLst/>
            </p:spPr>
            <p:txBody>
              <a:bodyPr vert="horz" wrap="square" lIns="84125" tIns="42062" rIns="84125" bIns="42062" numCol="1" anchor="t" anchorCtr="0" compatLnSpc="1"/>
              <a:lstStyle/>
              <a:p>
                <a:endParaRPr lang="en-US" sz="1656">
                  <a:solidFill>
                    <a:prstClr val="black"/>
                  </a:solidFill>
                  <a:latin typeface="Arial"/>
                </a:endParaRPr>
              </a:p>
            </p:txBody>
          </p:sp>
          <p:grpSp>
            <p:nvGrpSpPr>
              <p:cNvPr id="61" name="组合 60">
                <a:extLst>
                  <a:ext uri="{FF2B5EF4-FFF2-40B4-BE49-F238E27FC236}">
                    <a16:creationId xmlns:a16="http://schemas.microsoft.com/office/drawing/2014/main" id="{96C764EC-1D29-4277-AF18-77EE95EA3954}"/>
                  </a:ext>
                </a:extLst>
              </p:cNvPr>
              <p:cNvGrpSpPr/>
              <p:nvPr/>
            </p:nvGrpSpPr>
            <p:grpSpPr>
              <a:xfrm>
                <a:off x="4399698" y="1548335"/>
                <a:ext cx="528701" cy="531622"/>
                <a:chOff x="4802730" y="1616116"/>
                <a:chExt cx="528701" cy="531622"/>
              </a:xfrm>
            </p:grpSpPr>
            <p:sp>
              <p:nvSpPr>
                <p:cNvPr id="39" name="PA-椭圆 1161">
                  <a:extLst>
                    <a:ext uri="{FF2B5EF4-FFF2-40B4-BE49-F238E27FC236}">
                      <a16:creationId xmlns:a16="http://schemas.microsoft.com/office/drawing/2014/main" id="{2470EBA6-1489-4955-A0F3-51B8D6F31C16}"/>
                    </a:ext>
                  </a:extLst>
                </p:cNvPr>
                <p:cNvSpPr>
                  <a:spLocks noChangeArrowheads="1"/>
                </p:cNvSpPr>
                <p:nvPr>
                  <p:custDataLst>
                    <p:tags r:id="rId53"/>
                  </p:custDataLst>
                </p:nvPr>
              </p:nvSpPr>
              <p:spPr bwMode="auto">
                <a:xfrm>
                  <a:off x="4802730" y="1616116"/>
                  <a:ext cx="528701" cy="531622"/>
                </a:xfrm>
                <a:prstGeom prst="ellipse">
                  <a:avLst/>
                </a:prstGeom>
                <a:solidFill>
                  <a:schemeClr val="accent2"/>
                </a:solidFill>
                <a:ln>
                  <a:noFill/>
                </a:ln>
                <a:effectLst/>
              </p:spPr>
              <p:txBody>
                <a:bodyPr vert="horz" wrap="square" lIns="84125" tIns="42062" rIns="84125" bIns="42062" numCol="1" anchor="t" anchorCtr="0" compatLnSpc="1"/>
                <a:lstStyle/>
                <a:p>
                  <a:endParaRPr lang="en-US" sz="1656">
                    <a:solidFill>
                      <a:prstClr val="black"/>
                    </a:solidFill>
                    <a:latin typeface="Arial"/>
                  </a:endParaRPr>
                </a:p>
              </p:txBody>
            </p:sp>
            <p:sp>
              <p:nvSpPr>
                <p:cNvPr id="40" name="PA-任意多边形 1162">
                  <a:extLst>
                    <a:ext uri="{FF2B5EF4-FFF2-40B4-BE49-F238E27FC236}">
                      <a16:creationId xmlns:a16="http://schemas.microsoft.com/office/drawing/2014/main" id="{1CC41857-50D2-4C0D-9EEF-3A880D876F21}"/>
                    </a:ext>
                  </a:extLst>
                </p:cNvPr>
                <p:cNvSpPr>
                  <a:spLocks noEditPoints="1"/>
                </p:cNvSpPr>
                <p:nvPr>
                  <p:custDataLst>
                    <p:tags r:id="rId54"/>
                  </p:custDataLst>
                </p:nvPr>
              </p:nvSpPr>
              <p:spPr bwMode="auto">
                <a:xfrm>
                  <a:off x="4916649" y="1754863"/>
                  <a:ext cx="300863" cy="254127"/>
                </a:xfrm>
                <a:custGeom>
                  <a:avLst/>
                  <a:gdLst>
                    <a:gd name="T0" fmla="*/ 4 w 103"/>
                    <a:gd name="T1" fmla="*/ 83 h 87"/>
                    <a:gd name="T2" fmla="*/ 8 w 103"/>
                    <a:gd name="T3" fmla="*/ 87 h 87"/>
                    <a:gd name="T4" fmla="*/ 27 w 103"/>
                    <a:gd name="T5" fmla="*/ 87 h 87"/>
                    <a:gd name="T6" fmla="*/ 27 w 103"/>
                    <a:gd name="T7" fmla="*/ 47 h 87"/>
                    <a:gd name="T8" fmla="*/ 4 w 103"/>
                    <a:gd name="T9" fmla="*/ 70 h 87"/>
                    <a:gd name="T10" fmla="*/ 4 w 103"/>
                    <a:gd name="T11" fmla="*/ 83 h 87"/>
                    <a:gd name="T12" fmla="*/ 36 w 103"/>
                    <a:gd name="T13" fmla="*/ 56 h 87"/>
                    <a:gd name="T14" fmla="*/ 36 w 103"/>
                    <a:gd name="T15" fmla="*/ 87 h 87"/>
                    <a:gd name="T16" fmla="*/ 59 w 103"/>
                    <a:gd name="T17" fmla="*/ 87 h 87"/>
                    <a:gd name="T18" fmla="*/ 59 w 103"/>
                    <a:gd name="T19" fmla="*/ 60 h 87"/>
                    <a:gd name="T20" fmla="*/ 49 w 103"/>
                    <a:gd name="T21" fmla="*/ 70 h 87"/>
                    <a:gd name="T22" fmla="*/ 36 w 103"/>
                    <a:gd name="T23" fmla="*/ 56 h 87"/>
                    <a:gd name="T24" fmla="*/ 68 w 103"/>
                    <a:gd name="T25" fmla="*/ 50 h 87"/>
                    <a:gd name="T26" fmla="*/ 68 w 103"/>
                    <a:gd name="T27" fmla="*/ 87 h 87"/>
                    <a:gd name="T28" fmla="*/ 88 w 103"/>
                    <a:gd name="T29" fmla="*/ 87 h 87"/>
                    <a:gd name="T30" fmla="*/ 91 w 103"/>
                    <a:gd name="T31" fmla="*/ 83 h 87"/>
                    <a:gd name="T32" fmla="*/ 91 w 103"/>
                    <a:gd name="T33" fmla="*/ 47 h 87"/>
                    <a:gd name="T34" fmla="*/ 91 w 103"/>
                    <a:gd name="T35" fmla="*/ 27 h 87"/>
                    <a:gd name="T36" fmla="*/ 72 w 103"/>
                    <a:gd name="T37" fmla="*/ 47 h 87"/>
                    <a:gd name="T38" fmla="*/ 68 w 103"/>
                    <a:gd name="T39" fmla="*/ 50 h 87"/>
                    <a:gd name="T40" fmla="*/ 82 w 103"/>
                    <a:gd name="T41" fmla="*/ 1 h 87"/>
                    <a:gd name="T42" fmla="*/ 78 w 103"/>
                    <a:gd name="T43" fmla="*/ 6 h 87"/>
                    <a:gd name="T44" fmla="*/ 83 w 103"/>
                    <a:gd name="T45" fmla="*/ 10 h 87"/>
                    <a:gd name="T46" fmla="*/ 87 w 103"/>
                    <a:gd name="T47" fmla="*/ 9 h 87"/>
                    <a:gd name="T48" fmla="*/ 49 w 103"/>
                    <a:gd name="T49" fmla="*/ 47 h 87"/>
                    <a:gd name="T50" fmla="*/ 27 w 103"/>
                    <a:gd name="T51" fmla="*/ 25 h 87"/>
                    <a:gd name="T52" fmla="*/ 1 w 103"/>
                    <a:gd name="T53" fmla="*/ 51 h 87"/>
                    <a:gd name="T54" fmla="*/ 1 w 103"/>
                    <a:gd name="T55" fmla="*/ 57 h 87"/>
                    <a:gd name="T56" fmla="*/ 7 w 103"/>
                    <a:gd name="T57" fmla="*/ 57 h 87"/>
                    <a:gd name="T58" fmla="*/ 27 w 103"/>
                    <a:gd name="T59" fmla="*/ 37 h 87"/>
                    <a:gd name="T60" fmla="*/ 49 w 103"/>
                    <a:gd name="T61" fmla="*/ 59 h 87"/>
                    <a:gd name="T62" fmla="*/ 93 w 103"/>
                    <a:gd name="T63" fmla="*/ 15 h 87"/>
                    <a:gd name="T64" fmla="*/ 93 w 103"/>
                    <a:gd name="T65" fmla="*/ 19 h 87"/>
                    <a:gd name="T66" fmla="*/ 97 w 103"/>
                    <a:gd name="T67" fmla="*/ 24 h 87"/>
                    <a:gd name="T68" fmla="*/ 97 w 103"/>
                    <a:gd name="T69" fmla="*/ 24 h 87"/>
                    <a:gd name="T70" fmla="*/ 101 w 103"/>
                    <a:gd name="T71" fmla="*/ 20 h 87"/>
                    <a:gd name="T72" fmla="*/ 103 w 103"/>
                    <a:gd name="T73" fmla="*/ 0 h 87"/>
                    <a:gd name="T74" fmla="*/ 82 w 103"/>
                    <a:gd name="T75"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3" h="87">
                      <a:moveTo>
                        <a:pt x="4" y="83"/>
                      </a:moveTo>
                      <a:cubicBezTo>
                        <a:pt x="4" y="85"/>
                        <a:pt x="6" y="87"/>
                        <a:pt x="8" y="87"/>
                      </a:cubicBezTo>
                      <a:cubicBezTo>
                        <a:pt x="27" y="87"/>
                        <a:pt x="27" y="87"/>
                        <a:pt x="27" y="87"/>
                      </a:cubicBezTo>
                      <a:cubicBezTo>
                        <a:pt x="27" y="47"/>
                        <a:pt x="27" y="47"/>
                        <a:pt x="27" y="47"/>
                      </a:cubicBezTo>
                      <a:cubicBezTo>
                        <a:pt x="4" y="70"/>
                        <a:pt x="4" y="70"/>
                        <a:pt x="4" y="70"/>
                      </a:cubicBezTo>
                      <a:lnTo>
                        <a:pt x="4" y="83"/>
                      </a:lnTo>
                      <a:close/>
                      <a:moveTo>
                        <a:pt x="36" y="56"/>
                      </a:moveTo>
                      <a:cubicBezTo>
                        <a:pt x="36" y="87"/>
                        <a:pt x="36" y="87"/>
                        <a:pt x="36" y="87"/>
                      </a:cubicBezTo>
                      <a:cubicBezTo>
                        <a:pt x="59" y="87"/>
                        <a:pt x="59" y="87"/>
                        <a:pt x="59" y="87"/>
                      </a:cubicBezTo>
                      <a:cubicBezTo>
                        <a:pt x="59" y="60"/>
                        <a:pt x="59" y="60"/>
                        <a:pt x="59" y="60"/>
                      </a:cubicBezTo>
                      <a:cubicBezTo>
                        <a:pt x="49" y="70"/>
                        <a:pt x="49" y="70"/>
                        <a:pt x="49" y="70"/>
                      </a:cubicBezTo>
                      <a:lnTo>
                        <a:pt x="36" y="56"/>
                      </a:lnTo>
                      <a:close/>
                      <a:moveTo>
                        <a:pt x="68" y="50"/>
                      </a:moveTo>
                      <a:cubicBezTo>
                        <a:pt x="68" y="87"/>
                        <a:pt x="68" y="87"/>
                        <a:pt x="68" y="87"/>
                      </a:cubicBezTo>
                      <a:cubicBezTo>
                        <a:pt x="88" y="87"/>
                        <a:pt x="88" y="87"/>
                        <a:pt x="88" y="87"/>
                      </a:cubicBezTo>
                      <a:cubicBezTo>
                        <a:pt x="90" y="87"/>
                        <a:pt x="91" y="85"/>
                        <a:pt x="91" y="83"/>
                      </a:cubicBezTo>
                      <a:cubicBezTo>
                        <a:pt x="91" y="47"/>
                        <a:pt x="91" y="47"/>
                        <a:pt x="91" y="47"/>
                      </a:cubicBezTo>
                      <a:cubicBezTo>
                        <a:pt x="91" y="27"/>
                        <a:pt x="91" y="27"/>
                        <a:pt x="91" y="27"/>
                      </a:cubicBezTo>
                      <a:cubicBezTo>
                        <a:pt x="72" y="47"/>
                        <a:pt x="72" y="47"/>
                        <a:pt x="72" y="47"/>
                      </a:cubicBezTo>
                      <a:lnTo>
                        <a:pt x="68" y="50"/>
                      </a:lnTo>
                      <a:close/>
                      <a:moveTo>
                        <a:pt x="82" y="1"/>
                      </a:moveTo>
                      <a:cubicBezTo>
                        <a:pt x="80" y="2"/>
                        <a:pt x="78" y="4"/>
                        <a:pt x="78" y="6"/>
                      </a:cubicBezTo>
                      <a:cubicBezTo>
                        <a:pt x="79" y="8"/>
                        <a:pt x="81" y="10"/>
                        <a:pt x="83" y="10"/>
                      </a:cubicBezTo>
                      <a:cubicBezTo>
                        <a:pt x="87" y="9"/>
                        <a:pt x="87" y="9"/>
                        <a:pt x="87" y="9"/>
                      </a:cubicBezTo>
                      <a:cubicBezTo>
                        <a:pt x="49" y="47"/>
                        <a:pt x="49" y="47"/>
                        <a:pt x="49" y="47"/>
                      </a:cubicBezTo>
                      <a:cubicBezTo>
                        <a:pt x="27" y="25"/>
                        <a:pt x="27" y="25"/>
                        <a:pt x="27" y="25"/>
                      </a:cubicBezTo>
                      <a:cubicBezTo>
                        <a:pt x="1" y="51"/>
                        <a:pt x="1" y="51"/>
                        <a:pt x="1" y="51"/>
                      </a:cubicBezTo>
                      <a:cubicBezTo>
                        <a:pt x="0" y="52"/>
                        <a:pt x="0" y="55"/>
                        <a:pt x="1" y="57"/>
                      </a:cubicBezTo>
                      <a:cubicBezTo>
                        <a:pt x="3" y="58"/>
                        <a:pt x="5" y="58"/>
                        <a:pt x="7" y="57"/>
                      </a:cubicBezTo>
                      <a:cubicBezTo>
                        <a:pt x="27" y="37"/>
                        <a:pt x="27" y="37"/>
                        <a:pt x="27" y="37"/>
                      </a:cubicBezTo>
                      <a:cubicBezTo>
                        <a:pt x="49" y="59"/>
                        <a:pt x="49" y="59"/>
                        <a:pt x="49" y="59"/>
                      </a:cubicBezTo>
                      <a:cubicBezTo>
                        <a:pt x="93" y="15"/>
                        <a:pt x="93" y="15"/>
                        <a:pt x="93" y="15"/>
                      </a:cubicBezTo>
                      <a:cubicBezTo>
                        <a:pt x="93" y="19"/>
                        <a:pt x="93" y="19"/>
                        <a:pt x="93" y="19"/>
                      </a:cubicBezTo>
                      <a:cubicBezTo>
                        <a:pt x="93" y="22"/>
                        <a:pt x="94" y="24"/>
                        <a:pt x="97" y="24"/>
                      </a:cubicBezTo>
                      <a:cubicBezTo>
                        <a:pt x="97" y="24"/>
                        <a:pt x="97" y="24"/>
                        <a:pt x="97" y="24"/>
                      </a:cubicBezTo>
                      <a:cubicBezTo>
                        <a:pt x="99" y="24"/>
                        <a:pt x="101" y="22"/>
                        <a:pt x="101" y="20"/>
                      </a:cubicBezTo>
                      <a:cubicBezTo>
                        <a:pt x="103" y="0"/>
                        <a:pt x="103" y="0"/>
                        <a:pt x="103" y="0"/>
                      </a:cubicBezTo>
                      <a:lnTo>
                        <a:pt x="82" y="1"/>
                      </a:lnTo>
                      <a:close/>
                    </a:path>
                  </a:pathLst>
                </a:custGeom>
                <a:solidFill>
                  <a:schemeClr val="bg1"/>
                </a:solidFill>
                <a:ln>
                  <a:noFill/>
                </a:ln>
                <a:effectLst/>
              </p:spPr>
              <p:txBody>
                <a:bodyPr vert="horz" wrap="square" lIns="84125" tIns="42062" rIns="84125" bIns="42062" numCol="1" anchor="t" anchorCtr="0" compatLnSpc="1"/>
                <a:lstStyle/>
                <a:p>
                  <a:endParaRPr lang="en-US" sz="1656">
                    <a:solidFill>
                      <a:prstClr val="black"/>
                    </a:solidFill>
                    <a:latin typeface="Arial"/>
                  </a:endParaRPr>
                </a:p>
              </p:txBody>
            </p:sp>
          </p:grpSp>
        </p:grpSp>
        <p:cxnSp>
          <p:nvCxnSpPr>
            <p:cNvPr id="105" name="PA-直接连接符 104">
              <a:extLst>
                <a:ext uri="{FF2B5EF4-FFF2-40B4-BE49-F238E27FC236}">
                  <a16:creationId xmlns:a16="http://schemas.microsoft.com/office/drawing/2014/main" id="{42C8F6D0-122A-4A0F-B934-637FC034A1A1}"/>
                </a:ext>
              </a:extLst>
            </p:cNvPr>
            <p:cNvCxnSpPr>
              <a:cxnSpLocks/>
            </p:cNvCxnSpPr>
            <p:nvPr>
              <p:custDataLst>
                <p:tags r:id="rId47"/>
              </p:custDataLst>
            </p:nvPr>
          </p:nvCxnSpPr>
          <p:spPr>
            <a:xfrm flipV="1">
              <a:off x="1935814" y="2693551"/>
              <a:ext cx="0" cy="2767824"/>
            </a:xfrm>
            <a:prstGeom prst="line">
              <a:avLst/>
            </a:prstGeom>
            <a:ln w="19050" cap="rnd">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nvGrpSpPr>
            <p:cNvPr id="137" name="PA-组合 136">
              <a:extLst>
                <a:ext uri="{FF2B5EF4-FFF2-40B4-BE49-F238E27FC236}">
                  <a16:creationId xmlns:a16="http://schemas.microsoft.com/office/drawing/2014/main" id="{0690F4D8-7AB8-47E0-A008-593F22913C4B}"/>
                </a:ext>
              </a:extLst>
            </p:cNvPr>
            <p:cNvGrpSpPr/>
            <p:nvPr>
              <p:custDataLst>
                <p:tags r:id="rId48"/>
              </p:custDataLst>
            </p:nvPr>
          </p:nvGrpSpPr>
          <p:grpSpPr>
            <a:xfrm>
              <a:off x="2069315" y="4609186"/>
              <a:ext cx="261702" cy="432521"/>
              <a:chOff x="2069315" y="4250326"/>
              <a:chExt cx="261702" cy="432521"/>
            </a:xfrm>
          </p:grpSpPr>
          <p:sp>
            <p:nvSpPr>
              <p:cNvPr id="120" name="PA-燕尾形 119">
                <a:extLst>
                  <a:ext uri="{FF2B5EF4-FFF2-40B4-BE49-F238E27FC236}">
                    <a16:creationId xmlns:a16="http://schemas.microsoft.com/office/drawing/2014/main" id="{FA8B84DD-34EC-4213-B86C-A96B99546C54}"/>
                  </a:ext>
                </a:extLst>
              </p:cNvPr>
              <p:cNvSpPr/>
              <p:nvPr>
                <p:custDataLst>
                  <p:tags r:id="rId49"/>
                </p:custDataLst>
              </p:nvPr>
            </p:nvSpPr>
            <p:spPr>
              <a:xfrm rot="5400000" flipH="1">
                <a:off x="2069315" y="4250326"/>
                <a:ext cx="261701" cy="261701"/>
              </a:xfrm>
              <a:prstGeom prst="chevron">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9378" tIns="24689" rIns="49378" bIns="24689" rtlCol="0" anchor="ctr"/>
              <a:lstStyle/>
              <a:p>
                <a:pPr algn="ctr"/>
                <a:endParaRPr lang="zh-CN" altLang="en-US" sz="972">
                  <a:solidFill>
                    <a:schemeClr val="tx1"/>
                  </a:solidFill>
                </a:endParaRPr>
              </a:p>
            </p:txBody>
          </p:sp>
          <p:sp>
            <p:nvSpPr>
              <p:cNvPr id="121" name="PA-燕尾形 120">
                <a:extLst>
                  <a:ext uri="{FF2B5EF4-FFF2-40B4-BE49-F238E27FC236}">
                    <a16:creationId xmlns:a16="http://schemas.microsoft.com/office/drawing/2014/main" id="{A31673CE-8AA3-4C60-8044-25F6F9C30CDB}"/>
                  </a:ext>
                </a:extLst>
              </p:cNvPr>
              <p:cNvSpPr/>
              <p:nvPr>
                <p:custDataLst>
                  <p:tags r:id="rId50"/>
                </p:custDataLst>
              </p:nvPr>
            </p:nvSpPr>
            <p:spPr>
              <a:xfrm rot="5400000" flipH="1">
                <a:off x="2106612" y="4385684"/>
                <a:ext cx="187108" cy="261701"/>
              </a:xfrm>
              <a:prstGeom prst="chevron">
                <a:avLst>
                  <a:gd name="adj" fmla="val 70734"/>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9378" tIns="24689" rIns="49378" bIns="24689" rtlCol="0" anchor="ctr"/>
              <a:lstStyle/>
              <a:p>
                <a:pPr algn="ctr"/>
                <a:endParaRPr lang="zh-CN" altLang="en-US" sz="972">
                  <a:solidFill>
                    <a:schemeClr val="tx1"/>
                  </a:solidFill>
                </a:endParaRPr>
              </a:p>
            </p:txBody>
          </p:sp>
          <p:sp>
            <p:nvSpPr>
              <p:cNvPr id="122" name="PA-燕尾形 121">
                <a:extLst>
                  <a:ext uri="{FF2B5EF4-FFF2-40B4-BE49-F238E27FC236}">
                    <a16:creationId xmlns:a16="http://schemas.microsoft.com/office/drawing/2014/main" id="{613A99BB-7376-4C39-AA1D-594AF2EEADB4}"/>
                  </a:ext>
                </a:extLst>
              </p:cNvPr>
              <p:cNvSpPr/>
              <p:nvPr>
                <p:custDataLst>
                  <p:tags r:id="rId51"/>
                </p:custDataLst>
              </p:nvPr>
            </p:nvSpPr>
            <p:spPr>
              <a:xfrm rot="5400000" flipH="1">
                <a:off x="2119265" y="4471095"/>
                <a:ext cx="161803" cy="261701"/>
              </a:xfrm>
              <a:prstGeom prst="chevron">
                <a:avLst>
                  <a:gd name="adj" fmla="val 83416"/>
                </a:avLst>
              </a:prstGeom>
              <a:solidFill>
                <a:schemeClr val="accent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9378" tIns="24689" rIns="49378" bIns="24689" rtlCol="0" anchor="ctr"/>
              <a:lstStyle/>
              <a:p>
                <a:pPr algn="ctr"/>
                <a:endParaRPr lang="zh-CN" altLang="en-US" sz="972">
                  <a:solidFill>
                    <a:schemeClr val="tx1"/>
                  </a:solidFill>
                </a:endParaRPr>
              </a:p>
            </p:txBody>
          </p:sp>
        </p:grpSp>
      </p:grpSp>
      <p:grpSp>
        <p:nvGrpSpPr>
          <p:cNvPr id="10" name="组合 9">
            <a:extLst>
              <a:ext uri="{FF2B5EF4-FFF2-40B4-BE49-F238E27FC236}">
                <a16:creationId xmlns:a16="http://schemas.microsoft.com/office/drawing/2014/main" id="{072C58E7-8A9F-4419-AD98-977A39145B9C}"/>
              </a:ext>
            </a:extLst>
          </p:cNvPr>
          <p:cNvGrpSpPr/>
          <p:nvPr/>
        </p:nvGrpSpPr>
        <p:grpSpPr>
          <a:xfrm>
            <a:off x="4297764" y="1613336"/>
            <a:ext cx="673056" cy="3155095"/>
            <a:chOff x="4297764" y="1613336"/>
            <a:chExt cx="673056" cy="3155095"/>
          </a:xfrm>
        </p:grpSpPr>
        <p:grpSp>
          <p:nvGrpSpPr>
            <p:cNvPr id="83" name="PA-组合 82">
              <a:extLst>
                <a:ext uri="{FF2B5EF4-FFF2-40B4-BE49-F238E27FC236}">
                  <a16:creationId xmlns:a16="http://schemas.microsoft.com/office/drawing/2014/main" id="{11231FC3-6245-4D5A-9337-B10112E2F7F7}"/>
                </a:ext>
              </a:extLst>
            </p:cNvPr>
            <p:cNvGrpSpPr/>
            <p:nvPr>
              <p:custDataLst>
                <p:tags r:id="rId37"/>
              </p:custDataLst>
            </p:nvPr>
          </p:nvGrpSpPr>
          <p:grpSpPr>
            <a:xfrm>
              <a:off x="4297764" y="1613336"/>
              <a:ext cx="620718" cy="624146"/>
              <a:chOff x="5892397" y="2643739"/>
              <a:chExt cx="620718" cy="624146"/>
            </a:xfrm>
          </p:grpSpPr>
          <p:sp>
            <p:nvSpPr>
              <p:cNvPr id="74" name="PA-椭圆 1163+">
                <a:extLst>
                  <a:ext uri="{FF2B5EF4-FFF2-40B4-BE49-F238E27FC236}">
                    <a16:creationId xmlns:a16="http://schemas.microsoft.com/office/drawing/2014/main" id="{59D38E45-C48D-4B2C-A4AB-4EDACE6A7351}"/>
                  </a:ext>
                </a:extLst>
              </p:cNvPr>
              <p:cNvSpPr>
                <a:spLocks noChangeArrowheads="1"/>
              </p:cNvSpPr>
              <p:nvPr>
                <p:custDataLst>
                  <p:tags r:id="rId43"/>
                </p:custDataLst>
              </p:nvPr>
            </p:nvSpPr>
            <p:spPr bwMode="auto">
              <a:xfrm>
                <a:off x="5892397" y="2643739"/>
                <a:ext cx="620718" cy="624146"/>
              </a:xfrm>
              <a:prstGeom prst="ellipse">
                <a:avLst/>
              </a:prstGeom>
              <a:solidFill>
                <a:schemeClr val="accent3">
                  <a:alpha val="48000"/>
                </a:schemeClr>
              </a:solidFill>
              <a:ln>
                <a:noFill/>
              </a:ln>
              <a:effectLst/>
            </p:spPr>
            <p:txBody>
              <a:bodyPr vert="horz" wrap="square" lIns="84125" tIns="42062" rIns="84125" bIns="42062" numCol="1" anchor="t" anchorCtr="0" compatLnSpc="1"/>
              <a:lstStyle/>
              <a:p>
                <a:endParaRPr lang="en-US" sz="1656">
                  <a:solidFill>
                    <a:prstClr val="black"/>
                  </a:solidFill>
                  <a:latin typeface="Arial"/>
                </a:endParaRPr>
              </a:p>
            </p:txBody>
          </p:sp>
          <p:grpSp>
            <p:nvGrpSpPr>
              <p:cNvPr id="75" name="组合 74">
                <a:extLst>
                  <a:ext uri="{FF2B5EF4-FFF2-40B4-BE49-F238E27FC236}">
                    <a16:creationId xmlns:a16="http://schemas.microsoft.com/office/drawing/2014/main" id="{E82AE453-C034-4C02-8F53-7E40F879DC08}"/>
                  </a:ext>
                </a:extLst>
              </p:cNvPr>
              <p:cNvGrpSpPr/>
              <p:nvPr/>
            </p:nvGrpSpPr>
            <p:grpSpPr>
              <a:xfrm>
                <a:off x="5938407" y="2690002"/>
                <a:ext cx="528701" cy="531622"/>
                <a:chOff x="5758524" y="1476409"/>
                <a:chExt cx="528701" cy="531622"/>
              </a:xfrm>
            </p:grpSpPr>
            <p:sp>
              <p:nvSpPr>
                <p:cNvPr id="41" name="PA-椭圆 1163">
                  <a:extLst>
                    <a:ext uri="{FF2B5EF4-FFF2-40B4-BE49-F238E27FC236}">
                      <a16:creationId xmlns:a16="http://schemas.microsoft.com/office/drawing/2014/main" id="{A3A229A2-9045-4FBB-9688-B56BE6866D59}"/>
                    </a:ext>
                  </a:extLst>
                </p:cNvPr>
                <p:cNvSpPr>
                  <a:spLocks noChangeArrowheads="1"/>
                </p:cNvSpPr>
                <p:nvPr>
                  <p:custDataLst>
                    <p:tags r:id="rId44"/>
                  </p:custDataLst>
                </p:nvPr>
              </p:nvSpPr>
              <p:spPr bwMode="auto">
                <a:xfrm>
                  <a:off x="5758524" y="1476409"/>
                  <a:ext cx="528701" cy="531622"/>
                </a:xfrm>
                <a:prstGeom prst="ellipse">
                  <a:avLst/>
                </a:prstGeom>
                <a:solidFill>
                  <a:schemeClr val="accent3"/>
                </a:solidFill>
                <a:ln>
                  <a:noFill/>
                </a:ln>
                <a:effectLst/>
              </p:spPr>
              <p:txBody>
                <a:bodyPr vert="horz" wrap="square" lIns="84125" tIns="42062" rIns="84125" bIns="42062" numCol="1" anchor="t" anchorCtr="0" compatLnSpc="1"/>
                <a:lstStyle/>
                <a:p>
                  <a:endParaRPr lang="en-US" sz="1656">
                    <a:solidFill>
                      <a:prstClr val="black"/>
                    </a:solidFill>
                    <a:latin typeface="Arial"/>
                  </a:endParaRPr>
                </a:p>
              </p:txBody>
            </p:sp>
            <p:sp>
              <p:nvSpPr>
                <p:cNvPr id="42" name="PA-任意多边形 1164">
                  <a:extLst>
                    <a:ext uri="{FF2B5EF4-FFF2-40B4-BE49-F238E27FC236}">
                      <a16:creationId xmlns:a16="http://schemas.microsoft.com/office/drawing/2014/main" id="{46D0B68C-3CA8-4370-9B42-A1159620720B}"/>
                    </a:ext>
                  </a:extLst>
                </p:cNvPr>
                <p:cNvSpPr>
                  <a:spLocks noEditPoints="1"/>
                </p:cNvSpPr>
                <p:nvPr>
                  <p:custDataLst>
                    <p:tags r:id="rId45"/>
                  </p:custDataLst>
                </p:nvPr>
              </p:nvSpPr>
              <p:spPr bwMode="auto">
                <a:xfrm>
                  <a:off x="5894350" y="1580104"/>
                  <a:ext cx="257048" cy="324231"/>
                </a:xfrm>
                <a:custGeom>
                  <a:avLst/>
                  <a:gdLst>
                    <a:gd name="T0" fmla="*/ 126 w 176"/>
                    <a:gd name="T1" fmla="*/ 36 h 222"/>
                    <a:gd name="T2" fmla="*/ 30 w 176"/>
                    <a:gd name="T3" fmla="*/ 36 h 222"/>
                    <a:gd name="T4" fmla="*/ 30 w 176"/>
                    <a:gd name="T5" fmla="*/ 50 h 222"/>
                    <a:gd name="T6" fmla="*/ 126 w 176"/>
                    <a:gd name="T7" fmla="*/ 50 h 222"/>
                    <a:gd name="T8" fmla="*/ 126 w 176"/>
                    <a:gd name="T9" fmla="*/ 36 h 222"/>
                    <a:gd name="T10" fmla="*/ 126 w 176"/>
                    <a:gd name="T11" fmla="*/ 64 h 222"/>
                    <a:gd name="T12" fmla="*/ 30 w 176"/>
                    <a:gd name="T13" fmla="*/ 64 h 222"/>
                    <a:gd name="T14" fmla="*/ 30 w 176"/>
                    <a:gd name="T15" fmla="*/ 76 h 222"/>
                    <a:gd name="T16" fmla="*/ 126 w 176"/>
                    <a:gd name="T17" fmla="*/ 76 h 222"/>
                    <a:gd name="T18" fmla="*/ 126 w 176"/>
                    <a:gd name="T19" fmla="*/ 64 h 222"/>
                    <a:gd name="T20" fmla="*/ 156 w 176"/>
                    <a:gd name="T21" fmla="*/ 18 h 222"/>
                    <a:gd name="T22" fmla="*/ 156 w 176"/>
                    <a:gd name="T23" fmla="*/ 0 h 222"/>
                    <a:gd name="T24" fmla="*/ 0 w 176"/>
                    <a:gd name="T25" fmla="*/ 0 h 222"/>
                    <a:gd name="T26" fmla="*/ 0 w 176"/>
                    <a:gd name="T27" fmla="*/ 202 h 222"/>
                    <a:gd name="T28" fmla="*/ 18 w 176"/>
                    <a:gd name="T29" fmla="*/ 202 h 222"/>
                    <a:gd name="T30" fmla="*/ 18 w 176"/>
                    <a:gd name="T31" fmla="*/ 222 h 222"/>
                    <a:gd name="T32" fmla="*/ 176 w 176"/>
                    <a:gd name="T33" fmla="*/ 222 h 222"/>
                    <a:gd name="T34" fmla="*/ 176 w 176"/>
                    <a:gd name="T35" fmla="*/ 18 h 222"/>
                    <a:gd name="T36" fmla="*/ 156 w 176"/>
                    <a:gd name="T37" fmla="*/ 18 h 222"/>
                    <a:gd name="T38" fmla="*/ 10 w 176"/>
                    <a:gd name="T39" fmla="*/ 190 h 222"/>
                    <a:gd name="T40" fmla="*/ 10 w 176"/>
                    <a:gd name="T41" fmla="*/ 10 h 222"/>
                    <a:gd name="T42" fmla="*/ 144 w 176"/>
                    <a:gd name="T43" fmla="*/ 10 h 222"/>
                    <a:gd name="T44" fmla="*/ 144 w 176"/>
                    <a:gd name="T45" fmla="*/ 144 h 222"/>
                    <a:gd name="T46" fmla="*/ 98 w 176"/>
                    <a:gd name="T47" fmla="*/ 144 h 222"/>
                    <a:gd name="T48" fmla="*/ 98 w 176"/>
                    <a:gd name="T49" fmla="*/ 190 h 222"/>
                    <a:gd name="T50" fmla="*/ 10 w 176"/>
                    <a:gd name="T51" fmla="*/ 190 h 222"/>
                    <a:gd name="T52" fmla="*/ 164 w 176"/>
                    <a:gd name="T53" fmla="*/ 210 h 222"/>
                    <a:gd name="T54" fmla="*/ 30 w 176"/>
                    <a:gd name="T55" fmla="*/ 210 h 222"/>
                    <a:gd name="T56" fmla="*/ 30 w 176"/>
                    <a:gd name="T57" fmla="*/ 202 h 222"/>
                    <a:gd name="T58" fmla="*/ 104 w 176"/>
                    <a:gd name="T59" fmla="*/ 202 h 222"/>
                    <a:gd name="T60" fmla="*/ 156 w 176"/>
                    <a:gd name="T61" fmla="*/ 150 h 222"/>
                    <a:gd name="T62" fmla="*/ 156 w 176"/>
                    <a:gd name="T63" fmla="*/ 30 h 222"/>
                    <a:gd name="T64" fmla="*/ 164 w 176"/>
                    <a:gd name="T65" fmla="*/ 30 h 222"/>
                    <a:gd name="T66" fmla="*/ 164 w 176"/>
                    <a:gd name="T67" fmla="*/ 210 h 222"/>
                    <a:gd name="T68" fmla="*/ 30 w 176"/>
                    <a:gd name="T69" fmla="*/ 130 h 222"/>
                    <a:gd name="T70" fmla="*/ 78 w 176"/>
                    <a:gd name="T71" fmla="*/ 130 h 222"/>
                    <a:gd name="T72" fmla="*/ 78 w 176"/>
                    <a:gd name="T73" fmla="*/ 118 h 222"/>
                    <a:gd name="T74" fmla="*/ 30 w 176"/>
                    <a:gd name="T75" fmla="*/ 118 h 222"/>
                    <a:gd name="T76" fmla="*/ 30 w 176"/>
                    <a:gd name="T77" fmla="*/ 130 h 222"/>
                    <a:gd name="T78" fmla="*/ 126 w 176"/>
                    <a:gd name="T79" fmla="*/ 90 h 222"/>
                    <a:gd name="T80" fmla="*/ 30 w 176"/>
                    <a:gd name="T81" fmla="*/ 90 h 222"/>
                    <a:gd name="T82" fmla="*/ 30 w 176"/>
                    <a:gd name="T83" fmla="*/ 104 h 222"/>
                    <a:gd name="T84" fmla="*/ 126 w 176"/>
                    <a:gd name="T85" fmla="*/ 104 h 222"/>
                    <a:gd name="T86" fmla="*/ 126 w 176"/>
                    <a:gd name="T87" fmla="*/ 9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222">
                      <a:moveTo>
                        <a:pt x="126" y="36"/>
                      </a:moveTo>
                      <a:lnTo>
                        <a:pt x="30" y="36"/>
                      </a:lnTo>
                      <a:lnTo>
                        <a:pt x="30" y="50"/>
                      </a:lnTo>
                      <a:lnTo>
                        <a:pt x="126" y="50"/>
                      </a:lnTo>
                      <a:lnTo>
                        <a:pt x="126" y="36"/>
                      </a:lnTo>
                      <a:close/>
                      <a:moveTo>
                        <a:pt x="126" y="64"/>
                      </a:moveTo>
                      <a:lnTo>
                        <a:pt x="30" y="64"/>
                      </a:lnTo>
                      <a:lnTo>
                        <a:pt x="30" y="76"/>
                      </a:lnTo>
                      <a:lnTo>
                        <a:pt x="126" y="76"/>
                      </a:lnTo>
                      <a:lnTo>
                        <a:pt x="126" y="64"/>
                      </a:lnTo>
                      <a:close/>
                      <a:moveTo>
                        <a:pt x="156" y="18"/>
                      </a:moveTo>
                      <a:lnTo>
                        <a:pt x="156" y="0"/>
                      </a:lnTo>
                      <a:lnTo>
                        <a:pt x="0" y="0"/>
                      </a:lnTo>
                      <a:lnTo>
                        <a:pt x="0" y="202"/>
                      </a:lnTo>
                      <a:lnTo>
                        <a:pt x="18" y="202"/>
                      </a:lnTo>
                      <a:lnTo>
                        <a:pt x="18" y="222"/>
                      </a:lnTo>
                      <a:lnTo>
                        <a:pt x="176" y="222"/>
                      </a:lnTo>
                      <a:lnTo>
                        <a:pt x="176" y="18"/>
                      </a:lnTo>
                      <a:lnTo>
                        <a:pt x="156" y="18"/>
                      </a:lnTo>
                      <a:close/>
                      <a:moveTo>
                        <a:pt x="10" y="190"/>
                      </a:moveTo>
                      <a:lnTo>
                        <a:pt x="10" y="10"/>
                      </a:lnTo>
                      <a:lnTo>
                        <a:pt x="144" y="10"/>
                      </a:lnTo>
                      <a:lnTo>
                        <a:pt x="144" y="144"/>
                      </a:lnTo>
                      <a:lnTo>
                        <a:pt x="98" y="144"/>
                      </a:lnTo>
                      <a:lnTo>
                        <a:pt x="98" y="190"/>
                      </a:lnTo>
                      <a:lnTo>
                        <a:pt x="10" y="190"/>
                      </a:lnTo>
                      <a:close/>
                      <a:moveTo>
                        <a:pt x="164" y="210"/>
                      </a:moveTo>
                      <a:lnTo>
                        <a:pt x="30" y="210"/>
                      </a:lnTo>
                      <a:lnTo>
                        <a:pt x="30" y="202"/>
                      </a:lnTo>
                      <a:lnTo>
                        <a:pt x="104" y="202"/>
                      </a:lnTo>
                      <a:lnTo>
                        <a:pt x="156" y="150"/>
                      </a:lnTo>
                      <a:lnTo>
                        <a:pt x="156" y="30"/>
                      </a:lnTo>
                      <a:lnTo>
                        <a:pt x="164" y="30"/>
                      </a:lnTo>
                      <a:lnTo>
                        <a:pt x="164" y="210"/>
                      </a:lnTo>
                      <a:close/>
                      <a:moveTo>
                        <a:pt x="30" y="130"/>
                      </a:moveTo>
                      <a:lnTo>
                        <a:pt x="78" y="130"/>
                      </a:lnTo>
                      <a:lnTo>
                        <a:pt x="78" y="118"/>
                      </a:lnTo>
                      <a:lnTo>
                        <a:pt x="30" y="118"/>
                      </a:lnTo>
                      <a:lnTo>
                        <a:pt x="30" y="130"/>
                      </a:lnTo>
                      <a:close/>
                      <a:moveTo>
                        <a:pt x="126" y="90"/>
                      </a:moveTo>
                      <a:lnTo>
                        <a:pt x="30" y="90"/>
                      </a:lnTo>
                      <a:lnTo>
                        <a:pt x="30" y="104"/>
                      </a:lnTo>
                      <a:lnTo>
                        <a:pt x="126" y="104"/>
                      </a:lnTo>
                      <a:lnTo>
                        <a:pt x="126" y="90"/>
                      </a:lnTo>
                      <a:close/>
                    </a:path>
                  </a:pathLst>
                </a:custGeom>
                <a:solidFill>
                  <a:schemeClr val="bg1"/>
                </a:solidFill>
                <a:ln>
                  <a:noFill/>
                </a:ln>
                <a:effectLst/>
              </p:spPr>
              <p:txBody>
                <a:bodyPr vert="horz" wrap="square" lIns="84125" tIns="42062" rIns="84125" bIns="42062" numCol="1" anchor="t" anchorCtr="0" compatLnSpc="1"/>
                <a:lstStyle/>
                <a:p>
                  <a:endParaRPr lang="en-US" sz="1656">
                    <a:solidFill>
                      <a:prstClr val="black"/>
                    </a:solidFill>
                    <a:latin typeface="Arial"/>
                  </a:endParaRPr>
                </a:p>
              </p:txBody>
            </p:sp>
          </p:grpSp>
        </p:grpSp>
        <p:cxnSp>
          <p:nvCxnSpPr>
            <p:cNvPr id="102" name="PA-直接连接符 101">
              <a:extLst>
                <a:ext uri="{FF2B5EF4-FFF2-40B4-BE49-F238E27FC236}">
                  <a16:creationId xmlns:a16="http://schemas.microsoft.com/office/drawing/2014/main" id="{DECA3D0F-A627-4E1C-BA4F-CAD597BC2B3A}"/>
                </a:ext>
              </a:extLst>
            </p:cNvPr>
            <p:cNvCxnSpPr>
              <a:cxnSpLocks/>
            </p:cNvCxnSpPr>
            <p:nvPr>
              <p:custDataLst>
                <p:tags r:id="rId38"/>
              </p:custDataLst>
            </p:nvPr>
          </p:nvCxnSpPr>
          <p:spPr>
            <a:xfrm flipV="1">
              <a:off x="4608123" y="2247760"/>
              <a:ext cx="0" cy="2520671"/>
            </a:xfrm>
            <a:prstGeom prst="line">
              <a:avLst/>
            </a:prstGeom>
            <a:ln w="19050" cap="rnd">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38" name="PA-组合 137">
              <a:extLst>
                <a:ext uri="{FF2B5EF4-FFF2-40B4-BE49-F238E27FC236}">
                  <a16:creationId xmlns:a16="http://schemas.microsoft.com/office/drawing/2014/main" id="{0F0A2397-D439-40E9-B93E-A9DC925BC827}"/>
                </a:ext>
              </a:extLst>
            </p:cNvPr>
            <p:cNvGrpSpPr/>
            <p:nvPr>
              <p:custDataLst>
                <p:tags r:id="rId39"/>
              </p:custDataLst>
            </p:nvPr>
          </p:nvGrpSpPr>
          <p:grpSpPr>
            <a:xfrm>
              <a:off x="4709118" y="4124822"/>
              <a:ext cx="261702" cy="432521"/>
              <a:chOff x="4709118" y="3817805"/>
              <a:chExt cx="261702" cy="432521"/>
            </a:xfrm>
          </p:grpSpPr>
          <p:sp>
            <p:nvSpPr>
              <p:cNvPr id="123" name="PA-燕尾形 122">
                <a:extLst>
                  <a:ext uri="{FF2B5EF4-FFF2-40B4-BE49-F238E27FC236}">
                    <a16:creationId xmlns:a16="http://schemas.microsoft.com/office/drawing/2014/main" id="{0AFCEDF3-D356-4563-BA37-EE60467762AF}"/>
                  </a:ext>
                </a:extLst>
              </p:cNvPr>
              <p:cNvSpPr/>
              <p:nvPr>
                <p:custDataLst>
                  <p:tags r:id="rId40"/>
                </p:custDataLst>
              </p:nvPr>
            </p:nvSpPr>
            <p:spPr>
              <a:xfrm rot="5400000" flipH="1">
                <a:off x="4709118" y="3817805"/>
                <a:ext cx="261701" cy="261701"/>
              </a:xfrm>
              <a:prstGeom prst="chevron">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9378" tIns="24689" rIns="49378" bIns="24689" rtlCol="0" anchor="ctr"/>
              <a:lstStyle/>
              <a:p>
                <a:pPr algn="ctr"/>
                <a:endParaRPr lang="zh-CN" altLang="en-US" sz="972">
                  <a:solidFill>
                    <a:schemeClr val="tx1"/>
                  </a:solidFill>
                </a:endParaRPr>
              </a:p>
            </p:txBody>
          </p:sp>
          <p:sp>
            <p:nvSpPr>
              <p:cNvPr id="124" name="PA-燕尾形 123">
                <a:extLst>
                  <a:ext uri="{FF2B5EF4-FFF2-40B4-BE49-F238E27FC236}">
                    <a16:creationId xmlns:a16="http://schemas.microsoft.com/office/drawing/2014/main" id="{21571515-8275-4830-8C28-E62BC3491695}"/>
                  </a:ext>
                </a:extLst>
              </p:cNvPr>
              <p:cNvSpPr/>
              <p:nvPr>
                <p:custDataLst>
                  <p:tags r:id="rId41"/>
                </p:custDataLst>
              </p:nvPr>
            </p:nvSpPr>
            <p:spPr>
              <a:xfrm rot="5400000" flipH="1">
                <a:off x="4746415" y="3953163"/>
                <a:ext cx="187108" cy="261701"/>
              </a:xfrm>
              <a:prstGeom prst="chevron">
                <a:avLst>
                  <a:gd name="adj" fmla="val 70734"/>
                </a:avLst>
              </a:pr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9378" tIns="24689" rIns="49378" bIns="24689" rtlCol="0" anchor="ctr"/>
              <a:lstStyle/>
              <a:p>
                <a:pPr algn="ctr"/>
                <a:endParaRPr lang="zh-CN" altLang="en-US" sz="972">
                  <a:solidFill>
                    <a:schemeClr val="tx1"/>
                  </a:solidFill>
                </a:endParaRPr>
              </a:p>
            </p:txBody>
          </p:sp>
          <p:sp>
            <p:nvSpPr>
              <p:cNvPr id="125" name="PA-燕尾形 124">
                <a:extLst>
                  <a:ext uri="{FF2B5EF4-FFF2-40B4-BE49-F238E27FC236}">
                    <a16:creationId xmlns:a16="http://schemas.microsoft.com/office/drawing/2014/main" id="{1361DB42-9F02-41E1-85F7-857AE088E2C6}"/>
                  </a:ext>
                </a:extLst>
              </p:cNvPr>
              <p:cNvSpPr/>
              <p:nvPr>
                <p:custDataLst>
                  <p:tags r:id="rId42"/>
                </p:custDataLst>
              </p:nvPr>
            </p:nvSpPr>
            <p:spPr>
              <a:xfrm rot="5400000" flipH="1">
                <a:off x="4759068" y="4038574"/>
                <a:ext cx="161803" cy="261701"/>
              </a:xfrm>
              <a:prstGeom prst="chevron">
                <a:avLst>
                  <a:gd name="adj" fmla="val 83416"/>
                </a:avLst>
              </a:prstGeom>
              <a:solidFill>
                <a:schemeClr val="accent3">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9378" tIns="24689" rIns="49378" bIns="24689" rtlCol="0" anchor="ctr"/>
              <a:lstStyle/>
              <a:p>
                <a:pPr algn="ctr"/>
                <a:endParaRPr lang="zh-CN" altLang="en-US" sz="972">
                  <a:solidFill>
                    <a:schemeClr val="tx1"/>
                  </a:solidFill>
                </a:endParaRPr>
              </a:p>
            </p:txBody>
          </p:sp>
        </p:grpSp>
      </p:grpSp>
      <p:grpSp>
        <p:nvGrpSpPr>
          <p:cNvPr id="11" name="组合 10">
            <a:extLst>
              <a:ext uri="{FF2B5EF4-FFF2-40B4-BE49-F238E27FC236}">
                <a16:creationId xmlns:a16="http://schemas.microsoft.com/office/drawing/2014/main" id="{26C7C942-AE5B-48AE-B96A-3A4AF4388966}"/>
              </a:ext>
            </a:extLst>
          </p:cNvPr>
          <p:cNvGrpSpPr/>
          <p:nvPr/>
        </p:nvGrpSpPr>
        <p:grpSpPr>
          <a:xfrm>
            <a:off x="6442574" y="1140827"/>
            <a:ext cx="774622" cy="3404101"/>
            <a:chOff x="6442574" y="1140827"/>
            <a:chExt cx="774622" cy="3404101"/>
          </a:xfrm>
        </p:grpSpPr>
        <p:grpSp>
          <p:nvGrpSpPr>
            <p:cNvPr id="68" name="PA-组合 67">
              <a:extLst>
                <a:ext uri="{FF2B5EF4-FFF2-40B4-BE49-F238E27FC236}">
                  <a16:creationId xmlns:a16="http://schemas.microsoft.com/office/drawing/2014/main" id="{98B1C155-3AD0-4EFF-860D-A2A6123C28F0}"/>
                </a:ext>
              </a:extLst>
            </p:cNvPr>
            <p:cNvGrpSpPr/>
            <p:nvPr>
              <p:custDataLst>
                <p:tags r:id="rId28"/>
              </p:custDataLst>
            </p:nvPr>
          </p:nvGrpSpPr>
          <p:grpSpPr>
            <a:xfrm>
              <a:off x="6442574" y="1140827"/>
              <a:ext cx="626555" cy="628288"/>
              <a:chOff x="3149547" y="2629237"/>
              <a:chExt cx="626555" cy="628288"/>
            </a:xfrm>
          </p:grpSpPr>
          <p:sp>
            <p:nvSpPr>
              <p:cNvPr id="66" name="PA-椭圆 1159+">
                <a:extLst>
                  <a:ext uri="{FF2B5EF4-FFF2-40B4-BE49-F238E27FC236}">
                    <a16:creationId xmlns:a16="http://schemas.microsoft.com/office/drawing/2014/main" id="{00194821-E19E-4BF2-B31C-96A4E7B0CC76}"/>
                  </a:ext>
                </a:extLst>
              </p:cNvPr>
              <p:cNvSpPr>
                <a:spLocks noChangeArrowheads="1"/>
              </p:cNvSpPr>
              <p:nvPr>
                <p:custDataLst>
                  <p:tags r:id="rId34"/>
                </p:custDataLst>
              </p:nvPr>
            </p:nvSpPr>
            <p:spPr bwMode="auto">
              <a:xfrm>
                <a:off x="3149547" y="2629237"/>
                <a:ext cx="626555" cy="628288"/>
              </a:xfrm>
              <a:prstGeom prst="ellipse">
                <a:avLst/>
              </a:prstGeom>
              <a:solidFill>
                <a:schemeClr val="accent1">
                  <a:alpha val="41000"/>
                </a:schemeClr>
              </a:solidFill>
              <a:ln>
                <a:noFill/>
              </a:ln>
              <a:effectLst/>
            </p:spPr>
            <p:txBody>
              <a:bodyPr vert="horz" wrap="square" lIns="84125" tIns="42062" rIns="84125" bIns="42062" numCol="1" anchor="t" anchorCtr="0" compatLnSpc="1"/>
              <a:lstStyle/>
              <a:p>
                <a:endParaRPr lang="en-US" sz="1656" dirty="0">
                  <a:solidFill>
                    <a:prstClr val="black"/>
                  </a:solidFill>
                  <a:latin typeface="Arial"/>
                </a:endParaRPr>
              </a:p>
            </p:txBody>
          </p:sp>
          <p:grpSp>
            <p:nvGrpSpPr>
              <p:cNvPr id="67" name="组合 66">
                <a:extLst>
                  <a:ext uri="{FF2B5EF4-FFF2-40B4-BE49-F238E27FC236}">
                    <a16:creationId xmlns:a16="http://schemas.microsoft.com/office/drawing/2014/main" id="{EB73390F-A184-41C9-A86C-5CC9090FF785}"/>
                  </a:ext>
                </a:extLst>
              </p:cNvPr>
              <p:cNvGrpSpPr/>
              <p:nvPr/>
            </p:nvGrpSpPr>
            <p:grpSpPr>
              <a:xfrm>
                <a:off x="3199204" y="2679032"/>
                <a:ext cx="527241" cy="528701"/>
                <a:chOff x="3807217" y="3068177"/>
                <a:chExt cx="527241" cy="528701"/>
              </a:xfrm>
            </p:grpSpPr>
            <p:sp>
              <p:nvSpPr>
                <p:cNvPr id="37" name="PA-椭圆 1159">
                  <a:extLst>
                    <a:ext uri="{FF2B5EF4-FFF2-40B4-BE49-F238E27FC236}">
                      <a16:creationId xmlns:a16="http://schemas.microsoft.com/office/drawing/2014/main" id="{FA836531-6EE5-4E9D-8412-62A3CEAC85A7}"/>
                    </a:ext>
                  </a:extLst>
                </p:cNvPr>
                <p:cNvSpPr>
                  <a:spLocks noChangeArrowheads="1"/>
                </p:cNvSpPr>
                <p:nvPr>
                  <p:custDataLst>
                    <p:tags r:id="rId35"/>
                  </p:custDataLst>
                </p:nvPr>
              </p:nvSpPr>
              <p:spPr bwMode="auto">
                <a:xfrm>
                  <a:off x="3807217" y="3068177"/>
                  <a:ext cx="527241" cy="528701"/>
                </a:xfrm>
                <a:prstGeom prst="ellipse">
                  <a:avLst/>
                </a:prstGeom>
                <a:solidFill>
                  <a:schemeClr val="accent1"/>
                </a:solidFill>
                <a:ln>
                  <a:noFill/>
                </a:ln>
                <a:effectLst/>
              </p:spPr>
              <p:txBody>
                <a:bodyPr vert="horz" wrap="square" lIns="84125" tIns="42062" rIns="84125" bIns="42062" numCol="1" anchor="t" anchorCtr="0" compatLnSpc="1"/>
                <a:lstStyle/>
                <a:p>
                  <a:endParaRPr lang="en-US" sz="1656" dirty="0">
                    <a:solidFill>
                      <a:prstClr val="black"/>
                    </a:solidFill>
                    <a:latin typeface="Arial"/>
                  </a:endParaRPr>
                </a:p>
              </p:txBody>
            </p:sp>
            <p:sp>
              <p:nvSpPr>
                <p:cNvPr id="38" name="PA-任意多边形 1160">
                  <a:extLst>
                    <a:ext uri="{FF2B5EF4-FFF2-40B4-BE49-F238E27FC236}">
                      <a16:creationId xmlns:a16="http://schemas.microsoft.com/office/drawing/2014/main" id="{537CD216-3CF5-46A3-83BB-4CD1C1D2DAE4}"/>
                    </a:ext>
                  </a:extLst>
                </p:cNvPr>
                <p:cNvSpPr>
                  <a:spLocks noEditPoints="1"/>
                </p:cNvSpPr>
                <p:nvPr>
                  <p:custDataLst>
                    <p:tags r:id="rId36"/>
                  </p:custDataLst>
                </p:nvPr>
              </p:nvSpPr>
              <p:spPr bwMode="auto">
                <a:xfrm>
                  <a:off x="3957648" y="3167491"/>
                  <a:ext cx="226378" cy="330073"/>
                </a:xfrm>
                <a:custGeom>
                  <a:avLst/>
                  <a:gdLst>
                    <a:gd name="T0" fmla="*/ 22 w 78"/>
                    <a:gd name="T1" fmla="*/ 98 h 113"/>
                    <a:gd name="T2" fmla="*/ 23 w 78"/>
                    <a:gd name="T3" fmla="*/ 104 h 113"/>
                    <a:gd name="T4" fmla="*/ 28 w 78"/>
                    <a:gd name="T5" fmla="*/ 107 h 113"/>
                    <a:gd name="T6" fmla="*/ 29 w 78"/>
                    <a:gd name="T7" fmla="*/ 110 h 113"/>
                    <a:gd name="T8" fmla="*/ 39 w 78"/>
                    <a:gd name="T9" fmla="*/ 113 h 113"/>
                    <a:gd name="T10" fmla="*/ 48 w 78"/>
                    <a:gd name="T11" fmla="*/ 110 h 113"/>
                    <a:gd name="T12" fmla="*/ 49 w 78"/>
                    <a:gd name="T13" fmla="*/ 107 h 113"/>
                    <a:gd name="T14" fmla="*/ 54 w 78"/>
                    <a:gd name="T15" fmla="*/ 104 h 113"/>
                    <a:gd name="T16" fmla="*/ 55 w 78"/>
                    <a:gd name="T17" fmla="*/ 98 h 113"/>
                    <a:gd name="T18" fmla="*/ 39 w 78"/>
                    <a:gd name="T19" fmla="*/ 100 h 113"/>
                    <a:gd name="T20" fmla="*/ 22 w 78"/>
                    <a:gd name="T21" fmla="*/ 98 h 113"/>
                    <a:gd name="T22" fmla="*/ 21 w 78"/>
                    <a:gd name="T23" fmla="*/ 87 h 113"/>
                    <a:gd name="T24" fmla="*/ 21 w 78"/>
                    <a:gd name="T25" fmla="*/ 92 h 113"/>
                    <a:gd name="T26" fmla="*/ 39 w 78"/>
                    <a:gd name="T27" fmla="*/ 96 h 113"/>
                    <a:gd name="T28" fmla="*/ 56 w 78"/>
                    <a:gd name="T29" fmla="*/ 93 h 113"/>
                    <a:gd name="T30" fmla="*/ 57 w 78"/>
                    <a:gd name="T31" fmla="*/ 87 h 113"/>
                    <a:gd name="T32" fmla="*/ 39 w 78"/>
                    <a:gd name="T33" fmla="*/ 90 h 113"/>
                    <a:gd name="T34" fmla="*/ 21 w 78"/>
                    <a:gd name="T35" fmla="*/ 87 h 113"/>
                    <a:gd name="T36" fmla="*/ 47 w 78"/>
                    <a:gd name="T37" fmla="*/ 53 h 113"/>
                    <a:gd name="T38" fmla="*/ 39 w 78"/>
                    <a:gd name="T39" fmla="*/ 37 h 113"/>
                    <a:gd name="T40" fmla="*/ 30 w 78"/>
                    <a:gd name="T41" fmla="*/ 53 h 113"/>
                    <a:gd name="T42" fmla="*/ 26 w 78"/>
                    <a:gd name="T43" fmla="*/ 45 h 113"/>
                    <a:gd name="T44" fmla="*/ 21 w 78"/>
                    <a:gd name="T45" fmla="*/ 48 h 113"/>
                    <a:gd name="T46" fmla="*/ 30 w 78"/>
                    <a:gd name="T47" fmla="*/ 66 h 113"/>
                    <a:gd name="T48" fmla="*/ 39 w 78"/>
                    <a:gd name="T49" fmla="*/ 50 h 113"/>
                    <a:gd name="T50" fmla="*/ 48 w 78"/>
                    <a:gd name="T51" fmla="*/ 66 h 113"/>
                    <a:gd name="T52" fmla="*/ 56 w 78"/>
                    <a:gd name="T53" fmla="*/ 48 h 113"/>
                    <a:gd name="T54" fmla="*/ 51 w 78"/>
                    <a:gd name="T55" fmla="*/ 45 h 113"/>
                    <a:gd name="T56" fmla="*/ 47 w 78"/>
                    <a:gd name="T57" fmla="*/ 53 h 113"/>
                    <a:gd name="T58" fmla="*/ 39 w 78"/>
                    <a:gd name="T59" fmla="*/ 0 h 113"/>
                    <a:gd name="T60" fmla="*/ 0 w 78"/>
                    <a:gd name="T61" fmla="*/ 39 h 113"/>
                    <a:gd name="T62" fmla="*/ 18 w 78"/>
                    <a:gd name="T63" fmla="*/ 72 h 113"/>
                    <a:gd name="T64" fmla="*/ 20 w 78"/>
                    <a:gd name="T65" fmla="*/ 82 h 113"/>
                    <a:gd name="T66" fmla="*/ 39 w 78"/>
                    <a:gd name="T67" fmla="*/ 85 h 113"/>
                    <a:gd name="T68" fmla="*/ 57 w 78"/>
                    <a:gd name="T69" fmla="*/ 82 h 113"/>
                    <a:gd name="T70" fmla="*/ 59 w 78"/>
                    <a:gd name="T71" fmla="*/ 72 h 113"/>
                    <a:gd name="T72" fmla="*/ 78 w 78"/>
                    <a:gd name="T73" fmla="*/ 39 h 113"/>
                    <a:gd name="T74" fmla="*/ 39 w 78"/>
                    <a:gd name="T75" fmla="*/ 0 h 113"/>
                    <a:gd name="T76" fmla="*/ 53 w 78"/>
                    <a:gd name="T77" fmla="*/ 67 h 113"/>
                    <a:gd name="T78" fmla="*/ 52 w 78"/>
                    <a:gd name="T79" fmla="*/ 76 h 113"/>
                    <a:gd name="T80" fmla="*/ 39 w 78"/>
                    <a:gd name="T81" fmla="*/ 78 h 113"/>
                    <a:gd name="T82" fmla="*/ 25 w 78"/>
                    <a:gd name="T83" fmla="*/ 76 h 113"/>
                    <a:gd name="T84" fmla="*/ 24 w 78"/>
                    <a:gd name="T85" fmla="*/ 67 h 113"/>
                    <a:gd name="T86" fmla="*/ 7 w 78"/>
                    <a:gd name="T87" fmla="*/ 39 h 113"/>
                    <a:gd name="T88" fmla="*/ 39 w 78"/>
                    <a:gd name="T89" fmla="*/ 6 h 113"/>
                    <a:gd name="T90" fmla="*/ 71 w 78"/>
                    <a:gd name="T91" fmla="*/ 39 h 113"/>
                    <a:gd name="T92" fmla="*/ 53 w 78"/>
                    <a:gd name="T93" fmla="*/ 67 h 113"/>
                    <a:gd name="T94" fmla="*/ 39 w 78"/>
                    <a:gd name="T95" fmla="*/ 16 h 113"/>
                    <a:gd name="T96" fmla="*/ 41 w 78"/>
                    <a:gd name="T97" fmla="*/ 14 h 113"/>
                    <a:gd name="T98" fmla="*/ 39 w 78"/>
                    <a:gd name="T99" fmla="*/ 11 h 113"/>
                    <a:gd name="T100" fmla="*/ 12 w 78"/>
                    <a:gd name="T101" fmla="*/ 39 h 113"/>
                    <a:gd name="T102" fmla="*/ 14 w 78"/>
                    <a:gd name="T103" fmla="*/ 41 h 113"/>
                    <a:gd name="T104" fmla="*/ 16 w 78"/>
                    <a:gd name="T105" fmla="*/ 39 h 113"/>
                    <a:gd name="T106" fmla="*/ 39 w 78"/>
                    <a:gd name="T107" fmla="*/ 1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 h="113">
                      <a:moveTo>
                        <a:pt x="22" y="98"/>
                      </a:moveTo>
                      <a:cubicBezTo>
                        <a:pt x="23" y="104"/>
                        <a:pt x="23" y="104"/>
                        <a:pt x="23" y="104"/>
                      </a:cubicBezTo>
                      <a:cubicBezTo>
                        <a:pt x="23" y="104"/>
                        <a:pt x="24" y="105"/>
                        <a:pt x="28" y="107"/>
                      </a:cubicBezTo>
                      <a:cubicBezTo>
                        <a:pt x="29" y="110"/>
                        <a:pt x="29" y="110"/>
                        <a:pt x="29" y="110"/>
                      </a:cubicBezTo>
                      <a:cubicBezTo>
                        <a:pt x="29" y="110"/>
                        <a:pt x="31" y="113"/>
                        <a:pt x="39" y="113"/>
                      </a:cubicBezTo>
                      <a:cubicBezTo>
                        <a:pt x="46" y="113"/>
                        <a:pt x="48" y="110"/>
                        <a:pt x="48" y="110"/>
                      </a:cubicBezTo>
                      <a:cubicBezTo>
                        <a:pt x="49" y="107"/>
                        <a:pt x="49" y="107"/>
                        <a:pt x="49" y="107"/>
                      </a:cubicBezTo>
                      <a:cubicBezTo>
                        <a:pt x="53" y="105"/>
                        <a:pt x="54" y="104"/>
                        <a:pt x="54" y="104"/>
                      </a:cubicBezTo>
                      <a:cubicBezTo>
                        <a:pt x="55" y="98"/>
                        <a:pt x="55" y="98"/>
                        <a:pt x="55" y="98"/>
                      </a:cubicBezTo>
                      <a:cubicBezTo>
                        <a:pt x="50" y="99"/>
                        <a:pt x="44" y="100"/>
                        <a:pt x="39" y="100"/>
                      </a:cubicBezTo>
                      <a:cubicBezTo>
                        <a:pt x="33" y="100"/>
                        <a:pt x="27" y="99"/>
                        <a:pt x="22" y="98"/>
                      </a:cubicBezTo>
                      <a:close/>
                      <a:moveTo>
                        <a:pt x="21" y="87"/>
                      </a:moveTo>
                      <a:cubicBezTo>
                        <a:pt x="21" y="92"/>
                        <a:pt x="21" y="92"/>
                        <a:pt x="21" y="92"/>
                      </a:cubicBezTo>
                      <a:cubicBezTo>
                        <a:pt x="27" y="95"/>
                        <a:pt x="32" y="96"/>
                        <a:pt x="39" y="96"/>
                      </a:cubicBezTo>
                      <a:cubicBezTo>
                        <a:pt x="45" y="96"/>
                        <a:pt x="51" y="95"/>
                        <a:pt x="56" y="93"/>
                      </a:cubicBezTo>
                      <a:cubicBezTo>
                        <a:pt x="57" y="87"/>
                        <a:pt x="57" y="87"/>
                        <a:pt x="57" y="87"/>
                      </a:cubicBezTo>
                      <a:cubicBezTo>
                        <a:pt x="51" y="89"/>
                        <a:pt x="45" y="90"/>
                        <a:pt x="39" y="90"/>
                      </a:cubicBezTo>
                      <a:cubicBezTo>
                        <a:pt x="32" y="90"/>
                        <a:pt x="26" y="89"/>
                        <a:pt x="21" y="87"/>
                      </a:cubicBezTo>
                      <a:close/>
                      <a:moveTo>
                        <a:pt x="47" y="53"/>
                      </a:moveTo>
                      <a:cubicBezTo>
                        <a:pt x="39" y="37"/>
                        <a:pt x="39" y="37"/>
                        <a:pt x="39" y="37"/>
                      </a:cubicBezTo>
                      <a:cubicBezTo>
                        <a:pt x="30" y="53"/>
                        <a:pt x="30" y="53"/>
                        <a:pt x="30" y="53"/>
                      </a:cubicBezTo>
                      <a:cubicBezTo>
                        <a:pt x="26" y="45"/>
                        <a:pt x="26" y="45"/>
                        <a:pt x="26" y="45"/>
                      </a:cubicBezTo>
                      <a:cubicBezTo>
                        <a:pt x="21" y="48"/>
                        <a:pt x="21" y="48"/>
                        <a:pt x="21" y="48"/>
                      </a:cubicBezTo>
                      <a:cubicBezTo>
                        <a:pt x="30" y="66"/>
                        <a:pt x="30" y="66"/>
                        <a:pt x="30" y="66"/>
                      </a:cubicBezTo>
                      <a:cubicBezTo>
                        <a:pt x="39" y="50"/>
                        <a:pt x="39" y="50"/>
                        <a:pt x="39" y="50"/>
                      </a:cubicBezTo>
                      <a:cubicBezTo>
                        <a:pt x="48" y="66"/>
                        <a:pt x="48" y="66"/>
                        <a:pt x="48" y="66"/>
                      </a:cubicBezTo>
                      <a:cubicBezTo>
                        <a:pt x="56" y="48"/>
                        <a:pt x="56" y="48"/>
                        <a:pt x="56" y="48"/>
                      </a:cubicBezTo>
                      <a:cubicBezTo>
                        <a:pt x="51" y="45"/>
                        <a:pt x="51" y="45"/>
                        <a:pt x="51" y="45"/>
                      </a:cubicBezTo>
                      <a:lnTo>
                        <a:pt x="47" y="53"/>
                      </a:lnTo>
                      <a:close/>
                      <a:moveTo>
                        <a:pt x="39" y="0"/>
                      </a:moveTo>
                      <a:cubicBezTo>
                        <a:pt x="17" y="0"/>
                        <a:pt x="0" y="17"/>
                        <a:pt x="0" y="39"/>
                      </a:cubicBezTo>
                      <a:cubicBezTo>
                        <a:pt x="0" y="53"/>
                        <a:pt x="7" y="65"/>
                        <a:pt x="18" y="72"/>
                      </a:cubicBezTo>
                      <a:cubicBezTo>
                        <a:pt x="20" y="82"/>
                        <a:pt x="20" y="82"/>
                        <a:pt x="20" y="82"/>
                      </a:cubicBezTo>
                      <a:cubicBezTo>
                        <a:pt x="25" y="84"/>
                        <a:pt x="32" y="85"/>
                        <a:pt x="39" y="85"/>
                      </a:cubicBezTo>
                      <a:cubicBezTo>
                        <a:pt x="45" y="85"/>
                        <a:pt x="52" y="84"/>
                        <a:pt x="57" y="82"/>
                      </a:cubicBezTo>
                      <a:cubicBezTo>
                        <a:pt x="59" y="72"/>
                        <a:pt x="59" y="72"/>
                        <a:pt x="59" y="72"/>
                      </a:cubicBezTo>
                      <a:cubicBezTo>
                        <a:pt x="70" y="65"/>
                        <a:pt x="78" y="53"/>
                        <a:pt x="78" y="39"/>
                      </a:cubicBezTo>
                      <a:cubicBezTo>
                        <a:pt x="78" y="17"/>
                        <a:pt x="60" y="0"/>
                        <a:pt x="39" y="0"/>
                      </a:cubicBezTo>
                      <a:close/>
                      <a:moveTo>
                        <a:pt x="53" y="67"/>
                      </a:moveTo>
                      <a:cubicBezTo>
                        <a:pt x="52" y="76"/>
                        <a:pt x="52" y="76"/>
                        <a:pt x="52" y="76"/>
                      </a:cubicBezTo>
                      <a:cubicBezTo>
                        <a:pt x="52" y="76"/>
                        <a:pt x="48" y="78"/>
                        <a:pt x="39" y="78"/>
                      </a:cubicBezTo>
                      <a:cubicBezTo>
                        <a:pt x="29" y="78"/>
                        <a:pt x="25" y="76"/>
                        <a:pt x="25" y="76"/>
                      </a:cubicBezTo>
                      <a:cubicBezTo>
                        <a:pt x="24" y="67"/>
                        <a:pt x="24" y="67"/>
                        <a:pt x="24" y="67"/>
                      </a:cubicBezTo>
                      <a:cubicBezTo>
                        <a:pt x="14" y="62"/>
                        <a:pt x="7" y="51"/>
                        <a:pt x="7" y="39"/>
                      </a:cubicBezTo>
                      <a:cubicBezTo>
                        <a:pt x="7" y="21"/>
                        <a:pt x="21" y="6"/>
                        <a:pt x="39" y="6"/>
                      </a:cubicBezTo>
                      <a:cubicBezTo>
                        <a:pt x="56" y="6"/>
                        <a:pt x="71" y="21"/>
                        <a:pt x="71" y="39"/>
                      </a:cubicBezTo>
                      <a:cubicBezTo>
                        <a:pt x="71" y="51"/>
                        <a:pt x="63" y="62"/>
                        <a:pt x="53" y="67"/>
                      </a:cubicBezTo>
                      <a:close/>
                      <a:moveTo>
                        <a:pt x="39" y="16"/>
                      </a:moveTo>
                      <a:cubicBezTo>
                        <a:pt x="40" y="16"/>
                        <a:pt x="41" y="15"/>
                        <a:pt x="41" y="14"/>
                      </a:cubicBezTo>
                      <a:cubicBezTo>
                        <a:pt x="41" y="12"/>
                        <a:pt x="40" y="11"/>
                        <a:pt x="39" y="11"/>
                      </a:cubicBezTo>
                      <a:cubicBezTo>
                        <a:pt x="24" y="11"/>
                        <a:pt x="12" y="24"/>
                        <a:pt x="12" y="39"/>
                      </a:cubicBezTo>
                      <a:cubicBezTo>
                        <a:pt x="12" y="40"/>
                        <a:pt x="12" y="41"/>
                        <a:pt x="14" y="41"/>
                      </a:cubicBezTo>
                      <a:cubicBezTo>
                        <a:pt x="15" y="41"/>
                        <a:pt x="16" y="40"/>
                        <a:pt x="16" y="39"/>
                      </a:cubicBezTo>
                      <a:cubicBezTo>
                        <a:pt x="16" y="26"/>
                        <a:pt x="26" y="16"/>
                        <a:pt x="39" y="16"/>
                      </a:cubicBezTo>
                      <a:close/>
                    </a:path>
                  </a:pathLst>
                </a:custGeom>
                <a:solidFill>
                  <a:schemeClr val="bg1"/>
                </a:solidFill>
                <a:ln>
                  <a:noFill/>
                </a:ln>
                <a:effectLst/>
              </p:spPr>
              <p:txBody>
                <a:bodyPr vert="horz" wrap="square" lIns="84125" tIns="42062" rIns="84125" bIns="42062" numCol="1" anchor="t" anchorCtr="0" compatLnSpc="1"/>
                <a:lstStyle/>
                <a:p>
                  <a:endParaRPr lang="en-US" sz="1656">
                    <a:solidFill>
                      <a:prstClr val="black"/>
                    </a:solidFill>
                    <a:latin typeface="Arial"/>
                  </a:endParaRPr>
                </a:p>
              </p:txBody>
            </p:sp>
          </p:grpSp>
        </p:grpSp>
        <p:cxnSp>
          <p:nvCxnSpPr>
            <p:cNvPr id="107" name="PA-直接连接符 106">
              <a:extLst>
                <a:ext uri="{FF2B5EF4-FFF2-40B4-BE49-F238E27FC236}">
                  <a16:creationId xmlns:a16="http://schemas.microsoft.com/office/drawing/2014/main" id="{C9E85E4D-989E-4753-A883-EE822F206637}"/>
                </a:ext>
              </a:extLst>
            </p:cNvPr>
            <p:cNvCxnSpPr>
              <a:cxnSpLocks/>
            </p:cNvCxnSpPr>
            <p:nvPr>
              <p:custDataLst>
                <p:tags r:id="rId29"/>
              </p:custDataLst>
            </p:nvPr>
          </p:nvCxnSpPr>
          <p:spPr>
            <a:xfrm flipV="1">
              <a:off x="6755851" y="1849044"/>
              <a:ext cx="0" cy="2695884"/>
            </a:xfrm>
            <a:prstGeom prst="line">
              <a:avLst/>
            </a:prstGeom>
            <a:ln w="19050" cap="rnd">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139" name="PA-组合 138">
              <a:extLst>
                <a:ext uri="{FF2B5EF4-FFF2-40B4-BE49-F238E27FC236}">
                  <a16:creationId xmlns:a16="http://schemas.microsoft.com/office/drawing/2014/main" id="{EC80C648-FC17-472E-B3C5-DEA0A9F2B847}"/>
                </a:ext>
              </a:extLst>
            </p:cNvPr>
            <p:cNvGrpSpPr/>
            <p:nvPr>
              <p:custDataLst>
                <p:tags r:id="rId30"/>
              </p:custDataLst>
            </p:nvPr>
          </p:nvGrpSpPr>
          <p:grpSpPr>
            <a:xfrm>
              <a:off x="6955494" y="3795260"/>
              <a:ext cx="261702" cy="432521"/>
              <a:chOff x="6955494" y="3361681"/>
              <a:chExt cx="261702" cy="432521"/>
            </a:xfrm>
          </p:grpSpPr>
          <p:sp>
            <p:nvSpPr>
              <p:cNvPr id="126" name="PA-燕尾形 125">
                <a:extLst>
                  <a:ext uri="{FF2B5EF4-FFF2-40B4-BE49-F238E27FC236}">
                    <a16:creationId xmlns:a16="http://schemas.microsoft.com/office/drawing/2014/main" id="{450B3202-83A7-4AC4-89F2-6C41FE71CBF1}"/>
                  </a:ext>
                </a:extLst>
              </p:cNvPr>
              <p:cNvSpPr/>
              <p:nvPr>
                <p:custDataLst>
                  <p:tags r:id="rId31"/>
                </p:custDataLst>
              </p:nvPr>
            </p:nvSpPr>
            <p:spPr>
              <a:xfrm rot="5400000" flipH="1">
                <a:off x="6955494" y="3361681"/>
                <a:ext cx="261701" cy="261701"/>
              </a:xfrm>
              <a:prstGeom prst="chevron">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9378" tIns="24689" rIns="49378" bIns="24689" rtlCol="0" anchor="ctr"/>
              <a:lstStyle/>
              <a:p>
                <a:pPr algn="ctr"/>
                <a:endParaRPr lang="zh-CN" altLang="en-US" sz="972">
                  <a:solidFill>
                    <a:schemeClr val="tx1"/>
                  </a:solidFill>
                </a:endParaRPr>
              </a:p>
            </p:txBody>
          </p:sp>
          <p:sp>
            <p:nvSpPr>
              <p:cNvPr id="127" name="PA-燕尾形 126">
                <a:extLst>
                  <a:ext uri="{FF2B5EF4-FFF2-40B4-BE49-F238E27FC236}">
                    <a16:creationId xmlns:a16="http://schemas.microsoft.com/office/drawing/2014/main" id="{3B50D9D7-EDE5-458B-AC43-3B4BFB7C71B7}"/>
                  </a:ext>
                </a:extLst>
              </p:cNvPr>
              <p:cNvSpPr/>
              <p:nvPr>
                <p:custDataLst>
                  <p:tags r:id="rId32"/>
                </p:custDataLst>
              </p:nvPr>
            </p:nvSpPr>
            <p:spPr>
              <a:xfrm rot="5400000" flipH="1">
                <a:off x="6992791" y="3497039"/>
                <a:ext cx="187108" cy="261701"/>
              </a:xfrm>
              <a:prstGeom prst="chevron">
                <a:avLst>
                  <a:gd name="adj" fmla="val 70734"/>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9378" tIns="24689" rIns="49378" bIns="24689" rtlCol="0" anchor="ctr"/>
              <a:lstStyle/>
              <a:p>
                <a:pPr algn="ctr"/>
                <a:endParaRPr lang="zh-CN" altLang="en-US" sz="972">
                  <a:solidFill>
                    <a:schemeClr val="tx1"/>
                  </a:solidFill>
                </a:endParaRPr>
              </a:p>
            </p:txBody>
          </p:sp>
          <p:sp>
            <p:nvSpPr>
              <p:cNvPr id="128" name="PA-燕尾形 127">
                <a:extLst>
                  <a:ext uri="{FF2B5EF4-FFF2-40B4-BE49-F238E27FC236}">
                    <a16:creationId xmlns:a16="http://schemas.microsoft.com/office/drawing/2014/main" id="{CD9A24FA-1B8B-49A8-8899-751A60992B20}"/>
                  </a:ext>
                </a:extLst>
              </p:cNvPr>
              <p:cNvSpPr/>
              <p:nvPr>
                <p:custDataLst>
                  <p:tags r:id="rId33"/>
                </p:custDataLst>
              </p:nvPr>
            </p:nvSpPr>
            <p:spPr>
              <a:xfrm rot="5400000" flipH="1">
                <a:off x="7005444" y="3582450"/>
                <a:ext cx="161803" cy="261701"/>
              </a:xfrm>
              <a:prstGeom prst="chevron">
                <a:avLst>
                  <a:gd name="adj" fmla="val 83416"/>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9378" tIns="24689" rIns="49378" bIns="24689" rtlCol="0" anchor="ctr"/>
              <a:lstStyle/>
              <a:p>
                <a:pPr algn="ctr"/>
                <a:endParaRPr lang="zh-CN" altLang="en-US" sz="972">
                  <a:solidFill>
                    <a:schemeClr val="tx1"/>
                  </a:solidFill>
                </a:endParaRPr>
              </a:p>
            </p:txBody>
          </p:sp>
        </p:grpSp>
      </p:grpSp>
      <p:grpSp>
        <p:nvGrpSpPr>
          <p:cNvPr id="12" name="组合 11">
            <a:extLst>
              <a:ext uri="{FF2B5EF4-FFF2-40B4-BE49-F238E27FC236}">
                <a16:creationId xmlns:a16="http://schemas.microsoft.com/office/drawing/2014/main" id="{A75473D6-0936-4E5A-876C-74C5065B66F0}"/>
              </a:ext>
            </a:extLst>
          </p:cNvPr>
          <p:cNvGrpSpPr/>
          <p:nvPr/>
        </p:nvGrpSpPr>
        <p:grpSpPr>
          <a:xfrm>
            <a:off x="9024424" y="1796904"/>
            <a:ext cx="683239" cy="3278169"/>
            <a:chOff x="9024424" y="1796904"/>
            <a:chExt cx="683239" cy="3278169"/>
          </a:xfrm>
        </p:grpSpPr>
        <p:grpSp>
          <p:nvGrpSpPr>
            <p:cNvPr id="79" name="PA-组合 78">
              <a:extLst>
                <a:ext uri="{FF2B5EF4-FFF2-40B4-BE49-F238E27FC236}">
                  <a16:creationId xmlns:a16="http://schemas.microsoft.com/office/drawing/2014/main" id="{E010CFCD-A665-4B58-A75A-71E866405E0B}"/>
                </a:ext>
              </a:extLst>
            </p:cNvPr>
            <p:cNvGrpSpPr/>
            <p:nvPr>
              <p:custDataLst>
                <p:tags r:id="rId19"/>
              </p:custDataLst>
            </p:nvPr>
          </p:nvGrpSpPr>
          <p:grpSpPr>
            <a:xfrm>
              <a:off x="9024424" y="1796904"/>
              <a:ext cx="632408" cy="635900"/>
              <a:chOff x="6220285" y="1261391"/>
              <a:chExt cx="632408" cy="635900"/>
            </a:xfrm>
          </p:grpSpPr>
          <p:sp>
            <p:nvSpPr>
              <p:cNvPr id="77" name="PA-椭圆 1165+">
                <a:extLst>
                  <a:ext uri="{FF2B5EF4-FFF2-40B4-BE49-F238E27FC236}">
                    <a16:creationId xmlns:a16="http://schemas.microsoft.com/office/drawing/2014/main" id="{1957DAC9-A05E-414A-A5CB-8E7DF9A3CFA6}"/>
                  </a:ext>
                </a:extLst>
              </p:cNvPr>
              <p:cNvSpPr>
                <a:spLocks noChangeArrowheads="1"/>
              </p:cNvSpPr>
              <p:nvPr>
                <p:custDataLst>
                  <p:tags r:id="rId25"/>
                </p:custDataLst>
              </p:nvPr>
            </p:nvSpPr>
            <p:spPr bwMode="auto">
              <a:xfrm>
                <a:off x="6220285" y="1261391"/>
                <a:ext cx="632408" cy="635900"/>
              </a:xfrm>
              <a:prstGeom prst="ellipse">
                <a:avLst/>
              </a:prstGeom>
              <a:solidFill>
                <a:schemeClr val="accent4">
                  <a:alpha val="44000"/>
                </a:schemeClr>
              </a:solidFill>
              <a:ln>
                <a:noFill/>
              </a:ln>
              <a:effectLst/>
            </p:spPr>
            <p:txBody>
              <a:bodyPr vert="horz" wrap="square" lIns="84125" tIns="42062" rIns="84125" bIns="42062" numCol="1" anchor="t" anchorCtr="0" compatLnSpc="1"/>
              <a:lstStyle/>
              <a:p>
                <a:endParaRPr lang="en-US" sz="1656">
                  <a:solidFill>
                    <a:prstClr val="black"/>
                  </a:solidFill>
                  <a:latin typeface="Arial"/>
                </a:endParaRPr>
              </a:p>
            </p:txBody>
          </p:sp>
          <p:grpSp>
            <p:nvGrpSpPr>
              <p:cNvPr id="78" name="组合 77">
                <a:extLst>
                  <a:ext uri="{FF2B5EF4-FFF2-40B4-BE49-F238E27FC236}">
                    <a16:creationId xmlns:a16="http://schemas.microsoft.com/office/drawing/2014/main" id="{7304B7B5-599C-4A3B-A488-5A0C6497D572}"/>
                  </a:ext>
                </a:extLst>
              </p:cNvPr>
              <p:cNvGrpSpPr/>
              <p:nvPr/>
            </p:nvGrpSpPr>
            <p:grpSpPr>
              <a:xfrm>
                <a:off x="6272139" y="1313531"/>
                <a:ext cx="528701" cy="531622"/>
                <a:chOff x="6699777" y="1624962"/>
                <a:chExt cx="528701" cy="531622"/>
              </a:xfrm>
            </p:grpSpPr>
            <p:sp>
              <p:nvSpPr>
                <p:cNvPr id="43" name="PA-椭圆 1165">
                  <a:extLst>
                    <a:ext uri="{FF2B5EF4-FFF2-40B4-BE49-F238E27FC236}">
                      <a16:creationId xmlns:a16="http://schemas.microsoft.com/office/drawing/2014/main" id="{4FC034C3-2252-4384-833B-3B73E51C6A1A}"/>
                    </a:ext>
                  </a:extLst>
                </p:cNvPr>
                <p:cNvSpPr>
                  <a:spLocks noChangeArrowheads="1"/>
                </p:cNvSpPr>
                <p:nvPr>
                  <p:custDataLst>
                    <p:tags r:id="rId26"/>
                  </p:custDataLst>
                </p:nvPr>
              </p:nvSpPr>
              <p:spPr bwMode="auto">
                <a:xfrm>
                  <a:off x="6699777" y="1624962"/>
                  <a:ext cx="528701" cy="531622"/>
                </a:xfrm>
                <a:prstGeom prst="ellipse">
                  <a:avLst/>
                </a:prstGeom>
                <a:solidFill>
                  <a:schemeClr val="accent4"/>
                </a:solidFill>
                <a:ln>
                  <a:noFill/>
                </a:ln>
                <a:effectLst/>
              </p:spPr>
              <p:txBody>
                <a:bodyPr vert="horz" wrap="square" lIns="84125" tIns="42062" rIns="84125" bIns="42062" numCol="1" anchor="t" anchorCtr="0" compatLnSpc="1"/>
                <a:lstStyle/>
                <a:p>
                  <a:endParaRPr lang="en-US" sz="1656">
                    <a:solidFill>
                      <a:prstClr val="black"/>
                    </a:solidFill>
                    <a:latin typeface="Arial"/>
                  </a:endParaRPr>
                </a:p>
              </p:txBody>
            </p:sp>
            <p:sp>
              <p:nvSpPr>
                <p:cNvPr id="44" name="PA-任意多边形 1166">
                  <a:extLst>
                    <a:ext uri="{FF2B5EF4-FFF2-40B4-BE49-F238E27FC236}">
                      <a16:creationId xmlns:a16="http://schemas.microsoft.com/office/drawing/2014/main" id="{AAF8E735-24DC-4C4C-B68F-402B586F4F05}"/>
                    </a:ext>
                  </a:extLst>
                </p:cNvPr>
                <p:cNvSpPr>
                  <a:spLocks noEditPoints="1"/>
                </p:cNvSpPr>
                <p:nvPr>
                  <p:custDataLst>
                    <p:tags r:id="rId27"/>
                  </p:custDataLst>
                </p:nvPr>
              </p:nvSpPr>
              <p:spPr bwMode="auto">
                <a:xfrm>
                  <a:off x="6829762" y="1757867"/>
                  <a:ext cx="268732" cy="265811"/>
                </a:xfrm>
                <a:custGeom>
                  <a:avLst/>
                  <a:gdLst>
                    <a:gd name="T0" fmla="*/ 90 w 92"/>
                    <a:gd name="T1" fmla="*/ 28 h 91"/>
                    <a:gd name="T2" fmla="*/ 50 w 92"/>
                    <a:gd name="T3" fmla="*/ 1 h 91"/>
                    <a:gd name="T4" fmla="*/ 43 w 92"/>
                    <a:gd name="T5" fmla="*/ 1 h 91"/>
                    <a:gd name="T6" fmla="*/ 3 w 92"/>
                    <a:gd name="T7" fmla="*/ 28 h 91"/>
                    <a:gd name="T8" fmla="*/ 0 w 92"/>
                    <a:gd name="T9" fmla="*/ 33 h 91"/>
                    <a:gd name="T10" fmla="*/ 0 w 92"/>
                    <a:gd name="T11" fmla="*/ 85 h 91"/>
                    <a:gd name="T12" fmla="*/ 6 w 92"/>
                    <a:gd name="T13" fmla="*/ 91 h 91"/>
                    <a:gd name="T14" fmla="*/ 87 w 92"/>
                    <a:gd name="T15" fmla="*/ 91 h 91"/>
                    <a:gd name="T16" fmla="*/ 92 w 92"/>
                    <a:gd name="T17" fmla="*/ 85 h 91"/>
                    <a:gd name="T18" fmla="*/ 92 w 92"/>
                    <a:gd name="T19" fmla="*/ 33 h 91"/>
                    <a:gd name="T20" fmla="*/ 90 w 92"/>
                    <a:gd name="T21" fmla="*/ 28 h 91"/>
                    <a:gd name="T22" fmla="*/ 87 w 92"/>
                    <a:gd name="T23" fmla="*/ 41 h 91"/>
                    <a:gd name="T24" fmla="*/ 46 w 92"/>
                    <a:gd name="T25" fmla="*/ 69 h 91"/>
                    <a:gd name="T26" fmla="*/ 6 w 92"/>
                    <a:gd name="T27" fmla="*/ 41 h 91"/>
                    <a:gd name="T28" fmla="*/ 6 w 92"/>
                    <a:gd name="T29" fmla="*/ 36 h 91"/>
                    <a:gd name="T30" fmla="*/ 9 w 92"/>
                    <a:gd name="T31" fmla="*/ 33 h 91"/>
                    <a:gd name="T32" fmla="*/ 84 w 92"/>
                    <a:gd name="T33" fmla="*/ 33 h 91"/>
                    <a:gd name="T34" fmla="*/ 87 w 92"/>
                    <a:gd name="T35" fmla="*/ 36 h 91"/>
                    <a:gd name="T36" fmla="*/ 87 w 92"/>
                    <a:gd name="T37" fmla="*/ 41 h 91"/>
                    <a:gd name="T38" fmla="*/ 33 w 92"/>
                    <a:gd name="T39" fmla="*/ 54 h 91"/>
                    <a:gd name="T40" fmla="*/ 60 w 92"/>
                    <a:gd name="T41" fmla="*/ 54 h 91"/>
                    <a:gd name="T42" fmla="*/ 66 w 92"/>
                    <a:gd name="T43" fmla="*/ 50 h 91"/>
                    <a:gd name="T44" fmla="*/ 26 w 92"/>
                    <a:gd name="T45" fmla="*/ 50 h 91"/>
                    <a:gd name="T46" fmla="*/ 33 w 92"/>
                    <a:gd name="T47" fmla="*/ 54 h 91"/>
                    <a:gd name="T48" fmla="*/ 46 w 92"/>
                    <a:gd name="T49" fmla="*/ 63 h 91"/>
                    <a:gd name="T50" fmla="*/ 47 w 92"/>
                    <a:gd name="T51" fmla="*/ 63 h 91"/>
                    <a:gd name="T52" fmla="*/ 54 w 92"/>
                    <a:gd name="T53" fmla="*/ 59 h 91"/>
                    <a:gd name="T54" fmla="*/ 39 w 92"/>
                    <a:gd name="T55" fmla="*/ 59 h 91"/>
                    <a:gd name="T56" fmla="*/ 46 w 92"/>
                    <a:gd name="T57" fmla="*/ 63 h 91"/>
                    <a:gd name="T58" fmla="*/ 19 w 92"/>
                    <a:gd name="T59" fmla="*/ 45 h 91"/>
                    <a:gd name="T60" fmla="*/ 20 w 92"/>
                    <a:gd name="T61" fmla="*/ 46 h 91"/>
                    <a:gd name="T62" fmla="*/ 73 w 92"/>
                    <a:gd name="T63" fmla="*/ 46 h 91"/>
                    <a:gd name="T64" fmla="*/ 74 w 92"/>
                    <a:gd name="T65" fmla="*/ 45 h 91"/>
                    <a:gd name="T66" fmla="*/ 74 w 92"/>
                    <a:gd name="T67" fmla="*/ 41 h 91"/>
                    <a:gd name="T68" fmla="*/ 19 w 92"/>
                    <a:gd name="T69" fmla="*/ 41 h 91"/>
                    <a:gd name="T70" fmla="*/ 19 w 92"/>
                    <a:gd name="T71"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2" h="91">
                      <a:moveTo>
                        <a:pt x="90" y="28"/>
                      </a:moveTo>
                      <a:cubicBezTo>
                        <a:pt x="50" y="1"/>
                        <a:pt x="50" y="1"/>
                        <a:pt x="50" y="1"/>
                      </a:cubicBezTo>
                      <a:cubicBezTo>
                        <a:pt x="48" y="0"/>
                        <a:pt x="45" y="0"/>
                        <a:pt x="43" y="1"/>
                      </a:cubicBezTo>
                      <a:cubicBezTo>
                        <a:pt x="3" y="28"/>
                        <a:pt x="3" y="28"/>
                        <a:pt x="3" y="28"/>
                      </a:cubicBezTo>
                      <a:cubicBezTo>
                        <a:pt x="1" y="29"/>
                        <a:pt x="0" y="31"/>
                        <a:pt x="0" y="33"/>
                      </a:cubicBezTo>
                      <a:cubicBezTo>
                        <a:pt x="0" y="85"/>
                        <a:pt x="0" y="85"/>
                        <a:pt x="0" y="85"/>
                      </a:cubicBezTo>
                      <a:cubicBezTo>
                        <a:pt x="0" y="88"/>
                        <a:pt x="3" y="91"/>
                        <a:pt x="6" y="91"/>
                      </a:cubicBezTo>
                      <a:cubicBezTo>
                        <a:pt x="87" y="91"/>
                        <a:pt x="87" y="91"/>
                        <a:pt x="87" y="91"/>
                      </a:cubicBezTo>
                      <a:cubicBezTo>
                        <a:pt x="90" y="91"/>
                        <a:pt x="92" y="88"/>
                        <a:pt x="92" y="85"/>
                      </a:cubicBezTo>
                      <a:cubicBezTo>
                        <a:pt x="92" y="33"/>
                        <a:pt x="92" y="33"/>
                        <a:pt x="92" y="33"/>
                      </a:cubicBezTo>
                      <a:cubicBezTo>
                        <a:pt x="92" y="31"/>
                        <a:pt x="92" y="29"/>
                        <a:pt x="90" y="28"/>
                      </a:cubicBezTo>
                      <a:close/>
                      <a:moveTo>
                        <a:pt x="87" y="41"/>
                      </a:moveTo>
                      <a:cubicBezTo>
                        <a:pt x="46" y="69"/>
                        <a:pt x="46" y="69"/>
                        <a:pt x="46" y="69"/>
                      </a:cubicBezTo>
                      <a:cubicBezTo>
                        <a:pt x="6" y="41"/>
                        <a:pt x="6" y="41"/>
                        <a:pt x="6" y="41"/>
                      </a:cubicBezTo>
                      <a:cubicBezTo>
                        <a:pt x="6" y="36"/>
                        <a:pt x="6" y="36"/>
                        <a:pt x="6" y="36"/>
                      </a:cubicBezTo>
                      <a:cubicBezTo>
                        <a:pt x="6" y="34"/>
                        <a:pt x="7" y="33"/>
                        <a:pt x="9" y="33"/>
                      </a:cubicBezTo>
                      <a:cubicBezTo>
                        <a:pt x="84" y="33"/>
                        <a:pt x="84" y="33"/>
                        <a:pt x="84" y="33"/>
                      </a:cubicBezTo>
                      <a:cubicBezTo>
                        <a:pt x="85" y="33"/>
                        <a:pt x="87" y="34"/>
                        <a:pt x="87" y="36"/>
                      </a:cubicBezTo>
                      <a:lnTo>
                        <a:pt x="87" y="41"/>
                      </a:lnTo>
                      <a:close/>
                      <a:moveTo>
                        <a:pt x="33" y="54"/>
                      </a:moveTo>
                      <a:cubicBezTo>
                        <a:pt x="60" y="54"/>
                        <a:pt x="60" y="54"/>
                        <a:pt x="60" y="54"/>
                      </a:cubicBezTo>
                      <a:cubicBezTo>
                        <a:pt x="66" y="50"/>
                        <a:pt x="66" y="50"/>
                        <a:pt x="66" y="50"/>
                      </a:cubicBezTo>
                      <a:cubicBezTo>
                        <a:pt x="26" y="50"/>
                        <a:pt x="26" y="50"/>
                        <a:pt x="26" y="50"/>
                      </a:cubicBezTo>
                      <a:lnTo>
                        <a:pt x="33" y="54"/>
                      </a:lnTo>
                      <a:close/>
                      <a:moveTo>
                        <a:pt x="46" y="63"/>
                      </a:moveTo>
                      <a:cubicBezTo>
                        <a:pt x="47" y="63"/>
                        <a:pt x="47" y="63"/>
                        <a:pt x="47" y="63"/>
                      </a:cubicBezTo>
                      <a:cubicBezTo>
                        <a:pt x="54" y="59"/>
                        <a:pt x="54" y="59"/>
                        <a:pt x="54" y="59"/>
                      </a:cubicBezTo>
                      <a:cubicBezTo>
                        <a:pt x="39" y="59"/>
                        <a:pt x="39" y="59"/>
                        <a:pt x="39" y="59"/>
                      </a:cubicBezTo>
                      <a:lnTo>
                        <a:pt x="46" y="63"/>
                      </a:lnTo>
                      <a:close/>
                      <a:moveTo>
                        <a:pt x="19" y="45"/>
                      </a:moveTo>
                      <a:cubicBezTo>
                        <a:pt x="20" y="46"/>
                        <a:pt x="20" y="46"/>
                        <a:pt x="20" y="46"/>
                      </a:cubicBezTo>
                      <a:cubicBezTo>
                        <a:pt x="73" y="46"/>
                        <a:pt x="73" y="46"/>
                        <a:pt x="73" y="46"/>
                      </a:cubicBezTo>
                      <a:cubicBezTo>
                        <a:pt x="74" y="45"/>
                        <a:pt x="74" y="45"/>
                        <a:pt x="74" y="45"/>
                      </a:cubicBezTo>
                      <a:cubicBezTo>
                        <a:pt x="74" y="41"/>
                        <a:pt x="74" y="41"/>
                        <a:pt x="74" y="41"/>
                      </a:cubicBezTo>
                      <a:cubicBezTo>
                        <a:pt x="19" y="41"/>
                        <a:pt x="19" y="41"/>
                        <a:pt x="19" y="41"/>
                      </a:cubicBezTo>
                      <a:lnTo>
                        <a:pt x="19" y="45"/>
                      </a:lnTo>
                      <a:close/>
                    </a:path>
                  </a:pathLst>
                </a:custGeom>
                <a:solidFill>
                  <a:schemeClr val="bg1"/>
                </a:solidFill>
                <a:ln>
                  <a:noFill/>
                </a:ln>
                <a:effectLst/>
              </p:spPr>
              <p:txBody>
                <a:bodyPr vert="horz" wrap="square" lIns="84125" tIns="42062" rIns="84125" bIns="42062" numCol="1" anchor="t" anchorCtr="0" compatLnSpc="1"/>
                <a:lstStyle/>
                <a:p>
                  <a:endParaRPr lang="en-US" sz="1656" dirty="0">
                    <a:solidFill>
                      <a:prstClr val="black"/>
                    </a:solidFill>
                    <a:latin typeface="Arial"/>
                  </a:endParaRPr>
                </a:p>
              </p:txBody>
            </p:sp>
          </p:grpSp>
        </p:grpSp>
        <p:cxnSp>
          <p:nvCxnSpPr>
            <p:cNvPr id="108" name="PA-直接连接符 107">
              <a:extLst>
                <a:ext uri="{FF2B5EF4-FFF2-40B4-BE49-F238E27FC236}">
                  <a16:creationId xmlns:a16="http://schemas.microsoft.com/office/drawing/2014/main" id="{5306E5C7-777B-4B4D-B2DC-8CAE94E198EB}"/>
                </a:ext>
              </a:extLst>
            </p:cNvPr>
            <p:cNvCxnSpPr>
              <a:cxnSpLocks/>
            </p:cNvCxnSpPr>
            <p:nvPr>
              <p:custDataLst>
                <p:tags r:id="rId20"/>
              </p:custDataLst>
            </p:nvPr>
          </p:nvCxnSpPr>
          <p:spPr>
            <a:xfrm flipV="1">
              <a:off x="9340628" y="2432806"/>
              <a:ext cx="0" cy="2642267"/>
            </a:xfrm>
            <a:prstGeom prst="line">
              <a:avLst/>
            </a:prstGeom>
            <a:ln w="19050" cap="rnd">
              <a:solidFill>
                <a:schemeClr val="accent4"/>
              </a:solidFill>
              <a:prstDash val="sysDot"/>
            </a:ln>
          </p:spPr>
          <p:style>
            <a:lnRef idx="1">
              <a:schemeClr val="accent1"/>
            </a:lnRef>
            <a:fillRef idx="0">
              <a:schemeClr val="accent1"/>
            </a:fillRef>
            <a:effectRef idx="0">
              <a:schemeClr val="accent1"/>
            </a:effectRef>
            <a:fontRef idx="minor">
              <a:schemeClr val="tx1"/>
            </a:fontRef>
          </p:style>
        </p:cxnSp>
        <p:grpSp>
          <p:nvGrpSpPr>
            <p:cNvPr id="140" name="PA-组合 139">
              <a:extLst>
                <a:ext uri="{FF2B5EF4-FFF2-40B4-BE49-F238E27FC236}">
                  <a16:creationId xmlns:a16="http://schemas.microsoft.com/office/drawing/2014/main" id="{E34C307F-3254-493A-9AD7-2B3752183C89}"/>
                </a:ext>
              </a:extLst>
            </p:cNvPr>
            <p:cNvGrpSpPr/>
            <p:nvPr>
              <p:custDataLst>
                <p:tags r:id="rId21"/>
              </p:custDataLst>
            </p:nvPr>
          </p:nvGrpSpPr>
          <p:grpSpPr>
            <a:xfrm>
              <a:off x="9445961" y="4466038"/>
              <a:ext cx="261702" cy="432521"/>
              <a:chOff x="9445961" y="4084555"/>
              <a:chExt cx="261702" cy="432521"/>
            </a:xfrm>
          </p:grpSpPr>
          <p:sp>
            <p:nvSpPr>
              <p:cNvPr id="129" name="PA-燕尾形 128">
                <a:extLst>
                  <a:ext uri="{FF2B5EF4-FFF2-40B4-BE49-F238E27FC236}">
                    <a16:creationId xmlns:a16="http://schemas.microsoft.com/office/drawing/2014/main" id="{2D23D301-9470-414C-8E43-B919383F84AB}"/>
                  </a:ext>
                </a:extLst>
              </p:cNvPr>
              <p:cNvSpPr/>
              <p:nvPr>
                <p:custDataLst>
                  <p:tags r:id="rId22"/>
                </p:custDataLst>
              </p:nvPr>
            </p:nvSpPr>
            <p:spPr>
              <a:xfrm rot="5400000" flipH="1">
                <a:off x="9445961" y="4084555"/>
                <a:ext cx="261701" cy="261701"/>
              </a:xfrm>
              <a:prstGeom prst="chevron">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9378" tIns="24689" rIns="49378" bIns="24689" rtlCol="0" anchor="ctr"/>
              <a:lstStyle/>
              <a:p>
                <a:pPr algn="ctr"/>
                <a:endParaRPr lang="zh-CN" altLang="en-US" sz="972">
                  <a:solidFill>
                    <a:schemeClr val="tx1"/>
                  </a:solidFill>
                </a:endParaRPr>
              </a:p>
            </p:txBody>
          </p:sp>
          <p:sp>
            <p:nvSpPr>
              <p:cNvPr id="130" name="PA-燕尾形 129">
                <a:extLst>
                  <a:ext uri="{FF2B5EF4-FFF2-40B4-BE49-F238E27FC236}">
                    <a16:creationId xmlns:a16="http://schemas.microsoft.com/office/drawing/2014/main" id="{D821370E-9BEE-4D8D-97B9-E2DD7CC7115B}"/>
                  </a:ext>
                </a:extLst>
              </p:cNvPr>
              <p:cNvSpPr/>
              <p:nvPr>
                <p:custDataLst>
                  <p:tags r:id="rId23"/>
                </p:custDataLst>
              </p:nvPr>
            </p:nvSpPr>
            <p:spPr>
              <a:xfrm rot="5400000" flipH="1">
                <a:off x="9483258" y="4219913"/>
                <a:ext cx="187108" cy="261701"/>
              </a:xfrm>
              <a:prstGeom prst="chevron">
                <a:avLst>
                  <a:gd name="adj" fmla="val 70734"/>
                </a:avLst>
              </a:prstGeom>
              <a:solidFill>
                <a:schemeClr val="accent4">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9378" tIns="24689" rIns="49378" bIns="24689" rtlCol="0" anchor="ctr"/>
              <a:lstStyle/>
              <a:p>
                <a:pPr algn="ctr"/>
                <a:endParaRPr lang="zh-CN" altLang="en-US" sz="972">
                  <a:solidFill>
                    <a:schemeClr val="tx1"/>
                  </a:solidFill>
                </a:endParaRPr>
              </a:p>
            </p:txBody>
          </p:sp>
          <p:sp>
            <p:nvSpPr>
              <p:cNvPr id="131" name="PA-燕尾形 130">
                <a:extLst>
                  <a:ext uri="{FF2B5EF4-FFF2-40B4-BE49-F238E27FC236}">
                    <a16:creationId xmlns:a16="http://schemas.microsoft.com/office/drawing/2014/main" id="{39754B00-0C14-4FAF-8656-04E4CF3E02E0}"/>
                  </a:ext>
                </a:extLst>
              </p:cNvPr>
              <p:cNvSpPr/>
              <p:nvPr>
                <p:custDataLst>
                  <p:tags r:id="rId24"/>
                </p:custDataLst>
              </p:nvPr>
            </p:nvSpPr>
            <p:spPr>
              <a:xfrm rot="5400000" flipH="1">
                <a:off x="9495911" y="4305324"/>
                <a:ext cx="161803" cy="261701"/>
              </a:xfrm>
              <a:prstGeom prst="chevron">
                <a:avLst>
                  <a:gd name="adj" fmla="val 83416"/>
                </a:avLst>
              </a:prstGeom>
              <a:solidFill>
                <a:schemeClr val="accent4">
                  <a:alpha val="5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9378" tIns="24689" rIns="49378" bIns="24689" rtlCol="0" anchor="ctr"/>
              <a:lstStyle/>
              <a:p>
                <a:pPr algn="ctr"/>
                <a:endParaRPr lang="zh-CN" altLang="en-US" sz="972">
                  <a:solidFill>
                    <a:schemeClr val="tx1"/>
                  </a:solidFill>
                </a:endParaRPr>
              </a:p>
            </p:txBody>
          </p:sp>
        </p:grpSp>
      </p:grpSp>
      <p:grpSp>
        <p:nvGrpSpPr>
          <p:cNvPr id="7" name="组合 6">
            <a:extLst>
              <a:ext uri="{FF2B5EF4-FFF2-40B4-BE49-F238E27FC236}">
                <a16:creationId xmlns:a16="http://schemas.microsoft.com/office/drawing/2014/main" id="{0092D812-2D0F-4149-AE8A-75A16A5A21EA}"/>
              </a:ext>
            </a:extLst>
          </p:cNvPr>
          <p:cNvGrpSpPr/>
          <p:nvPr/>
        </p:nvGrpSpPr>
        <p:grpSpPr>
          <a:xfrm>
            <a:off x="812537" y="4394457"/>
            <a:ext cx="10816425" cy="1846073"/>
            <a:chOff x="812537" y="4394457"/>
            <a:chExt cx="10816425" cy="1846073"/>
          </a:xfrm>
        </p:grpSpPr>
        <p:grpSp>
          <p:nvGrpSpPr>
            <p:cNvPr id="5" name="组合 4">
              <a:extLst>
                <a:ext uri="{FF2B5EF4-FFF2-40B4-BE49-F238E27FC236}">
                  <a16:creationId xmlns:a16="http://schemas.microsoft.com/office/drawing/2014/main" id="{D0AD55F6-1792-4AC3-9767-FB8863A02EDA}"/>
                </a:ext>
              </a:extLst>
            </p:cNvPr>
            <p:cNvGrpSpPr/>
            <p:nvPr/>
          </p:nvGrpSpPr>
          <p:grpSpPr>
            <a:xfrm>
              <a:off x="812537" y="4394457"/>
              <a:ext cx="10816425" cy="1846073"/>
              <a:chOff x="812537" y="4394457"/>
              <a:chExt cx="10816425" cy="1846073"/>
            </a:xfrm>
          </p:grpSpPr>
          <p:grpSp>
            <p:nvGrpSpPr>
              <p:cNvPr id="6" name="组合 5">
                <a:extLst>
                  <a:ext uri="{FF2B5EF4-FFF2-40B4-BE49-F238E27FC236}">
                    <a16:creationId xmlns:a16="http://schemas.microsoft.com/office/drawing/2014/main" id="{FAB2D5B9-B481-4D18-9DBC-2594D2B9F6DE}"/>
                  </a:ext>
                </a:extLst>
              </p:cNvPr>
              <p:cNvGrpSpPr/>
              <p:nvPr/>
            </p:nvGrpSpPr>
            <p:grpSpPr>
              <a:xfrm>
                <a:off x="812537" y="4394457"/>
                <a:ext cx="10816425" cy="1846073"/>
                <a:chOff x="812537" y="4394457"/>
                <a:chExt cx="10816425" cy="1846073"/>
              </a:xfrm>
            </p:grpSpPr>
            <p:sp>
              <p:nvSpPr>
                <p:cNvPr id="57" name="PA-梯形 56">
                  <a:extLst>
                    <a:ext uri="{FF2B5EF4-FFF2-40B4-BE49-F238E27FC236}">
                      <a16:creationId xmlns:a16="http://schemas.microsoft.com/office/drawing/2014/main" id="{329BB42D-9DB3-4019-8BF2-DC565A6CC5BD}"/>
                    </a:ext>
                  </a:extLst>
                </p:cNvPr>
                <p:cNvSpPr/>
                <p:nvPr>
                  <p:custDataLst>
                    <p:tags r:id="rId17"/>
                  </p:custDataLst>
                </p:nvPr>
              </p:nvSpPr>
              <p:spPr>
                <a:xfrm>
                  <a:off x="812537" y="4394457"/>
                  <a:ext cx="10816425" cy="1638536"/>
                </a:xfrm>
                <a:prstGeom prst="trapezoid">
                  <a:avLst>
                    <a:gd name="adj" fmla="val 293572"/>
                  </a:avLst>
                </a:prstGeom>
                <a:gradFill>
                  <a:gsLst>
                    <a:gs pos="9000">
                      <a:schemeClr val="accent2">
                        <a:alpha val="0"/>
                      </a:schemeClr>
                    </a:gs>
                    <a:gs pos="100000">
                      <a:schemeClr val="accent2">
                        <a:alpha val="7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2" name="PA-矩形 141">
                  <a:extLst>
                    <a:ext uri="{FF2B5EF4-FFF2-40B4-BE49-F238E27FC236}">
                      <a16:creationId xmlns:a16="http://schemas.microsoft.com/office/drawing/2014/main" id="{7917CDB0-88E9-4061-A032-1F91D4C6D85C}"/>
                    </a:ext>
                  </a:extLst>
                </p:cNvPr>
                <p:cNvSpPr/>
                <p:nvPr>
                  <p:custDataLst>
                    <p:tags r:id="rId18"/>
                  </p:custDataLst>
                </p:nvPr>
              </p:nvSpPr>
              <p:spPr>
                <a:xfrm>
                  <a:off x="812537" y="6032993"/>
                  <a:ext cx="10816425" cy="2075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PA-圆角矩形 1">
                <a:extLst>
                  <a:ext uri="{FF2B5EF4-FFF2-40B4-BE49-F238E27FC236}">
                    <a16:creationId xmlns:a16="http://schemas.microsoft.com/office/drawing/2014/main" id="{8FFB8CD7-03A1-402A-BAC4-488A9EC74A95}"/>
                  </a:ext>
                </a:extLst>
              </p:cNvPr>
              <p:cNvSpPr/>
              <p:nvPr>
                <p:custDataLst>
                  <p:tags r:id="rId15"/>
                </p:custDataLst>
              </p:nvPr>
            </p:nvSpPr>
            <p:spPr>
              <a:xfrm>
                <a:off x="3064576" y="4914900"/>
                <a:ext cx="6062849" cy="930892"/>
              </a:xfrm>
              <a:prstGeom prst="roundRect">
                <a:avLst>
                  <a:gd name="adj" fmla="val 9154"/>
                </a:avLst>
              </a:prstGeom>
              <a:solidFill>
                <a:srgbClr val="0D1119"/>
              </a:solidFill>
              <a:ln w="9525">
                <a:solidFill>
                  <a:schemeClr val="bg1">
                    <a:alpha val="22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文本框 2">
                <a:extLst>
                  <a:ext uri="{FF2B5EF4-FFF2-40B4-BE49-F238E27FC236}">
                    <a16:creationId xmlns:a16="http://schemas.microsoft.com/office/drawing/2014/main" id="{0C19D49B-162A-4F2C-816D-83068A62B897}"/>
                  </a:ext>
                </a:extLst>
              </p:cNvPr>
              <p:cNvSpPr txBox="1"/>
              <p:nvPr>
                <p:custDataLst>
                  <p:tags r:id="rId16"/>
                </p:custDataLst>
              </p:nvPr>
            </p:nvSpPr>
            <p:spPr>
              <a:xfrm>
                <a:off x="4839245" y="5164903"/>
                <a:ext cx="2513509" cy="430887"/>
              </a:xfrm>
              <a:prstGeom prst="rect">
                <a:avLst/>
              </a:prstGeom>
              <a:noFill/>
            </p:spPr>
            <p:txBody>
              <a:bodyPr wrap="none" lIns="0" tIns="0" rIns="0" bIns="0" rtlCol="0">
                <a:spAutoFit/>
              </a:bodyPr>
              <a:lstStyle/>
              <a:p>
                <a:pPr algn="ctr"/>
                <a:r>
                  <a:rPr lang="zh-CN" altLang="en-US" sz="2800" dirty="0">
                    <a:solidFill>
                      <a:schemeClr val="bg1"/>
                    </a:solidFill>
                  </a:rPr>
                  <a:t>请输入你的标题</a:t>
                </a:r>
              </a:p>
            </p:txBody>
          </p:sp>
        </p:grpSp>
        <p:grpSp>
          <p:nvGrpSpPr>
            <p:cNvPr id="4" name="PA-组合 3">
              <a:extLst>
                <a:ext uri="{FF2B5EF4-FFF2-40B4-BE49-F238E27FC236}">
                  <a16:creationId xmlns:a16="http://schemas.microsoft.com/office/drawing/2014/main" id="{705B21D4-7032-4996-BC95-F5FF9B31F23A}"/>
                </a:ext>
              </a:extLst>
            </p:cNvPr>
            <p:cNvGrpSpPr/>
            <p:nvPr>
              <p:custDataLst>
                <p:tags r:id="rId8"/>
              </p:custDataLst>
            </p:nvPr>
          </p:nvGrpSpPr>
          <p:grpSpPr>
            <a:xfrm>
              <a:off x="3415699" y="5219782"/>
              <a:ext cx="5360602" cy="321128"/>
              <a:chOff x="3206213" y="5219782"/>
              <a:chExt cx="5790559" cy="321128"/>
            </a:xfrm>
          </p:grpSpPr>
          <p:grpSp>
            <p:nvGrpSpPr>
              <p:cNvPr id="86" name="组合 85">
                <a:extLst>
                  <a:ext uri="{FF2B5EF4-FFF2-40B4-BE49-F238E27FC236}">
                    <a16:creationId xmlns:a16="http://schemas.microsoft.com/office/drawing/2014/main" id="{54260BBE-D89A-465F-98C9-8759C9250519}"/>
                  </a:ext>
                </a:extLst>
              </p:cNvPr>
              <p:cNvGrpSpPr/>
              <p:nvPr/>
            </p:nvGrpSpPr>
            <p:grpSpPr>
              <a:xfrm>
                <a:off x="3206213" y="5219782"/>
                <a:ext cx="222983" cy="321128"/>
                <a:chOff x="6647543" y="469447"/>
                <a:chExt cx="682171" cy="460828"/>
              </a:xfrm>
              <a:gradFill>
                <a:gsLst>
                  <a:gs pos="0">
                    <a:schemeClr val="accent2"/>
                  </a:gs>
                  <a:gs pos="100000">
                    <a:schemeClr val="accent2"/>
                  </a:gs>
                </a:gsLst>
                <a:lin ang="2700000" scaled="0"/>
              </a:gradFill>
            </p:grpSpPr>
            <p:sp>
              <p:nvSpPr>
                <p:cNvPr id="87" name="PA-圆角矩形 86">
                  <a:extLst>
                    <a:ext uri="{FF2B5EF4-FFF2-40B4-BE49-F238E27FC236}">
                      <a16:creationId xmlns:a16="http://schemas.microsoft.com/office/drawing/2014/main" id="{8BCAB844-2366-4F1E-9600-C3D1F450E1CE}"/>
                    </a:ext>
                  </a:extLst>
                </p:cNvPr>
                <p:cNvSpPr/>
                <p:nvPr>
                  <p:custDataLst>
                    <p:tags r:id="rId12"/>
                  </p:custDataLst>
                </p:nvPr>
              </p:nvSpPr>
              <p:spPr>
                <a:xfrm>
                  <a:off x="6647543" y="469447"/>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sp>
              <p:nvSpPr>
                <p:cNvPr id="88" name="PA-圆角矩形 87">
                  <a:extLst>
                    <a:ext uri="{FF2B5EF4-FFF2-40B4-BE49-F238E27FC236}">
                      <a16:creationId xmlns:a16="http://schemas.microsoft.com/office/drawing/2014/main" id="{5D9EDEFD-97FD-428C-8098-C5B0020D80A1}"/>
                    </a:ext>
                  </a:extLst>
                </p:cNvPr>
                <p:cNvSpPr/>
                <p:nvPr>
                  <p:custDataLst>
                    <p:tags r:id="rId13"/>
                  </p:custDataLst>
                </p:nvPr>
              </p:nvSpPr>
              <p:spPr>
                <a:xfrm>
                  <a:off x="6647543" y="656772"/>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sp>
              <p:nvSpPr>
                <p:cNvPr id="89" name="PA-圆角矩形 88">
                  <a:extLst>
                    <a:ext uri="{FF2B5EF4-FFF2-40B4-BE49-F238E27FC236}">
                      <a16:creationId xmlns:a16="http://schemas.microsoft.com/office/drawing/2014/main" id="{4A8C4730-5397-4283-9698-B8800D5B4968}"/>
                    </a:ext>
                  </a:extLst>
                </p:cNvPr>
                <p:cNvSpPr/>
                <p:nvPr>
                  <p:custDataLst>
                    <p:tags r:id="rId14"/>
                  </p:custDataLst>
                </p:nvPr>
              </p:nvSpPr>
              <p:spPr>
                <a:xfrm>
                  <a:off x="6647543" y="844097"/>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grpSp>
          <p:grpSp>
            <p:nvGrpSpPr>
              <p:cNvPr id="90" name="组合 89">
                <a:extLst>
                  <a:ext uri="{FF2B5EF4-FFF2-40B4-BE49-F238E27FC236}">
                    <a16:creationId xmlns:a16="http://schemas.microsoft.com/office/drawing/2014/main" id="{A8A9AB08-01B6-4550-B05F-74DCF037939B}"/>
                  </a:ext>
                </a:extLst>
              </p:cNvPr>
              <p:cNvGrpSpPr/>
              <p:nvPr/>
            </p:nvGrpSpPr>
            <p:grpSpPr>
              <a:xfrm>
                <a:off x="8773789" y="5219782"/>
                <a:ext cx="222983" cy="321128"/>
                <a:chOff x="6647543" y="469447"/>
                <a:chExt cx="682171" cy="460828"/>
              </a:xfrm>
              <a:gradFill>
                <a:gsLst>
                  <a:gs pos="0">
                    <a:schemeClr val="accent2"/>
                  </a:gs>
                  <a:gs pos="100000">
                    <a:schemeClr val="accent2"/>
                  </a:gs>
                </a:gsLst>
                <a:lin ang="2700000" scaled="0"/>
              </a:gradFill>
            </p:grpSpPr>
            <p:sp>
              <p:nvSpPr>
                <p:cNvPr id="92" name="PA-圆角矩形 91">
                  <a:extLst>
                    <a:ext uri="{FF2B5EF4-FFF2-40B4-BE49-F238E27FC236}">
                      <a16:creationId xmlns:a16="http://schemas.microsoft.com/office/drawing/2014/main" id="{21EE9231-CF43-4264-BBF0-727F150C77CB}"/>
                    </a:ext>
                  </a:extLst>
                </p:cNvPr>
                <p:cNvSpPr/>
                <p:nvPr>
                  <p:custDataLst>
                    <p:tags r:id="rId9"/>
                  </p:custDataLst>
                </p:nvPr>
              </p:nvSpPr>
              <p:spPr>
                <a:xfrm>
                  <a:off x="6647543" y="469447"/>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sp>
              <p:nvSpPr>
                <p:cNvPr id="100" name="PA-圆角矩形 99">
                  <a:extLst>
                    <a:ext uri="{FF2B5EF4-FFF2-40B4-BE49-F238E27FC236}">
                      <a16:creationId xmlns:a16="http://schemas.microsoft.com/office/drawing/2014/main" id="{D112EC79-5BA1-4C55-A041-90DB4B0E71C0}"/>
                    </a:ext>
                  </a:extLst>
                </p:cNvPr>
                <p:cNvSpPr/>
                <p:nvPr>
                  <p:custDataLst>
                    <p:tags r:id="rId10"/>
                  </p:custDataLst>
                </p:nvPr>
              </p:nvSpPr>
              <p:spPr>
                <a:xfrm>
                  <a:off x="6647543" y="656772"/>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sp>
              <p:nvSpPr>
                <p:cNvPr id="101" name="PA-圆角矩形 100">
                  <a:extLst>
                    <a:ext uri="{FF2B5EF4-FFF2-40B4-BE49-F238E27FC236}">
                      <a16:creationId xmlns:a16="http://schemas.microsoft.com/office/drawing/2014/main" id="{0BC8EA08-026B-450E-A8E2-8DE73ABFE9E8}"/>
                    </a:ext>
                  </a:extLst>
                </p:cNvPr>
                <p:cNvSpPr/>
                <p:nvPr>
                  <p:custDataLst>
                    <p:tags r:id="rId11"/>
                  </p:custDataLst>
                </p:nvPr>
              </p:nvSpPr>
              <p:spPr>
                <a:xfrm>
                  <a:off x="6647543" y="844097"/>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grpSp>
        </p:grpSp>
      </p:grpSp>
      <p:pic>
        <p:nvPicPr>
          <p:cNvPr id="103" name="PA-图片 102">
            <a:extLst>
              <a:ext uri="{FF2B5EF4-FFF2-40B4-BE49-F238E27FC236}">
                <a16:creationId xmlns:a16="http://schemas.microsoft.com/office/drawing/2014/main" id="{632C8692-5865-4C74-9548-5C07C65B1BD6}"/>
              </a:ext>
            </a:extLst>
          </p:cNvPr>
          <p:cNvPicPr>
            <a:picLocks noChangeAspect="1"/>
          </p:cNvPicPr>
          <p:nvPr>
            <p:custDataLst>
              <p:tags r:id="rId7"/>
            </p:custDataLst>
          </p:nvPr>
        </p:nvPicPr>
        <p:blipFill>
          <a:blip r:embed="rId73">
            <a:extLst>
              <a:ext uri="{28A0092B-C50C-407E-A947-70E740481C1C}">
                <a14:useLocalDpi xmlns:a14="http://schemas.microsoft.com/office/drawing/2010/main"/>
              </a:ext>
            </a:extLst>
          </a:blip>
          <a:stretch>
            <a:fillRect/>
          </a:stretch>
        </p:blipFill>
        <p:spPr>
          <a:xfrm>
            <a:off x="10388600" y="697235"/>
            <a:ext cx="1296192" cy="178952"/>
          </a:xfrm>
          <a:prstGeom prst="rect">
            <a:avLst/>
          </a:prstGeom>
        </p:spPr>
      </p:pic>
    </p:spTree>
    <p:extLst>
      <p:ext uri="{BB962C8B-B14F-4D97-AF65-F5344CB8AC3E}">
        <p14:creationId xmlns:p14="http://schemas.microsoft.com/office/powerpoint/2010/main" val="36521730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childTnLst>
                                </p:cTn>
                              </p:par>
                              <p:par>
                                <p:cTn id="8" presetID="63" presetClass="path" presetSubtype="0" decel="100000" fill="hold" nodeType="withEffect">
                                  <p:stCondLst>
                                    <p:cond delay="0"/>
                                  </p:stCondLst>
                                  <p:childTnLst>
                                    <p:animMotion origin="layout" path="M 0.00195 -0.1169 L 0.01224 0.00162 " pathEditMode="relative" rAng="0" ptsTypes="AA">
                                      <p:cBhvr>
                                        <p:cTn id="9" dur="750" fill="hold"/>
                                        <p:tgtEl>
                                          <p:spTgt spid="7"/>
                                        </p:tgtEl>
                                        <p:attrNameLst>
                                          <p:attrName>ppt_x</p:attrName>
                                          <p:attrName>ppt_y</p:attrName>
                                        </p:attrNameLst>
                                      </p:cBhvr>
                                      <p:rCtr x="508" y="5926"/>
                                    </p:animMotion>
                                  </p:childTnLst>
                                </p:cTn>
                              </p:par>
                              <p:par>
                                <p:cTn id="10" presetID="6" presetClass="emph" presetSubtype="0" decel="100000" fill="hold" nodeType="withEffect">
                                  <p:stCondLst>
                                    <p:cond delay="0"/>
                                  </p:stCondLst>
                                  <p:childTnLst>
                                    <p:animScale>
                                      <p:cBhvr>
                                        <p:cTn id="11" dur="750" fill="hold"/>
                                        <p:tgtEl>
                                          <p:spTgt spid="7"/>
                                        </p:tgtEl>
                                      </p:cBhvr>
                                      <p:by x="150000" y="150000"/>
                                      <p:from x="14000" y="14000"/>
                                      <p:to x="100000" y="100000"/>
                                    </p:animScale>
                                  </p:childTnLst>
                                </p:cTn>
                              </p:par>
                            </p:childTnLst>
                          </p:cTn>
                        </p:par>
                        <p:par>
                          <p:cTn id="12" fill="hold">
                            <p:stCondLst>
                              <p:cond delay="75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250"/>
                                        <p:tgtEl>
                                          <p:spTgt spid="8"/>
                                        </p:tgtEl>
                                      </p:cBhvr>
                                    </p:animEffect>
                                  </p:childTnLst>
                                </p:cTn>
                              </p:par>
                              <p:par>
                                <p:cTn id="16" presetID="10" presetClass="entr" presetSubtype="0" fill="hold" nodeType="withEffect">
                                  <p:stCondLst>
                                    <p:cond delay="15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50"/>
                                        <p:tgtEl>
                                          <p:spTgt spid="9"/>
                                        </p:tgtEl>
                                      </p:cBhvr>
                                    </p:animEffect>
                                  </p:childTnLst>
                                </p:cTn>
                              </p:par>
                            </p:childTnLst>
                          </p:cTn>
                        </p:par>
                        <p:par>
                          <p:cTn id="19" fill="hold">
                            <p:stCondLst>
                              <p:cond delay="1150"/>
                            </p:stCondLst>
                            <p:childTnLst>
                              <p:par>
                                <p:cTn id="20" presetID="22" presetClass="entr" presetSubtype="4"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250"/>
                                        <p:tgtEl>
                                          <p:spTgt spid="10"/>
                                        </p:tgtEl>
                                      </p:cBhvr>
                                    </p:animEffect>
                                  </p:childTnLst>
                                </p:cTn>
                              </p:par>
                              <p:par>
                                <p:cTn id="23" presetID="10" presetClass="entr" presetSubtype="0" fill="hold" nodeType="withEffect">
                                  <p:stCondLst>
                                    <p:cond delay="15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250"/>
                                        <p:tgtEl>
                                          <p:spTgt spid="13"/>
                                        </p:tgtEl>
                                      </p:cBhvr>
                                    </p:animEffect>
                                  </p:childTnLst>
                                </p:cTn>
                              </p:par>
                            </p:childTnLst>
                          </p:cTn>
                        </p:par>
                        <p:par>
                          <p:cTn id="26" fill="hold">
                            <p:stCondLst>
                              <p:cond delay="1550"/>
                            </p:stCondLst>
                            <p:childTnLst>
                              <p:par>
                                <p:cTn id="27" presetID="22" presetClass="entr" presetSubtype="4"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250"/>
                                        <p:tgtEl>
                                          <p:spTgt spid="11"/>
                                        </p:tgtEl>
                                      </p:cBhvr>
                                    </p:animEffect>
                                  </p:childTnLst>
                                </p:cTn>
                              </p:par>
                              <p:par>
                                <p:cTn id="30" presetID="10" presetClass="entr" presetSubtype="0" fill="hold" nodeType="withEffect">
                                  <p:stCondLst>
                                    <p:cond delay="15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250"/>
                                        <p:tgtEl>
                                          <p:spTgt spid="14"/>
                                        </p:tgtEl>
                                      </p:cBhvr>
                                    </p:animEffect>
                                  </p:childTnLst>
                                </p:cTn>
                              </p:par>
                            </p:childTnLst>
                          </p:cTn>
                        </p:par>
                        <p:par>
                          <p:cTn id="33" fill="hold">
                            <p:stCondLst>
                              <p:cond delay="1950"/>
                            </p:stCondLst>
                            <p:childTnLst>
                              <p:par>
                                <p:cTn id="34" presetID="22" presetClass="entr" presetSubtype="4"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250"/>
                                        <p:tgtEl>
                                          <p:spTgt spid="12"/>
                                        </p:tgtEl>
                                      </p:cBhvr>
                                    </p:animEffect>
                                  </p:childTnLst>
                                </p:cTn>
                              </p:par>
                              <p:par>
                                <p:cTn id="37" presetID="10" presetClass="entr" presetSubtype="0" fill="hold" nodeType="withEffect">
                                  <p:stCondLst>
                                    <p:cond delay="15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B01A957-CDF2-443C-B60C-A4B9E70DBAC9}"/>
              </a:ext>
            </a:extLst>
          </p:cNvPr>
          <p:cNvSpPr>
            <a:spLocks/>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8" name="图片 17">
            <a:extLst>
              <a:ext uri="{FF2B5EF4-FFF2-40B4-BE49-F238E27FC236}">
                <a16:creationId xmlns:a16="http://schemas.microsoft.com/office/drawing/2014/main" id="{D223A11B-15BC-43A3-8323-EB6311951BFD}"/>
              </a:ext>
            </a:extLst>
          </p:cNvPr>
          <p:cNvPicPr>
            <a:picLocks noChangeAspect="1"/>
          </p:cNvPicPr>
          <p:nvPr/>
        </p:nvPicPr>
        <p:blipFill>
          <a:blip r:embed="rId2">
            <a:lum bright="70000" contrast="-70000"/>
            <a:alphaModFix amt="37000"/>
          </a:blip>
          <a:stretch>
            <a:fillRect/>
          </a:stretch>
        </p:blipFill>
        <p:spPr>
          <a:xfrm>
            <a:off x="-220093" y="1330903"/>
            <a:ext cx="12632187" cy="6858000"/>
          </a:xfrm>
          <a:prstGeom prst="rect">
            <a:avLst/>
          </a:prstGeom>
          <a:scene3d>
            <a:camera prst="perspectiveRelaxed" fov="7200000">
              <a:rot lat="16773592" lon="0" rev="0"/>
            </a:camera>
            <a:lightRig rig="threePt" dir="t"/>
          </a:scene3d>
        </p:spPr>
      </p:pic>
      <p:grpSp>
        <p:nvGrpSpPr>
          <p:cNvPr id="6" name="组合 5">
            <a:extLst>
              <a:ext uri="{FF2B5EF4-FFF2-40B4-BE49-F238E27FC236}">
                <a16:creationId xmlns:a16="http://schemas.microsoft.com/office/drawing/2014/main" id="{6FBECE33-B91A-44D0-A88F-8F4AF0D76DE1}"/>
              </a:ext>
            </a:extLst>
          </p:cNvPr>
          <p:cNvGrpSpPr/>
          <p:nvPr/>
        </p:nvGrpSpPr>
        <p:grpSpPr>
          <a:xfrm flipV="1">
            <a:off x="4370216" y="3762624"/>
            <a:ext cx="1046548" cy="1012677"/>
            <a:chOff x="7358137" y="120226"/>
            <a:chExt cx="6955828" cy="6730704"/>
          </a:xfrm>
        </p:grpSpPr>
        <p:sp>
          <p:nvSpPr>
            <p:cNvPr id="7" name="任意多边形: 形状 6">
              <a:extLst>
                <a:ext uri="{FF2B5EF4-FFF2-40B4-BE49-F238E27FC236}">
                  <a16:creationId xmlns:a16="http://schemas.microsoft.com/office/drawing/2014/main" id="{26BB1567-45F6-45CB-910D-FD6B70D1984E}"/>
                </a:ext>
              </a:extLst>
            </p:cNvPr>
            <p:cNvSpPr/>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1D8249FD-AAD5-4AD5-B887-9AB62C02540D}"/>
                </a:ext>
              </a:extLst>
            </p:cNvPr>
            <p:cNvSpPr/>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AB21C985-1FA8-46ED-9EE0-8C7217FA5301}"/>
                </a:ext>
              </a:extLst>
            </p:cNvPr>
            <p:cNvSpPr/>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id="{0F9DAEFE-6C55-4CD0-953E-31167A035316}"/>
                </a:ext>
              </a:extLst>
            </p:cNvPr>
            <p:cNvSpPr/>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 name="文本框 4">
            <a:extLst>
              <a:ext uri="{FF2B5EF4-FFF2-40B4-BE49-F238E27FC236}">
                <a16:creationId xmlns:a16="http://schemas.microsoft.com/office/drawing/2014/main" id="{DFC6FCC9-9622-4BC0-BF68-57BDD511673D}"/>
              </a:ext>
            </a:extLst>
          </p:cNvPr>
          <p:cNvSpPr txBox="1"/>
          <p:nvPr/>
        </p:nvSpPr>
        <p:spPr>
          <a:xfrm>
            <a:off x="4278478" y="2027872"/>
            <a:ext cx="4924425" cy="1477328"/>
          </a:xfrm>
          <a:prstGeom prst="rect">
            <a:avLst/>
          </a:prstGeom>
          <a:noFill/>
        </p:spPr>
        <p:txBody>
          <a:bodyPr wrap="none" lIns="0" tIns="0" rIns="0" bIns="0" rtlCol="0">
            <a:spAutoFit/>
          </a:bodyPr>
          <a:lstStyle/>
          <a:p>
            <a:pPr algn="l"/>
            <a:r>
              <a:rPr lang="zh-CN" altLang="en-US" sz="9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思考不足</a:t>
            </a:r>
          </a:p>
        </p:txBody>
      </p:sp>
      <p:sp>
        <p:nvSpPr>
          <p:cNvPr id="11" name="文本框 10">
            <a:extLst>
              <a:ext uri="{FF2B5EF4-FFF2-40B4-BE49-F238E27FC236}">
                <a16:creationId xmlns:a16="http://schemas.microsoft.com/office/drawing/2014/main" id="{FD574949-F7E7-43AF-910A-34DBB45ACD89}"/>
              </a:ext>
            </a:extLst>
          </p:cNvPr>
          <p:cNvSpPr txBox="1"/>
          <p:nvPr/>
        </p:nvSpPr>
        <p:spPr>
          <a:xfrm>
            <a:off x="5575201" y="3505200"/>
            <a:ext cx="3532022" cy="281412"/>
          </a:xfrm>
          <a:prstGeom prst="rect">
            <a:avLst/>
          </a:prstGeom>
          <a:noFill/>
        </p:spPr>
        <p:txBody>
          <a:bodyPr wrap="square" lIns="0" tIns="0" rIns="0" bIns="0" rtlCol="0">
            <a:spAutoFit/>
          </a:bodyPr>
          <a:lstStyle/>
          <a:p>
            <a:pPr algn="dist"/>
            <a:r>
              <a:rPr lang="en-US" altLang="zh-CN" dirty="0">
                <a:solidFill>
                  <a:schemeClr val="bg1"/>
                </a:solidFill>
              </a:rPr>
              <a:t>THINKING AND DEFICIENCY</a:t>
            </a:r>
            <a:endParaRPr lang="zh-CN" altLang="en-US" dirty="0">
              <a:solidFill>
                <a:schemeClr val="bg1"/>
              </a:solidFill>
            </a:endParaRPr>
          </a:p>
        </p:txBody>
      </p:sp>
      <p:sp>
        <p:nvSpPr>
          <p:cNvPr id="16" name="矩形: 圆角 15">
            <a:extLst>
              <a:ext uri="{FF2B5EF4-FFF2-40B4-BE49-F238E27FC236}">
                <a16:creationId xmlns:a16="http://schemas.microsoft.com/office/drawing/2014/main" id="{E1873FE2-DE29-4E6D-89C1-C0EBEA52A2CA}"/>
              </a:ext>
            </a:extLst>
          </p:cNvPr>
          <p:cNvSpPr/>
          <p:nvPr/>
        </p:nvSpPr>
        <p:spPr>
          <a:xfrm>
            <a:off x="6628348" y="3905990"/>
            <a:ext cx="2478875" cy="36297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id="{327898AF-CEF4-49AB-B8C0-7EDB72C484C6}"/>
              </a:ext>
            </a:extLst>
          </p:cNvPr>
          <p:cNvSpPr/>
          <p:nvPr/>
        </p:nvSpPr>
        <p:spPr>
          <a:xfrm>
            <a:off x="5917148" y="4452938"/>
            <a:ext cx="3190075" cy="36297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271F20ED-8F6F-4DE2-9AA2-FA9E4FAA905C}"/>
              </a:ext>
            </a:extLst>
          </p:cNvPr>
          <p:cNvSpPr txBox="1"/>
          <p:nvPr/>
        </p:nvSpPr>
        <p:spPr>
          <a:xfrm>
            <a:off x="7332959" y="3948977"/>
            <a:ext cx="1615827" cy="276999"/>
          </a:xfrm>
          <a:prstGeom prst="rect">
            <a:avLst/>
          </a:prstGeom>
          <a:noFill/>
        </p:spPr>
        <p:txBody>
          <a:bodyPr wrap="none" lIns="0" tIns="0" rIns="0" bIns="0" rtlCol="0">
            <a:spAutoFit/>
          </a:bodyPr>
          <a:lstStyle/>
          <a:p>
            <a:pPr algn="l"/>
            <a:r>
              <a:rPr lang="zh-CN" altLang="en-US" dirty="0"/>
              <a:t>列举内容分类一</a:t>
            </a:r>
          </a:p>
        </p:txBody>
      </p:sp>
      <p:sp>
        <p:nvSpPr>
          <p:cNvPr id="14" name="文本框 13">
            <a:extLst>
              <a:ext uri="{FF2B5EF4-FFF2-40B4-BE49-F238E27FC236}">
                <a16:creationId xmlns:a16="http://schemas.microsoft.com/office/drawing/2014/main" id="{C9B26DE1-F58B-453A-8ED7-4CF886B68D27}"/>
              </a:ext>
            </a:extLst>
          </p:cNvPr>
          <p:cNvSpPr txBox="1"/>
          <p:nvPr/>
        </p:nvSpPr>
        <p:spPr>
          <a:xfrm>
            <a:off x="7332959" y="4495925"/>
            <a:ext cx="1615827" cy="276999"/>
          </a:xfrm>
          <a:prstGeom prst="rect">
            <a:avLst/>
          </a:prstGeom>
          <a:noFill/>
        </p:spPr>
        <p:txBody>
          <a:bodyPr wrap="none" lIns="0" tIns="0" rIns="0" bIns="0" rtlCol="0">
            <a:spAutoFit/>
          </a:bodyPr>
          <a:lstStyle/>
          <a:p>
            <a:pPr algn="l"/>
            <a:r>
              <a:rPr lang="zh-CN" altLang="en-US" dirty="0"/>
              <a:t>列举内容分类二</a:t>
            </a:r>
          </a:p>
        </p:txBody>
      </p:sp>
      <p:pic>
        <p:nvPicPr>
          <p:cNvPr id="29" name="图片 28">
            <a:extLst>
              <a:ext uri="{FF2B5EF4-FFF2-40B4-BE49-F238E27FC236}">
                <a16:creationId xmlns:a16="http://schemas.microsoft.com/office/drawing/2014/main" id="{E8E212F6-6536-4AB1-ACFF-2EEA2B858277}"/>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66280" y="0"/>
            <a:ext cx="12566854" cy="1863901"/>
          </a:xfrm>
          <a:custGeom>
            <a:avLst/>
            <a:gdLst>
              <a:gd name="connsiteX0" fmla="*/ 0 w 12192000"/>
              <a:gd name="connsiteY0" fmla="*/ 0 h 1863901"/>
              <a:gd name="connsiteX1" fmla="*/ 12192000 w 12192000"/>
              <a:gd name="connsiteY1" fmla="*/ 0 h 1863901"/>
              <a:gd name="connsiteX2" fmla="*/ 12192000 w 12192000"/>
              <a:gd name="connsiteY2" fmla="*/ 1863901 h 1863901"/>
              <a:gd name="connsiteX3" fmla="*/ 0 w 12192000"/>
              <a:gd name="connsiteY3" fmla="*/ 1863901 h 1863901"/>
            </a:gdLst>
            <a:ahLst/>
            <a:cxnLst>
              <a:cxn ang="0">
                <a:pos x="connsiteX0" y="connsiteY0"/>
              </a:cxn>
              <a:cxn ang="0">
                <a:pos x="connsiteX1" y="connsiteY1"/>
              </a:cxn>
              <a:cxn ang="0">
                <a:pos x="connsiteX2" y="connsiteY2"/>
              </a:cxn>
              <a:cxn ang="0">
                <a:pos x="connsiteX3" y="connsiteY3"/>
              </a:cxn>
            </a:cxnLst>
            <a:rect l="l" t="t" r="r" b="b"/>
            <a:pathLst>
              <a:path w="12192000" h="1863901">
                <a:moveTo>
                  <a:pt x="0" y="0"/>
                </a:moveTo>
                <a:lnTo>
                  <a:pt x="12192000" y="0"/>
                </a:lnTo>
                <a:lnTo>
                  <a:pt x="12192000" y="1863901"/>
                </a:lnTo>
                <a:lnTo>
                  <a:pt x="0" y="1863901"/>
                </a:lnTo>
                <a:close/>
              </a:path>
            </a:pathLst>
          </a:custGeom>
        </p:spPr>
      </p:pic>
      <p:sp>
        <p:nvSpPr>
          <p:cNvPr id="19" name="文本框 18">
            <a:extLst>
              <a:ext uri="{FF2B5EF4-FFF2-40B4-BE49-F238E27FC236}">
                <a16:creationId xmlns:a16="http://schemas.microsoft.com/office/drawing/2014/main" id="{32EE4711-DAC7-47CB-8FCD-D2AB425D8323}"/>
              </a:ext>
            </a:extLst>
          </p:cNvPr>
          <p:cNvSpPr txBox="1"/>
          <p:nvPr/>
        </p:nvSpPr>
        <p:spPr>
          <a:xfrm>
            <a:off x="2174409" y="1296903"/>
            <a:ext cx="2495876" cy="4416594"/>
          </a:xfrm>
          <a:prstGeom prst="rect">
            <a:avLst/>
          </a:prstGeom>
          <a:noFill/>
          <a:scene3d>
            <a:camera prst="perspectiveRight" fov="4200000">
              <a:rot lat="0" lon="17999957" rev="0"/>
            </a:camera>
            <a:lightRig rig="contrasting" dir="t"/>
          </a:scene3d>
          <a:sp3d>
            <a:extrusionClr>
              <a:schemeClr val="bg1"/>
            </a:extrusionClr>
          </a:sp3d>
        </p:spPr>
        <p:txBody>
          <a:bodyPr wrap="none" lIns="0" tIns="0" rIns="0" bIns="0" rtlCol="0">
            <a:spAutoFit/>
            <a:sp3d extrusionH="349250">
              <a:extrusionClr>
                <a:schemeClr val="accent1"/>
              </a:extrusionClr>
            </a:sp3d>
          </a:bodyPr>
          <a:lstStyle/>
          <a:p>
            <a:pPr algn="l"/>
            <a:r>
              <a:rPr lang="en-US" altLang="zh-CN" sz="28700" dirty="0">
                <a:gradFill>
                  <a:gsLst>
                    <a:gs pos="0">
                      <a:schemeClr val="accent1">
                        <a:lumMod val="76000"/>
                        <a:lumOff val="24000"/>
                      </a:schemeClr>
                    </a:gs>
                    <a:gs pos="100000">
                      <a:schemeClr val="accent2">
                        <a:lumMod val="88000"/>
                      </a:schemeClr>
                    </a:gs>
                  </a:gsLst>
                  <a:lin ang="5400000" scaled="1"/>
                </a:gradFill>
                <a:latin typeface="OPPOSans H" panose="00020600040101010101" pitchFamily="18" charset="-122"/>
                <a:ea typeface="OPPOSans H" panose="00020600040101010101" pitchFamily="18" charset="-122"/>
                <a:sym typeface="OPPOSans H" panose="00020600040101010101" pitchFamily="18" charset="-122"/>
              </a:rPr>
              <a:t>3</a:t>
            </a:r>
            <a:endParaRPr lang="zh-CN" altLang="en-US" sz="28700" dirty="0">
              <a:gradFill>
                <a:gsLst>
                  <a:gs pos="0">
                    <a:schemeClr val="accent1">
                      <a:lumMod val="76000"/>
                      <a:lumOff val="24000"/>
                    </a:schemeClr>
                  </a:gs>
                  <a:gs pos="100000">
                    <a:schemeClr val="accent2">
                      <a:lumMod val="88000"/>
                    </a:schemeClr>
                  </a:gs>
                </a:gsLst>
                <a:lin ang="5400000" scaled="1"/>
              </a:gradFill>
              <a:latin typeface="OPPOSans H" panose="00020600040101010101" pitchFamily="18" charset="-122"/>
              <a:ea typeface="OPPOSans H" panose="00020600040101010101" pitchFamily="18" charset="-122"/>
              <a:sym typeface="OPPOSans H" panose="00020600040101010101" pitchFamily="18" charset="-122"/>
            </a:endParaRPr>
          </a:p>
        </p:txBody>
      </p:sp>
    </p:spTree>
    <p:extLst>
      <p:ext uri="{BB962C8B-B14F-4D97-AF65-F5344CB8AC3E}">
        <p14:creationId xmlns:p14="http://schemas.microsoft.com/office/powerpoint/2010/main" val="2154113733"/>
      </p:ext>
    </p:extLst>
  </p:cSld>
  <p:clrMapOvr>
    <a:masterClrMapping/>
  </p:clrMapOvr>
  <p:transition spd="slow">
    <p:wipe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矩形 74">
            <a:extLst>
              <a:ext uri="{FF2B5EF4-FFF2-40B4-BE49-F238E27FC236}">
                <a16:creationId xmlns:a16="http://schemas.microsoft.com/office/drawing/2014/main" id="{4DF1CE1A-C28F-4830-9213-8FFBB48E56CA}"/>
              </a:ext>
            </a:extLst>
          </p:cNvPr>
          <p:cNvSpPr>
            <a:spLocks/>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pic>
        <p:nvPicPr>
          <p:cNvPr id="70" name="图片 69">
            <a:extLst>
              <a:ext uri="{FF2B5EF4-FFF2-40B4-BE49-F238E27FC236}">
                <a16:creationId xmlns:a16="http://schemas.microsoft.com/office/drawing/2014/main" id="{F3B80345-A1C5-4842-B394-5A2AA7DE7F71}"/>
              </a:ext>
            </a:extLst>
          </p:cNvPr>
          <p:cNvPicPr>
            <a:picLocks noChangeAspect="1"/>
          </p:cNvPicPr>
          <p:nvPr/>
        </p:nvPicPr>
        <p:blipFill>
          <a:blip r:embed="rId2">
            <a:lum bright="70000" contrast="-70000"/>
            <a:alphaModFix amt="37000"/>
          </a:blip>
          <a:stretch>
            <a:fillRect/>
          </a:stretch>
        </p:blipFill>
        <p:spPr>
          <a:xfrm>
            <a:off x="-220093" y="1330903"/>
            <a:ext cx="12632187" cy="6858000"/>
          </a:xfrm>
          <a:prstGeom prst="rect">
            <a:avLst/>
          </a:prstGeom>
          <a:scene3d>
            <a:camera prst="perspectiveRelaxed" fov="7200000">
              <a:rot lat="16773592" lon="0" rev="0"/>
            </a:camera>
            <a:lightRig rig="threePt" dir="t"/>
          </a:scene3d>
        </p:spPr>
      </p:pic>
      <p:grpSp>
        <p:nvGrpSpPr>
          <p:cNvPr id="76" name="组合 75">
            <a:extLst>
              <a:ext uri="{FF2B5EF4-FFF2-40B4-BE49-F238E27FC236}">
                <a16:creationId xmlns:a16="http://schemas.microsoft.com/office/drawing/2014/main" id="{542EE221-2637-45EF-AA6A-8EA97655A2AC}"/>
              </a:ext>
            </a:extLst>
          </p:cNvPr>
          <p:cNvGrpSpPr/>
          <p:nvPr/>
        </p:nvGrpSpPr>
        <p:grpSpPr>
          <a:xfrm flipV="1">
            <a:off x="507206" y="349566"/>
            <a:ext cx="646930" cy="625992"/>
            <a:chOff x="7358137" y="120226"/>
            <a:chExt cx="6955828" cy="6730704"/>
          </a:xfrm>
        </p:grpSpPr>
        <p:sp>
          <p:nvSpPr>
            <p:cNvPr id="84" name="任意多边形: 形状 83">
              <a:extLst>
                <a:ext uri="{FF2B5EF4-FFF2-40B4-BE49-F238E27FC236}">
                  <a16:creationId xmlns:a16="http://schemas.microsoft.com/office/drawing/2014/main" id="{068B2D82-1324-49CF-9CA9-F4039BEAA75F}"/>
                </a:ext>
              </a:extLst>
            </p:cNvPr>
            <p:cNvSpPr/>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85" name="任意多边形: 形状 84">
              <a:extLst>
                <a:ext uri="{FF2B5EF4-FFF2-40B4-BE49-F238E27FC236}">
                  <a16:creationId xmlns:a16="http://schemas.microsoft.com/office/drawing/2014/main" id="{CCD2E1FF-6168-4080-B0BF-61292EB3DEDF}"/>
                </a:ext>
              </a:extLst>
            </p:cNvPr>
            <p:cNvSpPr/>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86" name="任意多边形: 形状 85">
              <a:extLst>
                <a:ext uri="{FF2B5EF4-FFF2-40B4-BE49-F238E27FC236}">
                  <a16:creationId xmlns:a16="http://schemas.microsoft.com/office/drawing/2014/main" id="{50FFFF90-E506-4F91-B63B-2501A5DD805A}"/>
                </a:ext>
              </a:extLst>
            </p:cNvPr>
            <p:cNvSpPr/>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87" name="任意多边形: 形状 86">
              <a:extLst>
                <a:ext uri="{FF2B5EF4-FFF2-40B4-BE49-F238E27FC236}">
                  <a16:creationId xmlns:a16="http://schemas.microsoft.com/office/drawing/2014/main" id="{0EDC64CC-401F-46AF-8434-37C8E24AD3A0}"/>
                </a:ext>
              </a:extLst>
            </p:cNvPr>
            <p:cNvSpPr/>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sp>
        <p:nvSpPr>
          <p:cNvPr id="79" name="文本框 78">
            <a:extLst>
              <a:ext uri="{FF2B5EF4-FFF2-40B4-BE49-F238E27FC236}">
                <a16:creationId xmlns:a16="http://schemas.microsoft.com/office/drawing/2014/main" id="{B3DE07B9-F0F7-437E-A59B-ECB345987314}"/>
              </a:ext>
            </a:extLst>
          </p:cNvPr>
          <p:cNvSpPr txBox="1"/>
          <p:nvPr/>
        </p:nvSpPr>
        <p:spPr>
          <a:xfrm>
            <a:off x="805185" y="403767"/>
            <a:ext cx="3231654" cy="553998"/>
          </a:xfrm>
          <a:prstGeom prst="rect">
            <a:avLst/>
          </a:prstGeom>
          <a:noFill/>
        </p:spPr>
        <p:txBody>
          <a:bodyPr wrap="none" lIns="0" tIns="0" rIns="0" bIns="0" rtlCol="0">
            <a:spAutoFit/>
          </a:bodyPr>
          <a:lstStyle/>
          <a:p>
            <a:pPr algn="l"/>
            <a:r>
              <a:rPr lang="zh-CN" altLang="en-US" sz="3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请输入你的标题</a:t>
            </a:r>
          </a:p>
        </p:txBody>
      </p:sp>
      <p:sp>
        <p:nvSpPr>
          <p:cNvPr id="83" name="文本框 82">
            <a:extLst>
              <a:ext uri="{FF2B5EF4-FFF2-40B4-BE49-F238E27FC236}">
                <a16:creationId xmlns:a16="http://schemas.microsoft.com/office/drawing/2014/main" id="{3C56588A-3743-47BB-8E58-091E0374C7F7}"/>
              </a:ext>
            </a:extLst>
          </p:cNvPr>
          <p:cNvSpPr txBox="1"/>
          <p:nvPr/>
        </p:nvSpPr>
        <p:spPr>
          <a:xfrm>
            <a:off x="812536" y="972418"/>
            <a:ext cx="2832363" cy="215444"/>
          </a:xfrm>
          <a:prstGeom prst="rect">
            <a:avLst/>
          </a:prstGeom>
          <a:noFill/>
        </p:spPr>
        <p:txBody>
          <a:bodyPr wrap="square" lIns="0" tIns="0" rIns="0" bIns="0" rtlCol="0">
            <a:spAutoFit/>
          </a:bodyPr>
          <a:lstStyle/>
          <a:p>
            <a:pPr algn="dist"/>
            <a:r>
              <a:rPr lang="en-US" altLang="zh-CN" sz="1400" dirty="0">
                <a:solidFill>
                  <a:schemeClr val="bg1"/>
                </a:solidFill>
              </a:rPr>
              <a:t>PLEASE ENTER YOUR TITLE</a:t>
            </a:r>
            <a:endParaRPr lang="zh-CN" altLang="en-US" sz="1400" dirty="0">
              <a:solidFill>
                <a:schemeClr val="bg1"/>
              </a:solidFill>
            </a:endParaRPr>
          </a:p>
        </p:txBody>
      </p:sp>
      <p:grpSp>
        <p:nvGrpSpPr>
          <p:cNvPr id="64" name="组合 63">
            <a:extLst>
              <a:ext uri="{FF2B5EF4-FFF2-40B4-BE49-F238E27FC236}">
                <a16:creationId xmlns:a16="http://schemas.microsoft.com/office/drawing/2014/main" id="{555964E7-7825-44D0-A874-65C7FF71434C}"/>
              </a:ext>
            </a:extLst>
          </p:cNvPr>
          <p:cNvGrpSpPr/>
          <p:nvPr/>
        </p:nvGrpSpPr>
        <p:grpSpPr>
          <a:xfrm>
            <a:off x="6162232" y="4535092"/>
            <a:ext cx="184319" cy="184319"/>
            <a:chOff x="6162232" y="4535092"/>
            <a:chExt cx="184319" cy="184319"/>
          </a:xfrm>
        </p:grpSpPr>
        <p:sp>
          <p:nvSpPr>
            <p:cNvPr id="130" name="椭圆 129">
              <a:extLst>
                <a:ext uri="{FF2B5EF4-FFF2-40B4-BE49-F238E27FC236}">
                  <a16:creationId xmlns:a16="http://schemas.microsoft.com/office/drawing/2014/main" id="{9ED3ED28-29E2-4567-8344-70BE15736124}"/>
                </a:ext>
              </a:extLst>
            </p:cNvPr>
            <p:cNvSpPr/>
            <p:nvPr/>
          </p:nvSpPr>
          <p:spPr>
            <a:xfrm>
              <a:off x="6196702" y="4569561"/>
              <a:ext cx="115380" cy="115380"/>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p>
              <a:pPr algn="ctr"/>
              <a:endParaRPr lang="zh-CN" altLang="en-US" sz="810"/>
            </a:p>
          </p:txBody>
        </p:sp>
        <p:sp>
          <p:nvSpPr>
            <p:cNvPr id="131" name="Oval 69+">
              <a:extLst>
                <a:ext uri="{FF2B5EF4-FFF2-40B4-BE49-F238E27FC236}">
                  <a16:creationId xmlns:a16="http://schemas.microsoft.com/office/drawing/2014/main" id="{E33A1F9D-8B1C-4842-BD93-A6BEE23FAB8C}"/>
                </a:ext>
              </a:extLst>
            </p:cNvPr>
            <p:cNvSpPr/>
            <p:nvPr/>
          </p:nvSpPr>
          <p:spPr>
            <a:xfrm>
              <a:off x="6162232" y="4535092"/>
              <a:ext cx="184319" cy="184319"/>
            </a:xfrm>
            <a:prstGeom prst="ellipse">
              <a:avLst/>
            </a:prstGeom>
            <a:solidFill>
              <a:schemeClr val="accent4">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p>
              <a:pPr algn="ctr"/>
              <a:endParaRPr lang="zh-CN" altLang="en-US" sz="810"/>
            </a:p>
          </p:txBody>
        </p:sp>
      </p:grpSp>
      <p:grpSp>
        <p:nvGrpSpPr>
          <p:cNvPr id="135" name="组合 134">
            <a:extLst>
              <a:ext uri="{FF2B5EF4-FFF2-40B4-BE49-F238E27FC236}">
                <a16:creationId xmlns:a16="http://schemas.microsoft.com/office/drawing/2014/main" id="{9805A16B-4D99-4F66-9EA7-1914603591DA}"/>
              </a:ext>
            </a:extLst>
          </p:cNvPr>
          <p:cNvGrpSpPr/>
          <p:nvPr/>
        </p:nvGrpSpPr>
        <p:grpSpPr>
          <a:xfrm rot="11009075" flipV="1">
            <a:off x="5827210" y="3659683"/>
            <a:ext cx="144383" cy="144383"/>
            <a:chOff x="7179552" y="4540184"/>
            <a:chExt cx="144383" cy="144383"/>
          </a:xfrm>
        </p:grpSpPr>
        <p:sp>
          <p:nvSpPr>
            <p:cNvPr id="136" name="Oval 69+">
              <a:extLst>
                <a:ext uri="{FF2B5EF4-FFF2-40B4-BE49-F238E27FC236}">
                  <a16:creationId xmlns:a16="http://schemas.microsoft.com/office/drawing/2014/main" id="{4D1E52CE-6076-4DB0-BE9C-B65F9951C632}"/>
                </a:ext>
              </a:extLst>
            </p:cNvPr>
            <p:cNvSpPr/>
            <p:nvPr/>
          </p:nvSpPr>
          <p:spPr>
            <a:xfrm>
              <a:off x="7179552" y="4540184"/>
              <a:ext cx="144383" cy="144383"/>
            </a:xfrm>
            <a:prstGeom prst="ellipse">
              <a:avLst/>
            </a:prstGeom>
            <a:solidFill>
              <a:schemeClr val="accent1">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2233" tIns="16116" rIns="32233" bIns="16116" rtlCol="0" anchor="ctr"/>
            <a:lstStyle/>
            <a:p>
              <a:pPr algn="ctr"/>
              <a:endParaRPr lang="zh-CN" altLang="en-US" sz="634"/>
            </a:p>
          </p:txBody>
        </p:sp>
        <p:sp>
          <p:nvSpPr>
            <p:cNvPr id="137" name="椭圆 136">
              <a:extLst>
                <a:ext uri="{FF2B5EF4-FFF2-40B4-BE49-F238E27FC236}">
                  <a16:creationId xmlns:a16="http://schemas.microsoft.com/office/drawing/2014/main" id="{237E117B-6074-4B99-9F90-5307B71EEAA7}"/>
                </a:ext>
              </a:extLst>
            </p:cNvPr>
            <p:cNvSpPr/>
            <p:nvPr/>
          </p:nvSpPr>
          <p:spPr>
            <a:xfrm>
              <a:off x="7206553" y="4567184"/>
              <a:ext cx="90381" cy="9038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2233" tIns="16116" rIns="32233" bIns="16116" rtlCol="0" anchor="ctr"/>
            <a:lstStyle/>
            <a:p>
              <a:pPr algn="ctr"/>
              <a:endParaRPr lang="zh-CN" altLang="en-US" sz="634"/>
            </a:p>
          </p:txBody>
        </p:sp>
      </p:grpSp>
      <p:pic>
        <p:nvPicPr>
          <p:cNvPr id="144" name="图片 143">
            <a:extLst>
              <a:ext uri="{FF2B5EF4-FFF2-40B4-BE49-F238E27FC236}">
                <a16:creationId xmlns:a16="http://schemas.microsoft.com/office/drawing/2014/main" id="{3D820C46-FE06-4AE6-9669-2DC6BAE7B30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388600" y="697235"/>
            <a:ext cx="1296192" cy="178952"/>
          </a:xfrm>
          <a:prstGeom prst="rect">
            <a:avLst/>
          </a:prstGeom>
        </p:spPr>
      </p:pic>
      <p:grpSp>
        <p:nvGrpSpPr>
          <p:cNvPr id="22" name="组合 21">
            <a:extLst>
              <a:ext uri="{FF2B5EF4-FFF2-40B4-BE49-F238E27FC236}">
                <a16:creationId xmlns:a16="http://schemas.microsoft.com/office/drawing/2014/main" id="{BDEECD4A-EEC5-4C7C-B986-07A93BD99572}"/>
              </a:ext>
            </a:extLst>
          </p:cNvPr>
          <p:cNvGrpSpPr/>
          <p:nvPr/>
        </p:nvGrpSpPr>
        <p:grpSpPr>
          <a:xfrm>
            <a:off x="8853769" y="5831323"/>
            <a:ext cx="184319" cy="184319"/>
            <a:chOff x="4640905" y="2754503"/>
            <a:chExt cx="184319" cy="184319"/>
          </a:xfrm>
        </p:grpSpPr>
        <p:sp>
          <p:nvSpPr>
            <p:cNvPr id="78" name="椭圆 77">
              <a:extLst>
                <a:ext uri="{FF2B5EF4-FFF2-40B4-BE49-F238E27FC236}">
                  <a16:creationId xmlns:a16="http://schemas.microsoft.com/office/drawing/2014/main" id="{3B30B5A6-FFB0-42BF-B5AE-59D2E4AE2F0A}"/>
                </a:ext>
              </a:extLst>
            </p:cNvPr>
            <p:cNvSpPr/>
            <p:nvPr/>
          </p:nvSpPr>
          <p:spPr>
            <a:xfrm>
              <a:off x="4675375" y="2788972"/>
              <a:ext cx="115380" cy="11538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p>
              <a:pPr algn="ctr"/>
              <a:endParaRPr lang="zh-CN" altLang="en-US" sz="810"/>
            </a:p>
          </p:txBody>
        </p:sp>
        <p:sp>
          <p:nvSpPr>
            <p:cNvPr id="80" name="Oval 69+">
              <a:extLst>
                <a:ext uri="{FF2B5EF4-FFF2-40B4-BE49-F238E27FC236}">
                  <a16:creationId xmlns:a16="http://schemas.microsoft.com/office/drawing/2014/main" id="{156F5E16-1C7B-4698-8C20-DFB585C7DCCE}"/>
                </a:ext>
              </a:extLst>
            </p:cNvPr>
            <p:cNvSpPr/>
            <p:nvPr/>
          </p:nvSpPr>
          <p:spPr>
            <a:xfrm>
              <a:off x="4640905" y="2754503"/>
              <a:ext cx="184319" cy="184319"/>
            </a:xfrm>
            <a:prstGeom prst="ellipse">
              <a:avLst/>
            </a:prstGeom>
            <a:solidFill>
              <a:schemeClr val="accent2">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p>
              <a:pPr algn="ctr"/>
              <a:endParaRPr lang="zh-CN" altLang="en-US" sz="810" dirty="0"/>
            </a:p>
          </p:txBody>
        </p:sp>
      </p:grpSp>
      <p:grpSp>
        <p:nvGrpSpPr>
          <p:cNvPr id="23" name="组合 22">
            <a:extLst>
              <a:ext uri="{FF2B5EF4-FFF2-40B4-BE49-F238E27FC236}">
                <a16:creationId xmlns:a16="http://schemas.microsoft.com/office/drawing/2014/main" id="{0DB27ECE-DCD7-4ECD-9DC1-6517D8AA9F3C}"/>
              </a:ext>
            </a:extLst>
          </p:cNvPr>
          <p:cNvGrpSpPr/>
          <p:nvPr/>
        </p:nvGrpSpPr>
        <p:grpSpPr>
          <a:xfrm>
            <a:off x="9903450" y="5175477"/>
            <a:ext cx="184319" cy="184319"/>
            <a:chOff x="7505464" y="3361344"/>
            <a:chExt cx="184319" cy="184319"/>
          </a:xfrm>
        </p:grpSpPr>
        <p:sp>
          <p:nvSpPr>
            <p:cNvPr id="104" name="椭圆 103">
              <a:extLst>
                <a:ext uri="{FF2B5EF4-FFF2-40B4-BE49-F238E27FC236}">
                  <a16:creationId xmlns:a16="http://schemas.microsoft.com/office/drawing/2014/main" id="{8497E246-6C44-49B5-8BD6-C9C44C8042A9}"/>
                </a:ext>
              </a:extLst>
            </p:cNvPr>
            <p:cNvSpPr/>
            <p:nvPr/>
          </p:nvSpPr>
          <p:spPr>
            <a:xfrm>
              <a:off x="7539934" y="3395813"/>
              <a:ext cx="115380" cy="11538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p>
              <a:pPr algn="ctr"/>
              <a:endParaRPr lang="zh-CN" altLang="en-US" sz="810"/>
            </a:p>
          </p:txBody>
        </p:sp>
        <p:sp>
          <p:nvSpPr>
            <p:cNvPr id="113" name="Oval 69+">
              <a:extLst>
                <a:ext uri="{FF2B5EF4-FFF2-40B4-BE49-F238E27FC236}">
                  <a16:creationId xmlns:a16="http://schemas.microsoft.com/office/drawing/2014/main" id="{CBD1D2B5-FFA9-4CF0-A24D-69B94B627E1E}"/>
                </a:ext>
              </a:extLst>
            </p:cNvPr>
            <p:cNvSpPr/>
            <p:nvPr/>
          </p:nvSpPr>
          <p:spPr>
            <a:xfrm>
              <a:off x="7505464" y="3361344"/>
              <a:ext cx="184319" cy="184319"/>
            </a:xfrm>
            <a:prstGeom prst="ellipse">
              <a:avLst/>
            </a:prstGeom>
            <a:solidFill>
              <a:schemeClr val="accent3">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p>
              <a:pPr algn="ctr"/>
              <a:endParaRPr lang="zh-CN" altLang="en-US" sz="810"/>
            </a:p>
          </p:txBody>
        </p:sp>
      </p:grpSp>
      <p:grpSp>
        <p:nvGrpSpPr>
          <p:cNvPr id="26" name="组合 25">
            <a:extLst>
              <a:ext uri="{FF2B5EF4-FFF2-40B4-BE49-F238E27FC236}">
                <a16:creationId xmlns:a16="http://schemas.microsoft.com/office/drawing/2014/main" id="{D3A5151E-D098-4E97-AD65-2E81116C1ECD}"/>
              </a:ext>
            </a:extLst>
          </p:cNvPr>
          <p:cNvGrpSpPr/>
          <p:nvPr/>
        </p:nvGrpSpPr>
        <p:grpSpPr>
          <a:xfrm>
            <a:off x="5722478" y="2600036"/>
            <a:ext cx="138239" cy="138239"/>
            <a:chOff x="7528505" y="4652451"/>
            <a:chExt cx="138239" cy="138239"/>
          </a:xfrm>
        </p:grpSpPr>
        <p:sp>
          <p:nvSpPr>
            <p:cNvPr id="116" name="椭圆 115">
              <a:extLst>
                <a:ext uri="{FF2B5EF4-FFF2-40B4-BE49-F238E27FC236}">
                  <a16:creationId xmlns:a16="http://schemas.microsoft.com/office/drawing/2014/main" id="{5D512361-0DEF-4B72-BD8E-3EF3B019629F}"/>
                </a:ext>
              </a:extLst>
            </p:cNvPr>
            <p:cNvSpPr/>
            <p:nvPr/>
          </p:nvSpPr>
          <p:spPr>
            <a:xfrm>
              <a:off x="7554356" y="4678302"/>
              <a:ext cx="86535" cy="86535"/>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0861" tIns="15431" rIns="30861" bIns="15431" rtlCol="0" anchor="ctr"/>
            <a:lstStyle/>
            <a:p>
              <a:pPr algn="ctr"/>
              <a:endParaRPr lang="zh-CN" altLang="en-US" sz="607"/>
            </a:p>
          </p:txBody>
        </p:sp>
        <p:sp>
          <p:nvSpPr>
            <p:cNvPr id="122" name="Oval 69+">
              <a:extLst>
                <a:ext uri="{FF2B5EF4-FFF2-40B4-BE49-F238E27FC236}">
                  <a16:creationId xmlns:a16="http://schemas.microsoft.com/office/drawing/2014/main" id="{19D521E2-6BDB-426C-B1FE-0D85DD5C22FA}"/>
                </a:ext>
              </a:extLst>
            </p:cNvPr>
            <p:cNvSpPr/>
            <p:nvPr/>
          </p:nvSpPr>
          <p:spPr>
            <a:xfrm>
              <a:off x="7528505" y="4652451"/>
              <a:ext cx="138239" cy="138239"/>
            </a:xfrm>
            <a:prstGeom prst="ellipse">
              <a:avLst/>
            </a:prstGeom>
            <a:solidFill>
              <a:schemeClr val="accent4">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0861" tIns="15431" rIns="30861" bIns="15431" rtlCol="0" anchor="ctr"/>
            <a:lstStyle/>
            <a:p>
              <a:pPr algn="ctr"/>
              <a:endParaRPr lang="zh-CN" altLang="en-US" sz="607"/>
            </a:p>
          </p:txBody>
        </p:sp>
      </p:grpSp>
      <p:grpSp>
        <p:nvGrpSpPr>
          <p:cNvPr id="126" name="组合 125">
            <a:extLst>
              <a:ext uri="{FF2B5EF4-FFF2-40B4-BE49-F238E27FC236}">
                <a16:creationId xmlns:a16="http://schemas.microsoft.com/office/drawing/2014/main" id="{273D10BB-D0AD-42A1-ACCD-DF5F75479EDD}"/>
              </a:ext>
            </a:extLst>
          </p:cNvPr>
          <p:cNvGrpSpPr/>
          <p:nvPr/>
        </p:nvGrpSpPr>
        <p:grpSpPr>
          <a:xfrm>
            <a:off x="1052864" y="2089417"/>
            <a:ext cx="144383" cy="144383"/>
            <a:chOff x="7179552" y="4540184"/>
            <a:chExt cx="144383" cy="144383"/>
          </a:xfrm>
        </p:grpSpPr>
        <p:sp>
          <p:nvSpPr>
            <p:cNvPr id="127" name="Oval 69+">
              <a:extLst>
                <a:ext uri="{FF2B5EF4-FFF2-40B4-BE49-F238E27FC236}">
                  <a16:creationId xmlns:a16="http://schemas.microsoft.com/office/drawing/2014/main" id="{35B19D2A-A091-46D9-B83A-492D7EFD4ACF}"/>
                </a:ext>
              </a:extLst>
            </p:cNvPr>
            <p:cNvSpPr/>
            <p:nvPr/>
          </p:nvSpPr>
          <p:spPr>
            <a:xfrm>
              <a:off x="7179552" y="4540184"/>
              <a:ext cx="144383" cy="144383"/>
            </a:xfrm>
            <a:prstGeom prst="ellipse">
              <a:avLst/>
            </a:prstGeom>
            <a:solidFill>
              <a:schemeClr val="accent1">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2233" tIns="16116" rIns="32233" bIns="16116" rtlCol="0" anchor="ctr"/>
            <a:lstStyle/>
            <a:p>
              <a:pPr algn="ctr"/>
              <a:endParaRPr lang="zh-CN" altLang="en-US" sz="634"/>
            </a:p>
          </p:txBody>
        </p:sp>
        <p:sp>
          <p:nvSpPr>
            <p:cNvPr id="128" name="椭圆 127">
              <a:extLst>
                <a:ext uri="{FF2B5EF4-FFF2-40B4-BE49-F238E27FC236}">
                  <a16:creationId xmlns:a16="http://schemas.microsoft.com/office/drawing/2014/main" id="{6AEB24A1-9900-4D2B-8BF8-A9F4BC26559C}"/>
                </a:ext>
              </a:extLst>
            </p:cNvPr>
            <p:cNvSpPr/>
            <p:nvPr/>
          </p:nvSpPr>
          <p:spPr>
            <a:xfrm>
              <a:off x="7206553" y="4567184"/>
              <a:ext cx="90381" cy="9038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2233" tIns="16116" rIns="32233" bIns="16116" rtlCol="0" anchor="ctr"/>
            <a:lstStyle/>
            <a:p>
              <a:pPr algn="ctr"/>
              <a:endParaRPr lang="zh-CN" altLang="en-US" sz="634"/>
            </a:p>
          </p:txBody>
        </p:sp>
      </p:grpSp>
      <p:sp>
        <p:nvSpPr>
          <p:cNvPr id="97" name="椭圆 96">
            <a:extLst>
              <a:ext uri="{FF2B5EF4-FFF2-40B4-BE49-F238E27FC236}">
                <a16:creationId xmlns:a16="http://schemas.microsoft.com/office/drawing/2014/main" id="{292D0514-7E29-4203-BD14-43D7E5E637EB}"/>
              </a:ext>
            </a:extLst>
          </p:cNvPr>
          <p:cNvSpPr/>
          <p:nvPr/>
        </p:nvSpPr>
        <p:spPr>
          <a:xfrm rot="16200000">
            <a:off x="5040674" y="1796633"/>
            <a:ext cx="465745" cy="465747"/>
          </a:xfrm>
          <a:prstGeom prst="ellipse">
            <a:avLst/>
          </a:prstGeom>
          <a:solidFill>
            <a:schemeClr val="accent2">
              <a:alpha val="89000"/>
            </a:schemeClr>
          </a:solidFill>
          <a:ln>
            <a:noFill/>
          </a:ln>
          <a:effectLst>
            <a:outerShdw blurRad="632714" sx="107000" sy="107000" algn="ctr" rotWithShape="0">
              <a:schemeClr val="accent2">
                <a:alpha val="39000"/>
              </a:schemeClr>
            </a:outerShdw>
          </a:effectLst>
          <a:scene3d>
            <a:camera prst="isometricTopUp">
              <a:rot lat="19015206" lon="17445197" rev="4529360"/>
            </a:camera>
            <a:lightRig rig="soft" dir="t">
              <a:rot lat="0" lon="0" rev="7800000"/>
            </a:lightRig>
          </a:scene3d>
          <a:sp3d extrusionH="450850">
            <a:bevelT w="0" h="0"/>
          </a:sp3d>
        </p:spPr>
        <p:style>
          <a:lnRef idx="2">
            <a:schemeClr val="accent1">
              <a:shade val="50000"/>
            </a:schemeClr>
          </a:lnRef>
          <a:fillRef idx="1">
            <a:schemeClr val="accent1"/>
          </a:fillRef>
          <a:effectRef idx="0">
            <a:schemeClr val="accent1"/>
          </a:effectRef>
          <a:fontRef idx="minor">
            <a:schemeClr val="lt1"/>
          </a:fontRef>
        </p:style>
        <p:txBody>
          <a:bodyPr lIns="85954" tIns="42977" rIns="85954" bIns="42977" rtlCol="0" anchor="ctr">
            <a:sp3d>
              <a:bevelT w="0" h="0"/>
              <a:bevelB w="0" h="0"/>
            </a:sp3d>
          </a:bodyPr>
          <a:lstStyle/>
          <a:p>
            <a:pPr algn="ctr"/>
            <a:endParaRPr lang="zh-CN" altLang="en-US" sz="1692" dirty="0"/>
          </a:p>
        </p:txBody>
      </p:sp>
      <p:grpSp>
        <p:nvGrpSpPr>
          <p:cNvPr id="72" name="组合 71">
            <a:extLst>
              <a:ext uri="{FF2B5EF4-FFF2-40B4-BE49-F238E27FC236}">
                <a16:creationId xmlns:a16="http://schemas.microsoft.com/office/drawing/2014/main" id="{4D796A03-2DAB-4069-8D7E-B206121D305C}"/>
              </a:ext>
            </a:extLst>
          </p:cNvPr>
          <p:cNvGrpSpPr/>
          <p:nvPr/>
        </p:nvGrpSpPr>
        <p:grpSpPr>
          <a:xfrm>
            <a:off x="815822" y="1484818"/>
            <a:ext cx="4424710" cy="1111231"/>
            <a:chOff x="815822" y="1484818"/>
            <a:chExt cx="4424710" cy="1111231"/>
          </a:xfrm>
        </p:grpSpPr>
        <p:sp>
          <p:nvSpPr>
            <p:cNvPr id="29" name="梯形 28">
              <a:extLst>
                <a:ext uri="{FF2B5EF4-FFF2-40B4-BE49-F238E27FC236}">
                  <a16:creationId xmlns:a16="http://schemas.microsoft.com/office/drawing/2014/main" id="{8734185C-5EA1-43FA-8CC3-EEDDE5B9D4C8}"/>
                </a:ext>
              </a:extLst>
            </p:cNvPr>
            <p:cNvSpPr/>
            <p:nvPr/>
          </p:nvSpPr>
          <p:spPr>
            <a:xfrm rot="5400000">
              <a:off x="3211654" y="567171"/>
              <a:ext cx="1111231" cy="2946525"/>
            </a:xfrm>
            <a:custGeom>
              <a:avLst/>
              <a:gdLst>
                <a:gd name="connsiteX0" fmla="*/ 0 w 1111231"/>
                <a:gd name="connsiteY0" fmla="*/ 2946525 h 2946525"/>
                <a:gd name="connsiteX1" fmla="*/ 366640 w 1111231"/>
                <a:gd name="connsiteY1" fmla="*/ 0 h 2946525"/>
                <a:gd name="connsiteX2" fmla="*/ 744591 w 1111231"/>
                <a:gd name="connsiteY2" fmla="*/ 0 h 2946525"/>
                <a:gd name="connsiteX3" fmla="*/ 1111231 w 1111231"/>
                <a:gd name="connsiteY3" fmla="*/ 2946525 h 2946525"/>
                <a:gd name="connsiteX4" fmla="*/ 0 w 1111231"/>
                <a:gd name="connsiteY4" fmla="*/ 2946525 h 2946525"/>
                <a:gd name="connsiteX0" fmla="*/ 0 w 1111231"/>
                <a:gd name="connsiteY0" fmla="*/ 2946525 h 2946525"/>
                <a:gd name="connsiteX1" fmla="*/ 366640 w 1111231"/>
                <a:gd name="connsiteY1" fmla="*/ 0 h 2946525"/>
                <a:gd name="connsiteX2" fmla="*/ 744591 w 1111231"/>
                <a:gd name="connsiteY2" fmla="*/ 0 h 2946525"/>
                <a:gd name="connsiteX3" fmla="*/ 1111231 w 1111231"/>
                <a:gd name="connsiteY3" fmla="*/ 2946525 h 2946525"/>
                <a:gd name="connsiteX4" fmla="*/ 0 w 1111231"/>
                <a:gd name="connsiteY4" fmla="*/ 2946525 h 2946525"/>
                <a:gd name="connsiteX0" fmla="*/ 0 w 1111231"/>
                <a:gd name="connsiteY0" fmla="*/ 2946525 h 2946525"/>
                <a:gd name="connsiteX1" fmla="*/ 366640 w 1111231"/>
                <a:gd name="connsiteY1" fmla="*/ 0 h 2946525"/>
                <a:gd name="connsiteX2" fmla="*/ 744591 w 1111231"/>
                <a:gd name="connsiteY2" fmla="*/ 0 h 2946525"/>
                <a:gd name="connsiteX3" fmla="*/ 1111231 w 1111231"/>
                <a:gd name="connsiteY3" fmla="*/ 2946525 h 2946525"/>
                <a:gd name="connsiteX4" fmla="*/ 0 w 1111231"/>
                <a:gd name="connsiteY4" fmla="*/ 2946525 h 2946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1231" h="2946525">
                  <a:moveTo>
                    <a:pt x="0" y="2946525"/>
                  </a:moveTo>
                  <a:lnTo>
                    <a:pt x="366640" y="0"/>
                  </a:lnTo>
                  <a:cubicBezTo>
                    <a:pt x="492624" y="42863"/>
                    <a:pt x="609082" y="33337"/>
                    <a:pt x="744591" y="0"/>
                  </a:cubicBezTo>
                  <a:lnTo>
                    <a:pt x="1111231" y="2946525"/>
                  </a:lnTo>
                  <a:lnTo>
                    <a:pt x="0" y="2946525"/>
                  </a:lnTo>
                  <a:close/>
                </a:path>
              </a:pathLst>
            </a:custGeom>
            <a:gradFill>
              <a:gsLst>
                <a:gs pos="100000">
                  <a:schemeClr val="accent2">
                    <a:alpha val="0"/>
                  </a:schemeClr>
                </a:gs>
                <a:gs pos="0">
                  <a:schemeClr val="accent2">
                    <a:alpha val="5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文本框 107">
              <a:extLst>
                <a:ext uri="{FF2B5EF4-FFF2-40B4-BE49-F238E27FC236}">
                  <a16:creationId xmlns:a16="http://schemas.microsoft.com/office/drawing/2014/main" id="{BEE630D0-A29C-450F-AA71-69E59608286E}"/>
                </a:ext>
              </a:extLst>
            </p:cNvPr>
            <p:cNvSpPr txBox="1"/>
            <p:nvPr/>
          </p:nvSpPr>
          <p:spPr>
            <a:xfrm>
              <a:off x="4301475" y="1839358"/>
              <a:ext cx="692497" cy="337080"/>
            </a:xfrm>
            <a:prstGeom prst="rect">
              <a:avLst/>
            </a:prstGeom>
            <a:noFill/>
          </p:spPr>
          <p:txBody>
            <a:bodyPr wrap="none" lIns="0" tIns="0" rIns="0" bIns="0" rtlCol="0">
              <a:spAutoFit/>
            </a:bodyPr>
            <a:lstStyle/>
            <a:p>
              <a:pPr>
                <a:lnSpc>
                  <a:spcPct val="130000"/>
                </a:lnSpc>
              </a:pPr>
              <a:r>
                <a:rPr lang="zh-CN" altLang="en-US" dirty="0">
                  <a:solidFill>
                    <a:schemeClr val="accent2"/>
                  </a:solidFill>
                  <a:latin typeface="OPPOSans H" panose="00020600040101010101" pitchFamily="18" charset="-122"/>
                  <a:ea typeface="OPPOSans H" panose="00020600040101010101" pitchFamily="18" charset="-122"/>
                  <a:sym typeface="OPPOSans H" panose="00020600040101010101" pitchFamily="18" charset="-122"/>
                </a:rPr>
                <a:t>请输入</a:t>
              </a:r>
            </a:p>
          </p:txBody>
        </p:sp>
        <p:sp>
          <p:nvSpPr>
            <p:cNvPr id="81" name="文本框 80">
              <a:extLst>
                <a:ext uri="{FF2B5EF4-FFF2-40B4-BE49-F238E27FC236}">
                  <a16:creationId xmlns:a16="http://schemas.microsoft.com/office/drawing/2014/main" id="{0E0E8635-421A-4784-95AF-2104AEEB2C3C}"/>
                </a:ext>
              </a:extLst>
            </p:cNvPr>
            <p:cNvSpPr txBox="1">
              <a:spLocks/>
            </p:cNvSpPr>
            <p:nvPr/>
          </p:nvSpPr>
          <p:spPr>
            <a:xfrm>
              <a:off x="815822" y="1769333"/>
              <a:ext cx="3145922" cy="542200"/>
            </a:xfrm>
            <a:prstGeom prst="rect">
              <a:avLst/>
            </a:prstGeom>
            <a:noFill/>
          </p:spPr>
          <p:txBody>
            <a:bodyPr wrap="square" lIns="0" tIns="0" rIns="0" bIns="0" rtlCol="0">
              <a:spAutoFit/>
            </a:bodyPr>
            <a:lstStyle/>
            <a:p>
              <a:pPr algn="r">
                <a:lnSpc>
                  <a:spcPct val="130000"/>
                </a:lnSpc>
              </a:pPr>
              <a:r>
                <a:rPr lang="zh-CN" altLang="en-US" sz="1400" dirty="0">
                  <a:solidFill>
                    <a:schemeClr val="bg1"/>
                  </a:solidFill>
                </a:rPr>
                <a:t>请输入你的内容请输入你的内容请输入你的内容请输入你的内容请输入</a:t>
              </a:r>
            </a:p>
          </p:txBody>
        </p:sp>
      </p:grpSp>
      <p:sp>
        <p:nvSpPr>
          <p:cNvPr id="99" name="椭圆 98">
            <a:extLst>
              <a:ext uri="{FF2B5EF4-FFF2-40B4-BE49-F238E27FC236}">
                <a16:creationId xmlns:a16="http://schemas.microsoft.com/office/drawing/2014/main" id="{D7226347-807C-4238-8D48-1965DD761B33}"/>
              </a:ext>
            </a:extLst>
          </p:cNvPr>
          <p:cNvSpPr/>
          <p:nvPr/>
        </p:nvSpPr>
        <p:spPr>
          <a:xfrm rot="16200000">
            <a:off x="5018508" y="3535525"/>
            <a:ext cx="465745" cy="465747"/>
          </a:xfrm>
          <a:prstGeom prst="ellipse">
            <a:avLst/>
          </a:prstGeom>
          <a:solidFill>
            <a:schemeClr val="accent1">
              <a:alpha val="89000"/>
            </a:schemeClr>
          </a:solidFill>
          <a:ln>
            <a:noFill/>
          </a:ln>
          <a:effectLst>
            <a:outerShdw blurRad="632714" sx="107000" sy="107000" algn="ctr" rotWithShape="0">
              <a:schemeClr val="accent1">
                <a:alpha val="39000"/>
              </a:schemeClr>
            </a:outerShdw>
          </a:effectLst>
          <a:scene3d>
            <a:camera prst="isometricTopUp">
              <a:rot lat="19015206" lon="17445197" rev="4529360"/>
            </a:camera>
            <a:lightRig rig="soft" dir="t">
              <a:rot lat="0" lon="0" rev="7800000"/>
            </a:lightRig>
          </a:scene3d>
          <a:sp3d extrusionH="495300">
            <a:bevelT w="0" h="0"/>
          </a:sp3d>
        </p:spPr>
        <p:style>
          <a:lnRef idx="2">
            <a:schemeClr val="accent1">
              <a:shade val="50000"/>
            </a:schemeClr>
          </a:lnRef>
          <a:fillRef idx="1">
            <a:schemeClr val="accent1"/>
          </a:fillRef>
          <a:effectRef idx="0">
            <a:schemeClr val="accent1"/>
          </a:effectRef>
          <a:fontRef idx="minor">
            <a:schemeClr val="lt1"/>
          </a:fontRef>
        </p:style>
        <p:txBody>
          <a:bodyPr lIns="85954" tIns="42977" rIns="85954" bIns="42977" rtlCol="0" anchor="ctr">
            <a:sp3d>
              <a:bevelT w="0" h="0"/>
              <a:bevelB w="0" h="0"/>
            </a:sp3d>
          </a:bodyPr>
          <a:lstStyle/>
          <a:p>
            <a:pPr algn="ctr"/>
            <a:endParaRPr lang="zh-CN" altLang="en-US" sz="1692" dirty="0"/>
          </a:p>
        </p:txBody>
      </p:sp>
      <p:grpSp>
        <p:nvGrpSpPr>
          <p:cNvPr id="156" name="组合 155">
            <a:extLst>
              <a:ext uri="{FF2B5EF4-FFF2-40B4-BE49-F238E27FC236}">
                <a16:creationId xmlns:a16="http://schemas.microsoft.com/office/drawing/2014/main" id="{F101DA71-C9D7-451C-8C7E-0613C2EBFC2D}"/>
              </a:ext>
            </a:extLst>
          </p:cNvPr>
          <p:cNvGrpSpPr/>
          <p:nvPr/>
        </p:nvGrpSpPr>
        <p:grpSpPr>
          <a:xfrm>
            <a:off x="815822" y="3211284"/>
            <a:ext cx="4406189" cy="1111231"/>
            <a:chOff x="815822" y="3211284"/>
            <a:chExt cx="4406189" cy="1111231"/>
          </a:xfrm>
        </p:grpSpPr>
        <p:sp>
          <p:nvSpPr>
            <p:cNvPr id="139" name="梯形 28">
              <a:extLst>
                <a:ext uri="{FF2B5EF4-FFF2-40B4-BE49-F238E27FC236}">
                  <a16:creationId xmlns:a16="http://schemas.microsoft.com/office/drawing/2014/main" id="{9DFA7B80-0DE3-4B19-9504-EB4307E693AE}"/>
                </a:ext>
              </a:extLst>
            </p:cNvPr>
            <p:cNvSpPr/>
            <p:nvPr/>
          </p:nvSpPr>
          <p:spPr>
            <a:xfrm rot="5400000">
              <a:off x="3193133" y="2293637"/>
              <a:ext cx="1111231" cy="2946525"/>
            </a:xfrm>
            <a:custGeom>
              <a:avLst/>
              <a:gdLst>
                <a:gd name="connsiteX0" fmla="*/ 0 w 1111231"/>
                <a:gd name="connsiteY0" fmla="*/ 2946525 h 2946525"/>
                <a:gd name="connsiteX1" fmla="*/ 366640 w 1111231"/>
                <a:gd name="connsiteY1" fmla="*/ 0 h 2946525"/>
                <a:gd name="connsiteX2" fmla="*/ 744591 w 1111231"/>
                <a:gd name="connsiteY2" fmla="*/ 0 h 2946525"/>
                <a:gd name="connsiteX3" fmla="*/ 1111231 w 1111231"/>
                <a:gd name="connsiteY3" fmla="*/ 2946525 h 2946525"/>
                <a:gd name="connsiteX4" fmla="*/ 0 w 1111231"/>
                <a:gd name="connsiteY4" fmla="*/ 2946525 h 2946525"/>
                <a:gd name="connsiteX0" fmla="*/ 0 w 1111231"/>
                <a:gd name="connsiteY0" fmla="*/ 2946525 h 2946525"/>
                <a:gd name="connsiteX1" fmla="*/ 366640 w 1111231"/>
                <a:gd name="connsiteY1" fmla="*/ 0 h 2946525"/>
                <a:gd name="connsiteX2" fmla="*/ 744591 w 1111231"/>
                <a:gd name="connsiteY2" fmla="*/ 0 h 2946525"/>
                <a:gd name="connsiteX3" fmla="*/ 1111231 w 1111231"/>
                <a:gd name="connsiteY3" fmla="*/ 2946525 h 2946525"/>
                <a:gd name="connsiteX4" fmla="*/ 0 w 1111231"/>
                <a:gd name="connsiteY4" fmla="*/ 2946525 h 2946525"/>
                <a:gd name="connsiteX0" fmla="*/ 0 w 1111231"/>
                <a:gd name="connsiteY0" fmla="*/ 2946525 h 2946525"/>
                <a:gd name="connsiteX1" fmla="*/ 366640 w 1111231"/>
                <a:gd name="connsiteY1" fmla="*/ 0 h 2946525"/>
                <a:gd name="connsiteX2" fmla="*/ 744591 w 1111231"/>
                <a:gd name="connsiteY2" fmla="*/ 0 h 2946525"/>
                <a:gd name="connsiteX3" fmla="*/ 1111231 w 1111231"/>
                <a:gd name="connsiteY3" fmla="*/ 2946525 h 2946525"/>
                <a:gd name="connsiteX4" fmla="*/ 0 w 1111231"/>
                <a:gd name="connsiteY4" fmla="*/ 2946525 h 2946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1231" h="2946525">
                  <a:moveTo>
                    <a:pt x="0" y="2946525"/>
                  </a:moveTo>
                  <a:lnTo>
                    <a:pt x="366640" y="0"/>
                  </a:lnTo>
                  <a:cubicBezTo>
                    <a:pt x="492624" y="42863"/>
                    <a:pt x="609082" y="33337"/>
                    <a:pt x="744591" y="0"/>
                  </a:cubicBezTo>
                  <a:lnTo>
                    <a:pt x="1111231" y="2946525"/>
                  </a:lnTo>
                  <a:lnTo>
                    <a:pt x="0" y="2946525"/>
                  </a:lnTo>
                  <a:close/>
                </a:path>
              </a:pathLst>
            </a:custGeom>
            <a:gradFill>
              <a:gsLst>
                <a:gs pos="100000">
                  <a:schemeClr val="accent1">
                    <a:alpha val="0"/>
                  </a:schemeClr>
                </a:gs>
                <a:gs pos="0">
                  <a:schemeClr val="accent1">
                    <a:alpha val="5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a:extLst>
                <a:ext uri="{FF2B5EF4-FFF2-40B4-BE49-F238E27FC236}">
                  <a16:creationId xmlns:a16="http://schemas.microsoft.com/office/drawing/2014/main" id="{ED08A8BD-C6B6-4D31-BE1B-C1CDCDCDDE75}"/>
                </a:ext>
              </a:extLst>
            </p:cNvPr>
            <p:cNvSpPr txBox="1"/>
            <p:nvPr/>
          </p:nvSpPr>
          <p:spPr>
            <a:xfrm>
              <a:off x="4301475" y="3598359"/>
              <a:ext cx="692497" cy="337080"/>
            </a:xfrm>
            <a:prstGeom prst="rect">
              <a:avLst/>
            </a:prstGeom>
            <a:noFill/>
          </p:spPr>
          <p:txBody>
            <a:bodyPr wrap="none" lIns="0" tIns="0" rIns="0" bIns="0" rtlCol="0">
              <a:spAutoFit/>
            </a:bodyPr>
            <a:lstStyle/>
            <a:p>
              <a:pPr>
                <a:lnSpc>
                  <a:spcPct val="130000"/>
                </a:lnSpc>
              </a:pPr>
              <a:r>
                <a:rPr lang="zh-CN" altLang="en-US" dirty="0">
                  <a:solidFill>
                    <a:schemeClr val="accent1"/>
                  </a:solidFill>
                  <a:latin typeface="OPPOSans H" panose="00020600040101010101" pitchFamily="18" charset="-122"/>
                  <a:ea typeface="OPPOSans H" panose="00020600040101010101" pitchFamily="18" charset="-122"/>
                  <a:sym typeface="OPPOSans H" panose="00020600040101010101" pitchFamily="18" charset="-122"/>
                </a:rPr>
                <a:t>请输入</a:t>
              </a:r>
            </a:p>
          </p:txBody>
        </p:sp>
        <p:sp>
          <p:nvSpPr>
            <p:cNvPr id="82" name="文本框 81">
              <a:extLst>
                <a:ext uri="{FF2B5EF4-FFF2-40B4-BE49-F238E27FC236}">
                  <a16:creationId xmlns:a16="http://schemas.microsoft.com/office/drawing/2014/main" id="{E21057A1-ECAC-4B31-97FE-7BE967E4DCAF}"/>
                </a:ext>
              </a:extLst>
            </p:cNvPr>
            <p:cNvSpPr txBox="1">
              <a:spLocks/>
            </p:cNvSpPr>
            <p:nvPr/>
          </p:nvSpPr>
          <p:spPr>
            <a:xfrm>
              <a:off x="815822" y="3495799"/>
              <a:ext cx="3145922" cy="542200"/>
            </a:xfrm>
            <a:prstGeom prst="rect">
              <a:avLst/>
            </a:prstGeom>
            <a:noFill/>
          </p:spPr>
          <p:txBody>
            <a:bodyPr wrap="square" lIns="0" tIns="0" rIns="0" bIns="0" rtlCol="0">
              <a:spAutoFit/>
            </a:bodyPr>
            <a:lstStyle/>
            <a:p>
              <a:pPr algn="r">
                <a:lnSpc>
                  <a:spcPct val="130000"/>
                </a:lnSpc>
              </a:pPr>
              <a:r>
                <a:rPr lang="zh-CN" altLang="en-US" sz="1400" dirty="0">
                  <a:solidFill>
                    <a:schemeClr val="bg1"/>
                  </a:solidFill>
                </a:rPr>
                <a:t>请输入你的内容请输入你的内容请输入你的内容请输入你的内容请输入</a:t>
              </a:r>
            </a:p>
          </p:txBody>
        </p:sp>
      </p:grpSp>
      <p:sp>
        <p:nvSpPr>
          <p:cNvPr id="98" name="椭圆 97">
            <a:extLst>
              <a:ext uri="{FF2B5EF4-FFF2-40B4-BE49-F238E27FC236}">
                <a16:creationId xmlns:a16="http://schemas.microsoft.com/office/drawing/2014/main" id="{0331DC90-9571-420B-AEF3-F907463A7383}"/>
              </a:ext>
            </a:extLst>
          </p:cNvPr>
          <p:cNvSpPr/>
          <p:nvPr/>
        </p:nvSpPr>
        <p:spPr>
          <a:xfrm rot="5400000">
            <a:off x="6702626" y="2679547"/>
            <a:ext cx="465745" cy="435514"/>
          </a:xfrm>
          <a:prstGeom prst="ellipse">
            <a:avLst/>
          </a:prstGeom>
          <a:solidFill>
            <a:schemeClr val="accent3">
              <a:alpha val="89000"/>
            </a:schemeClr>
          </a:solidFill>
          <a:ln>
            <a:noFill/>
          </a:ln>
          <a:effectLst>
            <a:outerShdw blurRad="632714" sx="107000" sy="107000" algn="ctr" rotWithShape="0">
              <a:schemeClr val="accent3">
                <a:alpha val="39000"/>
              </a:schemeClr>
            </a:outerShdw>
          </a:effectLst>
          <a:scene3d>
            <a:camera prst="isometricTopUp">
              <a:rot lat="19015206" lon="17445197" rev="4529360"/>
            </a:camera>
            <a:lightRig rig="soft" dir="t">
              <a:rot lat="0" lon="0" rev="7800000"/>
            </a:lightRig>
          </a:scene3d>
          <a:sp3d extrusionH="450850">
            <a:bevelT w="0" h="0"/>
          </a:sp3d>
        </p:spPr>
        <p:style>
          <a:lnRef idx="2">
            <a:schemeClr val="accent1">
              <a:shade val="50000"/>
            </a:schemeClr>
          </a:lnRef>
          <a:fillRef idx="1">
            <a:schemeClr val="accent1"/>
          </a:fillRef>
          <a:effectRef idx="0">
            <a:schemeClr val="accent1"/>
          </a:effectRef>
          <a:fontRef idx="minor">
            <a:schemeClr val="lt1"/>
          </a:fontRef>
        </p:style>
        <p:txBody>
          <a:bodyPr lIns="85954" tIns="42977" rIns="85954" bIns="42977" rtlCol="0" anchor="ctr">
            <a:sp3d>
              <a:bevelT w="0" h="0"/>
              <a:bevelB w="0" h="0"/>
            </a:sp3d>
          </a:bodyPr>
          <a:lstStyle/>
          <a:p>
            <a:pPr algn="ctr"/>
            <a:endParaRPr lang="zh-CN" altLang="en-US" sz="1692"/>
          </a:p>
        </p:txBody>
      </p:sp>
      <p:grpSp>
        <p:nvGrpSpPr>
          <p:cNvPr id="74" name="组合 73">
            <a:extLst>
              <a:ext uri="{FF2B5EF4-FFF2-40B4-BE49-F238E27FC236}">
                <a16:creationId xmlns:a16="http://schemas.microsoft.com/office/drawing/2014/main" id="{036CF43E-8173-4EFD-8FD9-B8BF21089BB9}"/>
              </a:ext>
            </a:extLst>
          </p:cNvPr>
          <p:cNvGrpSpPr/>
          <p:nvPr/>
        </p:nvGrpSpPr>
        <p:grpSpPr>
          <a:xfrm>
            <a:off x="6963570" y="2348051"/>
            <a:ext cx="4412609" cy="1111231"/>
            <a:chOff x="6963570" y="2348051"/>
            <a:chExt cx="4412609" cy="1111231"/>
          </a:xfrm>
        </p:grpSpPr>
        <p:sp>
          <p:nvSpPr>
            <p:cNvPr id="134" name="梯形 28">
              <a:extLst>
                <a:ext uri="{FF2B5EF4-FFF2-40B4-BE49-F238E27FC236}">
                  <a16:creationId xmlns:a16="http://schemas.microsoft.com/office/drawing/2014/main" id="{A09B95AF-61A3-4BC6-BFC7-E1550DDFEC75}"/>
                </a:ext>
              </a:extLst>
            </p:cNvPr>
            <p:cNvSpPr/>
            <p:nvPr/>
          </p:nvSpPr>
          <p:spPr>
            <a:xfrm rot="16200000" flipH="1">
              <a:off x="7881217" y="1430404"/>
              <a:ext cx="1111231" cy="2946525"/>
            </a:xfrm>
            <a:custGeom>
              <a:avLst/>
              <a:gdLst>
                <a:gd name="connsiteX0" fmla="*/ 0 w 1111231"/>
                <a:gd name="connsiteY0" fmla="*/ 2946525 h 2946525"/>
                <a:gd name="connsiteX1" fmla="*/ 366640 w 1111231"/>
                <a:gd name="connsiteY1" fmla="*/ 0 h 2946525"/>
                <a:gd name="connsiteX2" fmla="*/ 744591 w 1111231"/>
                <a:gd name="connsiteY2" fmla="*/ 0 h 2946525"/>
                <a:gd name="connsiteX3" fmla="*/ 1111231 w 1111231"/>
                <a:gd name="connsiteY3" fmla="*/ 2946525 h 2946525"/>
                <a:gd name="connsiteX4" fmla="*/ 0 w 1111231"/>
                <a:gd name="connsiteY4" fmla="*/ 2946525 h 2946525"/>
                <a:gd name="connsiteX0" fmla="*/ 0 w 1111231"/>
                <a:gd name="connsiteY0" fmla="*/ 2946525 h 2946525"/>
                <a:gd name="connsiteX1" fmla="*/ 366640 w 1111231"/>
                <a:gd name="connsiteY1" fmla="*/ 0 h 2946525"/>
                <a:gd name="connsiteX2" fmla="*/ 744591 w 1111231"/>
                <a:gd name="connsiteY2" fmla="*/ 0 h 2946525"/>
                <a:gd name="connsiteX3" fmla="*/ 1111231 w 1111231"/>
                <a:gd name="connsiteY3" fmla="*/ 2946525 h 2946525"/>
                <a:gd name="connsiteX4" fmla="*/ 0 w 1111231"/>
                <a:gd name="connsiteY4" fmla="*/ 2946525 h 2946525"/>
                <a:gd name="connsiteX0" fmla="*/ 0 w 1111231"/>
                <a:gd name="connsiteY0" fmla="*/ 2946525 h 2946525"/>
                <a:gd name="connsiteX1" fmla="*/ 366640 w 1111231"/>
                <a:gd name="connsiteY1" fmla="*/ 0 h 2946525"/>
                <a:gd name="connsiteX2" fmla="*/ 744591 w 1111231"/>
                <a:gd name="connsiteY2" fmla="*/ 0 h 2946525"/>
                <a:gd name="connsiteX3" fmla="*/ 1111231 w 1111231"/>
                <a:gd name="connsiteY3" fmla="*/ 2946525 h 2946525"/>
                <a:gd name="connsiteX4" fmla="*/ 0 w 1111231"/>
                <a:gd name="connsiteY4" fmla="*/ 2946525 h 2946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1231" h="2946525">
                  <a:moveTo>
                    <a:pt x="0" y="2946525"/>
                  </a:moveTo>
                  <a:lnTo>
                    <a:pt x="366640" y="0"/>
                  </a:lnTo>
                  <a:cubicBezTo>
                    <a:pt x="492624" y="42863"/>
                    <a:pt x="609082" y="33337"/>
                    <a:pt x="744591" y="0"/>
                  </a:cubicBezTo>
                  <a:lnTo>
                    <a:pt x="1111231" y="2946525"/>
                  </a:lnTo>
                  <a:lnTo>
                    <a:pt x="0" y="2946525"/>
                  </a:lnTo>
                  <a:close/>
                </a:path>
              </a:pathLst>
            </a:custGeom>
            <a:gradFill>
              <a:gsLst>
                <a:gs pos="100000">
                  <a:schemeClr val="accent3">
                    <a:alpha val="0"/>
                  </a:schemeClr>
                </a:gs>
                <a:gs pos="0">
                  <a:schemeClr val="accent3">
                    <a:alpha val="5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a:extLst>
                <a:ext uri="{FF2B5EF4-FFF2-40B4-BE49-F238E27FC236}">
                  <a16:creationId xmlns:a16="http://schemas.microsoft.com/office/drawing/2014/main" id="{20123DF8-8AC8-498F-A84F-3F2FC96828EE}"/>
                </a:ext>
              </a:extLst>
            </p:cNvPr>
            <p:cNvSpPr txBox="1"/>
            <p:nvPr/>
          </p:nvSpPr>
          <p:spPr>
            <a:xfrm>
              <a:off x="7225009" y="2735126"/>
              <a:ext cx="692497" cy="337080"/>
            </a:xfrm>
            <a:prstGeom prst="rect">
              <a:avLst/>
            </a:prstGeom>
            <a:noFill/>
          </p:spPr>
          <p:txBody>
            <a:bodyPr wrap="none" lIns="0" tIns="0" rIns="0" bIns="0" rtlCol="0">
              <a:spAutoFit/>
            </a:bodyPr>
            <a:lstStyle/>
            <a:p>
              <a:pPr>
                <a:lnSpc>
                  <a:spcPct val="130000"/>
                </a:lnSpc>
              </a:pPr>
              <a:r>
                <a:rPr lang="zh-CN" altLang="en-US" dirty="0">
                  <a:solidFill>
                    <a:schemeClr val="accent3"/>
                  </a:solidFill>
                  <a:latin typeface="OPPOSans H" panose="00020600040101010101" pitchFamily="18" charset="-122"/>
                  <a:ea typeface="OPPOSans H" panose="00020600040101010101" pitchFamily="18" charset="-122"/>
                  <a:sym typeface="OPPOSans H" panose="00020600040101010101" pitchFamily="18" charset="-122"/>
                </a:rPr>
                <a:t>请输入</a:t>
              </a:r>
            </a:p>
          </p:txBody>
        </p:sp>
        <p:sp>
          <p:nvSpPr>
            <p:cNvPr id="132" name="文本框 131">
              <a:extLst>
                <a:ext uri="{FF2B5EF4-FFF2-40B4-BE49-F238E27FC236}">
                  <a16:creationId xmlns:a16="http://schemas.microsoft.com/office/drawing/2014/main" id="{3229C1A0-3D0C-4CA5-824B-42F4B405E2B4}"/>
                </a:ext>
              </a:extLst>
            </p:cNvPr>
            <p:cNvSpPr txBox="1">
              <a:spLocks/>
            </p:cNvSpPr>
            <p:nvPr/>
          </p:nvSpPr>
          <p:spPr>
            <a:xfrm>
              <a:off x="8230257" y="2632566"/>
              <a:ext cx="3145922" cy="542200"/>
            </a:xfrm>
            <a:prstGeom prst="rect">
              <a:avLst/>
            </a:prstGeom>
            <a:noFill/>
          </p:spPr>
          <p:txBody>
            <a:bodyPr wrap="square" lIns="0" tIns="0" rIns="0" bIns="0" rtlCol="0">
              <a:spAutoFit/>
            </a:bodyPr>
            <a:lstStyle/>
            <a:p>
              <a:pPr>
                <a:lnSpc>
                  <a:spcPct val="130000"/>
                </a:lnSpc>
              </a:pPr>
              <a:r>
                <a:rPr lang="zh-CN" altLang="en-US" sz="1400" dirty="0">
                  <a:solidFill>
                    <a:schemeClr val="bg1"/>
                  </a:solidFill>
                </a:rPr>
                <a:t>请输入你的内容请输入你的内容请输入你的内容请输入你的内容请输入</a:t>
              </a:r>
            </a:p>
          </p:txBody>
        </p:sp>
      </p:grpSp>
      <p:sp>
        <p:nvSpPr>
          <p:cNvPr id="89" name="椭圆 88">
            <a:extLst>
              <a:ext uri="{FF2B5EF4-FFF2-40B4-BE49-F238E27FC236}">
                <a16:creationId xmlns:a16="http://schemas.microsoft.com/office/drawing/2014/main" id="{965A340A-4690-40DE-B946-C1235E43DB9A}"/>
              </a:ext>
            </a:extLst>
          </p:cNvPr>
          <p:cNvSpPr/>
          <p:nvPr/>
        </p:nvSpPr>
        <p:spPr>
          <a:xfrm rot="5400000">
            <a:off x="6725486" y="4394379"/>
            <a:ext cx="465745" cy="465747"/>
          </a:xfrm>
          <a:prstGeom prst="ellipse">
            <a:avLst/>
          </a:prstGeom>
          <a:solidFill>
            <a:schemeClr val="accent4">
              <a:alpha val="89000"/>
            </a:schemeClr>
          </a:solidFill>
          <a:ln>
            <a:noFill/>
          </a:ln>
          <a:effectLst>
            <a:outerShdw blurRad="632714" sx="107000" sy="107000" algn="ctr" rotWithShape="0">
              <a:schemeClr val="accent4">
                <a:lumMod val="75000"/>
                <a:alpha val="39000"/>
              </a:schemeClr>
            </a:outerShdw>
          </a:effectLst>
          <a:scene3d>
            <a:camera prst="isometricTopUp">
              <a:rot lat="19015206" lon="17445197" rev="4529360"/>
            </a:camera>
            <a:lightRig rig="soft" dir="t">
              <a:rot lat="0" lon="0" rev="7800000"/>
            </a:lightRig>
          </a:scene3d>
          <a:sp3d extrusionH="495300">
            <a:bevelT w="0" h="0"/>
          </a:sp3d>
        </p:spPr>
        <p:style>
          <a:lnRef idx="2">
            <a:schemeClr val="accent1">
              <a:shade val="50000"/>
            </a:schemeClr>
          </a:lnRef>
          <a:fillRef idx="1">
            <a:schemeClr val="accent1"/>
          </a:fillRef>
          <a:effectRef idx="0">
            <a:schemeClr val="accent1"/>
          </a:effectRef>
          <a:fontRef idx="minor">
            <a:schemeClr val="lt1"/>
          </a:fontRef>
        </p:style>
        <p:txBody>
          <a:bodyPr lIns="85954" tIns="42977" rIns="85954" bIns="42977" rtlCol="0" anchor="ctr">
            <a:sp3d>
              <a:bevelT w="0" h="0"/>
              <a:bevelB w="0" h="0"/>
            </a:sp3d>
          </a:bodyPr>
          <a:lstStyle/>
          <a:p>
            <a:pPr algn="ctr"/>
            <a:endParaRPr lang="zh-CN" altLang="en-US" sz="1692" dirty="0"/>
          </a:p>
        </p:txBody>
      </p:sp>
      <p:grpSp>
        <p:nvGrpSpPr>
          <p:cNvPr id="157" name="组合 156">
            <a:extLst>
              <a:ext uri="{FF2B5EF4-FFF2-40B4-BE49-F238E27FC236}">
                <a16:creationId xmlns:a16="http://schemas.microsoft.com/office/drawing/2014/main" id="{EC4769AA-B93B-497C-AB30-3A88DE80B39E}"/>
              </a:ext>
            </a:extLst>
          </p:cNvPr>
          <p:cNvGrpSpPr/>
          <p:nvPr/>
        </p:nvGrpSpPr>
        <p:grpSpPr>
          <a:xfrm>
            <a:off x="6992940" y="4074516"/>
            <a:ext cx="4383239" cy="1111231"/>
            <a:chOff x="6992940" y="4074516"/>
            <a:chExt cx="4383239" cy="1111231"/>
          </a:xfrm>
        </p:grpSpPr>
        <p:sp>
          <p:nvSpPr>
            <p:cNvPr id="140" name="梯形 28">
              <a:extLst>
                <a:ext uri="{FF2B5EF4-FFF2-40B4-BE49-F238E27FC236}">
                  <a16:creationId xmlns:a16="http://schemas.microsoft.com/office/drawing/2014/main" id="{5AF0EB0D-7318-4B99-A385-1235D424B7D7}"/>
                </a:ext>
              </a:extLst>
            </p:cNvPr>
            <p:cNvSpPr/>
            <p:nvPr/>
          </p:nvSpPr>
          <p:spPr>
            <a:xfrm rot="16200000" flipH="1">
              <a:off x="7910587" y="3156869"/>
              <a:ext cx="1111231" cy="2946525"/>
            </a:xfrm>
            <a:custGeom>
              <a:avLst/>
              <a:gdLst>
                <a:gd name="connsiteX0" fmla="*/ 0 w 1111231"/>
                <a:gd name="connsiteY0" fmla="*/ 2946525 h 2946525"/>
                <a:gd name="connsiteX1" fmla="*/ 366640 w 1111231"/>
                <a:gd name="connsiteY1" fmla="*/ 0 h 2946525"/>
                <a:gd name="connsiteX2" fmla="*/ 744591 w 1111231"/>
                <a:gd name="connsiteY2" fmla="*/ 0 h 2946525"/>
                <a:gd name="connsiteX3" fmla="*/ 1111231 w 1111231"/>
                <a:gd name="connsiteY3" fmla="*/ 2946525 h 2946525"/>
                <a:gd name="connsiteX4" fmla="*/ 0 w 1111231"/>
                <a:gd name="connsiteY4" fmla="*/ 2946525 h 2946525"/>
                <a:gd name="connsiteX0" fmla="*/ 0 w 1111231"/>
                <a:gd name="connsiteY0" fmla="*/ 2946525 h 2946525"/>
                <a:gd name="connsiteX1" fmla="*/ 366640 w 1111231"/>
                <a:gd name="connsiteY1" fmla="*/ 0 h 2946525"/>
                <a:gd name="connsiteX2" fmla="*/ 744591 w 1111231"/>
                <a:gd name="connsiteY2" fmla="*/ 0 h 2946525"/>
                <a:gd name="connsiteX3" fmla="*/ 1111231 w 1111231"/>
                <a:gd name="connsiteY3" fmla="*/ 2946525 h 2946525"/>
                <a:gd name="connsiteX4" fmla="*/ 0 w 1111231"/>
                <a:gd name="connsiteY4" fmla="*/ 2946525 h 2946525"/>
                <a:gd name="connsiteX0" fmla="*/ 0 w 1111231"/>
                <a:gd name="connsiteY0" fmla="*/ 2946525 h 2946525"/>
                <a:gd name="connsiteX1" fmla="*/ 366640 w 1111231"/>
                <a:gd name="connsiteY1" fmla="*/ 0 h 2946525"/>
                <a:gd name="connsiteX2" fmla="*/ 744591 w 1111231"/>
                <a:gd name="connsiteY2" fmla="*/ 0 h 2946525"/>
                <a:gd name="connsiteX3" fmla="*/ 1111231 w 1111231"/>
                <a:gd name="connsiteY3" fmla="*/ 2946525 h 2946525"/>
                <a:gd name="connsiteX4" fmla="*/ 0 w 1111231"/>
                <a:gd name="connsiteY4" fmla="*/ 2946525 h 2946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1231" h="2946525">
                  <a:moveTo>
                    <a:pt x="0" y="2946525"/>
                  </a:moveTo>
                  <a:lnTo>
                    <a:pt x="366640" y="0"/>
                  </a:lnTo>
                  <a:cubicBezTo>
                    <a:pt x="492624" y="42863"/>
                    <a:pt x="609082" y="33337"/>
                    <a:pt x="744591" y="0"/>
                  </a:cubicBezTo>
                  <a:lnTo>
                    <a:pt x="1111231" y="2946525"/>
                  </a:lnTo>
                  <a:lnTo>
                    <a:pt x="0" y="2946525"/>
                  </a:lnTo>
                  <a:close/>
                </a:path>
              </a:pathLst>
            </a:custGeom>
            <a:gradFill>
              <a:gsLst>
                <a:gs pos="100000">
                  <a:schemeClr val="accent4">
                    <a:alpha val="0"/>
                  </a:schemeClr>
                </a:gs>
                <a:gs pos="0">
                  <a:schemeClr val="accent4">
                    <a:alpha val="5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id="{439B5B5D-1C4C-4E7C-882C-5FE5877C11F7}"/>
                </a:ext>
              </a:extLst>
            </p:cNvPr>
            <p:cNvSpPr txBox="1"/>
            <p:nvPr/>
          </p:nvSpPr>
          <p:spPr>
            <a:xfrm>
              <a:off x="7225009" y="4461591"/>
              <a:ext cx="692497" cy="337080"/>
            </a:xfrm>
            <a:prstGeom prst="rect">
              <a:avLst/>
            </a:prstGeom>
            <a:noFill/>
          </p:spPr>
          <p:txBody>
            <a:bodyPr wrap="none" lIns="0" tIns="0" rIns="0" bIns="0" rtlCol="0">
              <a:spAutoFit/>
            </a:bodyPr>
            <a:lstStyle/>
            <a:p>
              <a:pPr>
                <a:lnSpc>
                  <a:spcPct val="130000"/>
                </a:lnSpc>
              </a:pPr>
              <a:r>
                <a:rPr lang="zh-CN" altLang="en-US" dirty="0">
                  <a:solidFill>
                    <a:schemeClr val="accent4"/>
                  </a:solidFill>
                  <a:latin typeface="OPPOSans H" panose="00020600040101010101" pitchFamily="18" charset="-122"/>
                  <a:ea typeface="OPPOSans H" panose="00020600040101010101" pitchFamily="18" charset="-122"/>
                  <a:sym typeface="OPPOSans H" panose="00020600040101010101" pitchFamily="18" charset="-122"/>
                </a:rPr>
                <a:t>请输入</a:t>
              </a:r>
            </a:p>
          </p:txBody>
        </p:sp>
        <p:sp>
          <p:nvSpPr>
            <p:cNvPr id="133" name="文本框 132">
              <a:extLst>
                <a:ext uri="{FF2B5EF4-FFF2-40B4-BE49-F238E27FC236}">
                  <a16:creationId xmlns:a16="http://schemas.microsoft.com/office/drawing/2014/main" id="{ADA852D5-0445-4206-815A-598A0543E0F3}"/>
                </a:ext>
              </a:extLst>
            </p:cNvPr>
            <p:cNvSpPr txBox="1">
              <a:spLocks/>
            </p:cNvSpPr>
            <p:nvPr/>
          </p:nvSpPr>
          <p:spPr>
            <a:xfrm>
              <a:off x="8230257" y="4359031"/>
              <a:ext cx="3145922" cy="542200"/>
            </a:xfrm>
            <a:prstGeom prst="rect">
              <a:avLst/>
            </a:prstGeom>
            <a:noFill/>
          </p:spPr>
          <p:txBody>
            <a:bodyPr wrap="square" lIns="0" tIns="0" rIns="0" bIns="0" rtlCol="0">
              <a:spAutoFit/>
            </a:bodyPr>
            <a:lstStyle/>
            <a:p>
              <a:pPr>
                <a:lnSpc>
                  <a:spcPct val="130000"/>
                </a:lnSpc>
              </a:pPr>
              <a:r>
                <a:rPr lang="zh-CN" altLang="en-US" sz="1400" dirty="0">
                  <a:solidFill>
                    <a:schemeClr val="bg1"/>
                  </a:solidFill>
                </a:rPr>
                <a:t>请输入你的内容请输入你的内容请输入你的内容请输入你的内容请输入</a:t>
              </a:r>
            </a:p>
          </p:txBody>
        </p:sp>
      </p:grpSp>
      <p:sp>
        <p:nvSpPr>
          <p:cNvPr id="35" name="文本框 34">
            <a:extLst>
              <a:ext uri="{FF2B5EF4-FFF2-40B4-BE49-F238E27FC236}">
                <a16:creationId xmlns:a16="http://schemas.microsoft.com/office/drawing/2014/main" id="{F6F73057-4820-45C3-AED0-F6D8A6C94316}"/>
              </a:ext>
            </a:extLst>
          </p:cNvPr>
          <p:cNvSpPr txBox="1"/>
          <p:nvPr/>
        </p:nvSpPr>
        <p:spPr>
          <a:xfrm>
            <a:off x="8080096" y="5417467"/>
            <a:ext cx="3311804" cy="738664"/>
          </a:xfrm>
          <a:prstGeom prst="rect">
            <a:avLst/>
          </a:prstGeom>
          <a:noFill/>
        </p:spPr>
        <p:txBody>
          <a:bodyPr wrap="none" lIns="0" tIns="0" rIns="0" bIns="0" rtlCol="0">
            <a:spAutoFit/>
          </a:bodyPr>
          <a:lstStyle/>
          <a:p>
            <a:pPr algn="l"/>
            <a:r>
              <a:rPr lang="en-US" altLang="zh-CN" sz="4800" dirty="0">
                <a:ln w="3175">
                  <a:solidFill>
                    <a:schemeClr val="bg1">
                      <a:alpha val="26000"/>
                    </a:schemeClr>
                  </a:solidFill>
                </a:ln>
                <a:noFill/>
                <a:latin typeface="OPPOSans H" panose="00020600040101010101" pitchFamily="18" charset="-122"/>
                <a:ea typeface="OPPOSans H" panose="00020600040101010101" pitchFamily="18" charset="-122"/>
              </a:rPr>
              <a:t>THINKING</a:t>
            </a:r>
            <a:endParaRPr lang="zh-CN" altLang="en-US" sz="4800" dirty="0">
              <a:ln w="3175">
                <a:solidFill>
                  <a:schemeClr val="bg1">
                    <a:alpha val="26000"/>
                  </a:schemeClr>
                </a:solidFill>
              </a:ln>
              <a:noFill/>
              <a:latin typeface="OPPOSans H" panose="00020600040101010101" pitchFamily="18" charset="-122"/>
              <a:ea typeface="OPPOSans H" panose="00020600040101010101" pitchFamily="18" charset="-122"/>
            </a:endParaRPr>
          </a:p>
        </p:txBody>
      </p:sp>
      <p:cxnSp>
        <p:nvCxnSpPr>
          <p:cNvPr id="145" name="直接连接符 144">
            <a:extLst>
              <a:ext uri="{FF2B5EF4-FFF2-40B4-BE49-F238E27FC236}">
                <a16:creationId xmlns:a16="http://schemas.microsoft.com/office/drawing/2014/main" id="{7A45BBCD-1356-4F4D-9537-C5C7C604081A}"/>
              </a:ext>
            </a:extLst>
          </p:cNvPr>
          <p:cNvCxnSpPr>
            <a:cxnSpLocks/>
          </p:cNvCxnSpPr>
          <p:nvPr/>
        </p:nvCxnSpPr>
        <p:spPr>
          <a:xfrm flipH="1">
            <a:off x="5744796" y="1330903"/>
            <a:ext cx="755719" cy="4825228"/>
          </a:xfrm>
          <a:prstGeom prst="line">
            <a:avLst/>
          </a:prstGeom>
          <a:ln w="69850">
            <a:gradFill>
              <a:gsLst>
                <a:gs pos="98000">
                  <a:schemeClr val="accent1"/>
                </a:gs>
                <a:gs pos="0">
                  <a:schemeClr val="accent2"/>
                </a:gs>
              </a:gsLst>
              <a:lin ang="5400000" scaled="1"/>
            </a:gradFill>
          </a:ln>
          <a:scene3d>
            <a:camera prst="isometricRightUp">
              <a:rot lat="1500003" lon="18899990" rev="0"/>
            </a:camera>
            <a:lightRig rig="soft" dir="t"/>
          </a:scene3d>
          <a:sp3d extrusionH="127000">
            <a:extrusionClr>
              <a:schemeClr val="accent1"/>
            </a:extrusionClr>
          </a:sp3d>
        </p:spPr>
        <p:style>
          <a:lnRef idx="1">
            <a:schemeClr val="accent1"/>
          </a:lnRef>
          <a:fillRef idx="0">
            <a:schemeClr val="accent1"/>
          </a:fillRef>
          <a:effectRef idx="0">
            <a:schemeClr val="accent1"/>
          </a:effectRef>
          <a:fontRef idx="minor">
            <a:schemeClr val="tx1"/>
          </a:fontRef>
        </p:style>
      </p:cxnSp>
      <p:sp>
        <p:nvSpPr>
          <p:cNvPr id="120" name="矩形: 圆角 119">
            <a:extLst>
              <a:ext uri="{FF2B5EF4-FFF2-40B4-BE49-F238E27FC236}">
                <a16:creationId xmlns:a16="http://schemas.microsoft.com/office/drawing/2014/main" id="{602A1F13-AA96-4B90-A6FE-D1AF7AB39EB4}"/>
              </a:ext>
            </a:extLst>
          </p:cNvPr>
          <p:cNvSpPr/>
          <p:nvPr/>
        </p:nvSpPr>
        <p:spPr>
          <a:xfrm>
            <a:off x="803276" y="5044899"/>
            <a:ext cx="5190670" cy="1111232"/>
          </a:xfrm>
          <a:prstGeom prst="roundRect">
            <a:avLst>
              <a:gd name="adj" fmla="val 8997"/>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6" name="直接连接符 145">
            <a:extLst>
              <a:ext uri="{FF2B5EF4-FFF2-40B4-BE49-F238E27FC236}">
                <a16:creationId xmlns:a16="http://schemas.microsoft.com/office/drawing/2014/main" id="{4965D65E-B4EA-4C0D-94F9-A88550DD91AE}"/>
              </a:ext>
            </a:extLst>
          </p:cNvPr>
          <p:cNvCxnSpPr>
            <a:cxnSpLocks/>
          </p:cNvCxnSpPr>
          <p:nvPr/>
        </p:nvCxnSpPr>
        <p:spPr>
          <a:xfrm>
            <a:off x="5652776" y="2508483"/>
            <a:ext cx="305585" cy="634386"/>
          </a:xfrm>
          <a:prstGeom prst="line">
            <a:avLst/>
          </a:prstGeom>
          <a:ln w="69850">
            <a:gradFill>
              <a:gsLst>
                <a:gs pos="98000">
                  <a:schemeClr val="accent1"/>
                </a:gs>
                <a:gs pos="0">
                  <a:schemeClr val="accent2"/>
                </a:gs>
              </a:gsLst>
              <a:lin ang="5400000" scaled="1"/>
            </a:gradFill>
          </a:ln>
          <a:scene3d>
            <a:camera prst="isometricRightUp">
              <a:rot lat="1500003" lon="18899990" rev="0"/>
            </a:camera>
            <a:lightRig rig="soft" dir="t"/>
          </a:scene3d>
          <a:sp3d extrusionH="127000">
            <a:extrusionClr>
              <a:schemeClr val="accent1"/>
            </a:extrusionClr>
          </a:sp3d>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id="{38679C0D-D974-462A-A20A-D1D2BF0FDFB6}"/>
              </a:ext>
            </a:extLst>
          </p:cNvPr>
          <p:cNvCxnSpPr>
            <a:cxnSpLocks/>
          </p:cNvCxnSpPr>
          <p:nvPr/>
        </p:nvCxnSpPr>
        <p:spPr>
          <a:xfrm flipH="1">
            <a:off x="6213696" y="3361141"/>
            <a:ext cx="590220" cy="405758"/>
          </a:xfrm>
          <a:prstGeom prst="line">
            <a:avLst/>
          </a:prstGeom>
          <a:ln w="69850">
            <a:gradFill>
              <a:gsLst>
                <a:gs pos="98000">
                  <a:schemeClr val="accent1"/>
                </a:gs>
                <a:gs pos="0">
                  <a:schemeClr val="accent2"/>
                </a:gs>
              </a:gsLst>
              <a:lin ang="5400000" scaled="1"/>
            </a:gradFill>
          </a:ln>
          <a:scene3d>
            <a:camera prst="isometricRightUp">
              <a:rot lat="1500003" lon="18899990" rev="0"/>
            </a:camera>
            <a:lightRig rig="soft" dir="t"/>
          </a:scene3d>
          <a:sp3d extrusionH="127000">
            <a:extrusionClr>
              <a:schemeClr val="accent1"/>
            </a:extrusionClr>
          </a:sp3d>
        </p:spPr>
        <p:style>
          <a:lnRef idx="1">
            <a:schemeClr val="accent1"/>
          </a:lnRef>
          <a:fillRef idx="0">
            <a:schemeClr val="accent1"/>
          </a:fillRef>
          <a:effectRef idx="0">
            <a:schemeClr val="accent1"/>
          </a:effectRef>
          <a:fontRef idx="minor">
            <a:schemeClr val="tx1"/>
          </a:fontRef>
        </p:style>
      </p:cxnSp>
      <p:grpSp>
        <p:nvGrpSpPr>
          <p:cNvPr id="141" name="组合 140">
            <a:extLst>
              <a:ext uri="{FF2B5EF4-FFF2-40B4-BE49-F238E27FC236}">
                <a16:creationId xmlns:a16="http://schemas.microsoft.com/office/drawing/2014/main" id="{E887BD82-B7F2-4DA8-9075-75648E95C1FB}"/>
              </a:ext>
            </a:extLst>
          </p:cNvPr>
          <p:cNvGrpSpPr>
            <a:grpSpLocks/>
          </p:cNvGrpSpPr>
          <p:nvPr/>
        </p:nvGrpSpPr>
        <p:grpSpPr>
          <a:xfrm rot="13076145" flipV="1">
            <a:off x="6411599" y="3250286"/>
            <a:ext cx="184319" cy="184319"/>
            <a:chOff x="10358000" y="4274628"/>
            <a:chExt cx="243301" cy="243301"/>
          </a:xfrm>
        </p:grpSpPr>
        <p:sp>
          <p:nvSpPr>
            <p:cNvPr id="142" name="椭圆 141">
              <a:extLst>
                <a:ext uri="{FF2B5EF4-FFF2-40B4-BE49-F238E27FC236}">
                  <a16:creationId xmlns:a16="http://schemas.microsoft.com/office/drawing/2014/main" id="{E410B12C-6F54-49A7-BD2B-4510CA0E9C68}"/>
                </a:ext>
              </a:extLst>
            </p:cNvPr>
            <p:cNvSpPr/>
            <p:nvPr/>
          </p:nvSpPr>
          <p:spPr>
            <a:xfrm>
              <a:off x="10403500" y="4320127"/>
              <a:ext cx="152302" cy="152302"/>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4315" tIns="27158" rIns="54315" bIns="27158" rtlCol="0" anchor="ctr"/>
            <a:lstStyle/>
            <a:p>
              <a:pPr algn="ctr"/>
              <a:endParaRPr lang="zh-CN" altLang="en-US" sz="1069"/>
            </a:p>
          </p:txBody>
        </p:sp>
        <p:sp>
          <p:nvSpPr>
            <p:cNvPr id="143" name="Oval 69+">
              <a:extLst>
                <a:ext uri="{FF2B5EF4-FFF2-40B4-BE49-F238E27FC236}">
                  <a16:creationId xmlns:a16="http://schemas.microsoft.com/office/drawing/2014/main" id="{75A09429-C7A4-4254-9A36-6B8A54106166}"/>
                </a:ext>
              </a:extLst>
            </p:cNvPr>
            <p:cNvSpPr/>
            <p:nvPr/>
          </p:nvSpPr>
          <p:spPr>
            <a:xfrm>
              <a:off x="10358000" y="4274628"/>
              <a:ext cx="243301" cy="243301"/>
            </a:xfrm>
            <a:prstGeom prst="ellipse">
              <a:avLst/>
            </a:prstGeom>
            <a:solidFill>
              <a:schemeClr val="accent4">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4315" tIns="27158" rIns="54315" bIns="27158" rtlCol="0" anchor="ctr"/>
            <a:lstStyle/>
            <a:p>
              <a:pPr algn="ctr"/>
              <a:endParaRPr lang="zh-CN" altLang="en-US" sz="1069"/>
            </a:p>
          </p:txBody>
        </p:sp>
      </p:grpSp>
      <p:grpSp>
        <p:nvGrpSpPr>
          <p:cNvPr id="65" name="组合 64">
            <a:extLst>
              <a:ext uri="{FF2B5EF4-FFF2-40B4-BE49-F238E27FC236}">
                <a16:creationId xmlns:a16="http://schemas.microsoft.com/office/drawing/2014/main" id="{BB594D10-CEB5-4DE1-93FA-90347AD99430}"/>
              </a:ext>
            </a:extLst>
          </p:cNvPr>
          <p:cNvGrpSpPr/>
          <p:nvPr/>
        </p:nvGrpSpPr>
        <p:grpSpPr>
          <a:xfrm>
            <a:off x="6297752" y="2861325"/>
            <a:ext cx="121651" cy="121651"/>
            <a:chOff x="6297752" y="2861325"/>
            <a:chExt cx="121651" cy="121651"/>
          </a:xfrm>
        </p:grpSpPr>
        <p:sp>
          <p:nvSpPr>
            <p:cNvPr id="150" name="椭圆 149">
              <a:extLst>
                <a:ext uri="{FF2B5EF4-FFF2-40B4-BE49-F238E27FC236}">
                  <a16:creationId xmlns:a16="http://schemas.microsoft.com/office/drawing/2014/main" id="{547805CA-1DB8-453C-8A79-39C1267056C3}"/>
                </a:ext>
              </a:extLst>
            </p:cNvPr>
            <p:cNvSpPr/>
            <p:nvPr/>
          </p:nvSpPr>
          <p:spPr>
            <a:xfrm>
              <a:off x="6320501" y="2884074"/>
              <a:ext cx="76151" cy="76151"/>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27158" tIns="13579" rIns="27158" bIns="13579" rtlCol="0" anchor="ctr"/>
            <a:lstStyle/>
            <a:p>
              <a:pPr algn="ctr"/>
              <a:endParaRPr lang="zh-CN" altLang="en-US" sz="535"/>
            </a:p>
          </p:txBody>
        </p:sp>
        <p:sp>
          <p:nvSpPr>
            <p:cNvPr id="151" name="Oval 69+">
              <a:extLst>
                <a:ext uri="{FF2B5EF4-FFF2-40B4-BE49-F238E27FC236}">
                  <a16:creationId xmlns:a16="http://schemas.microsoft.com/office/drawing/2014/main" id="{D13819E7-9770-4419-AC24-6FDF9E3952CC}"/>
                </a:ext>
              </a:extLst>
            </p:cNvPr>
            <p:cNvSpPr/>
            <p:nvPr/>
          </p:nvSpPr>
          <p:spPr>
            <a:xfrm>
              <a:off x="6297752" y="2861325"/>
              <a:ext cx="121651" cy="121651"/>
            </a:xfrm>
            <a:prstGeom prst="ellipse">
              <a:avLst/>
            </a:prstGeom>
            <a:solidFill>
              <a:schemeClr val="accent3">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27158" tIns="13579" rIns="27158" bIns="13579" rtlCol="0" anchor="ctr"/>
            <a:lstStyle/>
            <a:p>
              <a:pPr algn="ctr"/>
              <a:endParaRPr lang="zh-CN" altLang="en-US" sz="535"/>
            </a:p>
          </p:txBody>
        </p:sp>
      </p:grpSp>
      <p:grpSp>
        <p:nvGrpSpPr>
          <p:cNvPr id="66" name="组合 65">
            <a:extLst>
              <a:ext uri="{FF2B5EF4-FFF2-40B4-BE49-F238E27FC236}">
                <a16:creationId xmlns:a16="http://schemas.microsoft.com/office/drawing/2014/main" id="{8DD621FD-AF0B-432F-9DE4-F486D64C25B9}"/>
              </a:ext>
            </a:extLst>
          </p:cNvPr>
          <p:cNvGrpSpPr/>
          <p:nvPr/>
        </p:nvGrpSpPr>
        <p:grpSpPr>
          <a:xfrm>
            <a:off x="5906810" y="1976226"/>
            <a:ext cx="139899" cy="139899"/>
            <a:chOff x="5906810" y="1976226"/>
            <a:chExt cx="139899" cy="139899"/>
          </a:xfrm>
        </p:grpSpPr>
        <p:sp>
          <p:nvSpPr>
            <p:cNvPr id="153" name="椭圆 152">
              <a:extLst>
                <a:ext uri="{FF2B5EF4-FFF2-40B4-BE49-F238E27FC236}">
                  <a16:creationId xmlns:a16="http://schemas.microsoft.com/office/drawing/2014/main" id="{16CBCEEB-9E65-4DCF-A8BD-9400E101BF3C}"/>
                </a:ext>
              </a:extLst>
            </p:cNvPr>
            <p:cNvSpPr/>
            <p:nvPr/>
          </p:nvSpPr>
          <p:spPr>
            <a:xfrm>
              <a:off x="5932971" y="2002388"/>
              <a:ext cx="87574" cy="87574"/>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1232" tIns="15616" rIns="31232" bIns="15616" rtlCol="0" anchor="ctr"/>
            <a:lstStyle/>
            <a:p>
              <a:pPr algn="ctr"/>
              <a:endParaRPr lang="zh-CN" altLang="en-US" sz="615"/>
            </a:p>
          </p:txBody>
        </p:sp>
        <p:sp>
          <p:nvSpPr>
            <p:cNvPr id="154" name="Oval 69+">
              <a:extLst>
                <a:ext uri="{FF2B5EF4-FFF2-40B4-BE49-F238E27FC236}">
                  <a16:creationId xmlns:a16="http://schemas.microsoft.com/office/drawing/2014/main" id="{EC832BE0-18DE-4DBD-97D8-6D230EC1ABF0}"/>
                </a:ext>
              </a:extLst>
            </p:cNvPr>
            <p:cNvSpPr/>
            <p:nvPr/>
          </p:nvSpPr>
          <p:spPr>
            <a:xfrm>
              <a:off x="5906810" y="1976226"/>
              <a:ext cx="139899" cy="139899"/>
            </a:xfrm>
            <a:prstGeom prst="ellipse">
              <a:avLst/>
            </a:prstGeom>
            <a:solidFill>
              <a:schemeClr val="accent2">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1232" tIns="15616" rIns="31232" bIns="15616" rtlCol="0" anchor="ctr"/>
            <a:lstStyle/>
            <a:p>
              <a:pPr algn="ctr"/>
              <a:endParaRPr lang="zh-CN" altLang="en-US" sz="615"/>
            </a:p>
          </p:txBody>
        </p:sp>
      </p:grpSp>
      <p:sp>
        <p:nvSpPr>
          <p:cNvPr id="155" name="文本框 154">
            <a:extLst>
              <a:ext uri="{FF2B5EF4-FFF2-40B4-BE49-F238E27FC236}">
                <a16:creationId xmlns:a16="http://schemas.microsoft.com/office/drawing/2014/main" id="{287933CB-CE46-4551-BFA1-0CA766EB5E0E}"/>
              </a:ext>
            </a:extLst>
          </p:cNvPr>
          <p:cNvSpPr txBox="1"/>
          <p:nvPr/>
        </p:nvSpPr>
        <p:spPr>
          <a:xfrm>
            <a:off x="2141857" y="5385072"/>
            <a:ext cx="2513509" cy="430887"/>
          </a:xfrm>
          <a:prstGeom prst="rect">
            <a:avLst/>
          </a:prstGeom>
          <a:noFill/>
        </p:spPr>
        <p:txBody>
          <a:bodyPr wrap="none" lIns="0" tIns="0" rIns="0" bIns="0" rtlCol="0">
            <a:spAutoFit/>
          </a:bodyPr>
          <a:lstStyle/>
          <a:p>
            <a:pPr algn="ctr"/>
            <a:r>
              <a:rPr lang="zh-CN" altLang="en-US" sz="2800" dirty="0">
                <a:solidFill>
                  <a:schemeClr val="bg1"/>
                </a:solidFill>
              </a:rPr>
              <a:t>请输入你的标题</a:t>
            </a:r>
          </a:p>
        </p:txBody>
      </p:sp>
    </p:spTree>
    <p:extLst>
      <p:ext uri="{BB962C8B-B14F-4D97-AF65-F5344CB8AC3E}">
        <p14:creationId xmlns:p14="http://schemas.microsoft.com/office/powerpoint/2010/main" val="41606743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wipe(down)">
                                      <p:cBhvr>
                                        <p:cTn id="7" dur="250"/>
                                        <p:tgtEl>
                                          <p:spTgt spid="145"/>
                                        </p:tgtEl>
                                      </p:cBhvr>
                                    </p:animEffect>
                                  </p:childTnLst>
                                </p:cTn>
                              </p:par>
                            </p:childTnLst>
                          </p:cTn>
                        </p:par>
                        <p:par>
                          <p:cTn id="8" fill="hold">
                            <p:stCondLst>
                              <p:cond delay="250"/>
                            </p:stCondLst>
                            <p:childTnLst>
                              <p:par>
                                <p:cTn id="9" presetID="22" presetClass="entr" presetSubtype="4" fill="hold" nodeType="afterEffect">
                                  <p:stCondLst>
                                    <p:cond delay="0"/>
                                  </p:stCondLst>
                                  <p:childTnLst>
                                    <p:set>
                                      <p:cBhvr>
                                        <p:cTn id="10" dur="1" fill="hold">
                                          <p:stCondLst>
                                            <p:cond delay="0"/>
                                          </p:stCondLst>
                                        </p:cTn>
                                        <p:tgtEl>
                                          <p:spTgt spid="146"/>
                                        </p:tgtEl>
                                        <p:attrNameLst>
                                          <p:attrName>style.visibility</p:attrName>
                                        </p:attrNameLst>
                                      </p:cBhvr>
                                      <p:to>
                                        <p:strVal val="visible"/>
                                      </p:to>
                                    </p:set>
                                    <p:animEffect transition="in" filter="wipe(down)">
                                      <p:cBhvr>
                                        <p:cTn id="11" dur="250"/>
                                        <p:tgtEl>
                                          <p:spTgt spid="146"/>
                                        </p:tgtEl>
                                      </p:cBhvr>
                                    </p:animEffect>
                                  </p:childTnLst>
                                </p:cTn>
                              </p:par>
                            </p:childTnLst>
                          </p:cTn>
                        </p:par>
                        <p:par>
                          <p:cTn id="12" fill="hold">
                            <p:stCondLst>
                              <p:cond delay="500"/>
                            </p:stCondLst>
                            <p:childTnLst>
                              <p:par>
                                <p:cTn id="13" presetID="22" presetClass="entr" presetSubtype="4" fill="hold" nodeType="afterEffect">
                                  <p:stCondLst>
                                    <p:cond delay="0"/>
                                  </p:stCondLst>
                                  <p:childTnLst>
                                    <p:set>
                                      <p:cBhvr>
                                        <p:cTn id="14" dur="1" fill="hold">
                                          <p:stCondLst>
                                            <p:cond delay="0"/>
                                          </p:stCondLst>
                                        </p:cTn>
                                        <p:tgtEl>
                                          <p:spTgt spid="147"/>
                                        </p:tgtEl>
                                        <p:attrNameLst>
                                          <p:attrName>style.visibility</p:attrName>
                                        </p:attrNameLst>
                                      </p:cBhvr>
                                      <p:to>
                                        <p:strVal val="visible"/>
                                      </p:to>
                                    </p:set>
                                    <p:animEffect transition="in" filter="wipe(down)">
                                      <p:cBhvr>
                                        <p:cTn id="15" dur="250"/>
                                        <p:tgtEl>
                                          <p:spTgt spid="14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7"/>
                                        </p:tgtEl>
                                        <p:attrNameLst>
                                          <p:attrName>style.visibility</p:attrName>
                                        </p:attrNameLst>
                                      </p:cBhvr>
                                      <p:to>
                                        <p:strVal val="visible"/>
                                      </p:to>
                                    </p:set>
                                    <p:animEffect transition="in" filter="fade">
                                      <p:cBhvr>
                                        <p:cTn id="18" dur="250"/>
                                        <p:tgtEl>
                                          <p:spTgt spid="97"/>
                                        </p:tgtEl>
                                      </p:cBhvr>
                                    </p:animEffect>
                                  </p:childTnLst>
                                </p:cTn>
                              </p:par>
                              <p:par>
                                <p:cTn id="19" presetID="22" presetClass="entr" presetSubtype="2" fill="hold" nodeType="with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wipe(right)">
                                      <p:cBhvr>
                                        <p:cTn id="21" dur="500"/>
                                        <p:tgtEl>
                                          <p:spTgt spid="7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8"/>
                                        </p:tgtEl>
                                        <p:attrNameLst>
                                          <p:attrName>style.visibility</p:attrName>
                                        </p:attrNameLst>
                                      </p:cBhvr>
                                      <p:to>
                                        <p:strVal val="visible"/>
                                      </p:to>
                                    </p:set>
                                    <p:animEffect transition="in" filter="fade">
                                      <p:cBhvr>
                                        <p:cTn id="24" dur="250"/>
                                        <p:tgtEl>
                                          <p:spTgt spid="98"/>
                                        </p:tgtEl>
                                      </p:cBhvr>
                                    </p:animEffect>
                                  </p:childTnLst>
                                </p:cTn>
                              </p:par>
                              <p:par>
                                <p:cTn id="25" presetID="22" presetClass="entr" presetSubtype="8" fill="hold" nodeType="withEffect">
                                  <p:stCondLst>
                                    <p:cond delay="250"/>
                                  </p:stCondLst>
                                  <p:childTnLst>
                                    <p:set>
                                      <p:cBhvr>
                                        <p:cTn id="26" dur="1" fill="hold">
                                          <p:stCondLst>
                                            <p:cond delay="0"/>
                                          </p:stCondLst>
                                        </p:cTn>
                                        <p:tgtEl>
                                          <p:spTgt spid="74"/>
                                        </p:tgtEl>
                                        <p:attrNameLst>
                                          <p:attrName>style.visibility</p:attrName>
                                        </p:attrNameLst>
                                      </p:cBhvr>
                                      <p:to>
                                        <p:strVal val="visible"/>
                                      </p:to>
                                    </p:set>
                                    <p:animEffect transition="in" filter="wipe(left)">
                                      <p:cBhvr>
                                        <p:cTn id="27" dur="500"/>
                                        <p:tgtEl>
                                          <p:spTgt spid="74"/>
                                        </p:tgtEl>
                                      </p:cBhvr>
                                    </p:animEffect>
                                  </p:childTnLst>
                                </p:cTn>
                              </p:par>
                              <p:par>
                                <p:cTn id="28" presetID="10" presetClass="entr" presetSubtype="0" fill="hold" grpId="0" nodeType="withEffect">
                                  <p:stCondLst>
                                    <p:cond delay="250"/>
                                  </p:stCondLst>
                                  <p:childTnLst>
                                    <p:set>
                                      <p:cBhvr>
                                        <p:cTn id="29" dur="1" fill="hold">
                                          <p:stCondLst>
                                            <p:cond delay="0"/>
                                          </p:stCondLst>
                                        </p:cTn>
                                        <p:tgtEl>
                                          <p:spTgt spid="99"/>
                                        </p:tgtEl>
                                        <p:attrNameLst>
                                          <p:attrName>style.visibility</p:attrName>
                                        </p:attrNameLst>
                                      </p:cBhvr>
                                      <p:to>
                                        <p:strVal val="visible"/>
                                      </p:to>
                                    </p:set>
                                    <p:animEffect transition="in" filter="fade">
                                      <p:cBhvr>
                                        <p:cTn id="30" dur="250"/>
                                        <p:tgtEl>
                                          <p:spTgt spid="99"/>
                                        </p:tgtEl>
                                      </p:cBhvr>
                                    </p:animEffect>
                                  </p:childTnLst>
                                </p:cTn>
                              </p:par>
                              <p:par>
                                <p:cTn id="31" presetID="22" presetClass="entr" presetSubtype="2" fill="hold" nodeType="withEffect">
                                  <p:stCondLst>
                                    <p:cond delay="500"/>
                                  </p:stCondLst>
                                  <p:childTnLst>
                                    <p:set>
                                      <p:cBhvr>
                                        <p:cTn id="32" dur="1" fill="hold">
                                          <p:stCondLst>
                                            <p:cond delay="0"/>
                                          </p:stCondLst>
                                        </p:cTn>
                                        <p:tgtEl>
                                          <p:spTgt spid="156"/>
                                        </p:tgtEl>
                                        <p:attrNameLst>
                                          <p:attrName>style.visibility</p:attrName>
                                        </p:attrNameLst>
                                      </p:cBhvr>
                                      <p:to>
                                        <p:strVal val="visible"/>
                                      </p:to>
                                    </p:set>
                                    <p:animEffect transition="in" filter="wipe(right)">
                                      <p:cBhvr>
                                        <p:cTn id="33" dur="500"/>
                                        <p:tgtEl>
                                          <p:spTgt spid="156"/>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89"/>
                                        </p:tgtEl>
                                        <p:attrNameLst>
                                          <p:attrName>style.visibility</p:attrName>
                                        </p:attrNameLst>
                                      </p:cBhvr>
                                      <p:to>
                                        <p:strVal val="visible"/>
                                      </p:to>
                                    </p:set>
                                    <p:animEffect transition="in" filter="fade">
                                      <p:cBhvr>
                                        <p:cTn id="36" dur="250"/>
                                        <p:tgtEl>
                                          <p:spTgt spid="89"/>
                                        </p:tgtEl>
                                      </p:cBhvr>
                                    </p:animEffect>
                                  </p:childTnLst>
                                </p:cTn>
                              </p:par>
                              <p:par>
                                <p:cTn id="37" presetID="22" presetClass="entr" presetSubtype="8" fill="hold" nodeType="withEffect">
                                  <p:stCondLst>
                                    <p:cond delay="500"/>
                                  </p:stCondLst>
                                  <p:childTnLst>
                                    <p:set>
                                      <p:cBhvr>
                                        <p:cTn id="38" dur="1" fill="hold">
                                          <p:stCondLst>
                                            <p:cond delay="0"/>
                                          </p:stCondLst>
                                        </p:cTn>
                                        <p:tgtEl>
                                          <p:spTgt spid="157"/>
                                        </p:tgtEl>
                                        <p:attrNameLst>
                                          <p:attrName>style.visibility</p:attrName>
                                        </p:attrNameLst>
                                      </p:cBhvr>
                                      <p:to>
                                        <p:strVal val="visible"/>
                                      </p:to>
                                    </p:set>
                                    <p:animEffect transition="in" filter="wipe(left)">
                                      <p:cBhvr>
                                        <p:cTn id="39"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9" grpId="0" animBg="1"/>
      <p:bldP spid="98" grpId="0" animBg="1"/>
      <p:bldP spid="8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F73B1FB-C055-41AD-B5B8-54A496F45E25}"/>
              </a:ext>
            </a:extLst>
          </p:cNvPr>
          <p:cNvSpPr>
            <a:spLocks/>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pic>
        <p:nvPicPr>
          <p:cNvPr id="41" name="图片 40">
            <a:extLst>
              <a:ext uri="{FF2B5EF4-FFF2-40B4-BE49-F238E27FC236}">
                <a16:creationId xmlns:a16="http://schemas.microsoft.com/office/drawing/2014/main" id="{8C50185D-B7A5-4174-A27F-A577C41DCBE6}"/>
              </a:ext>
            </a:extLst>
          </p:cNvPr>
          <p:cNvPicPr>
            <a:picLocks noChangeAspect="1"/>
          </p:cNvPicPr>
          <p:nvPr/>
        </p:nvPicPr>
        <p:blipFill>
          <a:blip r:embed="rId4">
            <a:lum bright="70000" contrast="-70000"/>
            <a:alphaModFix amt="37000"/>
          </a:blip>
          <a:stretch>
            <a:fillRect/>
          </a:stretch>
        </p:blipFill>
        <p:spPr>
          <a:xfrm>
            <a:off x="-220093" y="1330903"/>
            <a:ext cx="12632187" cy="6858000"/>
          </a:xfrm>
          <a:prstGeom prst="rect">
            <a:avLst/>
          </a:prstGeom>
          <a:scene3d>
            <a:camera prst="perspectiveRelaxed" fov="7200000">
              <a:rot lat="16773592" lon="0" rev="0"/>
            </a:camera>
            <a:lightRig rig="threePt" dir="t"/>
          </a:scene3d>
        </p:spPr>
      </p:pic>
      <p:grpSp>
        <p:nvGrpSpPr>
          <p:cNvPr id="4" name="组合 3">
            <a:extLst>
              <a:ext uri="{FF2B5EF4-FFF2-40B4-BE49-F238E27FC236}">
                <a16:creationId xmlns:a16="http://schemas.microsoft.com/office/drawing/2014/main" id="{2B07EB4B-631B-4833-AEB8-CE8CD3CFDDD9}"/>
              </a:ext>
            </a:extLst>
          </p:cNvPr>
          <p:cNvGrpSpPr/>
          <p:nvPr/>
        </p:nvGrpSpPr>
        <p:grpSpPr>
          <a:xfrm flipV="1">
            <a:off x="507206" y="349566"/>
            <a:ext cx="646930" cy="625992"/>
            <a:chOff x="7358137" y="120226"/>
            <a:chExt cx="6955828" cy="6730704"/>
          </a:xfrm>
        </p:grpSpPr>
        <p:sp>
          <p:nvSpPr>
            <p:cNvPr id="8" name="任意多边形: 形状 7">
              <a:extLst>
                <a:ext uri="{FF2B5EF4-FFF2-40B4-BE49-F238E27FC236}">
                  <a16:creationId xmlns:a16="http://schemas.microsoft.com/office/drawing/2014/main" id="{0869FD47-83D4-4F1A-97A4-0A17CA679BC5}"/>
                </a:ext>
              </a:extLst>
            </p:cNvPr>
            <p:cNvSpPr/>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9" name="任意多边形: 形状 8">
              <a:extLst>
                <a:ext uri="{FF2B5EF4-FFF2-40B4-BE49-F238E27FC236}">
                  <a16:creationId xmlns:a16="http://schemas.microsoft.com/office/drawing/2014/main" id="{9FD10130-98CE-41E8-975D-13C1CFC03F6C}"/>
                </a:ext>
              </a:extLst>
            </p:cNvPr>
            <p:cNvSpPr/>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0" name="任意多边形: 形状 9">
              <a:extLst>
                <a:ext uri="{FF2B5EF4-FFF2-40B4-BE49-F238E27FC236}">
                  <a16:creationId xmlns:a16="http://schemas.microsoft.com/office/drawing/2014/main" id="{1C59E001-788E-40C5-9628-A7D2557D8729}"/>
                </a:ext>
              </a:extLst>
            </p:cNvPr>
            <p:cNvSpPr/>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1" name="任意多边形: 形状 10">
              <a:extLst>
                <a:ext uri="{FF2B5EF4-FFF2-40B4-BE49-F238E27FC236}">
                  <a16:creationId xmlns:a16="http://schemas.microsoft.com/office/drawing/2014/main" id="{552C710C-6E1E-40C8-A555-82321A91CB9E}"/>
                </a:ext>
              </a:extLst>
            </p:cNvPr>
            <p:cNvSpPr/>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sp>
        <p:nvSpPr>
          <p:cNvPr id="6" name="文本框 5">
            <a:extLst>
              <a:ext uri="{FF2B5EF4-FFF2-40B4-BE49-F238E27FC236}">
                <a16:creationId xmlns:a16="http://schemas.microsoft.com/office/drawing/2014/main" id="{03378B58-1A19-4297-A340-A4AF2845A313}"/>
              </a:ext>
            </a:extLst>
          </p:cNvPr>
          <p:cNvSpPr txBox="1"/>
          <p:nvPr/>
        </p:nvSpPr>
        <p:spPr>
          <a:xfrm>
            <a:off x="805185" y="403767"/>
            <a:ext cx="3231654" cy="553998"/>
          </a:xfrm>
          <a:prstGeom prst="rect">
            <a:avLst/>
          </a:prstGeom>
          <a:noFill/>
        </p:spPr>
        <p:txBody>
          <a:bodyPr wrap="none" lIns="0" tIns="0" rIns="0" bIns="0" rtlCol="0">
            <a:spAutoFit/>
          </a:bodyPr>
          <a:lstStyle/>
          <a:p>
            <a:pPr algn="l"/>
            <a:r>
              <a:rPr lang="zh-CN" altLang="en-US" sz="3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请输入你的标题</a:t>
            </a:r>
          </a:p>
        </p:txBody>
      </p:sp>
      <p:sp>
        <p:nvSpPr>
          <p:cNvPr id="7" name="文本框 6">
            <a:extLst>
              <a:ext uri="{FF2B5EF4-FFF2-40B4-BE49-F238E27FC236}">
                <a16:creationId xmlns:a16="http://schemas.microsoft.com/office/drawing/2014/main" id="{9C3CC484-904A-4B03-832E-6E322D8AFD74}"/>
              </a:ext>
            </a:extLst>
          </p:cNvPr>
          <p:cNvSpPr txBox="1"/>
          <p:nvPr/>
        </p:nvSpPr>
        <p:spPr>
          <a:xfrm>
            <a:off x="812536" y="972418"/>
            <a:ext cx="2832363" cy="215444"/>
          </a:xfrm>
          <a:prstGeom prst="rect">
            <a:avLst/>
          </a:prstGeom>
          <a:noFill/>
        </p:spPr>
        <p:txBody>
          <a:bodyPr wrap="square" lIns="0" tIns="0" rIns="0" bIns="0" rtlCol="0">
            <a:spAutoFit/>
          </a:bodyPr>
          <a:lstStyle/>
          <a:p>
            <a:pPr algn="dist"/>
            <a:r>
              <a:rPr lang="en-US" altLang="zh-CN" sz="1400" dirty="0">
                <a:solidFill>
                  <a:schemeClr val="bg1"/>
                </a:solidFill>
              </a:rPr>
              <a:t>PLEASE ENTER YOUR TITLE</a:t>
            </a:r>
            <a:endParaRPr lang="zh-CN" altLang="en-US" sz="1400" dirty="0">
              <a:solidFill>
                <a:schemeClr val="bg1"/>
              </a:solidFill>
            </a:endParaRPr>
          </a:p>
        </p:txBody>
      </p:sp>
      <p:grpSp>
        <p:nvGrpSpPr>
          <p:cNvPr id="16" name="组合 15">
            <a:extLst>
              <a:ext uri="{FF2B5EF4-FFF2-40B4-BE49-F238E27FC236}">
                <a16:creationId xmlns:a16="http://schemas.microsoft.com/office/drawing/2014/main" id="{61E24FBB-09F2-4AFC-959F-322CE5A2EBC7}"/>
              </a:ext>
            </a:extLst>
          </p:cNvPr>
          <p:cNvGrpSpPr/>
          <p:nvPr/>
        </p:nvGrpSpPr>
        <p:grpSpPr>
          <a:xfrm>
            <a:off x="5156835" y="2451735"/>
            <a:ext cx="1878330" cy="1878330"/>
            <a:chOff x="5156834" y="2883535"/>
            <a:chExt cx="1878330" cy="1878330"/>
          </a:xfrm>
        </p:grpSpPr>
        <p:sp>
          <p:nvSpPr>
            <p:cNvPr id="12" name="禁止符 11">
              <a:extLst>
                <a:ext uri="{FF2B5EF4-FFF2-40B4-BE49-F238E27FC236}">
                  <a16:creationId xmlns:a16="http://schemas.microsoft.com/office/drawing/2014/main" id="{908DB377-9D47-489E-BC30-A542B81F475F}"/>
                </a:ext>
              </a:extLst>
            </p:cNvPr>
            <p:cNvSpPr/>
            <p:nvPr>
              <p:custDataLst>
                <p:tags r:id="rId1"/>
              </p:custDataLst>
            </p:nvPr>
          </p:nvSpPr>
          <p:spPr>
            <a:xfrm>
              <a:off x="5335275" y="3039878"/>
              <a:ext cx="1521447" cy="1521447"/>
            </a:xfrm>
            <a:prstGeom prst="noSmoking">
              <a:avLst>
                <a:gd name="adj" fmla="val 0"/>
              </a:avLst>
            </a:prstGeom>
            <a:noFill/>
            <a:ln w="295837" cap="rnd">
              <a:gradFill>
                <a:gsLst>
                  <a:gs pos="0">
                    <a:schemeClr val="accent1"/>
                  </a:gs>
                  <a:gs pos="100000">
                    <a:schemeClr val="accent2"/>
                  </a:gs>
                </a:gsLst>
                <a:lin ang="5400000" scaled="1"/>
              </a:gradFill>
              <a:miter lim="800000"/>
            </a:ln>
            <a:effectLst/>
            <a:scene3d>
              <a:camera prst="perspectiveContrastingRightFacing" fov="7200000">
                <a:rot lat="21528311" lon="21221779" rev="5952964"/>
              </a:camera>
              <a:lightRig rig="flood" dir="t"/>
            </a:scene3d>
            <a:sp3d extrusionH="327534">
              <a:bevelT w="0" h="0"/>
              <a:bevelB w="0" h="0"/>
            </a:sp3d>
          </p:spPr>
          <p:style>
            <a:lnRef idx="2">
              <a:schemeClr val="accent1">
                <a:shade val="50000"/>
              </a:schemeClr>
            </a:lnRef>
            <a:fillRef idx="1">
              <a:schemeClr val="accent1"/>
            </a:fillRef>
            <a:effectRef idx="0">
              <a:schemeClr val="accent1"/>
            </a:effectRef>
            <a:fontRef idx="minor">
              <a:schemeClr val="lt1"/>
            </a:fontRef>
          </p:style>
          <p:txBody>
            <a:bodyPr lIns="152145" tIns="76073" rIns="152145" bIns="76073" rtlCol="0" anchor="ctr">
              <a:sp3d>
                <a:bevelT w="0" h="0"/>
                <a:bevelB w="0" h="0"/>
              </a:sp3d>
            </a:bodyPr>
            <a:lstStyle/>
            <a:p>
              <a:pPr algn="ctr"/>
              <a:endParaRPr lang="zh-CN" altLang="en-US" sz="2995"/>
            </a:p>
          </p:txBody>
        </p:sp>
        <p:sp>
          <p:nvSpPr>
            <p:cNvPr id="13" name="椭圆 12">
              <a:extLst>
                <a:ext uri="{FF2B5EF4-FFF2-40B4-BE49-F238E27FC236}">
                  <a16:creationId xmlns:a16="http://schemas.microsoft.com/office/drawing/2014/main" id="{51F2CAA2-9188-467A-8DD7-513404228262}"/>
                </a:ext>
              </a:extLst>
            </p:cNvPr>
            <p:cNvSpPr/>
            <p:nvPr>
              <p:custDataLst>
                <p:tags r:id="rId2"/>
              </p:custDataLst>
            </p:nvPr>
          </p:nvSpPr>
          <p:spPr>
            <a:xfrm>
              <a:off x="5156834" y="2883535"/>
              <a:ext cx="1878330" cy="1878330"/>
            </a:xfrm>
            <a:prstGeom prst="ellipse">
              <a:avLst/>
            </a:prstGeom>
            <a:noFill/>
            <a:ln w="99441">
              <a:gradFill>
                <a:gsLst>
                  <a:gs pos="0">
                    <a:srgbClr val="1D69BB">
                      <a:lumMod val="84000"/>
                      <a:lumOff val="16000"/>
                    </a:srgbClr>
                  </a:gs>
                  <a:gs pos="100000">
                    <a:srgbClr val="11B580"/>
                  </a:gs>
                </a:gsLst>
                <a:lin ang="20400000" scaled="0"/>
              </a:gradFill>
            </a:ln>
            <a:effectLst>
              <a:outerShdw blurRad="950214" sx="102000" sy="102000" algn="ctr" rotWithShape="0">
                <a:schemeClr val="accent2">
                  <a:lumMod val="60000"/>
                  <a:lumOff val="4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566"/>
            </a:p>
          </p:txBody>
        </p:sp>
      </p:grpSp>
      <p:grpSp>
        <p:nvGrpSpPr>
          <p:cNvPr id="21" name="组合 20">
            <a:extLst>
              <a:ext uri="{FF2B5EF4-FFF2-40B4-BE49-F238E27FC236}">
                <a16:creationId xmlns:a16="http://schemas.microsoft.com/office/drawing/2014/main" id="{5DDFB2D3-780B-44FD-9166-13D28F5D5BDD}"/>
              </a:ext>
            </a:extLst>
          </p:cNvPr>
          <p:cNvGrpSpPr/>
          <p:nvPr/>
        </p:nvGrpSpPr>
        <p:grpSpPr>
          <a:xfrm>
            <a:off x="1440591" y="1663950"/>
            <a:ext cx="4516798" cy="1623014"/>
            <a:chOff x="1440591" y="1663950"/>
            <a:chExt cx="4516798" cy="1623014"/>
          </a:xfrm>
        </p:grpSpPr>
        <p:sp>
          <p:nvSpPr>
            <p:cNvPr id="14" name="文本框 13">
              <a:extLst>
                <a:ext uri="{FF2B5EF4-FFF2-40B4-BE49-F238E27FC236}">
                  <a16:creationId xmlns:a16="http://schemas.microsoft.com/office/drawing/2014/main" id="{3A08739C-8CCF-4C64-B16D-77187894C4B2}"/>
                </a:ext>
              </a:extLst>
            </p:cNvPr>
            <p:cNvSpPr txBox="1">
              <a:spLocks/>
            </p:cNvSpPr>
            <p:nvPr/>
          </p:nvSpPr>
          <p:spPr>
            <a:xfrm>
              <a:off x="1440591" y="2018696"/>
              <a:ext cx="3145922" cy="542200"/>
            </a:xfrm>
            <a:prstGeom prst="rect">
              <a:avLst/>
            </a:prstGeom>
            <a:noFill/>
          </p:spPr>
          <p:txBody>
            <a:bodyPr wrap="square" lIns="0" tIns="0" rIns="0" bIns="0" rtlCol="0">
              <a:spAutoFit/>
            </a:bodyPr>
            <a:lstStyle/>
            <a:p>
              <a:pPr algn="just">
                <a:lnSpc>
                  <a:spcPct val="130000"/>
                </a:lnSpc>
              </a:pPr>
              <a:r>
                <a:rPr lang="zh-CN" altLang="en-US" sz="1400" dirty="0">
                  <a:solidFill>
                    <a:schemeClr val="bg1"/>
                  </a:solidFill>
                </a:rPr>
                <a:t>请输入你的内容请输入你的内容请输入你的内容请输入你的内容请输入</a:t>
              </a:r>
            </a:p>
          </p:txBody>
        </p:sp>
        <p:sp>
          <p:nvSpPr>
            <p:cNvPr id="17" name="任意多边形: 形状 16">
              <a:extLst>
                <a:ext uri="{FF2B5EF4-FFF2-40B4-BE49-F238E27FC236}">
                  <a16:creationId xmlns:a16="http://schemas.microsoft.com/office/drawing/2014/main" id="{9D5E3527-646F-40A7-8BAF-C57398DCCC1E}"/>
                </a:ext>
              </a:extLst>
            </p:cNvPr>
            <p:cNvSpPr/>
            <p:nvPr/>
          </p:nvSpPr>
          <p:spPr>
            <a:xfrm>
              <a:off x="1472475" y="2648336"/>
              <a:ext cx="4484914" cy="638628"/>
            </a:xfrm>
            <a:custGeom>
              <a:avLst/>
              <a:gdLst>
                <a:gd name="connsiteX0" fmla="*/ 0 w 4484914"/>
                <a:gd name="connsiteY0" fmla="*/ 0 h 638628"/>
                <a:gd name="connsiteX1" fmla="*/ 3570514 w 4484914"/>
                <a:gd name="connsiteY1" fmla="*/ 0 h 638628"/>
                <a:gd name="connsiteX2" fmla="*/ 4484914 w 4484914"/>
                <a:gd name="connsiteY2" fmla="*/ 638628 h 638628"/>
              </a:gdLst>
              <a:ahLst/>
              <a:cxnLst>
                <a:cxn ang="0">
                  <a:pos x="connsiteX0" y="connsiteY0"/>
                </a:cxn>
                <a:cxn ang="0">
                  <a:pos x="connsiteX1" y="connsiteY1"/>
                </a:cxn>
                <a:cxn ang="0">
                  <a:pos x="connsiteX2" y="connsiteY2"/>
                </a:cxn>
              </a:cxnLst>
              <a:rect l="l" t="t" r="r" b="b"/>
              <a:pathLst>
                <a:path w="4484914" h="638628">
                  <a:moveTo>
                    <a:pt x="0" y="0"/>
                  </a:moveTo>
                  <a:lnTo>
                    <a:pt x="3570514" y="0"/>
                  </a:lnTo>
                  <a:lnTo>
                    <a:pt x="4484914" y="638628"/>
                  </a:lnTo>
                </a:path>
              </a:pathLst>
            </a:custGeom>
            <a:noFill/>
            <a:ln w="25400" cap="rnd">
              <a:solidFill>
                <a:schemeClr val="accent1"/>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7A16B1D7-4CE7-46F3-962C-162A5FCE03EA}"/>
                </a:ext>
              </a:extLst>
            </p:cNvPr>
            <p:cNvSpPr txBox="1"/>
            <p:nvPr/>
          </p:nvSpPr>
          <p:spPr>
            <a:xfrm>
              <a:off x="1440591" y="2673356"/>
              <a:ext cx="1282402" cy="374526"/>
            </a:xfrm>
            <a:prstGeom prst="rect">
              <a:avLst/>
            </a:prstGeom>
            <a:noFill/>
          </p:spPr>
          <p:txBody>
            <a:bodyPr wrap="none" lIns="0" tIns="0" rIns="0" bIns="0" rtlCol="0">
              <a:spAutoFit/>
            </a:bodyPr>
            <a:lstStyle/>
            <a:p>
              <a:pPr algn="ctr">
                <a:lnSpc>
                  <a:spcPct val="130000"/>
                </a:lnSpc>
              </a:pPr>
              <a:r>
                <a:rPr lang="zh-CN" altLang="en-US" sz="2000" dirty="0">
                  <a:solidFill>
                    <a:schemeClr val="accent1"/>
                  </a:solidFill>
                  <a:latin typeface="OPPOSans H" panose="00020600040101010101" pitchFamily="18" charset="-122"/>
                  <a:ea typeface="OPPOSans H" panose="00020600040101010101" pitchFamily="18" charset="-122"/>
                  <a:sym typeface="OPPOSans H" panose="00020600040101010101" pitchFamily="18" charset="-122"/>
                </a:rPr>
                <a:t>请输入文字</a:t>
              </a:r>
            </a:p>
          </p:txBody>
        </p:sp>
        <p:sp>
          <p:nvSpPr>
            <p:cNvPr id="52" name="矩形: 圆角 51">
              <a:extLst>
                <a:ext uri="{FF2B5EF4-FFF2-40B4-BE49-F238E27FC236}">
                  <a16:creationId xmlns:a16="http://schemas.microsoft.com/office/drawing/2014/main" id="{C730AE72-7F7F-4FA2-8B39-71BAF377BFEF}"/>
                </a:ext>
              </a:extLst>
            </p:cNvPr>
            <p:cNvSpPr/>
            <p:nvPr/>
          </p:nvSpPr>
          <p:spPr>
            <a:xfrm>
              <a:off x="2421012" y="1663950"/>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t>文字内容</a:t>
              </a:r>
            </a:p>
          </p:txBody>
        </p:sp>
        <p:sp>
          <p:nvSpPr>
            <p:cNvPr id="54" name="矩形: 圆角 53">
              <a:extLst>
                <a:ext uri="{FF2B5EF4-FFF2-40B4-BE49-F238E27FC236}">
                  <a16:creationId xmlns:a16="http://schemas.microsoft.com/office/drawing/2014/main" id="{A0C19C05-10E6-496C-8DBE-FB3232EAB99A}"/>
                </a:ext>
              </a:extLst>
            </p:cNvPr>
            <p:cNvSpPr/>
            <p:nvPr/>
          </p:nvSpPr>
          <p:spPr>
            <a:xfrm>
              <a:off x="1440591" y="1663950"/>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t>文字内容</a:t>
              </a:r>
            </a:p>
          </p:txBody>
        </p:sp>
      </p:grpSp>
      <p:grpSp>
        <p:nvGrpSpPr>
          <p:cNvPr id="24" name="组合 23">
            <a:extLst>
              <a:ext uri="{FF2B5EF4-FFF2-40B4-BE49-F238E27FC236}">
                <a16:creationId xmlns:a16="http://schemas.microsoft.com/office/drawing/2014/main" id="{75AE8A97-CB43-4063-9329-A376C7662226}"/>
              </a:ext>
            </a:extLst>
          </p:cNvPr>
          <p:cNvGrpSpPr/>
          <p:nvPr/>
        </p:nvGrpSpPr>
        <p:grpSpPr>
          <a:xfrm>
            <a:off x="1440591" y="3687711"/>
            <a:ext cx="4226286" cy="1499248"/>
            <a:chOff x="1440591" y="3687711"/>
            <a:chExt cx="4226286" cy="1499248"/>
          </a:xfrm>
        </p:grpSpPr>
        <p:sp>
          <p:nvSpPr>
            <p:cNvPr id="22" name="任意多边形: 形状 21">
              <a:extLst>
                <a:ext uri="{FF2B5EF4-FFF2-40B4-BE49-F238E27FC236}">
                  <a16:creationId xmlns:a16="http://schemas.microsoft.com/office/drawing/2014/main" id="{7935B7A8-D8C9-466B-AC2A-3BC9AB960D51}"/>
                </a:ext>
              </a:extLst>
            </p:cNvPr>
            <p:cNvSpPr/>
            <p:nvPr/>
          </p:nvSpPr>
          <p:spPr>
            <a:xfrm flipV="1">
              <a:off x="1472475" y="3687711"/>
              <a:ext cx="4194402" cy="438603"/>
            </a:xfrm>
            <a:custGeom>
              <a:avLst/>
              <a:gdLst>
                <a:gd name="connsiteX0" fmla="*/ 0 w 4484914"/>
                <a:gd name="connsiteY0" fmla="*/ 0 h 638628"/>
                <a:gd name="connsiteX1" fmla="*/ 3570514 w 4484914"/>
                <a:gd name="connsiteY1" fmla="*/ 0 h 638628"/>
                <a:gd name="connsiteX2" fmla="*/ 4484914 w 4484914"/>
                <a:gd name="connsiteY2" fmla="*/ 638628 h 638628"/>
                <a:gd name="connsiteX0" fmla="*/ 0 w 4194402"/>
                <a:gd name="connsiteY0" fmla="*/ 0 h 438603"/>
                <a:gd name="connsiteX1" fmla="*/ 3570514 w 4194402"/>
                <a:gd name="connsiteY1" fmla="*/ 0 h 438603"/>
                <a:gd name="connsiteX2" fmla="*/ 4194402 w 4194402"/>
                <a:gd name="connsiteY2" fmla="*/ 438603 h 438603"/>
              </a:gdLst>
              <a:ahLst/>
              <a:cxnLst>
                <a:cxn ang="0">
                  <a:pos x="connsiteX0" y="connsiteY0"/>
                </a:cxn>
                <a:cxn ang="0">
                  <a:pos x="connsiteX1" y="connsiteY1"/>
                </a:cxn>
                <a:cxn ang="0">
                  <a:pos x="connsiteX2" y="connsiteY2"/>
                </a:cxn>
              </a:cxnLst>
              <a:rect l="l" t="t" r="r" b="b"/>
              <a:pathLst>
                <a:path w="4194402" h="438603">
                  <a:moveTo>
                    <a:pt x="0" y="0"/>
                  </a:moveTo>
                  <a:lnTo>
                    <a:pt x="3570514" y="0"/>
                  </a:lnTo>
                  <a:lnTo>
                    <a:pt x="4194402" y="438603"/>
                  </a:lnTo>
                </a:path>
              </a:pathLst>
            </a:custGeom>
            <a:noFill/>
            <a:ln w="25400" cap="rnd">
              <a:solidFill>
                <a:schemeClr val="accent2"/>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14A2C93F-535B-4AA5-9938-0F79F45FE885}"/>
                </a:ext>
              </a:extLst>
            </p:cNvPr>
            <p:cNvSpPr txBox="1"/>
            <p:nvPr/>
          </p:nvSpPr>
          <p:spPr>
            <a:xfrm>
              <a:off x="1440593" y="4644759"/>
              <a:ext cx="3145922" cy="542200"/>
            </a:xfrm>
            <a:prstGeom prst="rect">
              <a:avLst/>
            </a:prstGeom>
            <a:noFill/>
          </p:spPr>
          <p:txBody>
            <a:bodyPr wrap="square" lIns="0" tIns="0" rIns="0" bIns="0" rtlCol="0">
              <a:spAutoFit/>
            </a:bodyPr>
            <a:lstStyle/>
            <a:p>
              <a:pPr algn="just">
                <a:lnSpc>
                  <a:spcPct val="130000"/>
                </a:lnSpc>
              </a:pPr>
              <a:r>
                <a:rPr lang="zh-CN" altLang="en-US" sz="1400" dirty="0">
                  <a:solidFill>
                    <a:schemeClr val="bg1"/>
                  </a:solidFill>
                </a:rPr>
                <a:t>请输入你的内容请输入你的内容请输入你的内容请输入你的内容请输入</a:t>
              </a:r>
            </a:p>
          </p:txBody>
        </p:sp>
        <p:sp>
          <p:nvSpPr>
            <p:cNvPr id="29" name="文本框 28">
              <a:extLst>
                <a:ext uri="{FF2B5EF4-FFF2-40B4-BE49-F238E27FC236}">
                  <a16:creationId xmlns:a16="http://schemas.microsoft.com/office/drawing/2014/main" id="{BF7733C9-3D57-4E9B-A4CA-F2AF9BD9A674}"/>
                </a:ext>
              </a:extLst>
            </p:cNvPr>
            <p:cNvSpPr txBox="1"/>
            <p:nvPr/>
          </p:nvSpPr>
          <p:spPr>
            <a:xfrm>
              <a:off x="1440591" y="3728620"/>
              <a:ext cx="1282402" cy="374526"/>
            </a:xfrm>
            <a:prstGeom prst="rect">
              <a:avLst/>
            </a:prstGeom>
            <a:noFill/>
          </p:spPr>
          <p:txBody>
            <a:bodyPr wrap="none" lIns="0" tIns="0" rIns="0" bIns="0" rtlCol="0">
              <a:spAutoFit/>
            </a:bodyPr>
            <a:lstStyle/>
            <a:p>
              <a:pPr algn="ctr">
                <a:lnSpc>
                  <a:spcPct val="130000"/>
                </a:lnSpc>
              </a:pPr>
              <a:r>
                <a:rPr lang="zh-CN" altLang="en-US" sz="2000" dirty="0">
                  <a:solidFill>
                    <a:schemeClr val="accent2"/>
                  </a:solidFill>
                  <a:latin typeface="OPPOSans H" panose="00020600040101010101" pitchFamily="18" charset="-122"/>
                  <a:ea typeface="OPPOSans H" panose="00020600040101010101" pitchFamily="18" charset="-122"/>
                  <a:sym typeface="OPPOSans H" panose="00020600040101010101" pitchFamily="18" charset="-122"/>
                </a:rPr>
                <a:t>请输入文字</a:t>
              </a:r>
            </a:p>
          </p:txBody>
        </p:sp>
        <p:sp>
          <p:nvSpPr>
            <p:cNvPr id="56" name="矩形: 圆角 55">
              <a:extLst>
                <a:ext uri="{FF2B5EF4-FFF2-40B4-BE49-F238E27FC236}">
                  <a16:creationId xmlns:a16="http://schemas.microsoft.com/office/drawing/2014/main" id="{B276645C-516E-483C-8EE9-555FEC304406}"/>
                </a:ext>
              </a:extLst>
            </p:cNvPr>
            <p:cNvSpPr/>
            <p:nvPr/>
          </p:nvSpPr>
          <p:spPr>
            <a:xfrm>
              <a:off x="2421012" y="4253898"/>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t>文字内容</a:t>
              </a:r>
            </a:p>
          </p:txBody>
        </p:sp>
        <p:sp>
          <p:nvSpPr>
            <p:cNvPr id="57" name="矩形: 圆角 56">
              <a:extLst>
                <a:ext uri="{FF2B5EF4-FFF2-40B4-BE49-F238E27FC236}">
                  <a16:creationId xmlns:a16="http://schemas.microsoft.com/office/drawing/2014/main" id="{7C5943D0-26F1-40D3-892A-D877ACC34B68}"/>
                </a:ext>
              </a:extLst>
            </p:cNvPr>
            <p:cNvSpPr/>
            <p:nvPr/>
          </p:nvSpPr>
          <p:spPr>
            <a:xfrm>
              <a:off x="1440591" y="4253898"/>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t>文字内容</a:t>
              </a:r>
            </a:p>
          </p:txBody>
        </p:sp>
      </p:grpSp>
      <p:grpSp>
        <p:nvGrpSpPr>
          <p:cNvPr id="31" name="组合 30">
            <a:extLst>
              <a:ext uri="{FF2B5EF4-FFF2-40B4-BE49-F238E27FC236}">
                <a16:creationId xmlns:a16="http://schemas.microsoft.com/office/drawing/2014/main" id="{55385190-43F9-45EC-89EE-9BC4C0A96D47}"/>
              </a:ext>
            </a:extLst>
          </p:cNvPr>
          <p:cNvGrpSpPr/>
          <p:nvPr/>
        </p:nvGrpSpPr>
        <p:grpSpPr>
          <a:xfrm>
            <a:off x="6496502" y="1663950"/>
            <a:ext cx="4285798" cy="1422988"/>
            <a:chOff x="6496502" y="1663950"/>
            <a:chExt cx="4285798" cy="1422988"/>
          </a:xfrm>
        </p:grpSpPr>
        <p:sp>
          <p:nvSpPr>
            <p:cNvPr id="23" name="任意多边形: 形状 22">
              <a:extLst>
                <a:ext uri="{FF2B5EF4-FFF2-40B4-BE49-F238E27FC236}">
                  <a16:creationId xmlns:a16="http://schemas.microsoft.com/office/drawing/2014/main" id="{D6E2C6D2-2FF8-4DC4-B19E-17A1D1505B07}"/>
                </a:ext>
              </a:extLst>
            </p:cNvPr>
            <p:cNvSpPr/>
            <p:nvPr/>
          </p:nvSpPr>
          <p:spPr>
            <a:xfrm flipH="1">
              <a:off x="6496502" y="2648335"/>
              <a:ext cx="4199164" cy="438603"/>
            </a:xfrm>
            <a:custGeom>
              <a:avLst/>
              <a:gdLst>
                <a:gd name="connsiteX0" fmla="*/ 0 w 4484914"/>
                <a:gd name="connsiteY0" fmla="*/ 0 h 638628"/>
                <a:gd name="connsiteX1" fmla="*/ 3570514 w 4484914"/>
                <a:gd name="connsiteY1" fmla="*/ 0 h 638628"/>
                <a:gd name="connsiteX2" fmla="*/ 4484914 w 4484914"/>
                <a:gd name="connsiteY2" fmla="*/ 638628 h 638628"/>
                <a:gd name="connsiteX0" fmla="*/ 0 w 4199164"/>
                <a:gd name="connsiteY0" fmla="*/ 0 h 438603"/>
                <a:gd name="connsiteX1" fmla="*/ 3570514 w 4199164"/>
                <a:gd name="connsiteY1" fmla="*/ 0 h 438603"/>
                <a:gd name="connsiteX2" fmla="*/ 4199164 w 4199164"/>
                <a:gd name="connsiteY2" fmla="*/ 438603 h 438603"/>
              </a:gdLst>
              <a:ahLst/>
              <a:cxnLst>
                <a:cxn ang="0">
                  <a:pos x="connsiteX0" y="connsiteY0"/>
                </a:cxn>
                <a:cxn ang="0">
                  <a:pos x="connsiteX1" y="connsiteY1"/>
                </a:cxn>
                <a:cxn ang="0">
                  <a:pos x="connsiteX2" y="connsiteY2"/>
                </a:cxn>
              </a:cxnLst>
              <a:rect l="l" t="t" r="r" b="b"/>
              <a:pathLst>
                <a:path w="4199164" h="438603">
                  <a:moveTo>
                    <a:pt x="0" y="0"/>
                  </a:moveTo>
                  <a:lnTo>
                    <a:pt x="3570514" y="0"/>
                  </a:lnTo>
                  <a:lnTo>
                    <a:pt x="4199164" y="438603"/>
                  </a:lnTo>
                </a:path>
              </a:pathLst>
            </a:custGeom>
            <a:noFill/>
            <a:ln w="25400" cap="rnd">
              <a:solidFill>
                <a:schemeClr val="accent2"/>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extLst>
                <a:ext uri="{FF2B5EF4-FFF2-40B4-BE49-F238E27FC236}">
                  <a16:creationId xmlns:a16="http://schemas.microsoft.com/office/drawing/2014/main" id="{5A2971B4-2C9A-4659-8158-BF0D0B64ED3E}"/>
                </a:ext>
              </a:extLst>
            </p:cNvPr>
            <p:cNvSpPr txBox="1">
              <a:spLocks/>
            </p:cNvSpPr>
            <p:nvPr/>
          </p:nvSpPr>
          <p:spPr>
            <a:xfrm>
              <a:off x="7636378" y="2018696"/>
              <a:ext cx="3145922" cy="542200"/>
            </a:xfrm>
            <a:prstGeom prst="rect">
              <a:avLst/>
            </a:prstGeom>
            <a:noFill/>
          </p:spPr>
          <p:txBody>
            <a:bodyPr wrap="square" lIns="0" tIns="0" rIns="0" bIns="0" rtlCol="0">
              <a:spAutoFit/>
            </a:bodyPr>
            <a:lstStyle/>
            <a:p>
              <a:pPr algn="r">
                <a:lnSpc>
                  <a:spcPct val="130000"/>
                </a:lnSpc>
              </a:pPr>
              <a:r>
                <a:rPr lang="zh-CN" altLang="en-US" sz="1400" dirty="0">
                  <a:solidFill>
                    <a:schemeClr val="bg1"/>
                  </a:solidFill>
                </a:rPr>
                <a:t>请输入你的内容请输入你的内容请输入你的内容请输入你的内容请输入</a:t>
              </a:r>
            </a:p>
          </p:txBody>
        </p:sp>
        <p:sp>
          <p:nvSpPr>
            <p:cNvPr id="30" name="文本框 29">
              <a:extLst>
                <a:ext uri="{FF2B5EF4-FFF2-40B4-BE49-F238E27FC236}">
                  <a16:creationId xmlns:a16="http://schemas.microsoft.com/office/drawing/2014/main" id="{8E71A336-3763-4CFE-BEB4-D93FDEC23BB8}"/>
                </a:ext>
              </a:extLst>
            </p:cNvPr>
            <p:cNvSpPr txBox="1"/>
            <p:nvPr/>
          </p:nvSpPr>
          <p:spPr>
            <a:xfrm>
              <a:off x="9469007" y="2673356"/>
              <a:ext cx="1282402" cy="374526"/>
            </a:xfrm>
            <a:prstGeom prst="rect">
              <a:avLst/>
            </a:prstGeom>
            <a:noFill/>
          </p:spPr>
          <p:txBody>
            <a:bodyPr wrap="none" lIns="0" tIns="0" rIns="0" bIns="0" rtlCol="0">
              <a:spAutoFit/>
            </a:bodyPr>
            <a:lstStyle/>
            <a:p>
              <a:pPr algn="ctr">
                <a:lnSpc>
                  <a:spcPct val="130000"/>
                </a:lnSpc>
              </a:pPr>
              <a:r>
                <a:rPr lang="zh-CN" altLang="en-US" sz="2000" dirty="0">
                  <a:solidFill>
                    <a:schemeClr val="accent2"/>
                  </a:solidFill>
                  <a:latin typeface="OPPOSans H" panose="00020600040101010101" pitchFamily="18" charset="-122"/>
                  <a:ea typeface="OPPOSans H" panose="00020600040101010101" pitchFamily="18" charset="-122"/>
                  <a:sym typeface="OPPOSans H" panose="00020600040101010101" pitchFamily="18" charset="-122"/>
                </a:rPr>
                <a:t>请输入文字</a:t>
              </a:r>
            </a:p>
          </p:txBody>
        </p:sp>
        <p:sp>
          <p:nvSpPr>
            <p:cNvPr id="58" name="矩形: 圆角 57">
              <a:extLst>
                <a:ext uri="{FF2B5EF4-FFF2-40B4-BE49-F238E27FC236}">
                  <a16:creationId xmlns:a16="http://schemas.microsoft.com/office/drawing/2014/main" id="{ECC04ECA-15FC-47F9-A161-C7D23A83C505}"/>
                </a:ext>
              </a:extLst>
            </p:cNvPr>
            <p:cNvSpPr/>
            <p:nvPr/>
          </p:nvSpPr>
          <p:spPr>
            <a:xfrm>
              <a:off x="9882585" y="1663950"/>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t>文字内容</a:t>
              </a:r>
            </a:p>
          </p:txBody>
        </p:sp>
        <p:sp>
          <p:nvSpPr>
            <p:cNvPr id="59" name="矩形: 圆角 58">
              <a:extLst>
                <a:ext uri="{FF2B5EF4-FFF2-40B4-BE49-F238E27FC236}">
                  <a16:creationId xmlns:a16="http://schemas.microsoft.com/office/drawing/2014/main" id="{03AAFC3F-66C6-4E33-9ED9-2C4CBF7DFC3B}"/>
                </a:ext>
              </a:extLst>
            </p:cNvPr>
            <p:cNvSpPr/>
            <p:nvPr/>
          </p:nvSpPr>
          <p:spPr>
            <a:xfrm>
              <a:off x="8902164" y="1663950"/>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t>文字内容</a:t>
              </a:r>
            </a:p>
          </p:txBody>
        </p:sp>
      </p:grpSp>
      <p:grpSp>
        <p:nvGrpSpPr>
          <p:cNvPr id="32" name="组合 31">
            <a:extLst>
              <a:ext uri="{FF2B5EF4-FFF2-40B4-BE49-F238E27FC236}">
                <a16:creationId xmlns:a16="http://schemas.microsoft.com/office/drawing/2014/main" id="{FE5BC4D9-365B-4955-9F5F-D82E7D1BEBA5}"/>
              </a:ext>
            </a:extLst>
          </p:cNvPr>
          <p:cNvGrpSpPr/>
          <p:nvPr/>
        </p:nvGrpSpPr>
        <p:grpSpPr>
          <a:xfrm>
            <a:off x="6210752" y="3487686"/>
            <a:ext cx="4571548" cy="1699273"/>
            <a:chOff x="6210752" y="3487686"/>
            <a:chExt cx="4571548" cy="1699273"/>
          </a:xfrm>
        </p:grpSpPr>
        <p:sp>
          <p:nvSpPr>
            <p:cNvPr id="18" name="任意多边形: 形状 17">
              <a:extLst>
                <a:ext uri="{FF2B5EF4-FFF2-40B4-BE49-F238E27FC236}">
                  <a16:creationId xmlns:a16="http://schemas.microsoft.com/office/drawing/2014/main" id="{8F1ADD48-57DE-4A8B-ADAA-E7F4036F3DC7}"/>
                </a:ext>
              </a:extLst>
            </p:cNvPr>
            <p:cNvSpPr/>
            <p:nvPr/>
          </p:nvSpPr>
          <p:spPr>
            <a:xfrm flipH="1" flipV="1">
              <a:off x="6210752" y="3487686"/>
              <a:ext cx="4484914" cy="638628"/>
            </a:xfrm>
            <a:custGeom>
              <a:avLst/>
              <a:gdLst>
                <a:gd name="connsiteX0" fmla="*/ 0 w 4484914"/>
                <a:gd name="connsiteY0" fmla="*/ 0 h 638628"/>
                <a:gd name="connsiteX1" fmla="*/ 3570514 w 4484914"/>
                <a:gd name="connsiteY1" fmla="*/ 0 h 638628"/>
                <a:gd name="connsiteX2" fmla="*/ 4484914 w 4484914"/>
                <a:gd name="connsiteY2" fmla="*/ 638628 h 638628"/>
              </a:gdLst>
              <a:ahLst/>
              <a:cxnLst>
                <a:cxn ang="0">
                  <a:pos x="connsiteX0" y="connsiteY0"/>
                </a:cxn>
                <a:cxn ang="0">
                  <a:pos x="connsiteX1" y="connsiteY1"/>
                </a:cxn>
                <a:cxn ang="0">
                  <a:pos x="connsiteX2" y="connsiteY2"/>
                </a:cxn>
              </a:cxnLst>
              <a:rect l="l" t="t" r="r" b="b"/>
              <a:pathLst>
                <a:path w="4484914" h="638628">
                  <a:moveTo>
                    <a:pt x="0" y="0"/>
                  </a:moveTo>
                  <a:lnTo>
                    <a:pt x="3570514" y="0"/>
                  </a:lnTo>
                  <a:lnTo>
                    <a:pt x="4484914" y="638628"/>
                  </a:lnTo>
                </a:path>
              </a:pathLst>
            </a:custGeom>
            <a:noFill/>
            <a:ln w="25400" cap="rnd">
              <a:solidFill>
                <a:schemeClr val="accent1"/>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a:extLst>
                <a:ext uri="{FF2B5EF4-FFF2-40B4-BE49-F238E27FC236}">
                  <a16:creationId xmlns:a16="http://schemas.microsoft.com/office/drawing/2014/main" id="{755E36FC-EAEC-49A6-9970-91021E6B83B7}"/>
                </a:ext>
              </a:extLst>
            </p:cNvPr>
            <p:cNvSpPr txBox="1">
              <a:spLocks/>
            </p:cNvSpPr>
            <p:nvPr/>
          </p:nvSpPr>
          <p:spPr>
            <a:xfrm>
              <a:off x="7636378" y="4644759"/>
              <a:ext cx="3145922" cy="542200"/>
            </a:xfrm>
            <a:prstGeom prst="rect">
              <a:avLst/>
            </a:prstGeom>
            <a:noFill/>
          </p:spPr>
          <p:txBody>
            <a:bodyPr wrap="square" lIns="0" tIns="0" rIns="0" bIns="0" rtlCol="0">
              <a:spAutoFit/>
            </a:bodyPr>
            <a:lstStyle/>
            <a:p>
              <a:pPr algn="r">
                <a:lnSpc>
                  <a:spcPct val="130000"/>
                </a:lnSpc>
              </a:pPr>
              <a:r>
                <a:rPr lang="zh-CN" altLang="en-US" sz="1400" dirty="0">
                  <a:solidFill>
                    <a:schemeClr val="bg1"/>
                  </a:solidFill>
                </a:rPr>
                <a:t>请输入你的内容请输入你的内容请输入你的内容请输入你的内容请输入</a:t>
              </a:r>
            </a:p>
          </p:txBody>
        </p:sp>
        <p:sp>
          <p:nvSpPr>
            <p:cNvPr id="28" name="文本框 27">
              <a:extLst>
                <a:ext uri="{FF2B5EF4-FFF2-40B4-BE49-F238E27FC236}">
                  <a16:creationId xmlns:a16="http://schemas.microsoft.com/office/drawing/2014/main" id="{C19DF32E-3A9B-48BC-9AEB-926ACF2C9316}"/>
                </a:ext>
              </a:extLst>
            </p:cNvPr>
            <p:cNvSpPr txBox="1"/>
            <p:nvPr/>
          </p:nvSpPr>
          <p:spPr>
            <a:xfrm>
              <a:off x="9469007" y="3728620"/>
              <a:ext cx="1282402" cy="374526"/>
            </a:xfrm>
            <a:prstGeom prst="rect">
              <a:avLst/>
            </a:prstGeom>
            <a:noFill/>
          </p:spPr>
          <p:txBody>
            <a:bodyPr wrap="none" lIns="0" tIns="0" rIns="0" bIns="0" rtlCol="0">
              <a:spAutoFit/>
            </a:bodyPr>
            <a:lstStyle/>
            <a:p>
              <a:pPr algn="ctr">
                <a:lnSpc>
                  <a:spcPct val="130000"/>
                </a:lnSpc>
              </a:pPr>
              <a:r>
                <a:rPr lang="zh-CN" altLang="en-US" sz="2000" dirty="0">
                  <a:solidFill>
                    <a:schemeClr val="accent1"/>
                  </a:solidFill>
                  <a:latin typeface="OPPOSans H" panose="00020600040101010101" pitchFamily="18" charset="-122"/>
                  <a:ea typeface="OPPOSans H" panose="00020600040101010101" pitchFamily="18" charset="-122"/>
                  <a:sym typeface="OPPOSans H" panose="00020600040101010101" pitchFamily="18" charset="-122"/>
                </a:rPr>
                <a:t>请输入文字</a:t>
              </a:r>
            </a:p>
          </p:txBody>
        </p:sp>
        <p:grpSp>
          <p:nvGrpSpPr>
            <p:cNvPr id="64" name="组合 63">
              <a:extLst>
                <a:ext uri="{FF2B5EF4-FFF2-40B4-BE49-F238E27FC236}">
                  <a16:creationId xmlns:a16="http://schemas.microsoft.com/office/drawing/2014/main" id="{9034B88B-2083-4E82-B535-73E9A7E4828D}"/>
                </a:ext>
              </a:extLst>
            </p:cNvPr>
            <p:cNvGrpSpPr/>
            <p:nvPr/>
          </p:nvGrpSpPr>
          <p:grpSpPr>
            <a:xfrm>
              <a:off x="8902164" y="4253898"/>
              <a:ext cx="1849247" cy="267907"/>
              <a:chOff x="8033336" y="4685698"/>
              <a:chExt cx="1849247" cy="267907"/>
            </a:xfrm>
          </p:grpSpPr>
          <p:sp>
            <p:nvSpPr>
              <p:cNvPr id="62" name="矩形: 圆角 61">
                <a:extLst>
                  <a:ext uri="{FF2B5EF4-FFF2-40B4-BE49-F238E27FC236}">
                    <a16:creationId xmlns:a16="http://schemas.microsoft.com/office/drawing/2014/main" id="{9D05088F-0539-4B13-A9FE-36FB9C93FF0B}"/>
                  </a:ext>
                </a:extLst>
              </p:cNvPr>
              <p:cNvSpPr/>
              <p:nvPr/>
            </p:nvSpPr>
            <p:spPr>
              <a:xfrm>
                <a:off x="9013757" y="4685698"/>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t>文字内容</a:t>
                </a:r>
              </a:p>
            </p:txBody>
          </p:sp>
          <p:sp>
            <p:nvSpPr>
              <p:cNvPr id="63" name="矩形: 圆角 62">
                <a:extLst>
                  <a:ext uri="{FF2B5EF4-FFF2-40B4-BE49-F238E27FC236}">
                    <a16:creationId xmlns:a16="http://schemas.microsoft.com/office/drawing/2014/main" id="{DB738710-BA77-4BD1-A70C-70B3345185F9}"/>
                  </a:ext>
                </a:extLst>
              </p:cNvPr>
              <p:cNvSpPr/>
              <p:nvPr/>
            </p:nvSpPr>
            <p:spPr>
              <a:xfrm>
                <a:off x="8033336" y="4685698"/>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t>文字内容</a:t>
                </a:r>
              </a:p>
            </p:txBody>
          </p:sp>
        </p:grpSp>
      </p:grpSp>
      <p:pic>
        <p:nvPicPr>
          <p:cNvPr id="73" name="图片 72">
            <a:extLst>
              <a:ext uri="{FF2B5EF4-FFF2-40B4-BE49-F238E27FC236}">
                <a16:creationId xmlns:a16="http://schemas.microsoft.com/office/drawing/2014/main" id="{CF0A860E-A8BA-4646-814F-15BE9C98CA5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388600" y="697235"/>
            <a:ext cx="1296192" cy="178952"/>
          </a:xfrm>
          <a:prstGeom prst="rect">
            <a:avLst/>
          </a:prstGeom>
        </p:spPr>
      </p:pic>
      <p:sp>
        <p:nvSpPr>
          <p:cNvPr id="40" name="矩形: 圆角 39">
            <a:extLst>
              <a:ext uri="{FF2B5EF4-FFF2-40B4-BE49-F238E27FC236}">
                <a16:creationId xmlns:a16="http://schemas.microsoft.com/office/drawing/2014/main" id="{16BBAAF7-0D59-46E4-9F88-A58BCFC7400F}"/>
              </a:ext>
            </a:extLst>
          </p:cNvPr>
          <p:cNvSpPr/>
          <p:nvPr/>
        </p:nvSpPr>
        <p:spPr>
          <a:xfrm>
            <a:off x="3802063" y="5665918"/>
            <a:ext cx="4587875" cy="638628"/>
          </a:xfrm>
          <a:prstGeom prst="roundRect">
            <a:avLst>
              <a:gd name="adj" fmla="val 9154"/>
            </a:avLst>
          </a:prstGeom>
          <a:solidFill>
            <a:srgbClr val="0D1119"/>
          </a:solidFill>
          <a:ln w="9525">
            <a:solidFill>
              <a:schemeClr val="bg1">
                <a:alpha val="22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8D17C35B-5AE1-44C0-839E-E695B4023437}"/>
              </a:ext>
            </a:extLst>
          </p:cNvPr>
          <p:cNvSpPr txBox="1"/>
          <p:nvPr/>
        </p:nvSpPr>
        <p:spPr>
          <a:xfrm>
            <a:off x="4839246" y="5769788"/>
            <a:ext cx="2513509" cy="430887"/>
          </a:xfrm>
          <a:prstGeom prst="rect">
            <a:avLst/>
          </a:prstGeom>
          <a:noFill/>
        </p:spPr>
        <p:txBody>
          <a:bodyPr wrap="none" lIns="0" tIns="0" rIns="0" bIns="0" rtlCol="0">
            <a:spAutoFit/>
          </a:bodyPr>
          <a:lstStyle/>
          <a:p>
            <a:pPr algn="ctr"/>
            <a:r>
              <a:rPr lang="zh-CN" altLang="en-US" sz="2800" dirty="0">
                <a:solidFill>
                  <a:schemeClr val="bg1"/>
                </a:solidFill>
              </a:rPr>
              <a:t>请输入你的标题</a:t>
            </a:r>
          </a:p>
        </p:txBody>
      </p:sp>
      <p:grpSp>
        <p:nvGrpSpPr>
          <p:cNvPr id="15" name="组合 14">
            <a:extLst>
              <a:ext uri="{FF2B5EF4-FFF2-40B4-BE49-F238E27FC236}">
                <a16:creationId xmlns:a16="http://schemas.microsoft.com/office/drawing/2014/main" id="{BF0B5796-F8DD-4F3B-AF64-80A29432F325}"/>
              </a:ext>
            </a:extLst>
          </p:cNvPr>
          <p:cNvGrpSpPr/>
          <p:nvPr/>
        </p:nvGrpSpPr>
        <p:grpSpPr>
          <a:xfrm>
            <a:off x="4132383" y="5805553"/>
            <a:ext cx="3927234" cy="378834"/>
            <a:chOff x="4285160" y="5805553"/>
            <a:chExt cx="3927234" cy="378834"/>
          </a:xfrm>
        </p:grpSpPr>
        <p:grpSp>
          <p:nvGrpSpPr>
            <p:cNvPr id="5" name="组合 4">
              <a:extLst>
                <a:ext uri="{FF2B5EF4-FFF2-40B4-BE49-F238E27FC236}">
                  <a16:creationId xmlns:a16="http://schemas.microsoft.com/office/drawing/2014/main" id="{45E8027A-1A65-4BD7-A6D6-ADFDAD8D46F1}"/>
                </a:ext>
              </a:extLst>
            </p:cNvPr>
            <p:cNvGrpSpPr/>
            <p:nvPr/>
          </p:nvGrpSpPr>
          <p:grpSpPr>
            <a:xfrm>
              <a:off x="4285160" y="5805553"/>
              <a:ext cx="344152" cy="378834"/>
              <a:chOff x="4285160" y="5805553"/>
              <a:chExt cx="344152" cy="378834"/>
            </a:xfrm>
          </p:grpSpPr>
          <p:grpSp>
            <p:nvGrpSpPr>
              <p:cNvPr id="43" name="组合 42">
                <a:extLst>
                  <a:ext uri="{FF2B5EF4-FFF2-40B4-BE49-F238E27FC236}">
                    <a16:creationId xmlns:a16="http://schemas.microsoft.com/office/drawing/2014/main" id="{5DE37236-A14F-4A9F-B5F7-5F1E970E3A55}"/>
                  </a:ext>
                </a:extLst>
              </p:cNvPr>
              <p:cNvGrpSpPr/>
              <p:nvPr/>
            </p:nvGrpSpPr>
            <p:grpSpPr>
              <a:xfrm>
                <a:off x="4484929" y="6040004"/>
                <a:ext cx="144383" cy="144383"/>
                <a:chOff x="7179552" y="4540184"/>
                <a:chExt cx="144383" cy="144383"/>
              </a:xfrm>
            </p:grpSpPr>
            <p:sp>
              <p:nvSpPr>
                <p:cNvPr id="44" name="Oval 69+">
                  <a:extLst>
                    <a:ext uri="{FF2B5EF4-FFF2-40B4-BE49-F238E27FC236}">
                      <a16:creationId xmlns:a16="http://schemas.microsoft.com/office/drawing/2014/main" id="{A1E34EA3-B135-4155-B95B-BD774C0C0FE7}"/>
                    </a:ext>
                  </a:extLst>
                </p:cNvPr>
                <p:cNvSpPr/>
                <p:nvPr/>
              </p:nvSpPr>
              <p:spPr>
                <a:xfrm>
                  <a:off x="7179552" y="4540184"/>
                  <a:ext cx="144383" cy="144383"/>
                </a:xfrm>
                <a:prstGeom prst="ellipse">
                  <a:avLst/>
                </a:prstGeom>
                <a:solidFill>
                  <a:schemeClr val="accent1">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2233" tIns="16116" rIns="32233" bIns="16116" rtlCol="0" anchor="ctr"/>
                <a:lstStyle/>
                <a:p>
                  <a:pPr algn="ctr"/>
                  <a:endParaRPr lang="zh-CN" altLang="en-US" sz="634"/>
                </a:p>
              </p:txBody>
            </p:sp>
            <p:sp>
              <p:nvSpPr>
                <p:cNvPr id="45" name="椭圆 44">
                  <a:extLst>
                    <a:ext uri="{FF2B5EF4-FFF2-40B4-BE49-F238E27FC236}">
                      <a16:creationId xmlns:a16="http://schemas.microsoft.com/office/drawing/2014/main" id="{5FC1DEB2-6D62-4540-9E3E-DB174AB83E8A}"/>
                    </a:ext>
                  </a:extLst>
                </p:cNvPr>
                <p:cNvSpPr/>
                <p:nvPr/>
              </p:nvSpPr>
              <p:spPr>
                <a:xfrm>
                  <a:off x="7206553" y="4567184"/>
                  <a:ext cx="90381" cy="9038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2233" tIns="16116" rIns="32233" bIns="16116" rtlCol="0" anchor="ctr"/>
                <a:lstStyle/>
                <a:p>
                  <a:pPr algn="ctr"/>
                  <a:endParaRPr lang="zh-CN" altLang="en-US" sz="634"/>
                </a:p>
              </p:txBody>
            </p:sp>
          </p:grpSp>
          <p:grpSp>
            <p:nvGrpSpPr>
              <p:cNvPr id="46" name="组合 45">
                <a:extLst>
                  <a:ext uri="{FF2B5EF4-FFF2-40B4-BE49-F238E27FC236}">
                    <a16:creationId xmlns:a16="http://schemas.microsoft.com/office/drawing/2014/main" id="{642C9B09-D32D-497E-BA36-C972986D306D}"/>
                  </a:ext>
                </a:extLst>
              </p:cNvPr>
              <p:cNvGrpSpPr/>
              <p:nvPr/>
            </p:nvGrpSpPr>
            <p:grpSpPr>
              <a:xfrm>
                <a:off x="4285160" y="5805553"/>
                <a:ext cx="184319" cy="184319"/>
                <a:chOff x="4892916" y="4661594"/>
                <a:chExt cx="184319" cy="184319"/>
              </a:xfrm>
            </p:grpSpPr>
            <p:sp>
              <p:nvSpPr>
                <p:cNvPr id="47" name="椭圆 46">
                  <a:extLst>
                    <a:ext uri="{FF2B5EF4-FFF2-40B4-BE49-F238E27FC236}">
                      <a16:creationId xmlns:a16="http://schemas.microsoft.com/office/drawing/2014/main" id="{AFB4AC75-002A-45B5-8AC6-9521CACB7E45}"/>
                    </a:ext>
                  </a:extLst>
                </p:cNvPr>
                <p:cNvSpPr/>
                <p:nvPr/>
              </p:nvSpPr>
              <p:spPr>
                <a:xfrm>
                  <a:off x="4927386" y="4696063"/>
                  <a:ext cx="115380" cy="11538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p>
                  <a:pPr algn="ctr"/>
                  <a:endParaRPr lang="zh-CN" altLang="en-US" sz="810"/>
                </a:p>
              </p:txBody>
            </p:sp>
            <p:sp>
              <p:nvSpPr>
                <p:cNvPr id="48" name="Oval 69+">
                  <a:extLst>
                    <a:ext uri="{FF2B5EF4-FFF2-40B4-BE49-F238E27FC236}">
                      <a16:creationId xmlns:a16="http://schemas.microsoft.com/office/drawing/2014/main" id="{DF54BD9F-FCAD-4BE9-BB20-68060B5AFFA5}"/>
                    </a:ext>
                  </a:extLst>
                </p:cNvPr>
                <p:cNvSpPr/>
                <p:nvPr/>
              </p:nvSpPr>
              <p:spPr>
                <a:xfrm>
                  <a:off x="4892916" y="4661594"/>
                  <a:ext cx="184319" cy="184319"/>
                </a:xfrm>
                <a:prstGeom prst="ellipse">
                  <a:avLst/>
                </a:prstGeom>
                <a:solidFill>
                  <a:schemeClr val="accent3">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p>
                  <a:pPr algn="ctr"/>
                  <a:endParaRPr lang="zh-CN" altLang="en-US" sz="810"/>
                </a:p>
              </p:txBody>
            </p:sp>
          </p:grpSp>
        </p:grpSp>
        <p:grpSp>
          <p:nvGrpSpPr>
            <p:cNvPr id="2" name="组合 1">
              <a:extLst>
                <a:ext uri="{FF2B5EF4-FFF2-40B4-BE49-F238E27FC236}">
                  <a16:creationId xmlns:a16="http://schemas.microsoft.com/office/drawing/2014/main" id="{AB91B1B8-F602-42A1-820D-2C3E5A3891E0}"/>
                </a:ext>
              </a:extLst>
            </p:cNvPr>
            <p:cNvGrpSpPr/>
            <p:nvPr/>
          </p:nvGrpSpPr>
          <p:grpSpPr>
            <a:xfrm flipH="1">
              <a:off x="7868242" y="5805553"/>
              <a:ext cx="344152" cy="378834"/>
              <a:chOff x="7868242" y="5805553"/>
              <a:chExt cx="344152" cy="378834"/>
            </a:xfrm>
          </p:grpSpPr>
          <p:grpSp>
            <p:nvGrpSpPr>
              <p:cNvPr id="49" name="组合 48">
                <a:extLst>
                  <a:ext uri="{FF2B5EF4-FFF2-40B4-BE49-F238E27FC236}">
                    <a16:creationId xmlns:a16="http://schemas.microsoft.com/office/drawing/2014/main" id="{6A506891-818D-4BF0-97AC-15A348F60EE5}"/>
                  </a:ext>
                </a:extLst>
              </p:cNvPr>
              <p:cNvGrpSpPr/>
              <p:nvPr/>
            </p:nvGrpSpPr>
            <p:grpSpPr>
              <a:xfrm>
                <a:off x="8068011" y="6040004"/>
                <a:ext cx="144383" cy="144383"/>
                <a:chOff x="7179552" y="4540184"/>
                <a:chExt cx="144383" cy="144383"/>
              </a:xfrm>
            </p:grpSpPr>
            <p:sp>
              <p:nvSpPr>
                <p:cNvPr id="50" name="Oval 69+">
                  <a:extLst>
                    <a:ext uri="{FF2B5EF4-FFF2-40B4-BE49-F238E27FC236}">
                      <a16:creationId xmlns:a16="http://schemas.microsoft.com/office/drawing/2014/main" id="{1E4F64A3-2764-42F8-9BF2-423D8F4A0712}"/>
                    </a:ext>
                  </a:extLst>
                </p:cNvPr>
                <p:cNvSpPr/>
                <p:nvPr/>
              </p:nvSpPr>
              <p:spPr>
                <a:xfrm>
                  <a:off x="7179552" y="4540184"/>
                  <a:ext cx="144383" cy="144383"/>
                </a:xfrm>
                <a:prstGeom prst="ellipse">
                  <a:avLst/>
                </a:prstGeom>
                <a:solidFill>
                  <a:schemeClr val="accent1">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2233" tIns="16116" rIns="32233" bIns="16116" rtlCol="0" anchor="ctr"/>
                <a:lstStyle/>
                <a:p>
                  <a:pPr algn="ctr"/>
                  <a:endParaRPr lang="zh-CN" altLang="en-US" sz="634"/>
                </a:p>
              </p:txBody>
            </p:sp>
            <p:sp>
              <p:nvSpPr>
                <p:cNvPr id="51" name="椭圆 50">
                  <a:extLst>
                    <a:ext uri="{FF2B5EF4-FFF2-40B4-BE49-F238E27FC236}">
                      <a16:creationId xmlns:a16="http://schemas.microsoft.com/office/drawing/2014/main" id="{2CF389CA-88ED-43D4-B111-5EE0C9FD1AED}"/>
                    </a:ext>
                  </a:extLst>
                </p:cNvPr>
                <p:cNvSpPr/>
                <p:nvPr/>
              </p:nvSpPr>
              <p:spPr>
                <a:xfrm>
                  <a:off x="7206553" y="4567184"/>
                  <a:ext cx="90381" cy="9038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2233" tIns="16116" rIns="32233" bIns="16116" rtlCol="0" anchor="ctr"/>
                <a:lstStyle/>
                <a:p>
                  <a:pPr algn="ctr"/>
                  <a:endParaRPr lang="zh-CN" altLang="en-US" sz="634"/>
                </a:p>
              </p:txBody>
            </p:sp>
          </p:grpSp>
          <p:grpSp>
            <p:nvGrpSpPr>
              <p:cNvPr id="53" name="组合 52">
                <a:extLst>
                  <a:ext uri="{FF2B5EF4-FFF2-40B4-BE49-F238E27FC236}">
                    <a16:creationId xmlns:a16="http://schemas.microsoft.com/office/drawing/2014/main" id="{A84940BD-0816-4C06-899E-DD1D9E9373B6}"/>
                  </a:ext>
                </a:extLst>
              </p:cNvPr>
              <p:cNvGrpSpPr/>
              <p:nvPr/>
            </p:nvGrpSpPr>
            <p:grpSpPr>
              <a:xfrm>
                <a:off x="7868242" y="5805553"/>
                <a:ext cx="184319" cy="184319"/>
                <a:chOff x="4892916" y="4661594"/>
                <a:chExt cx="184319" cy="184319"/>
              </a:xfrm>
            </p:grpSpPr>
            <p:sp>
              <p:nvSpPr>
                <p:cNvPr id="55" name="椭圆 54">
                  <a:extLst>
                    <a:ext uri="{FF2B5EF4-FFF2-40B4-BE49-F238E27FC236}">
                      <a16:creationId xmlns:a16="http://schemas.microsoft.com/office/drawing/2014/main" id="{E91D6E50-CF18-4717-ADDB-AE5C9839F67D}"/>
                    </a:ext>
                  </a:extLst>
                </p:cNvPr>
                <p:cNvSpPr/>
                <p:nvPr/>
              </p:nvSpPr>
              <p:spPr>
                <a:xfrm>
                  <a:off x="4927386" y="4696063"/>
                  <a:ext cx="115380" cy="11538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p>
                  <a:pPr algn="ctr"/>
                  <a:endParaRPr lang="zh-CN" altLang="en-US" sz="810"/>
                </a:p>
              </p:txBody>
            </p:sp>
            <p:sp>
              <p:nvSpPr>
                <p:cNvPr id="60" name="Oval 69+">
                  <a:extLst>
                    <a:ext uri="{FF2B5EF4-FFF2-40B4-BE49-F238E27FC236}">
                      <a16:creationId xmlns:a16="http://schemas.microsoft.com/office/drawing/2014/main" id="{F70246DD-F6B1-499F-B0A9-1F7AE83F308F}"/>
                    </a:ext>
                  </a:extLst>
                </p:cNvPr>
                <p:cNvSpPr/>
                <p:nvPr/>
              </p:nvSpPr>
              <p:spPr>
                <a:xfrm>
                  <a:off x="4892916" y="4661594"/>
                  <a:ext cx="184319" cy="184319"/>
                </a:xfrm>
                <a:prstGeom prst="ellipse">
                  <a:avLst/>
                </a:prstGeom>
                <a:solidFill>
                  <a:schemeClr val="accent3">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p>
                  <a:pPr algn="ctr"/>
                  <a:endParaRPr lang="zh-CN" altLang="en-US" sz="810"/>
                </a:p>
              </p:txBody>
            </p:sp>
          </p:grpSp>
        </p:grpSp>
      </p:grpSp>
    </p:spTree>
    <p:extLst>
      <p:ext uri="{BB962C8B-B14F-4D97-AF65-F5344CB8AC3E}">
        <p14:creationId xmlns:p14="http://schemas.microsoft.com/office/powerpoint/2010/main" val="24080828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right)">
                                      <p:cBhvr>
                                        <p:cTn id="7" dur="500"/>
                                        <p:tgtEl>
                                          <p:spTgt spid="21"/>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right)">
                                      <p:cBhvr>
                                        <p:cTn id="11" dur="500"/>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left)">
                                      <p:cBhvr>
                                        <p:cTn id="1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32075E5-DD4F-46B9-9AB3-DF9B18CD1B13}"/>
              </a:ext>
            </a:extLst>
          </p:cNvPr>
          <p:cNvSpPr>
            <a:spLocks/>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pic>
        <p:nvPicPr>
          <p:cNvPr id="3" name="图片 2">
            <a:extLst>
              <a:ext uri="{FF2B5EF4-FFF2-40B4-BE49-F238E27FC236}">
                <a16:creationId xmlns:a16="http://schemas.microsoft.com/office/drawing/2014/main" id="{CDB067A4-32F3-430B-A989-58C4D2E0CC20}"/>
              </a:ext>
            </a:extLst>
          </p:cNvPr>
          <p:cNvPicPr>
            <a:picLocks noChangeAspect="1"/>
          </p:cNvPicPr>
          <p:nvPr/>
        </p:nvPicPr>
        <p:blipFill>
          <a:blip r:embed="rId2">
            <a:lum bright="70000" contrast="-70000"/>
            <a:alphaModFix amt="37000"/>
          </a:blip>
          <a:stretch>
            <a:fillRect/>
          </a:stretch>
        </p:blipFill>
        <p:spPr>
          <a:xfrm>
            <a:off x="-220093" y="1330903"/>
            <a:ext cx="12632187" cy="6858000"/>
          </a:xfrm>
          <a:prstGeom prst="rect">
            <a:avLst/>
          </a:prstGeom>
          <a:scene3d>
            <a:camera prst="perspectiveRelaxed" fov="7200000">
              <a:rot lat="16773592" lon="0" rev="0"/>
            </a:camera>
            <a:lightRig rig="threePt" dir="t"/>
          </a:scene3d>
        </p:spPr>
      </p:pic>
      <p:grpSp>
        <p:nvGrpSpPr>
          <p:cNvPr id="4" name="组合 3">
            <a:extLst>
              <a:ext uri="{FF2B5EF4-FFF2-40B4-BE49-F238E27FC236}">
                <a16:creationId xmlns:a16="http://schemas.microsoft.com/office/drawing/2014/main" id="{1FA12405-1894-4208-993A-35F89EFB3BD0}"/>
              </a:ext>
            </a:extLst>
          </p:cNvPr>
          <p:cNvGrpSpPr/>
          <p:nvPr/>
        </p:nvGrpSpPr>
        <p:grpSpPr>
          <a:xfrm flipV="1">
            <a:off x="507206" y="349566"/>
            <a:ext cx="646930" cy="625992"/>
            <a:chOff x="7358137" y="120226"/>
            <a:chExt cx="6955828" cy="6730704"/>
          </a:xfrm>
        </p:grpSpPr>
        <p:sp>
          <p:nvSpPr>
            <p:cNvPr id="5" name="任意多边形: 形状 4">
              <a:extLst>
                <a:ext uri="{FF2B5EF4-FFF2-40B4-BE49-F238E27FC236}">
                  <a16:creationId xmlns:a16="http://schemas.microsoft.com/office/drawing/2014/main" id="{E8AAFD66-03DE-4261-AC0B-14B576D27174}"/>
                </a:ext>
              </a:extLst>
            </p:cNvPr>
            <p:cNvSpPr/>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6" name="任意多边形: 形状 5">
              <a:extLst>
                <a:ext uri="{FF2B5EF4-FFF2-40B4-BE49-F238E27FC236}">
                  <a16:creationId xmlns:a16="http://schemas.microsoft.com/office/drawing/2014/main" id="{93C79715-4E47-4B0A-95BA-0BB72F5E143E}"/>
                </a:ext>
              </a:extLst>
            </p:cNvPr>
            <p:cNvSpPr/>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7" name="任意多边形: 形状 6">
              <a:extLst>
                <a:ext uri="{FF2B5EF4-FFF2-40B4-BE49-F238E27FC236}">
                  <a16:creationId xmlns:a16="http://schemas.microsoft.com/office/drawing/2014/main" id="{382D56E7-702C-41CF-B1AA-155FBE2BFA8F}"/>
                </a:ext>
              </a:extLst>
            </p:cNvPr>
            <p:cNvSpPr/>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8" name="任意多边形: 形状 7">
              <a:extLst>
                <a:ext uri="{FF2B5EF4-FFF2-40B4-BE49-F238E27FC236}">
                  <a16:creationId xmlns:a16="http://schemas.microsoft.com/office/drawing/2014/main" id="{83F291A7-59D8-439E-B3CA-0D15F130969F}"/>
                </a:ext>
              </a:extLst>
            </p:cNvPr>
            <p:cNvSpPr/>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sp>
        <p:nvSpPr>
          <p:cNvPr id="9" name="文本框 8">
            <a:extLst>
              <a:ext uri="{FF2B5EF4-FFF2-40B4-BE49-F238E27FC236}">
                <a16:creationId xmlns:a16="http://schemas.microsoft.com/office/drawing/2014/main" id="{CEE05193-F027-4006-939D-3D90320AB7CF}"/>
              </a:ext>
            </a:extLst>
          </p:cNvPr>
          <p:cNvSpPr txBox="1"/>
          <p:nvPr/>
        </p:nvSpPr>
        <p:spPr>
          <a:xfrm>
            <a:off x="805185" y="403767"/>
            <a:ext cx="3231654" cy="553998"/>
          </a:xfrm>
          <a:prstGeom prst="rect">
            <a:avLst/>
          </a:prstGeom>
          <a:noFill/>
        </p:spPr>
        <p:txBody>
          <a:bodyPr wrap="none" lIns="0" tIns="0" rIns="0" bIns="0" rtlCol="0">
            <a:spAutoFit/>
          </a:bodyPr>
          <a:lstStyle/>
          <a:p>
            <a:pPr algn="l"/>
            <a:r>
              <a:rPr lang="zh-CN" altLang="en-US" sz="3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请输入你的标题</a:t>
            </a:r>
          </a:p>
        </p:txBody>
      </p:sp>
      <p:sp>
        <p:nvSpPr>
          <p:cNvPr id="10" name="文本框 9">
            <a:extLst>
              <a:ext uri="{FF2B5EF4-FFF2-40B4-BE49-F238E27FC236}">
                <a16:creationId xmlns:a16="http://schemas.microsoft.com/office/drawing/2014/main" id="{8D044856-32BD-4B9A-B409-DD22BA39AE36}"/>
              </a:ext>
            </a:extLst>
          </p:cNvPr>
          <p:cNvSpPr txBox="1"/>
          <p:nvPr/>
        </p:nvSpPr>
        <p:spPr>
          <a:xfrm>
            <a:off x="812536" y="972418"/>
            <a:ext cx="2832363" cy="215444"/>
          </a:xfrm>
          <a:prstGeom prst="rect">
            <a:avLst/>
          </a:prstGeom>
          <a:noFill/>
        </p:spPr>
        <p:txBody>
          <a:bodyPr wrap="square" lIns="0" tIns="0" rIns="0" bIns="0" rtlCol="0">
            <a:spAutoFit/>
          </a:bodyPr>
          <a:lstStyle/>
          <a:p>
            <a:pPr algn="dist"/>
            <a:r>
              <a:rPr lang="en-US" altLang="zh-CN" sz="1400" dirty="0">
                <a:solidFill>
                  <a:schemeClr val="bg1"/>
                </a:solidFill>
              </a:rPr>
              <a:t>PLEASE ENTER YOUR TITLE</a:t>
            </a:r>
            <a:endParaRPr lang="zh-CN" altLang="en-US" sz="1400" dirty="0">
              <a:solidFill>
                <a:schemeClr val="bg1"/>
              </a:solidFill>
            </a:endParaRPr>
          </a:p>
        </p:txBody>
      </p:sp>
      <p:grpSp>
        <p:nvGrpSpPr>
          <p:cNvPr id="15" name="组合 14">
            <a:extLst>
              <a:ext uri="{FF2B5EF4-FFF2-40B4-BE49-F238E27FC236}">
                <a16:creationId xmlns:a16="http://schemas.microsoft.com/office/drawing/2014/main" id="{0B572A7A-DD28-4F2F-8890-518B40A122F8}"/>
              </a:ext>
            </a:extLst>
          </p:cNvPr>
          <p:cNvGrpSpPr/>
          <p:nvPr/>
        </p:nvGrpSpPr>
        <p:grpSpPr>
          <a:xfrm>
            <a:off x="4829278" y="2414640"/>
            <a:ext cx="2533444" cy="2533444"/>
            <a:chOff x="4829278" y="2414640"/>
            <a:chExt cx="2533444" cy="2533444"/>
          </a:xfrm>
        </p:grpSpPr>
        <p:sp>
          <p:nvSpPr>
            <p:cNvPr id="29" name="Oval 10++">
              <a:extLst>
                <a:ext uri="{FF2B5EF4-FFF2-40B4-BE49-F238E27FC236}">
                  <a16:creationId xmlns:a16="http://schemas.microsoft.com/office/drawing/2014/main" id="{E517F539-3954-4C1B-8F47-0582AEA90A02}"/>
                </a:ext>
              </a:extLst>
            </p:cNvPr>
            <p:cNvSpPr/>
            <p:nvPr/>
          </p:nvSpPr>
          <p:spPr>
            <a:xfrm rot="5400000">
              <a:off x="4829278" y="2414640"/>
              <a:ext cx="2533444" cy="2533444"/>
            </a:xfrm>
            <a:prstGeom prst="ellipse">
              <a:avLst/>
            </a:pr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n w="22225">
                  <a:solidFill>
                    <a:schemeClr val="accent2"/>
                  </a:solidFill>
                  <a:prstDash val="solid"/>
                </a:ln>
                <a:solidFill>
                  <a:schemeClr val="accent2">
                    <a:lumMod val="40000"/>
                    <a:lumOff val="60000"/>
                  </a:schemeClr>
                </a:solidFill>
              </a:endParaRPr>
            </a:p>
          </p:txBody>
        </p:sp>
        <p:sp>
          <p:nvSpPr>
            <p:cNvPr id="12" name="Oval 10+">
              <a:extLst>
                <a:ext uri="{FF2B5EF4-FFF2-40B4-BE49-F238E27FC236}">
                  <a16:creationId xmlns:a16="http://schemas.microsoft.com/office/drawing/2014/main" id="{B39CCC5B-E11C-4FE9-94B1-E2A15A1D4CC9}"/>
                </a:ext>
              </a:extLst>
            </p:cNvPr>
            <p:cNvSpPr/>
            <p:nvPr/>
          </p:nvSpPr>
          <p:spPr>
            <a:xfrm rot="5400000">
              <a:off x="5245511" y="2830873"/>
              <a:ext cx="1700978" cy="17009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n w="22225">
                  <a:solidFill>
                    <a:schemeClr val="accent2"/>
                  </a:solidFill>
                  <a:prstDash val="solid"/>
                </a:ln>
                <a:solidFill>
                  <a:schemeClr val="accent2">
                    <a:lumMod val="40000"/>
                    <a:lumOff val="60000"/>
                  </a:schemeClr>
                </a:solidFill>
              </a:endParaRPr>
            </a:p>
          </p:txBody>
        </p:sp>
        <p:sp>
          <p:nvSpPr>
            <p:cNvPr id="13" name="Oval 10++">
              <a:extLst>
                <a:ext uri="{FF2B5EF4-FFF2-40B4-BE49-F238E27FC236}">
                  <a16:creationId xmlns:a16="http://schemas.microsoft.com/office/drawing/2014/main" id="{1E1DEA9A-6465-4D39-91A6-9AA112C5A038}"/>
                </a:ext>
              </a:extLst>
            </p:cNvPr>
            <p:cNvSpPr/>
            <p:nvPr/>
          </p:nvSpPr>
          <p:spPr>
            <a:xfrm rot="5400000">
              <a:off x="5451988" y="3037350"/>
              <a:ext cx="1288024" cy="12880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n w="22225">
                  <a:solidFill>
                    <a:schemeClr val="accent2"/>
                  </a:solidFill>
                  <a:prstDash val="solid"/>
                </a:ln>
                <a:solidFill>
                  <a:schemeClr val="accent2">
                    <a:lumMod val="40000"/>
                    <a:lumOff val="60000"/>
                  </a:schemeClr>
                </a:solidFill>
              </a:endParaRPr>
            </a:p>
          </p:txBody>
        </p:sp>
        <p:sp>
          <p:nvSpPr>
            <p:cNvPr id="23" name="Oval 10++">
              <a:extLst>
                <a:ext uri="{FF2B5EF4-FFF2-40B4-BE49-F238E27FC236}">
                  <a16:creationId xmlns:a16="http://schemas.microsoft.com/office/drawing/2014/main" id="{CA518246-C087-4D4E-B34B-3480C9A49C1C}"/>
                </a:ext>
              </a:extLst>
            </p:cNvPr>
            <p:cNvSpPr/>
            <p:nvPr/>
          </p:nvSpPr>
          <p:spPr>
            <a:xfrm rot="5400000">
              <a:off x="5653549" y="3238911"/>
              <a:ext cx="884902" cy="8849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n w="22225">
                  <a:solidFill>
                    <a:schemeClr val="accent2"/>
                  </a:solidFill>
                  <a:prstDash val="solid"/>
                </a:ln>
                <a:solidFill>
                  <a:schemeClr val="accent2">
                    <a:lumMod val="40000"/>
                    <a:lumOff val="60000"/>
                  </a:schemeClr>
                </a:solidFill>
              </a:endParaRPr>
            </a:p>
          </p:txBody>
        </p:sp>
        <p:sp>
          <p:nvSpPr>
            <p:cNvPr id="24" name="Oval 10+++">
              <a:extLst>
                <a:ext uri="{FF2B5EF4-FFF2-40B4-BE49-F238E27FC236}">
                  <a16:creationId xmlns:a16="http://schemas.microsoft.com/office/drawing/2014/main" id="{E85A92FE-8438-423F-8985-61BCC8DB7A47}"/>
                </a:ext>
              </a:extLst>
            </p:cNvPr>
            <p:cNvSpPr/>
            <p:nvPr/>
          </p:nvSpPr>
          <p:spPr>
            <a:xfrm rot="5400000">
              <a:off x="5856338" y="3441700"/>
              <a:ext cx="479324" cy="4793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n w="22225">
                  <a:solidFill>
                    <a:schemeClr val="accent2"/>
                  </a:solidFill>
                  <a:prstDash val="solid"/>
                </a:ln>
                <a:solidFill>
                  <a:schemeClr val="accent2">
                    <a:lumMod val="40000"/>
                    <a:lumOff val="60000"/>
                  </a:schemeClr>
                </a:solidFill>
              </a:endParaRPr>
            </a:p>
          </p:txBody>
        </p:sp>
        <p:sp>
          <p:nvSpPr>
            <p:cNvPr id="27" name="Oval 10++++">
              <a:extLst>
                <a:ext uri="{FF2B5EF4-FFF2-40B4-BE49-F238E27FC236}">
                  <a16:creationId xmlns:a16="http://schemas.microsoft.com/office/drawing/2014/main" id="{C041E1DF-5D0D-4E47-94FD-102A53D265D3}"/>
                </a:ext>
              </a:extLst>
            </p:cNvPr>
            <p:cNvSpPr/>
            <p:nvPr/>
          </p:nvSpPr>
          <p:spPr>
            <a:xfrm rot="5400000">
              <a:off x="6005563" y="3590925"/>
              <a:ext cx="180874" cy="1808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n w="22225">
                  <a:solidFill>
                    <a:schemeClr val="accent2"/>
                  </a:solidFill>
                  <a:prstDash val="solid"/>
                </a:ln>
                <a:solidFill>
                  <a:schemeClr val="accent2">
                    <a:lumMod val="40000"/>
                    <a:lumOff val="60000"/>
                  </a:schemeClr>
                </a:solidFill>
              </a:endParaRPr>
            </a:p>
          </p:txBody>
        </p:sp>
      </p:grpSp>
      <p:sp>
        <p:nvSpPr>
          <p:cNvPr id="30" name="Oval 10+++">
            <a:extLst>
              <a:ext uri="{FF2B5EF4-FFF2-40B4-BE49-F238E27FC236}">
                <a16:creationId xmlns:a16="http://schemas.microsoft.com/office/drawing/2014/main" id="{6B49F03C-B94A-472A-BA7A-470069DEF34F}"/>
              </a:ext>
            </a:extLst>
          </p:cNvPr>
          <p:cNvSpPr/>
          <p:nvPr/>
        </p:nvSpPr>
        <p:spPr>
          <a:xfrm rot="5400000">
            <a:off x="3927578" y="1512940"/>
            <a:ext cx="4336844" cy="4336844"/>
          </a:xfrm>
          <a:prstGeom prst="ellipse">
            <a:avLst/>
          </a:prstGeom>
          <a:noFill/>
          <a:ln w="19050" cap="rnd">
            <a:solidFill>
              <a:schemeClr val="accent2">
                <a:alpha val="83000"/>
              </a:schemeClr>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n w="22225">
                <a:solidFill>
                  <a:schemeClr val="accent2"/>
                </a:solidFill>
                <a:prstDash val="solid"/>
              </a:ln>
              <a:solidFill>
                <a:schemeClr val="accent2">
                  <a:lumMod val="40000"/>
                  <a:lumOff val="60000"/>
                </a:schemeClr>
              </a:solidFill>
            </a:endParaRPr>
          </a:p>
        </p:txBody>
      </p:sp>
      <p:sp>
        <p:nvSpPr>
          <p:cNvPr id="31" name="Oval 10++++">
            <a:extLst>
              <a:ext uri="{FF2B5EF4-FFF2-40B4-BE49-F238E27FC236}">
                <a16:creationId xmlns:a16="http://schemas.microsoft.com/office/drawing/2014/main" id="{D35B6931-7086-43AA-BD25-788ACF614502}"/>
              </a:ext>
            </a:extLst>
          </p:cNvPr>
          <p:cNvSpPr/>
          <p:nvPr/>
        </p:nvSpPr>
        <p:spPr>
          <a:xfrm rot="5400000">
            <a:off x="3546575" y="1131937"/>
            <a:ext cx="5098850" cy="5098850"/>
          </a:xfrm>
          <a:prstGeom prst="ellipse">
            <a:avLst/>
          </a:prstGeom>
          <a:noFill/>
          <a:ln w="19050" cap="rnd">
            <a:solidFill>
              <a:schemeClr val="accent2">
                <a:alpha val="32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n w="22225">
                <a:solidFill>
                  <a:schemeClr val="accent2"/>
                </a:solidFill>
                <a:prstDash val="solid"/>
              </a:ln>
              <a:solidFill>
                <a:schemeClr val="accent2">
                  <a:lumMod val="40000"/>
                  <a:lumOff val="60000"/>
                </a:schemeClr>
              </a:solidFill>
            </a:endParaRPr>
          </a:p>
        </p:txBody>
      </p:sp>
      <p:sp>
        <p:nvSpPr>
          <p:cNvPr id="32" name="Oval 10+++++">
            <a:extLst>
              <a:ext uri="{FF2B5EF4-FFF2-40B4-BE49-F238E27FC236}">
                <a16:creationId xmlns:a16="http://schemas.microsoft.com/office/drawing/2014/main" id="{24A86E2B-B913-49DC-9188-AB312ADBB26A}"/>
              </a:ext>
            </a:extLst>
          </p:cNvPr>
          <p:cNvSpPr/>
          <p:nvPr/>
        </p:nvSpPr>
        <p:spPr>
          <a:xfrm rot="5400000">
            <a:off x="4130778" y="1716140"/>
            <a:ext cx="3930444" cy="3930444"/>
          </a:xfrm>
          <a:prstGeom prst="ellipse">
            <a:avLst/>
          </a:prstGeom>
          <a:noFill/>
          <a:ln w="19050" cap="rnd">
            <a:solidFill>
              <a:schemeClr val="accent2">
                <a:alpha val="41000"/>
              </a:schemeClr>
            </a:solidFill>
            <a:prstDash val="dash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n w="22225">
                <a:solidFill>
                  <a:schemeClr val="accent2"/>
                </a:solidFill>
                <a:prstDash val="solid"/>
              </a:ln>
              <a:solidFill>
                <a:schemeClr val="accent2">
                  <a:lumMod val="40000"/>
                  <a:lumOff val="60000"/>
                </a:schemeClr>
              </a:solidFill>
            </a:endParaRPr>
          </a:p>
        </p:txBody>
      </p:sp>
      <p:sp>
        <p:nvSpPr>
          <p:cNvPr id="52" name="文本框 51">
            <a:extLst>
              <a:ext uri="{FF2B5EF4-FFF2-40B4-BE49-F238E27FC236}">
                <a16:creationId xmlns:a16="http://schemas.microsoft.com/office/drawing/2014/main" id="{3CB63911-A31F-419E-9A63-6738541E12D0}"/>
              </a:ext>
            </a:extLst>
          </p:cNvPr>
          <p:cNvSpPr txBox="1"/>
          <p:nvPr/>
        </p:nvSpPr>
        <p:spPr>
          <a:xfrm>
            <a:off x="8393416" y="1729443"/>
            <a:ext cx="1283171" cy="542200"/>
          </a:xfrm>
          <a:prstGeom prst="rect">
            <a:avLst/>
          </a:prstGeom>
          <a:noFill/>
        </p:spPr>
        <p:txBody>
          <a:bodyPr wrap="square" lIns="0" tIns="0" rIns="0" bIns="0" rtlCol="0">
            <a:spAutoFit/>
          </a:bodyPr>
          <a:lstStyle/>
          <a:p>
            <a:pPr>
              <a:lnSpc>
                <a:spcPct val="130000"/>
              </a:lnSpc>
            </a:pPr>
            <a:r>
              <a:rPr lang="zh-CN" altLang="en-US" sz="1400" dirty="0">
                <a:solidFill>
                  <a:schemeClr val="bg1"/>
                </a:solidFill>
              </a:rPr>
              <a:t>请输入你的内容请输入你的内容</a:t>
            </a:r>
          </a:p>
        </p:txBody>
      </p:sp>
      <p:sp>
        <p:nvSpPr>
          <p:cNvPr id="35" name="椭圆 34">
            <a:extLst>
              <a:ext uri="{FF2B5EF4-FFF2-40B4-BE49-F238E27FC236}">
                <a16:creationId xmlns:a16="http://schemas.microsoft.com/office/drawing/2014/main" id="{7F777588-2967-43AA-A61A-AC45D67ED1CE}"/>
              </a:ext>
            </a:extLst>
          </p:cNvPr>
          <p:cNvSpPr/>
          <p:nvPr/>
        </p:nvSpPr>
        <p:spPr>
          <a:xfrm>
            <a:off x="7296554" y="4994338"/>
            <a:ext cx="795528" cy="795528"/>
          </a:xfrm>
          <a:prstGeom prst="ellipse">
            <a:avLst/>
          </a:prstGeom>
          <a:solidFill>
            <a:srgbClr val="0D1623"/>
          </a:solidFill>
          <a:ln w="16573">
            <a:solidFill>
              <a:schemeClr val="accent2">
                <a:alpha val="27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566"/>
          </a:p>
        </p:txBody>
      </p:sp>
      <p:sp>
        <p:nvSpPr>
          <p:cNvPr id="79" name="图形 56">
            <a:extLst>
              <a:ext uri="{FF2B5EF4-FFF2-40B4-BE49-F238E27FC236}">
                <a16:creationId xmlns:a16="http://schemas.microsoft.com/office/drawing/2014/main" id="{E5B130DA-105C-440E-916E-680BEAE4CFC3}"/>
              </a:ext>
            </a:extLst>
          </p:cNvPr>
          <p:cNvSpPr/>
          <p:nvPr/>
        </p:nvSpPr>
        <p:spPr>
          <a:xfrm>
            <a:off x="7417905" y="5115690"/>
            <a:ext cx="552824" cy="552824"/>
          </a:xfrm>
          <a:custGeom>
            <a:avLst/>
            <a:gdLst>
              <a:gd name="connsiteX0" fmla="*/ 276412 w 552824"/>
              <a:gd name="connsiteY0" fmla="*/ 0 h 552824"/>
              <a:gd name="connsiteX1" fmla="*/ 0 w 552824"/>
              <a:gd name="connsiteY1" fmla="*/ 276412 h 552824"/>
              <a:gd name="connsiteX2" fmla="*/ 276412 w 552824"/>
              <a:gd name="connsiteY2" fmla="*/ 552824 h 552824"/>
              <a:gd name="connsiteX3" fmla="*/ 552824 w 552824"/>
              <a:gd name="connsiteY3" fmla="*/ 276412 h 552824"/>
              <a:gd name="connsiteX4" fmla="*/ 276412 w 552824"/>
              <a:gd name="connsiteY4" fmla="*/ 0 h 552824"/>
              <a:gd name="connsiteX5" fmla="*/ 276412 w 552824"/>
              <a:gd name="connsiteY5" fmla="*/ 21304 h 552824"/>
              <a:gd name="connsiteX6" fmla="*/ 531562 w 552824"/>
              <a:gd name="connsiteY6" fmla="*/ 276412 h 552824"/>
              <a:gd name="connsiteX7" fmla="*/ 276412 w 552824"/>
              <a:gd name="connsiteY7" fmla="*/ 531562 h 552824"/>
              <a:gd name="connsiteX8" fmla="*/ 21262 w 552824"/>
              <a:gd name="connsiteY8" fmla="*/ 276412 h 552824"/>
              <a:gd name="connsiteX9" fmla="*/ 276412 w 552824"/>
              <a:gd name="connsiteY9" fmla="*/ 21304 h 552824"/>
              <a:gd name="connsiteX10" fmla="*/ 265655 w 552824"/>
              <a:gd name="connsiteY10" fmla="*/ 85258 h 552824"/>
              <a:gd name="connsiteX11" fmla="*/ 233762 w 552824"/>
              <a:gd name="connsiteY11" fmla="*/ 117151 h 552824"/>
              <a:gd name="connsiteX12" fmla="*/ 255024 w 552824"/>
              <a:gd name="connsiteY12" fmla="*/ 147052 h 552824"/>
              <a:gd name="connsiteX13" fmla="*/ 255024 w 552824"/>
              <a:gd name="connsiteY13" fmla="*/ 170640 h 552824"/>
              <a:gd name="connsiteX14" fmla="*/ 276287 w 552824"/>
              <a:gd name="connsiteY14" fmla="*/ 170640 h 552824"/>
              <a:gd name="connsiteX15" fmla="*/ 276287 w 552824"/>
              <a:gd name="connsiteY15" fmla="*/ 147052 h 552824"/>
              <a:gd name="connsiteX16" fmla="*/ 297549 w 552824"/>
              <a:gd name="connsiteY16" fmla="*/ 117151 h 552824"/>
              <a:gd name="connsiteX17" fmla="*/ 265655 w 552824"/>
              <a:gd name="connsiteY17" fmla="*/ 85258 h 552824"/>
              <a:gd name="connsiteX18" fmla="*/ 265655 w 552824"/>
              <a:gd name="connsiteY18" fmla="*/ 106520 h 552824"/>
              <a:gd name="connsiteX19" fmla="*/ 276287 w 552824"/>
              <a:gd name="connsiteY19" fmla="*/ 117151 h 552824"/>
              <a:gd name="connsiteX20" fmla="*/ 265655 w 552824"/>
              <a:gd name="connsiteY20" fmla="*/ 127783 h 552824"/>
              <a:gd name="connsiteX21" fmla="*/ 255024 w 552824"/>
              <a:gd name="connsiteY21" fmla="*/ 117151 h 552824"/>
              <a:gd name="connsiteX22" fmla="*/ 265655 w 552824"/>
              <a:gd name="connsiteY22" fmla="*/ 106520 h 552824"/>
              <a:gd name="connsiteX23" fmla="*/ 174377 w 552824"/>
              <a:gd name="connsiteY23" fmla="*/ 121512 h 552824"/>
              <a:gd name="connsiteX24" fmla="*/ 151827 w 552824"/>
              <a:gd name="connsiteY24" fmla="*/ 130814 h 552824"/>
              <a:gd name="connsiteX25" fmla="*/ 151827 w 552824"/>
              <a:gd name="connsiteY25" fmla="*/ 175914 h 552824"/>
              <a:gd name="connsiteX26" fmla="*/ 187998 w 552824"/>
              <a:gd name="connsiteY26" fmla="*/ 182018 h 552824"/>
              <a:gd name="connsiteX27" fmla="*/ 204693 w 552824"/>
              <a:gd name="connsiteY27" fmla="*/ 198713 h 552824"/>
              <a:gd name="connsiteX28" fmla="*/ 219726 w 552824"/>
              <a:gd name="connsiteY28" fmla="*/ 183679 h 552824"/>
              <a:gd name="connsiteX29" fmla="*/ 203032 w 552824"/>
              <a:gd name="connsiteY29" fmla="*/ 167027 h 552824"/>
              <a:gd name="connsiteX30" fmla="*/ 196927 w 552824"/>
              <a:gd name="connsiteY30" fmla="*/ 130814 h 552824"/>
              <a:gd name="connsiteX31" fmla="*/ 174377 w 552824"/>
              <a:gd name="connsiteY31" fmla="*/ 121512 h 552824"/>
              <a:gd name="connsiteX32" fmla="*/ 356189 w 552824"/>
              <a:gd name="connsiteY32" fmla="*/ 121719 h 552824"/>
              <a:gd name="connsiteX33" fmla="*/ 333638 w 552824"/>
              <a:gd name="connsiteY33" fmla="*/ 131022 h 552824"/>
              <a:gd name="connsiteX34" fmla="*/ 327491 w 552824"/>
              <a:gd name="connsiteY34" fmla="*/ 167193 h 552824"/>
              <a:gd name="connsiteX35" fmla="*/ 310838 w 552824"/>
              <a:gd name="connsiteY35" fmla="*/ 183845 h 552824"/>
              <a:gd name="connsiteX36" fmla="*/ 325873 w 552824"/>
              <a:gd name="connsiteY36" fmla="*/ 198879 h 552824"/>
              <a:gd name="connsiteX37" fmla="*/ 342526 w 552824"/>
              <a:gd name="connsiteY37" fmla="*/ 182226 h 552824"/>
              <a:gd name="connsiteX38" fmla="*/ 378738 w 552824"/>
              <a:gd name="connsiteY38" fmla="*/ 176121 h 552824"/>
              <a:gd name="connsiteX39" fmla="*/ 378738 w 552824"/>
              <a:gd name="connsiteY39" fmla="*/ 131022 h 552824"/>
              <a:gd name="connsiteX40" fmla="*/ 356189 w 552824"/>
              <a:gd name="connsiteY40" fmla="*/ 121719 h 552824"/>
              <a:gd name="connsiteX41" fmla="*/ 174377 w 552824"/>
              <a:gd name="connsiteY41" fmla="*/ 142649 h 552824"/>
              <a:gd name="connsiteX42" fmla="*/ 181894 w 552824"/>
              <a:gd name="connsiteY42" fmla="*/ 145847 h 552824"/>
              <a:gd name="connsiteX43" fmla="*/ 181894 w 552824"/>
              <a:gd name="connsiteY43" fmla="*/ 160881 h 552824"/>
              <a:gd name="connsiteX44" fmla="*/ 166861 w 552824"/>
              <a:gd name="connsiteY44" fmla="*/ 160881 h 552824"/>
              <a:gd name="connsiteX45" fmla="*/ 166861 w 552824"/>
              <a:gd name="connsiteY45" fmla="*/ 145847 h 552824"/>
              <a:gd name="connsiteX46" fmla="*/ 174377 w 552824"/>
              <a:gd name="connsiteY46" fmla="*/ 142649 h 552824"/>
              <a:gd name="connsiteX47" fmla="*/ 356189 w 552824"/>
              <a:gd name="connsiteY47" fmla="*/ 142899 h 552824"/>
              <a:gd name="connsiteX48" fmla="*/ 363705 w 552824"/>
              <a:gd name="connsiteY48" fmla="*/ 146096 h 552824"/>
              <a:gd name="connsiteX49" fmla="*/ 363705 w 552824"/>
              <a:gd name="connsiteY49" fmla="*/ 161129 h 552824"/>
              <a:gd name="connsiteX50" fmla="*/ 348670 w 552824"/>
              <a:gd name="connsiteY50" fmla="*/ 161129 h 552824"/>
              <a:gd name="connsiteX51" fmla="*/ 348670 w 552824"/>
              <a:gd name="connsiteY51" fmla="*/ 146096 h 552824"/>
              <a:gd name="connsiteX52" fmla="*/ 356189 w 552824"/>
              <a:gd name="connsiteY52" fmla="*/ 142899 h 552824"/>
              <a:gd name="connsiteX53" fmla="*/ 265823 w 552824"/>
              <a:gd name="connsiteY53" fmla="*/ 191570 h 552824"/>
              <a:gd name="connsiteX54" fmla="*/ 212667 w 552824"/>
              <a:gd name="connsiteY54" fmla="*/ 244727 h 552824"/>
              <a:gd name="connsiteX55" fmla="*/ 265823 w 552824"/>
              <a:gd name="connsiteY55" fmla="*/ 297883 h 552824"/>
              <a:gd name="connsiteX56" fmla="*/ 318979 w 552824"/>
              <a:gd name="connsiteY56" fmla="*/ 244727 h 552824"/>
              <a:gd name="connsiteX57" fmla="*/ 265823 w 552824"/>
              <a:gd name="connsiteY57" fmla="*/ 191570 h 552824"/>
              <a:gd name="connsiteX58" fmla="*/ 393730 w 552824"/>
              <a:gd name="connsiteY58" fmla="*/ 212625 h 552824"/>
              <a:gd name="connsiteX59" fmla="*/ 363828 w 552824"/>
              <a:gd name="connsiteY59" fmla="*/ 233887 h 552824"/>
              <a:gd name="connsiteX60" fmla="*/ 340242 w 552824"/>
              <a:gd name="connsiteY60" fmla="*/ 233887 h 552824"/>
              <a:gd name="connsiteX61" fmla="*/ 340242 w 552824"/>
              <a:gd name="connsiteY61" fmla="*/ 255150 h 552824"/>
              <a:gd name="connsiteX62" fmla="*/ 363828 w 552824"/>
              <a:gd name="connsiteY62" fmla="*/ 255150 h 552824"/>
              <a:gd name="connsiteX63" fmla="*/ 393730 w 552824"/>
              <a:gd name="connsiteY63" fmla="*/ 276412 h 552824"/>
              <a:gd name="connsiteX64" fmla="*/ 425623 w 552824"/>
              <a:gd name="connsiteY64" fmla="*/ 244518 h 552824"/>
              <a:gd name="connsiteX65" fmla="*/ 393730 w 552824"/>
              <a:gd name="connsiteY65" fmla="*/ 212625 h 552824"/>
              <a:gd name="connsiteX66" fmla="*/ 138206 w 552824"/>
              <a:gd name="connsiteY66" fmla="*/ 212833 h 552824"/>
              <a:gd name="connsiteX67" fmla="*/ 106312 w 552824"/>
              <a:gd name="connsiteY67" fmla="*/ 244727 h 552824"/>
              <a:gd name="connsiteX68" fmla="*/ 138206 w 552824"/>
              <a:gd name="connsiteY68" fmla="*/ 276620 h 552824"/>
              <a:gd name="connsiteX69" fmla="*/ 168106 w 552824"/>
              <a:gd name="connsiteY69" fmla="*/ 255358 h 552824"/>
              <a:gd name="connsiteX70" fmla="*/ 191694 w 552824"/>
              <a:gd name="connsiteY70" fmla="*/ 255358 h 552824"/>
              <a:gd name="connsiteX71" fmla="*/ 191694 w 552824"/>
              <a:gd name="connsiteY71" fmla="*/ 234095 h 552824"/>
              <a:gd name="connsiteX72" fmla="*/ 168106 w 552824"/>
              <a:gd name="connsiteY72" fmla="*/ 234095 h 552824"/>
              <a:gd name="connsiteX73" fmla="*/ 138206 w 552824"/>
              <a:gd name="connsiteY73" fmla="*/ 212833 h 552824"/>
              <a:gd name="connsiteX74" fmla="*/ 265823 w 552824"/>
              <a:gd name="connsiteY74" fmla="*/ 212833 h 552824"/>
              <a:gd name="connsiteX75" fmla="*/ 297717 w 552824"/>
              <a:gd name="connsiteY75" fmla="*/ 244727 h 552824"/>
              <a:gd name="connsiteX76" fmla="*/ 265823 w 552824"/>
              <a:gd name="connsiteY76" fmla="*/ 276620 h 552824"/>
              <a:gd name="connsiteX77" fmla="*/ 233930 w 552824"/>
              <a:gd name="connsiteY77" fmla="*/ 244727 h 552824"/>
              <a:gd name="connsiteX78" fmla="*/ 265823 w 552824"/>
              <a:gd name="connsiteY78" fmla="*/ 212833 h 552824"/>
              <a:gd name="connsiteX79" fmla="*/ 393730 w 552824"/>
              <a:gd name="connsiteY79" fmla="*/ 233887 h 552824"/>
              <a:gd name="connsiteX80" fmla="*/ 404361 w 552824"/>
              <a:gd name="connsiteY80" fmla="*/ 244518 h 552824"/>
              <a:gd name="connsiteX81" fmla="*/ 393730 w 552824"/>
              <a:gd name="connsiteY81" fmla="*/ 255150 h 552824"/>
              <a:gd name="connsiteX82" fmla="*/ 383099 w 552824"/>
              <a:gd name="connsiteY82" fmla="*/ 244518 h 552824"/>
              <a:gd name="connsiteX83" fmla="*/ 393730 w 552824"/>
              <a:gd name="connsiteY83" fmla="*/ 233887 h 552824"/>
              <a:gd name="connsiteX84" fmla="*/ 138206 w 552824"/>
              <a:gd name="connsiteY84" fmla="*/ 234095 h 552824"/>
              <a:gd name="connsiteX85" fmla="*/ 148837 w 552824"/>
              <a:gd name="connsiteY85" fmla="*/ 244727 h 552824"/>
              <a:gd name="connsiteX86" fmla="*/ 138206 w 552824"/>
              <a:gd name="connsiteY86" fmla="*/ 255358 h 552824"/>
              <a:gd name="connsiteX87" fmla="*/ 127575 w 552824"/>
              <a:gd name="connsiteY87" fmla="*/ 244727 h 552824"/>
              <a:gd name="connsiteX88" fmla="*/ 138206 w 552824"/>
              <a:gd name="connsiteY88" fmla="*/ 234095 h 552824"/>
              <a:gd name="connsiteX89" fmla="*/ 270722 w 552824"/>
              <a:gd name="connsiteY89" fmla="*/ 298049 h 552824"/>
              <a:gd name="connsiteX90" fmla="*/ 258556 w 552824"/>
              <a:gd name="connsiteY90" fmla="*/ 298255 h 552824"/>
              <a:gd name="connsiteX91" fmla="*/ 172218 w 552824"/>
              <a:gd name="connsiteY91" fmla="*/ 348630 h 552824"/>
              <a:gd name="connsiteX92" fmla="*/ 170141 w 552824"/>
              <a:gd name="connsiteY92" fmla="*/ 351454 h 552824"/>
              <a:gd name="connsiteX93" fmla="*/ 170141 w 552824"/>
              <a:gd name="connsiteY93" fmla="*/ 403987 h 552824"/>
              <a:gd name="connsiteX94" fmla="*/ 180772 w 552824"/>
              <a:gd name="connsiteY94" fmla="*/ 403987 h 552824"/>
              <a:gd name="connsiteX95" fmla="*/ 361504 w 552824"/>
              <a:gd name="connsiteY95" fmla="*/ 403987 h 552824"/>
              <a:gd name="connsiteX96" fmla="*/ 361504 w 552824"/>
              <a:gd name="connsiteY96" fmla="*/ 351288 h 552824"/>
              <a:gd name="connsiteX97" fmla="*/ 359427 w 552824"/>
              <a:gd name="connsiteY97" fmla="*/ 348464 h 552824"/>
              <a:gd name="connsiteX98" fmla="*/ 349459 w 552824"/>
              <a:gd name="connsiteY98" fmla="*/ 336379 h 552824"/>
              <a:gd name="connsiteX99" fmla="*/ 270722 w 552824"/>
              <a:gd name="connsiteY99" fmla="*/ 298089 h 552824"/>
              <a:gd name="connsiteX100" fmla="*/ 270722 w 552824"/>
              <a:gd name="connsiteY100" fmla="*/ 298049 h 552824"/>
              <a:gd name="connsiteX101" fmla="*/ 276455 w 552824"/>
              <a:gd name="connsiteY101" fmla="*/ 319975 h 552824"/>
              <a:gd name="connsiteX102" fmla="*/ 333846 w 552824"/>
              <a:gd name="connsiteY102" fmla="*/ 350788 h 552824"/>
              <a:gd name="connsiteX103" fmla="*/ 340242 w 552824"/>
              <a:gd name="connsiteY103" fmla="*/ 358513 h 552824"/>
              <a:gd name="connsiteX104" fmla="*/ 340242 w 552824"/>
              <a:gd name="connsiteY104" fmla="*/ 382682 h 552824"/>
              <a:gd name="connsiteX105" fmla="*/ 191404 w 552824"/>
              <a:gd name="connsiteY105" fmla="*/ 382682 h 552824"/>
              <a:gd name="connsiteX106" fmla="*/ 191404 w 552824"/>
              <a:gd name="connsiteY106" fmla="*/ 359261 h 552824"/>
              <a:gd name="connsiteX107" fmla="*/ 255192 w 552824"/>
              <a:gd name="connsiteY107" fmla="*/ 320057 h 552824"/>
              <a:gd name="connsiteX108" fmla="*/ 255192 w 552824"/>
              <a:gd name="connsiteY108" fmla="*/ 351205 h 552824"/>
              <a:gd name="connsiteX109" fmla="*/ 255192 w 552824"/>
              <a:gd name="connsiteY109" fmla="*/ 361836 h 552824"/>
              <a:gd name="connsiteX110" fmla="*/ 276455 w 552824"/>
              <a:gd name="connsiteY110" fmla="*/ 361836 h 552824"/>
              <a:gd name="connsiteX111" fmla="*/ 276455 w 552824"/>
              <a:gd name="connsiteY111" fmla="*/ 351205 h 552824"/>
              <a:gd name="connsiteX112" fmla="*/ 276455 w 552824"/>
              <a:gd name="connsiteY112" fmla="*/ 319975 h 552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552824" h="552824">
                <a:moveTo>
                  <a:pt x="276412" y="0"/>
                </a:moveTo>
                <a:cubicBezTo>
                  <a:pt x="123881" y="0"/>
                  <a:pt x="2" y="123881"/>
                  <a:pt x="0" y="276412"/>
                </a:cubicBezTo>
                <a:cubicBezTo>
                  <a:pt x="-2" y="428947"/>
                  <a:pt x="123879" y="552824"/>
                  <a:pt x="276412" y="552824"/>
                </a:cubicBezTo>
                <a:cubicBezTo>
                  <a:pt x="428945" y="552824"/>
                  <a:pt x="552826" y="428947"/>
                  <a:pt x="552824" y="276412"/>
                </a:cubicBezTo>
                <a:cubicBezTo>
                  <a:pt x="552822" y="123881"/>
                  <a:pt x="428943" y="0"/>
                  <a:pt x="276412" y="0"/>
                </a:cubicBezTo>
                <a:close/>
                <a:moveTo>
                  <a:pt x="276412" y="21304"/>
                </a:moveTo>
                <a:cubicBezTo>
                  <a:pt x="417450" y="21304"/>
                  <a:pt x="531559" y="135374"/>
                  <a:pt x="531562" y="276412"/>
                </a:cubicBezTo>
                <a:cubicBezTo>
                  <a:pt x="531564" y="417454"/>
                  <a:pt x="417454" y="531562"/>
                  <a:pt x="276412" y="531562"/>
                </a:cubicBezTo>
                <a:cubicBezTo>
                  <a:pt x="135370" y="531562"/>
                  <a:pt x="21261" y="417454"/>
                  <a:pt x="21262" y="276412"/>
                </a:cubicBezTo>
                <a:cubicBezTo>
                  <a:pt x="21264" y="135374"/>
                  <a:pt x="135373" y="21304"/>
                  <a:pt x="276412" y="21304"/>
                </a:cubicBezTo>
                <a:close/>
                <a:moveTo>
                  <a:pt x="265655" y="85258"/>
                </a:moveTo>
                <a:cubicBezTo>
                  <a:pt x="248167" y="85258"/>
                  <a:pt x="233762" y="99663"/>
                  <a:pt x="233762" y="117151"/>
                </a:cubicBezTo>
                <a:cubicBezTo>
                  <a:pt x="233762" y="130904"/>
                  <a:pt x="242713" y="142621"/>
                  <a:pt x="255024" y="147052"/>
                </a:cubicBezTo>
                <a:lnTo>
                  <a:pt x="255024" y="170640"/>
                </a:lnTo>
                <a:lnTo>
                  <a:pt x="276287" y="170640"/>
                </a:lnTo>
                <a:lnTo>
                  <a:pt x="276287" y="147052"/>
                </a:lnTo>
                <a:cubicBezTo>
                  <a:pt x="288600" y="142621"/>
                  <a:pt x="297549" y="130904"/>
                  <a:pt x="297549" y="117151"/>
                </a:cubicBezTo>
                <a:cubicBezTo>
                  <a:pt x="297549" y="99663"/>
                  <a:pt x="283144" y="85258"/>
                  <a:pt x="265655" y="85258"/>
                </a:cubicBezTo>
                <a:close/>
                <a:moveTo>
                  <a:pt x="265655" y="106520"/>
                </a:moveTo>
                <a:cubicBezTo>
                  <a:pt x="271653" y="106520"/>
                  <a:pt x="276287" y="111153"/>
                  <a:pt x="276287" y="117151"/>
                </a:cubicBezTo>
                <a:cubicBezTo>
                  <a:pt x="276287" y="123149"/>
                  <a:pt x="271653" y="127783"/>
                  <a:pt x="265655" y="127783"/>
                </a:cubicBezTo>
                <a:cubicBezTo>
                  <a:pt x="259659" y="127783"/>
                  <a:pt x="255024" y="123149"/>
                  <a:pt x="255024" y="117151"/>
                </a:cubicBezTo>
                <a:cubicBezTo>
                  <a:pt x="255024" y="111153"/>
                  <a:pt x="259659" y="106520"/>
                  <a:pt x="265655" y="106520"/>
                </a:cubicBezTo>
                <a:close/>
                <a:moveTo>
                  <a:pt x="174377" y="121512"/>
                </a:moveTo>
                <a:cubicBezTo>
                  <a:pt x="166193" y="121512"/>
                  <a:pt x="158010" y="124631"/>
                  <a:pt x="151827" y="130814"/>
                </a:cubicBezTo>
                <a:cubicBezTo>
                  <a:pt x="139461" y="143180"/>
                  <a:pt x="139461" y="163547"/>
                  <a:pt x="151827" y="175914"/>
                </a:cubicBezTo>
                <a:cubicBezTo>
                  <a:pt x="161543" y="185629"/>
                  <a:pt x="176164" y="187570"/>
                  <a:pt x="187998" y="182018"/>
                </a:cubicBezTo>
                <a:lnTo>
                  <a:pt x="204693" y="198713"/>
                </a:lnTo>
                <a:lnTo>
                  <a:pt x="219726" y="183679"/>
                </a:lnTo>
                <a:lnTo>
                  <a:pt x="203032" y="167027"/>
                </a:lnTo>
                <a:cubicBezTo>
                  <a:pt x="208627" y="155179"/>
                  <a:pt x="206663" y="140550"/>
                  <a:pt x="196927" y="130814"/>
                </a:cubicBezTo>
                <a:cubicBezTo>
                  <a:pt x="190744" y="124631"/>
                  <a:pt x="182562" y="121512"/>
                  <a:pt x="174377" y="121512"/>
                </a:cubicBezTo>
                <a:close/>
                <a:moveTo>
                  <a:pt x="356189" y="121719"/>
                </a:moveTo>
                <a:cubicBezTo>
                  <a:pt x="348003" y="121719"/>
                  <a:pt x="339821" y="124839"/>
                  <a:pt x="333638" y="131022"/>
                </a:cubicBezTo>
                <a:cubicBezTo>
                  <a:pt x="323914" y="140745"/>
                  <a:pt x="321926" y="155354"/>
                  <a:pt x="327491" y="167193"/>
                </a:cubicBezTo>
                <a:lnTo>
                  <a:pt x="310838" y="183845"/>
                </a:lnTo>
                <a:lnTo>
                  <a:pt x="325873" y="198879"/>
                </a:lnTo>
                <a:lnTo>
                  <a:pt x="342526" y="182226"/>
                </a:lnTo>
                <a:cubicBezTo>
                  <a:pt x="354364" y="187799"/>
                  <a:pt x="369012" y="185847"/>
                  <a:pt x="378738" y="176121"/>
                </a:cubicBezTo>
                <a:cubicBezTo>
                  <a:pt x="391104" y="163755"/>
                  <a:pt x="391104" y="143388"/>
                  <a:pt x="378738" y="131022"/>
                </a:cubicBezTo>
                <a:cubicBezTo>
                  <a:pt x="372554" y="124839"/>
                  <a:pt x="364373" y="121719"/>
                  <a:pt x="356189" y="121719"/>
                </a:cubicBezTo>
                <a:close/>
                <a:moveTo>
                  <a:pt x="174377" y="142649"/>
                </a:moveTo>
                <a:cubicBezTo>
                  <a:pt x="177076" y="142649"/>
                  <a:pt x="179773" y="143734"/>
                  <a:pt x="181894" y="145847"/>
                </a:cubicBezTo>
                <a:cubicBezTo>
                  <a:pt x="186134" y="150087"/>
                  <a:pt x="186134" y="156639"/>
                  <a:pt x="181894" y="160881"/>
                </a:cubicBezTo>
                <a:cubicBezTo>
                  <a:pt x="177653" y="165120"/>
                  <a:pt x="171101" y="165120"/>
                  <a:pt x="166861" y="160881"/>
                </a:cubicBezTo>
                <a:cubicBezTo>
                  <a:pt x="162620" y="156639"/>
                  <a:pt x="162620" y="150087"/>
                  <a:pt x="166861" y="145847"/>
                </a:cubicBezTo>
                <a:cubicBezTo>
                  <a:pt x="168981" y="143721"/>
                  <a:pt x="171679" y="142649"/>
                  <a:pt x="174377" y="142649"/>
                </a:cubicBezTo>
                <a:close/>
                <a:moveTo>
                  <a:pt x="356189" y="142899"/>
                </a:moveTo>
                <a:cubicBezTo>
                  <a:pt x="358887" y="142899"/>
                  <a:pt x="361583" y="143983"/>
                  <a:pt x="363705" y="146096"/>
                </a:cubicBezTo>
                <a:cubicBezTo>
                  <a:pt x="367945" y="150338"/>
                  <a:pt x="367945" y="156890"/>
                  <a:pt x="363705" y="161129"/>
                </a:cubicBezTo>
                <a:cubicBezTo>
                  <a:pt x="359463" y="165372"/>
                  <a:pt x="352912" y="165372"/>
                  <a:pt x="348670" y="161129"/>
                </a:cubicBezTo>
                <a:cubicBezTo>
                  <a:pt x="344431" y="156890"/>
                  <a:pt x="344431" y="150338"/>
                  <a:pt x="348670" y="146096"/>
                </a:cubicBezTo>
                <a:cubicBezTo>
                  <a:pt x="350792" y="143970"/>
                  <a:pt x="353488" y="142899"/>
                  <a:pt x="356189" y="142899"/>
                </a:cubicBezTo>
                <a:close/>
                <a:moveTo>
                  <a:pt x="265823" y="191570"/>
                </a:moveTo>
                <a:cubicBezTo>
                  <a:pt x="236592" y="191570"/>
                  <a:pt x="212667" y="215495"/>
                  <a:pt x="212667" y="244727"/>
                </a:cubicBezTo>
                <a:cubicBezTo>
                  <a:pt x="212667" y="273956"/>
                  <a:pt x="236592" y="297883"/>
                  <a:pt x="265823" y="297883"/>
                </a:cubicBezTo>
                <a:cubicBezTo>
                  <a:pt x="295053" y="297883"/>
                  <a:pt x="318979" y="273956"/>
                  <a:pt x="318979" y="244727"/>
                </a:cubicBezTo>
                <a:cubicBezTo>
                  <a:pt x="318979" y="215495"/>
                  <a:pt x="295053" y="191570"/>
                  <a:pt x="265823" y="191570"/>
                </a:cubicBezTo>
                <a:close/>
                <a:moveTo>
                  <a:pt x="393730" y="212625"/>
                </a:moveTo>
                <a:cubicBezTo>
                  <a:pt x="379975" y="212625"/>
                  <a:pt x="368262" y="221576"/>
                  <a:pt x="363828" y="233887"/>
                </a:cubicBezTo>
                <a:lnTo>
                  <a:pt x="340242" y="233887"/>
                </a:lnTo>
                <a:lnTo>
                  <a:pt x="340242" y="255150"/>
                </a:lnTo>
                <a:lnTo>
                  <a:pt x="363828" y="255150"/>
                </a:lnTo>
                <a:cubicBezTo>
                  <a:pt x="368272" y="267441"/>
                  <a:pt x="379990" y="276412"/>
                  <a:pt x="393730" y="276412"/>
                </a:cubicBezTo>
                <a:cubicBezTo>
                  <a:pt x="411218" y="276412"/>
                  <a:pt x="425623" y="262007"/>
                  <a:pt x="425623" y="244518"/>
                </a:cubicBezTo>
                <a:cubicBezTo>
                  <a:pt x="425623" y="227030"/>
                  <a:pt x="411218" y="212625"/>
                  <a:pt x="393730" y="212625"/>
                </a:cubicBezTo>
                <a:close/>
                <a:moveTo>
                  <a:pt x="138206" y="212833"/>
                </a:moveTo>
                <a:cubicBezTo>
                  <a:pt x="120718" y="212833"/>
                  <a:pt x="106312" y="227238"/>
                  <a:pt x="106312" y="244727"/>
                </a:cubicBezTo>
                <a:cubicBezTo>
                  <a:pt x="106312" y="262217"/>
                  <a:pt x="120718" y="276620"/>
                  <a:pt x="138206" y="276620"/>
                </a:cubicBezTo>
                <a:cubicBezTo>
                  <a:pt x="151946" y="276620"/>
                  <a:pt x="163663" y="267652"/>
                  <a:pt x="168106" y="255358"/>
                </a:cubicBezTo>
                <a:lnTo>
                  <a:pt x="191694" y="255358"/>
                </a:lnTo>
                <a:lnTo>
                  <a:pt x="191694" y="234095"/>
                </a:lnTo>
                <a:lnTo>
                  <a:pt x="168106" y="234095"/>
                </a:lnTo>
                <a:cubicBezTo>
                  <a:pt x="163674" y="221785"/>
                  <a:pt x="151959" y="212833"/>
                  <a:pt x="138206" y="212833"/>
                </a:cubicBezTo>
                <a:close/>
                <a:moveTo>
                  <a:pt x="265823" y="212833"/>
                </a:moveTo>
                <a:cubicBezTo>
                  <a:pt x="283563" y="212833"/>
                  <a:pt x="297717" y="226985"/>
                  <a:pt x="297717" y="244727"/>
                </a:cubicBezTo>
                <a:cubicBezTo>
                  <a:pt x="297717" y="262466"/>
                  <a:pt x="283563" y="276620"/>
                  <a:pt x="265823" y="276620"/>
                </a:cubicBezTo>
                <a:cubicBezTo>
                  <a:pt x="248082" y="276620"/>
                  <a:pt x="233930" y="262466"/>
                  <a:pt x="233930" y="244727"/>
                </a:cubicBezTo>
                <a:cubicBezTo>
                  <a:pt x="233930" y="226985"/>
                  <a:pt x="248082" y="212833"/>
                  <a:pt x="265823" y="212833"/>
                </a:cubicBezTo>
                <a:close/>
                <a:moveTo>
                  <a:pt x="393730" y="233887"/>
                </a:moveTo>
                <a:cubicBezTo>
                  <a:pt x="399726" y="233887"/>
                  <a:pt x="404361" y="238520"/>
                  <a:pt x="404361" y="244518"/>
                </a:cubicBezTo>
                <a:cubicBezTo>
                  <a:pt x="404361" y="250516"/>
                  <a:pt x="399726" y="255150"/>
                  <a:pt x="393730" y="255150"/>
                </a:cubicBezTo>
                <a:cubicBezTo>
                  <a:pt x="387732" y="255150"/>
                  <a:pt x="383099" y="250516"/>
                  <a:pt x="383099" y="244518"/>
                </a:cubicBezTo>
                <a:cubicBezTo>
                  <a:pt x="383099" y="238520"/>
                  <a:pt x="387732" y="233887"/>
                  <a:pt x="393730" y="233887"/>
                </a:cubicBezTo>
                <a:close/>
                <a:moveTo>
                  <a:pt x="138206" y="234095"/>
                </a:moveTo>
                <a:cubicBezTo>
                  <a:pt x="144203" y="234095"/>
                  <a:pt x="148837" y="238731"/>
                  <a:pt x="148837" y="244727"/>
                </a:cubicBezTo>
                <a:cubicBezTo>
                  <a:pt x="148837" y="250725"/>
                  <a:pt x="144203" y="255358"/>
                  <a:pt x="138206" y="255358"/>
                </a:cubicBezTo>
                <a:cubicBezTo>
                  <a:pt x="132209" y="255358"/>
                  <a:pt x="127575" y="250725"/>
                  <a:pt x="127575" y="244727"/>
                </a:cubicBezTo>
                <a:cubicBezTo>
                  <a:pt x="127575" y="238731"/>
                  <a:pt x="132209" y="234095"/>
                  <a:pt x="138206" y="234095"/>
                </a:cubicBezTo>
                <a:close/>
                <a:moveTo>
                  <a:pt x="270722" y="298049"/>
                </a:moveTo>
                <a:cubicBezTo>
                  <a:pt x="266670" y="297836"/>
                  <a:pt x="262602" y="297830"/>
                  <a:pt x="258556" y="298255"/>
                </a:cubicBezTo>
                <a:cubicBezTo>
                  <a:pt x="226175" y="300530"/>
                  <a:pt x="194776" y="317904"/>
                  <a:pt x="172218" y="348630"/>
                </a:cubicBezTo>
                <a:lnTo>
                  <a:pt x="170141" y="351454"/>
                </a:lnTo>
                <a:lnTo>
                  <a:pt x="170141" y="403987"/>
                </a:lnTo>
                <a:lnTo>
                  <a:pt x="180772" y="403987"/>
                </a:lnTo>
                <a:lnTo>
                  <a:pt x="361504" y="403987"/>
                </a:lnTo>
                <a:lnTo>
                  <a:pt x="361504" y="351288"/>
                </a:lnTo>
                <a:lnTo>
                  <a:pt x="359427" y="348464"/>
                </a:lnTo>
                <a:cubicBezTo>
                  <a:pt x="356301" y="344218"/>
                  <a:pt x="352982" y="340182"/>
                  <a:pt x="349459" y="336379"/>
                </a:cubicBezTo>
                <a:cubicBezTo>
                  <a:pt x="327183" y="312322"/>
                  <a:pt x="299093" y="299409"/>
                  <a:pt x="270722" y="298089"/>
                </a:cubicBezTo>
                <a:lnTo>
                  <a:pt x="270722" y="298049"/>
                </a:lnTo>
                <a:close/>
                <a:moveTo>
                  <a:pt x="276455" y="319975"/>
                </a:moveTo>
                <a:cubicBezTo>
                  <a:pt x="296832" y="322511"/>
                  <a:pt x="316857" y="332443"/>
                  <a:pt x="333846" y="350788"/>
                </a:cubicBezTo>
                <a:cubicBezTo>
                  <a:pt x="336083" y="353204"/>
                  <a:pt x="338175" y="355861"/>
                  <a:pt x="340242" y="358513"/>
                </a:cubicBezTo>
                <a:lnTo>
                  <a:pt x="340242" y="382682"/>
                </a:lnTo>
                <a:lnTo>
                  <a:pt x="191404" y="382682"/>
                </a:lnTo>
                <a:lnTo>
                  <a:pt x="191404" y="359261"/>
                </a:lnTo>
                <a:cubicBezTo>
                  <a:pt x="209225" y="336189"/>
                  <a:pt x="231865" y="323115"/>
                  <a:pt x="255192" y="320057"/>
                </a:cubicBezTo>
                <a:lnTo>
                  <a:pt x="255192" y="351205"/>
                </a:lnTo>
                <a:lnTo>
                  <a:pt x="255192" y="361836"/>
                </a:lnTo>
                <a:lnTo>
                  <a:pt x="276455" y="361836"/>
                </a:lnTo>
                <a:lnTo>
                  <a:pt x="276455" y="351205"/>
                </a:lnTo>
                <a:lnTo>
                  <a:pt x="276455" y="319975"/>
                </a:lnTo>
                <a:close/>
              </a:path>
            </a:pathLst>
          </a:custGeom>
          <a:gradFill>
            <a:gsLst>
              <a:gs pos="100000">
                <a:schemeClr val="accent2"/>
              </a:gs>
              <a:gs pos="0">
                <a:schemeClr val="bg1"/>
              </a:gs>
            </a:gsLst>
            <a:lin ang="5400000" scaled="1"/>
          </a:gradFill>
          <a:ln w="21248" cap="flat">
            <a:noFill/>
            <a:prstDash val="solid"/>
            <a:miter/>
          </a:ln>
        </p:spPr>
        <p:txBody>
          <a:bodyPr rtlCol="0" anchor="ctr"/>
          <a:lstStyle/>
          <a:p>
            <a:endParaRPr lang="zh-CN" altLang="en-US"/>
          </a:p>
        </p:txBody>
      </p:sp>
      <p:sp>
        <p:nvSpPr>
          <p:cNvPr id="43" name="椭圆 42">
            <a:extLst>
              <a:ext uri="{FF2B5EF4-FFF2-40B4-BE49-F238E27FC236}">
                <a16:creationId xmlns:a16="http://schemas.microsoft.com/office/drawing/2014/main" id="{E2E0D6ED-FA15-4020-B03B-7253FE123C9A}"/>
              </a:ext>
            </a:extLst>
          </p:cNvPr>
          <p:cNvSpPr/>
          <p:nvPr/>
        </p:nvSpPr>
        <p:spPr>
          <a:xfrm flipH="1">
            <a:off x="4099918" y="4994338"/>
            <a:ext cx="795528" cy="795528"/>
          </a:xfrm>
          <a:prstGeom prst="ellipse">
            <a:avLst/>
          </a:prstGeom>
          <a:solidFill>
            <a:srgbClr val="0D1623"/>
          </a:solidFill>
          <a:ln w="16573">
            <a:solidFill>
              <a:schemeClr val="accent2">
                <a:alpha val="27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566"/>
          </a:p>
        </p:txBody>
      </p:sp>
      <p:sp>
        <p:nvSpPr>
          <p:cNvPr id="74" name="图形 58">
            <a:extLst>
              <a:ext uri="{FF2B5EF4-FFF2-40B4-BE49-F238E27FC236}">
                <a16:creationId xmlns:a16="http://schemas.microsoft.com/office/drawing/2014/main" id="{86214A72-22BB-4703-9D75-3EA9F1F25023}"/>
              </a:ext>
            </a:extLst>
          </p:cNvPr>
          <p:cNvSpPr/>
          <p:nvPr/>
        </p:nvSpPr>
        <p:spPr>
          <a:xfrm>
            <a:off x="4221269" y="5115690"/>
            <a:ext cx="552824" cy="552824"/>
          </a:xfrm>
          <a:custGeom>
            <a:avLst/>
            <a:gdLst>
              <a:gd name="connsiteX0" fmla="*/ 276412 w 552824"/>
              <a:gd name="connsiteY0" fmla="*/ 0 h 552824"/>
              <a:gd name="connsiteX1" fmla="*/ 0 w 552824"/>
              <a:gd name="connsiteY1" fmla="*/ 276412 h 552824"/>
              <a:gd name="connsiteX2" fmla="*/ 276412 w 552824"/>
              <a:gd name="connsiteY2" fmla="*/ 552824 h 552824"/>
              <a:gd name="connsiteX3" fmla="*/ 552824 w 552824"/>
              <a:gd name="connsiteY3" fmla="*/ 276412 h 552824"/>
              <a:gd name="connsiteX4" fmla="*/ 276412 w 552824"/>
              <a:gd name="connsiteY4" fmla="*/ 0 h 552824"/>
              <a:gd name="connsiteX5" fmla="*/ 276412 w 552824"/>
              <a:gd name="connsiteY5" fmla="*/ 21304 h 552824"/>
              <a:gd name="connsiteX6" fmla="*/ 531562 w 552824"/>
              <a:gd name="connsiteY6" fmla="*/ 276412 h 552824"/>
              <a:gd name="connsiteX7" fmla="*/ 276412 w 552824"/>
              <a:gd name="connsiteY7" fmla="*/ 531562 h 552824"/>
              <a:gd name="connsiteX8" fmla="*/ 21262 w 552824"/>
              <a:gd name="connsiteY8" fmla="*/ 276412 h 552824"/>
              <a:gd name="connsiteX9" fmla="*/ 276412 w 552824"/>
              <a:gd name="connsiteY9" fmla="*/ 21304 h 552824"/>
              <a:gd name="connsiteX10" fmla="*/ 265781 w 552824"/>
              <a:gd name="connsiteY10" fmla="*/ 106271 h 552824"/>
              <a:gd name="connsiteX11" fmla="*/ 265781 w 552824"/>
              <a:gd name="connsiteY11" fmla="*/ 127533 h 552824"/>
              <a:gd name="connsiteX12" fmla="*/ 287043 w 552824"/>
              <a:gd name="connsiteY12" fmla="*/ 127533 h 552824"/>
              <a:gd name="connsiteX13" fmla="*/ 287043 w 552824"/>
              <a:gd name="connsiteY13" fmla="*/ 106271 h 552824"/>
              <a:gd name="connsiteX14" fmla="*/ 265781 w 552824"/>
              <a:gd name="connsiteY14" fmla="*/ 106271 h 552824"/>
              <a:gd name="connsiteX15" fmla="*/ 178696 w 552824"/>
              <a:gd name="connsiteY15" fmla="*/ 142317 h 552824"/>
              <a:gd name="connsiteX16" fmla="*/ 163663 w 552824"/>
              <a:gd name="connsiteY16" fmla="*/ 157351 h 552824"/>
              <a:gd name="connsiteX17" fmla="*/ 178696 w 552824"/>
              <a:gd name="connsiteY17" fmla="*/ 172384 h 552824"/>
              <a:gd name="connsiteX18" fmla="*/ 193729 w 552824"/>
              <a:gd name="connsiteY18" fmla="*/ 157351 h 552824"/>
              <a:gd name="connsiteX19" fmla="*/ 178696 w 552824"/>
              <a:gd name="connsiteY19" fmla="*/ 142317 h 552824"/>
              <a:gd name="connsiteX20" fmla="*/ 374128 w 552824"/>
              <a:gd name="connsiteY20" fmla="*/ 142317 h 552824"/>
              <a:gd name="connsiteX21" fmla="*/ 359095 w 552824"/>
              <a:gd name="connsiteY21" fmla="*/ 157351 h 552824"/>
              <a:gd name="connsiteX22" fmla="*/ 374128 w 552824"/>
              <a:gd name="connsiteY22" fmla="*/ 172384 h 552824"/>
              <a:gd name="connsiteX23" fmla="*/ 389160 w 552824"/>
              <a:gd name="connsiteY23" fmla="*/ 157351 h 552824"/>
              <a:gd name="connsiteX24" fmla="*/ 374128 w 552824"/>
              <a:gd name="connsiteY24" fmla="*/ 142317 h 552824"/>
              <a:gd name="connsiteX25" fmla="*/ 276992 w 552824"/>
              <a:gd name="connsiteY25" fmla="*/ 148754 h 552824"/>
              <a:gd name="connsiteX26" fmla="*/ 276992 w 552824"/>
              <a:gd name="connsiteY26" fmla="*/ 148796 h 552824"/>
              <a:gd name="connsiteX27" fmla="*/ 170847 w 552824"/>
              <a:gd name="connsiteY27" fmla="*/ 248256 h 552824"/>
              <a:gd name="connsiteX28" fmla="*/ 205191 w 552824"/>
              <a:gd name="connsiteY28" fmla="*/ 331646 h 552824"/>
              <a:gd name="connsiteX29" fmla="*/ 226577 w 552824"/>
              <a:gd name="connsiteY29" fmla="*/ 357143 h 552824"/>
              <a:gd name="connsiteX30" fmla="*/ 234510 w 552824"/>
              <a:gd name="connsiteY30" fmla="*/ 376620 h 552824"/>
              <a:gd name="connsiteX31" fmla="*/ 234510 w 552824"/>
              <a:gd name="connsiteY31" fmla="*/ 414950 h 552824"/>
              <a:gd name="connsiteX32" fmla="*/ 234510 w 552824"/>
              <a:gd name="connsiteY32" fmla="*/ 446554 h 552824"/>
              <a:gd name="connsiteX33" fmla="*/ 265698 w 552824"/>
              <a:gd name="connsiteY33" fmla="*/ 446554 h 552824"/>
              <a:gd name="connsiteX34" fmla="*/ 286295 w 552824"/>
              <a:gd name="connsiteY34" fmla="*/ 446554 h 552824"/>
              <a:gd name="connsiteX35" fmla="*/ 319477 w 552824"/>
              <a:gd name="connsiteY35" fmla="*/ 446554 h 552824"/>
              <a:gd name="connsiteX36" fmla="*/ 319477 w 552824"/>
              <a:gd name="connsiteY36" fmla="*/ 415281 h 552824"/>
              <a:gd name="connsiteX37" fmla="*/ 319477 w 552824"/>
              <a:gd name="connsiteY37" fmla="*/ 376577 h 552824"/>
              <a:gd name="connsiteX38" fmla="*/ 327450 w 552824"/>
              <a:gd name="connsiteY38" fmla="*/ 356978 h 552824"/>
              <a:gd name="connsiteX39" fmla="*/ 348796 w 552824"/>
              <a:gd name="connsiteY39" fmla="*/ 331354 h 552824"/>
              <a:gd name="connsiteX40" fmla="*/ 383139 w 552824"/>
              <a:gd name="connsiteY40" fmla="*/ 248256 h 552824"/>
              <a:gd name="connsiteX41" fmla="*/ 276992 w 552824"/>
              <a:gd name="connsiteY41" fmla="*/ 148754 h 552824"/>
              <a:gd name="connsiteX42" fmla="*/ 276992 w 552824"/>
              <a:gd name="connsiteY42" fmla="*/ 169975 h 552824"/>
              <a:gd name="connsiteX43" fmla="*/ 276992 w 552824"/>
              <a:gd name="connsiteY43" fmla="*/ 170058 h 552824"/>
              <a:gd name="connsiteX44" fmla="*/ 361876 w 552824"/>
              <a:gd name="connsiteY44" fmla="*/ 248256 h 552824"/>
              <a:gd name="connsiteX45" fmla="*/ 332517 w 552824"/>
              <a:gd name="connsiteY45" fmla="*/ 317733 h 552824"/>
              <a:gd name="connsiteX46" fmla="*/ 310132 w 552824"/>
              <a:gd name="connsiteY46" fmla="*/ 344643 h 552824"/>
              <a:gd name="connsiteX47" fmla="*/ 298215 w 552824"/>
              <a:gd name="connsiteY47" fmla="*/ 376577 h 552824"/>
              <a:gd name="connsiteX48" fmla="*/ 298215 w 552824"/>
              <a:gd name="connsiteY48" fmla="*/ 386296 h 552824"/>
              <a:gd name="connsiteX49" fmla="*/ 296263 w 552824"/>
              <a:gd name="connsiteY49" fmla="*/ 386046 h 552824"/>
              <a:gd name="connsiteX50" fmla="*/ 287043 w 552824"/>
              <a:gd name="connsiteY50" fmla="*/ 386046 h 552824"/>
              <a:gd name="connsiteX51" fmla="*/ 287043 w 552824"/>
              <a:gd name="connsiteY51" fmla="*/ 297549 h 552824"/>
              <a:gd name="connsiteX52" fmla="*/ 297674 w 552824"/>
              <a:gd name="connsiteY52" fmla="*/ 297549 h 552824"/>
              <a:gd name="connsiteX53" fmla="*/ 297674 w 552824"/>
              <a:gd name="connsiteY53" fmla="*/ 276287 h 552824"/>
              <a:gd name="connsiteX54" fmla="*/ 255150 w 552824"/>
              <a:gd name="connsiteY54" fmla="*/ 276287 h 552824"/>
              <a:gd name="connsiteX55" fmla="*/ 255150 w 552824"/>
              <a:gd name="connsiteY55" fmla="*/ 297549 h 552824"/>
              <a:gd name="connsiteX56" fmla="*/ 265781 w 552824"/>
              <a:gd name="connsiteY56" fmla="*/ 297549 h 552824"/>
              <a:gd name="connsiteX57" fmla="*/ 265781 w 552824"/>
              <a:gd name="connsiteY57" fmla="*/ 386046 h 552824"/>
              <a:gd name="connsiteX58" fmla="*/ 256561 w 552824"/>
              <a:gd name="connsiteY58" fmla="*/ 386046 h 552824"/>
              <a:gd name="connsiteX59" fmla="*/ 255773 w 552824"/>
              <a:gd name="connsiteY59" fmla="*/ 386046 h 552824"/>
              <a:gd name="connsiteX60" fmla="*/ 255773 w 552824"/>
              <a:gd name="connsiteY60" fmla="*/ 376537 h 552824"/>
              <a:gd name="connsiteX61" fmla="*/ 243855 w 552824"/>
              <a:gd name="connsiteY61" fmla="*/ 344643 h 552824"/>
              <a:gd name="connsiteX62" fmla="*/ 221429 w 552824"/>
              <a:gd name="connsiteY62" fmla="*/ 317857 h 552824"/>
              <a:gd name="connsiteX63" fmla="*/ 192110 w 552824"/>
              <a:gd name="connsiteY63" fmla="*/ 248214 h 552824"/>
              <a:gd name="connsiteX64" fmla="*/ 276992 w 552824"/>
              <a:gd name="connsiteY64" fmla="*/ 169975 h 552824"/>
              <a:gd name="connsiteX65" fmla="*/ 127575 w 552824"/>
              <a:gd name="connsiteY65" fmla="*/ 233845 h 552824"/>
              <a:gd name="connsiteX66" fmla="*/ 127575 w 552824"/>
              <a:gd name="connsiteY66" fmla="*/ 255107 h 552824"/>
              <a:gd name="connsiteX67" fmla="*/ 148837 w 552824"/>
              <a:gd name="connsiteY67" fmla="*/ 255107 h 552824"/>
              <a:gd name="connsiteX68" fmla="*/ 148837 w 552824"/>
              <a:gd name="connsiteY68" fmla="*/ 233845 h 552824"/>
              <a:gd name="connsiteX69" fmla="*/ 127575 w 552824"/>
              <a:gd name="connsiteY69" fmla="*/ 233845 h 552824"/>
              <a:gd name="connsiteX70" fmla="*/ 403987 w 552824"/>
              <a:gd name="connsiteY70" fmla="*/ 233845 h 552824"/>
              <a:gd name="connsiteX71" fmla="*/ 403987 w 552824"/>
              <a:gd name="connsiteY71" fmla="*/ 255107 h 552824"/>
              <a:gd name="connsiteX72" fmla="*/ 425249 w 552824"/>
              <a:gd name="connsiteY72" fmla="*/ 255107 h 552824"/>
              <a:gd name="connsiteX73" fmla="*/ 425249 w 552824"/>
              <a:gd name="connsiteY73" fmla="*/ 233845 h 552824"/>
              <a:gd name="connsiteX74" fmla="*/ 403987 w 552824"/>
              <a:gd name="connsiteY74" fmla="*/ 233845 h 552824"/>
              <a:gd name="connsiteX75" fmla="*/ 298215 w 552824"/>
              <a:gd name="connsiteY75" fmla="*/ 407102 h 552824"/>
              <a:gd name="connsiteX76" fmla="*/ 298215 w 552824"/>
              <a:gd name="connsiteY76" fmla="*/ 407185 h 552824"/>
              <a:gd name="connsiteX77" fmla="*/ 298215 w 552824"/>
              <a:gd name="connsiteY77" fmla="*/ 415281 h 552824"/>
              <a:gd name="connsiteX78" fmla="*/ 298215 w 552824"/>
              <a:gd name="connsiteY78" fmla="*/ 425292 h 552824"/>
              <a:gd name="connsiteX79" fmla="*/ 286295 w 552824"/>
              <a:gd name="connsiteY79" fmla="*/ 425292 h 552824"/>
              <a:gd name="connsiteX80" fmla="*/ 265698 w 552824"/>
              <a:gd name="connsiteY80" fmla="*/ 425292 h 552824"/>
              <a:gd name="connsiteX81" fmla="*/ 255773 w 552824"/>
              <a:gd name="connsiteY81" fmla="*/ 425292 h 552824"/>
              <a:gd name="connsiteX82" fmla="*/ 255773 w 552824"/>
              <a:gd name="connsiteY82" fmla="*/ 414950 h 552824"/>
              <a:gd name="connsiteX83" fmla="*/ 255773 w 552824"/>
              <a:gd name="connsiteY83" fmla="*/ 407308 h 552824"/>
              <a:gd name="connsiteX84" fmla="*/ 255813 w 552824"/>
              <a:gd name="connsiteY84" fmla="*/ 407308 h 552824"/>
              <a:gd name="connsiteX85" fmla="*/ 256561 w 552824"/>
              <a:gd name="connsiteY85" fmla="*/ 407308 h 552824"/>
              <a:gd name="connsiteX86" fmla="*/ 296263 w 552824"/>
              <a:gd name="connsiteY86" fmla="*/ 407308 h 552824"/>
              <a:gd name="connsiteX87" fmla="*/ 298215 w 552824"/>
              <a:gd name="connsiteY87" fmla="*/ 407102 h 552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552824" h="552824">
                <a:moveTo>
                  <a:pt x="276412" y="0"/>
                </a:moveTo>
                <a:cubicBezTo>
                  <a:pt x="123881" y="0"/>
                  <a:pt x="2" y="123881"/>
                  <a:pt x="0" y="276412"/>
                </a:cubicBezTo>
                <a:cubicBezTo>
                  <a:pt x="-2" y="428947"/>
                  <a:pt x="123879" y="552824"/>
                  <a:pt x="276412" y="552824"/>
                </a:cubicBezTo>
                <a:cubicBezTo>
                  <a:pt x="428945" y="552824"/>
                  <a:pt x="552826" y="428947"/>
                  <a:pt x="552824" y="276412"/>
                </a:cubicBezTo>
                <a:cubicBezTo>
                  <a:pt x="552822" y="123881"/>
                  <a:pt x="428943" y="0"/>
                  <a:pt x="276412" y="0"/>
                </a:cubicBezTo>
                <a:close/>
                <a:moveTo>
                  <a:pt x="276412" y="21304"/>
                </a:moveTo>
                <a:cubicBezTo>
                  <a:pt x="417450" y="21304"/>
                  <a:pt x="531559" y="135374"/>
                  <a:pt x="531562" y="276412"/>
                </a:cubicBezTo>
                <a:cubicBezTo>
                  <a:pt x="531564" y="417454"/>
                  <a:pt x="417454" y="531562"/>
                  <a:pt x="276412" y="531562"/>
                </a:cubicBezTo>
                <a:cubicBezTo>
                  <a:pt x="135370" y="531562"/>
                  <a:pt x="21261" y="417454"/>
                  <a:pt x="21262" y="276412"/>
                </a:cubicBezTo>
                <a:cubicBezTo>
                  <a:pt x="21264" y="135374"/>
                  <a:pt x="135373" y="21304"/>
                  <a:pt x="276412" y="21304"/>
                </a:cubicBezTo>
                <a:close/>
                <a:moveTo>
                  <a:pt x="265781" y="106271"/>
                </a:moveTo>
                <a:lnTo>
                  <a:pt x="265781" y="127533"/>
                </a:lnTo>
                <a:lnTo>
                  <a:pt x="287043" y="127533"/>
                </a:lnTo>
                <a:lnTo>
                  <a:pt x="287043" y="106271"/>
                </a:lnTo>
                <a:lnTo>
                  <a:pt x="265781" y="106271"/>
                </a:lnTo>
                <a:close/>
                <a:moveTo>
                  <a:pt x="178696" y="142317"/>
                </a:moveTo>
                <a:lnTo>
                  <a:pt x="163663" y="157351"/>
                </a:lnTo>
                <a:lnTo>
                  <a:pt x="178696" y="172384"/>
                </a:lnTo>
                <a:lnTo>
                  <a:pt x="193729" y="157351"/>
                </a:lnTo>
                <a:lnTo>
                  <a:pt x="178696" y="142317"/>
                </a:lnTo>
                <a:close/>
                <a:moveTo>
                  <a:pt x="374128" y="142317"/>
                </a:moveTo>
                <a:lnTo>
                  <a:pt x="359095" y="157351"/>
                </a:lnTo>
                <a:lnTo>
                  <a:pt x="374128" y="172384"/>
                </a:lnTo>
                <a:lnTo>
                  <a:pt x="389160" y="157351"/>
                </a:lnTo>
                <a:lnTo>
                  <a:pt x="374128" y="142317"/>
                </a:lnTo>
                <a:close/>
                <a:moveTo>
                  <a:pt x="276992" y="148754"/>
                </a:moveTo>
                <a:lnTo>
                  <a:pt x="276992" y="148796"/>
                </a:lnTo>
                <a:cubicBezTo>
                  <a:pt x="218899" y="148796"/>
                  <a:pt x="170847" y="193010"/>
                  <a:pt x="170847" y="248256"/>
                </a:cubicBezTo>
                <a:cubicBezTo>
                  <a:pt x="170847" y="286231"/>
                  <a:pt x="188780" y="312220"/>
                  <a:pt x="205191" y="331646"/>
                </a:cubicBezTo>
                <a:cubicBezTo>
                  <a:pt x="213396" y="341356"/>
                  <a:pt x="221244" y="349710"/>
                  <a:pt x="226577" y="357143"/>
                </a:cubicBezTo>
                <a:cubicBezTo>
                  <a:pt x="231912" y="364577"/>
                  <a:pt x="234510" y="370583"/>
                  <a:pt x="234510" y="376620"/>
                </a:cubicBezTo>
                <a:lnTo>
                  <a:pt x="234510" y="414950"/>
                </a:lnTo>
                <a:lnTo>
                  <a:pt x="234510" y="446554"/>
                </a:lnTo>
                <a:lnTo>
                  <a:pt x="265698" y="446554"/>
                </a:lnTo>
                <a:lnTo>
                  <a:pt x="286295" y="446554"/>
                </a:lnTo>
                <a:lnTo>
                  <a:pt x="319477" y="446554"/>
                </a:lnTo>
                <a:lnTo>
                  <a:pt x="319477" y="415281"/>
                </a:lnTo>
                <a:lnTo>
                  <a:pt x="319477" y="376577"/>
                </a:lnTo>
                <a:cubicBezTo>
                  <a:pt x="319477" y="370541"/>
                  <a:pt x="322109" y="364462"/>
                  <a:pt x="327450" y="356978"/>
                </a:cubicBezTo>
                <a:cubicBezTo>
                  <a:pt x="332789" y="349495"/>
                  <a:pt x="340597" y="341097"/>
                  <a:pt x="348796" y="331354"/>
                </a:cubicBezTo>
                <a:cubicBezTo>
                  <a:pt x="365196" y="311865"/>
                  <a:pt x="383139" y="285950"/>
                  <a:pt x="383139" y="248256"/>
                </a:cubicBezTo>
                <a:cubicBezTo>
                  <a:pt x="383139" y="193007"/>
                  <a:pt x="335088" y="148754"/>
                  <a:pt x="276992" y="148754"/>
                </a:cubicBezTo>
                <a:close/>
                <a:moveTo>
                  <a:pt x="276992" y="169975"/>
                </a:moveTo>
                <a:lnTo>
                  <a:pt x="276992" y="170058"/>
                </a:lnTo>
                <a:cubicBezTo>
                  <a:pt x="324399" y="170058"/>
                  <a:pt x="361876" y="205361"/>
                  <a:pt x="361876" y="248256"/>
                </a:cubicBezTo>
                <a:cubicBezTo>
                  <a:pt x="361876" y="279395"/>
                  <a:pt x="347956" y="299388"/>
                  <a:pt x="332517" y="317733"/>
                </a:cubicBezTo>
                <a:cubicBezTo>
                  <a:pt x="324797" y="326906"/>
                  <a:pt x="316732" y="335394"/>
                  <a:pt x="310132" y="344643"/>
                </a:cubicBezTo>
                <a:cubicBezTo>
                  <a:pt x="303534" y="353890"/>
                  <a:pt x="298215" y="364360"/>
                  <a:pt x="298215" y="376577"/>
                </a:cubicBezTo>
                <a:lnTo>
                  <a:pt x="298215" y="386296"/>
                </a:lnTo>
                <a:cubicBezTo>
                  <a:pt x="297572" y="386152"/>
                  <a:pt x="296920" y="386069"/>
                  <a:pt x="296263" y="386046"/>
                </a:cubicBezTo>
                <a:lnTo>
                  <a:pt x="287043" y="386046"/>
                </a:lnTo>
                <a:lnTo>
                  <a:pt x="287043" y="297549"/>
                </a:lnTo>
                <a:lnTo>
                  <a:pt x="297674" y="297549"/>
                </a:lnTo>
                <a:lnTo>
                  <a:pt x="297674" y="276287"/>
                </a:lnTo>
                <a:lnTo>
                  <a:pt x="255150" y="276287"/>
                </a:lnTo>
                <a:lnTo>
                  <a:pt x="255150" y="297549"/>
                </a:lnTo>
                <a:lnTo>
                  <a:pt x="265781" y="297549"/>
                </a:lnTo>
                <a:lnTo>
                  <a:pt x="265781" y="386046"/>
                </a:lnTo>
                <a:lnTo>
                  <a:pt x="256561" y="386046"/>
                </a:lnTo>
                <a:cubicBezTo>
                  <a:pt x="256298" y="386037"/>
                  <a:pt x="256036" y="386037"/>
                  <a:pt x="255773" y="386046"/>
                </a:cubicBezTo>
                <a:lnTo>
                  <a:pt x="255773" y="376537"/>
                </a:lnTo>
                <a:cubicBezTo>
                  <a:pt x="255773" y="364320"/>
                  <a:pt x="250459" y="353846"/>
                  <a:pt x="243855" y="344643"/>
                </a:cubicBezTo>
                <a:cubicBezTo>
                  <a:pt x="237249" y="335441"/>
                  <a:pt x="229141" y="326985"/>
                  <a:pt x="221429" y="317857"/>
                </a:cubicBezTo>
                <a:cubicBezTo>
                  <a:pt x="206003" y="299599"/>
                  <a:pt x="192110" y="279686"/>
                  <a:pt x="192110" y="248214"/>
                </a:cubicBezTo>
                <a:cubicBezTo>
                  <a:pt x="192110" y="205317"/>
                  <a:pt x="229588" y="169975"/>
                  <a:pt x="276992" y="169975"/>
                </a:cubicBezTo>
                <a:close/>
                <a:moveTo>
                  <a:pt x="127575" y="233845"/>
                </a:moveTo>
                <a:lnTo>
                  <a:pt x="127575" y="255107"/>
                </a:lnTo>
                <a:lnTo>
                  <a:pt x="148837" y="255107"/>
                </a:lnTo>
                <a:lnTo>
                  <a:pt x="148837" y="233845"/>
                </a:lnTo>
                <a:lnTo>
                  <a:pt x="127575" y="233845"/>
                </a:lnTo>
                <a:close/>
                <a:moveTo>
                  <a:pt x="403987" y="233845"/>
                </a:moveTo>
                <a:lnTo>
                  <a:pt x="403987" y="255107"/>
                </a:lnTo>
                <a:lnTo>
                  <a:pt x="425249" y="255107"/>
                </a:lnTo>
                <a:lnTo>
                  <a:pt x="425249" y="233845"/>
                </a:lnTo>
                <a:lnTo>
                  <a:pt x="403987" y="233845"/>
                </a:lnTo>
                <a:close/>
                <a:moveTo>
                  <a:pt x="298215" y="407102"/>
                </a:moveTo>
                <a:lnTo>
                  <a:pt x="298215" y="407185"/>
                </a:lnTo>
                <a:lnTo>
                  <a:pt x="298215" y="415281"/>
                </a:lnTo>
                <a:lnTo>
                  <a:pt x="298215" y="425292"/>
                </a:lnTo>
                <a:lnTo>
                  <a:pt x="286295" y="425292"/>
                </a:lnTo>
                <a:lnTo>
                  <a:pt x="265698" y="425292"/>
                </a:lnTo>
                <a:lnTo>
                  <a:pt x="255773" y="425292"/>
                </a:lnTo>
                <a:lnTo>
                  <a:pt x="255773" y="414950"/>
                </a:lnTo>
                <a:lnTo>
                  <a:pt x="255773" y="407308"/>
                </a:lnTo>
                <a:cubicBezTo>
                  <a:pt x="255785" y="407310"/>
                  <a:pt x="255800" y="407310"/>
                  <a:pt x="255813" y="407308"/>
                </a:cubicBezTo>
                <a:cubicBezTo>
                  <a:pt x="256064" y="407319"/>
                  <a:pt x="256313" y="407319"/>
                  <a:pt x="256561" y="407308"/>
                </a:cubicBezTo>
                <a:lnTo>
                  <a:pt x="296263" y="407308"/>
                </a:lnTo>
                <a:cubicBezTo>
                  <a:pt x="296918" y="407299"/>
                  <a:pt x="297572" y="407231"/>
                  <a:pt x="298215" y="407102"/>
                </a:cubicBezTo>
                <a:close/>
              </a:path>
            </a:pathLst>
          </a:custGeom>
          <a:gradFill>
            <a:gsLst>
              <a:gs pos="100000">
                <a:schemeClr val="accent2"/>
              </a:gs>
              <a:gs pos="0">
                <a:schemeClr val="bg1"/>
              </a:gs>
            </a:gsLst>
            <a:lin ang="5400000" scaled="1"/>
          </a:gradFill>
          <a:ln w="21248" cap="flat">
            <a:noFill/>
            <a:prstDash val="solid"/>
            <a:miter/>
          </a:ln>
        </p:spPr>
        <p:txBody>
          <a:bodyPr rtlCol="0" anchor="ctr"/>
          <a:lstStyle/>
          <a:p>
            <a:endParaRPr lang="zh-CN" altLang="en-US"/>
          </a:p>
        </p:txBody>
      </p:sp>
      <p:sp>
        <p:nvSpPr>
          <p:cNvPr id="42" name="椭圆 41">
            <a:extLst>
              <a:ext uri="{FF2B5EF4-FFF2-40B4-BE49-F238E27FC236}">
                <a16:creationId xmlns:a16="http://schemas.microsoft.com/office/drawing/2014/main" id="{D57AFDC4-78EC-4DE7-88B6-B63B5BB3D9A0}"/>
              </a:ext>
            </a:extLst>
          </p:cNvPr>
          <p:cNvSpPr/>
          <p:nvPr/>
        </p:nvSpPr>
        <p:spPr>
          <a:xfrm flipH="1">
            <a:off x="3352743" y="3239683"/>
            <a:ext cx="795528" cy="795528"/>
          </a:xfrm>
          <a:prstGeom prst="ellipse">
            <a:avLst/>
          </a:prstGeom>
          <a:solidFill>
            <a:srgbClr val="0D1623"/>
          </a:solidFill>
          <a:ln w="16573">
            <a:solidFill>
              <a:schemeClr val="accent2">
                <a:alpha val="27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566"/>
          </a:p>
        </p:txBody>
      </p:sp>
      <p:sp>
        <p:nvSpPr>
          <p:cNvPr id="75" name="图形 60">
            <a:extLst>
              <a:ext uri="{FF2B5EF4-FFF2-40B4-BE49-F238E27FC236}">
                <a16:creationId xmlns:a16="http://schemas.microsoft.com/office/drawing/2014/main" id="{C2BB3A03-7A13-4B59-8351-AE72F7F52A1F}"/>
              </a:ext>
            </a:extLst>
          </p:cNvPr>
          <p:cNvSpPr/>
          <p:nvPr/>
        </p:nvSpPr>
        <p:spPr>
          <a:xfrm>
            <a:off x="3474094" y="3361035"/>
            <a:ext cx="552824" cy="552824"/>
          </a:xfrm>
          <a:custGeom>
            <a:avLst/>
            <a:gdLst>
              <a:gd name="connsiteX0" fmla="*/ 276412 w 552824"/>
              <a:gd name="connsiteY0" fmla="*/ 0 h 552824"/>
              <a:gd name="connsiteX1" fmla="*/ 0 w 552824"/>
              <a:gd name="connsiteY1" fmla="*/ 276412 h 552824"/>
              <a:gd name="connsiteX2" fmla="*/ 276412 w 552824"/>
              <a:gd name="connsiteY2" fmla="*/ 552824 h 552824"/>
              <a:gd name="connsiteX3" fmla="*/ 552824 w 552824"/>
              <a:gd name="connsiteY3" fmla="*/ 276412 h 552824"/>
              <a:gd name="connsiteX4" fmla="*/ 276412 w 552824"/>
              <a:gd name="connsiteY4" fmla="*/ 0 h 552824"/>
              <a:gd name="connsiteX5" fmla="*/ 276412 w 552824"/>
              <a:gd name="connsiteY5" fmla="*/ 21304 h 552824"/>
              <a:gd name="connsiteX6" fmla="*/ 531562 w 552824"/>
              <a:gd name="connsiteY6" fmla="*/ 276412 h 552824"/>
              <a:gd name="connsiteX7" fmla="*/ 276412 w 552824"/>
              <a:gd name="connsiteY7" fmla="*/ 531562 h 552824"/>
              <a:gd name="connsiteX8" fmla="*/ 21262 w 552824"/>
              <a:gd name="connsiteY8" fmla="*/ 276412 h 552824"/>
              <a:gd name="connsiteX9" fmla="*/ 276412 w 552824"/>
              <a:gd name="connsiteY9" fmla="*/ 21304 h 552824"/>
              <a:gd name="connsiteX10" fmla="*/ 191362 w 552824"/>
              <a:gd name="connsiteY10" fmla="*/ 106312 h 552824"/>
              <a:gd name="connsiteX11" fmla="*/ 149086 w 552824"/>
              <a:gd name="connsiteY11" fmla="*/ 146470 h 552824"/>
              <a:gd name="connsiteX12" fmla="*/ 148837 w 552824"/>
              <a:gd name="connsiteY12" fmla="*/ 148837 h 552824"/>
              <a:gd name="connsiteX13" fmla="*/ 148837 w 552824"/>
              <a:gd name="connsiteY13" fmla="*/ 435880 h 552824"/>
              <a:gd name="connsiteX14" fmla="*/ 159468 w 552824"/>
              <a:gd name="connsiteY14" fmla="*/ 446512 h 552824"/>
              <a:gd name="connsiteX15" fmla="*/ 414618 w 552824"/>
              <a:gd name="connsiteY15" fmla="*/ 446512 h 552824"/>
              <a:gd name="connsiteX16" fmla="*/ 425249 w 552824"/>
              <a:gd name="connsiteY16" fmla="*/ 435880 h 552824"/>
              <a:gd name="connsiteX17" fmla="*/ 425249 w 552824"/>
              <a:gd name="connsiteY17" fmla="*/ 181977 h 552824"/>
              <a:gd name="connsiteX18" fmla="*/ 425041 w 552824"/>
              <a:gd name="connsiteY18" fmla="*/ 179651 h 552824"/>
              <a:gd name="connsiteX19" fmla="*/ 417939 w 552824"/>
              <a:gd name="connsiteY19" fmla="*/ 170681 h 552824"/>
              <a:gd name="connsiteX20" fmla="*/ 403821 w 552824"/>
              <a:gd name="connsiteY20" fmla="*/ 148837 h 552824"/>
              <a:gd name="connsiteX21" fmla="*/ 417939 w 552824"/>
              <a:gd name="connsiteY21" fmla="*/ 127035 h 552824"/>
              <a:gd name="connsiteX22" fmla="*/ 424679 w 552824"/>
              <a:gd name="connsiteY22" fmla="*/ 113593 h 552824"/>
              <a:gd name="connsiteX23" fmla="*/ 414575 w 552824"/>
              <a:gd name="connsiteY23" fmla="*/ 106312 h 552824"/>
              <a:gd name="connsiteX24" fmla="*/ 191362 w 552824"/>
              <a:gd name="connsiteY24" fmla="*/ 106312 h 552824"/>
              <a:gd name="connsiteX25" fmla="*/ 191362 w 552824"/>
              <a:gd name="connsiteY25" fmla="*/ 127575 h 552824"/>
              <a:gd name="connsiteX26" fmla="*/ 391901 w 552824"/>
              <a:gd name="connsiteY26" fmla="*/ 127575 h 552824"/>
              <a:gd name="connsiteX27" fmla="*/ 382558 w 552824"/>
              <a:gd name="connsiteY27" fmla="*/ 148837 h 552824"/>
              <a:gd name="connsiteX28" fmla="*/ 391901 w 552824"/>
              <a:gd name="connsiteY28" fmla="*/ 170100 h 552824"/>
              <a:gd name="connsiteX29" fmla="*/ 191362 w 552824"/>
              <a:gd name="connsiteY29" fmla="*/ 170100 h 552824"/>
              <a:gd name="connsiteX30" fmla="*/ 170100 w 552824"/>
              <a:gd name="connsiteY30" fmla="*/ 148837 h 552824"/>
              <a:gd name="connsiteX31" fmla="*/ 191362 w 552824"/>
              <a:gd name="connsiteY31" fmla="*/ 127575 h 552824"/>
              <a:gd name="connsiteX32" fmla="*/ 170100 w 552824"/>
              <a:gd name="connsiteY32" fmla="*/ 185382 h 552824"/>
              <a:gd name="connsiteX33" fmla="*/ 191362 w 552824"/>
              <a:gd name="connsiteY33" fmla="*/ 191362 h 552824"/>
              <a:gd name="connsiteX34" fmla="*/ 403987 w 552824"/>
              <a:gd name="connsiteY34" fmla="*/ 191362 h 552824"/>
              <a:gd name="connsiteX35" fmla="*/ 403987 w 552824"/>
              <a:gd name="connsiteY35" fmla="*/ 425249 h 552824"/>
              <a:gd name="connsiteX36" fmla="*/ 170100 w 552824"/>
              <a:gd name="connsiteY36" fmla="*/ 425249 h 552824"/>
              <a:gd name="connsiteX37" fmla="*/ 170100 w 552824"/>
              <a:gd name="connsiteY37" fmla="*/ 185382 h 552824"/>
              <a:gd name="connsiteX38" fmla="*/ 264909 w 552824"/>
              <a:gd name="connsiteY38" fmla="*/ 255150 h 552824"/>
              <a:gd name="connsiteX39" fmla="*/ 243647 w 552824"/>
              <a:gd name="connsiteY39" fmla="*/ 276412 h 552824"/>
              <a:gd name="connsiteX40" fmla="*/ 244850 w 552824"/>
              <a:gd name="connsiteY40" fmla="*/ 282308 h 552824"/>
              <a:gd name="connsiteX41" fmla="*/ 207184 w 552824"/>
              <a:gd name="connsiteY41" fmla="*/ 319975 h 552824"/>
              <a:gd name="connsiteX42" fmla="*/ 201993 w 552824"/>
              <a:gd name="connsiteY42" fmla="*/ 318937 h 552824"/>
              <a:gd name="connsiteX43" fmla="*/ 180731 w 552824"/>
              <a:gd name="connsiteY43" fmla="*/ 340199 h 552824"/>
              <a:gd name="connsiteX44" fmla="*/ 201993 w 552824"/>
              <a:gd name="connsiteY44" fmla="*/ 361462 h 552824"/>
              <a:gd name="connsiteX45" fmla="*/ 223256 w 552824"/>
              <a:gd name="connsiteY45" fmla="*/ 340199 h 552824"/>
              <a:gd name="connsiteX46" fmla="*/ 222176 w 552824"/>
              <a:gd name="connsiteY46" fmla="*/ 335050 h 552824"/>
              <a:gd name="connsiteX47" fmla="*/ 260465 w 552824"/>
              <a:gd name="connsiteY47" fmla="*/ 296760 h 552824"/>
              <a:gd name="connsiteX48" fmla="*/ 264909 w 552824"/>
              <a:gd name="connsiteY48" fmla="*/ 297674 h 552824"/>
              <a:gd name="connsiteX49" fmla="*/ 270805 w 552824"/>
              <a:gd name="connsiteY49" fmla="*/ 296471 h 552824"/>
              <a:gd name="connsiteX50" fmla="*/ 322052 w 552824"/>
              <a:gd name="connsiteY50" fmla="*/ 347716 h 552824"/>
              <a:gd name="connsiteX51" fmla="*/ 337089 w 552824"/>
              <a:gd name="connsiteY51" fmla="*/ 347728 h 552824"/>
              <a:gd name="connsiteX52" fmla="*/ 339079 w 552824"/>
              <a:gd name="connsiteY52" fmla="*/ 344975 h 552824"/>
              <a:gd name="connsiteX53" fmla="*/ 362874 w 552824"/>
              <a:gd name="connsiteY53" fmla="*/ 297383 h 552824"/>
              <a:gd name="connsiteX54" fmla="*/ 382724 w 552824"/>
              <a:gd name="connsiteY54" fmla="*/ 276412 h 552824"/>
              <a:gd name="connsiteX55" fmla="*/ 361462 w 552824"/>
              <a:gd name="connsiteY55" fmla="*/ 255150 h 552824"/>
              <a:gd name="connsiteX56" fmla="*/ 340199 w 552824"/>
              <a:gd name="connsiteY56" fmla="*/ 276412 h 552824"/>
              <a:gd name="connsiteX57" fmla="*/ 343978 w 552824"/>
              <a:gd name="connsiteY57" fmla="*/ 287666 h 552824"/>
              <a:gd name="connsiteX58" fmla="*/ 326662 w 552824"/>
              <a:gd name="connsiteY58" fmla="*/ 322258 h 552824"/>
              <a:gd name="connsiteX59" fmla="*/ 285257 w 552824"/>
              <a:gd name="connsiteY59" fmla="*/ 280856 h 552824"/>
              <a:gd name="connsiteX60" fmla="*/ 286171 w 552824"/>
              <a:gd name="connsiteY60" fmla="*/ 276412 h 552824"/>
              <a:gd name="connsiteX61" fmla="*/ 264909 w 552824"/>
              <a:gd name="connsiteY61" fmla="*/ 255150 h 552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52824" h="552824">
                <a:moveTo>
                  <a:pt x="276412" y="0"/>
                </a:moveTo>
                <a:cubicBezTo>
                  <a:pt x="123881" y="0"/>
                  <a:pt x="2" y="123881"/>
                  <a:pt x="0" y="276412"/>
                </a:cubicBezTo>
                <a:cubicBezTo>
                  <a:pt x="-2" y="428947"/>
                  <a:pt x="123879" y="552824"/>
                  <a:pt x="276412" y="552824"/>
                </a:cubicBezTo>
                <a:cubicBezTo>
                  <a:pt x="428945" y="552824"/>
                  <a:pt x="552826" y="428947"/>
                  <a:pt x="552824" y="276412"/>
                </a:cubicBezTo>
                <a:cubicBezTo>
                  <a:pt x="552822" y="123881"/>
                  <a:pt x="428943" y="0"/>
                  <a:pt x="276412" y="0"/>
                </a:cubicBezTo>
                <a:close/>
                <a:moveTo>
                  <a:pt x="276412" y="21304"/>
                </a:moveTo>
                <a:cubicBezTo>
                  <a:pt x="417450" y="21304"/>
                  <a:pt x="531559" y="135374"/>
                  <a:pt x="531562" y="276412"/>
                </a:cubicBezTo>
                <a:cubicBezTo>
                  <a:pt x="531564" y="417454"/>
                  <a:pt x="417454" y="531562"/>
                  <a:pt x="276412" y="531562"/>
                </a:cubicBezTo>
                <a:cubicBezTo>
                  <a:pt x="135370" y="531562"/>
                  <a:pt x="21261" y="417454"/>
                  <a:pt x="21262" y="276412"/>
                </a:cubicBezTo>
                <a:cubicBezTo>
                  <a:pt x="21264" y="135374"/>
                  <a:pt x="135373" y="21304"/>
                  <a:pt x="276412" y="21304"/>
                </a:cubicBezTo>
                <a:close/>
                <a:moveTo>
                  <a:pt x="191362" y="106312"/>
                </a:moveTo>
                <a:cubicBezTo>
                  <a:pt x="168796" y="106312"/>
                  <a:pt x="150348" y="124204"/>
                  <a:pt x="149086" y="146470"/>
                </a:cubicBezTo>
                <a:cubicBezTo>
                  <a:pt x="148915" y="147247"/>
                  <a:pt x="148832" y="148041"/>
                  <a:pt x="148837" y="148837"/>
                </a:cubicBezTo>
                <a:lnTo>
                  <a:pt x="148837" y="435880"/>
                </a:lnTo>
                <a:cubicBezTo>
                  <a:pt x="148838" y="441751"/>
                  <a:pt x="153597" y="446512"/>
                  <a:pt x="159468" y="446512"/>
                </a:cubicBezTo>
                <a:lnTo>
                  <a:pt x="414618" y="446512"/>
                </a:lnTo>
                <a:cubicBezTo>
                  <a:pt x="420489" y="446512"/>
                  <a:pt x="425249" y="441751"/>
                  <a:pt x="425249" y="435880"/>
                </a:cubicBezTo>
                <a:lnTo>
                  <a:pt x="425249" y="181977"/>
                </a:lnTo>
                <a:cubicBezTo>
                  <a:pt x="425266" y="181196"/>
                  <a:pt x="425196" y="180416"/>
                  <a:pt x="425041" y="179651"/>
                </a:cubicBezTo>
                <a:cubicBezTo>
                  <a:pt x="424622" y="175534"/>
                  <a:pt x="421852" y="172034"/>
                  <a:pt x="417939" y="170681"/>
                </a:cubicBezTo>
                <a:cubicBezTo>
                  <a:pt x="417939" y="170681"/>
                  <a:pt x="403821" y="167378"/>
                  <a:pt x="403821" y="148837"/>
                </a:cubicBezTo>
                <a:cubicBezTo>
                  <a:pt x="403821" y="130298"/>
                  <a:pt x="417939" y="127035"/>
                  <a:pt x="417939" y="127035"/>
                </a:cubicBezTo>
                <a:cubicBezTo>
                  <a:pt x="423512" y="125184"/>
                  <a:pt x="426529" y="119166"/>
                  <a:pt x="424679" y="113593"/>
                </a:cubicBezTo>
                <a:cubicBezTo>
                  <a:pt x="423234" y="109242"/>
                  <a:pt x="419162" y="106307"/>
                  <a:pt x="414575" y="106312"/>
                </a:cubicBezTo>
                <a:lnTo>
                  <a:pt x="191362" y="106312"/>
                </a:lnTo>
                <a:close/>
                <a:moveTo>
                  <a:pt x="191362" y="127575"/>
                </a:moveTo>
                <a:lnTo>
                  <a:pt x="391901" y="127575"/>
                </a:lnTo>
                <a:cubicBezTo>
                  <a:pt x="387783" y="133745"/>
                  <a:pt x="382558" y="138761"/>
                  <a:pt x="382558" y="148837"/>
                </a:cubicBezTo>
                <a:cubicBezTo>
                  <a:pt x="382558" y="158905"/>
                  <a:pt x="387791" y="163934"/>
                  <a:pt x="391901" y="170100"/>
                </a:cubicBezTo>
                <a:lnTo>
                  <a:pt x="191362" y="170100"/>
                </a:lnTo>
                <a:cubicBezTo>
                  <a:pt x="179399" y="170100"/>
                  <a:pt x="170100" y="160802"/>
                  <a:pt x="170100" y="148837"/>
                </a:cubicBezTo>
                <a:cubicBezTo>
                  <a:pt x="170100" y="136875"/>
                  <a:pt x="179399" y="127575"/>
                  <a:pt x="191362" y="127575"/>
                </a:cubicBezTo>
                <a:close/>
                <a:moveTo>
                  <a:pt x="170100" y="185382"/>
                </a:moveTo>
                <a:cubicBezTo>
                  <a:pt x="176391" y="189071"/>
                  <a:pt x="183586" y="191362"/>
                  <a:pt x="191362" y="191362"/>
                </a:cubicBezTo>
                <a:lnTo>
                  <a:pt x="403987" y="191362"/>
                </a:lnTo>
                <a:lnTo>
                  <a:pt x="403987" y="425249"/>
                </a:lnTo>
                <a:lnTo>
                  <a:pt x="170100" y="425249"/>
                </a:lnTo>
                <a:lnTo>
                  <a:pt x="170100" y="185382"/>
                </a:lnTo>
                <a:close/>
                <a:moveTo>
                  <a:pt x="264909" y="255150"/>
                </a:moveTo>
                <a:cubicBezTo>
                  <a:pt x="253291" y="255150"/>
                  <a:pt x="243647" y="264796"/>
                  <a:pt x="243647" y="276412"/>
                </a:cubicBezTo>
                <a:cubicBezTo>
                  <a:pt x="243647" y="278496"/>
                  <a:pt x="244276" y="280399"/>
                  <a:pt x="244850" y="282308"/>
                </a:cubicBezTo>
                <a:lnTo>
                  <a:pt x="207184" y="319975"/>
                </a:lnTo>
                <a:cubicBezTo>
                  <a:pt x="205480" y="319528"/>
                  <a:pt x="203826" y="318937"/>
                  <a:pt x="201993" y="318937"/>
                </a:cubicBezTo>
                <a:cubicBezTo>
                  <a:pt x="190376" y="318937"/>
                  <a:pt x="180731" y="328584"/>
                  <a:pt x="180731" y="340199"/>
                </a:cubicBezTo>
                <a:cubicBezTo>
                  <a:pt x="180731" y="351817"/>
                  <a:pt x="190376" y="361462"/>
                  <a:pt x="201993" y="361462"/>
                </a:cubicBezTo>
                <a:cubicBezTo>
                  <a:pt x="213611" y="361462"/>
                  <a:pt x="223256" y="351817"/>
                  <a:pt x="223256" y="340199"/>
                </a:cubicBezTo>
                <a:cubicBezTo>
                  <a:pt x="223256" y="338371"/>
                  <a:pt x="222620" y="336744"/>
                  <a:pt x="222176" y="335050"/>
                </a:cubicBezTo>
                <a:lnTo>
                  <a:pt x="260465" y="296760"/>
                </a:lnTo>
                <a:cubicBezTo>
                  <a:pt x="261943" y="297100"/>
                  <a:pt x="263340" y="297674"/>
                  <a:pt x="264909" y="297674"/>
                </a:cubicBezTo>
                <a:cubicBezTo>
                  <a:pt x="266991" y="297674"/>
                  <a:pt x="268896" y="297045"/>
                  <a:pt x="270805" y="296471"/>
                </a:cubicBezTo>
                <a:lnTo>
                  <a:pt x="322052" y="347716"/>
                </a:lnTo>
                <a:cubicBezTo>
                  <a:pt x="326200" y="351872"/>
                  <a:pt x="332932" y="351877"/>
                  <a:pt x="337089" y="347728"/>
                </a:cubicBezTo>
                <a:cubicBezTo>
                  <a:pt x="337895" y="346925"/>
                  <a:pt x="338566" y="345993"/>
                  <a:pt x="339079" y="344975"/>
                </a:cubicBezTo>
                <a:lnTo>
                  <a:pt x="362874" y="297383"/>
                </a:lnTo>
                <a:cubicBezTo>
                  <a:pt x="373817" y="296618"/>
                  <a:pt x="382724" y="287530"/>
                  <a:pt x="382724" y="276412"/>
                </a:cubicBezTo>
                <a:cubicBezTo>
                  <a:pt x="382724" y="264796"/>
                  <a:pt x="373080" y="255150"/>
                  <a:pt x="361462" y="255150"/>
                </a:cubicBezTo>
                <a:cubicBezTo>
                  <a:pt x="349844" y="255150"/>
                  <a:pt x="340199" y="264796"/>
                  <a:pt x="340199" y="276412"/>
                </a:cubicBezTo>
                <a:cubicBezTo>
                  <a:pt x="340199" y="280628"/>
                  <a:pt x="341805" y="284337"/>
                  <a:pt x="343978" y="287666"/>
                </a:cubicBezTo>
                <a:lnTo>
                  <a:pt x="326662" y="322258"/>
                </a:lnTo>
                <a:lnTo>
                  <a:pt x="285257" y="280856"/>
                </a:lnTo>
                <a:cubicBezTo>
                  <a:pt x="285591" y="279367"/>
                  <a:pt x="286171" y="277981"/>
                  <a:pt x="286171" y="276412"/>
                </a:cubicBezTo>
                <a:cubicBezTo>
                  <a:pt x="286171" y="264796"/>
                  <a:pt x="276525" y="255150"/>
                  <a:pt x="264909" y="255150"/>
                </a:cubicBezTo>
                <a:close/>
              </a:path>
            </a:pathLst>
          </a:custGeom>
          <a:gradFill>
            <a:gsLst>
              <a:gs pos="100000">
                <a:schemeClr val="accent2"/>
              </a:gs>
              <a:gs pos="0">
                <a:schemeClr val="bg1"/>
              </a:gs>
            </a:gsLst>
            <a:lin ang="5400000" scaled="1"/>
          </a:gradFill>
          <a:ln w="21248" cap="flat">
            <a:noFill/>
            <a:prstDash val="solid"/>
            <a:miter/>
          </a:ln>
        </p:spPr>
        <p:txBody>
          <a:bodyPr rtlCol="0" anchor="ctr"/>
          <a:lstStyle/>
          <a:p>
            <a:endParaRPr lang="zh-CN" altLang="en-US"/>
          </a:p>
        </p:txBody>
      </p:sp>
      <p:sp>
        <p:nvSpPr>
          <p:cNvPr id="34" name="椭圆 33">
            <a:extLst>
              <a:ext uri="{FF2B5EF4-FFF2-40B4-BE49-F238E27FC236}">
                <a16:creationId xmlns:a16="http://schemas.microsoft.com/office/drawing/2014/main" id="{0994136F-B1A7-4A36-8644-11790BA4446C}"/>
              </a:ext>
            </a:extLst>
          </p:cNvPr>
          <p:cNvSpPr/>
          <p:nvPr/>
        </p:nvSpPr>
        <p:spPr>
          <a:xfrm>
            <a:off x="8043729" y="3239683"/>
            <a:ext cx="795528" cy="795528"/>
          </a:xfrm>
          <a:prstGeom prst="ellipse">
            <a:avLst/>
          </a:prstGeom>
          <a:solidFill>
            <a:srgbClr val="0D1623"/>
          </a:solidFill>
          <a:ln w="16573">
            <a:solidFill>
              <a:schemeClr val="accent2">
                <a:alpha val="27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566"/>
          </a:p>
        </p:txBody>
      </p:sp>
      <p:sp>
        <p:nvSpPr>
          <p:cNvPr id="78" name="图形 62">
            <a:extLst>
              <a:ext uri="{FF2B5EF4-FFF2-40B4-BE49-F238E27FC236}">
                <a16:creationId xmlns:a16="http://schemas.microsoft.com/office/drawing/2014/main" id="{AD74AAE6-38BF-4481-82C3-EECD61B8DAB9}"/>
              </a:ext>
            </a:extLst>
          </p:cNvPr>
          <p:cNvSpPr/>
          <p:nvPr/>
        </p:nvSpPr>
        <p:spPr>
          <a:xfrm>
            <a:off x="8165081" y="3361035"/>
            <a:ext cx="552824" cy="552824"/>
          </a:xfrm>
          <a:custGeom>
            <a:avLst/>
            <a:gdLst>
              <a:gd name="connsiteX0" fmla="*/ 276412 w 552824"/>
              <a:gd name="connsiteY0" fmla="*/ 0 h 552824"/>
              <a:gd name="connsiteX1" fmla="*/ 0 w 552824"/>
              <a:gd name="connsiteY1" fmla="*/ 276412 h 552824"/>
              <a:gd name="connsiteX2" fmla="*/ 276412 w 552824"/>
              <a:gd name="connsiteY2" fmla="*/ 552824 h 552824"/>
              <a:gd name="connsiteX3" fmla="*/ 552824 w 552824"/>
              <a:gd name="connsiteY3" fmla="*/ 276412 h 552824"/>
              <a:gd name="connsiteX4" fmla="*/ 276412 w 552824"/>
              <a:gd name="connsiteY4" fmla="*/ 0 h 552824"/>
              <a:gd name="connsiteX5" fmla="*/ 276412 w 552824"/>
              <a:gd name="connsiteY5" fmla="*/ 21304 h 552824"/>
              <a:gd name="connsiteX6" fmla="*/ 531562 w 552824"/>
              <a:gd name="connsiteY6" fmla="*/ 276412 h 552824"/>
              <a:gd name="connsiteX7" fmla="*/ 276412 w 552824"/>
              <a:gd name="connsiteY7" fmla="*/ 531562 h 552824"/>
              <a:gd name="connsiteX8" fmla="*/ 21262 w 552824"/>
              <a:gd name="connsiteY8" fmla="*/ 276412 h 552824"/>
              <a:gd name="connsiteX9" fmla="*/ 276412 w 552824"/>
              <a:gd name="connsiteY9" fmla="*/ 21304 h 552824"/>
              <a:gd name="connsiteX10" fmla="*/ 106312 w 552824"/>
              <a:gd name="connsiteY10" fmla="*/ 106312 h 552824"/>
              <a:gd name="connsiteX11" fmla="*/ 106312 w 552824"/>
              <a:gd name="connsiteY11" fmla="*/ 116944 h 552824"/>
              <a:gd name="connsiteX12" fmla="*/ 106312 w 552824"/>
              <a:gd name="connsiteY12" fmla="*/ 446512 h 552824"/>
              <a:gd name="connsiteX13" fmla="*/ 446512 w 552824"/>
              <a:gd name="connsiteY13" fmla="*/ 446512 h 552824"/>
              <a:gd name="connsiteX14" fmla="*/ 446512 w 552824"/>
              <a:gd name="connsiteY14" fmla="*/ 106312 h 552824"/>
              <a:gd name="connsiteX15" fmla="*/ 106312 w 552824"/>
              <a:gd name="connsiteY15" fmla="*/ 106312 h 552824"/>
              <a:gd name="connsiteX16" fmla="*/ 127575 w 552824"/>
              <a:gd name="connsiteY16" fmla="*/ 127575 h 552824"/>
              <a:gd name="connsiteX17" fmla="*/ 425249 w 552824"/>
              <a:gd name="connsiteY17" fmla="*/ 127575 h 552824"/>
              <a:gd name="connsiteX18" fmla="*/ 425249 w 552824"/>
              <a:gd name="connsiteY18" fmla="*/ 425249 h 552824"/>
              <a:gd name="connsiteX19" fmla="*/ 127575 w 552824"/>
              <a:gd name="connsiteY19" fmla="*/ 425249 h 552824"/>
              <a:gd name="connsiteX20" fmla="*/ 127575 w 552824"/>
              <a:gd name="connsiteY20" fmla="*/ 127575 h 552824"/>
              <a:gd name="connsiteX21" fmla="*/ 382724 w 552824"/>
              <a:gd name="connsiteY21" fmla="*/ 148837 h 552824"/>
              <a:gd name="connsiteX22" fmla="*/ 361462 w 552824"/>
              <a:gd name="connsiteY22" fmla="*/ 170100 h 552824"/>
              <a:gd name="connsiteX23" fmla="*/ 362542 w 552824"/>
              <a:gd name="connsiteY23" fmla="*/ 175249 h 552824"/>
              <a:gd name="connsiteX24" fmla="*/ 343314 w 552824"/>
              <a:gd name="connsiteY24" fmla="*/ 194477 h 552824"/>
              <a:gd name="connsiteX25" fmla="*/ 276412 w 552824"/>
              <a:gd name="connsiteY25" fmla="*/ 170100 h 552824"/>
              <a:gd name="connsiteX26" fmla="*/ 170100 w 552824"/>
              <a:gd name="connsiteY26" fmla="*/ 276412 h 552824"/>
              <a:gd name="connsiteX27" fmla="*/ 276412 w 552824"/>
              <a:gd name="connsiteY27" fmla="*/ 382724 h 552824"/>
              <a:gd name="connsiteX28" fmla="*/ 382724 w 552824"/>
              <a:gd name="connsiteY28" fmla="*/ 276412 h 552824"/>
              <a:gd name="connsiteX29" fmla="*/ 358347 w 552824"/>
              <a:gd name="connsiteY29" fmla="*/ 209510 h 552824"/>
              <a:gd name="connsiteX30" fmla="*/ 377575 w 552824"/>
              <a:gd name="connsiteY30" fmla="*/ 190282 h 552824"/>
              <a:gd name="connsiteX31" fmla="*/ 382724 w 552824"/>
              <a:gd name="connsiteY31" fmla="*/ 191362 h 552824"/>
              <a:gd name="connsiteX32" fmla="*/ 403987 w 552824"/>
              <a:gd name="connsiteY32" fmla="*/ 170100 h 552824"/>
              <a:gd name="connsiteX33" fmla="*/ 382724 w 552824"/>
              <a:gd name="connsiteY33" fmla="*/ 148837 h 552824"/>
              <a:gd name="connsiteX34" fmla="*/ 276412 w 552824"/>
              <a:gd name="connsiteY34" fmla="*/ 191362 h 552824"/>
              <a:gd name="connsiteX35" fmla="*/ 328365 w 552824"/>
              <a:gd name="connsiteY35" fmla="*/ 209427 h 552824"/>
              <a:gd name="connsiteX36" fmla="*/ 290075 w 552824"/>
              <a:gd name="connsiteY36" fmla="*/ 247716 h 552824"/>
              <a:gd name="connsiteX37" fmla="*/ 276412 w 552824"/>
              <a:gd name="connsiteY37" fmla="*/ 244518 h 552824"/>
              <a:gd name="connsiteX38" fmla="*/ 244518 w 552824"/>
              <a:gd name="connsiteY38" fmla="*/ 276412 h 552824"/>
              <a:gd name="connsiteX39" fmla="*/ 276412 w 552824"/>
              <a:gd name="connsiteY39" fmla="*/ 308306 h 552824"/>
              <a:gd name="connsiteX40" fmla="*/ 308306 w 552824"/>
              <a:gd name="connsiteY40" fmla="*/ 276412 h 552824"/>
              <a:gd name="connsiteX41" fmla="*/ 305067 w 552824"/>
              <a:gd name="connsiteY41" fmla="*/ 262791 h 552824"/>
              <a:gd name="connsiteX42" fmla="*/ 343397 w 552824"/>
              <a:gd name="connsiteY42" fmla="*/ 224459 h 552824"/>
              <a:gd name="connsiteX43" fmla="*/ 361462 w 552824"/>
              <a:gd name="connsiteY43" fmla="*/ 276412 h 552824"/>
              <a:gd name="connsiteX44" fmla="*/ 276412 w 552824"/>
              <a:gd name="connsiteY44" fmla="*/ 361462 h 552824"/>
              <a:gd name="connsiteX45" fmla="*/ 191362 w 552824"/>
              <a:gd name="connsiteY45" fmla="*/ 276412 h 552824"/>
              <a:gd name="connsiteX46" fmla="*/ 276412 w 552824"/>
              <a:gd name="connsiteY46" fmla="*/ 191362 h 552824"/>
              <a:gd name="connsiteX47" fmla="*/ 268936 w 552824"/>
              <a:gd name="connsiteY47" fmla="*/ 268936 h 552824"/>
              <a:gd name="connsiteX48" fmla="*/ 283888 w 552824"/>
              <a:gd name="connsiteY48" fmla="*/ 283888 h 552824"/>
              <a:gd name="connsiteX49" fmla="*/ 276412 w 552824"/>
              <a:gd name="connsiteY49" fmla="*/ 287043 h 552824"/>
              <a:gd name="connsiteX50" fmla="*/ 265781 w 552824"/>
              <a:gd name="connsiteY50" fmla="*/ 276412 h 552824"/>
              <a:gd name="connsiteX51" fmla="*/ 268936 w 552824"/>
              <a:gd name="connsiteY51" fmla="*/ 268936 h 552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52824" h="552824">
                <a:moveTo>
                  <a:pt x="276412" y="0"/>
                </a:moveTo>
                <a:cubicBezTo>
                  <a:pt x="123881" y="0"/>
                  <a:pt x="2" y="123881"/>
                  <a:pt x="0" y="276412"/>
                </a:cubicBezTo>
                <a:cubicBezTo>
                  <a:pt x="-2" y="428947"/>
                  <a:pt x="123879" y="552824"/>
                  <a:pt x="276412" y="552824"/>
                </a:cubicBezTo>
                <a:cubicBezTo>
                  <a:pt x="428945" y="552824"/>
                  <a:pt x="552826" y="428947"/>
                  <a:pt x="552824" y="276412"/>
                </a:cubicBezTo>
                <a:cubicBezTo>
                  <a:pt x="552822" y="123881"/>
                  <a:pt x="428943" y="0"/>
                  <a:pt x="276412" y="0"/>
                </a:cubicBezTo>
                <a:close/>
                <a:moveTo>
                  <a:pt x="276412" y="21304"/>
                </a:moveTo>
                <a:cubicBezTo>
                  <a:pt x="417450" y="21304"/>
                  <a:pt x="531559" y="135374"/>
                  <a:pt x="531562" y="276412"/>
                </a:cubicBezTo>
                <a:cubicBezTo>
                  <a:pt x="531564" y="417454"/>
                  <a:pt x="417454" y="531562"/>
                  <a:pt x="276412" y="531562"/>
                </a:cubicBezTo>
                <a:cubicBezTo>
                  <a:pt x="135370" y="531562"/>
                  <a:pt x="21261" y="417454"/>
                  <a:pt x="21262" y="276412"/>
                </a:cubicBezTo>
                <a:cubicBezTo>
                  <a:pt x="21264" y="135374"/>
                  <a:pt x="135373" y="21304"/>
                  <a:pt x="276412" y="21304"/>
                </a:cubicBezTo>
                <a:close/>
                <a:moveTo>
                  <a:pt x="106312" y="106312"/>
                </a:moveTo>
                <a:lnTo>
                  <a:pt x="106312" y="116944"/>
                </a:lnTo>
                <a:lnTo>
                  <a:pt x="106312" y="446512"/>
                </a:lnTo>
                <a:lnTo>
                  <a:pt x="446512" y="446512"/>
                </a:lnTo>
                <a:lnTo>
                  <a:pt x="446512" y="106312"/>
                </a:lnTo>
                <a:lnTo>
                  <a:pt x="106312" y="106312"/>
                </a:lnTo>
                <a:close/>
                <a:moveTo>
                  <a:pt x="127575" y="127575"/>
                </a:moveTo>
                <a:lnTo>
                  <a:pt x="425249" y="127575"/>
                </a:lnTo>
                <a:lnTo>
                  <a:pt x="425249" y="425249"/>
                </a:lnTo>
                <a:lnTo>
                  <a:pt x="127575" y="425249"/>
                </a:lnTo>
                <a:lnTo>
                  <a:pt x="127575" y="127575"/>
                </a:lnTo>
                <a:close/>
                <a:moveTo>
                  <a:pt x="382724" y="148837"/>
                </a:moveTo>
                <a:cubicBezTo>
                  <a:pt x="371107" y="148837"/>
                  <a:pt x="361462" y="158484"/>
                  <a:pt x="361462" y="170100"/>
                </a:cubicBezTo>
                <a:cubicBezTo>
                  <a:pt x="361462" y="171928"/>
                  <a:pt x="362098" y="173555"/>
                  <a:pt x="362542" y="175249"/>
                </a:cubicBezTo>
                <a:lnTo>
                  <a:pt x="343314" y="194477"/>
                </a:lnTo>
                <a:cubicBezTo>
                  <a:pt x="324980" y="179468"/>
                  <a:pt x="301880" y="170100"/>
                  <a:pt x="276412" y="170100"/>
                </a:cubicBezTo>
                <a:cubicBezTo>
                  <a:pt x="217823" y="170100"/>
                  <a:pt x="170100" y="217823"/>
                  <a:pt x="170100" y="276412"/>
                </a:cubicBezTo>
                <a:cubicBezTo>
                  <a:pt x="170100" y="335001"/>
                  <a:pt x="217823" y="382724"/>
                  <a:pt x="276412" y="382724"/>
                </a:cubicBezTo>
                <a:cubicBezTo>
                  <a:pt x="335001" y="382724"/>
                  <a:pt x="382724" y="335001"/>
                  <a:pt x="382724" y="276412"/>
                </a:cubicBezTo>
                <a:cubicBezTo>
                  <a:pt x="382724" y="250954"/>
                  <a:pt x="373345" y="227842"/>
                  <a:pt x="358347" y="209510"/>
                </a:cubicBezTo>
                <a:lnTo>
                  <a:pt x="377575" y="190282"/>
                </a:lnTo>
                <a:cubicBezTo>
                  <a:pt x="379269" y="190729"/>
                  <a:pt x="380904" y="191362"/>
                  <a:pt x="382724" y="191362"/>
                </a:cubicBezTo>
                <a:cubicBezTo>
                  <a:pt x="394342" y="191362"/>
                  <a:pt x="403987" y="181718"/>
                  <a:pt x="403987" y="170100"/>
                </a:cubicBezTo>
                <a:cubicBezTo>
                  <a:pt x="403987" y="158484"/>
                  <a:pt x="394342" y="148837"/>
                  <a:pt x="382724" y="148837"/>
                </a:cubicBezTo>
                <a:close/>
                <a:moveTo>
                  <a:pt x="276412" y="191362"/>
                </a:moveTo>
                <a:cubicBezTo>
                  <a:pt x="296112" y="191362"/>
                  <a:pt x="313972" y="198256"/>
                  <a:pt x="328365" y="209427"/>
                </a:cubicBezTo>
                <a:lnTo>
                  <a:pt x="290075" y="247716"/>
                </a:lnTo>
                <a:cubicBezTo>
                  <a:pt x="285912" y="245718"/>
                  <a:pt x="281305" y="244518"/>
                  <a:pt x="276412" y="244518"/>
                </a:cubicBezTo>
                <a:cubicBezTo>
                  <a:pt x="258924" y="244518"/>
                  <a:pt x="244518" y="258924"/>
                  <a:pt x="244518" y="276412"/>
                </a:cubicBezTo>
                <a:cubicBezTo>
                  <a:pt x="244518" y="293900"/>
                  <a:pt x="258924" y="308306"/>
                  <a:pt x="276412" y="308306"/>
                </a:cubicBezTo>
                <a:cubicBezTo>
                  <a:pt x="293900" y="308306"/>
                  <a:pt x="308306" y="293900"/>
                  <a:pt x="308306" y="276412"/>
                </a:cubicBezTo>
                <a:cubicBezTo>
                  <a:pt x="308306" y="271534"/>
                  <a:pt x="307062" y="266944"/>
                  <a:pt x="305067" y="262791"/>
                </a:cubicBezTo>
                <a:lnTo>
                  <a:pt x="343397" y="224459"/>
                </a:lnTo>
                <a:cubicBezTo>
                  <a:pt x="354554" y="238845"/>
                  <a:pt x="361462" y="256729"/>
                  <a:pt x="361462" y="276412"/>
                </a:cubicBezTo>
                <a:cubicBezTo>
                  <a:pt x="361462" y="323511"/>
                  <a:pt x="323511" y="361462"/>
                  <a:pt x="276412" y="361462"/>
                </a:cubicBezTo>
                <a:cubicBezTo>
                  <a:pt x="229314" y="361462"/>
                  <a:pt x="191362" y="323511"/>
                  <a:pt x="191362" y="276412"/>
                </a:cubicBezTo>
                <a:cubicBezTo>
                  <a:pt x="191362" y="229316"/>
                  <a:pt x="229314" y="191362"/>
                  <a:pt x="276412" y="191362"/>
                </a:cubicBezTo>
                <a:close/>
                <a:moveTo>
                  <a:pt x="268936" y="268936"/>
                </a:moveTo>
                <a:lnTo>
                  <a:pt x="283888" y="283888"/>
                </a:lnTo>
                <a:cubicBezTo>
                  <a:pt x="281983" y="285804"/>
                  <a:pt x="279410" y="287043"/>
                  <a:pt x="276412" y="287043"/>
                </a:cubicBezTo>
                <a:cubicBezTo>
                  <a:pt x="270414" y="287043"/>
                  <a:pt x="265781" y="282410"/>
                  <a:pt x="265781" y="276412"/>
                </a:cubicBezTo>
                <a:cubicBezTo>
                  <a:pt x="265781" y="273425"/>
                  <a:pt x="267033" y="270841"/>
                  <a:pt x="268936" y="268936"/>
                </a:cubicBezTo>
                <a:close/>
              </a:path>
            </a:pathLst>
          </a:custGeom>
          <a:gradFill>
            <a:gsLst>
              <a:gs pos="100000">
                <a:schemeClr val="accent2"/>
              </a:gs>
              <a:gs pos="0">
                <a:schemeClr val="bg1"/>
              </a:gs>
            </a:gsLst>
            <a:lin ang="5400000" scaled="1"/>
          </a:gradFill>
          <a:ln w="21248" cap="flat">
            <a:noFill/>
            <a:prstDash val="solid"/>
            <a:miter/>
          </a:ln>
        </p:spPr>
        <p:txBody>
          <a:bodyPr rtlCol="0" anchor="ctr"/>
          <a:lstStyle/>
          <a:p>
            <a:endParaRPr lang="zh-CN" altLang="en-US"/>
          </a:p>
        </p:txBody>
      </p:sp>
      <p:sp>
        <p:nvSpPr>
          <p:cNvPr id="33" name="椭圆 32">
            <a:extLst>
              <a:ext uri="{FF2B5EF4-FFF2-40B4-BE49-F238E27FC236}">
                <a16:creationId xmlns:a16="http://schemas.microsoft.com/office/drawing/2014/main" id="{882C0C1D-8185-42EA-AB68-1CE4F9483993}"/>
              </a:ext>
            </a:extLst>
          </p:cNvPr>
          <p:cNvSpPr/>
          <p:nvPr/>
        </p:nvSpPr>
        <p:spPr>
          <a:xfrm>
            <a:off x="7296554" y="1485029"/>
            <a:ext cx="795528" cy="795528"/>
          </a:xfrm>
          <a:prstGeom prst="ellipse">
            <a:avLst/>
          </a:prstGeom>
          <a:solidFill>
            <a:srgbClr val="0D1623"/>
          </a:solidFill>
          <a:ln w="16573">
            <a:solidFill>
              <a:schemeClr val="accent2">
                <a:alpha val="27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566"/>
          </a:p>
        </p:txBody>
      </p:sp>
      <p:sp>
        <p:nvSpPr>
          <p:cNvPr id="77" name="图形 64">
            <a:extLst>
              <a:ext uri="{FF2B5EF4-FFF2-40B4-BE49-F238E27FC236}">
                <a16:creationId xmlns:a16="http://schemas.microsoft.com/office/drawing/2014/main" id="{45D56024-8D45-4460-9B4A-F8C4CDCEBB7B}"/>
              </a:ext>
            </a:extLst>
          </p:cNvPr>
          <p:cNvSpPr/>
          <p:nvPr/>
        </p:nvSpPr>
        <p:spPr>
          <a:xfrm>
            <a:off x="7417905" y="1606381"/>
            <a:ext cx="552824" cy="552824"/>
          </a:xfrm>
          <a:custGeom>
            <a:avLst/>
            <a:gdLst>
              <a:gd name="connsiteX0" fmla="*/ 276412 w 552824"/>
              <a:gd name="connsiteY0" fmla="*/ 0 h 552824"/>
              <a:gd name="connsiteX1" fmla="*/ 0 w 552824"/>
              <a:gd name="connsiteY1" fmla="*/ 276412 h 552824"/>
              <a:gd name="connsiteX2" fmla="*/ 276412 w 552824"/>
              <a:gd name="connsiteY2" fmla="*/ 552824 h 552824"/>
              <a:gd name="connsiteX3" fmla="*/ 552824 w 552824"/>
              <a:gd name="connsiteY3" fmla="*/ 276412 h 552824"/>
              <a:gd name="connsiteX4" fmla="*/ 276412 w 552824"/>
              <a:gd name="connsiteY4" fmla="*/ 0 h 552824"/>
              <a:gd name="connsiteX5" fmla="*/ 276412 w 552824"/>
              <a:gd name="connsiteY5" fmla="*/ 21304 h 552824"/>
              <a:gd name="connsiteX6" fmla="*/ 531562 w 552824"/>
              <a:gd name="connsiteY6" fmla="*/ 276412 h 552824"/>
              <a:gd name="connsiteX7" fmla="*/ 276412 w 552824"/>
              <a:gd name="connsiteY7" fmla="*/ 531562 h 552824"/>
              <a:gd name="connsiteX8" fmla="*/ 21262 w 552824"/>
              <a:gd name="connsiteY8" fmla="*/ 276412 h 552824"/>
              <a:gd name="connsiteX9" fmla="*/ 276412 w 552824"/>
              <a:gd name="connsiteY9" fmla="*/ 21304 h 552824"/>
              <a:gd name="connsiteX10" fmla="*/ 106312 w 552824"/>
              <a:gd name="connsiteY10" fmla="*/ 148837 h 552824"/>
              <a:gd name="connsiteX11" fmla="*/ 106312 w 552824"/>
              <a:gd name="connsiteY11" fmla="*/ 403987 h 552824"/>
              <a:gd name="connsiteX12" fmla="*/ 212625 w 552824"/>
              <a:gd name="connsiteY12" fmla="*/ 403987 h 552824"/>
              <a:gd name="connsiteX13" fmla="*/ 212625 w 552824"/>
              <a:gd name="connsiteY13" fmla="*/ 425249 h 552824"/>
              <a:gd name="connsiteX14" fmla="*/ 255150 w 552824"/>
              <a:gd name="connsiteY14" fmla="*/ 393356 h 552824"/>
              <a:gd name="connsiteX15" fmla="*/ 212625 w 552824"/>
              <a:gd name="connsiteY15" fmla="*/ 361462 h 552824"/>
              <a:gd name="connsiteX16" fmla="*/ 212625 w 552824"/>
              <a:gd name="connsiteY16" fmla="*/ 382724 h 552824"/>
              <a:gd name="connsiteX17" fmla="*/ 127575 w 552824"/>
              <a:gd name="connsiteY17" fmla="*/ 382724 h 552824"/>
              <a:gd name="connsiteX18" fmla="*/ 127575 w 552824"/>
              <a:gd name="connsiteY18" fmla="*/ 170100 h 552824"/>
              <a:gd name="connsiteX19" fmla="*/ 425249 w 552824"/>
              <a:gd name="connsiteY19" fmla="*/ 170100 h 552824"/>
              <a:gd name="connsiteX20" fmla="*/ 425249 w 552824"/>
              <a:gd name="connsiteY20" fmla="*/ 382724 h 552824"/>
              <a:gd name="connsiteX21" fmla="*/ 318937 w 552824"/>
              <a:gd name="connsiteY21" fmla="*/ 382724 h 552824"/>
              <a:gd name="connsiteX22" fmla="*/ 318937 w 552824"/>
              <a:gd name="connsiteY22" fmla="*/ 403987 h 552824"/>
              <a:gd name="connsiteX23" fmla="*/ 446512 w 552824"/>
              <a:gd name="connsiteY23" fmla="*/ 403987 h 552824"/>
              <a:gd name="connsiteX24" fmla="*/ 446512 w 552824"/>
              <a:gd name="connsiteY24" fmla="*/ 148837 h 552824"/>
              <a:gd name="connsiteX25" fmla="*/ 106312 w 552824"/>
              <a:gd name="connsiteY25" fmla="*/ 148837 h 552824"/>
              <a:gd name="connsiteX26" fmla="*/ 244518 w 552824"/>
              <a:gd name="connsiteY26" fmla="*/ 199502 h 552824"/>
              <a:gd name="connsiteX27" fmla="*/ 206063 w 552824"/>
              <a:gd name="connsiteY27" fmla="*/ 276412 h 552824"/>
              <a:gd name="connsiteX28" fmla="*/ 148837 w 552824"/>
              <a:gd name="connsiteY28" fmla="*/ 276412 h 552824"/>
              <a:gd name="connsiteX29" fmla="*/ 148837 w 552824"/>
              <a:gd name="connsiteY29" fmla="*/ 297674 h 552824"/>
              <a:gd name="connsiteX30" fmla="*/ 219186 w 552824"/>
              <a:gd name="connsiteY30" fmla="*/ 297674 h 552824"/>
              <a:gd name="connsiteX31" fmla="*/ 244518 w 552824"/>
              <a:gd name="connsiteY31" fmla="*/ 247051 h 552824"/>
              <a:gd name="connsiteX32" fmla="*/ 266901 w 552824"/>
              <a:gd name="connsiteY32" fmla="*/ 291819 h 552824"/>
              <a:gd name="connsiteX33" fmla="*/ 299626 w 552824"/>
              <a:gd name="connsiteY33" fmla="*/ 357309 h 552824"/>
              <a:gd name="connsiteX34" fmla="*/ 320889 w 552824"/>
              <a:gd name="connsiteY34" fmla="*/ 293522 h 552824"/>
              <a:gd name="connsiteX35" fmla="*/ 337293 w 552824"/>
              <a:gd name="connsiteY35" fmla="*/ 326287 h 552824"/>
              <a:gd name="connsiteX36" fmla="*/ 365863 w 552824"/>
              <a:gd name="connsiteY36" fmla="*/ 297674 h 552824"/>
              <a:gd name="connsiteX37" fmla="*/ 403987 w 552824"/>
              <a:gd name="connsiteY37" fmla="*/ 297674 h 552824"/>
              <a:gd name="connsiteX38" fmla="*/ 403987 w 552824"/>
              <a:gd name="connsiteY38" fmla="*/ 276412 h 552824"/>
              <a:gd name="connsiteX39" fmla="*/ 357061 w 552824"/>
              <a:gd name="connsiteY39" fmla="*/ 276412 h 552824"/>
              <a:gd name="connsiteX40" fmla="*/ 343106 w 552824"/>
              <a:gd name="connsiteY40" fmla="*/ 290364 h 552824"/>
              <a:gd name="connsiteX41" fmla="*/ 316985 w 552824"/>
              <a:gd name="connsiteY41" fmla="*/ 238082 h 552824"/>
              <a:gd name="connsiteX42" fmla="*/ 295723 w 552824"/>
              <a:gd name="connsiteY42" fmla="*/ 301870 h 552824"/>
              <a:gd name="connsiteX43" fmla="*/ 285923 w 552824"/>
              <a:gd name="connsiteY43" fmla="*/ 282308 h 552824"/>
              <a:gd name="connsiteX44" fmla="*/ 244518 w 552824"/>
              <a:gd name="connsiteY44" fmla="*/ 199502 h 552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52824" h="552824">
                <a:moveTo>
                  <a:pt x="276412" y="0"/>
                </a:moveTo>
                <a:cubicBezTo>
                  <a:pt x="123881" y="0"/>
                  <a:pt x="2" y="123881"/>
                  <a:pt x="0" y="276412"/>
                </a:cubicBezTo>
                <a:cubicBezTo>
                  <a:pt x="-2" y="428947"/>
                  <a:pt x="123879" y="552824"/>
                  <a:pt x="276412" y="552824"/>
                </a:cubicBezTo>
                <a:cubicBezTo>
                  <a:pt x="428945" y="552824"/>
                  <a:pt x="552826" y="428947"/>
                  <a:pt x="552824" y="276412"/>
                </a:cubicBezTo>
                <a:cubicBezTo>
                  <a:pt x="552822" y="123881"/>
                  <a:pt x="428943" y="0"/>
                  <a:pt x="276412" y="0"/>
                </a:cubicBezTo>
                <a:close/>
                <a:moveTo>
                  <a:pt x="276412" y="21304"/>
                </a:moveTo>
                <a:cubicBezTo>
                  <a:pt x="417450" y="21304"/>
                  <a:pt x="531559" y="135374"/>
                  <a:pt x="531562" y="276412"/>
                </a:cubicBezTo>
                <a:cubicBezTo>
                  <a:pt x="531564" y="417454"/>
                  <a:pt x="417454" y="531562"/>
                  <a:pt x="276412" y="531562"/>
                </a:cubicBezTo>
                <a:cubicBezTo>
                  <a:pt x="135370" y="531562"/>
                  <a:pt x="21261" y="417454"/>
                  <a:pt x="21262" y="276412"/>
                </a:cubicBezTo>
                <a:cubicBezTo>
                  <a:pt x="21264" y="135374"/>
                  <a:pt x="135373" y="21304"/>
                  <a:pt x="276412" y="21304"/>
                </a:cubicBezTo>
                <a:close/>
                <a:moveTo>
                  <a:pt x="106312" y="148837"/>
                </a:moveTo>
                <a:lnTo>
                  <a:pt x="106312" y="403987"/>
                </a:lnTo>
                <a:lnTo>
                  <a:pt x="212625" y="403987"/>
                </a:lnTo>
                <a:lnTo>
                  <a:pt x="212625" y="425249"/>
                </a:lnTo>
                <a:lnTo>
                  <a:pt x="255150" y="393356"/>
                </a:lnTo>
                <a:lnTo>
                  <a:pt x="212625" y="361462"/>
                </a:lnTo>
                <a:lnTo>
                  <a:pt x="212625" y="382724"/>
                </a:lnTo>
                <a:lnTo>
                  <a:pt x="127575" y="382724"/>
                </a:lnTo>
                <a:lnTo>
                  <a:pt x="127575" y="170100"/>
                </a:lnTo>
                <a:lnTo>
                  <a:pt x="425249" y="170100"/>
                </a:lnTo>
                <a:lnTo>
                  <a:pt x="425249" y="382724"/>
                </a:lnTo>
                <a:lnTo>
                  <a:pt x="318937" y="382724"/>
                </a:lnTo>
                <a:lnTo>
                  <a:pt x="318937" y="403987"/>
                </a:lnTo>
                <a:lnTo>
                  <a:pt x="446512" y="403987"/>
                </a:lnTo>
                <a:lnTo>
                  <a:pt x="446512" y="148837"/>
                </a:lnTo>
                <a:lnTo>
                  <a:pt x="106312" y="148837"/>
                </a:lnTo>
                <a:close/>
                <a:moveTo>
                  <a:pt x="244518" y="199502"/>
                </a:moveTo>
                <a:lnTo>
                  <a:pt x="206063" y="276412"/>
                </a:lnTo>
                <a:lnTo>
                  <a:pt x="148837" y="276412"/>
                </a:lnTo>
                <a:lnTo>
                  <a:pt x="148837" y="297674"/>
                </a:lnTo>
                <a:lnTo>
                  <a:pt x="219186" y="297674"/>
                </a:lnTo>
                <a:lnTo>
                  <a:pt x="244518" y="247051"/>
                </a:lnTo>
                <a:lnTo>
                  <a:pt x="266901" y="291819"/>
                </a:lnTo>
                <a:lnTo>
                  <a:pt x="299626" y="357309"/>
                </a:lnTo>
                <a:lnTo>
                  <a:pt x="320889" y="293522"/>
                </a:lnTo>
                <a:lnTo>
                  <a:pt x="337293" y="326287"/>
                </a:lnTo>
                <a:lnTo>
                  <a:pt x="365863" y="297674"/>
                </a:lnTo>
                <a:lnTo>
                  <a:pt x="403987" y="297674"/>
                </a:lnTo>
                <a:lnTo>
                  <a:pt x="403987" y="276412"/>
                </a:lnTo>
                <a:lnTo>
                  <a:pt x="357061" y="276412"/>
                </a:lnTo>
                <a:lnTo>
                  <a:pt x="343106" y="290364"/>
                </a:lnTo>
                <a:lnTo>
                  <a:pt x="316985" y="238082"/>
                </a:lnTo>
                <a:lnTo>
                  <a:pt x="295723" y="301870"/>
                </a:lnTo>
                <a:lnTo>
                  <a:pt x="285923" y="282308"/>
                </a:lnTo>
                <a:lnTo>
                  <a:pt x="244518" y="199502"/>
                </a:lnTo>
                <a:close/>
              </a:path>
            </a:pathLst>
          </a:custGeom>
          <a:gradFill>
            <a:gsLst>
              <a:gs pos="100000">
                <a:schemeClr val="accent2"/>
              </a:gs>
              <a:gs pos="0">
                <a:schemeClr val="bg1"/>
              </a:gs>
            </a:gsLst>
            <a:lin ang="5400000" scaled="1"/>
          </a:gradFill>
          <a:ln w="21248" cap="flat">
            <a:noFill/>
            <a:prstDash val="solid"/>
            <a:miter/>
          </a:ln>
        </p:spPr>
        <p:txBody>
          <a:bodyPr rtlCol="0" anchor="ctr"/>
          <a:lstStyle/>
          <a:p>
            <a:endParaRPr lang="zh-CN" altLang="en-US"/>
          </a:p>
        </p:txBody>
      </p:sp>
      <p:grpSp>
        <p:nvGrpSpPr>
          <p:cNvPr id="11" name="组合 10">
            <a:extLst>
              <a:ext uri="{FF2B5EF4-FFF2-40B4-BE49-F238E27FC236}">
                <a16:creationId xmlns:a16="http://schemas.microsoft.com/office/drawing/2014/main" id="{6DDBC98C-318B-46DC-B788-0A5546E43E40}"/>
              </a:ext>
            </a:extLst>
          </p:cNvPr>
          <p:cNvGrpSpPr/>
          <p:nvPr/>
        </p:nvGrpSpPr>
        <p:grpSpPr>
          <a:xfrm>
            <a:off x="4099918" y="1485029"/>
            <a:ext cx="795528" cy="795528"/>
            <a:chOff x="4099918" y="1485029"/>
            <a:chExt cx="795528" cy="795528"/>
          </a:xfrm>
        </p:grpSpPr>
        <p:sp>
          <p:nvSpPr>
            <p:cNvPr id="41" name="椭圆 40">
              <a:extLst>
                <a:ext uri="{FF2B5EF4-FFF2-40B4-BE49-F238E27FC236}">
                  <a16:creationId xmlns:a16="http://schemas.microsoft.com/office/drawing/2014/main" id="{98B4B124-F2CA-47C9-A15F-45D807635348}"/>
                </a:ext>
              </a:extLst>
            </p:cNvPr>
            <p:cNvSpPr/>
            <p:nvPr/>
          </p:nvSpPr>
          <p:spPr>
            <a:xfrm flipH="1">
              <a:off x="4099918" y="1485029"/>
              <a:ext cx="795528" cy="795528"/>
            </a:xfrm>
            <a:prstGeom prst="ellipse">
              <a:avLst/>
            </a:prstGeom>
            <a:solidFill>
              <a:srgbClr val="0D1623"/>
            </a:solidFill>
            <a:ln w="16573">
              <a:solidFill>
                <a:schemeClr val="accent2">
                  <a:alpha val="27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79553" tIns="39776" rIns="79553" bIns="39776" rtlCol="0" anchor="ctr"/>
            <a:lstStyle/>
            <a:p>
              <a:pPr algn="ctr"/>
              <a:endParaRPr lang="zh-CN" altLang="en-US" sz="1566"/>
            </a:p>
          </p:txBody>
        </p:sp>
        <p:sp>
          <p:nvSpPr>
            <p:cNvPr id="76" name="图形 66">
              <a:extLst>
                <a:ext uri="{FF2B5EF4-FFF2-40B4-BE49-F238E27FC236}">
                  <a16:creationId xmlns:a16="http://schemas.microsoft.com/office/drawing/2014/main" id="{EB6D347A-2B38-438B-A64F-503C3547EADD}"/>
                </a:ext>
              </a:extLst>
            </p:cNvPr>
            <p:cNvSpPr/>
            <p:nvPr/>
          </p:nvSpPr>
          <p:spPr>
            <a:xfrm>
              <a:off x="4221270" y="1606381"/>
              <a:ext cx="552824" cy="552824"/>
            </a:xfrm>
            <a:custGeom>
              <a:avLst/>
              <a:gdLst>
                <a:gd name="connsiteX0" fmla="*/ 276412 w 552824"/>
                <a:gd name="connsiteY0" fmla="*/ 0 h 552824"/>
                <a:gd name="connsiteX1" fmla="*/ 0 w 552824"/>
                <a:gd name="connsiteY1" fmla="*/ 276412 h 552824"/>
                <a:gd name="connsiteX2" fmla="*/ 276412 w 552824"/>
                <a:gd name="connsiteY2" fmla="*/ 552824 h 552824"/>
                <a:gd name="connsiteX3" fmla="*/ 552824 w 552824"/>
                <a:gd name="connsiteY3" fmla="*/ 276412 h 552824"/>
                <a:gd name="connsiteX4" fmla="*/ 276412 w 552824"/>
                <a:gd name="connsiteY4" fmla="*/ 0 h 552824"/>
                <a:gd name="connsiteX5" fmla="*/ 276412 w 552824"/>
                <a:gd name="connsiteY5" fmla="*/ 21304 h 552824"/>
                <a:gd name="connsiteX6" fmla="*/ 531562 w 552824"/>
                <a:gd name="connsiteY6" fmla="*/ 276412 h 552824"/>
                <a:gd name="connsiteX7" fmla="*/ 276412 w 552824"/>
                <a:gd name="connsiteY7" fmla="*/ 531562 h 552824"/>
                <a:gd name="connsiteX8" fmla="*/ 21262 w 552824"/>
                <a:gd name="connsiteY8" fmla="*/ 276412 h 552824"/>
                <a:gd name="connsiteX9" fmla="*/ 276412 w 552824"/>
                <a:gd name="connsiteY9" fmla="*/ 21304 h 552824"/>
                <a:gd name="connsiteX10" fmla="*/ 276412 w 552824"/>
                <a:gd name="connsiteY10" fmla="*/ 118771 h 552824"/>
                <a:gd name="connsiteX11" fmla="*/ 226371 w 552824"/>
                <a:gd name="connsiteY11" fmla="*/ 168812 h 552824"/>
                <a:gd name="connsiteX12" fmla="*/ 241403 w 552824"/>
                <a:gd name="connsiteY12" fmla="*/ 183845 h 552824"/>
                <a:gd name="connsiteX13" fmla="*/ 265781 w 552824"/>
                <a:gd name="connsiteY13" fmla="*/ 159468 h 552824"/>
                <a:gd name="connsiteX14" fmla="*/ 265781 w 552824"/>
                <a:gd name="connsiteY14" fmla="*/ 250748 h 552824"/>
                <a:gd name="connsiteX15" fmla="*/ 174502 w 552824"/>
                <a:gd name="connsiteY15" fmla="*/ 250748 h 552824"/>
                <a:gd name="connsiteX16" fmla="*/ 198879 w 552824"/>
                <a:gd name="connsiteY16" fmla="*/ 226371 h 552824"/>
                <a:gd name="connsiteX17" fmla="*/ 183845 w 552824"/>
                <a:gd name="connsiteY17" fmla="*/ 211337 h 552824"/>
                <a:gd name="connsiteX18" fmla="*/ 133804 w 552824"/>
                <a:gd name="connsiteY18" fmla="*/ 261379 h 552824"/>
                <a:gd name="connsiteX19" fmla="*/ 183845 w 552824"/>
                <a:gd name="connsiteY19" fmla="*/ 311421 h 552824"/>
                <a:gd name="connsiteX20" fmla="*/ 198879 w 552824"/>
                <a:gd name="connsiteY20" fmla="*/ 296388 h 552824"/>
                <a:gd name="connsiteX21" fmla="*/ 174502 w 552824"/>
                <a:gd name="connsiteY21" fmla="*/ 272011 h 552824"/>
                <a:gd name="connsiteX22" fmla="*/ 265781 w 552824"/>
                <a:gd name="connsiteY22" fmla="*/ 272011 h 552824"/>
                <a:gd name="connsiteX23" fmla="*/ 265781 w 552824"/>
                <a:gd name="connsiteY23" fmla="*/ 363288 h 552824"/>
                <a:gd name="connsiteX24" fmla="*/ 241403 w 552824"/>
                <a:gd name="connsiteY24" fmla="*/ 338913 h 552824"/>
                <a:gd name="connsiteX25" fmla="*/ 226371 w 552824"/>
                <a:gd name="connsiteY25" fmla="*/ 353946 h 552824"/>
                <a:gd name="connsiteX26" fmla="*/ 276412 w 552824"/>
                <a:gd name="connsiteY26" fmla="*/ 403987 h 552824"/>
                <a:gd name="connsiteX27" fmla="*/ 326453 w 552824"/>
                <a:gd name="connsiteY27" fmla="*/ 353946 h 552824"/>
                <a:gd name="connsiteX28" fmla="*/ 311421 w 552824"/>
                <a:gd name="connsiteY28" fmla="*/ 338913 h 552824"/>
                <a:gd name="connsiteX29" fmla="*/ 287043 w 552824"/>
                <a:gd name="connsiteY29" fmla="*/ 363288 h 552824"/>
                <a:gd name="connsiteX30" fmla="*/ 287043 w 552824"/>
                <a:gd name="connsiteY30" fmla="*/ 272011 h 552824"/>
                <a:gd name="connsiteX31" fmla="*/ 378323 w 552824"/>
                <a:gd name="connsiteY31" fmla="*/ 272011 h 552824"/>
                <a:gd name="connsiteX32" fmla="*/ 353946 w 552824"/>
                <a:gd name="connsiteY32" fmla="*/ 296388 h 552824"/>
                <a:gd name="connsiteX33" fmla="*/ 368978 w 552824"/>
                <a:gd name="connsiteY33" fmla="*/ 311421 h 552824"/>
                <a:gd name="connsiteX34" fmla="*/ 419019 w 552824"/>
                <a:gd name="connsiteY34" fmla="*/ 261379 h 552824"/>
                <a:gd name="connsiteX35" fmla="*/ 368978 w 552824"/>
                <a:gd name="connsiteY35" fmla="*/ 211337 h 552824"/>
                <a:gd name="connsiteX36" fmla="*/ 353946 w 552824"/>
                <a:gd name="connsiteY36" fmla="*/ 226371 h 552824"/>
                <a:gd name="connsiteX37" fmla="*/ 378323 w 552824"/>
                <a:gd name="connsiteY37" fmla="*/ 250748 h 552824"/>
                <a:gd name="connsiteX38" fmla="*/ 287043 w 552824"/>
                <a:gd name="connsiteY38" fmla="*/ 250748 h 552824"/>
                <a:gd name="connsiteX39" fmla="*/ 287043 w 552824"/>
                <a:gd name="connsiteY39" fmla="*/ 159468 h 552824"/>
                <a:gd name="connsiteX40" fmla="*/ 311421 w 552824"/>
                <a:gd name="connsiteY40" fmla="*/ 183845 h 552824"/>
                <a:gd name="connsiteX41" fmla="*/ 326453 w 552824"/>
                <a:gd name="connsiteY41" fmla="*/ 168812 h 552824"/>
                <a:gd name="connsiteX42" fmla="*/ 276412 w 552824"/>
                <a:gd name="connsiteY42" fmla="*/ 118771 h 552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52824" h="552824">
                  <a:moveTo>
                    <a:pt x="276412" y="0"/>
                  </a:moveTo>
                  <a:cubicBezTo>
                    <a:pt x="123881" y="0"/>
                    <a:pt x="2" y="123881"/>
                    <a:pt x="0" y="276412"/>
                  </a:cubicBezTo>
                  <a:cubicBezTo>
                    <a:pt x="-2" y="428947"/>
                    <a:pt x="123879" y="552824"/>
                    <a:pt x="276412" y="552824"/>
                  </a:cubicBezTo>
                  <a:cubicBezTo>
                    <a:pt x="428945" y="552824"/>
                    <a:pt x="552826" y="428947"/>
                    <a:pt x="552824" y="276412"/>
                  </a:cubicBezTo>
                  <a:cubicBezTo>
                    <a:pt x="552822" y="123881"/>
                    <a:pt x="428943" y="0"/>
                    <a:pt x="276412" y="0"/>
                  </a:cubicBezTo>
                  <a:close/>
                  <a:moveTo>
                    <a:pt x="276412" y="21304"/>
                  </a:moveTo>
                  <a:cubicBezTo>
                    <a:pt x="417450" y="21304"/>
                    <a:pt x="531559" y="135374"/>
                    <a:pt x="531562" y="276412"/>
                  </a:cubicBezTo>
                  <a:cubicBezTo>
                    <a:pt x="531564" y="417454"/>
                    <a:pt x="417454" y="531562"/>
                    <a:pt x="276412" y="531562"/>
                  </a:cubicBezTo>
                  <a:cubicBezTo>
                    <a:pt x="135370" y="531562"/>
                    <a:pt x="21261" y="417454"/>
                    <a:pt x="21262" y="276412"/>
                  </a:cubicBezTo>
                  <a:cubicBezTo>
                    <a:pt x="21264" y="135374"/>
                    <a:pt x="135373" y="21304"/>
                    <a:pt x="276412" y="21304"/>
                  </a:cubicBezTo>
                  <a:close/>
                  <a:moveTo>
                    <a:pt x="276412" y="118771"/>
                  </a:moveTo>
                  <a:lnTo>
                    <a:pt x="226371" y="168812"/>
                  </a:lnTo>
                  <a:lnTo>
                    <a:pt x="241403" y="183845"/>
                  </a:lnTo>
                  <a:lnTo>
                    <a:pt x="265781" y="159468"/>
                  </a:lnTo>
                  <a:lnTo>
                    <a:pt x="265781" y="250748"/>
                  </a:lnTo>
                  <a:lnTo>
                    <a:pt x="174502" y="250748"/>
                  </a:lnTo>
                  <a:lnTo>
                    <a:pt x="198879" y="226371"/>
                  </a:lnTo>
                  <a:lnTo>
                    <a:pt x="183845" y="211337"/>
                  </a:lnTo>
                  <a:lnTo>
                    <a:pt x="133804" y="261379"/>
                  </a:lnTo>
                  <a:lnTo>
                    <a:pt x="183845" y="311421"/>
                  </a:lnTo>
                  <a:lnTo>
                    <a:pt x="198879" y="296388"/>
                  </a:lnTo>
                  <a:lnTo>
                    <a:pt x="174502" y="272011"/>
                  </a:lnTo>
                  <a:lnTo>
                    <a:pt x="265781" y="272011"/>
                  </a:lnTo>
                  <a:lnTo>
                    <a:pt x="265781" y="363288"/>
                  </a:lnTo>
                  <a:lnTo>
                    <a:pt x="241403" y="338913"/>
                  </a:lnTo>
                  <a:lnTo>
                    <a:pt x="226371" y="353946"/>
                  </a:lnTo>
                  <a:lnTo>
                    <a:pt x="276412" y="403987"/>
                  </a:lnTo>
                  <a:lnTo>
                    <a:pt x="326453" y="353946"/>
                  </a:lnTo>
                  <a:lnTo>
                    <a:pt x="311421" y="338913"/>
                  </a:lnTo>
                  <a:lnTo>
                    <a:pt x="287043" y="363288"/>
                  </a:lnTo>
                  <a:lnTo>
                    <a:pt x="287043" y="272011"/>
                  </a:lnTo>
                  <a:lnTo>
                    <a:pt x="378323" y="272011"/>
                  </a:lnTo>
                  <a:lnTo>
                    <a:pt x="353946" y="296388"/>
                  </a:lnTo>
                  <a:lnTo>
                    <a:pt x="368978" y="311421"/>
                  </a:lnTo>
                  <a:lnTo>
                    <a:pt x="419019" y="261379"/>
                  </a:lnTo>
                  <a:lnTo>
                    <a:pt x="368978" y="211337"/>
                  </a:lnTo>
                  <a:lnTo>
                    <a:pt x="353946" y="226371"/>
                  </a:lnTo>
                  <a:lnTo>
                    <a:pt x="378323" y="250748"/>
                  </a:lnTo>
                  <a:lnTo>
                    <a:pt x="287043" y="250748"/>
                  </a:lnTo>
                  <a:lnTo>
                    <a:pt x="287043" y="159468"/>
                  </a:lnTo>
                  <a:lnTo>
                    <a:pt x="311421" y="183845"/>
                  </a:lnTo>
                  <a:lnTo>
                    <a:pt x="326453" y="168812"/>
                  </a:lnTo>
                  <a:lnTo>
                    <a:pt x="276412" y="118771"/>
                  </a:lnTo>
                  <a:close/>
                </a:path>
              </a:pathLst>
            </a:custGeom>
            <a:gradFill>
              <a:gsLst>
                <a:gs pos="100000">
                  <a:schemeClr val="accent2"/>
                </a:gs>
                <a:gs pos="0">
                  <a:schemeClr val="bg1"/>
                </a:gs>
              </a:gsLst>
              <a:lin ang="5400000" scaled="1"/>
            </a:gradFill>
            <a:ln w="21248" cap="flat">
              <a:noFill/>
              <a:prstDash val="solid"/>
              <a:miter/>
            </a:ln>
          </p:spPr>
          <p:txBody>
            <a:bodyPr rtlCol="0" anchor="ctr"/>
            <a:lstStyle/>
            <a:p>
              <a:endParaRPr lang="zh-CN" altLang="en-US" dirty="0"/>
            </a:p>
          </p:txBody>
        </p:sp>
      </p:grpSp>
      <p:sp>
        <p:nvSpPr>
          <p:cNvPr id="80" name="文本框 79">
            <a:extLst>
              <a:ext uri="{FF2B5EF4-FFF2-40B4-BE49-F238E27FC236}">
                <a16:creationId xmlns:a16="http://schemas.microsoft.com/office/drawing/2014/main" id="{89D11EAD-F4AE-41C4-AB15-20143B8AD9B5}"/>
              </a:ext>
            </a:extLst>
          </p:cNvPr>
          <p:cNvSpPr txBox="1"/>
          <p:nvPr/>
        </p:nvSpPr>
        <p:spPr>
          <a:xfrm>
            <a:off x="8393416" y="1400620"/>
            <a:ext cx="1154162" cy="337080"/>
          </a:xfrm>
          <a:prstGeom prst="rect">
            <a:avLst/>
          </a:prstGeom>
          <a:noFill/>
        </p:spPr>
        <p:txBody>
          <a:bodyPr wrap="none" lIns="0" tIns="0" rIns="0" bIns="0" rtlCol="0">
            <a:spAutoFit/>
          </a:bodyPr>
          <a:lstStyle/>
          <a:p>
            <a:pPr>
              <a:lnSpc>
                <a:spcPct val="130000"/>
              </a:lnSpc>
            </a:pPr>
            <a:r>
              <a:rPr lang="zh-CN" altLang="en-US" dirty="0">
                <a:solidFill>
                  <a:schemeClr val="accent2"/>
                </a:solidFill>
                <a:latin typeface="OPPOSans H" panose="00020600040101010101" pitchFamily="18" charset="-122"/>
                <a:ea typeface="OPPOSans H" panose="00020600040101010101" pitchFamily="18" charset="-122"/>
                <a:sym typeface="OPPOSans H" panose="00020600040101010101" pitchFamily="18" charset="-122"/>
              </a:rPr>
              <a:t>请输入文字</a:t>
            </a:r>
          </a:p>
        </p:txBody>
      </p:sp>
      <p:cxnSp>
        <p:nvCxnSpPr>
          <p:cNvPr id="82" name="直接连接符 81">
            <a:extLst>
              <a:ext uri="{FF2B5EF4-FFF2-40B4-BE49-F238E27FC236}">
                <a16:creationId xmlns:a16="http://schemas.microsoft.com/office/drawing/2014/main" id="{8FE02A7F-0E94-4D11-8748-5CD67C0B094F}"/>
              </a:ext>
            </a:extLst>
          </p:cNvPr>
          <p:cNvCxnSpPr>
            <a:cxnSpLocks/>
          </p:cNvCxnSpPr>
          <p:nvPr/>
        </p:nvCxnSpPr>
        <p:spPr>
          <a:xfrm>
            <a:off x="8281315" y="1485029"/>
            <a:ext cx="0" cy="795528"/>
          </a:xfrm>
          <a:prstGeom prst="line">
            <a:avLst/>
          </a:prstGeom>
          <a:ln w="28575"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83" name="文本框 82">
            <a:extLst>
              <a:ext uri="{FF2B5EF4-FFF2-40B4-BE49-F238E27FC236}">
                <a16:creationId xmlns:a16="http://schemas.microsoft.com/office/drawing/2014/main" id="{6A5068D7-8A6C-4919-B739-D149C8FC75A8}"/>
              </a:ext>
            </a:extLst>
          </p:cNvPr>
          <p:cNvSpPr txBox="1"/>
          <p:nvPr/>
        </p:nvSpPr>
        <p:spPr>
          <a:xfrm>
            <a:off x="9120036" y="3500699"/>
            <a:ext cx="1283171" cy="542200"/>
          </a:xfrm>
          <a:prstGeom prst="rect">
            <a:avLst/>
          </a:prstGeom>
          <a:noFill/>
        </p:spPr>
        <p:txBody>
          <a:bodyPr wrap="square" lIns="0" tIns="0" rIns="0" bIns="0" rtlCol="0">
            <a:spAutoFit/>
          </a:bodyPr>
          <a:lstStyle/>
          <a:p>
            <a:pPr>
              <a:lnSpc>
                <a:spcPct val="130000"/>
              </a:lnSpc>
            </a:pPr>
            <a:r>
              <a:rPr lang="zh-CN" altLang="en-US" sz="1400" dirty="0">
                <a:solidFill>
                  <a:schemeClr val="bg1"/>
                </a:solidFill>
              </a:rPr>
              <a:t>请输入你的内容请输入你的内容</a:t>
            </a:r>
          </a:p>
        </p:txBody>
      </p:sp>
      <p:sp>
        <p:nvSpPr>
          <p:cNvPr id="84" name="文本框 83">
            <a:extLst>
              <a:ext uri="{FF2B5EF4-FFF2-40B4-BE49-F238E27FC236}">
                <a16:creationId xmlns:a16="http://schemas.microsoft.com/office/drawing/2014/main" id="{CD4A8135-BDD1-4868-9558-A6D45AC3BAB6}"/>
              </a:ext>
            </a:extLst>
          </p:cNvPr>
          <p:cNvSpPr txBox="1"/>
          <p:nvPr/>
        </p:nvSpPr>
        <p:spPr>
          <a:xfrm>
            <a:off x="9120036" y="3171876"/>
            <a:ext cx="1154162" cy="337080"/>
          </a:xfrm>
          <a:prstGeom prst="rect">
            <a:avLst/>
          </a:prstGeom>
          <a:noFill/>
        </p:spPr>
        <p:txBody>
          <a:bodyPr wrap="none" lIns="0" tIns="0" rIns="0" bIns="0" rtlCol="0">
            <a:spAutoFit/>
          </a:bodyPr>
          <a:lstStyle/>
          <a:p>
            <a:pPr>
              <a:lnSpc>
                <a:spcPct val="130000"/>
              </a:lnSpc>
            </a:pPr>
            <a:r>
              <a:rPr lang="zh-CN" altLang="en-US" dirty="0">
                <a:solidFill>
                  <a:schemeClr val="accent2"/>
                </a:solidFill>
                <a:latin typeface="OPPOSans H" panose="00020600040101010101" pitchFamily="18" charset="-122"/>
                <a:ea typeface="OPPOSans H" panose="00020600040101010101" pitchFamily="18" charset="-122"/>
                <a:sym typeface="OPPOSans H" panose="00020600040101010101" pitchFamily="18" charset="-122"/>
              </a:rPr>
              <a:t>请输入文字</a:t>
            </a:r>
          </a:p>
        </p:txBody>
      </p:sp>
      <p:cxnSp>
        <p:nvCxnSpPr>
          <p:cNvPr id="85" name="直接连接符 84">
            <a:extLst>
              <a:ext uri="{FF2B5EF4-FFF2-40B4-BE49-F238E27FC236}">
                <a16:creationId xmlns:a16="http://schemas.microsoft.com/office/drawing/2014/main" id="{7154F396-87DC-47C3-B42E-D1868883F84F}"/>
              </a:ext>
            </a:extLst>
          </p:cNvPr>
          <p:cNvCxnSpPr>
            <a:cxnSpLocks/>
          </p:cNvCxnSpPr>
          <p:nvPr/>
        </p:nvCxnSpPr>
        <p:spPr>
          <a:xfrm>
            <a:off x="9007935" y="3256285"/>
            <a:ext cx="0" cy="795528"/>
          </a:xfrm>
          <a:prstGeom prst="line">
            <a:avLst/>
          </a:prstGeom>
          <a:ln w="28575"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86" name="文本框 85">
            <a:extLst>
              <a:ext uri="{FF2B5EF4-FFF2-40B4-BE49-F238E27FC236}">
                <a16:creationId xmlns:a16="http://schemas.microsoft.com/office/drawing/2014/main" id="{FF94539A-8A00-46F7-A1E1-9B87A2B69549}"/>
              </a:ext>
            </a:extLst>
          </p:cNvPr>
          <p:cNvSpPr txBox="1"/>
          <p:nvPr/>
        </p:nvSpPr>
        <p:spPr>
          <a:xfrm>
            <a:off x="1774935" y="3500699"/>
            <a:ext cx="1283171" cy="542200"/>
          </a:xfrm>
          <a:prstGeom prst="rect">
            <a:avLst/>
          </a:prstGeom>
          <a:noFill/>
        </p:spPr>
        <p:txBody>
          <a:bodyPr wrap="square" lIns="0" tIns="0" rIns="0" bIns="0" rtlCol="0">
            <a:spAutoFit/>
          </a:bodyPr>
          <a:lstStyle/>
          <a:p>
            <a:pPr algn="r">
              <a:lnSpc>
                <a:spcPct val="130000"/>
              </a:lnSpc>
            </a:pPr>
            <a:r>
              <a:rPr lang="zh-CN" altLang="en-US" sz="1400" dirty="0">
                <a:solidFill>
                  <a:schemeClr val="bg1"/>
                </a:solidFill>
              </a:rPr>
              <a:t>请输入你的内容请输入你的内容</a:t>
            </a:r>
          </a:p>
        </p:txBody>
      </p:sp>
      <p:sp>
        <p:nvSpPr>
          <p:cNvPr id="87" name="文本框 86">
            <a:extLst>
              <a:ext uri="{FF2B5EF4-FFF2-40B4-BE49-F238E27FC236}">
                <a16:creationId xmlns:a16="http://schemas.microsoft.com/office/drawing/2014/main" id="{036174C6-A196-473E-9D5D-7C084C501112}"/>
              </a:ext>
            </a:extLst>
          </p:cNvPr>
          <p:cNvSpPr txBox="1"/>
          <p:nvPr/>
        </p:nvSpPr>
        <p:spPr>
          <a:xfrm>
            <a:off x="1903944" y="3171876"/>
            <a:ext cx="1154162" cy="337080"/>
          </a:xfrm>
          <a:prstGeom prst="rect">
            <a:avLst/>
          </a:prstGeom>
          <a:noFill/>
        </p:spPr>
        <p:txBody>
          <a:bodyPr wrap="none" lIns="0" tIns="0" rIns="0" bIns="0" rtlCol="0">
            <a:spAutoFit/>
          </a:bodyPr>
          <a:lstStyle/>
          <a:p>
            <a:pPr algn="r">
              <a:lnSpc>
                <a:spcPct val="130000"/>
              </a:lnSpc>
            </a:pPr>
            <a:r>
              <a:rPr lang="zh-CN" altLang="en-US" dirty="0">
                <a:solidFill>
                  <a:schemeClr val="accent2"/>
                </a:solidFill>
                <a:latin typeface="OPPOSans H" panose="00020600040101010101" pitchFamily="18" charset="-122"/>
                <a:ea typeface="OPPOSans H" panose="00020600040101010101" pitchFamily="18" charset="-122"/>
                <a:sym typeface="OPPOSans H" panose="00020600040101010101" pitchFamily="18" charset="-122"/>
              </a:rPr>
              <a:t>请输入文字</a:t>
            </a:r>
          </a:p>
        </p:txBody>
      </p:sp>
      <p:cxnSp>
        <p:nvCxnSpPr>
          <p:cNvPr id="88" name="直接连接符 87">
            <a:extLst>
              <a:ext uri="{FF2B5EF4-FFF2-40B4-BE49-F238E27FC236}">
                <a16:creationId xmlns:a16="http://schemas.microsoft.com/office/drawing/2014/main" id="{8B9E9412-EC70-44D3-AE7D-91C3279D16B5}"/>
              </a:ext>
            </a:extLst>
          </p:cNvPr>
          <p:cNvCxnSpPr>
            <a:cxnSpLocks/>
          </p:cNvCxnSpPr>
          <p:nvPr/>
        </p:nvCxnSpPr>
        <p:spPr>
          <a:xfrm>
            <a:off x="3190818" y="3256285"/>
            <a:ext cx="0" cy="795528"/>
          </a:xfrm>
          <a:prstGeom prst="line">
            <a:avLst/>
          </a:prstGeom>
          <a:ln w="28575"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89" name="文本框 88">
            <a:extLst>
              <a:ext uri="{FF2B5EF4-FFF2-40B4-BE49-F238E27FC236}">
                <a16:creationId xmlns:a16="http://schemas.microsoft.com/office/drawing/2014/main" id="{048DE77C-87C5-4A50-A9DF-42389B7AF606}"/>
              </a:ext>
            </a:extLst>
          </p:cNvPr>
          <p:cNvSpPr txBox="1"/>
          <p:nvPr/>
        </p:nvSpPr>
        <p:spPr>
          <a:xfrm>
            <a:off x="2525404" y="1729443"/>
            <a:ext cx="1283171" cy="542200"/>
          </a:xfrm>
          <a:prstGeom prst="rect">
            <a:avLst/>
          </a:prstGeom>
          <a:noFill/>
        </p:spPr>
        <p:txBody>
          <a:bodyPr wrap="square" lIns="0" tIns="0" rIns="0" bIns="0" rtlCol="0">
            <a:spAutoFit/>
          </a:bodyPr>
          <a:lstStyle/>
          <a:p>
            <a:pPr algn="r">
              <a:lnSpc>
                <a:spcPct val="130000"/>
              </a:lnSpc>
            </a:pPr>
            <a:r>
              <a:rPr lang="zh-CN" altLang="en-US" sz="1400" dirty="0">
                <a:solidFill>
                  <a:schemeClr val="bg1"/>
                </a:solidFill>
              </a:rPr>
              <a:t>请输入你的内容请输入你的内容</a:t>
            </a:r>
          </a:p>
        </p:txBody>
      </p:sp>
      <p:sp>
        <p:nvSpPr>
          <p:cNvPr id="90" name="文本框 89">
            <a:extLst>
              <a:ext uri="{FF2B5EF4-FFF2-40B4-BE49-F238E27FC236}">
                <a16:creationId xmlns:a16="http://schemas.microsoft.com/office/drawing/2014/main" id="{6C0EE623-F1DA-471D-BDA3-FCC2AEE48805}"/>
              </a:ext>
            </a:extLst>
          </p:cNvPr>
          <p:cNvSpPr txBox="1"/>
          <p:nvPr/>
        </p:nvSpPr>
        <p:spPr>
          <a:xfrm>
            <a:off x="2654413" y="1400620"/>
            <a:ext cx="1154162" cy="337080"/>
          </a:xfrm>
          <a:prstGeom prst="rect">
            <a:avLst/>
          </a:prstGeom>
          <a:noFill/>
        </p:spPr>
        <p:txBody>
          <a:bodyPr wrap="none" lIns="0" tIns="0" rIns="0" bIns="0" rtlCol="0">
            <a:spAutoFit/>
          </a:bodyPr>
          <a:lstStyle/>
          <a:p>
            <a:pPr algn="r">
              <a:lnSpc>
                <a:spcPct val="130000"/>
              </a:lnSpc>
            </a:pPr>
            <a:r>
              <a:rPr lang="zh-CN" altLang="en-US" dirty="0">
                <a:solidFill>
                  <a:schemeClr val="accent2"/>
                </a:solidFill>
                <a:latin typeface="OPPOSans H" panose="00020600040101010101" pitchFamily="18" charset="-122"/>
                <a:ea typeface="OPPOSans H" panose="00020600040101010101" pitchFamily="18" charset="-122"/>
                <a:sym typeface="OPPOSans H" panose="00020600040101010101" pitchFamily="18" charset="-122"/>
              </a:rPr>
              <a:t>请输入文字</a:t>
            </a:r>
          </a:p>
        </p:txBody>
      </p:sp>
      <p:cxnSp>
        <p:nvCxnSpPr>
          <p:cNvPr id="91" name="直接连接符 90">
            <a:extLst>
              <a:ext uri="{FF2B5EF4-FFF2-40B4-BE49-F238E27FC236}">
                <a16:creationId xmlns:a16="http://schemas.microsoft.com/office/drawing/2014/main" id="{5AE5ABC5-22B8-4463-9D38-9C4D58E992A1}"/>
              </a:ext>
            </a:extLst>
          </p:cNvPr>
          <p:cNvCxnSpPr>
            <a:cxnSpLocks/>
          </p:cNvCxnSpPr>
          <p:nvPr/>
        </p:nvCxnSpPr>
        <p:spPr>
          <a:xfrm>
            <a:off x="3941287" y="1485029"/>
            <a:ext cx="0" cy="795528"/>
          </a:xfrm>
          <a:prstGeom prst="line">
            <a:avLst/>
          </a:prstGeom>
          <a:ln w="28575"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92" name="文本框 91">
            <a:extLst>
              <a:ext uri="{FF2B5EF4-FFF2-40B4-BE49-F238E27FC236}">
                <a16:creationId xmlns:a16="http://schemas.microsoft.com/office/drawing/2014/main" id="{BA68F752-A27A-47C8-A3D9-F2623F472F51}"/>
              </a:ext>
            </a:extLst>
          </p:cNvPr>
          <p:cNvSpPr txBox="1"/>
          <p:nvPr/>
        </p:nvSpPr>
        <p:spPr>
          <a:xfrm>
            <a:off x="2525404" y="5244762"/>
            <a:ext cx="1283171" cy="542200"/>
          </a:xfrm>
          <a:prstGeom prst="rect">
            <a:avLst/>
          </a:prstGeom>
          <a:noFill/>
        </p:spPr>
        <p:txBody>
          <a:bodyPr wrap="square" lIns="0" tIns="0" rIns="0" bIns="0" rtlCol="0">
            <a:spAutoFit/>
          </a:bodyPr>
          <a:lstStyle/>
          <a:p>
            <a:pPr algn="r">
              <a:lnSpc>
                <a:spcPct val="130000"/>
              </a:lnSpc>
            </a:pPr>
            <a:r>
              <a:rPr lang="zh-CN" altLang="en-US" sz="1400" dirty="0">
                <a:solidFill>
                  <a:schemeClr val="bg1"/>
                </a:solidFill>
              </a:rPr>
              <a:t>请输入你的内容请输入你的内容</a:t>
            </a:r>
          </a:p>
        </p:txBody>
      </p:sp>
      <p:sp>
        <p:nvSpPr>
          <p:cNvPr id="93" name="文本框 92">
            <a:extLst>
              <a:ext uri="{FF2B5EF4-FFF2-40B4-BE49-F238E27FC236}">
                <a16:creationId xmlns:a16="http://schemas.microsoft.com/office/drawing/2014/main" id="{29C8FEF2-9986-467B-BCC5-1A4198D2E217}"/>
              </a:ext>
            </a:extLst>
          </p:cNvPr>
          <p:cNvSpPr txBox="1"/>
          <p:nvPr/>
        </p:nvSpPr>
        <p:spPr>
          <a:xfrm>
            <a:off x="2654413" y="4915939"/>
            <a:ext cx="1154162" cy="337080"/>
          </a:xfrm>
          <a:prstGeom prst="rect">
            <a:avLst/>
          </a:prstGeom>
          <a:noFill/>
        </p:spPr>
        <p:txBody>
          <a:bodyPr wrap="none" lIns="0" tIns="0" rIns="0" bIns="0" rtlCol="0">
            <a:spAutoFit/>
          </a:bodyPr>
          <a:lstStyle/>
          <a:p>
            <a:pPr algn="r">
              <a:lnSpc>
                <a:spcPct val="130000"/>
              </a:lnSpc>
            </a:pPr>
            <a:r>
              <a:rPr lang="zh-CN" altLang="en-US" dirty="0">
                <a:solidFill>
                  <a:schemeClr val="accent2"/>
                </a:solidFill>
                <a:latin typeface="OPPOSans H" panose="00020600040101010101" pitchFamily="18" charset="-122"/>
                <a:ea typeface="OPPOSans H" panose="00020600040101010101" pitchFamily="18" charset="-122"/>
                <a:sym typeface="OPPOSans H" panose="00020600040101010101" pitchFamily="18" charset="-122"/>
              </a:rPr>
              <a:t>请输入文字</a:t>
            </a:r>
          </a:p>
        </p:txBody>
      </p:sp>
      <p:cxnSp>
        <p:nvCxnSpPr>
          <p:cNvPr id="94" name="直接连接符 93">
            <a:extLst>
              <a:ext uri="{FF2B5EF4-FFF2-40B4-BE49-F238E27FC236}">
                <a16:creationId xmlns:a16="http://schemas.microsoft.com/office/drawing/2014/main" id="{0D6601FD-0C50-476C-A3BB-6F266BF97CC4}"/>
              </a:ext>
            </a:extLst>
          </p:cNvPr>
          <p:cNvCxnSpPr>
            <a:cxnSpLocks/>
          </p:cNvCxnSpPr>
          <p:nvPr/>
        </p:nvCxnSpPr>
        <p:spPr>
          <a:xfrm>
            <a:off x="3941287" y="5000348"/>
            <a:ext cx="0" cy="795528"/>
          </a:xfrm>
          <a:prstGeom prst="line">
            <a:avLst/>
          </a:prstGeom>
          <a:ln w="28575"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98" name="椭圆 97">
            <a:extLst>
              <a:ext uri="{FF2B5EF4-FFF2-40B4-BE49-F238E27FC236}">
                <a16:creationId xmlns:a16="http://schemas.microsoft.com/office/drawing/2014/main" id="{36B6D912-7FE9-4D2F-8E17-FB87D517028B}"/>
              </a:ext>
            </a:extLst>
          </p:cNvPr>
          <p:cNvSpPr/>
          <p:nvPr/>
        </p:nvSpPr>
        <p:spPr>
          <a:xfrm>
            <a:off x="578757" y="-1846943"/>
            <a:ext cx="11034486" cy="11034486"/>
          </a:xfrm>
          <a:prstGeom prst="ellipse">
            <a:avLst/>
          </a:prstGeom>
          <a:noFill/>
          <a:ln>
            <a:gradFill>
              <a:gsLst>
                <a:gs pos="28000">
                  <a:schemeClr val="accent2">
                    <a:alpha val="0"/>
                  </a:schemeClr>
                </a:gs>
                <a:gs pos="40000">
                  <a:schemeClr val="accent2"/>
                </a:gs>
                <a:gs pos="51330">
                  <a:srgbClr val="11D582">
                    <a:lumMod val="76000"/>
                    <a:lumOff val="24000"/>
                  </a:srgbClr>
                </a:gs>
                <a:gs pos="62000">
                  <a:schemeClr val="accent2"/>
                </a:gs>
                <a:gs pos="76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文本框 98">
            <a:extLst>
              <a:ext uri="{FF2B5EF4-FFF2-40B4-BE49-F238E27FC236}">
                <a16:creationId xmlns:a16="http://schemas.microsoft.com/office/drawing/2014/main" id="{DBF153A1-3AEC-483B-9E28-04374CF44D17}"/>
              </a:ext>
            </a:extLst>
          </p:cNvPr>
          <p:cNvSpPr txBox="1"/>
          <p:nvPr/>
        </p:nvSpPr>
        <p:spPr>
          <a:xfrm>
            <a:off x="8393416" y="5307584"/>
            <a:ext cx="1283171" cy="542200"/>
          </a:xfrm>
          <a:prstGeom prst="rect">
            <a:avLst/>
          </a:prstGeom>
          <a:noFill/>
        </p:spPr>
        <p:txBody>
          <a:bodyPr wrap="square" lIns="0" tIns="0" rIns="0" bIns="0" rtlCol="0">
            <a:spAutoFit/>
          </a:bodyPr>
          <a:lstStyle/>
          <a:p>
            <a:pPr>
              <a:lnSpc>
                <a:spcPct val="130000"/>
              </a:lnSpc>
            </a:pPr>
            <a:r>
              <a:rPr lang="zh-CN" altLang="en-US" sz="1400" dirty="0">
                <a:solidFill>
                  <a:schemeClr val="bg1"/>
                </a:solidFill>
              </a:rPr>
              <a:t>请输入你的内容请输入你的内容</a:t>
            </a:r>
          </a:p>
        </p:txBody>
      </p:sp>
      <p:sp>
        <p:nvSpPr>
          <p:cNvPr id="100" name="文本框 99">
            <a:extLst>
              <a:ext uri="{FF2B5EF4-FFF2-40B4-BE49-F238E27FC236}">
                <a16:creationId xmlns:a16="http://schemas.microsoft.com/office/drawing/2014/main" id="{1088B7F6-2DDC-48BE-83C5-AD3F893D6A09}"/>
              </a:ext>
            </a:extLst>
          </p:cNvPr>
          <p:cNvSpPr txBox="1"/>
          <p:nvPr/>
        </p:nvSpPr>
        <p:spPr>
          <a:xfrm>
            <a:off x="8393416" y="4978761"/>
            <a:ext cx="1154162" cy="337080"/>
          </a:xfrm>
          <a:prstGeom prst="rect">
            <a:avLst/>
          </a:prstGeom>
          <a:noFill/>
        </p:spPr>
        <p:txBody>
          <a:bodyPr wrap="none" lIns="0" tIns="0" rIns="0" bIns="0" rtlCol="0">
            <a:spAutoFit/>
          </a:bodyPr>
          <a:lstStyle/>
          <a:p>
            <a:pPr>
              <a:lnSpc>
                <a:spcPct val="130000"/>
              </a:lnSpc>
            </a:pPr>
            <a:r>
              <a:rPr lang="zh-CN" altLang="en-US" dirty="0">
                <a:solidFill>
                  <a:schemeClr val="accent2"/>
                </a:solidFill>
                <a:latin typeface="OPPOSans H" panose="00020600040101010101" pitchFamily="18" charset="-122"/>
                <a:ea typeface="OPPOSans H" panose="00020600040101010101" pitchFamily="18" charset="-122"/>
                <a:sym typeface="OPPOSans H" panose="00020600040101010101" pitchFamily="18" charset="-122"/>
              </a:rPr>
              <a:t>请输入文字</a:t>
            </a:r>
          </a:p>
        </p:txBody>
      </p:sp>
      <p:cxnSp>
        <p:nvCxnSpPr>
          <p:cNvPr id="101" name="直接连接符 100">
            <a:extLst>
              <a:ext uri="{FF2B5EF4-FFF2-40B4-BE49-F238E27FC236}">
                <a16:creationId xmlns:a16="http://schemas.microsoft.com/office/drawing/2014/main" id="{C3E65D1E-FB72-427A-A691-652AA29433BC}"/>
              </a:ext>
            </a:extLst>
          </p:cNvPr>
          <p:cNvCxnSpPr>
            <a:cxnSpLocks/>
          </p:cNvCxnSpPr>
          <p:nvPr/>
        </p:nvCxnSpPr>
        <p:spPr>
          <a:xfrm>
            <a:off x="8281315" y="5063170"/>
            <a:ext cx="0" cy="795528"/>
          </a:xfrm>
          <a:prstGeom prst="line">
            <a:avLst/>
          </a:prstGeom>
          <a:ln w="28575" cap="rnd">
            <a:solidFill>
              <a:schemeClr val="accent2"/>
            </a:solidFill>
            <a:round/>
          </a:ln>
        </p:spPr>
        <p:style>
          <a:lnRef idx="1">
            <a:schemeClr val="accent1"/>
          </a:lnRef>
          <a:fillRef idx="0">
            <a:schemeClr val="accent1"/>
          </a:fillRef>
          <a:effectRef idx="0">
            <a:schemeClr val="accent1"/>
          </a:effectRef>
          <a:fontRef idx="minor">
            <a:schemeClr val="tx1"/>
          </a:fontRef>
        </p:style>
      </p:cxnSp>
      <p:pic>
        <p:nvPicPr>
          <p:cNvPr id="102" name="图片 101">
            <a:extLst>
              <a:ext uri="{FF2B5EF4-FFF2-40B4-BE49-F238E27FC236}">
                <a16:creationId xmlns:a16="http://schemas.microsoft.com/office/drawing/2014/main" id="{B0398B33-7F3A-403B-BFE1-BAFED08A143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388600" y="697235"/>
            <a:ext cx="1296192" cy="178952"/>
          </a:xfrm>
          <a:prstGeom prst="rect">
            <a:avLst/>
          </a:prstGeom>
        </p:spPr>
      </p:pic>
      <p:grpSp>
        <p:nvGrpSpPr>
          <p:cNvPr id="28" name="组合 27">
            <a:extLst>
              <a:ext uri="{FF2B5EF4-FFF2-40B4-BE49-F238E27FC236}">
                <a16:creationId xmlns:a16="http://schemas.microsoft.com/office/drawing/2014/main" id="{7B2CBBCD-2C0E-4FB1-8E95-37122AA9E419}"/>
              </a:ext>
            </a:extLst>
          </p:cNvPr>
          <p:cNvGrpSpPr/>
          <p:nvPr/>
        </p:nvGrpSpPr>
        <p:grpSpPr>
          <a:xfrm>
            <a:off x="4342481" y="2926643"/>
            <a:ext cx="1753519" cy="754719"/>
            <a:chOff x="4228097" y="2532943"/>
            <a:chExt cx="1753519" cy="754719"/>
          </a:xfrm>
        </p:grpSpPr>
        <p:grpSp>
          <p:nvGrpSpPr>
            <p:cNvPr id="22" name="组合 21">
              <a:extLst>
                <a:ext uri="{FF2B5EF4-FFF2-40B4-BE49-F238E27FC236}">
                  <a16:creationId xmlns:a16="http://schemas.microsoft.com/office/drawing/2014/main" id="{71663EA3-6BBB-4663-B0DD-5E21FF7DBF4B}"/>
                </a:ext>
              </a:extLst>
            </p:cNvPr>
            <p:cNvGrpSpPr/>
            <p:nvPr/>
          </p:nvGrpSpPr>
          <p:grpSpPr>
            <a:xfrm>
              <a:off x="4228097" y="2532943"/>
              <a:ext cx="430873" cy="353340"/>
              <a:chOff x="3959769" y="2391633"/>
              <a:chExt cx="430873" cy="353340"/>
            </a:xfrm>
          </p:grpSpPr>
          <p:sp>
            <p:nvSpPr>
              <p:cNvPr id="20" name="箭头: V 形 19">
                <a:extLst>
                  <a:ext uri="{FF2B5EF4-FFF2-40B4-BE49-F238E27FC236}">
                    <a16:creationId xmlns:a16="http://schemas.microsoft.com/office/drawing/2014/main" id="{2AD5349D-8512-455F-809C-8F02325E5746}"/>
                  </a:ext>
                </a:extLst>
              </p:cNvPr>
              <p:cNvSpPr/>
              <p:nvPr/>
            </p:nvSpPr>
            <p:spPr>
              <a:xfrm rot="1250355">
                <a:off x="3959769" y="2391633"/>
                <a:ext cx="264566" cy="264566"/>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箭头: V 形 20">
                <a:extLst>
                  <a:ext uri="{FF2B5EF4-FFF2-40B4-BE49-F238E27FC236}">
                    <a16:creationId xmlns:a16="http://schemas.microsoft.com/office/drawing/2014/main" id="{6558A5CD-1741-44ED-913A-23FA03619551}"/>
                  </a:ext>
                </a:extLst>
              </p:cNvPr>
              <p:cNvSpPr/>
              <p:nvPr/>
            </p:nvSpPr>
            <p:spPr>
              <a:xfrm rot="1250355">
                <a:off x="4132091" y="2449432"/>
                <a:ext cx="214671" cy="264566"/>
              </a:xfrm>
              <a:prstGeom prst="chevron">
                <a:avLst>
                  <a:gd name="adj" fmla="val 662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箭头: V 形 25">
                <a:extLst>
                  <a:ext uri="{FF2B5EF4-FFF2-40B4-BE49-F238E27FC236}">
                    <a16:creationId xmlns:a16="http://schemas.microsoft.com/office/drawing/2014/main" id="{45DCFC3D-63FF-42B6-A428-0703427DA45B}"/>
                  </a:ext>
                </a:extLst>
              </p:cNvPr>
              <p:cNvSpPr/>
              <p:nvPr/>
            </p:nvSpPr>
            <p:spPr>
              <a:xfrm rot="1250355">
                <a:off x="4229423" y="2480407"/>
                <a:ext cx="161219" cy="264566"/>
              </a:xfrm>
              <a:prstGeom prst="chevron">
                <a:avLst>
                  <a:gd name="adj" fmla="val 920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17" name="直接箭头连接符 16">
              <a:extLst>
                <a:ext uri="{FF2B5EF4-FFF2-40B4-BE49-F238E27FC236}">
                  <a16:creationId xmlns:a16="http://schemas.microsoft.com/office/drawing/2014/main" id="{1BF7BF46-AB48-42DD-89E7-8C860786A526}"/>
                </a:ext>
              </a:extLst>
            </p:cNvPr>
            <p:cNvCxnSpPr>
              <a:cxnSpLocks/>
            </p:cNvCxnSpPr>
            <p:nvPr/>
          </p:nvCxnSpPr>
          <p:spPr>
            <a:xfrm>
              <a:off x="4368450" y="2671148"/>
              <a:ext cx="1613166" cy="616514"/>
            </a:xfrm>
            <a:prstGeom prst="straightConnector1">
              <a:avLst/>
            </a:prstGeom>
            <a:ln w="82550">
              <a:solidFill>
                <a:schemeClr val="accent2"/>
              </a:solidFill>
              <a:tailEnd type="stealth" w="med"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015619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100000" fill="hold" nodeType="withEffect">
                                  <p:stCondLst>
                                    <p:cond delay="0"/>
                                  </p:stCondLst>
                                  <p:childTnLst>
                                    <p:animMotion origin="layout" path="M -0.105175 -0.077725 L 0 0 E" pathEditMode="relative" ptsTypes="">
                                      <p:cBhvr>
                                        <p:cTn id="6" dur="500" fill="hold"/>
                                        <p:tgtEl>
                                          <p:spTgt spid="28"/>
                                        </p:tgtEl>
                                        <p:attrNameLst>
                                          <p:attrName>ppt_x</p:attrName>
                                          <p:attrName>ppt_y</p:attrName>
                                        </p:attrNameLst>
                                      </p:cBhvr>
                                    </p:animMotion>
                                  </p:childTnLst>
                                </p:cTn>
                              </p:par>
                              <p:par>
                                <p:cTn id="7" presetID="23" presetClass="entr" presetSubtype="16" repeatCount="indefinite"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anim calcmode="lin" valueType="num">
                                      <p:cBhvr>
                                        <p:cTn id="9" dur="2000" fill="hold"/>
                                        <p:tgtEl>
                                          <p:spTgt spid="32"/>
                                        </p:tgtEl>
                                        <p:attrNameLst>
                                          <p:attrName>ppt_w</p:attrName>
                                        </p:attrNameLst>
                                      </p:cBhvr>
                                      <p:tavLst>
                                        <p:tav tm="0">
                                          <p:val>
                                            <p:fltVal val="0"/>
                                          </p:val>
                                        </p:tav>
                                        <p:tav tm="100000">
                                          <p:val>
                                            <p:strVal val="#ppt_w"/>
                                          </p:val>
                                        </p:tav>
                                      </p:tavLst>
                                    </p:anim>
                                    <p:anim calcmode="lin" valueType="num">
                                      <p:cBhvr>
                                        <p:cTn id="10" dur="2000" fill="hold"/>
                                        <p:tgtEl>
                                          <p:spTgt spid="32"/>
                                        </p:tgtEl>
                                        <p:attrNameLst>
                                          <p:attrName>ppt_h</p:attrName>
                                        </p:attrNameLst>
                                      </p:cBhvr>
                                      <p:tavLst>
                                        <p:tav tm="0">
                                          <p:val>
                                            <p:fltVal val="0"/>
                                          </p:val>
                                        </p:tav>
                                        <p:tav tm="100000">
                                          <p:val>
                                            <p:strVal val="#ppt_h"/>
                                          </p:val>
                                        </p:tav>
                                      </p:tavLst>
                                    </p:anim>
                                  </p:childTnLst>
                                </p:cTn>
                              </p:par>
                              <p:par>
                                <p:cTn id="11" presetID="10" presetClass="exit" presetSubtype="0" repeatCount="indefinite" fill="hold" grpId="1" nodeType="withEffect">
                                  <p:stCondLst>
                                    <p:cond delay="0"/>
                                  </p:stCondLst>
                                  <p:childTnLst>
                                    <p:animEffect transition="out" filter="fade">
                                      <p:cBhvr>
                                        <p:cTn id="12" dur="2000"/>
                                        <p:tgtEl>
                                          <p:spTgt spid="32"/>
                                        </p:tgtEl>
                                      </p:cBhvr>
                                    </p:animEffect>
                                    <p:set>
                                      <p:cBhvr>
                                        <p:cTn id="13" dur="1" fill="hold">
                                          <p:stCondLst>
                                            <p:cond delay="1999"/>
                                          </p:stCondLst>
                                        </p:cTn>
                                        <p:tgtEl>
                                          <p:spTgt spid="32"/>
                                        </p:tgtEl>
                                        <p:attrNameLst>
                                          <p:attrName>style.visibility</p:attrName>
                                        </p:attrNameLst>
                                      </p:cBhvr>
                                      <p:to>
                                        <p:strVal val="hidden"/>
                                      </p:to>
                                    </p:set>
                                  </p:childTnLst>
                                </p:cTn>
                              </p:par>
                              <p:par>
                                <p:cTn id="14" presetID="23" presetClass="entr" presetSubtype="16" repeatCount="indefinite"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2000" fill="hold"/>
                                        <p:tgtEl>
                                          <p:spTgt spid="30"/>
                                        </p:tgtEl>
                                        <p:attrNameLst>
                                          <p:attrName>ppt_w</p:attrName>
                                        </p:attrNameLst>
                                      </p:cBhvr>
                                      <p:tavLst>
                                        <p:tav tm="0">
                                          <p:val>
                                            <p:fltVal val="0"/>
                                          </p:val>
                                        </p:tav>
                                        <p:tav tm="100000">
                                          <p:val>
                                            <p:strVal val="#ppt_w"/>
                                          </p:val>
                                        </p:tav>
                                      </p:tavLst>
                                    </p:anim>
                                    <p:anim calcmode="lin" valueType="num">
                                      <p:cBhvr>
                                        <p:cTn id="17" dur="2000" fill="hold"/>
                                        <p:tgtEl>
                                          <p:spTgt spid="30"/>
                                        </p:tgtEl>
                                        <p:attrNameLst>
                                          <p:attrName>ppt_h</p:attrName>
                                        </p:attrNameLst>
                                      </p:cBhvr>
                                      <p:tavLst>
                                        <p:tav tm="0">
                                          <p:val>
                                            <p:fltVal val="0"/>
                                          </p:val>
                                        </p:tav>
                                        <p:tav tm="100000">
                                          <p:val>
                                            <p:strVal val="#ppt_h"/>
                                          </p:val>
                                        </p:tav>
                                      </p:tavLst>
                                    </p:anim>
                                  </p:childTnLst>
                                </p:cTn>
                              </p:par>
                              <p:par>
                                <p:cTn id="18" presetID="10" presetClass="exit" presetSubtype="0" repeatCount="indefinite" fill="hold" grpId="1" nodeType="withEffect">
                                  <p:stCondLst>
                                    <p:cond delay="0"/>
                                  </p:stCondLst>
                                  <p:childTnLst>
                                    <p:animEffect transition="out" filter="fade">
                                      <p:cBhvr>
                                        <p:cTn id="19" dur="2000"/>
                                        <p:tgtEl>
                                          <p:spTgt spid="30"/>
                                        </p:tgtEl>
                                      </p:cBhvr>
                                    </p:animEffect>
                                    <p:set>
                                      <p:cBhvr>
                                        <p:cTn id="20" dur="1" fill="hold">
                                          <p:stCondLst>
                                            <p:cond delay="1999"/>
                                          </p:stCondLst>
                                        </p:cTn>
                                        <p:tgtEl>
                                          <p:spTgt spid="30"/>
                                        </p:tgtEl>
                                        <p:attrNameLst>
                                          <p:attrName>style.visibility</p:attrName>
                                        </p:attrNameLst>
                                      </p:cBhvr>
                                      <p:to>
                                        <p:strVal val="hidden"/>
                                      </p:to>
                                    </p:set>
                                  </p:childTnLst>
                                </p:cTn>
                              </p:par>
                              <p:par>
                                <p:cTn id="21" presetID="23" presetClass="entr" presetSubtype="16" repeatCount="indefinite"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2000" fill="hold"/>
                                        <p:tgtEl>
                                          <p:spTgt spid="31"/>
                                        </p:tgtEl>
                                        <p:attrNameLst>
                                          <p:attrName>ppt_w</p:attrName>
                                        </p:attrNameLst>
                                      </p:cBhvr>
                                      <p:tavLst>
                                        <p:tav tm="0">
                                          <p:val>
                                            <p:fltVal val="0"/>
                                          </p:val>
                                        </p:tav>
                                        <p:tav tm="100000">
                                          <p:val>
                                            <p:strVal val="#ppt_w"/>
                                          </p:val>
                                        </p:tav>
                                      </p:tavLst>
                                    </p:anim>
                                    <p:anim calcmode="lin" valueType="num">
                                      <p:cBhvr>
                                        <p:cTn id="24" dur="2000" fill="hold"/>
                                        <p:tgtEl>
                                          <p:spTgt spid="31"/>
                                        </p:tgtEl>
                                        <p:attrNameLst>
                                          <p:attrName>ppt_h</p:attrName>
                                        </p:attrNameLst>
                                      </p:cBhvr>
                                      <p:tavLst>
                                        <p:tav tm="0">
                                          <p:val>
                                            <p:fltVal val="0"/>
                                          </p:val>
                                        </p:tav>
                                        <p:tav tm="100000">
                                          <p:val>
                                            <p:strVal val="#ppt_h"/>
                                          </p:val>
                                        </p:tav>
                                      </p:tavLst>
                                    </p:anim>
                                  </p:childTnLst>
                                </p:cTn>
                              </p:par>
                              <p:par>
                                <p:cTn id="25" presetID="10" presetClass="exit" presetSubtype="0" repeatCount="indefinite" fill="hold" grpId="1" nodeType="withEffect">
                                  <p:stCondLst>
                                    <p:cond delay="0"/>
                                  </p:stCondLst>
                                  <p:childTnLst>
                                    <p:animEffect transition="out" filter="fade">
                                      <p:cBhvr>
                                        <p:cTn id="26" dur="2000"/>
                                        <p:tgtEl>
                                          <p:spTgt spid="31"/>
                                        </p:tgtEl>
                                      </p:cBhvr>
                                    </p:animEffect>
                                    <p:set>
                                      <p:cBhvr>
                                        <p:cTn id="27" dur="1" fill="hold">
                                          <p:stCondLst>
                                            <p:cond delay="19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P spid="31" grpId="1" animBg="1"/>
      <p:bldP spid="32" grpId="0" animBg="1"/>
      <p:bldP spid="32"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B01A957-CDF2-443C-B60C-A4B9E70DBAC9}"/>
              </a:ext>
            </a:extLst>
          </p:cNvPr>
          <p:cNvSpPr>
            <a:spLocks/>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8" name="图片 17">
            <a:extLst>
              <a:ext uri="{FF2B5EF4-FFF2-40B4-BE49-F238E27FC236}">
                <a16:creationId xmlns:a16="http://schemas.microsoft.com/office/drawing/2014/main" id="{E2DA234B-4A59-4F82-8475-6D6C76F3B0F3}"/>
              </a:ext>
            </a:extLst>
          </p:cNvPr>
          <p:cNvPicPr>
            <a:picLocks noChangeAspect="1"/>
          </p:cNvPicPr>
          <p:nvPr/>
        </p:nvPicPr>
        <p:blipFill>
          <a:blip r:embed="rId2">
            <a:lum bright="70000" contrast="-70000"/>
            <a:alphaModFix amt="37000"/>
          </a:blip>
          <a:stretch>
            <a:fillRect/>
          </a:stretch>
        </p:blipFill>
        <p:spPr>
          <a:xfrm>
            <a:off x="-220093" y="1330903"/>
            <a:ext cx="12632187" cy="6858000"/>
          </a:xfrm>
          <a:prstGeom prst="rect">
            <a:avLst/>
          </a:prstGeom>
          <a:scene3d>
            <a:camera prst="perspectiveRelaxed" fov="7200000">
              <a:rot lat="16773592" lon="0" rev="0"/>
            </a:camera>
            <a:lightRig rig="threePt" dir="t"/>
          </a:scene3d>
        </p:spPr>
      </p:pic>
      <p:sp>
        <p:nvSpPr>
          <p:cNvPr id="4" name="文本框 3">
            <a:extLst>
              <a:ext uri="{FF2B5EF4-FFF2-40B4-BE49-F238E27FC236}">
                <a16:creationId xmlns:a16="http://schemas.microsoft.com/office/drawing/2014/main" id="{E1E54B95-7A97-4904-BBD0-8898D4CAE182}"/>
              </a:ext>
            </a:extLst>
          </p:cNvPr>
          <p:cNvSpPr txBox="1"/>
          <p:nvPr/>
        </p:nvSpPr>
        <p:spPr>
          <a:xfrm>
            <a:off x="2174409" y="1296903"/>
            <a:ext cx="2495876" cy="4416594"/>
          </a:xfrm>
          <a:prstGeom prst="rect">
            <a:avLst/>
          </a:prstGeom>
          <a:noFill/>
          <a:scene3d>
            <a:camera prst="perspectiveRight" fov="4200000">
              <a:rot lat="0" lon="17999957" rev="0"/>
            </a:camera>
            <a:lightRig rig="contrasting" dir="t"/>
          </a:scene3d>
          <a:sp3d>
            <a:extrusionClr>
              <a:schemeClr val="bg1"/>
            </a:extrusionClr>
          </a:sp3d>
        </p:spPr>
        <p:txBody>
          <a:bodyPr wrap="none" lIns="0" tIns="0" rIns="0" bIns="0" rtlCol="0">
            <a:spAutoFit/>
            <a:sp3d extrusionH="349250">
              <a:extrusionClr>
                <a:schemeClr val="accent1"/>
              </a:extrusionClr>
            </a:sp3d>
          </a:bodyPr>
          <a:lstStyle/>
          <a:p>
            <a:pPr algn="l"/>
            <a:r>
              <a:rPr lang="en-US" altLang="zh-CN" sz="28700" dirty="0">
                <a:gradFill>
                  <a:gsLst>
                    <a:gs pos="0">
                      <a:schemeClr val="accent1">
                        <a:lumMod val="76000"/>
                        <a:lumOff val="24000"/>
                      </a:schemeClr>
                    </a:gs>
                    <a:gs pos="100000">
                      <a:schemeClr val="accent2">
                        <a:lumMod val="88000"/>
                      </a:schemeClr>
                    </a:gs>
                  </a:gsLst>
                  <a:lin ang="5400000" scaled="1"/>
                </a:gradFill>
                <a:latin typeface="OPPOSans H" panose="00020600040101010101" pitchFamily="18" charset="-122"/>
                <a:ea typeface="OPPOSans H" panose="00020600040101010101" pitchFamily="18" charset="-122"/>
                <a:sym typeface="OPPOSans H" panose="00020600040101010101" pitchFamily="18" charset="-122"/>
              </a:rPr>
              <a:t>4</a:t>
            </a:r>
            <a:endParaRPr lang="zh-CN" altLang="en-US" sz="28700" dirty="0">
              <a:gradFill>
                <a:gsLst>
                  <a:gs pos="0">
                    <a:schemeClr val="accent1">
                      <a:lumMod val="76000"/>
                      <a:lumOff val="24000"/>
                    </a:schemeClr>
                  </a:gs>
                  <a:gs pos="100000">
                    <a:schemeClr val="accent2">
                      <a:lumMod val="88000"/>
                    </a:schemeClr>
                  </a:gs>
                </a:gsLst>
                <a:lin ang="5400000" scaled="1"/>
              </a:gradFill>
              <a:latin typeface="OPPOSans H" panose="00020600040101010101" pitchFamily="18" charset="-122"/>
              <a:ea typeface="OPPOSans H" panose="00020600040101010101" pitchFamily="18" charset="-122"/>
              <a:sym typeface="OPPOSans H" panose="00020600040101010101" pitchFamily="18" charset="-122"/>
            </a:endParaRPr>
          </a:p>
        </p:txBody>
      </p:sp>
      <p:grpSp>
        <p:nvGrpSpPr>
          <p:cNvPr id="6" name="组合 5">
            <a:extLst>
              <a:ext uri="{FF2B5EF4-FFF2-40B4-BE49-F238E27FC236}">
                <a16:creationId xmlns:a16="http://schemas.microsoft.com/office/drawing/2014/main" id="{6FBECE33-B91A-44D0-A88F-8F4AF0D76DE1}"/>
              </a:ext>
            </a:extLst>
          </p:cNvPr>
          <p:cNvGrpSpPr/>
          <p:nvPr/>
        </p:nvGrpSpPr>
        <p:grpSpPr>
          <a:xfrm flipV="1">
            <a:off x="4370216" y="3762624"/>
            <a:ext cx="1046548" cy="1012677"/>
            <a:chOff x="7358137" y="120226"/>
            <a:chExt cx="6955828" cy="6730704"/>
          </a:xfrm>
        </p:grpSpPr>
        <p:sp>
          <p:nvSpPr>
            <p:cNvPr id="7" name="任意多边形: 形状 6">
              <a:extLst>
                <a:ext uri="{FF2B5EF4-FFF2-40B4-BE49-F238E27FC236}">
                  <a16:creationId xmlns:a16="http://schemas.microsoft.com/office/drawing/2014/main" id="{26BB1567-45F6-45CB-910D-FD6B70D1984E}"/>
                </a:ext>
              </a:extLst>
            </p:cNvPr>
            <p:cNvSpPr/>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1D8249FD-AAD5-4AD5-B887-9AB62C02540D}"/>
                </a:ext>
              </a:extLst>
            </p:cNvPr>
            <p:cNvSpPr/>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AB21C985-1FA8-46ED-9EE0-8C7217FA5301}"/>
                </a:ext>
              </a:extLst>
            </p:cNvPr>
            <p:cNvSpPr/>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id="{0F9DAEFE-6C55-4CD0-953E-31167A035316}"/>
                </a:ext>
              </a:extLst>
            </p:cNvPr>
            <p:cNvSpPr/>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 name="文本框 4">
            <a:extLst>
              <a:ext uri="{FF2B5EF4-FFF2-40B4-BE49-F238E27FC236}">
                <a16:creationId xmlns:a16="http://schemas.microsoft.com/office/drawing/2014/main" id="{DFC6FCC9-9622-4BC0-BF68-57BDD511673D}"/>
              </a:ext>
            </a:extLst>
          </p:cNvPr>
          <p:cNvSpPr txBox="1"/>
          <p:nvPr/>
        </p:nvSpPr>
        <p:spPr>
          <a:xfrm>
            <a:off x="4278478" y="2027872"/>
            <a:ext cx="4924425" cy="1477328"/>
          </a:xfrm>
          <a:prstGeom prst="rect">
            <a:avLst/>
          </a:prstGeom>
          <a:noFill/>
        </p:spPr>
        <p:txBody>
          <a:bodyPr wrap="none" lIns="0" tIns="0" rIns="0" bIns="0" rtlCol="0">
            <a:spAutoFit/>
          </a:bodyPr>
          <a:lstStyle/>
          <a:p>
            <a:pPr algn="l"/>
            <a:r>
              <a:rPr lang="zh-CN" altLang="en-US" sz="9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未来规划</a:t>
            </a:r>
          </a:p>
        </p:txBody>
      </p:sp>
      <p:sp>
        <p:nvSpPr>
          <p:cNvPr id="11" name="文本框 10">
            <a:extLst>
              <a:ext uri="{FF2B5EF4-FFF2-40B4-BE49-F238E27FC236}">
                <a16:creationId xmlns:a16="http://schemas.microsoft.com/office/drawing/2014/main" id="{FD574949-F7E7-43AF-910A-34DBB45ACD89}"/>
              </a:ext>
            </a:extLst>
          </p:cNvPr>
          <p:cNvSpPr txBox="1"/>
          <p:nvPr/>
        </p:nvSpPr>
        <p:spPr>
          <a:xfrm>
            <a:off x="5575201" y="3505200"/>
            <a:ext cx="3532022" cy="281412"/>
          </a:xfrm>
          <a:prstGeom prst="rect">
            <a:avLst/>
          </a:prstGeom>
          <a:noFill/>
        </p:spPr>
        <p:txBody>
          <a:bodyPr wrap="square" lIns="0" tIns="0" rIns="0" bIns="0" rtlCol="0">
            <a:spAutoFit/>
          </a:bodyPr>
          <a:lstStyle/>
          <a:p>
            <a:pPr algn="dist"/>
            <a:r>
              <a:rPr lang="en-US" altLang="zh-CN" dirty="0">
                <a:solidFill>
                  <a:schemeClr val="bg1"/>
                </a:solidFill>
              </a:rPr>
              <a:t>FUTURE PLANNING</a:t>
            </a:r>
            <a:endParaRPr lang="zh-CN" altLang="en-US" dirty="0">
              <a:solidFill>
                <a:schemeClr val="bg1"/>
              </a:solidFill>
            </a:endParaRPr>
          </a:p>
        </p:txBody>
      </p:sp>
      <p:sp>
        <p:nvSpPr>
          <p:cNvPr id="16" name="矩形: 圆角 15">
            <a:extLst>
              <a:ext uri="{FF2B5EF4-FFF2-40B4-BE49-F238E27FC236}">
                <a16:creationId xmlns:a16="http://schemas.microsoft.com/office/drawing/2014/main" id="{E1873FE2-DE29-4E6D-89C1-C0EBEA52A2CA}"/>
              </a:ext>
            </a:extLst>
          </p:cNvPr>
          <p:cNvSpPr/>
          <p:nvPr/>
        </p:nvSpPr>
        <p:spPr>
          <a:xfrm>
            <a:off x="6628348" y="3905990"/>
            <a:ext cx="2478875" cy="36297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id="{327898AF-CEF4-49AB-B8C0-7EDB72C484C6}"/>
              </a:ext>
            </a:extLst>
          </p:cNvPr>
          <p:cNvSpPr/>
          <p:nvPr/>
        </p:nvSpPr>
        <p:spPr>
          <a:xfrm>
            <a:off x="5917148" y="4452938"/>
            <a:ext cx="3190075" cy="36297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271F20ED-8F6F-4DE2-9AA2-FA9E4FAA905C}"/>
              </a:ext>
            </a:extLst>
          </p:cNvPr>
          <p:cNvSpPr txBox="1"/>
          <p:nvPr/>
        </p:nvSpPr>
        <p:spPr>
          <a:xfrm>
            <a:off x="7332959" y="3948977"/>
            <a:ext cx="1615827" cy="276999"/>
          </a:xfrm>
          <a:prstGeom prst="rect">
            <a:avLst/>
          </a:prstGeom>
          <a:noFill/>
        </p:spPr>
        <p:txBody>
          <a:bodyPr wrap="none" lIns="0" tIns="0" rIns="0" bIns="0" rtlCol="0">
            <a:spAutoFit/>
          </a:bodyPr>
          <a:lstStyle/>
          <a:p>
            <a:pPr algn="l"/>
            <a:r>
              <a:rPr lang="zh-CN" altLang="en-US" dirty="0"/>
              <a:t>列举内容分类一</a:t>
            </a:r>
          </a:p>
        </p:txBody>
      </p:sp>
      <p:sp>
        <p:nvSpPr>
          <p:cNvPr id="14" name="文本框 13">
            <a:extLst>
              <a:ext uri="{FF2B5EF4-FFF2-40B4-BE49-F238E27FC236}">
                <a16:creationId xmlns:a16="http://schemas.microsoft.com/office/drawing/2014/main" id="{C9B26DE1-F58B-453A-8ED7-4CF886B68D27}"/>
              </a:ext>
            </a:extLst>
          </p:cNvPr>
          <p:cNvSpPr txBox="1"/>
          <p:nvPr/>
        </p:nvSpPr>
        <p:spPr>
          <a:xfrm>
            <a:off x="7332959" y="4495925"/>
            <a:ext cx="1615827" cy="276999"/>
          </a:xfrm>
          <a:prstGeom prst="rect">
            <a:avLst/>
          </a:prstGeom>
          <a:noFill/>
        </p:spPr>
        <p:txBody>
          <a:bodyPr wrap="none" lIns="0" tIns="0" rIns="0" bIns="0" rtlCol="0">
            <a:spAutoFit/>
          </a:bodyPr>
          <a:lstStyle/>
          <a:p>
            <a:pPr algn="l"/>
            <a:r>
              <a:rPr lang="zh-CN" altLang="en-US" dirty="0"/>
              <a:t>列举内容分类二</a:t>
            </a:r>
          </a:p>
        </p:txBody>
      </p:sp>
      <p:pic>
        <p:nvPicPr>
          <p:cNvPr id="29" name="图片 28">
            <a:extLst>
              <a:ext uri="{FF2B5EF4-FFF2-40B4-BE49-F238E27FC236}">
                <a16:creationId xmlns:a16="http://schemas.microsoft.com/office/drawing/2014/main" id="{E8E212F6-6536-4AB1-ACFF-2EEA2B858277}"/>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66280" y="0"/>
            <a:ext cx="12566854" cy="1863901"/>
          </a:xfrm>
          <a:custGeom>
            <a:avLst/>
            <a:gdLst>
              <a:gd name="connsiteX0" fmla="*/ 0 w 12192000"/>
              <a:gd name="connsiteY0" fmla="*/ 0 h 1863901"/>
              <a:gd name="connsiteX1" fmla="*/ 12192000 w 12192000"/>
              <a:gd name="connsiteY1" fmla="*/ 0 h 1863901"/>
              <a:gd name="connsiteX2" fmla="*/ 12192000 w 12192000"/>
              <a:gd name="connsiteY2" fmla="*/ 1863901 h 1863901"/>
              <a:gd name="connsiteX3" fmla="*/ 0 w 12192000"/>
              <a:gd name="connsiteY3" fmla="*/ 1863901 h 1863901"/>
            </a:gdLst>
            <a:ahLst/>
            <a:cxnLst>
              <a:cxn ang="0">
                <a:pos x="connsiteX0" y="connsiteY0"/>
              </a:cxn>
              <a:cxn ang="0">
                <a:pos x="connsiteX1" y="connsiteY1"/>
              </a:cxn>
              <a:cxn ang="0">
                <a:pos x="connsiteX2" y="connsiteY2"/>
              </a:cxn>
              <a:cxn ang="0">
                <a:pos x="connsiteX3" y="connsiteY3"/>
              </a:cxn>
            </a:cxnLst>
            <a:rect l="l" t="t" r="r" b="b"/>
            <a:pathLst>
              <a:path w="12192000" h="1863901">
                <a:moveTo>
                  <a:pt x="0" y="0"/>
                </a:moveTo>
                <a:lnTo>
                  <a:pt x="12192000" y="0"/>
                </a:lnTo>
                <a:lnTo>
                  <a:pt x="12192000" y="1863901"/>
                </a:lnTo>
                <a:lnTo>
                  <a:pt x="0" y="1863901"/>
                </a:lnTo>
                <a:close/>
              </a:path>
            </a:pathLst>
          </a:custGeom>
        </p:spPr>
      </p:pic>
    </p:spTree>
    <p:extLst>
      <p:ext uri="{BB962C8B-B14F-4D97-AF65-F5344CB8AC3E}">
        <p14:creationId xmlns:p14="http://schemas.microsoft.com/office/powerpoint/2010/main" val="932772129"/>
      </p:ext>
    </p:extLst>
  </p:cSld>
  <p:clrMapOvr>
    <a:masterClrMapping/>
  </p:clrMapOvr>
  <p:transition spd="slow">
    <p:wipe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BEC77FF-3ABF-4C36-B671-9870261ABA15}"/>
              </a:ext>
            </a:extLst>
          </p:cNvPr>
          <p:cNvSpPr>
            <a:spLocks/>
          </p:cNvSpPr>
          <p:nvPr/>
        </p:nvSpPr>
        <p:spPr>
          <a:xfrm>
            <a:off x="-1"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91" name="矩形: 圆角 90">
            <a:extLst>
              <a:ext uri="{FF2B5EF4-FFF2-40B4-BE49-F238E27FC236}">
                <a16:creationId xmlns:a16="http://schemas.microsoft.com/office/drawing/2014/main" id="{1863CF39-B069-49C8-948D-D1F5D59AD0BF}"/>
              </a:ext>
            </a:extLst>
          </p:cNvPr>
          <p:cNvSpPr/>
          <p:nvPr/>
        </p:nvSpPr>
        <p:spPr>
          <a:xfrm>
            <a:off x="482600" y="1472829"/>
            <a:ext cx="11214099" cy="4966072"/>
          </a:xfrm>
          <a:prstGeom prst="roundRect">
            <a:avLst>
              <a:gd name="adj" fmla="val 3242"/>
            </a:avLst>
          </a:prstGeom>
          <a:solidFill>
            <a:schemeClr val="tx1">
              <a:alpha val="55000"/>
            </a:schemeClr>
          </a:solidFill>
          <a:ln w="9525">
            <a:solidFill>
              <a:schemeClr val="bg1">
                <a:alpha val="22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3" name="图片 52">
            <a:extLst>
              <a:ext uri="{FF2B5EF4-FFF2-40B4-BE49-F238E27FC236}">
                <a16:creationId xmlns:a16="http://schemas.microsoft.com/office/drawing/2014/main" id="{8418F0B4-130C-44EE-A88C-DB2A0C9398BA}"/>
              </a:ext>
            </a:extLst>
          </p:cNvPr>
          <p:cNvPicPr>
            <a:picLocks noChangeAspect="1"/>
          </p:cNvPicPr>
          <p:nvPr/>
        </p:nvPicPr>
        <p:blipFill>
          <a:blip r:embed="rId2">
            <a:lum bright="70000" contrast="-70000"/>
            <a:alphaModFix amt="37000"/>
          </a:blip>
          <a:stretch>
            <a:fillRect/>
          </a:stretch>
        </p:blipFill>
        <p:spPr>
          <a:xfrm>
            <a:off x="-220093" y="1330903"/>
            <a:ext cx="12632187" cy="6858000"/>
          </a:xfrm>
          <a:prstGeom prst="rect">
            <a:avLst/>
          </a:prstGeom>
          <a:scene3d>
            <a:camera prst="perspectiveRelaxed" fov="7200000">
              <a:rot lat="16773592" lon="0" rev="0"/>
            </a:camera>
            <a:lightRig rig="threePt" dir="t"/>
          </a:scene3d>
        </p:spPr>
      </p:pic>
      <p:grpSp>
        <p:nvGrpSpPr>
          <p:cNvPr id="4" name="组合 3">
            <a:extLst>
              <a:ext uri="{FF2B5EF4-FFF2-40B4-BE49-F238E27FC236}">
                <a16:creationId xmlns:a16="http://schemas.microsoft.com/office/drawing/2014/main" id="{7DD12BC3-74B1-4B21-A0F5-861CAEC3F5BE}"/>
              </a:ext>
            </a:extLst>
          </p:cNvPr>
          <p:cNvGrpSpPr/>
          <p:nvPr/>
        </p:nvGrpSpPr>
        <p:grpSpPr>
          <a:xfrm flipV="1">
            <a:off x="507206" y="364608"/>
            <a:ext cx="646930" cy="625992"/>
            <a:chOff x="7358137" y="120226"/>
            <a:chExt cx="6955828" cy="6730704"/>
          </a:xfrm>
        </p:grpSpPr>
        <p:sp>
          <p:nvSpPr>
            <p:cNvPr id="8" name="任意多边形: 形状 7">
              <a:extLst>
                <a:ext uri="{FF2B5EF4-FFF2-40B4-BE49-F238E27FC236}">
                  <a16:creationId xmlns:a16="http://schemas.microsoft.com/office/drawing/2014/main" id="{9E473C01-72D0-4187-9B6B-14239E3C5050}"/>
                </a:ext>
              </a:extLst>
            </p:cNvPr>
            <p:cNvSpPr/>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9" name="任意多边形: 形状 8">
              <a:extLst>
                <a:ext uri="{FF2B5EF4-FFF2-40B4-BE49-F238E27FC236}">
                  <a16:creationId xmlns:a16="http://schemas.microsoft.com/office/drawing/2014/main" id="{A50BA2A2-C5F5-4890-9C97-B57981ACFFF1}"/>
                </a:ext>
              </a:extLst>
            </p:cNvPr>
            <p:cNvSpPr/>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0" name="任意多边形: 形状 9">
              <a:extLst>
                <a:ext uri="{FF2B5EF4-FFF2-40B4-BE49-F238E27FC236}">
                  <a16:creationId xmlns:a16="http://schemas.microsoft.com/office/drawing/2014/main" id="{F1BE156E-1B09-4125-B1AB-96FB52B9AA30}"/>
                </a:ext>
              </a:extLst>
            </p:cNvPr>
            <p:cNvSpPr/>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1" name="任意多边形: 形状 10">
              <a:extLst>
                <a:ext uri="{FF2B5EF4-FFF2-40B4-BE49-F238E27FC236}">
                  <a16:creationId xmlns:a16="http://schemas.microsoft.com/office/drawing/2014/main" id="{4386ACCC-77FF-4E49-B85F-94C88C1121CD}"/>
                </a:ext>
              </a:extLst>
            </p:cNvPr>
            <p:cNvSpPr/>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sp>
        <p:nvSpPr>
          <p:cNvPr id="6" name="文本框 5">
            <a:extLst>
              <a:ext uri="{FF2B5EF4-FFF2-40B4-BE49-F238E27FC236}">
                <a16:creationId xmlns:a16="http://schemas.microsoft.com/office/drawing/2014/main" id="{0EB1D4B6-933C-48C1-A161-A04FEE38AB10}"/>
              </a:ext>
            </a:extLst>
          </p:cNvPr>
          <p:cNvSpPr txBox="1"/>
          <p:nvPr/>
        </p:nvSpPr>
        <p:spPr>
          <a:xfrm>
            <a:off x="805185" y="418809"/>
            <a:ext cx="3231654" cy="553998"/>
          </a:xfrm>
          <a:prstGeom prst="rect">
            <a:avLst/>
          </a:prstGeom>
          <a:noFill/>
        </p:spPr>
        <p:txBody>
          <a:bodyPr wrap="none" lIns="0" tIns="0" rIns="0" bIns="0" rtlCol="0">
            <a:spAutoFit/>
          </a:bodyPr>
          <a:lstStyle/>
          <a:p>
            <a:pPr algn="l"/>
            <a:r>
              <a:rPr lang="zh-CN" altLang="en-US" sz="3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请输入你的标题</a:t>
            </a:r>
          </a:p>
        </p:txBody>
      </p:sp>
      <p:sp>
        <p:nvSpPr>
          <p:cNvPr id="7" name="文本框 6">
            <a:extLst>
              <a:ext uri="{FF2B5EF4-FFF2-40B4-BE49-F238E27FC236}">
                <a16:creationId xmlns:a16="http://schemas.microsoft.com/office/drawing/2014/main" id="{34058AF7-989A-4E88-8FD1-9A25B511E494}"/>
              </a:ext>
            </a:extLst>
          </p:cNvPr>
          <p:cNvSpPr txBox="1"/>
          <p:nvPr/>
        </p:nvSpPr>
        <p:spPr>
          <a:xfrm>
            <a:off x="812536" y="987460"/>
            <a:ext cx="2832363" cy="215444"/>
          </a:xfrm>
          <a:prstGeom prst="rect">
            <a:avLst/>
          </a:prstGeom>
          <a:noFill/>
        </p:spPr>
        <p:txBody>
          <a:bodyPr wrap="square" lIns="0" tIns="0" rIns="0" bIns="0" rtlCol="0">
            <a:spAutoFit/>
          </a:bodyPr>
          <a:lstStyle/>
          <a:p>
            <a:pPr algn="dist"/>
            <a:r>
              <a:rPr lang="en-US" altLang="zh-CN" sz="1400" dirty="0">
                <a:solidFill>
                  <a:schemeClr val="bg1"/>
                </a:solidFill>
              </a:rPr>
              <a:t>PLEASE ENTER YOUR TITLE</a:t>
            </a:r>
            <a:endParaRPr lang="zh-CN" altLang="en-US" sz="1400" dirty="0">
              <a:solidFill>
                <a:schemeClr val="bg1"/>
              </a:solidFill>
            </a:endParaRPr>
          </a:p>
        </p:txBody>
      </p:sp>
      <p:sp>
        <p:nvSpPr>
          <p:cNvPr id="29" name="任意多边形: 形状 28">
            <a:extLst>
              <a:ext uri="{FF2B5EF4-FFF2-40B4-BE49-F238E27FC236}">
                <a16:creationId xmlns:a16="http://schemas.microsoft.com/office/drawing/2014/main" id="{6DC14AFE-5021-4099-8150-62D108D4D752}"/>
              </a:ext>
            </a:extLst>
          </p:cNvPr>
          <p:cNvSpPr/>
          <p:nvPr/>
        </p:nvSpPr>
        <p:spPr>
          <a:xfrm>
            <a:off x="1826714" y="4399415"/>
            <a:ext cx="4085136" cy="2449059"/>
          </a:xfrm>
          <a:custGeom>
            <a:avLst/>
            <a:gdLst>
              <a:gd name="connsiteX0" fmla="*/ 4115300 w 4115300"/>
              <a:gd name="connsiteY0" fmla="*/ 0 h 2458584"/>
              <a:gd name="connsiteX1" fmla="*/ 1723654 w 4115300"/>
              <a:gd name="connsiteY1" fmla="*/ 2458584 h 2458584"/>
              <a:gd name="connsiteX2" fmla="*/ 0 w 4115300"/>
              <a:gd name="connsiteY2" fmla="*/ 2458584 h 2458584"/>
              <a:gd name="connsiteX3" fmla="*/ 3921625 w 4115300"/>
              <a:gd name="connsiteY3" fmla="*/ 4764 h 2458584"/>
              <a:gd name="connsiteX0" fmla="*/ 4115300 w 4115300"/>
              <a:gd name="connsiteY0" fmla="*/ 0 h 2458584"/>
              <a:gd name="connsiteX1" fmla="*/ 1736114 w 4115300"/>
              <a:gd name="connsiteY1" fmla="*/ 2445884 h 2458584"/>
              <a:gd name="connsiteX2" fmla="*/ 0 w 4115300"/>
              <a:gd name="connsiteY2" fmla="*/ 2458584 h 2458584"/>
              <a:gd name="connsiteX3" fmla="*/ 3921625 w 4115300"/>
              <a:gd name="connsiteY3" fmla="*/ 4764 h 2458584"/>
              <a:gd name="connsiteX4" fmla="*/ 4115300 w 4115300"/>
              <a:gd name="connsiteY4" fmla="*/ 0 h 2458584"/>
              <a:gd name="connsiteX0" fmla="*/ 4115300 w 4115300"/>
              <a:gd name="connsiteY0" fmla="*/ 0 h 2458584"/>
              <a:gd name="connsiteX1" fmla="*/ 1785952 w 4115300"/>
              <a:gd name="connsiteY1" fmla="*/ 2445884 h 2458584"/>
              <a:gd name="connsiteX2" fmla="*/ 0 w 4115300"/>
              <a:gd name="connsiteY2" fmla="*/ 2458584 h 2458584"/>
              <a:gd name="connsiteX3" fmla="*/ 3921625 w 4115300"/>
              <a:gd name="connsiteY3" fmla="*/ 4764 h 2458584"/>
              <a:gd name="connsiteX4" fmla="*/ 4115300 w 4115300"/>
              <a:gd name="connsiteY4" fmla="*/ 0 h 2458584"/>
              <a:gd name="connsiteX0" fmla="*/ 4026524 w 4026524"/>
              <a:gd name="connsiteY0" fmla="*/ 0 h 2449059"/>
              <a:gd name="connsiteX1" fmla="*/ 1697176 w 4026524"/>
              <a:gd name="connsiteY1" fmla="*/ 2445884 h 2449059"/>
              <a:gd name="connsiteX2" fmla="*/ 0 w 4026524"/>
              <a:gd name="connsiteY2" fmla="*/ 2449059 h 2449059"/>
              <a:gd name="connsiteX3" fmla="*/ 3832849 w 4026524"/>
              <a:gd name="connsiteY3" fmla="*/ 4764 h 2449059"/>
              <a:gd name="connsiteX4" fmla="*/ 4026524 w 4026524"/>
              <a:gd name="connsiteY4" fmla="*/ 0 h 2449059"/>
              <a:gd name="connsiteX0" fmla="*/ 4007834 w 4007834"/>
              <a:gd name="connsiteY0" fmla="*/ 0 h 2449059"/>
              <a:gd name="connsiteX1" fmla="*/ 1697176 w 4007834"/>
              <a:gd name="connsiteY1" fmla="*/ 2445884 h 2449059"/>
              <a:gd name="connsiteX2" fmla="*/ 0 w 4007834"/>
              <a:gd name="connsiteY2" fmla="*/ 2449059 h 2449059"/>
              <a:gd name="connsiteX3" fmla="*/ 3832849 w 4007834"/>
              <a:gd name="connsiteY3" fmla="*/ 4764 h 2449059"/>
              <a:gd name="connsiteX4" fmla="*/ 4007834 w 4007834"/>
              <a:gd name="connsiteY4" fmla="*/ 0 h 2449059"/>
              <a:gd name="connsiteX0" fmla="*/ 4007834 w 4007834"/>
              <a:gd name="connsiteY0" fmla="*/ 0 h 2449059"/>
              <a:gd name="connsiteX1" fmla="*/ 1725211 w 4007834"/>
              <a:gd name="connsiteY1" fmla="*/ 2445884 h 2449059"/>
              <a:gd name="connsiteX2" fmla="*/ 0 w 4007834"/>
              <a:gd name="connsiteY2" fmla="*/ 2449059 h 2449059"/>
              <a:gd name="connsiteX3" fmla="*/ 3832849 w 4007834"/>
              <a:gd name="connsiteY3" fmla="*/ 4764 h 2449059"/>
              <a:gd name="connsiteX4" fmla="*/ 4007834 w 4007834"/>
              <a:gd name="connsiteY4" fmla="*/ 0 h 2449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7834" h="2449059">
                <a:moveTo>
                  <a:pt x="4007834" y="0"/>
                </a:moveTo>
                <a:lnTo>
                  <a:pt x="1725211" y="2445884"/>
                </a:lnTo>
                <a:lnTo>
                  <a:pt x="0" y="2449059"/>
                </a:lnTo>
                <a:lnTo>
                  <a:pt x="3832849" y="4764"/>
                </a:lnTo>
                <a:lnTo>
                  <a:pt x="4007834" y="0"/>
                </a:lnTo>
                <a:close/>
              </a:path>
            </a:pathLst>
          </a:custGeom>
          <a:gradFill>
            <a:gsLst>
              <a:gs pos="100000">
                <a:schemeClr val="accent2">
                  <a:alpha val="55000"/>
                </a:schemeClr>
              </a:gs>
              <a:gs pos="21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a:extLst>
              <a:ext uri="{FF2B5EF4-FFF2-40B4-BE49-F238E27FC236}">
                <a16:creationId xmlns:a16="http://schemas.microsoft.com/office/drawing/2014/main" id="{90280FE8-96E4-47FF-B49E-2726579D0B1E}"/>
              </a:ext>
            </a:extLst>
          </p:cNvPr>
          <p:cNvSpPr/>
          <p:nvPr/>
        </p:nvSpPr>
        <p:spPr>
          <a:xfrm>
            <a:off x="5274705" y="4516119"/>
            <a:ext cx="1753205" cy="2341881"/>
          </a:xfrm>
          <a:custGeom>
            <a:avLst/>
            <a:gdLst>
              <a:gd name="connsiteX0" fmla="*/ 759064 w 1779874"/>
              <a:gd name="connsiteY0" fmla="*/ 0 h 2387600"/>
              <a:gd name="connsiteX1" fmla="*/ 1034835 w 1779874"/>
              <a:gd name="connsiteY1" fmla="*/ 14514 h 2387600"/>
              <a:gd name="connsiteX2" fmla="*/ 1779874 w 1779874"/>
              <a:gd name="connsiteY2" fmla="*/ 2387600 h 2387600"/>
              <a:gd name="connsiteX3" fmla="*/ 0 w 1779874"/>
              <a:gd name="connsiteY3" fmla="*/ 2387600 h 2387600"/>
              <a:gd name="connsiteX0" fmla="*/ 746364 w 1767174"/>
              <a:gd name="connsiteY0" fmla="*/ 0 h 2387600"/>
              <a:gd name="connsiteX1" fmla="*/ 1022135 w 1767174"/>
              <a:gd name="connsiteY1" fmla="*/ 14514 h 2387600"/>
              <a:gd name="connsiteX2" fmla="*/ 1767174 w 1767174"/>
              <a:gd name="connsiteY2" fmla="*/ 2387600 h 2387600"/>
              <a:gd name="connsiteX3" fmla="*/ 0 w 1767174"/>
              <a:gd name="connsiteY3" fmla="*/ 2387600 h 2387600"/>
              <a:gd name="connsiteX4" fmla="*/ 746364 w 1767174"/>
              <a:gd name="connsiteY4" fmla="*/ 0 h 2387600"/>
              <a:gd name="connsiteX0" fmla="*/ 746364 w 1779874"/>
              <a:gd name="connsiteY0" fmla="*/ 0 h 2387600"/>
              <a:gd name="connsiteX1" fmla="*/ 1022135 w 1779874"/>
              <a:gd name="connsiteY1" fmla="*/ 14514 h 2387600"/>
              <a:gd name="connsiteX2" fmla="*/ 1779874 w 1779874"/>
              <a:gd name="connsiteY2" fmla="*/ 2387600 h 2387600"/>
              <a:gd name="connsiteX3" fmla="*/ 0 w 1779874"/>
              <a:gd name="connsiteY3" fmla="*/ 2387600 h 2387600"/>
              <a:gd name="connsiteX4" fmla="*/ 746364 w 1779874"/>
              <a:gd name="connsiteY4" fmla="*/ 0 h 2387600"/>
              <a:gd name="connsiteX0" fmla="*/ 746364 w 1779874"/>
              <a:gd name="connsiteY0" fmla="*/ 0 h 2387600"/>
              <a:gd name="connsiteX1" fmla="*/ 976552 w 1779874"/>
              <a:gd name="connsiteY1" fmla="*/ 45719 h 2387600"/>
              <a:gd name="connsiteX2" fmla="*/ 1779874 w 1779874"/>
              <a:gd name="connsiteY2" fmla="*/ 2387600 h 2387600"/>
              <a:gd name="connsiteX3" fmla="*/ 0 w 1779874"/>
              <a:gd name="connsiteY3" fmla="*/ 2387600 h 2387600"/>
              <a:gd name="connsiteX4" fmla="*/ 746364 w 1779874"/>
              <a:gd name="connsiteY4" fmla="*/ 0 h 2387600"/>
              <a:gd name="connsiteX0" fmla="*/ 757477 w 1779874"/>
              <a:gd name="connsiteY0" fmla="*/ 0 h 2341881"/>
              <a:gd name="connsiteX1" fmla="*/ 976552 w 1779874"/>
              <a:gd name="connsiteY1" fmla="*/ 0 h 2341881"/>
              <a:gd name="connsiteX2" fmla="*/ 1779874 w 1779874"/>
              <a:gd name="connsiteY2" fmla="*/ 2341881 h 2341881"/>
              <a:gd name="connsiteX3" fmla="*/ 0 w 1779874"/>
              <a:gd name="connsiteY3" fmla="*/ 2341881 h 2341881"/>
              <a:gd name="connsiteX4" fmla="*/ 757477 w 1779874"/>
              <a:gd name="connsiteY4" fmla="*/ 0 h 2341881"/>
              <a:gd name="connsiteX0" fmla="*/ 711758 w 1734155"/>
              <a:gd name="connsiteY0" fmla="*/ 0 h 2341881"/>
              <a:gd name="connsiteX1" fmla="*/ 930833 w 1734155"/>
              <a:gd name="connsiteY1" fmla="*/ 0 h 2341881"/>
              <a:gd name="connsiteX2" fmla="*/ 1734155 w 1734155"/>
              <a:gd name="connsiteY2" fmla="*/ 2341881 h 2341881"/>
              <a:gd name="connsiteX3" fmla="*/ 0 w 1734155"/>
              <a:gd name="connsiteY3" fmla="*/ 2332356 h 2341881"/>
              <a:gd name="connsiteX4" fmla="*/ 711758 w 1734155"/>
              <a:gd name="connsiteY4" fmla="*/ 0 h 2341881"/>
              <a:gd name="connsiteX0" fmla="*/ 730808 w 1753205"/>
              <a:gd name="connsiteY0" fmla="*/ 0 h 2341881"/>
              <a:gd name="connsiteX1" fmla="*/ 949883 w 1753205"/>
              <a:gd name="connsiteY1" fmla="*/ 0 h 2341881"/>
              <a:gd name="connsiteX2" fmla="*/ 1753205 w 1753205"/>
              <a:gd name="connsiteY2" fmla="*/ 2341881 h 2341881"/>
              <a:gd name="connsiteX3" fmla="*/ 0 w 1753205"/>
              <a:gd name="connsiteY3" fmla="*/ 2337119 h 2341881"/>
              <a:gd name="connsiteX4" fmla="*/ 730808 w 1753205"/>
              <a:gd name="connsiteY4" fmla="*/ 0 h 2341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3205" h="2341881">
                <a:moveTo>
                  <a:pt x="730808" y="0"/>
                </a:moveTo>
                <a:lnTo>
                  <a:pt x="949883" y="0"/>
                </a:lnTo>
                <a:lnTo>
                  <a:pt x="1753205" y="2341881"/>
                </a:lnTo>
                <a:lnTo>
                  <a:pt x="0" y="2337119"/>
                </a:lnTo>
                <a:cubicBezTo>
                  <a:pt x="253021" y="1541252"/>
                  <a:pt x="477787" y="795867"/>
                  <a:pt x="730808" y="0"/>
                </a:cubicBezTo>
                <a:close/>
              </a:path>
            </a:pathLst>
          </a:custGeom>
          <a:gradFill>
            <a:gsLst>
              <a:gs pos="100000">
                <a:schemeClr val="accent2">
                  <a:alpha val="55000"/>
                </a:schemeClr>
              </a:gs>
              <a:gs pos="21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a:extLst>
              <a:ext uri="{FF2B5EF4-FFF2-40B4-BE49-F238E27FC236}">
                <a16:creationId xmlns:a16="http://schemas.microsoft.com/office/drawing/2014/main" id="{7AD87F98-35FE-4D13-B3DD-E1E0B5897FAE}"/>
              </a:ext>
            </a:extLst>
          </p:cNvPr>
          <p:cNvSpPr/>
          <p:nvPr/>
        </p:nvSpPr>
        <p:spPr>
          <a:xfrm>
            <a:off x="6497411" y="4570413"/>
            <a:ext cx="4007349" cy="2287587"/>
          </a:xfrm>
          <a:custGeom>
            <a:avLst/>
            <a:gdLst>
              <a:gd name="connsiteX0" fmla="*/ 188685 w 4201580"/>
              <a:gd name="connsiteY0" fmla="*/ 0 h 2387600"/>
              <a:gd name="connsiteX1" fmla="*/ 4201580 w 4201580"/>
              <a:gd name="connsiteY1" fmla="*/ 2387600 h 2387600"/>
              <a:gd name="connsiteX2" fmla="*/ 2258720 w 4201580"/>
              <a:gd name="connsiteY2" fmla="*/ 2387600 h 2387600"/>
              <a:gd name="connsiteX3" fmla="*/ 0 w 4201580"/>
              <a:gd name="connsiteY3" fmla="*/ 14514 h 2387600"/>
              <a:gd name="connsiteX0" fmla="*/ 188685 w 4099813"/>
              <a:gd name="connsiteY0" fmla="*/ 0 h 2387600"/>
              <a:gd name="connsiteX1" fmla="*/ 4099813 w 4099813"/>
              <a:gd name="connsiteY1" fmla="*/ 2387600 h 2387600"/>
              <a:gd name="connsiteX2" fmla="*/ 2258720 w 4099813"/>
              <a:gd name="connsiteY2" fmla="*/ 2387600 h 2387600"/>
              <a:gd name="connsiteX3" fmla="*/ 0 w 4099813"/>
              <a:gd name="connsiteY3" fmla="*/ 14514 h 2387600"/>
              <a:gd name="connsiteX4" fmla="*/ 188685 w 4099813"/>
              <a:gd name="connsiteY4" fmla="*/ 0 h 2387600"/>
              <a:gd name="connsiteX0" fmla="*/ 102819 w 4099813"/>
              <a:gd name="connsiteY0" fmla="*/ 9299 h 2373086"/>
              <a:gd name="connsiteX1" fmla="*/ 4099813 w 4099813"/>
              <a:gd name="connsiteY1" fmla="*/ 2373086 h 2373086"/>
              <a:gd name="connsiteX2" fmla="*/ 2258720 w 4099813"/>
              <a:gd name="connsiteY2" fmla="*/ 2373086 h 2373086"/>
              <a:gd name="connsiteX3" fmla="*/ 0 w 4099813"/>
              <a:gd name="connsiteY3" fmla="*/ 0 h 2373086"/>
              <a:gd name="connsiteX4" fmla="*/ 102819 w 4099813"/>
              <a:gd name="connsiteY4" fmla="*/ 9299 h 2373086"/>
              <a:gd name="connsiteX0" fmla="*/ 93278 w 4090272"/>
              <a:gd name="connsiteY0" fmla="*/ 0 h 2363787"/>
              <a:gd name="connsiteX1" fmla="*/ 4090272 w 4090272"/>
              <a:gd name="connsiteY1" fmla="*/ 2363787 h 2363787"/>
              <a:gd name="connsiteX2" fmla="*/ 2249179 w 4090272"/>
              <a:gd name="connsiteY2" fmla="*/ 2363787 h 2363787"/>
              <a:gd name="connsiteX3" fmla="*/ 0 w 4090272"/>
              <a:gd name="connsiteY3" fmla="*/ 76426 h 2363787"/>
              <a:gd name="connsiteX4" fmla="*/ 93278 w 4090272"/>
              <a:gd name="connsiteY4" fmla="*/ 0 h 2363787"/>
              <a:gd name="connsiteX0" fmla="*/ 222078 w 4090272"/>
              <a:gd name="connsiteY0" fmla="*/ 4537 h 2287361"/>
              <a:gd name="connsiteX1" fmla="*/ 4090272 w 4090272"/>
              <a:gd name="connsiteY1" fmla="*/ 2287361 h 2287361"/>
              <a:gd name="connsiteX2" fmla="*/ 2249179 w 4090272"/>
              <a:gd name="connsiteY2" fmla="*/ 2287361 h 2287361"/>
              <a:gd name="connsiteX3" fmla="*/ 0 w 4090272"/>
              <a:gd name="connsiteY3" fmla="*/ 0 h 2287361"/>
              <a:gd name="connsiteX4" fmla="*/ 222078 w 4090272"/>
              <a:gd name="connsiteY4" fmla="*/ 4537 h 2287361"/>
              <a:gd name="connsiteX0" fmla="*/ 217308 w 4090272"/>
              <a:gd name="connsiteY0" fmla="*/ 0 h 2287587"/>
              <a:gd name="connsiteX1" fmla="*/ 4090272 w 4090272"/>
              <a:gd name="connsiteY1" fmla="*/ 2287587 h 2287587"/>
              <a:gd name="connsiteX2" fmla="*/ 2249179 w 4090272"/>
              <a:gd name="connsiteY2" fmla="*/ 2287587 h 2287587"/>
              <a:gd name="connsiteX3" fmla="*/ 0 w 4090272"/>
              <a:gd name="connsiteY3" fmla="*/ 226 h 2287587"/>
              <a:gd name="connsiteX4" fmla="*/ 217308 w 4090272"/>
              <a:gd name="connsiteY4" fmla="*/ 0 h 2287587"/>
              <a:gd name="connsiteX0" fmla="*/ 217308 w 4013947"/>
              <a:gd name="connsiteY0" fmla="*/ 0 h 2287587"/>
              <a:gd name="connsiteX1" fmla="*/ 4013947 w 4013947"/>
              <a:gd name="connsiteY1" fmla="*/ 2287587 h 2287587"/>
              <a:gd name="connsiteX2" fmla="*/ 2249179 w 4013947"/>
              <a:gd name="connsiteY2" fmla="*/ 2287587 h 2287587"/>
              <a:gd name="connsiteX3" fmla="*/ 0 w 4013947"/>
              <a:gd name="connsiteY3" fmla="*/ 226 h 2287587"/>
              <a:gd name="connsiteX4" fmla="*/ 217308 w 4013947"/>
              <a:gd name="connsiteY4" fmla="*/ 0 h 2287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13947" h="2287587">
                <a:moveTo>
                  <a:pt x="217308" y="0"/>
                </a:moveTo>
                <a:lnTo>
                  <a:pt x="4013947" y="2287587"/>
                </a:lnTo>
                <a:lnTo>
                  <a:pt x="2249179" y="2287587"/>
                </a:lnTo>
                <a:lnTo>
                  <a:pt x="0" y="226"/>
                </a:lnTo>
                <a:lnTo>
                  <a:pt x="217308" y="0"/>
                </a:lnTo>
                <a:close/>
              </a:path>
            </a:pathLst>
          </a:custGeom>
          <a:gradFill>
            <a:gsLst>
              <a:gs pos="100000">
                <a:schemeClr val="accent2">
                  <a:alpha val="55000"/>
                </a:schemeClr>
              </a:gs>
              <a:gs pos="21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7" name="Freeform 13++">
            <a:extLst>
              <a:ext uri="{FF2B5EF4-FFF2-40B4-BE49-F238E27FC236}">
                <a16:creationId xmlns:a16="http://schemas.microsoft.com/office/drawing/2014/main" id="{0D88A997-C7EF-49B8-BE24-D736EA656F56}"/>
              </a:ext>
            </a:extLst>
          </p:cNvPr>
          <p:cNvSpPr/>
          <p:nvPr/>
        </p:nvSpPr>
        <p:spPr>
          <a:xfrm>
            <a:off x="5791200" y="3993927"/>
            <a:ext cx="609600" cy="359328"/>
          </a:xfrm>
          <a:custGeom>
            <a:avLst/>
            <a:gdLst>
              <a:gd name="connsiteX0" fmla="*/ 2149929 w 4299858"/>
              <a:gd name="connsiteY0" fmla="*/ 0 h 2534558"/>
              <a:gd name="connsiteX1" fmla="*/ 4299858 w 4299858"/>
              <a:gd name="connsiteY1" fmla="*/ 2149929 h 2534558"/>
              <a:gd name="connsiteX2" fmla="*/ 4288759 w 4299858"/>
              <a:gd name="connsiteY2" fmla="*/ 2369747 h 2534558"/>
              <a:gd name="connsiteX3" fmla="*/ 4263605 w 4299858"/>
              <a:gd name="connsiteY3" fmla="*/ 2534558 h 2534558"/>
              <a:gd name="connsiteX4" fmla="*/ 36253 w 4299858"/>
              <a:gd name="connsiteY4" fmla="*/ 2534558 h 2534558"/>
              <a:gd name="connsiteX5" fmla="*/ 11100 w 4299858"/>
              <a:gd name="connsiteY5" fmla="*/ 2369747 h 2534558"/>
              <a:gd name="connsiteX6" fmla="*/ 0 w 4299858"/>
              <a:gd name="connsiteY6" fmla="*/ 2149929 h 2534558"/>
              <a:gd name="connsiteX7" fmla="*/ 2149929 w 4299858"/>
              <a:gd name="connsiteY7" fmla="*/ 0 h 2534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99858" h="2534558">
                <a:moveTo>
                  <a:pt x="2149929" y="0"/>
                </a:moveTo>
                <a:cubicBezTo>
                  <a:pt x="3337302" y="0"/>
                  <a:pt x="4299858" y="962556"/>
                  <a:pt x="4299858" y="2149929"/>
                </a:cubicBezTo>
                <a:cubicBezTo>
                  <a:pt x="4299858" y="2224140"/>
                  <a:pt x="4296098" y="2297473"/>
                  <a:pt x="4288759" y="2369747"/>
                </a:cubicBezTo>
                <a:lnTo>
                  <a:pt x="4263605" y="2534558"/>
                </a:lnTo>
                <a:lnTo>
                  <a:pt x="36253" y="2534558"/>
                </a:lnTo>
                <a:lnTo>
                  <a:pt x="11100" y="2369747"/>
                </a:lnTo>
                <a:cubicBezTo>
                  <a:pt x="3760" y="2297473"/>
                  <a:pt x="0" y="2224140"/>
                  <a:pt x="0" y="2149929"/>
                </a:cubicBezTo>
                <a:cubicBezTo>
                  <a:pt x="0" y="962556"/>
                  <a:pt x="962556" y="0"/>
                  <a:pt x="2149929" y="0"/>
                </a:cubicBezTo>
                <a:close/>
              </a:path>
            </a:pathLst>
          </a:custGeom>
          <a:gradFill>
            <a:gsLst>
              <a:gs pos="54000">
                <a:schemeClr val="accent2">
                  <a:alpha val="37000"/>
                </a:schemeClr>
              </a:gs>
              <a:gs pos="77000">
                <a:schemeClr val="accent2">
                  <a:alpha val="19000"/>
                </a:schemeClr>
              </a:gs>
              <a:gs pos="93000">
                <a:schemeClr val="accent2">
                  <a:alpha val="0"/>
                </a:schemeClr>
              </a:gs>
            </a:gsLst>
            <a:lin ang="5400000" scaled="1"/>
          </a:gradFill>
          <a:ln>
            <a:gradFill>
              <a:gsLst>
                <a:gs pos="83000">
                  <a:schemeClr val="accent2">
                    <a:alpha val="59000"/>
                  </a:schemeClr>
                </a:gs>
                <a:gs pos="92000">
                  <a:schemeClr val="accent2">
                    <a:alpha val="0"/>
                  </a:schemeClr>
                </a:gs>
              </a:gsLst>
              <a:lin ang="5400000" scaled="1"/>
            </a:gradFill>
          </a:ln>
          <a:effectLst>
            <a:outerShdw blurRad="457200" dist="38100" dir="16200000"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23135" tIns="11567" rIns="23135" bIns="11567" rtlCol="0" anchor="ctr">
            <a:noAutofit/>
          </a:bodyPr>
          <a:lstStyle/>
          <a:p>
            <a:pPr algn="ctr"/>
            <a:endParaRPr lang="zh-CN" altLang="en-US" sz="455"/>
          </a:p>
        </p:txBody>
      </p:sp>
      <p:sp>
        <p:nvSpPr>
          <p:cNvPr id="22" name="Freeform 13++">
            <a:extLst>
              <a:ext uri="{FF2B5EF4-FFF2-40B4-BE49-F238E27FC236}">
                <a16:creationId xmlns:a16="http://schemas.microsoft.com/office/drawing/2014/main" id="{80543379-ED5E-42EB-BD82-E40AF68C5EAD}"/>
              </a:ext>
            </a:extLst>
          </p:cNvPr>
          <p:cNvSpPr/>
          <p:nvPr/>
        </p:nvSpPr>
        <p:spPr>
          <a:xfrm>
            <a:off x="1465943" y="1577753"/>
            <a:ext cx="9260114" cy="5458376"/>
          </a:xfrm>
          <a:custGeom>
            <a:avLst/>
            <a:gdLst>
              <a:gd name="connsiteX0" fmla="*/ 2149929 w 4299858"/>
              <a:gd name="connsiteY0" fmla="*/ 0 h 2534558"/>
              <a:gd name="connsiteX1" fmla="*/ 4299858 w 4299858"/>
              <a:gd name="connsiteY1" fmla="*/ 2149929 h 2534558"/>
              <a:gd name="connsiteX2" fmla="*/ 4288759 w 4299858"/>
              <a:gd name="connsiteY2" fmla="*/ 2369747 h 2534558"/>
              <a:gd name="connsiteX3" fmla="*/ 4263605 w 4299858"/>
              <a:gd name="connsiteY3" fmla="*/ 2534558 h 2534558"/>
              <a:gd name="connsiteX4" fmla="*/ 36253 w 4299858"/>
              <a:gd name="connsiteY4" fmla="*/ 2534558 h 2534558"/>
              <a:gd name="connsiteX5" fmla="*/ 11100 w 4299858"/>
              <a:gd name="connsiteY5" fmla="*/ 2369747 h 2534558"/>
              <a:gd name="connsiteX6" fmla="*/ 0 w 4299858"/>
              <a:gd name="connsiteY6" fmla="*/ 2149929 h 2534558"/>
              <a:gd name="connsiteX7" fmla="*/ 2149929 w 4299858"/>
              <a:gd name="connsiteY7" fmla="*/ 0 h 2534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99858" h="2534558">
                <a:moveTo>
                  <a:pt x="2149929" y="0"/>
                </a:moveTo>
                <a:cubicBezTo>
                  <a:pt x="3337302" y="0"/>
                  <a:pt x="4299858" y="962556"/>
                  <a:pt x="4299858" y="2149929"/>
                </a:cubicBezTo>
                <a:cubicBezTo>
                  <a:pt x="4299858" y="2224140"/>
                  <a:pt x="4296098" y="2297473"/>
                  <a:pt x="4288759" y="2369747"/>
                </a:cubicBezTo>
                <a:lnTo>
                  <a:pt x="4263605" y="2534558"/>
                </a:lnTo>
                <a:lnTo>
                  <a:pt x="36253" y="2534558"/>
                </a:lnTo>
                <a:lnTo>
                  <a:pt x="11100" y="2369747"/>
                </a:lnTo>
                <a:cubicBezTo>
                  <a:pt x="3760" y="2297473"/>
                  <a:pt x="0" y="2224140"/>
                  <a:pt x="0" y="2149929"/>
                </a:cubicBezTo>
                <a:cubicBezTo>
                  <a:pt x="0" y="962556"/>
                  <a:pt x="962556" y="0"/>
                  <a:pt x="2149929" y="0"/>
                </a:cubicBezTo>
                <a:close/>
              </a:path>
            </a:pathLst>
          </a:custGeom>
          <a:noFill/>
          <a:ln>
            <a:gradFill>
              <a:gsLst>
                <a:gs pos="83000">
                  <a:schemeClr val="accent2">
                    <a:alpha val="52000"/>
                  </a:schemeClr>
                </a:gs>
                <a:gs pos="92000">
                  <a:schemeClr val="accent2">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lIns="23135" tIns="11567" rIns="23135" bIns="11567" rtlCol="0" anchor="ctr">
            <a:noAutofit/>
          </a:bodyPr>
          <a:lstStyle/>
          <a:p>
            <a:pPr algn="ctr"/>
            <a:endParaRPr lang="zh-CN" altLang="en-US" sz="455"/>
          </a:p>
        </p:txBody>
      </p:sp>
      <p:sp>
        <p:nvSpPr>
          <p:cNvPr id="21" name="Freeform 13+">
            <a:extLst>
              <a:ext uri="{FF2B5EF4-FFF2-40B4-BE49-F238E27FC236}">
                <a16:creationId xmlns:a16="http://schemas.microsoft.com/office/drawing/2014/main" id="{0AA49DE7-50EE-4574-BFCB-4D127DE23794}"/>
              </a:ext>
            </a:extLst>
          </p:cNvPr>
          <p:cNvSpPr/>
          <p:nvPr/>
        </p:nvSpPr>
        <p:spPr>
          <a:xfrm>
            <a:off x="3889829" y="2873163"/>
            <a:ext cx="4412342" cy="2600856"/>
          </a:xfrm>
          <a:custGeom>
            <a:avLst/>
            <a:gdLst>
              <a:gd name="connsiteX0" fmla="*/ 2149929 w 4299858"/>
              <a:gd name="connsiteY0" fmla="*/ 0 h 2534558"/>
              <a:gd name="connsiteX1" fmla="*/ 4299858 w 4299858"/>
              <a:gd name="connsiteY1" fmla="*/ 2149929 h 2534558"/>
              <a:gd name="connsiteX2" fmla="*/ 4288759 w 4299858"/>
              <a:gd name="connsiteY2" fmla="*/ 2369747 h 2534558"/>
              <a:gd name="connsiteX3" fmla="*/ 4263605 w 4299858"/>
              <a:gd name="connsiteY3" fmla="*/ 2534558 h 2534558"/>
              <a:gd name="connsiteX4" fmla="*/ 36253 w 4299858"/>
              <a:gd name="connsiteY4" fmla="*/ 2534558 h 2534558"/>
              <a:gd name="connsiteX5" fmla="*/ 11100 w 4299858"/>
              <a:gd name="connsiteY5" fmla="*/ 2369747 h 2534558"/>
              <a:gd name="connsiteX6" fmla="*/ 0 w 4299858"/>
              <a:gd name="connsiteY6" fmla="*/ 2149929 h 2534558"/>
              <a:gd name="connsiteX7" fmla="*/ 2149929 w 4299858"/>
              <a:gd name="connsiteY7" fmla="*/ 0 h 2534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99858" h="2534558">
                <a:moveTo>
                  <a:pt x="2149929" y="0"/>
                </a:moveTo>
                <a:cubicBezTo>
                  <a:pt x="3337302" y="0"/>
                  <a:pt x="4299858" y="962556"/>
                  <a:pt x="4299858" y="2149929"/>
                </a:cubicBezTo>
                <a:cubicBezTo>
                  <a:pt x="4299858" y="2224140"/>
                  <a:pt x="4296098" y="2297473"/>
                  <a:pt x="4288759" y="2369747"/>
                </a:cubicBezTo>
                <a:lnTo>
                  <a:pt x="4263605" y="2534558"/>
                </a:lnTo>
                <a:lnTo>
                  <a:pt x="36253" y="2534558"/>
                </a:lnTo>
                <a:lnTo>
                  <a:pt x="11100" y="2369747"/>
                </a:lnTo>
                <a:cubicBezTo>
                  <a:pt x="3760" y="2297473"/>
                  <a:pt x="0" y="2224140"/>
                  <a:pt x="0" y="2149929"/>
                </a:cubicBezTo>
                <a:cubicBezTo>
                  <a:pt x="0" y="962556"/>
                  <a:pt x="962556" y="0"/>
                  <a:pt x="2149929" y="0"/>
                </a:cubicBezTo>
                <a:close/>
              </a:path>
            </a:pathLst>
          </a:custGeom>
          <a:noFill/>
          <a:ln>
            <a:gradFill>
              <a:gsLst>
                <a:gs pos="83000">
                  <a:schemeClr val="accent2">
                    <a:alpha val="59000"/>
                  </a:schemeClr>
                </a:gs>
                <a:gs pos="92000">
                  <a:schemeClr val="accent2">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lIns="23135" tIns="11567" rIns="23135" bIns="11567" rtlCol="0" anchor="ctr">
            <a:noAutofit/>
          </a:bodyPr>
          <a:lstStyle/>
          <a:p>
            <a:pPr algn="ctr"/>
            <a:endParaRPr lang="zh-CN" altLang="en-US" sz="455"/>
          </a:p>
        </p:txBody>
      </p:sp>
      <p:grpSp>
        <p:nvGrpSpPr>
          <p:cNvPr id="69" name="组合 68">
            <a:extLst>
              <a:ext uri="{FF2B5EF4-FFF2-40B4-BE49-F238E27FC236}">
                <a16:creationId xmlns:a16="http://schemas.microsoft.com/office/drawing/2014/main" id="{46CEECC8-9ABB-4C26-AA7D-AB404C0B3064}"/>
              </a:ext>
            </a:extLst>
          </p:cNvPr>
          <p:cNvGrpSpPr/>
          <p:nvPr/>
        </p:nvGrpSpPr>
        <p:grpSpPr>
          <a:xfrm>
            <a:off x="809757" y="1871692"/>
            <a:ext cx="222983" cy="321128"/>
            <a:chOff x="6647543" y="469447"/>
            <a:chExt cx="682171" cy="460828"/>
          </a:xfrm>
          <a:gradFill>
            <a:gsLst>
              <a:gs pos="0">
                <a:schemeClr val="accent2"/>
              </a:gs>
              <a:gs pos="100000">
                <a:schemeClr val="accent2"/>
              </a:gs>
            </a:gsLst>
            <a:lin ang="2700000" scaled="0"/>
          </a:gradFill>
        </p:grpSpPr>
        <p:sp>
          <p:nvSpPr>
            <p:cNvPr id="70" name="矩形: 圆角 69">
              <a:extLst>
                <a:ext uri="{FF2B5EF4-FFF2-40B4-BE49-F238E27FC236}">
                  <a16:creationId xmlns:a16="http://schemas.microsoft.com/office/drawing/2014/main" id="{1C176674-99E6-45B8-BD5F-12B76440F656}"/>
                </a:ext>
              </a:extLst>
            </p:cNvPr>
            <p:cNvSpPr/>
            <p:nvPr/>
          </p:nvSpPr>
          <p:spPr>
            <a:xfrm>
              <a:off x="6647543" y="469447"/>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sp>
          <p:nvSpPr>
            <p:cNvPr id="71" name="矩形: 圆角 70">
              <a:extLst>
                <a:ext uri="{FF2B5EF4-FFF2-40B4-BE49-F238E27FC236}">
                  <a16:creationId xmlns:a16="http://schemas.microsoft.com/office/drawing/2014/main" id="{745A00C6-F557-445D-AC58-84669F84B228}"/>
                </a:ext>
              </a:extLst>
            </p:cNvPr>
            <p:cNvSpPr/>
            <p:nvPr/>
          </p:nvSpPr>
          <p:spPr>
            <a:xfrm>
              <a:off x="6647543" y="656772"/>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dirty="0">
                <a:solidFill>
                  <a:schemeClr val="tx2">
                    <a:lumMod val="50000"/>
                  </a:schemeClr>
                </a:solidFill>
                <a:cs typeface="+mn-ea"/>
              </a:endParaRPr>
            </a:p>
          </p:txBody>
        </p:sp>
        <p:sp>
          <p:nvSpPr>
            <p:cNvPr id="72" name="矩形: 圆角 71">
              <a:extLst>
                <a:ext uri="{FF2B5EF4-FFF2-40B4-BE49-F238E27FC236}">
                  <a16:creationId xmlns:a16="http://schemas.microsoft.com/office/drawing/2014/main" id="{E752D7D9-1A98-4841-A9DD-7CFE58393128}"/>
                </a:ext>
              </a:extLst>
            </p:cNvPr>
            <p:cNvSpPr/>
            <p:nvPr/>
          </p:nvSpPr>
          <p:spPr>
            <a:xfrm>
              <a:off x="6647543" y="844097"/>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grpSp>
      <p:grpSp>
        <p:nvGrpSpPr>
          <p:cNvPr id="94" name="组合 93">
            <a:extLst>
              <a:ext uri="{FF2B5EF4-FFF2-40B4-BE49-F238E27FC236}">
                <a16:creationId xmlns:a16="http://schemas.microsoft.com/office/drawing/2014/main" id="{ECC00A17-AC0E-4105-8B2B-F9F5D244CDC6}"/>
              </a:ext>
            </a:extLst>
          </p:cNvPr>
          <p:cNvGrpSpPr/>
          <p:nvPr/>
        </p:nvGrpSpPr>
        <p:grpSpPr>
          <a:xfrm>
            <a:off x="1857712" y="2880142"/>
            <a:ext cx="2179127" cy="3192834"/>
            <a:chOff x="1857712" y="2852212"/>
            <a:chExt cx="2179127" cy="3192834"/>
          </a:xfrm>
        </p:grpSpPr>
        <p:sp>
          <p:nvSpPr>
            <p:cNvPr id="46" name="矩形: 圆角 45">
              <a:extLst>
                <a:ext uri="{FF2B5EF4-FFF2-40B4-BE49-F238E27FC236}">
                  <a16:creationId xmlns:a16="http://schemas.microsoft.com/office/drawing/2014/main" id="{818687AF-2D97-4406-BEA2-EF848F57209B}"/>
                </a:ext>
              </a:extLst>
            </p:cNvPr>
            <p:cNvSpPr/>
            <p:nvPr/>
          </p:nvSpPr>
          <p:spPr>
            <a:xfrm>
              <a:off x="1857712" y="2852212"/>
              <a:ext cx="1858066" cy="3192834"/>
            </a:xfrm>
            <a:prstGeom prst="roundRect">
              <a:avLst>
                <a:gd name="adj" fmla="val 50000"/>
              </a:avLst>
            </a:prstGeom>
            <a:solidFill>
              <a:srgbClr val="0D1119"/>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49" name="矩形: 圆角 48">
              <a:extLst>
                <a:ext uri="{FF2B5EF4-FFF2-40B4-BE49-F238E27FC236}">
                  <a16:creationId xmlns:a16="http://schemas.microsoft.com/office/drawing/2014/main" id="{A59D7D48-62A1-450D-98CD-196B69358C6F}"/>
                </a:ext>
              </a:extLst>
            </p:cNvPr>
            <p:cNvSpPr/>
            <p:nvPr/>
          </p:nvSpPr>
          <p:spPr>
            <a:xfrm rot="20717579">
              <a:off x="2796545" y="2959815"/>
              <a:ext cx="1240294" cy="491539"/>
            </a:xfrm>
            <a:prstGeom prst="roundRect">
              <a:avLst/>
            </a:prstGeom>
            <a:solidFill>
              <a:schemeClr val="accent1"/>
            </a:solidFill>
            <a:ln>
              <a:noFill/>
            </a:ln>
            <a:effectLst>
              <a:outerShdw blurRad="38100" dist="254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D86F0EA7-21D5-4D61-9345-70CF05376E19}"/>
                </a:ext>
              </a:extLst>
            </p:cNvPr>
            <p:cNvSpPr/>
            <p:nvPr/>
          </p:nvSpPr>
          <p:spPr>
            <a:xfrm>
              <a:off x="2660592" y="3033555"/>
              <a:ext cx="252306" cy="252306"/>
            </a:xfrm>
            <a:prstGeom prst="ellipse">
              <a:avLst/>
            </a:prstGeom>
            <a:solidFill>
              <a:schemeClr val="bg1"/>
            </a:solidFill>
            <a:ln>
              <a:noFill/>
            </a:ln>
            <a:effectLst>
              <a:outerShdw blurRad="25400" sx="102000" sy="102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Oval 47+">
              <a:extLst>
                <a:ext uri="{FF2B5EF4-FFF2-40B4-BE49-F238E27FC236}">
                  <a16:creationId xmlns:a16="http://schemas.microsoft.com/office/drawing/2014/main" id="{57A0A6B6-B7E7-40B8-BB9E-B699EEFD8E12}"/>
                </a:ext>
              </a:extLst>
            </p:cNvPr>
            <p:cNvSpPr/>
            <p:nvPr/>
          </p:nvSpPr>
          <p:spPr>
            <a:xfrm>
              <a:off x="2733224" y="3106187"/>
              <a:ext cx="107042" cy="107042"/>
            </a:xfrm>
            <a:prstGeom prst="ellipse">
              <a:avLst/>
            </a:prstGeom>
            <a:solidFill>
              <a:srgbClr val="0D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a:extLst>
                <a:ext uri="{FF2B5EF4-FFF2-40B4-BE49-F238E27FC236}">
                  <a16:creationId xmlns:a16="http://schemas.microsoft.com/office/drawing/2014/main" id="{8858E898-97E8-4956-8879-06C3426D6648}"/>
                </a:ext>
              </a:extLst>
            </p:cNvPr>
            <p:cNvSpPr txBox="1"/>
            <p:nvPr/>
          </p:nvSpPr>
          <p:spPr>
            <a:xfrm rot="20729716">
              <a:off x="2978849" y="3057585"/>
              <a:ext cx="923330" cy="276999"/>
            </a:xfrm>
            <a:prstGeom prst="rect">
              <a:avLst/>
            </a:prstGeom>
            <a:noFill/>
          </p:spPr>
          <p:txBody>
            <a:bodyPr wrap="none" lIns="0" tIns="0" rIns="0" bIns="0" rtlCol="0">
              <a:spAutoFit/>
            </a:bodyPr>
            <a:lstStyle/>
            <a:p>
              <a:pPr algn="l"/>
              <a:r>
                <a:rPr lang="zh-CN" altLang="en-US" dirty="0">
                  <a:solidFill>
                    <a:schemeClr val="bg1"/>
                  </a:solidFill>
                </a:rPr>
                <a:t>输入标题</a:t>
              </a:r>
            </a:p>
          </p:txBody>
        </p:sp>
        <p:sp>
          <p:nvSpPr>
            <p:cNvPr id="79" name="文本框 78">
              <a:extLst>
                <a:ext uri="{FF2B5EF4-FFF2-40B4-BE49-F238E27FC236}">
                  <a16:creationId xmlns:a16="http://schemas.microsoft.com/office/drawing/2014/main" id="{C5586ADC-CD99-4F35-8817-E9CE30AD6F96}"/>
                </a:ext>
              </a:extLst>
            </p:cNvPr>
            <p:cNvSpPr txBox="1"/>
            <p:nvPr/>
          </p:nvSpPr>
          <p:spPr>
            <a:xfrm>
              <a:off x="2065109" y="4555628"/>
              <a:ext cx="1443272" cy="822276"/>
            </a:xfrm>
            <a:prstGeom prst="rect">
              <a:avLst/>
            </a:prstGeom>
            <a:noFill/>
          </p:spPr>
          <p:txBody>
            <a:bodyPr wrap="square" lIns="0" tIns="0" rIns="0" bIns="0" rtlCol="0">
              <a:spAutoFit/>
            </a:bodyPr>
            <a:lstStyle/>
            <a:p>
              <a:pPr algn="just">
                <a:lnSpc>
                  <a:spcPct val="130000"/>
                </a:lnSpc>
              </a:pPr>
              <a:r>
                <a:rPr lang="zh-CN" altLang="en-US" sz="1400" dirty="0">
                  <a:solidFill>
                    <a:schemeClr val="bg1"/>
                  </a:solidFill>
                </a:rPr>
                <a:t>请输入你的内容请输入你的内容请输入你的内容请</a:t>
              </a:r>
            </a:p>
          </p:txBody>
        </p:sp>
        <p:pic>
          <p:nvPicPr>
            <p:cNvPr id="82" name="图形 81">
              <a:extLst>
                <a:ext uri="{FF2B5EF4-FFF2-40B4-BE49-F238E27FC236}">
                  <a16:creationId xmlns:a16="http://schemas.microsoft.com/office/drawing/2014/main" id="{6F85E383-36E1-40D3-BDE9-21FD5AB6D925}"/>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429193" y="3673375"/>
              <a:ext cx="715104" cy="715104"/>
            </a:xfrm>
            <a:prstGeom prst="rect">
              <a:avLst/>
            </a:prstGeom>
          </p:spPr>
        </p:pic>
      </p:grpSp>
      <p:grpSp>
        <p:nvGrpSpPr>
          <p:cNvPr id="95" name="组合 94">
            <a:extLst>
              <a:ext uri="{FF2B5EF4-FFF2-40B4-BE49-F238E27FC236}">
                <a16:creationId xmlns:a16="http://schemas.microsoft.com/office/drawing/2014/main" id="{303E8A1C-2DD0-4C2F-88E3-11594270DEDD}"/>
              </a:ext>
            </a:extLst>
          </p:cNvPr>
          <p:cNvGrpSpPr/>
          <p:nvPr/>
        </p:nvGrpSpPr>
        <p:grpSpPr>
          <a:xfrm>
            <a:off x="5215050" y="2216714"/>
            <a:ext cx="2179127" cy="3192834"/>
            <a:chOff x="5215050" y="2216714"/>
            <a:chExt cx="2179127" cy="3192834"/>
          </a:xfrm>
        </p:grpSpPr>
        <p:sp>
          <p:nvSpPr>
            <p:cNvPr id="14" name="任意多边形: 形状 13">
              <a:extLst>
                <a:ext uri="{FF2B5EF4-FFF2-40B4-BE49-F238E27FC236}">
                  <a16:creationId xmlns:a16="http://schemas.microsoft.com/office/drawing/2014/main" id="{E6E79CFF-97E3-4027-B701-0D5897811630}"/>
                </a:ext>
              </a:extLst>
            </p:cNvPr>
            <p:cNvSpPr/>
            <p:nvPr/>
          </p:nvSpPr>
          <p:spPr>
            <a:xfrm>
              <a:off x="5629399" y="3898553"/>
              <a:ext cx="933201" cy="550076"/>
            </a:xfrm>
            <a:custGeom>
              <a:avLst/>
              <a:gdLst>
                <a:gd name="connsiteX0" fmla="*/ 2149929 w 4299858"/>
                <a:gd name="connsiteY0" fmla="*/ 0 h 2534558"/>
                <a:gd name="connsiteX1" fmla="*/ 4299858 w 4299858"/>
                <a:gd name="connsiteY1" fmla="*/ 2149929 h 2534558"/>
                <a:gd name="connsiteX2" fmla="*/ 4288759 w 4299858"/>
                <a:gd name="connsiteY2" fmla="*/ 2369747 h 2534558"/>
                <a:gd name="connsiteX3" fmla="*/ 4263605 w 4299858"/>
                <a:gd name="connsiteY3" fmla="*/ 2534558 h 2534558"/>
                <a:gd name="connsiteX4" fmla="*/ 36253 w 4299858"/>
                <a:gd name="connsiteY4" fmla="*/ 2534558 h 2534558"/>
                <a:gd name="connsiteX5" fmla="*/ 11100 w 4299858"/>
                <a:gd name="connsiteY5" fmla="*/ 2369747 h 2534558"/>
                <a:gd name="connsiteX6" fmla="*/ 0 w 4299858"/>
                <a:gd name="connsiteY6" fmla="*/ 2149929 h 2534558"/>
                <a:gd name="connsiteX7" fmla="*/ 2149929 w 4299858"/>
                <a:gd name="connsiteY7" fmla="*/ 0 h 2534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99858" h="2534558">
                  <a:moveTo>
                    <a:pt x="2149929" y="0"/>
                  </a:moveTo>
                  <a:cubicBezTo>
                    <a:pt x="3337302" y="0"/>
                    <a:pt x="4299858" y="962556"/>
                    <a:pt x="4299858" y="2149929"/>
                  </a:cubicBezTo>
                  <a:cubicBezTo>
                    <a:pt x="4299858" y="2224140"/>
                    <a:pt x="4296098" y="2297473"/>
                    <a:pt x="4288759" y="2369747"/>
                  </a:cubicBezTo>
                  <a:lnTo>
                    <a:pt x="4263605" y="2534558"/>
                  </a:lnTo>
                  <a:lnTo>
                    <a:pt x="36253" y="2534558"/>
                  </a:lnTo>
                  <a:lnTo>
                    <a:pt x="11100" y="2369747"/>
                  </a:lnTo>
                  <a:cubicBezTo>
                    <a:pt x="3760" y="2297473"/>
                    <a:pt x="0" y="2224140"/>
                    <a:pt x="0" y="2149929"/>
                  </a:cubicBezTo>
                  <a:cubicBezTo>
                    <a:pt x="0" y="962556"/>
                    <a:pt x="962556" y="0"/>
                    <a:pt x="2149929" y="0"/>
                  </a:cubicBezTo>
                  <a:close/>
                </a:path>
              </a:pathLst>
            </a:custGeom>
            <a:noFill/>
            <a:ln>
              <a:gradFill>
                <a:gsLst>
                  <a:gs pos="83000">
                    <a:schemeClr val="accent2"/>
                  </a:gs>
                  <a:gs pos="92000">
                    <a:schemeClr val="accent2">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lIns="23135" tIns="11567" rIns="23135" bIns="11567" rtlCol="0" anchor="ctr">
              <a:noAutofit/>
            </a:bodyPr>
            <a:lstStyle/>
            <a:p>
              <a:pPr algn="ctr"/>
              <a:endParaRPr lang="zh-CN" altLang="en-US" sz="455"/>
            </a:p>
          </p:txBody>
        </p:sp>
        <p:sp>
          <p:nvSpPr>
            <p:cNvPr id="54" name="矩形: 圆角 53">
              <a:extLst>
                <a:ext uri="{FF2B5EF4-FFF2-40B4-BE49-F238E27FC236}">
                  <a16:creationId xmlns:a16="http://schemas.microsoft.com/office/drawing/2014/main" id="{430BE5DA-4CED-4E1D-A916-829C92BAC715}"/>
                </a:ext>
              </a:extLst>
            </p:cNvPr>
            <p:cNvSpPr/>
            <p:nvPr/>
          </p:nvSpPr>
          <p:spPr>
            <a:xfrm>
              <a:off x="5215050" y="2216714"/>
              <a:ext cx="1858066" cy="3192834"/>
            </a:xfrm>
            <a:prstGeom prst="roundRect">
              <a:avLst>
                <a:gd name="adj" fmla="val 50000"/>
              </a:avLst>
            </a:prstGeom>
            <a:solidFill>
              <a:srgbClr val="0D1119"/>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55" name="矩形: 圆角 54">
              <a:extLst>
                <a:ext uri="{FF2B5EF4-FFF2-40B4-BE49-F238E27FC236}">
                  <a16:creationId xmlns:a16="http://schemas.microsoft.com/office/drawing/2014/main" id="{A1E81C46-699D-40B2-8F50-FDA0ACE1D2F6}"/>
                </a:ext>
              </a:extLst>
            </p:cNvPr>
            <p:cNvSpPr/>
            <p:nvPr/>
          </p:nvSpPr>
          <p:spPr>
            <a:xfrm rot="20717579">
              <a:off x="6153883" y="2324317"/>
              <a:ext cx="1240294" cy="491539"/>
            </a:xfrm>
            <a:prstGeom prst="roundRect">
              <a:avLst/>
            </a:prstGeom>
            <a:solidFill>
              <a:schemeClr val="accent1"/>
            </a:solidFill>
            <a:ln>
              <a:noFill/>
            </a:ln>
            <a:effectLst>
              <a:outerShdw blurRad="38100" dist="254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8DBABD2A-57D6-4E04-A60B-77C68809A3A5}"/>
                </a:ext>
              </a:extLst>
            </p:cNvPr>
            <p:cNvSpPr/>
            <p:nvPr/>
          </p:nvSpPr>
          <p:spPr>
            <a:xfrm>
              <a:off x="6017930" y="2398057"/>
              <a:ext cx="252306" cy="252306"/>
            </a:xfrm>
            <a:prstGeom prst="ellipse">
              <a:avLst/>
            </a:prstGeom>
            <a:solidFill>
              <a:schemeClr val="bg1"/>
            </a:solidFill>
            <a:ln>
              <a:noFill/>
            </a:ln>
            <a:effectLst>
              <a:outerShdw blurRad="25400" sx="102000" sy="102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Oval 47+">
              <a:extLst>
                <a:ext uri="{FF2B5EF4-FFF2-40B4-BE49-F238E27FC236}">
                  <a16:creationId xmlns:a16="http://schemas.microsoft.com/office/drawing/2014/main" id="{643F7AD7-E617-4CF6-B534-408017C2526F}"/>
                </a:ext>
              </a:extLst>
            </p:cNvPr>
            <p:cNvSpPr/>
            <p:nvPr/>
          </p:nvSpPr>
          <p:spPr>
            <a:xfrm>
              <a:off x="6090562" y="2470689"/>
              <a:ext cx="107042" cy="107042"/>
            </a:xfrm>
            <a:prstGeom prst="ellipse">
              <a:avLst/>
            </a:prstGeom>
            <a:solidFill>
              <a:srgbClr val="0D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a:extLst>
                <a:ext uri="{FF2B5EF4-FFF2-40B4-BE49-F238E27FC236}">
                  <a16:creationId xmlns:a16="http://schemas.microsoft.com/office/drawing/2014/main" id="{1F3426B5-A6AE-442D-BDC9-E52959FA3C6C}"/>
                </a:ext>
              </a:extLst>
            </p:cNvPr>
            <p:cNvSpPr txBox="1"/>
            <p:nvPr/>
          </p:nvSpPr>
          <p:spPr>
            <a:xfrm rot="20729716">
              <a:off x="6325568" y="2423146"/>
              <a:ext cx="923330" cy="276999"/>
            </a:xfrm>
            <a:prstGeom prst="rect">
              <a:avLst/>
            </a:prstGeom>
            <a:noFill/>
          </p:spPr>
          <p:txBody>
            <a:bodyPr wrap="none" lIns="0" tIns="0" rIns="0" bIns="0" rtlCol="0">
              <a:spAutoFit/>
            </a:bodyPr>
            <a:lstStyle/>
            <a:p>
              <a:pPr algn="l"/>
              <a:r>
                <a:rPr lang="zh-CN" altLang="en-US" dirty="0">
                  <a:solidFill>
                    <a:schemeClr val="bg1"/>
                  </a:solidFill>
                </a:rPr>
                <a:t>输入标题</a:t>
              </a:r>
            </a:p>
          </p:txBody>
        </p:sp>
        <p:sp>
          <p:nvSpPr>
            <p:cNvPr id="83" name="文本框 82">
              <a:extLst>
                <a:ext uri="{FF2B5EF4-FFF2-40B4-BE49-F238E27FC236}">
                  <a16:creationId xmlns:a16="http://schemas.microsoft.com/office/drawing/2014/main" id="{90C1D0B7-625E-42FE-BE99-40442B6175C4}"/>
                </a:ext>
              </a:extLst>
            </p:cNvPr>
            <p:cNvSpPr txBox="1"/>
            <p:nvPr/>
          </p:nvSpPr>
          <p:spPr>
            <a:xfrm>
              <a:off x="5422447" y="3944557"/>
              <a:ext cx="1443272" cy="822276"/>
            </a:xfrm>
            <a:prstGeom prst="rect">
              <a:avLst/>
            </a:prstGeom>
            <a:noFill/>
          </p:spPr>
          <p:txBody>
            <a:bodyPr wrap="square" lIns="0" tIns="0" rIns="0" bIns="0" rtlCol="0">
              <a:spAutoFit/>
            </a:bodyPr>
            <a:lstStyle/>
            <a:p>
              <a:pPr algn="just">
                <a:lnSpc>
                  <a:spcPct val="130000"/>
                </a:lnSpc>
              </a:pPr>
              <a:r>
                <a:rPr lang="zh-CN" altLang="en-US" sz="1400" dirty="0">
                  <a:solidFill>
                    <a:schemeClr val="bg1"/>
                  </a:solidFill>
                </a:rPr>
                <a:t>请输入你的内容请输入你的内容请输入你的内容请</a:t>
              </a:r>
            </a:p>
          </p:txBody>
        </p:sp>
        <p:pic>
          <p:nvPicPr>
            <p:cNvPr id="87" name="图形 86">
              <a:extLst>
                <a:ext uri="{FF2B5EF4-FFF2-40B4-BE49-F238E27FC236}">
                  <a16:creationId xmlns:a16="http://schemas.microsoft.com/office/drawing/2014/main" id="{17629532-567D-4F26-BE02-3D02EBBE04A1}"/>
                </a:ext>
              </a:extLst>
            </p:cNvPr>
            <p:cNvPicPr>
              <a:picLocks/>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786531" y="3062304"/>
              <a:ext cx="715104" cy="715104"/>
            </a:xfrm>
            <a:prstGeom prst="rect">
              <a:avLst/>
            </a:prstGeom>
          </p:spPr>
        </p:pic>
      </p:grpSp>
      <p:grpSp>
        <p:nvGrpSpPr>
          <p:cNvPr id="93" name="组合 92">
            <a:extLst>
              <a:ext uri="{FF2B5EF4-FFF2-40B4-BE49-F238E27FC236}">
                <a16:creationId xmlns:a16="http://schemas.microsoft.com/office/drawing/2014/main" id="{103DCD08-EB5C-4117-A9E5-E9170FD98AA0}"/>
              </a:ext>
            </a:extLst>
          </p:cNvPr>
          <p:cNvGrpSpPr/>
          <p:nvPr/>
        </p:nvGrpSpPr>
        <p:grpSpPr>
          <a:xfrm>
            <a:off x="8441844" y="2880142"/>
            <a:ext cx="2179127" cy="3192834"/>
            <a:chOff x="8250179" y="2852212"/>
            <a:chExt cx="2179127" cy="3192834"/>
          </a:xfrm>
        </p:grpSpPr>
        <p:sp>
          <p:nvSpPr>
            <p:cNvPr id="59" name="矩形: 圆角 58">
              <a:extLst>
                <a:ext uri="{FF2B5EF4-FFF2-40B4-BE49-F238E27FC236}">
                  <a16:creationId xmlns:a16="http://schemas.microsoft.com/office/drawing/2014/main" id="{78484D7A-5613-4854-B15D-C57D1249168F}"/>
                </a:ext>
              </a:extLst>
            </p:cNvPr>
            <p:cNvSpPr/>
            <p:nvPr/>
          </p:nvSpPr>
          <p:spPr>
            <a:xfrm>
              <a:off x="8250179" y="2852212"/>
              <a:ext cx="1858066" cy="3192834"/>
            </a:xfrm>
            <a:prstGeom prst="roundRect">
              <a:avLst>
                <a:gd name="adj" fmla="val 50000"/>
              </a:avLst>
            </a:prstGeom>
            <a:solidFill>
              <a:srgbClr val="0D1119"/>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60" name="矩形: 圆角 59">
              <a:extLst>
                <a:ext uri="{FF2B5EF4-FFF2-40B4-BE49-F238E27FC236}">
                  <a16:creationId xmlns:a16="http://schemas.microsoft.com/office/drawing/2014/main" id="{68F685C9-3A24-4A50-B09E-5767D037086F}"/>
                </a:ext>
              </a:extLst>
            </p:cNvPr>
            <p:cNvSpPr/>
            <p:nvPr/>
          </p:nvSpPr>
          <p:spPr>
            <a:xfrm rot="20717579">
              <a:off x="9189012" y="2959815"/>
              <a:ext cx="1240294" cy="491539"/>
            </a:xfrm>
            <a:prstGeom prst="roundRect">
              <a:avLst/>
            </a:prstGeom>
            <a:solidFill>
              <a:schemeClr val="accent1"/>
            </a:solidFill>
            <a:ln>
              <a:noFill/>
            </a:ln>
            <a:effectLst>
              <a:outerShdw blurRad="38100" dist="254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360A6077-B18F-457B-B79A-BDAB2E235208}"/>
                </a:ext>
              </a:extLst>
            </p:cNvPr>
            <p:cNvSpPr/>
            <p:nvPr/>
          </p:nvSpPr>
          <p:spPr>
            <a:xfrm>
              <a:off x="9053059" y="3033555"/>
              <a:ext cx="252306" cy="252306"/>
            </a:xfrm>
            <a:prstGeom prst="ellipse">
              <a:avLst/>
            </a:prstGeom>
            <a:solidFill>
              <a:schemeClr val="bg1"/>
            </a:solidFill>
            <a:ln>
              <a:noFill/>
            </a:ln>
            <a:effectLst>
              <a:outerShdw blurRad="25400" sx="102000" sy="102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Oval 47+">
              <a:extLst>
                <a:ext uri="{FF2B5EF4-FFF2-40B4-BE49-F238E27FC236}">
                  <a16:creationId xmlns:a16="http://schemas.microsoft.com/office/drawing/2014/main" id="{1325AD09-69CD-44D4-9309-BF08A7A6E798}"/>
                </a:ext>
              </a:extLst>
            </p:cNvPr>
            <p:cNvSpPr/>
            <p:nvPr/>
          </p:nvSpPr>
          <p:spPr>
            <a:xfrm>
              <a:off x="9125691" y="3106187"/>
              <a:ext cx="107042" cy="107042"/>
            </a:xfrm>
            <a:prstGeom prst="ellipse">
              <a:avLst/>
            </a:prstGeom>
            <a:solidFill>
              <a:srgbClr val="0D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77">
              <a:extLst>
                <a:ext uri="{FF2B5EF4-FFF2-40B4-BE49-F238E27FC236}">
                  <a16:creationId xmlns:a16="http://schemas.microsoft.com/office/drawing/2014/main" id="{7B8FF301-C148-4C42-A2B2-FE290A77938A}"/>
                </a:ext>
              </a:extLst>
            </p:cNvPr>
            <p:cNvSpPr txBox="1"/>
            <p:nvPr/>
          </p:nvSpPr>
          <p:spPr>
            <a:xfrm rot="20729716">
              <a:off x="9384479" y="3033854"/>
              <a:ext cx="923330" cy="276999"/>
            </a:xfrm>
            <a:prstGeom prst="rect">
              <a:avLst/>
            </a:prstGeom>
            <a:noFill/>
          </p:spPr>
          <p:txBody>
            <a:bodyPr wrap="none" lIns="0" tIns="0" rIns="0" bIns="0" rtlCol="0">
              <a:spAutoFit/>
            </a:bodyPr>
            <a:lstStyle/>
            <a:p>
              <a:pPr algn="l"/>
              <a:r>
                <a:rPr lang="zh-CN" altLang="en-US" dirty="0">
                  <a:solidFill>
                    <a:schemeClr val="bg1"/>
                  </a:solidFill>
                </a:rPr>
                <a:t>输入标题</a:t>
              </a:r>
            </a:p>
          </p:txBody>
        </p:sp>
        <p:sp>
          <p:nvSpPr>
            <p:cNvPr id="85" name="文本框 84">
              <a:extLst>
                <a:ext uri="{FF2B5EF4-FFF2-40B4-BE49-F238E27FC236}">
                  <a16:creationId xmlns:a16="http://schemas.microsoft.com/office/drawing/2014/main" id="{B24766B5-B9E7-4019-904E-C5D9FF25382E}"/>
                </a:ext>
              </a:extLst>
            </p:cNvPr>
            <p:cNvSpPr txBox="1"/>
            <p:nvPr/>
          </p:nvSpPr>
          <p:spPr>
            <a:xfrm>
              <a:off x="8457576" y="4555628"/>
              <a:ext cx="1443272" cy="822276"/>
            </a:xfrm>
            <a:prstGeom prst="rect">
              <a:avLst/>
            </a:prstGeom>
            <a:noFill/>
          </p:spPr>
          <p:txBody>
            <a:bodyPr wrap="square" lIns="0" tIns="0" rIns="0" bIns="0" rtlCol="0">
              <a:spAutoFit/>
            </a:bodyPr>
            <a:lstStyle/>
            <a:p>
              <a:pPr algn="just">
                <a:lnSpc>
                  <a:spcPct val="130000"/>
                </a:lnSpc>
              </a:pPr>
              <a:r>
                <a:rPr lang="zh-CN" altLang="en-US" sz="1400" dirty="0">
                  <a:solidFill>
                    <a:schemeClr val="bg1"/>
                  </a:solidFill>
                </a:rPr>
                <a:t>请输入你的内容请输入你的内容请输入你的内容请</a:t>
              </a:r>
            </a:p>
          </p:txBody>
        </p:sp>
        <p:pic>
          <p:nvPicPr>
            <p:cNvPr id="88" name="图形 87">
              <a:extLst>
                <a:ext uri="{FF2B5EF4-FFF2-40B4-BE49-F238E27FC236}">
                  <a16:creationId xmlns:a16="http://schemas.microsoft.com/office/drawing/2014/main" id="{07CC774A-E629-4713-BF71-8786A11E1279}"/>
                </a:ext>
              </a:extLst>
            </p:cNvPr>
            <p:cNvPicPr>
              <a:picLocks/>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821660" y="3673375"/>
              <a:ext cx="715104" cy="715104"/>
            </a:xfrm>
            <a:prstGeom prst="rect">
              <a:avLst/>
            </a:prstGeom>
          </p:spPr>
        </p:pic>
      </p:grpSp>
      <p:pic>
        <p:nvPicPr>
          <p:cNvPr id="51" name="图片 50">
            <a:extLst>
              <a:ext uri="{FF2B5EF4-FFF2-40B4-BE49-F238E27FC236}">
                <a16:creationId xmlns:a16="http://schemas.microsoft.com/office/drawing/2014/main" id="{18CE0575-59FD-45C1-9113-0F17B31BA0CE}"/>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0388600" y="697235"/>
            <a:ext cx="1296192" cy="178952"/>
          </a:xfrm>
          <a:prstGeom prst="rect">
            <a:avLst/>
          </a:prstGeom>
        </p:spPr>
      </p:pic>
    </p:spTree>
    <p:extLst>
      <p:ext uri="{BB962C8B-B14F-4D97-AF65-F5344CB8AC3E}">
        <p14:creationId xmlns:p14="http://schemas.microsoft.com/office/powerpoint/2010/main" val="41623122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100000" fill="hold" nodeType="with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fade">
                                      <p:cBhvr>
                                        <p:cTn id="7" dur="1000"/>
                                        <p:tgtEl>
                                          <p:spTgt spid="94"/>
                                        </p:tgtEl>
                                      </p:cBhvr>
                                    </p:animEffect>
                                  </p:childTnLst>
                                </p:cTn>
                              </p:par>
                              <p:par>
                                <p:cTn id="8" presetID="63" presetClass="path" presetSubtype="0" decel="100000" fill="hold" nodeType="withEffect">
                                  <p:stCondLst>
                                    <p:cond delay="0"/>
                                  </p:stCondLst>
                                  <p:childTnLst>
                                    <p:animMotion origin="layout" path="M 0.27278 -0.09375 L 3.33333E-6 3.7037E-6 " pathEditMode="relative" rAng="0" ptsTypes="AA">
                                      <p:cBhvr>
                                        <p:cTn id="9" dur="1000" fill="hold"/>
                                        <p:tgtEl>
                                          <p:spTgt spid="94"/>
                                        </p:tgtEl>
                                        <p:attrNameLst>
                                          <p:attrName>ppt_x</p:attrName>
                                          <p:attrName>ppt_y</p:attrName>
                                        </p:attrNameLst>
                                      </p:cBhvr>
                                      <p:rCtr x="-13646" y="4676"/>
                                    </p:animMotion>
                                  </p:childTnLst>
                                </p:cTn>
                              </p:par>
                              <p:par>
                                <p:cTn id="10" presetID="6" presetClass="emph" presetSubtype="0" decel="100000" fill="hold" nodeType="withEffect">
                                  <p:stCondLst>
                                    <p:cond delay="0"/>
                                  </p:stCondLst>
                                  <p:childTnLst>
                                    <p:animScale>
                                      <p:cBhvr>
                                        <p:cTn id="11" dur="1000" fill="hold"/>
                                        <p:tgtEl>
                                          <p:spTgt spid="94"/>
                                        </p:tgtEl>
                                      </p:cBhvr>
                                      <p:by x="150000" y="150000"/>
                                      <p:from x="100000" y="100000"/>
                                      <p:to x="100000" y="100000"/>
                                    </p:animScale>
                                  </p:childTnLst>
                                </p:cTn>
                              </p:par>
                              <p:par>
                                <p:cTn id="12" presetID="10" presetClass="entr" presetSubtype="0" decel="100000" fill="hold" nodeType="withEffect">
                                  <p:stCondLst>
                                    <p:cond delay="0"/>
                                  </p:stCondLst>
                                  <p:childTnLst>
                                    <p:set>
                                      <p:cBhvr>
                                        <p:cTn id="13" dur="1" fill="hold">
                                          <p:stCondLst>
                                            <p:cond delay="0"/>
                                          </p:stCondLst>
                                        </p:cTn>
                                        <p:tgtEl>
                                          <p:spTgt spid="93"/>
                                        </p:tgtEl>
                                        <p:attrNameLst>
                                          <p:attrName>style.visibility</p:attrName>
                                        </p:attrNameLst>
                                      </p:cBhvr>
                                      <p:to>
                                        <p:strVal val="visible"/>
                                      </p:to>
                                    </p:set>
                                    <p:animEffect transition="in" filter="fade">
                                      <p:cBhvr>
                                        <p:cTn id="14" dur="1000"/>
                                        <p:tgtEl>
                                          <p:spTgt spid="93"/>
                                        </p:tgtEl>
                                      </p:cBhvr>
                                    </p:animEffect>
                                  </p:childTnLst>
                                </p:cTn>
                              </p:par>
                              <p:par>
                                <p:cTn id="15" presetID="63" presetClass="path" presetSubtype="0" decel="100000" fill="hold" nodeType="withEffect">
                                  <p:stCondLst>
                                    <p:cond delay="0"/>
                                  </p:stCondLst>
                                  <p:childTnLst>
                                    <p:animMotion origin="layout" path="M -0.26354 -0.09607 L -4.16667E-6 8.32667E-17 " pathEditMode="relative" rAng="0" ptsTypes="AA">
                                      <p:cBhvr>
                                        <p:cTn id="16" dur="1000" fill="hold"/>
                                        <p:tgtEl>
                                          <p:spTgt spid="93"/>
                                        </p:tgtEl>
                                        <p:attrNameLst>
                                          <p:attrName>ppt_x</p:attrName>
                                          <p:attrName>ppt_y</p:attrName>
                                        </p:attrNameLst>
                                      </p:cBhvr>
                                      <p:rCtr x="13281" y="4676"/>
                                    </p:animMotion>
                                  </p:childTnLst>
                                </p:cTn>
                              </p:par>
                              <p:par>
                                <p:cTn id="17" presetID="6" presetClass="emph" presetSubtype="0" decel="100000" fill="hold" nodeType="withEffect">
                                  <p:stCondLst>
                                    <p:cond delay="0"/>
                                  </p:stCondLst>
                                  <p:childTnLst>
                                    <p:animScale>
                                      <p:cBhvr>
                                        <p:cTn id="18" dur="1000" fill="hold"/>
                                        <p:tgtEl>
                                          <p:spTgt spid="93"/>
                                        </p:tgtEl>
                                      </p:cBhvr>
                                      <p:by x="150000" y="150000"/>
                                      <p:from x="48488" y="48488"/>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A-矩形 6">
            <a:extLst>
              <a:ext uri="{FF2B5EF4-FFF2-40B4-BE49-F238E27FC236}">
                <a16:creationId xmlns:a16="http://schemas.microsoft.com/office/drawing/2014/main" id="{F28F45E9-DA11-4152-B5E2-68FFEB10D5D4}"/>
              </a:ext>
            </a:extLst>
          </p:cNvPr>
          <p:cNvSpPr>
            <a:spLocks/>
          </p:cNvSpPr>
          <p:nvPr>
            <p:custDataLst>
              <p:tags r:id="rId1"/>
            </p:custData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PA-图片 29">
            <a:extLst>
              <a:ext uri="{FF2B5EF4-FFF2-40B4-BE49-F238E27FC236}">
                <a16:creationId xmlns:a16="http://schemas.microsoft.com/office/drawing/2014/main" id="{E8FC57E6-6E79-4956-984A-759F743F407B}"/>
              </a:ext>
            </a:extLst>
          </p:cNvPr>
          <p:cNvPicPr>
            <a:picLocks noChangeAspect="1"/>
          </p:cNvPicPr>
          <p:nvPr>
            <p:custDataLst>
              <p:tags r:id="rId2"/>
            </p:custDataLst>
          </p:nvPr>
        </p:nvPicPr>
        <p:blipFill>
          <a:blip r:embed="rId42">
            <a:lum bright="70000" contrast="-70000"/>
            <a:alphaModFix amt="37000"/>
          </a:blip>
          <a:stretch>
            <a:fillRect/>
          </a:stretch>
        </p:blipFill>
        <p:spPr>
          <a:xfrm>
            <a:off x="-220093" y="1330903"/>
            <a:ext cx="12632187" cy="6858000"/>
          </a:xfrm>
          <a:prstGeom prst="rect">
            <a:avLst/>
          </a:prstGeom>
          <a:scene3d>
            <a:camera prst="perspectiveRelaxed" fov="7200000">
              <a:rot lat="16773592" lon="0" rev="0"/>
            </a:camera>
            <a:lightRig rig="threePt" dir="t"/>
          </a:scene3d>
        </p:spPr>
      </p:pic>
      <p:sp>
        <p:nvSpPr>
          <p:cNvPr id="27" name="PA-矩形 26">
            <a:extLst>
              <a:ext uri="{FF2B5EF4-FFF2-40B4-BE49-F238E27FC236}">
                <a16:creationId xmlns:a16="http://schemas.microsoft.com/office/drawing/2014/main" id="{E49CBF27-85E1-4718-AE7B-9E76690B9233}"/>
              </a:ext>
            </a:extLst>
          </p:cNvPr>
          <p:cNvSpPr/>
          <p:nvPr>
            <p:custDataLst>
              <p:tags r:id="rId3"/>
            </p:custDataLst>
          </p:nvPr>
        </p:nvSpPr>
        <p:spPr>
          <a:xfrm>
            <a:off x="0" y="1533795"/>
            <a:ext cx="12192000" cy="5325714"/>
          </a:xfrm>
          <a:prstGeom prst="rect">
            <a:avLst/>
          </a:prstGeom>
          <a:gradFill>
            <a:gsLst>
              <a:gs pos="100000">
                <a:schemeClr val="accent1">
                  <a:alpha val="33000"/>
                </a:schemeClr>
              </a:gs>
              <a:gs pos="53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椭圆 69+">
            <a:extLst>
              <a:ext uri="{FF2B5EF4-FFF2-40B4-BE49-F238E27FC236}">
                <a16:creationId xmlns:a16="http://schemas.microsoft.com/office/drawing/2014/main" id="{20F8F6E2-E8F2-46C4-AB93-09913CCEF7DB}"/>
              </a:ext>
            </a:extLst>
          </p:cNvPr>
          <p:cNvSpPr/>
          <p:nvPr>
            <p:custDataLst>
              <p:tags r:id="rId4"/>
            </p:custDataLst>
          </p:nvPr>
        </p:nvSpPr>
        <p:spPr>
          <a:xfrm>
            <a:off x="8582291" y="5167696"/>
            <a:ext cx="192511" cy="192511"/>
          </a:xfrm>
          <a:prstGeom prst="ellipse">
            <a:avLst/>
          </a:prstGeom>
          <a:solidFill>
            <a:schemeClr val="accent4">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2977" tIns="21488" rIns="42977" bIns="21488" rtlCol="0" anchor="ctr"/>
          <a:lstStyle/>
          <a:p>
            <a:pPr algn="ctr"/>
            <a:endParaRPr lang="zh-CN" altLang="en-US" sz="846"/>
          </a:p>
        </p:txBody>
      </p:sp>
      <p:sp>
        <p:nvSpPr>
          <p:cNvPr id="25" name="PA-椭圆 24">
            <a:extLst>
              <a:ext uri="{FF2B5EF4-FFF2-40B4-BE49-F238E27FC236}">
                <a16:creationId xmlns:a16="http://schemas.microsoft.com/office/drawing/2014/main" id="{3893A68D-5A2C-4CAE-8D64-B6F3979F815D}"/>
              </a:ext>
            </a:extLst>
          </p:cNvPr>
          <p:cNvSpPr/>
          <p:nvPr>
            <p:custDataLst>
              <p:tags r:id="rId5"/>
            </p:custDataLst>
          </p:nvPr>
        </p:nvSpPr>
        <p:spPr>
          <a:xfrm>
            <a:off x="8618293" y="5203697"/>
            <a:ext cx="120508" cy="120508"/>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2977" tIns="21488" rIns="42977" bIns="21488" rtlCol="0" anchor="ctr"/>
          <a:lstStyle/>
          <a:p>
            <a:pPr algn="ctr"/>
            <a:endParaRPr lang="zh-CN" altLang="en-US" sz="846"/>
          </a:p>
        </p:txBody>
      </p:sp>
      <p:grpSp>
        <p:nvGrpSpPr>
          <p:cNvPr id="40" name="PA-组合 39">
            <a:extLst>
              <a:ext uri="{FF2B5EF4-FFF2-40B4-BE49-F238E27FC236}">
                <a16:creationId xmlns:a16="http://schemas.microsoft.com/office/drawing/2014/main" id="{5C909946-BEA7-4C97-BC05-19B789097601}"/>
              </a:ext>
            </a:extLst>
          </p:cNvPr>
          <p:cNvGrpSpPr/>
          <p:nvPr>
            <p:custDataLst>
              <p:tags r:id="rId6"/>
            </p:custDataLst>
          </p:nvPr>
        </p:nvGrpSpPr>
        <p:grpSpPr>
          <a:xfrm>
            <a:off x="7179552" y="4540184"/>
            <a:ext cx="144383" cy="144383"/>
            <a:chOff x="7179552" y="4540184"/>
            <a:chExt cx="144383" cy="144383"/>
          </a:xfrm>
        </p:grpSpPr>
        <p:sp>
          <p:nvSpPr>
            <p:cNvPr id="41" name="PA-椭圆 69+">
              <a:extLst>
                <a:ext uri="{FF2B5EF4-FFF2-40B4-BE49-F238E27FC236}">
                  <a16:creationId xmlns:a16="http://schemas.microsoft.com/office/drawing/2014/main" id="{DF4E5B9A-27F2-4306-B954-C91E40FD76DF}"/>
                </a:ext>
              </a:extLst>
            </p:cNvPr>
            <p:cNvSpPr/>
            <p:nvPr>
              <p:custDataLst>
                <p:tags r:id="rId39"/>
              </p:custDataLst>
            </p:nvPr>
          </p:nvSpPr>
          <p:spPr>
            <a:xfrm>
              <a:off x="7179552" y="4540184"/>
              <a:ext cx="144383" cy="144383"/>
            </a:xfrm>
            <a:prstGeom prst="ellipse">
              <a:avLst/>
            </a:prstGeom>
            <a:solidFill>
              <a:schemeClr val="accent1">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2233" tIns="16116" rIns="32233" bIns="16116" rtlCol="0" anchor="ctr"/>
            <a:lstStyle/>
            <a:p>
              <a:pPr algn="ctr"/>
              <a:endParaRPr lang="zh-CN" altLang="en-US" sz="634"/>
            </a:p>
          </p:txBody>
        </p:sp>
        <p:sp>
          <p:nvSpPr>
            <p:cNvPr id="42" name="PA-椭圆 41">
              <a:extLst>
                <a:ext uri="{FF2B5EF4-FFF2-40B4-BE49-F238E27FC236}">
                  <a16:creationId xmlns:a16="http://schemas.microsoft.com/office/drawing/2014/main" id="{1EC89A52-9A1B-4A19-BF62-AE4C38A11BF9}"/>
                </a:ext>
              </a:extLst>
            </p:cNvPr>
            <p:cNvSpPr/>
            <p:nvPr>
              <p:custDataLst>
                <p:tags r:id="rId40"/>
              </p:custDataLst>
            </p:nvPr>
          </p:nvSpPr>
          <p:spPr>
            <a:xfrm>
              <a:off x="7206553" y="4567184"/>
              <a:ext cx="90381" cy="9038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2233" tIns="16116" rIns="32233" bIns="16116" rtlCol="0" anchor="ctr"/>
            <a:lstStyle/>
            <a:p>
              <a:pPr algn="ctr"/>
              <a:endParaRPr lang="zh-CN" altLang="en-US" sz="634"/>
            </a:p>
          </p:txBody>
        </p:sp>
      </p:grpSp>
      <p:grpSp>
        <p:nvGrpSpPr>
          <p:cNvPr id="43" name="PA-组合 42">
            <a:extLst>
              <a:ext uri="{FF2B5EF4-FFF2-40B4-BE49-F238E27FC236}">
                <a16:creationId xmlns:a16="http://schemas.microsoft.com/office/drawing/2014/main" id="{8930AEAB-1046-4915-B8EC-5DD13C5C175F}"/>
              </a:ext>
            </a:extLst>
          </p:cNvPr>
          <p:cNvGrpSpPr/>
          <p:nvPr>
            <p:custDataLst>
              <p:tags r:id="rId7"/>
            </p:custDataLst>
          </p:nvPr>
        </p:nvGrpSpPr>
        <p:grpSpPr>
          <a:xfrm>
            <a:off x="7090006" y="6205575"/>
            <a:ext cx="236789" cy="236789"/>
            <a:chOff x="8560152" y="5145556"/>
            <a:chExt cx="236789" cy="236789"/>
          </a:xfrm>
        </p:grpSpPr>
        <p:sp>
          <p:nvSpPr>
            <p:cNvPr id="44" name="PA-椭圆 69+">
              <a:extLst>
                <a:ext uri="{FF2B5EF4-FFF2-40B4-BE49-F238E27FC236}">
                  <a16:creationId xmlns:a16="http://schemas.microsoft.com/office/drawing/2014/main" id="{AFD8AEE5-D9A7-4648-BB05-E42A1C2E3B92}"/>
                </a:ext>
              </a:extLst>
            </p:cNvPr>
            <p:cNvSpPr/>
            <p:nvPr>
              <p:custDataLst>
                <p:tags r:id="rId37"/>
              </p:custDataLst>
            </p:nvPr>
          </p:nvSpPr>
          <p:spPr>
            <a:xfrm>
              <a:off x="8560152" y="5145556"/>
              <a:ext cx="236789" cy="236789"/>
            </a:xfrm>
            <a:prstGeom prst="ellipse">
              <a:avLst/>
            </a:prstGeom>
            <a:solidFill>
              <a:schemeClr val="accent3">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2862" tIns="26430" rIns="52862" bIns="26430" rtlCol="0" anchor="ctr"/>
            <a:lstStyle/>
            <a:p>
              <a:pPr algn="ctr"/>
              <a:endParaRPr lang="zh-CN" altLang="en-US" sz="1041"/>
            </a:p>
          </p:txBody>
        </p:sp>
        <p:sp>
          <p:nvSpPr>
            <p:cNvPr id="45" name="PA-椭圆 44">
              <a:extLst>
                <a:ext uri="{FF2B5EF4-FFF2-40B4-BE49-F238E27FC236}">
                  <a16:creationId xmlns:a16="http://schemas.microsoft.com/office/drawing/2014/main" id="{20C285F1-0E1D-4366-B64E-B4FD62D08CC9}"/>
                </a:ext>
              </a:extLst>
            </p:cNvPr>
            <p:cNvSpPr/>
            <p:nvPr>
              <p:custDataLst>
                <p:tags r:id="rId38"/>
              </p:custDataLst>
            </p:nvPr>
          </p:nvSpPr>
          <p:spPr>
            <a:xfrm>
              <a:off x="8604435" y="5189839"/>
              <a:ext cx="148225" cy="148225"/>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2862" tIns="26430" rIns="52862" bIns="26430" rtlCol="0" anchor="ctr"/>
            <a:lstStyle/>
            <a:p>
              <a:pPr algn="ctr"/>
              <a:endParaRPr lang="zh-CN" altLang="en-US" sz="1041"/>
            </a:p>
          </p:txBody>
        </p:sp>
      </p:grpSp>
      <p:grpSp>
        <p:nvGrpSpPr>
          <p:cNvPr id="46" name="PA-组合 45">
            <a:extLst>
              <a:ext uri="{FF2B5EF4-FFF2-40B4-BE49-F238E27FC236}">
                <a16:creationId xmlns:a16="http://schemas.microsoft.com/office/drawing/2014/main" id="{B83A5386-3793-45A0-81D2-CC1D44451F1C}"/>
              </a:ext>
            </a:extLst>
          </p:cNvPr>
          <p:cNvGrpSpPr/>
          <p:nvPr>
            <p:custDataLst>
              <p:tags r:id="rId8"/>
            </p:custDataLst>
          </p:nvPr>
        </p:nvGrpSpPr>
        <p:grpSpPr>
          <a:xfrm>
            <a:off x="5045316" y="4661594"/>
            <a:ext cx="184319" cy="184319"/>
            <a:chOff x="4892916" y="4661594"/>
            <a:chExt cx="184319" cy="184319"/>
          </a:xfrm>
        </p:grpSpPr>
        <p:sp>
          <p:nvSpPr>
            <p:cNvPr id="47" name="PA-椭圆 46">
              <a:extLst>
                <a:ext uri="{FF2B5EF4-FFF2-40B4-BE49-F238E27FC236}">
                  <a16:creationId xmlns:a16="http://schemas.microsoft.com/office/drawing/2014/main" id="{BF06D6B9-7CE1-4A6F-822B-09EABDF9EAE6}"/>
                </a:ext>
              </a:extLst>
            </p:cNvPr>
            <p:cNvSpPr/>
            <p:nvPr>
              <p:custDataLst>
                <p:tags r:id="rId35"/>
              </p:custDataLst>
            </p:nvPr>
          </p:nvSpPr>
          <p:spPr>
            <a:xfrm>
              <a:off x="4927386" y="4696063"/>
              <a:ext cx="115380" cy="11538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p>
              <a:pPr algn="ctr"/>
              <a:endParaRPr lang="zh-CN" altLang="en-US" sz="810"/>
            </a:p>
          </p:txBody>
        </p:sp>
        <p:sp>
          <p:nvSpPr>
            <p:cNvPr id="48" name="PA-椭圆 69+">
              <a:extLst>
                <a:ext uri="{FF2B5EF4-FFF2-40B4-BE49-F238E27FC236}">
                  <a16:creationId xmlns:a16="http://schemas.microsoft.com/office/drawing/2014/main" id="{AE5C07CC-8B51-4D1D-80D1-25427F7000BF}"/>
                </a:ext>
              </a:extLst>
            </p:cNvPr>
            <p:cNvSpPr/>
            <p:nvPr>
              <p:custDataLst>
                <p:tags r:id="rId36"/>
              </p:custDataLst>
            </p:nvPr>
          </p:nvSpPr>
          <p:spPr>
            <a:xfrm>
              <a:off x="4892916" y="4661594"/>
              <a:ext cx="184319" cy="184319"/>
            </a:xfrm>
            <a:prstGeom prst="ellipse">
              <a:avLst/>
            </a:prstGeom>
            <a:solidFill>
              <a:schemeClr val="accent3">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p>
              <a:pPr algn="ctr"/>
              <a:endParaRPr lang="zh-CN" altLang="en-US" sz="810"/>
            </a:p>
          </p:txBody>
        </p:sp>
      </p:grpSp>
      <p:sp>
        <p:nvSpPr>
          <p:cNvPr id="10" name="PA-圆角矩形 9">
            <a:extLst>
              <a:ext uri="{FF2B5EF4-FFF2-40B4-BE49-F238E27FC236}">
                <a16:creationId xmlns:a16="http://schemas.microsoft.com/office/drawing/2014/main" id="{520086DA-ACAB-435A-AF31-8D42B8E32EEC}"/>
              </a:ext>
            </a:extLst>
          </p:cNvPr>
          <p:cNvSpPr/>
          <p:nvPr>
            <p:custDataLst>
              <p:tags r:id="rId9"/>
            </p:custDataLst>
          </p:nvPr>
        </p:nvSpPr>
        <p:spPr>
          <a:xfrm>
            <a:off x="2419731" y="1950873"/>
            <a:ext cx="845190" cy="2005099"/>
          </a:xfrm>
          <a:prstGeom prst="roundRect">
            <a:avLst>
              <a:gd name="adj" fmla="val 2929"/>
            </a:avLst>
          </a:prstGeom>
          <a:ln>
            <a:noFill/>
          </a:ln>
          <a:scene3d>
            <a:camera prst="perspectiveRight" fov="7200000">
              <a:rot lat="0" lon="18299991" rev="0"/>
            </a:camera>
            <a:lightRig rig="contrasting"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圆角矩形 48">
            <a:extLst>
              <a:ext uri="{FF2B5EF4-FFF2-40B4-BE49-F238E27FC236}">
                <a16:creationId xmlns:a16="http://schemas.microsoft.com/office/drawing/2014/main" id="{1916F98E-0E6C-49AE-93C9-545B0AE85E42}"/>
              </a:ext>
            </a:extLst>
          </p:cNvPr>
          <p:cNvSpPr/>
          <p:nvPr>
            <p:custDataLst>
              <p:tags r:id="rId10"/>
            </p:custDataLst>
          </p:nvPr>
        </p:nvSpPr>
        <p:spPr>
          <a:xfrm>
            <a:off x="784088" y="2427384"/>
            <a:ext cx="681304" cy="1714958"/>
          </a:xfrm>
          <a:prstGeom prst="roundRect">
            <a:avLst>
              <a:gd name="adj" fmla="val 2929"/>
            </a:avLst>
          </a:prstGeom>
          <a:solidFill>
            <a:schemeClr val="accent2"/>
          </a:solidFill>
          <a:ln>
            <a:noFill/>
          </a:ln>
          <a:scene3d>
            <a:camera prst="perspectiveRight" fov="7200000">
              <a:rot lat="0" lon="18599960" rev="0"/>
            </a:camera>
            <a:lightRig rig="contrasting"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PA-圆角矩形 51">
            <a:extLst>
              <a:ext uri="{FF2B5EF4-FFF2-40B4-BE49-F238E27FC236}">
                <a16:creationId xmlns:a16="http://schemas.microsoft.com/office/drawing/2014/main" id="{4327F5EB-12B0-4E05-A995-E9CDB3A6A7BB}"/>
              </a:ext>
            </a:extLst>
          </p:cNvPr>
          <p:cNvSpPr/>
          <p:nvPr>
            <p:custDataLst>
              <p:tags r:id="rId11"/>
            </p:custDataLst>
          </p:nvPr>
        </p:nvSpPr>
        <p:spPr>
          <a:xfrm>
            <a:off x="7382034" y="1450794"/>
            <a:ext cx="549925" cy="3206380"/>
          </a:xfrm>
          <a:prstGeom prst="roundRect">
            <a:avLst>
              <a:gd name="adj" fmla="val 6122"/>
            </a:avLst>
          </a:prstGeom>
          <a:noFill/>
          <a:ln>
            <a:gradFill>
              <a:gsLst>
                <a:gs pos="0">
                  <a:schemeClr val="accent4">
                    <a:alpha val="70000"/>
                  </a:schemeClr>
                </a:gs>
                <a:gs pos="64000">
                  <a:srgbClr val="FF5756">
                    <a:alpha val="0"/>
                  </a:srgbClr>
                </a:gs>
                <a:gs pos="100000">
                  <a:schemeClr val="accent4">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圆角矩形 52">
            <a:extLst>
              <a:ext uri="{FF2B5EF4-FFF2-40B4-BE49-F238E27FC236}">
                <a16:creationId xmlns:a16="http://schemas.microsoft.com/office/drawing/2014/main" id="{FEE7D308-C15A-45D9-B596-1E9D24A25511}"/>
              </a:ext>
            </a:extLst>
          </p:cNvPr>
          <p:cNvSpPr/>
          <p:nvPr>
            <p:custDataLst>
              <p:tags r:id="rId12"/>
            </p:custDataLst>
          </p:nvPr>
        </p:nvSpPr>
        <p:spPr>
          <a:xfrm>
            <a:off x="1735019" y="3654529"/>
            <a:ext cx="264546" cy="860272"/>
          </a:xfrm>
          <a:prstGeom prst="roundRect">
            <a:avLst>
              <a:gd name="adj" fmla="val 292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PA-圆角矩形 53">
            <a:extLst>
              <a:ext uri="{FF2B5EF4-FFF2-40B4-BE49-F238E27FC236}">
                <a16:creationId xmlns:a16="http://schemas.microsoft.com/office/drawing/2014/main" id="{3FC60D1B-BB06-47EE-8BC3-BAE13BAEE824}"/>
              </a:ext>
            </a:extLst>
          </p:cNvPr>
          <p:cNvSpPr/>
          <p:nvPr>
            <p:custDataLst>
              <p:tags r:id="rId13"/>
            </p:custDataLst>
          </p:nvPr>
        </p:nvSpPr>
        <p:spPr>
          <a:xfrm>
            <a:off x="9671462" y="699174"/>
            <a:ext cx="757914" cy="2005099"/>
          </a:xfrm>
          <a:prstGeom prst="roundRect">
            <a:avLst>
              <a:gd name="adj" fmla="val 2929"/>
            </a:avLst>
          </a:prstGeom>
          <a:ln>
            <a:noFill/>
          </a:ln>
          <a:scene3d>
            <a:camera prst="perspectiveRight" fov="7200000">
              <a:rot lat="0" lon="14399945" rev="0"/>
            </a:camera>
            <a:lightRig rig="contrasting"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圆角矩形 50">
            <a:extLst>
              <a:ext uri="{FF2B5EF4-FFF2-40B4-BE49-F238E27FC236}">
                <a16:creationId xmlns:a16="http://schemas.microsoft.com/office/drawing/2014/main" id="{7BF5611F-855F-4917-B30B-A1DFCC5623A4}"/>
              </a:ext>
            </a:extLst>
          </p:cNvPr>
          <p:cNvSpPr/>
          <p:nvPr>
            <p:custDataLst>
              <p:tags r:id="rId14"/>
            </p:custDataLst>
          </p:nvPr>
        </p:nvSpPr>
        <p:spPr>
          <a:xfrm>
            <a:off x="10681605" y="2255236"/>
            <a:ext cx="769254" cy="2187174"/>
          </a:xfrm>
          <a:prstGeom prst="roundRect">
            <a:avLst>
              <a:gd name="adj" fmla="val 2929"/>
            </a:avLst>
          </a:prstGeom>
          <a:solidFill>
            <a:schemeClr val="accent4"/>
          </a:solidFill>
          <a:ln>
            <a:noFill/>
          </a:ln>
          <a:scene3d>
            <a:camera prst="perspectiveLeft" fov="7200000">
              <a:rot lat="0" lon="39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圆角矩形 54">
            <a:extLst>
              <a:ext uri="{FF2B5EF4-FFF2-40B4-BE49-F238E27FC236}">
                <a16:creationId xmlns:a16="http://schemas.microsoft.com/office/drawing/2014/main" id="{AEA94462-8920-4CBC-91CD-57BBCFEA8E44}"/>
              </a:ext>
            </a:extLst>
          </p:cNvPr>
          <p:cNvSpPr/>
          <p:nvPr>
            <p:custDataLst>
              <p:tags r:id="rId15"/>
            </p:custDataLst>
          </p:nvPr>
        </p:nvSpPr>
        <p:spPr>
          <a:xfrm>
            <a:off x="1623116" y="790447"/>
            <a:ext cx="372592" cy="1513575"/>
          </a:xfrm>
          <a:prstGeom prst="roundRect">
            <a:avLst>
              <a:gd name="adj" fmla="val 2929"/>
            </a:avLst>
          </a:prstGeom>
          <a:noFill/>
          <a:ln>
            <a:solidFill>
              <a:schemeClr val="accent4">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PA-任意多边形 18">
            <a:extLst>
              <a:ext uri="{FF2B5EF4-FFF2-40B4-BE49-F238E27FC236}">
                <a16:creationId xmlns:a16="http://schemas.microsoft.com/office/drawing/2014/main" id="{806ECC70-329B-44E0-BCDB-401168B23405}"/>
              </a:ext>
            </a:extLst>
          </p:cNvPr>
          <p:cNvSpPr/>
          <p:nvPr>
            <p:custDataLst>
              <p:tags r:id="rId16"/>
            </p:custDataLst>
          </p:nvPr>
        </p:nvSpPr>
        <p:spPr>
          <a:xfrm>
            <a:off x="3714750" y="5514975"/>
            <a:ext cx="1971675" cy="1162050"/>
          </a:xfrm>
          <a:custGeom>
            <a:avLst/>
            <a:gdLst>
              <a:gd name="connsiteX0" fmla="*/ 1095375 w 1962150"/>
              <a:gd name="connsiteY0" fmla="*/ 0 h 1162050"/>
              <a:gd name="connsiteX1" fmla="*/ 1962150 w 1962150"/>
              <a:gd name="connsiteY1" fmla="*/ 28575 h 1162050"/>
              <a:gd name="connsiteX2" fmla="*/ 1638300 w 1962150"/>
              <a:gd name="connsiteY2" fmla="*/ 1162050 h 1162050"/>
              <a:gd name="connsiteX3" fmla="*/ 0 w 1962150"/>
              <a:gd name="connsiteY3" fmla="*/ 1143000 h 1162050"/>
              <a:gd name="connsiteX4" fmla="*/ 1095375 w 1962150"/>
              <a:gd name="connsiteY4" fmla="*/ 0 h 1162050"/>
              <a:gd name="connsiteX0" fmla="*/ 1095375 w 1971675"/>
              <a:gd name="connsiteY0" fmla="*/ 0 h 1162050"/>
              <a:gd name="connsiteX1" fmla="*/ 1971675 w 1971675"/>
              <a:gd name="connsiteY1" fmla="*/ 0 h 1162050"/>
              <a:gd name="connsiteX2" fmla="*/ 1638300 w 1971675"/>
              <a:gd name="connsiteY2" fmla="*/ 1162050 h 1162050"/>
              <a:gd name="connsiteX3" fmla="*/ 0 w 1971675"/>
              <a:gd name="connsiteY3" fmla="*/ 1143000 h 1162050"/>
              <a:gd name="connsiteX4" fmla="*/ 1095375 w 1971675"/>
              <a:gd name="connsiteY4" fmla="*/ 0 h 1162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1675" h="1162050">
                <a:moveTo>
                  <a:pt x="1095375" y="0"/>
                </a:moveTo>
                <a:lnTo>
                  <a:pt x="1971675" y="0"/>
                </a:lnTo>
                <a:lnTo>
                  <a:pt x="1638300" y="1162050"/>
                </a:lnTo>
                <a:lnTo>
                  <a:pt x="0" y="1143000"/>
                </a:lnTo>
                <a:lnTo>
                  <a:pt x="1095375" y="0"/>
                </a:lnTo>
                <a:close/>
              </a:path>
            </a:pathLst>
          </a:custGeom>
          <a:gradFill>
            <a:gsLst>
              <a:gs pos="95000">
                <a:schemeClr val="accent4"/>
              </a:gs>
              <a:gs pos="27000">
                <a:schemeClr val="accent4">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任意多边形 55">
            <a:extLst>
              <a:ext uri="{FF2B5EF4-FFF2-40B4-BE49-F238E27FC236}">
                <a16:creationId xmlns:a16="http://schemas.microsoft.com/office/drawing/2014/main" id="{E997B087-29EF-413C-875B-A6900D485776}"/>
              </a:ext>
            </a:extLst>
          </p:cNvPr>
          <p:cNvSpPr/>
          <p:nvPr>
            <p:custDataLst>
              <p:tags r:id="rId17"/>
            </p:custDataLst>
          </p:nvPr>
        </p:nvSpPr>
        <p:spPr>
          <a:xfrm>
            <a:off x="2153413" y="4900260"/>
            <a:ext cx="2779395" cy="1040130"/>
          </a:xfrm>
          <a:custGeom>
            <a:avLst/>
            <a:gdLst>
              <a:gd name="connsiteX0" fmla="*/ 1095375 w 1962150"/>
              <a:gd name="connsiteY0" fmla="*/ 0 h 1162050"/>
              <a:gd name="connsiteX1" fmla="*/ 1962150 w 1962150"/>
              <a:gd name="connsiteY1" fmla="*/ 28575 h 1162050"/>
              <a:gd name="connsiteX2" fmla="*/ 1638300 w 1962150"/>
              <a:gd name="connsiteY2" fmla="*/ 1162050 h 1162050"/>
              <a:gd name="connsiteX3" fmla="*/ 0 w 1962150"/>
              <a:gd name="connsiteY3" fmla="*/ 1143000 h 1162050"/>
              <a:gd name="connsiteX4" fmla="*/ 1095375 w 1962150"/>
              <a:gd name="connsiteY4" fmla="*/ 0 h 1162050"/>
              <a:gd name="connsiteX0" fmla="*/ 1095375 w 1971675"/>
              <a:gd name="connsiteY0" fmla="*/ 0 h 1162050"/>
              <a:gd name="connsiteX1" fmla="*/ 1971675 w 1971675"/>
              <a:gd name="connsiteY1" fmla="*/ 0 h 1162050"/>
              <a:gd name="connsiteX2" fmla="*/ 1638300 w 1971675"/>
              <a:gd name="connsiteY2" fmla="*/ 1162050 h 1162050"/>
              <a:gd name="connsiteX3" fmla="*/ 0 w 1971675"/>
              <a:gd name="connsiteY3" fmla="*/ 1143000 h 1162050"/>
              <a:gd name="connsiteX4" fmla="*/ 1095375 w 1971675"/>
              <a:gd name="connsiteY4" fmla="*/ 0 h 1162050"/>
              <a:gd name="connsiteX0" fmla="*/ 1095375 w 1971675"/>
              <a:gd name="connsiteY0" fmla="*/ 0 h 1146810"/>
              <a:gd name="connsiteX1" fmla="*/ 1971675 w 1971675"/>
              <a:gd name="connsiteY1" fmla="*/ 0 h 1146810"/>
              <a:gd name="connsiteX2" fmla="*/ 1143000 w 1971675"/>
              <a:gd name="connsiteY2" fmla="*/ 1146810 h 1146810"/>
              <a:gd name="connsiteX3" fmla="*/ 0 w 1971675"/>
              <a:gd name="connsiteY3" fmla="*/ 1143000 h 1146810"/>
              <a:gd name="connsiteX4" fmla="*/ 1095375 w 1971675"/>
              <a:gd name="connsiteY4" fmla="*/ 0 h 1146810"/>
              <a:gd name="connsiteX0" fmla="*/ 1095375 w 2756535"/>
              <a:gd name="connsiteY0" fmla="*/ 0 h 1146810"/>
              <a:gd name="connsiteX1" fmla="*/ 2756535 w 2756535"/>
              <a:gd name="connsiteY1" fmla="*/ 91440 h 1146810"/>
              <a:gd name="connsiteX2" fmla="*/ 1143000 w 2756535"/>
              <a:gd name="connsiteY2" fmla="*/ 1146810 h 1146810"/>
              <a:gd name="connsiteX3" fmla="*/ 0 w 2756535"/>
              <a:gd name="connsiteY3" fmla="*/ 1143000 h 1146810"/>
              <a:gd name="connsiteX4" fmla="*/ 1095375 w 2756535"/>
              <a:gd name="connsiteY4" fmla="*/ 0 h 1146810"/>
              <a:gd name="connsiteX0" fmla="*/ 1095375 w 2779395"/>
              <a:gd name="connsiteY0" fmla="*/ 0 h 1146810"/>
              <a:gd name="connsiteX1" fmla="*/ 2779395 w 2779395"/>
              <a:gd name="connsiteY1" fmla="*/ 106680 h 1146810"/>
              <a:gd name="connsiteX2" fmla="*/ 1143000 w 2779395"/>
              <a:gd name="connsiteY2" fmla="*/ 1146810 h 1146810"/>
              <a:gd name="connsiteX3" fmla="*/ 0 w 2779395"/>
              <a:gd name="connsiteY3" fmla="*/ 1143000 h 1146810"/>
              <a:gd name="connsiteX4" fmla="*/ 1095375 w 2779395"/>
              <a:gd name="connsiteY4" fmla="*/ 0 h 1146810"/>
              <a:gd name="connsiteX0" fmla="*/ 2261235 w 2779395"/>
              <a:gd name="connsiteY0" fmla="*/ 15240 h 1040130"/>
              <a:gd name="connsiteX1" fmla="*/ 2779395 w 2779395"/>
              <a:gd name="connsiteY1" fmla="*/ 0 h 1040130"/>
              <a:gd name="connsiteX2" fmla="*/ 1143000 w 2779395"/>
              <a:gd name="connsiteY2" fmla="*/ 1040130 h 1040130"/>
              <a:gd name="connsiteX3" fmla="*/ 0 w 2779395"/>
              <a:gd name="connsiteY3" fmla="*/ 1036320 h 1040130"/>
              <a:gd name="connsiteX4" fmla="*/ 2261235 w 2779395"/>
              <a:gd name="connsiteY4" fmla="*/ 15240 h 1040130"/>
              <a:gd name="connsiteX0" fmla="*/ 2261235 w 2779395"/>
              <a:gd name="connsiteY0" fmla="*/ 15240 h 1040130"/>
              <a:gd name="connsiteX1" fmla="*/ 2779395 w 2779395"/>
              <a:gd name="connsiteY1" fmla="*/ 0 h 1040130"/>
              <a:gd name="connsiteX2" fmla="*/ 1143000 w 2779395"/>
              <a:gd name="connsiteY2" fmla="*/ 1040130 h 1040130"/>
              <a:gd name="connsiteX3" fmla="*/ 0 w 2779395"/>
              <a:gd name="connsiteY3" fmla="*/ 1036320 h 1040130"/>
              <a:gd name="connsiteX4" fmla="*/ 2261235 w 2779395"/>
              <a:gd name="connsiteY4" fmla="*/ 15240 h 1040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9395" h="1040130">
                <a:moveTo>
                  <a:pt x="2261235" y="15240"/>
                </a:moveTo>
                <a:lnTo>
                  <a:pt x="2779395" y="0"/>
                </a:lnTo>
                <a:lnTo>
                  <a:pt x="1143000" y="1040130"/>
                </a:lnTo>
                <a:lnTo>
                  <a:pt x="0" y="1036320"/>
                </a:lnTo>
                <a:lnTo>
                  <a:pt x="2261235" y="15240"/>
                </a:lnTo>
                <a:close/>
              </a:path>
            </a:pathLst>
          </a:custGeom>
          <a:gradFill>
            <a:gsLst>
              <a:gs pos="95000">
                <a:schemeClr val="accent3">
                  <a:alpha val="68000"/>
                </a:schemeClr>
              </a:gs>
              <a:gs pos="31000">
                <a:schemeClr val="accent3">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任意多边形 57">
            <a:extLst>
              <a:ext uri="{FF2B5EF4-FFF2-40B4-BE49-F238E27FC236}">
                <a16:creationId xmlns:a16="http://schemas.microsoft.com/office/drawing/2014/main" id="{F13E82CB-A4B1-4638-B48D-451B035C7B8A}"/>
              </a:ext>
            </a:extLst>
          </p:cNvPr>
          <p:cNvSpPr/>
          <p:nvPr>
            <p:custDataLst>
              <p:tags r:id="rId18"/>
            </p:custDataLst>
          </p:nvPr>
        </p:nvSpPr>
        <p:spPr>
          <a:xfrm>
            <a:off x="6410406" y="5110017"/>
            <a:ext cx="1466850" cy="828675"/>
          </a:xfrm>
          <a:custGeom>
            <a:avLst/>
            <a:gdLst>
              <a:gd name="connsiteX0" fmla="*/ 1095375 w 1962150"/>
              <a:gd name="connsiteY0" fmla="*/ 0 h 1162050"/>
              <a:gd name="connsiteX1" fmla="*/ 1962150 w 1962150"/>
              <a:gd name="connsiteY1" fmla="*/ 28575 h 1162050"/>
              <a:gd name="connsiteX2" fmla="*/ 1638300 w 1962150"/>
              <a:gd name="connsiteY2" fmla="*/ 1162050 h 1162050"/>
              <a:gd name="connsiteX3" fmla="*/ 0 w 1962150"/>
              <a:gd name="connsiteY3" fmla="*/ 1143000 h 1162050"/>
              <a:gd name="connsiteX4" fmla="*/ 1095375 w 1962150"/>
              <a:gd name="connsiteY4" fmla="*/ 0 h 1162050"/>
              <a:gd name="connsiteX0" fmla="*/ 1095375 w 1971675"/>
              <a:gd name="connsiteY0" fmla="*/ 0 h 1162050"/>
              <a:gd name="connsiteX1" fmla="*/ 1971675 w 1971675"/>
              <a:gd name="connsiteY1" fmla="*/ 0 h 1162050"/>
              <a:gd name="connsiteX2" fmla="*/ 1638300 w 1971675"/>
              <a:gd name="connsiteY2" fmla="*/ 1162050 h 1162050"/>
              <a:gd name="connsiteX3" fmla="*/ 0 w 1971675"/>
              <a:gd name="connsiteY3" fmla="*/ 1143000 h 1162050"/>
              <a:gd name="connsiteX4" fmla="*/ 1095375 w 1971675"/>
              <a:gd name="connsiteY4" fmla="*/ 0 h 1162050"/>
              <a:gd name="connsiteX0" fmla="*/ 1095375 w 1971675"/>
              <a:gd name="connsiteY0" fmla="*/ 0 h 1143000"/>
              <a:gd name="connsiteX1" fmla="*/ 1971675 w 1971675"/>
              <a:gd name="connsiteY1" fmla="*/ 0 h 1143000"/>
              <a:gd name="connsiteX2" fmla="*/ 1162050 w 1971675"/>
              <a:gd name="connsiteY2" fmla="*/ 1143000 h 1143000"/>
              <a:gd name="connsiteX3" fmla="*/ 0 w 1971675"/>
              <a:gd name="connsiteY3" fmla="*/ 1143000 h 1143000"/>
              <a:gd name="connsiteX4" fmla="*/ 1095375 w 1971675"/>
              <a:gd name="connsiteY4" fmla="*/ 0 h 1143000"/>
              <a:gd name="connsiteX0" fmla="*/ 1095375 w 1162050"/>
              <a:gd name="connsiteY0" fmla="*/ 0 h 1143000"/>
              <a:gd name="connsiteX1" fmla="*/ 409575 w 1162050"/>
              <a:gd name="connsiteY1" fmla="*/ 485775 h 1143000"/>
              <a:gd name="connsiteX2" fmla="*/ 1162050 w 1162050"/>
              <a:gd name="connsiteY2" fmla="*/ 1143000 h 1143000"/>
              <a:gd name="connsiteX3" fmla="*/ 0 w 1162050"/>
              <a:gd name="connsiteY3" fmla="*/ 1143000 h 1143000"/>
              <a:gd name="connsiteX4" fmla="*/ 1095375 w 1162050"/>
              <a:gd name="connsiteY4" fmla="*/ 0 h 1143000"/>
              <a:gd name="connsiteX0" fmla="*/ 0 w 1447800"/>
              <a:gd name="connsiteY0" fmla="*/ 0 h 828675"/>
              <a:gd name="connsiteX1" fmla="*/ 695325 w 1447800"/>
              <a:gd name="connsiteY1" fmla="*/ 171450 h 828675"/>
              <a:gd name="connsiteX2" fmla="*/ 1447800 w 1447800"/>
              <a:gd name="connsiteY2" fmla="*/ 828675 h 828675"/>
              <a:gd name="connsiteX3" fmla="*/ 285750 w 1447800"/>
              <a:gd name="connsiteY3" fmla="*/ 828675 h 828675"/>
              <a:gd name="connsiteX4" fmla="*/ 0 w 1447800"/>
              <a:gd name="connsiteY4" fmla="*/ 0 h 828675"/>
              <a:gd name="connsiteX0" fmla="*/ 0 w 1476375"/>
              <a:gd name="connsiteY0" fmla="*/ 0 h 828675"/>
              <a:gd name="connsiteX1" fmla="*/ 723900 w 1476375"/>
              <a:gd name="connsiteY1" fmla="*/ 171450 h 828675"/>
              <a:gd name="connsiteX2" fmla="*/ 1476375 w 1476375"/>
              <a:gd name="connsiteY2" fmla="*/ 828675 h 828675"/>
              <a:gd name="connsiteX3" fmla="*/ 314325 w 1476375"/>
              <a:gd name="connsiteY3" fmla="*/ 828675 h 828675"/>
              <a:gd name="connsiteX4" fmla="*/ 0 w 1476375"/>
              <a:gd name="connsiteY4" fmla="*/ 0 h 828675"/>
              <a:gd name="connsiteX0" fmla="*/ 0 w 1476375"/>
              <a:gd name="connsiteY0" fmla="*/ 28575 h 857250"/>
              <a:gd name="connsiteX1" fmla="*/ 581025 w 1476375"/>
              <a:gd name="connsiteY1" fmla="*/ 0 h 857250"/>
              <a:gd name="connsiteX2" fmla="*/ 1476375 w 1476375"/>
              <a:gd name="connsiteY2" fmla="*/ 857250 h 857250"/>
              <a:gd name="connsiteX3" fmla="*/ 314325 w 1476375"/>
              <a:gd name="connsiteY3" fmla="*/ 857250 h 857250"/>
              <a:gd name="connsiteX4" fmla="*/ 0 w 1476375"/>
              <a:gd name="connsiteY4" fmla="*/ 28575 h 857250"/>
              <a:gd name="connsiteX0" fmla="*/ 0 w 1476375"/>
              <a:gd name="connsiteY0" fmla="*/ 0 h 828675"/>
              <a:gd name="connsiteX1" fmla="*/ 590550 w 1476375"/>
              <a:gd name="connsiteY1" fmla="*/ 0 h 828675"/>
              <a:gd name="connsiteX2" fmla="*/ 1476375 w 1476375"/>
              <a:gd name="connsiteY2" fmla="*/ 828675 h 828675"/>
              <a:gd name="connsiteX3" fmla="*/ 314325 w 1476375"/>
              <a:gd name="connsiteY3" fmla="*/ 828675 h 828675"/>
              <a:gd name="connsiteX4" fmla="*/ 0 w 1476375"/>
              <a:gd name="connsiteY4" fmla="*/ 0 h 828675"/>
              <a:gd name="connsiteX0" fmla="*/ 0 w 1476375"/>
              <a:gd name="connsiteY0" fmla="*/ 0 h 828675"/>
              <a:gd name="connsiteX1" fmla="*/ 590550 w 1476375"/>
              <a:gd name="connsiteY1" fmla="*/ 0 h 828675"/>
              <a:gd name="connsiteX2" fmla="*/ 1476375 w 1476375"/>
              <a:gd name="connsiteY2" fmla="*/ 828675 h 828675"/>
              <a:gd name="connsiteX3" fmla="*/ 295275 w 1476375"/>
              <a:gd name="connsiteY3" fmla="*/ 828675 h 828675"/>
              <a:gd name="connsiteX4" fmla="*/ 0 w 1476375"/>
              <a:gd name="connsiteY4" fmla="*/ 0 h 828675"/>
              <a:gd name="connsiteX0" fmla="*/ 0 w 1466850"/>
              <a:gd name="connsiteY0" fmla="*/ 0 h 828675"/>
              <a:gd name="connsiteX1" fmla="*/ 590550 w 1466850"/>
              <a:gd name="connsiteY1" fmla="*/ 0 h 828675"/>
              <a:gd name="connsiteX2" fmla="*/ 1466850 w 1466850"/>
              <a:gd name="connsiteY2" fmla="*/ 828675 h 828675"/>
              <a:gd name="connsiteX3" fmla="*/ 295275 w 1466850"/>
              <a:gd name="connsiteY3" fmla="*/ 828675 h 828675"/>
              <a:gd name="connsiteX4" fmla="*/ 0 w 1466850"/>
              <a:gd name="connsiteY4" fmla="*/ 0 h 828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6850" h="828675">
                <a:moveTo>
                  <a:pt x="0" y="0"/>
                </a:moveTo>
                <a:lnTo>
                  <a:pt x="590550" y="0"/>
                </a:lnTo>
                <a:lnTo>
                  <a:pt x="1466850" y="828675"/>
                </a:lnTo>
                <a:lnTo>
                  <a:pt x="295275" y="828675"/>
                </a:lnTo>
                <a:lnTo>
                  <a:pt x="0" y="0"/>
                </a:lnTo>
                <a:close/>
              </a:path>
            </a:pathLst>
          </a:custGeom>
          <a:gradFill>
            <a:gsLst>
              <a:gs pos="95000">
                <a:schemeClr val="accent2"/>
              </a:gs>
              <a:gs pos="27000">
                <a:schemeClr val="accent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PA-任意多边形 58">
            <a:extLst>
              <a:ext uri="{FF2B5EF4-FFF2-40B4-BE49-F238E27FC236}">
                <a16:creationId xmlns:a16="http://schemas.microsoft.com/office/drawing/2014/main" id="{59B2ACC8-42A9-4FF9-90F2-A11F816212BB}"/>
              </a:ext>
            </a:extLst>
          </p:cNvPr>
          <p:cNvSpPr/>
          <p:nvPr>
            <p:custDataLst>
              <p:tags r:id="rId19"/>
            </p:custDataLst>
          </p:nvPr>
        </p:nvSpPr>
        <p:spPr>
          <a:xfrm>
            <a:off x="7156638" y="4804681"/>
            <a:ext cx="3735070" cy="1445895"/>
          </a:xfrm>
          <a:custGeom>
            <a:avLst/>
            <a:gdLst>
              <a:gd name="connsiteX0" fmla="*/ 1095375 w 1962150"/>
              <a:gd name="connsiteY0" fmla="*/ 0 h 1162050"/>
              <a:gd name="connsiteX1" fmla="*/ 1962150 w 1962150"/>
              <a:gd name="connsiteY1" fmla="*/ 28575 h 1162050"/>
              <a:gd name="connsiteX2" fmla="*/ 1638300 w 1962150"/>
              <a:gd name="connsiteY2" fmla="*/ 1162050 h 1162050"/>
              <a:gd name="connsiteX3" fmla="*/ 0 w 1962150"/>
              <a:gd name="connsiteY3" fmla="*/ 1143000 h 1162050"/>
              <a:gd name="connsiteX4" fmla="*/ 1095375 w 1962150"/>
              <a:gd name="connsiteY4" fmla="*/ 0 h 1162050"/>
              <a:gd name="connsiteX0" fmla="*/ 1095375 w 1971675"/>
              <a:gd name="connsiteY0" fmla="*/ 0 h 1162050"/>
              <a:gd name="connsiteX1" fmla="*/ 1971675 w 1971675"/>
              <a:gd name="connsiteY1" fmla="*/ 0 h 1162050"/>
              <a:gd name="connsiteX2" fmla="*/ 1638300 w 1971675"/>
              <a:gd name="connsiteY2" fmla="*/ 1162050 h 1162050"/>
              <a:gd name="connsiteX3" fmla="*/ 0 w 1971675"/>
              <a:gd name="connsiteY3" fmla="*/ 1143000 h 1162050"/>
              <a:gd name="connsiteX4" fmla="*/ 1095375 w 1971675"/>
              <a:gd name="connsiteY4" fmla="*/ 0 h 1162050"/>
              <a:gd name="connsiteX0" fmla="*/ 1095375 w 1971675"/>
              <a:gd name="connsiteY0" fmla="*/ 0 h 1143000"/>
              <a:gd name="connsiteX1" fmla="*/ 1971675 w 1971675"/>
              <a:gd name="connsiteY1" fmla="*/ 0 h 1143000"/>
              <a:gd name="connsiteX2" fmla="*/ 1162050 w 1971675"/>
              <a:gd name="connsiteY2" fmla="*/ 1143000 h 1143000"/>
              <a:gd name="connsiteX3" fmla="*/ 0 w 1971675"/>
              <a:gd name="connsiteY3" fmla="*/ 1143000 h 1143000"/>
              <a:gd name="connsiteX4" fmla="*/ 1095375 w 1971675"/>
              <a:gd name="connsiteY4" fmla="*/ 0 h 1143000"/>
              <a:gd name="connsiteX0" fmla="*/ 1095375 w 1162050"/>
              <a:gd name="connsiteY0" fmla="*/ 0 h 1143000"/>
              <a:gd name="connsiteX1" fmla="*/ 409575 w 1162050"/>
              <a:gd name="connsiteY1" fmla="*/ 485775 h 1143000"/>
              <a:gd name="connsiteX2" fmla="*/ 1162050 w 1162050"/>
              <a:gd name="connsiteY2" fmla="*/ 1143000 h 1143000"/>
              <a:gd name="connsiteX3" fmla="*/ 0 w 1162050"/>
              <a:gd name="connsiteY3" fmla="*/ 1143000 h 1143000"/>
              <a:gd name="connsiteX4" fmla="*/ 1095375 w 1162050"/>
              <a:gd name="connsiteY4" fmla="*/ 0 h 1143000"/>
              <a:gd name="connsiteX0" fmla="*/ 0 w 1447800"/>
              <a:gd name="connsiteY0" fmla="*/ 0 h 828675"/>
              <a:gd name="connsiteX1" fmla="*/ 695325 w 1447800"/>
              <a:gd name="connsiteY1" fmla="*/ 171450 h 828675"/>
              <a:gd name="connsiteX2" fmla="*/ 1447800 w 1447800"/>
              <a:gd name="connsiteY2" fmla="*/ 828675 h 828675"/>
              <a:gd name="connsiteX3" fmla="*/ 285750 w 1447800"/>
              <a:gd name="connsiteY3" fmla="*/ 828675 h 828675"/>
              <a:gd name="connsiteX4" fmla="*/ 0 w 1447800"/>
              <a:gd name="connsiteY4" fmla="*/ 0 h 828675"/>
              <a:gd name="connsiteX0" fmla="*/ 0 w 1476375"/>
              <a:gd name="connsiteY0" fmla="*/ 0 h 828675"/>
              <a:gd name="connsiteX1" fmla="*/ 723900 w 1476375"/>
              <a:gd name="connsiteY1" fmla="*/ 171450 h 828675"/>
              <a:gd name="connsiteX2" fmla="*/ 1476375 w 1476375"/>
              <a:gd name="connsiteY2" fmla="*/ 828675 h 828675"/>
              <a:gd name="connsiteX3" fmla="*/ 314325 w 1476375"/>
              <a:gd name="connsiteY3" fmla="*/ 828675 h 828675"/>
              <a:gd name="connsiteX4" fmla="*/ 0 w 1476375"/>
              <a:gd name="connsiteY4" fmla="*/ 0 h 828675"/>
              <a:gd name="connsiteX0" fmla="*/ 0 w 1476375"/>
              <a:gd name="connsiteY0" fmla="*/ 28575 h 857250"/>
              <a:gd name="connsiteX1" fmla="*/ 581025 w 1476375"/>
              <a:gd name="connsiteY1" fmla="*/ 0 h 857250"/>
              <a:gd name="connsiteX2" fmla="*/ 1476375 w 1476375"/>
              <a:gd name="connsiteY2" fmla="*/ 857250 h 857250"/>
              <a:gd name="connsiteX3" fmla="*/ 314325 w 1476375"/>
              <a:gd name="connsiteY3" fmla="*/ 857250 h 857250"/>
              <a:gd name="connsiteX4" fmla="*/ 0 w 1476375"/>
              <a:gd name="connsiteY4" fmla="*/ 28575 h 857250"/>
              <a:gd name="connsiteX0" fmla="*/ 0 w 1476375"/>
              <a:gd name="connsiteY0" fmla="*/ 0 h 828675"/>
              <a:gd name="connsiteX1" fmla="*/ 590550 w 1476375"/>
              <a:gd name="connsiteY1" fmla="*/ 0 h 828675"/>
              <a:gd name="connsiteX2" fmla="*/ 1476375 w 1476375"/>
              <a:gd name="connsiteY2" fmla="*/ 828675 h 828675"/>
              <a:gd name="connsiteX3" fmla="*/ 314325 w 1476375"/>
              <a:gd name="connsiteY3" fmla="*/ 828675 h 828675"/>
              <a:gd name="connsiteX4" fmla="*/ 0 w 1476375"/>
              <a:gd name="connsiteY4" fmla="*/ 0 h 828675"/>
              <a:gd name="connsiteX0" fmla="*/ 0 w 1476375"/>
              <a:gd name="connsiteY0" fmla="*/ 0 h 828675"/>
              <a:gd name="connsiteX1" fmla="*/ 590550 w 1476375"/>
              <a:gd name="connsiteY1" fmla="*/ 0 h 828675"/>
              <a:gd name="connsiteX2" fmla="*/ 1476375 w 1476375"/>
              <a:gd name="connsiteY2" fmla="*/ 828675 h 828675"/>
              <a:gd name="connsiteX3" fmla="*/ 295275 w 1476375"/>
              <a:gd name="connsiteY3" fmla="*/ 828675 h 828675"/>
              <a:gd name="connsiteX4" fmla="*/ 0 w 1476375"/>
              <a:gd name="connsiteY4" fmla="*/ 0 h 828675"/>
              <a:gd name="connsiteX0" fmla="*/ 0 w 1466850"/>
              <a:gd name="connsiteY0" fmla="*/ 0 h 828675"/>
              <a:gd name="connsiteX1" fmla="*/ 590550 w 1466850"/>
              <a:gd name="connsiteY1" fmla="*/ 0 h 828675"/>
              <a:gd name="connsiteX2" fmla="*/ 1466850 w 1466850"/>
              <a:gd name="connsiteY2" fmla="*/ 828675 h 828675"/>
              <a:gd name="connsiteX3" fmla="*/ 295275 w 1466850"/>
              <a:gd name="connsiteY3" fmla="*/ 828675 h 828675"/>
              <a:gd name="connsiteX4" fmla="*/ 0 w 1466850"/>
              <a:gd name="connsiteY4" fmla="*/ 0 h 828675"/>
              <a:gd name="connsiteX0" fmla="*/ 0 w 1873250"/>
              <a:gd name="connsiteY0" fmla="*/ 0 h 828675"/>
              <a:gd name="connsiteX1" fmla="*/ 590550 w 1873250"/>
              <a:gd name="connsiteY1" fmla="*/ 0 h 828675"/>
              <a:gd name="connsiteX2" fmla="*/ 1873250 w 1873250"/>
              <a:gd name="connsiteY2" fmla="*/ 828675 h 828675"/>
              <a:gd name="connsiteX3" fmla="*/ 295275 w 1873250"/>
              <a:gd name="connsiteY3" fmla="*/ 828675 h 828675"/>
              <a:gd name="connsiteX4" fmla="*/ 0 w 1873250"/>
              <a:gd name="connsiteY4" fmla="*/ 0 h 828675"/>
              <a:gd name="connsiteX0" fmla="*/ 0 w 3879850"/>
              <a:gd name="connsiteY0" fmla="*/ 0 h 1387475"/>
              <a:gd name="connsiteX1" fmla="*/ 2597150 w 3879850"/>
              <a:gd name="connsiteY1" fmla="*/ 558800 h 1387475"/>
              <a:gd name="connsiteX2" fmla="*/ 3879850 w 3879850"/>
              <a:gd name="connsiteY2" fmla="*/ 1387475 h 1387475"/>
              <a:gd name="connsiteX3" fmla="*/ 2301875 w 3879850"/>
              <a:gd name="connsiteY3" fmla="*/ 1387475 h 1387475"/>
              <a:gd name="connsiteX4" fmla="*/ 0 w 3879850"/>
              <a:gd name="connsiteY4" fmla="*/ 0 h 1387475"/>
              <a:gd name="connsiteX0" fmla="*/ 0 w 3879850"/>
              <a:gd name="connsiteY0" fmla="*/ 0 h 1387475"/>
              <a:gd name="connsiteX1" fmla="*/ 730250 w 3879850"/>
              <a:gd name="connsiteY1" fmla="*/ 12700 h 1387475"/>
              <a:gd name="connsiteX2" fmla="*/ 3879850 w 3879850"/>
              <a:gd name="connsiteY2" fmla="*/ 1387475 h 1387475"/>
              <a:gd name="connsiteX3" fmla="*/ 2301875 w 3879850"/>
              <a:gd name="connsiteY3" fmla="*/ 1387475 h 1387475"/>
              <a:gd name="connsiteX4" fmla="*/ 0 w 3879850"/>
              <a:gd name="connsiteY4" fmla="*/ 0 h 1387475"/>
              <a:gd name="connsiteX0" fmla="*/ 0 w 3879850"/>
              <a:gd name="connsiteY0" fmla="*/ 177800 h 1565275"/>
              <a:gd name="connsiteX1" fmla="*/ 323850 w 3879850"/>
              <a:gd name="connsiteY1" fmla="*/ 0 h 1565275"/>
              <a:gd name="connsiteX2" fmla="*/ 3879850 w 3879850"/>
              <a:gd name="connsiteY2" fmla="*/ 1565275 h 1565275"/>
              <a:gd name="connsiteX3" fmla="*/ 2301875 w 3879850"/>
              <a:gd name="connsiteY3" fmla="*/ 1565275 h 1565275"/>
              <a:gd name="connsiteX4" fmla="*/ 0 w 3879850"/>
              <a:gd name="connsiteY4" fmla="*/ 177800 h 1565275"/>
              <a:gd name="connsiteX0" fmla="*/ 0 w 4146550"/>
              <a:gd name="connsiteY0" fmla="*/ 12700 h 1565275"/>
              <a:gd name="connsiteX1" fmla="*/ 590550 w 4146550"/>
              <a:gd name="connsiteY1" fmla="*/ 0 h 1565275"/>
              <a:gd name="connsiteX2" fmla="*/ 4146550 w 4146550"/>
              <a:gd name="connsiteY2" fmla="*/ 1565275 h 1565275"/>
              <a:gd name="connsiteX3" fmla="*/ 2568575 w 4146550"/>
              <a:gd name="connsiteY3" fmla="*/ 1565275 h 1565275"/>
              <a:gd name="connsiteX4" fmla="*/ 0 w 4146550"/>
              <a:gd name="connsiteY4" fmla="*/ 12700 h 1565275"/>
              <a:gd name="connsiteX0" fmla="*/ 0 w 4146550"/>
              <a:gd name="connsiteY0" fmla="*/ 12700 h 1565275"/>
              <a:gd name="connsiteX1" fmla="*/ 590550 w 4146550"/>
              <a:gd name="connsiteY1" fmla="*/ 0 h 1565275"/>
              <a:gd name="connsiteX2" fmla="*/ 4146550 w 4146550"/>
              <a:gd name="connsiteY2" fmla="*/ 1565275 h 1565275"/>
              <a:gd name="connsiteX3" fmla="*/ 2698115 w 4146550"/>
              <a:gd name="connsiteY3" fmla="*/ 1542415 h 1565275"/>
              <a:gd name="connsiteX4" fmla="*/ 0 w 4146550"/>
              <a:gd name="connsiteY4" fmla="*/ 12700 h 1565275"/>
              <a:gd name="connsiteX0" fmla="*/ 0 w 4146550"/>
              <a:gd name="connsiteY0" fmla="*/ 12700 h 1603375"/>
              <a:gd name="connsiteX1" fmla="*/ 590550 w 4146550"/>
              <a:gd name="connsiteY1" fmla="*/ 0 h 1603375"/>
              <a:gd name="connsiteX2" fmla="*/ 4146550 w 4146550"/>
              <a:gd name="connsiteY2" fmla="*/ 1565275 h 1603375"/>
              <a:gd name="connsiteX3" fmla="*/ 2736215 w 4146550"/>
              <a:gd name="connsiteY3" fmla="*/ 1603375 h 1603375"/>
              <a:gd name="connsiteX4" fmla="*/ 0 w 4146550"/>
              <a:gd name="connsiteY4" fmla="*/ 12700 h 1603375"/>
              <a:gd name="connsiteX0" fmla="*/ 0 w 4146550"/>
              <a:gd name="connsiteY0" fmla="*/ 12700 h 1580515"/>
              <a:gd name="connsiteX1" fmla="*/ 590550 w 4146550"/>
              <a:gd name="connsiteY1" fmla="*/ 0 h 1580515"/>
              <a:gd name="connsiteX2" fmla="*/ 4146550 w 4146550"/>
              <a:gd name="connsiteY2" fmla="*/ 1565275 h 1580515"/>
              <a:gd name="connsiteX3" fmla="*/ 2736215 w 4146550"/>
              <a:gd name="connsiteY3" fmla="*/ 1580515 h 1580515"/>
              <a:gd name="connsiteX4" fmla="*/ 0 w 4146550"/>
              <a:gd name="connsiteY4" fmla="*/ 12700 h 1580515"/>
              <a:gd name="connsiteX0" fmla="*/ 0 w 4146550"/>
              <a:gd name="connsiteY0" fmla="*/ 12700 h 1580515"/>
              <a:gd name="connsiteX1" fmla="*/ 590550 w 4146550"/>
              <a:gd name="connsiteY1" fmla="*/ 0 h 1580515"/>
              <a:gd name="connsiteX2" fmla="*/ 4146550 w 4146550"/>
              <a:gd name="connsiteY2" fmla="*/ 1565275 h 1580515"/>
              <a:gd name="connsiteX3" fmla="*/ 2736215 w 4146550"/>
              <a:gd name="connsiteY3" fmla="*/ 1580515 h 1580515"/>
              <a:gd name="connsiteX4" fmla="*/ 0 w 4146550"/>
              <a:gd name="connsiteY4" fmla="*/ 12700 h 1580515"/>
              <a:gd name="connsiteX0" fmla="*/ 0 w 3971290"/>
              <a:gd name="connsiteY0" fmla="*/ 20320 h 1580515"/>
              <a:gd name="connsiteX1" fmla="*/ 415290 w 3971290"/>
              <a:gd name="connsiteY1" fmla="*/ 0 h 1580515"/>
              <a:gd name="connsiteX2" fmla="*/ 3971290 w 3971290"/>
              <a:gd name="connsiteY2" fmla="*/ 1565275 h 1580515"/>
              <a:gd name="connsiteX3" fmla="*/ 2560955 w 3971290"/>
              <a:gd name="connsiteY3" fmla="*/ 1580515 h 1580515"/>
              <a:gd name="connsiteX4" fmla="*/ 0 w 3971290"/>
              <a:gd name="connsiteY4" fmla="*/ 20320 h 1580515"/>
              <a:gd name="connsiteX0" fmla="*/ 0 w 3971290"/>
              <a:gd name="connsiteY0" fmla="*/ 20320 h 1580515"/>
              <a:gd name="connsiteX1" fmla="*/ 369570 w 3971290"/>
              <a:gd name="connsiteY1" fmla="*/ 0 h 1580515"/>
              <a:gd name="connsiteX2" fmla="*/ 3971290 w 3971290"/>
              <a:gd name="connsiteY2" fmla="*/ 1565275 h 1580515"/>
              <a:gd name="connsiteX3" fmla="*/ 2560955 w 3971290"/>
              <a:gd name="connsiteY3" fmla="*/ 1580515 h 1580515"/>
              <a:gd name="connsiteX4" fmla="*/ 0 w 3971290"/>
              <a:gd name="connsiteY4" fmla="*/ 20320 h 1580515"/>
              <a:gd name="connsiteX0" fmla="*/ 0 w 3742690"/>
              <a:gd name="connsiteY0" fmla="*/ 142240 h 1580515"/>
              <a:gd name="connsiteX1" fmla="*/ 140970 w 3742690"/>
              <a:gd name="connsiteY1" fmla="*/ 0 h 1580515"/>
              <a:gd name="connsiteX2" fmla="*/ 3742690 w 3742690"/>
              <a:gd name="connsiteY2" fmla="*/ 1565275 h 1580515"/>
              <a:gd name="connsiteX3" fmla="*/ 2332355 w 3742690"/>
              <a:gd name="connsiteY3" fmla="*/ 1580515 h 1580515"/>
              <a:gd name="connsiteX4" fmla="*/ 0 w 3742690"/>
              <a:gd name="connsiteY4" fmla="*/ 142240 h 1580515"/>
              <a:gd name="connsiteX0" fmla="*/ 0 w 3742690"/>
              <a:gd name="connsiteY0" fmla="*/ 0 h 1438275"/>
              <a:gd name="connsiteX1" fmla="*/ 369570 w 3742690"/>
              <a:gd name="connsiteY1" fmla="*/ 2540 h 1438275"/>
              <a:gd name="connsiteX2" fmla="*/ 3742690 w 3742690"/>
              <a:gd name="connsiteY2" fmla="*/ 1423035 h 1438275"/>
              <a:gd name="connsiteX3" fmla="*/ 2332355 w 3742690"/>
              <a:gd name="connsiteY3" fmla="*/ 1438275 h 1438275"/>
              <a:gd name="connsiteX4" fmla="*/ 0 w 3742690"/>
              <a:gd name="connsiteY4" fmla="*/ 0 h 1438275"/>
              <a:gd name="connsiteX0" fmla="*/ 0 w 3750310"/>
              <a:gd name="connsiteY0" fmla="*/ 0 h 1438275"/>
              <a:gd name="connsiteX1" fmla="*/ 377190 w 3750310"/>
              <a:gd name="connsiteY1" fmla="*/ 2540 h 1438275"/>
              <a:gd name="connsiteX2" fmla="*/ 3750310 w 3750310"/>
              <a:gd name="connsiteY2" fmla="*/ 1423035 h 1438275"/>
              <a:gd name="connsiteX3" fmla="*/ 2339975 w 3750310"/>
              <a:gd name="connsiteY3" fmla="*/ 1438275 h 1438275"/>
              <a:gd name="connsiteX4" fmla="*/ 0 w 3750310"/>
              <a:gd name="connsiteY4" fmla="*/ 0 h 1438275"/>
              <a:gd name="connsiteX0" fmla="*/ 0 w 3735070"/>
              <a:gd name="connsiteY0" fmla="*/ 0 h 1445895"/>
              <a:gd name="connsiteX1" fmla="*/ 377190 w 3735070"/>
              <a:gd name="connsiteY1" fmla="*/ 2540 h 1445895"/>
              <a:gd name="connsiteX2" fmla="*/ 3735070 w 3735070"/>
              <a:gd name="connsiteY2" fmla="*/ 1445895 h 1445895"/>
              <a:gd name="connsiteX3" fmla="*/ 2339975 w 3735070"/>
              <a:gd name="connsiteY3" fmla="*/ 1438275 h 1445895"/>
              <a:gd name="connsiteX4" fmla="*/ 0 w 3735070"/>
              <a:gd name="connsiteY4" fmla="*/ 0 h 1445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5070" h="1445895">
                <a:moveTo>
                  <a:pt x="0" y="0"/>
                </a:moveTo>
                <a:lnTo>
                  <a:pt x="377190" y="2540"/>
                </a:lnTo>
                <a:lnTo>
                  <a:pt x="3735070" y="1445895"/>
                </a:lnTo>
                <a:lnTo>
                  <a:pt x="2339975" y="1438275"/>
                </a:lnTo>
                <a:lnTo>
                  <a:pt x="0" y="0"/>
                </a:lnTo>
                <a:close/>
              </a:path>
            </a:pathLst>
          </a:custGeom>
          <a:gradFill>
            <a:gsLst>
              <a:gs pos="95000">
                <a:schemeClr val="accent1"/>
              </a:gs>
              <a:gs pos="27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任意多边形 19">
            <a:extLst>
              <a:ext uri="{FF2B5EF4-FFF2-40B4-BE49-F238E27FC236}">
                <a16:creationId xmlns:a16="http://schemas.microsoft.com/office/drawing/2014/main" id="{0E211862-F6F5-479F-8AE0-1CB74237D9C4}"/>
              </a:ext>
            </a:extLst>
          </p:cNvPr>
          <p:cNvSpPr/>
          <p:nvPr>
            <p:custDataLst>
              <p:tags r:id="rId20"/>
            </p:custDataLst>
          </p:nvPr>
        </p:nvSpPr>
        <p:spPr>
          <a:xfrm>
            <a:off x="2743200" y="5080000"/>
            <a:ext cx="2514600" cy="1193800"/>
          </a:xfrm>
          <a:custGeom>
            <a:avLst/>
            <a:gdLst>
              <a:gd name="connsiteX0" fmla="*/ 0 w 2514600"/>
              <a:gd name="connsiteY0" fmla="*/ 1193800 h 1193800"/>
              <a:gd name="connsiteX1" fmla="*/ 1320800 w 2514600"/>
              <a:gd name="connsiteY1" fmla="*/ 1193800 h 1193800"/>
              <a:gd name="connsiteX2" fmla="*/ 2514600 w 2514600"/>
              <a:gd name="connsiteY2" fmla="*/ 0 h 1193800"/>
              <a:gd name="connsiteX3" fmla="*/ 1892300 w 2514600"/>
              <a:gd name="connsiteY3" fmla="*/ 0 h 1193800"/>
              <a:gd name="connsiteX4" fmla="*/ 0 w 2514600"/>
              <a:gd name="connsiteY4" fmla="*/ 1193800 h 1193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1193800">
                <a:moveTo>
                  <a:pt x="0" y="1193800"/>
                </a:moveTo>
                <a:lnTo>
                  <a:pt x="1320800" y="1193800"/>
                </a:lnTo>
                <a:lnTo>
                  <a:pt x="2514600" y="0"/>
                </a:lnTo>
                <a:lnTo>
                  <a:pt x="1892300" y="0"/>
                </a:lnTo>
                <a:lnTo>
                  <a:pt x="0" y="1193800"/>
                </a:lnTo>
                <a:close/>
              </a:path>
            </a:pathLst>
          </a:custGeom>
          <a:gradFill>
            <a:gsLst>
              <a:gs pos="95000">
                <a:schemeClr val="accent3">
                  <a:alpha val="14000"/>
                </a:schemeClr>
              </a:gs>
              <a:gs pos="31000">
                <a:schemeClr val="accent3">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PA-任意多边形 59">
            <a:extLst>
              <a:ext uri="{FF2B5EF4-FFF2-40B4-BE49-F238E27FC236}">
                <a16:creationId xmlns:a16="http://schemas.microsoft.com/office/drawing/2014/main" id="{343B4E18-1884-43F9-B168-770991CA5DA0}"/>
              </a:ext>
            </a:extLst>
          </p:cNvPr>
          <p:cNvSpPr/>
          <p:nvPr>
            <p:custDataLst>
              <p:tags r:id="rId21"/>
            </p:custDataLst>
          </p:nvPr>
        </p:nvSpPr>
        <p:spPr>
          <a:xfrm>
            <a:off x="5715000" y="4944054"/>
            <a:ext cx="1244600" cy="1698046"/>
          </a:xfrm>
          <a:custGeom>
            <a:avLst/>
            <a:gdLst>
              <a:gd name="connsiteX0" fmla="*/ 0 w 1244600"/>
              <a:gd name="connsiteY0" fmla="*/ 1574800 h 1574800"/>
              <a:gd name="connsiteX1" fmla="*/ 1244600 w 1244600"/>
              <a:gd name="connsiteY1" fmla="*/ 1574800 h 1574800"/>
              <a:gd name="connsiteX2" fmla="*/ 685800 w 1244600"/>
              <a:gd name="connsiteY2" fmla="*/ 0 h 1574800"/>
              <a:gd name="connsiteX3" fmla="*/ 292100 w 1244600"/>
              <a:gd name="connsiteY3" fmla="*/ 0 h 1574800"/>
              <a:gd name="connsiteX4" fmla="*/ 0 w 12446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600" h="1574800">
                <a:moveTo>
                  <a:pt x="0" y="1574800"/>
                </a:moveTo>
                <a:lnTo>
                  <a:pt x="1244600" y="1574800"/>
                </a:lnTo>
                <a:lnTo>
                  <a:pt x="685800" y="0"/>
                </a:lnTo>
                <a:lnTo>
                  <a:pt x="292100" y="0"/>
                </a:lnTo>
                <a:lnTo>
                  <a:pt x="0" y="1574800"/>
                </a:lnTo>
                <a:close/>
              </a:path>
            </a:pathLst>
          </a:custGeom>
          <a:gradFill>
            <a:gsLst>
              <a:gs pos="95000">
                <a:schemeClr val="accent2">
                  <a:alpha val="16000"/>
                </a:schemeClr>
              </a:gs>
              <a:gs pos="27000">
                <a:schemeClr val="accent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PA-任意多边形 60">
            <a:extLst>
              <a:ext uri="{FF2B5EF4-FFF2-40B4-BE49-F238E27FC236}">
                <a16:creationId xmlns:a16="http://schemas.microsoft.com/office/drawing/2014/main" id="{68B9BA38-93C8-4160-B3EC-D6B46A574217}"/>
              </a:ext>
            </a:extLst>
          </p:cNvPr>
          <p:cNvSpPr/>
          <p:nvPr>
            <p:custDataLst>
              <p:tags r:id="rId22"/>
            </p:custDataLst>
          </p:nvPr>
        </p:nvSpPr>
        <p:spPr>
          <a:xfrm>
            <a:off x="6688138" y="4762500"/>
            <a:ext cx="3179762" cy="1714500"/>
          </a:xfrm>
          <a:custGeom>
            <a:avLst/>
            <a:gdLst>
              <a:gd name="connsiteX0" fmla="*/ 1625600 w 3098800"/>
              <a:gd name="connsiteY0" fmla="*/ 1714500 h 1714500"/>
              <a:gd name="connsiteX1" fmla="*/ 3098800 w 3098800"/>
              <a:gd name="connsiteY1" fmla="*/ 1714500 h 1714500"/>
              <a:gd name="connsiteX2" fmla="*/ 279400 w 3098800"/>
              <a:gd name="connsiteY2" fmla="*/ 0 h 1714500"/>
              <a:gd name="connsiteX3" fmla="*/ 0 w 3098800"/>
              <a:gd name="connsiteY3" fmla="*/ 0 h 1714500"/>
              <a:gd name="connsiteX4" fmla="*/ 1625600 w 3098800"/>
              <a:gd name="connsiteY4" fmla="*/ 1714500 h 1714500"/>
              <a:gd name="connsiteX0" fmla="*/ 1706562 w 3179762"/>
              <a:gd name="connsiteY0" fmla="*/ 1714500 h 1714500"/>
              <a:gd name="connsiteX1" fmla="*/ 3179762 w 3179762"/>
              <a:gd name="connsiteY1" fmla="*/ 1714500 h 1714500"/>
              <a:gd name="connsiteX2" fmla="*/ 360362 w 3179762"/>
              <a:gd name="connsiteY2" fmla="*/ 0 h 1714500"/>
              <a:gd name="connsiteX3" fmla="*/ 0 w 3179762"/>
              <a:gd name="connsiteY3" fmla="*/ 0 h 1714500"/>
              <a:gd name="connsiteX4" fmla="*/ 1706562 w 3179762"/>
              <a:gd name="connsiteY4" fmla="*/ 1714500 h 1714500"/>
              <a:gd name="connsiteX0" fmla="*/ 1697037 w 3179762"/>
              <a:gd name="connsiteY0" fmla="*/ 1714500 h 1714500"/>
              <a:gd name="connsiteX1" fmla="*/ 3179762 w 3179762"/>
              <a:gd name="connsiteY1" fmla="*/ 1714500 h 1714500"/>
              <a:gd name="connsiteX2" fmla="*/ 360362 w 3179762"/>
              <a:gd name="connsiteY2" fmla="*/ 0 h 1714500"/>
              <a:gd name="connsiteX3" fmla="*/ 0 w 3179762"/>
              <a:gd name="connsiteY3" fmla="*/ 0 h 1714500"/>
              <a:gd name="connsiteX4" fmla="*/ 1697037 w 3179762"/>
              <a:gd name="connsiteY4" fmla="*/ 1714500 h 171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62" h="1714500">
                <a:moveTo>
                  <a:pt x="1697037" y="1714500"/>
                </a:moveTo>
                <a:lnTo>
                  <a:pt x="3179762" y="1714500"/>
                </a:lnTo>
                <a:lnTo>
                  <a:pt x="360362" y="0"/>
                </a:lnTo>
                <a:lnTo>
                  <a:pt x="0" y="0"/>
                </a:lnTo>
                <a:lnTo>
                  <a:pt x="1697037" y="1714500"/>
                </a:lnTo>
                <a:close/>
              </a:path>
            </a:pathLst>
          </a:custGeom>
          <a:gradFill>
            <a:gsLst>
              <a:gs pos="95000">
                <a:schemeClr val="accent1">
                  <a:alpha val="26000"/>
                </a:schemeClr>
              </a:gs>
              <a:gs pos="27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PA-任意多边形 61">
            <a:extLst>
              <a:ext uri="{FF2B5EF4-FFF2-40B4-BE49-F238E27FC236}">
                <a16:creationId xmlns:a16="http://schemas.microsoft.com/office/drawing/2014/main" id="{9C15889B-6AF4-4B9B-AF84-0892CB227F39}"/>
              </a:ext>
            </a:extLst>
          </p:cNvPr>
          <p:cNvSpPr/>
          <p:nvPr>
            <p:custDataLst>
              <p:tags r:id="rId23"/>
            </p:custDataLst>
          </p:nvPr>
        </p:nvSpPr>
        <p:spPr>
          <a:xfrm>
            <a:off x="-986970" y="4693103"/>
            <a:ext cx="5896882" cy="1925411"/>
          </a:xfrm>
          <a:custGeom>
            <a:avLst/>
            <a:gdLst>
              <a:gd name="connsiteX0" fmla="*/ 0 w 5849257"/>
              <a:gd name="connsiteY0" fmla="*/ 1915885 h 1915885"/>
              <a:gd name="connsiteX1" fmla="*/ 1494971 w 5849257"/>
              <a:gd name="connsiteY1" fmla="*/ 1915885 h 1915885"/>
              <a:gd name="connsiteX2" fmla="*/ 5849257 w 5849257"/>
              <a:gd name="connsiteY2" fmla="*/ 0 h 1915885"/>
              <a:gd name="connsiteX3" fmla="*/ 5471885 w 5849257"/>
              <a:gd name="connsiteY3" fmla="*/ 0 h 1915885"/>
              <a:gd name="connsiteX4" fmla="*/ 0 w 5849257"/>
              <a:gd name="connsiteY4" fmla="*/ 1915885 h 1915885"/>
              <a:gd name="connsiteX0" fmla="*/ 0 w 5849257"/>
              <a:gd name="connsiteY0" fmla="*/ 1915885 h 1915885"/>
              <a:gd name="connsiteX1" fmla="*/ 1604509 w 5849257"/>
              <a:gd name="connsiteY1" fmla="*/ 1911122 h 1915885"/>
              <a:gd name="connsiteX2" fmla="*/ 5849257 w 5849257"/>
              <a:gd name="connsiteY2" fmla="*/ 0 h 1915885"/>
              <a:gd name="connsiteX3" fmla="*/ 5471885 w 5849257"/>
              <a:gd name="connsiteY3" fmla="*/ 0 h 1915885"/>
              <a:gd name="connsiteX4" fmla="*/ 0 w 5849257"/>
              <a:gd name="connsiteY4" fmla="*/ 1915885 h 1915885"/>
              <a:gd name="connsiteX0" fmla="*/ 0 w 5868307"/>
              <a:gd name="connsiteY0" fmla="*/ 1915885 h 1915885"/>
              <a:gd name="connsiteX1" fmla="*/ 1604509 w 5868307"/>
              <a:gd name="connsiteY1" fmla="*/ 1911122 h 1915885"/>
              <a:gd name="connsiteX2" fmla="*/ 5868307 w 5868307"/>
              <a:gd name="connsiteY2" fmla="*/ 4762 h 1915885"/>
              <a:gd name="connsiteX3" fmla="*/ 5471885 w 5868307"/>
              <a:gd name="connsiteY3" fmla="*/ 0 h 1915885"/>
              <a:gd name="connsiteX4" fmla="*/ 0 w 5868307"/>
              <a:gd name="connsiteY4" fmla="*/ 1915885 h 1915885"/>
              <a:gd name="connsiteX0" fmla="*/ 0 w 5858782"/>
              <a:gd name="connsiteY0" fmla="*/ 1925411 h 1925411"/>
              <a:gd name="connsiteX1" fmla="*/ 1604509 w 5858782"/>
              <a:gd name="connsiteY1" fmla="*/ 1920648 h 1925411"/>
              <a:gd name="connsiteX2" fmla="*/ 5858782 w 5858782"/>
              <a:gd name="connsiteY2" fmla="*/ 0 h 1925411"/>
              <a:gd name="connsiteX3" fmla="*/ 5471885 w 5858782"/>
              <a:gd name="connsiteY3" fmla="*/ 9526 h 1925411"/>
              <a:gd name="connsiteX4" fmla="*/ 0 w 5858782"/>
              <a:gd name="connsiteY4" fmla="*/ 1925411 h 1925411"/>
              <a:gd name="connsiteX0" fmla="*/ 0 w 5863545"/>
              <a:gd name="connsiteY0" fmla="*/ 1925411 h 1925411"/>
              <a:gd name="connsiteX1" fmla="*/ 1604509 w 5863545"/>
              <a:gd name="connsiteY1" fmla="*/ 1920648 h 1925411"/>
              <a:gd name="connsiteX2" fmla="*/ 5863545 w 5863545"/>
              <a:gd name="connsiteY2" fmla="*/ 0 h 1925411"/>
              <a:gd name="connsiteX3" fmla="*/ 5471885 w 5863545"/>
              <a:gd name="connsiteY3" fmla="*/ 9526 h 1925411"/>
              <a:gd name="connsiteX4" fmla="*/ 0 w 5863545"/>
              <a:gd name="connsiteY4" fmla="*/ 1925411 h 1925411"/>
              <a:gd name="connsiteX0" fmla="*/ 0 w 5868307"/>
              <a:gd name="connsiteY0" fmla="*/ 1925411 h 1925411"/>
              <a:gd name="connsiteX1" fmla="*/ 1604509 w 5868307"/>
              <a:gd name="connsiteY1" fmla="*/ 1920648 h 1925411"/>
              <a:gd name="connsiteX2" fmla="*/ 5868307 w 5868307"/>
              <a:gd name="connsiteY2" fmla="*/ 0 h 1925411"/>
              <a:gd name="connsiteX3" fmla="*/ 5471885 w 5868307"/>
              <a:gd name="connsiteY3" fmla="*/ 9526 h 1925411"/>
              <a:gd name="connsiteX4" fmla="*/ 0 w 5868307"/>
              <a:gd name="connsiteY4" fmla="*/ 1925411 h 1925411"/>
              <a:gd name="connsiteX0" fmla="*/ 0 w 5896882"/>
              <a:gd name="connsiteY0" fmla="*/ 1925411 h 1925411"/>
              <a:gd name="connsiteX1" fmla="*/ 1604509 w 5896882"/>
              <a:gd name="connsiteY1" fmla="*/ 1920648 h 1925411"/>
              <a:gd name="connsiteX2" fmla="*/ 5896882 w 5896882"/>
              <a:gd name="connsiteY2" fmla="*/ 0 h 1925411"/>
              <a:gd name="connsiteX3" fmla="*/ 5471885 w 5896882"/>
              <a:gd name="connsiteY3" fmla="*/ 9526 h 1925411"/>
              <a:gd name="connsiteX4" fmla="*/ 0 w 5896882"/>
              <a:gd name="connsiteY4" fmla="*/ 1925411 h 19254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6882" h="1925411">
                <a:moveTo>
                  <a:pt x="0" y="1925411"/>
                </a:moveTo>
                <a:lnTo>
                  <a:pt x="1604509" y="1920648"/>
                </a:lnTo>
                <a:lnTo>
                  <a:pt x="5896882" y="0"/>
                </a:lnTo>
                <a:lnTo>
                  <a:pt x="5471885" y="9526"/>
                </a:lnTo>
                <a:lnTo>
                  <a:pt x="0" y="1925411"/>
                </a:lnTo>
                <a:close/>
              </a:path>
            </a:pathLst>
          </a:custGeom>
          <a:gradFill>
            <a:gsLst>
              <a:gs pos="95000">
                <a:schemeClr val="accent4">
                  <a:alpha val="68000"/>
                </a:schemeClr>
              </a:gs>
              <a:gs pos="27000">
                <a:schemeClr val="accent4">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PA-任意多边形 62">
            <a:extLst>
              <a:ext uri="{FF2B5EF4-FFF2-40B4-BE49-F238E27FC236}">
                <a16:creationId xmlns:a16="http://schemas.microsoft.com/office/drawing/2014/main" id="{5CB89DE7-C578-4714-B80E-A1D6B02C7219}"/>
              </a:ext>
            </a:extLst>
          </p:cNvPr>
          <p:cNvSpPr/>
          <p:nvPr>
            <p:custDataLst>
              <p:tags r:id="rId24"/>
            </p:custDataLst>
          </p:nvPr>
        </p:nvSpPr>
        <p:spPr>
          <a:xfrm>
            <a:off x="8004629" y="4978400"/>
            <a:ext cx="4535714" cy="1391557"/>
          </a:xfrm>
          <a:custGeom>
            <a:avLst/>
            <a:gdLst>
              <a:gd name="connsiteX0" fmla="*/ 3149600 w 4484914"/>
              <a:gd name="connsiteY0" fmla="*/ 1378857 h 1378857"/>
              <a:gd name="connsiteX1" fmla="*/ 4484914 w 4484914"/>
              <a:gd name="connsiteY1" fmla="*/ 1378857 h 1378857"/>
              <a:gd name="connsiteX2" fmla="*/ 435428 w 4484914"/>
              <a:gd name="connsiteY2" fmla="*/ 0 h 1378857"/>
              <a:gd name="connsiteX3" fmla="*/ 0 w 4484914"/>
              <a:gd name="connsiteY3" fmla="*/ 0 h 1378857"/>
              <a:gd name="connsiteX4" fmla="*/ 3149600 w 4484914"/>
              <a:gd name="connsiteY4" fmla="*/ 1378857 h 1378857"/>
              <a:gd name="connsiteX0" fmla="*/ 3098800 w 4484914"/>
              <a:gd name="connsiteY0" fmla="*/ 1391557 h 1391557"/>
              <a:gd name="connsiteX1" fmla="*/ 4484914 w 4484914"/>
              <a:gd name="connsiteY1" fmla="*/ 1378857 h 1391557"/>
              <a:gd name="connsiteX2" fmla="*/ 435428 w 4484914"/>
              <a:gd name="connsiteY2" fmla="*/ 0 h 1391557"/>
              <a:gd name="connsiteX3" fmla="*/ 0 w 4484914"/>
              <a:gd name="connsiteY3" fmla="*/ 0 h 1391557"/>
              <a:gd name="connsiteX4" fmla="*/ 3098800 w 4484914"/>
              <a:gd name="connsiteY4" fmla="*/ 1391557 h 1391557"/>
              <a:gd name="connsiteX0" fmla="*/ 3149600 w 4535714"/>
              <a:gd name="connsiteY0" fmla="*/ 1391557 h 1391557"/>
              <a:gd name="connsiteX1" fmla="*/ 4535714 w 4535714"/>
              <a:gd name="connsiteY1" fmla="*/ 1378857 h 1391557"/>
              <a:gd name="connsiteX2" fmla="*/ 486228 w 4535714"/>
              <a:gd name="connsiteY2" fmla="*/ 0 h 1391557"/>
              <a:gd name="connsiteX3" fmla="*/ 0 w 4535714"/>
              <a:gd name="connsiteY3" fmla="*/ 6350 h 1391557"/>
              <a:gd name="connsiteX4" fmla="*/ 3149600 w 4535714"/>
              <a:gd name="connsiteY4" fmla="*/ 1391557 h 1391557"/>
              <a:gd name="connsiteX0" fmla="*/ 3149600 w 4535714"/>
              <a:gd name="connsiteY0" fmla="*/ 1391557 h 1391557"/>
              <a:gd name="connsiteX1" fmla="*/ 4535714 w 4535714"/>
              <a:gd name="connsiteY1" fmla="*/ 1378857 h 1391557"/>
              <a:gd name="connsiteX2" fmla="*/ 486228 w 4535714"/>
              <a:gd name="connsiteY2" fmla="*/ 0 h 1391557"/>
              <a:gd name="connsiteX3" fmla="*/ 0 w 4535714"/>
              <a:gd name="connsiteY3" fmla="*/ 6350 h 1391557"/>
              <a:gd name="connsiteX4" fmla="*/ 3149600 w 4535714"/>
              <a:gd name="connsiteY4" fmla="*/ 1391557 h 1391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5714" h="1391557">
                <a:moveTo>
                  <a:pt x="3149600" y="1391557"/>
                </a:moveTo>
                <a:lnTo>
                  <a:pt x="4535714" y="1378857"/>
                </a:lnTo>
                <a:lnTo>
                  <a:pt x="486228" y="0"/>
                </a:lnTo>
                <a:lnTo>
                  <a:pt x="0" y="6350"/>
                </a:lnTo>
                <a:lnTo>
                  <a:pt x="3149600" y="1391557"/>
                </a:lnTo>
                <a:close/>
              </a:path>
            </a:pathLst>
          </a:custGeom>
          <a:gradFill>
            <a:gsLst>
              <a:gs pos="95000">
                <a:schemeClr val="accent3">
                  <a:alpha val="36000"/>
                </a:schemeClr>
              </a:gs>
              <a:gs pos="31000">
                <a:schemeClr val="accent3">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PA-任意多边形 63">
            <a:extLst>
              <a:ext uri="{FF2B5EF4-FFF2-40B4-BE49-F238E27FC236}">
                <a16:creationId xmlns:a16="http://schemas.microsoft.com/office/drawing/2014/main" id="{E72B74A9-2F31-4ACF-873D-C32A92EA9D1C}"/>
              </a:ext>
            </a:extLst>
          </p:cNvPr>
          <p:cNvSpPr/>
          <p:nvPr>
            <p:custDataLst>
              <p:tags r:id="rId25"/>
            </p:custDataLst>
          </p:nvPr>
        </p:nvSpPr>
        <p:spPr>
          <a:xfrm>
            <a:off x="5048250" y="4491038"/>
            <a:ext cx="952500" cy="795337"/>
          </a:xfrm>
          <a:custGeom>
            <a:avLst/>
            <a:gdLst>
              <a:gd name="connsiteX0" fmla="*/ 0 w 952500"/>
              <a:gd name="connsiteY0" fmla="*/ 790575 h 795337"/>
              <a:gd name="connsiteX1" fmla="*/ 719138 w 952500"/>
              <a:gd name="connsiteY1" fmla="*/ 795337 h 795337"/>
              <a:gd name="connsiteX2" fmla="*/ 952500 w 952500"/>
              <a:gd name="connsiteY2" fmla="*/ 0 h 795337"/>
              <a:gd name="connsiteX3" fmla="*/ 742950 w 952500"/>
              <a:gd name="connsiteY3" fmla="*/ 0 h 795337"/>
              <a:gd name="connsiteX4" fmla="*/ 0 w 952500"/>
              <a:gd name="connsiteY4" fmla="*/ 790575 h 795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0" h="795337">
                <a:moveTo>
                  <a:pt x="0" y="790575"/>
                </a:moveTo>
                <a:lnTo>
                  <a:pt x="719138" y="795337"/>
                </a:lnTo>
                <a:lnTo>
                  <a:pt x="952500" y="0"/>
                </a:lnTo>
                <a:lnTo>
                  <a:pt x="742950" y="0"/>
                </a:lnTo>
                <a:lnTo>
                  <a:pt x="0" y="790575"/>
                </a:lnTo>
                <a:close/>
              </a:path>
            </a:pathLst>
          </a:custGeom>
          <a:gradFill>
            <a:gsLst>
              <a:gs pos="95000">
                <a:schemeClr val="accent4">
                  <a:alpha val="36000"/>
                </a:schemeClr>
              </a:gs>
              <a:gs pos="27000">
                <a:schemeClr val="accent4">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圆角矩形 49">
            <a:extLst>
              <a:ext uri="{FF2B5EF4-FFF2-40B4-BE49-F238E27FC236}">
                <a16:creationId xmlns:a16="http://schemas.microsoft.com/office/drawing/2014/main" id="{0E773682-53C6-4DA6-BEAC-9B61B857EE4A}"/>
              </a:ext>
            </a:extLst>
          </p:cNvPr>
          <p:cNvSpPr/>
          <p:nvPr>
            <p:custDataLst>
              <p:tags r:id="rId26"/>
            </p:custDataLst>
          </p:nvPr>
        </p:nvSpPr>
        <p:spPr>
          <a:xfrm rot="5400000">
            <a:off x="8581551" y="3842257"/>
            <a:ext cx="602426" cy="215924"/>
          </a:xfrm>
          <a:prstGeom prst="roundRect">
            <a:avLst>
              <a:gd name="adj" fmla="val 1238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文本框 10">
            <a:extLst>
              <a:ext uri="{FF2B5EF4-FFF2-40B4-BE49-F238E27FC236}">
                <a16:creationId xmlns:a16="http://schemas.microsoft.com/office/drawing/2014/main" id="{B2F03006-724E-4256-9F9B-81EF412C6E3D}"/>
              </a:ext>
            </a:extLst>
          </p:cNvPr>
          <p:cNvSpPr txBox="1"/>
          <p:nvPr>
            <p:custDataLst>
              <p:tags r:id="rId27"/>
            </p:custDataLst>
          </p:nvPr>
        </p:nvSpPr>
        <p:spPr>
          <a:xfrm>
            <a:off x="2805385" y="3570824"/>
            <a:ext cx="6581229" cy="215444"/>
          </a:xfrm>
          <a:prstGeom prst="rect">
            <a:avLst/>
          </a:prstGeom>
          <a:noFill/>
        </p:spPr>
        <p:txBody>
          <a:bodyPr wrap="square" lIns="0" tIns="0" rIns="0" bIns="0" rtlCol="0">
            <a:spAutoFit/>
          </a:bodyPr>
          <a:lstStyle/>
          <a:p>
            <a:pPr algn="dist"/>
            <a:r>
              <a:rPr lang="en-US" altLang="zh-CN" sz="1400" dirty="0">
                <a:solidFill>
                  <a:schemeClr val="bg1"/>
                </a:solidFill>
              </a:rPr>
              <a:t>YEAR-END SUMMARY REPORT</a:t>
            </a:r>
            <a:endParaRPr lang="zh-CN" altLang="en-US" sz="1400" dirty="0">
              <a:solidFill>
                <a:schemeClr val="bg1"/>
              </a:solidFill>
            </a:endParaRPr>
          </a:p>
        </p:txBody>
      </p:sp>
      <p:sp>
        <p:nvSpPr>
          <p:cNvPr id="9" name="PA-文本框 8">
            <a:extLst>
              <a:ext uri="{FF2B5EF4-FFF2-40B4-BE49-F238E27FC236}">
                <a16:creationId xmlns:a16="http://schemas.microsoft.com/office/drawing/2014/main" id="{65F08EBD-6FA9-46C7-BE68-9C728E7BA34D}"/>
              </a:ext>
            </a:extLst>
          </p:cNvPr>
          <p:cNvSpPr txBox="1"/>
          <p:nvPr>
            <p:custDataLst>
              <p:tags r:id="rId28"/>
            </p:custDataLst>
          </p:nvPr>
        </p:nvSpPr>
        <p:spPr>
          <a:xfrm>
            <a:off x="4841577" y="1720183"/>
            <a:ext cx="2508847" cy="738664"/>
          </a:xfrm>
          <a:prstGeom prst="rect">
            <a:avLst/>
          </a:prstGeom>
          <a:noFill/>
        </p:spPr>
        <p:txBody>
          <a:bodyPr wrap="square" lIns="0" tIns="0" rIns="0" bIns="0" rtlCol="0">
            <a:spAutoFit/>
          </a:bodyPr>
          <a:lstStyle/>
          <a:p>
            <a:pPr algn="dist"/>
            <a:r>
              <a:rPr lang="en-US" altLang="zh-CN" sz="4800" dirty="0">
                <a:solidFill>
                  <a:schemeClr val="bg1"/>
                </a:solidFill>
                <a:latin typeface="OPPOSans R" panose="00020600040101010101" pitchFamily="18" charset="-122"/>
                <a:ea typeface="OPPOSans R" panose="00020600040101010101" pitchFamily="18" charset="-122"/>
                <a:sym typeface="OPPOSans R" panose="00020600040101010101" pitchFamily="18" charset="-122"/>
              </a:rPr>
              <a:t>20XX</a:t>
            </a:r>
            <a:endParaRPr lang="zh-CN" altLang="en-US" sz="4800" dirty="0">
              <a:solidFill>
                <a:schemeClr val="bg1"/>
              </a:solidFill>
              <a:latin typeface="OPPOSans R" panose="00020600040101010101" pitchFamily="18" charset="-122"/>
              <a:ea typeface="OPPOSans R" panose="00020600040101010101" pitchFamily="18" charset="-122"/>
              <a:sym typeface="OPPOSans R" panose="00020600040101010101" pitchFamily="18" charset="-122"/>
            </a:endParaRPr>
          </a:p>
        </p:txBody>
      </p:sp>
      <p:sp>
        <p:nvSpPr>
          <p:cNvPr id="8" name="PA-文本框 7">
            <a:extLst>
              <a:ext uri="{FF2B5EF4-FFF2-40B4-BE49-F238E27FC236}">
                <a16:creationId xmlns:a16="http://schemas.microsoft.com/office/drawing/2014/main" id="{DBE6B652-BF00-4DE0-86D4-0B8B62E6CFD9}"/>
              </a:ext>
            </a:extLst>
          </p:cNvPr>
          <p:cNvSpPr txBox="1"/>
          <p:nvPr>
            <p:custDataLst>
              <p:tags r:id="rId29"/>
            </p:custDataLst>
          </p:nvPr>
        </p:nvSpPr>
        <p:spPr>
          <a:xfrm>
            <a:off x="2402680" y="2397667"/>
            <a:ext cx="7386639" cy="1107996"/>
          </a:xfrm>
          <a:prstGeom prst="rect">
            <a:avLst/>
          </a:prstGeom>
          <a:noFill/>
        </p:spPr>
        <p:txBody>
          <a:bodyPr wrap="none" lIns="0" tIns="0" rIns="0" bIns="0" rtlCol="0">
            <a:spAutoFit/>
          </a:bodyPr>
          <a:lstStyle/>
          <a:p>
            <a:pPr algn="ctr"/>
            <a:r>
              <a:rPr lang="zh-CN" altLang="en-US" sz="72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年终总结汇报模板</a:t>
            </a:r>
          </a:p>
        </p:txBody>
      </p:sp>
      <p:sp>
        <p:nvSpPr>
          <p:cNvPr id="68" name="PA-椭圆 69+">
            <a:extLst>
              <a:ext uri="{FF2B5EF4-FFF2-40B4-BE49-F238E27FC236}">
                <a16:creationId xmlns:a16="http://schemas.microsoft.com/office/drawing/2014/main" id="{835641C2-9072-47B2-9666-91470BFC559D}"/>
              </a:ext>
            </a:extLst>
          </p:cNvPr>
          <p:cNvSpPr/>
          <p:nvPr>
            <p:custDataLst>
              <p:tags r:id="rId30"/>
            </p:custDataLst>
          </p:nvPr>
        </p:nvSpPr>
        <p:spPr>
          <a:xfrm>
            <a:off x="2019842" y="6066309"/>
            <a:ext cx="236789" cy="236789"/>
          </a:xfrm>
          <a:prstGeom prst="ellipse">
            <a:avLst/>
          </a:prstGeom>
          <a:solidFill>
            <a:schemeClr val="accent2">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2862" tIns="26430" rIns="52862" bIns="26430" rtlCol="0" anchor="ctr"/>
          <a:lstStyle/>
          <a:p>
            <a:pPr algn="ctr"/>
            <a:endParaRPr lang="zh-CN" altLang="en-US" sz="1041"/>
          </a:p>
        </p:txBody>
      </p:sp>
      <p:sp>
        <p:nvSpPr>
          <p:cNvPr id="69" name="PA-椭圆 68">
            <a:extLst>
              <a:ext uri="{FF2B5EF4-FFF2-40B4-BE49-F238E27FC236}">
                <a16:creationId xmlns:a16="http://schemas.microsoft.com/office/drawing/2014/main" id="{36D248E8-4322-462B-AC47-05C998749B50}"/>
              </a:ext>
            </a:extLst>
          </p:cNvPr>
          <p:cNvSpPr/>
          <p:nvPr>
            <p:custDataLst>
              <p:tags r:id="rId31"/>
            </p:custDataLst>
          </p:nvPr>
        </p:nvSpPr>
        <p:spPr>
          <a:xfrm>
            <a:off x="2064125" y="6110592"/>
            <a:ext cx="148225" cy="14822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2862" tIns="26430" rIns="52862" bIns="26430" rtlCol="0" anchor="ctr"/>
          <a:lstStyle/>
          <a:p>
            <a:pPr algn="ctr"/>
            <a:endParaRPr lang="zh-CN" altLang="en-US" sz="1041"/>
          </a:p>
        </p:txBody>
      </p:sp>
      <p:sp>
        <p:nvSpPr>
          <p:cNvPr id="71" name="PA-任意多边形 70">
            <a:extLst>
              <a:ext uri="{FF2B5EF4-FFF2-40B4-BE49-F238E27FC236}">
                <a16:creationId xmlns:a16="http://schemas.microsoft.com/office/drawing/2014/main" id="{5E6CB23D-B6DC-4CAE-8616-7DE1698CB61D}"/>
              </a:ext>
            </a:extLst>
          </p:cNvPr>
          <p:cNvSpPr/>
          <p:nvPr>
            <p:custDataLst>
              <p:tags r:id="rId32"/>
            </p:custDataLst>
          </p:nvPr>
        </p:nvSpPr>
        <p:spPr>
          <a:xfrm>
            <a:off x="7867650" y="4768850"/>
            <a:ext cx="2235200" cy="520700"/>
          </a:xfrm>
          <a:custGeom>
            <a:avLst/>
            <a:gdLst>
              <a:gd name="connsiteX0" fmla="*/ 1555750 w 2292350"/>
              <a:gd name="connsiteY0" fmla="*/ 520700 h 520700"/>
              <a:gd name="connsiteX1" fmla="*/ 2292350 w 2292350"/>
              <a:gd name="connsiteY1" fmla="*/ 520700 h 520700"/>
              <a:gd name="connsiteX2" fmla="*/ 431800 w 2292350"/>
              <a:gd name="connsiteY2" fmla="*/ 0 h 520700"/>
              <a:gd name="connsiteX3" fmla="*/ 0 w 2292350"/>
              <a:gd name="connsiteY3" fmla="*/ 0 h 520700"/>
              <a:gd name="connsiteX4" fmla="*/ 1555750 w 2292350"/>
              <a:gd name="connsiteY4" fmla="*/ 520700 h 520700"/>
              <a:gd name="connsiteX0" fmla="*/ 1498600 w 2235200"/>
              <a:gd name="connsiteY0" fmla="*/ 520700 h 520700"/>
              <a:gd name="connsiteX1" fmla="*/ 2235200 w 2235200"/>
              <a:gd name="connsiteY1" fmla="*/ 520700 h 520700"/>
              <a:gd name="connsiteX2" fmla="*/ 374650 w 2235200"/>
              <a:gd name="connsiteY2" fmla="*/ 0 h 520700"/>
              <a:gd name="connsiteX3" fmla="*/ 0 w 2235200"/>
              <a:gd name="connsiteY3" fmla="*/ 6350 h 520700"/>
              <a:gd name="connsiteX4" fmla="*/ 1498600 w 2235200"/>
              <a:gd name="connsiteY4" fmla="*/ 520700 h 52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5200" h="520700">
                <a:moveTo>
                  <a:pt x="1498600" y="520700"/>
                </a:moveTo>
                <a:lnTo>
                  <a:pt x="2235200" y="520700"/>
                </a:lnTo>
                <a:lnTo>
                  <a:pt x="374650" y="0"/>
                </a:lnTo>
                <a:lnTo>
                  <a:pt x="0" y="6350"/>
                </a:lnTo>
                <a:lnTo>
                  <a:pt x="1498600" y="520700"/>
                </a:lnTo>
                <a:close/>
              </a:path>
            </a:pathLst>
          </a:custGeom>
          <a:gradFill>
            <a:gsLst>
              <a:gs pos="95000">
                <a:schemeClr val="accent3">
                  <a:alpha val="25000"/>
                </a:schemeClr>
              </a:gs>
              <a:gs pos="31000">
                <a:schemeClr val="accent3">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7" name="PA-图片 56">
            <a:extLst>
              <a:ext uri="{FF2B5EF4-FFF2-40B4-BE49-F238E27FC236}">
                <a16:creationId xmlns:a16="http://schemas.microsoft.com/office/drawing/2014/main" id="{EDD13AB4-B840-47A9-924C-027FA14624CF}"/>
              </a:ext>
            </a:extLst>
          </p:cNvPr>
          <p:cNvPicPr>
            <a:picLocks noChangeAspect="1"/>
          </p:cNvPicPr>
          <p:nvPr>
            <p:custDataLst>
              <p:tags r:id="rId33"/>
            </p:custDataLst>
          </p:nvPr>
        </p:nvPicPr>
        <p:blipFill>
          <a:blip r:embed="rId43" cstate="print">
            <a:extLst>
              <a:ext uri="{28A0092B-C50C-407E-A947-70E740481C1C}">
                <a14:useLocalDpi xmlns:a14="http://schemas.microsoft.com/office/drawing/2010/main"/>
              </a:ext>
            </a:extLst>
          </a:blip>
          <a:srcRect/>
          <a:stretch>
            <a:fillRect/>
          </a:stretch>
        </p:blipFill>
        <p:spPr>
          <a:xfrm>
            <a:off x="-282677" y="0"/>
            <a:ext cx="12566854" cy="1863901"/>
          </a:xfrm>
          <a:custGeom>
            <a:avLst/>
            <a:gdLst>
              <a:gd name="connsiteX0" fmla="*/ 0 w 12192000"/>
              <a:gd name="connsiteY0" fmla="*/ 0 h 1863901"/>
              <a:gd name="connsiteX1" fmla="*/ 12192000 w 12192000"/>
              <a:gd name="connsiteY1" fmla="*/ 0 h 1863901"/>
              <a:gd name="connsiteX2" fmla="*/ 12192000 w 12192000"/>
              <a:gd name="connsiteY2" fmla="*/ 1863901 h 1863901"/>
              <a:gd name="connsiteX3" fmla="*/ 0 w 12192000"/>
              <a:gd name="connsiteY3" fmla="*/ 1863901 h 1863901"/>
            </a:gdLst>
            <a:ahLst/>
            <a:cxnLst>
              <a:cxn ang="0">
                <a:pos x="connsiteX0" y="connsiteY0"/>
              </a:cxn>
              <a:cxn ang="0">
                <a:pos x="connsiteX1" y="connsiteY1"/>
              </a:cxn>
              <a:cxn ang="0">
                <a:pos x="connsiteX2" y="connsiteY2"/>
              </a:cxn>
              <a:cxn ang="0">
                <a:pos x="connsiteX3" y="connsiteY3"/>
              </a:cxn>
            </a:cxnLst>
            <a:rect l="l" t="t" r="r" b="b"/>
            <a:pathLst>
              <a:path w="12192000" h="1863901">
                <a:moveTo>
                  <a:pt x="0" y="0"/>
                </a:moveTo>
                <a:lnTo>
                  <a:pt x="12192000" y="0"/>
                </a:lnTo>
                <a:lnTo>
                  <a:pt x="12192000" y="1863901"/>
                </a:lnTo>
                <a:lnTo>
                  <a:pt x="0" y="1863901"/>
                </a:lnTo>
                <a:close/>
              </a:path>
            </a:pathLst>
          </a:custGeom>
        </p:spPr>
      </p:pic>
      <p:sp>
        <p:nvSpPr>
          <p:cNvPr id="65" name="PA-圆角矩形 64">
            <a:extLst>
              <a:ext uri="{FF2B5EF4-FFF2-40B4-BE49-F238E27FC236}">
                <a16:creationId xmlns:a16="http://schemas.microsoft.com/office/drawing/2014/main" id="{8559D8FD-2210-4CE4-883F-6EBEC71FC1B7}"/>
              </a:ext>
            </a:extLst>
          </p:cNvPr>
          <p:cNvSpPr/>
          <p:nvPr>
            <p:custDataLst>
              <p:tags r:id="rId34"/>
            </p:custDataLst>
          </p:nvPr>
        </p:nvSpPr>
        <p:spPr>
          <a:xfrm>
            <a:off x="4886270" y="4255800"/>
            <a:ext cx="2004672" cy="299892"/>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pc="300" dirty="0"/>
              <a:t>汇报人：</a:t>
            </a:r>
            <a:r>
              <a:rPr lang="en-US" altLang="zh-CN" sz="1600" spc="300" dirty="0"/>
              <a:t>XXX</a:t>
            </a:r>
            <a:endParaRPr lang="zh-CN" altLang="en-US" sz="1600" spc="300" dirty="0"/>
          </a:p>
        </p:txBody>
      </p:sp>
    </p:spTree>
    <p:extLst>
      <p:ext uri="{BB962C8B-B14F-4D97-AF65-F5344CB8AC3E}">
        <p14:creationId xmlns:p14="http://schemas.microsoft.com/office/powerpoint/2010/main" val="3155660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iterate type="lt">
                                    <p:tmPct val="18182"/>
                                  </p:iterate>
                                  <p:childTnLst>
                                    <p:set>
                                      <p:cBhvr>
                                        <p:cTn id="6" dur="1" fill="hold">
                                          <p:stCondLst>
                                            <p:cond delay="0"/>
                                          </p:stCondLst>
                                        </p:cTn>
                                        <p:tgtEl>
                                          <p:spTgt spid="9"/>
                                        </p:tgtEl>
                                        <p:attrNameLst>
                                          <p:attrName>style.visibility</p:attrName>
                                        </p:attrNameLst>
                                      </p:cBhvr>
                                      <p:to>
                                        <p:strVal val="visible"/>
                                      </p:to>
                                    </p:set>
                                    <p:animEffect transition="in" filter="fade">
                                      <p:cBhvr>
                                        <p:cTn id="7" dur="800"/>
                                        <p:tgtEl>
                                          <p:spTgt spid="9"/>
                                        </p:tgtEl>
                                      </p:cBhvr>
                                    </p:animEffect>
                                  </p:childTnLst>
                                </p:cTn>
                              </p:par>
                              <p:par>
                                <p:cTn id="8" presetID="53" presetClass="entr" presetSubtype="528" fill="hold" grpId="0" nodeType="withEffect">
                                  <p:stCondLst>
                                    <p:cond delay="0"/>
                                  </p:stCondLst>
                                  <p:iterate type="lt">
                                    <p:tmPct val="17143"/>
                                  </p:iterate>
                                  <p:childTnLst>
                                    <p:set>
                                      <p:cBhvr>
                                        <p:cTn id="9" dur="1" fill="hold">
                                          <p:stCondLst>
                                            <p:cond delay="0"/>
                                          </p:stCondLst>
                                        </p:cTn>
                                        <p:tgtEl>
                                          <p:spTgt spid="8"/>
                                        </p:tgtEl>
                                        <p:attrNameLst>
                                          <p:attrName>style.visibility</p:attrName>
                                        </p:attrNameLst>
                                      </p:cBhvr>
                                      <p:to>
                                        <p:strVal val="visible"/>
                                      </p:to>
                                    </p:set>
                                    <p:anim calcmode="lin" valueType="num">
                                      <p:cBhvr>
                                        <p:cTn id="10" dur="700" fill="hold"/>
                                        <p:tgtEl>
                                          <p:spTgt spid="8"/>
                                        </p:tgtEl>
                                        <p:attrNameLst>
                                          <p:attrName>ppt_w</p:attrName>
                                        </p:attrNameLst>
                                      </p:cBhvr>
                                      <p:tavLst>
                                        <p:tav tm="0">
                                          <p:val>
                                            <p:fltVal val="0"/>
                                          </p:val>
                                        </p:tav>
                                        <p:tav tm="100000">
                                          <p:val>
                                            <p:strVal val="#ppt_w"/>
                                          </p:val>
                                        </p:tav>
                                      </p:tavLst>
                                    </p:anim>
                                    <p:anim calcmode="lin" valueType="num">
                                      <p:cBhvr>
                                        <p:cTn id="11" dur="700" fill="hold"/>
                                        <p:tgtEl>
                                          <p:spTgt spid="8"/>
                                        </p:tgtEl>
                                        <p:attrNameLst>
                                          <p:attrName>ppt_h</p:attrName>
                                        </p:attrNameLst>
                                      </p:cBhvr>
                                      <p:tavLst>
                                        <p:tav tm="0">
                                          <p:val>
                                            <p:fltVal val="0"/>
                                          </p:val>
                                        </p:tav>
                                        <p:tav tm="100000">
                                          <p:val>
                                            <p:strVal val="#ppt_h"/>
                                          </p:val>
                                        </p:tav>
                                      </p:tavLst>
                                    </p:anim>
                                    <p:animEffect transition="in" filter="fade">
                                      <p:cBhvr>
                                        <p:cTn id="12" dur="700"/>
                                        <p:tgtEl>
                                          <p:spTgt spid="8"/>
                                        </p:tgtEl>
                                      </p:cBhvr>
                                    </p:animEffect>
                                    <p:anim calcmode="lin" valueType="num">
                                      <p:cBhvr>
                                        <p:cTn id="13" dur="700" fill="hold"/>
                                        <p:tgtEl>
                                          <p:spTgt spid="8"/>
                                        </p:tgtEl>
                                        <p:attrNameLst>
                                          <p:attrName>ppt_x</p:attrName>
                                        </p:attrNameLst>
                                      </p:cBhvr>
                                      <p:tavLst>
                                        <p:tav tm="0">
                                          <p:val>
                                            <p:fltVal val="0.5"/>
                                          </p:val>
                                        </p:tav>
                                        <p:tav tm="100000">
                                          <p:val>
                                            <p:strVal val="#ppt_x"/>
                                          </p:val>
                                        </p:tav>
                                      </p:tavLst>
                                    </p:anim>
                                    <p:anim calcmode="lin" valueType="num">
                                      <p:cBhvr>
                                        <p:cTn id="14" dur="700" fill="hold"/>
                                        <p:tgtEl>
                                          <p:spTgt spid="8"/>
                                        </p:tgtEl>
                                        <p:attrNameLst>
                                          <p:attrName>ppt_y</p:attrName>
                                        </p:attrNameLst>
                                      </p:cBhvr>
                                      <p:tavLst>
                                        <p:tav tm="0">
                                          <p:val>
                                            <p:fltVal val="0.5"/>
                                          </p:val>
                                        </p:tav>
                                        <p:tav tm="100000">
                                          <p:val>
                                            <p:strVal val="#ppt_y"/>
                                          </p:val>
                                        </p:tav>
                                      </p:tavLst>
                                    </p:anim>
                                  </p:childTnLst>
                                </p:cTn>
                              </p:par>
                              <p:par>
                                <p:cTn id="15" presetID="53" presetClass="entr" presetSubtype="528" fill="hold" grpId="0" nodeType="withEffect">
                                  <p:stCondLst>
                                    <p:cond delay="0"/>
                                  </p:stCondLst>
                                  <p:iterate type="lt">
                                    <p:tmPct val="6000"/>
                                  </p:iterate>
                                  <p:childTnLst>
                                    <p:set>
                                      <p:cBhvr>
                                        <p:cTn id="16" dur="1" fill="hold">
                                          <p:stCondLst>
                                            <p:cond delay="0"/>
                                          </p:stCondLst>
                                        </p:cTn>
                                        <p:tgtEl>
                                          <p:spTgt spid="11"/>
                                        </p:tgtEl>
                                        <p:attrNameLst>
                                          <p:attrName>style.visibility</p:attrName>
                                        </p:attrNameLst>
                                      </p:cBhvr>
                                      <p:to>
                                        <p:strVal val="visible"/>
                                      </p:to>
                                    </p:set>
                                    <p:anim calcmode="lin" valueType="num">
                                      <p:cBhvr>
                                        <p:cTn id="17" dur="700" fill="hold"/>
                                        <p:tgtEl>
                                          <p:spTgt spid="11"/>
                                        </p:tgtEl>
                                        <p:attrNameLst>
                                          <p:attrName>ppt_w</p:attrName>
                                        </p:attrNameLst>
                                      </p:cBhvr>
                                      <p:tavLst>
                                        <p:tav tm="0">
                                          <p:val>
                                            <p:fltVal val="0"/>
                                          </p:val>
                                        </p:tav>
                                        <p:tav tm="100000">
                                          <p:val>
                                            <p:strVal val="#ppt_w"/>
                                          </p:val>
                                        </p:tav>
                                      </p:tavLst>
                                    </p:anim>
                                    <p:anim calcmode="lin" valueType="num">
                                      <p:cBhvr>
                                        <p:cTn id="18" dur="700" fill="hold"/>
                                        <p:tgtEl>
                                          <p:spTgt spid="11"/>
                                        </p:tgtEl>
                                        <p:attrNameLst>
                                          <p:attrName>ppt_h</p:attrName>
                                        </p:attrNameLst>
                                      </p:cBhvr>
                                      <p:tavLst>
                                        <p:tav tm="0">
                                          <p:val>
                                            <p:fltVal val="0"/>
                                          </p:val>
                                        </p:tav>
                                        <p:tav tm="100000">
                                          <p:val>
                                            <p:strVal val="#ppt_h"/>
                                          </p:val>
                                        </p:tav>
                                      </p:tavLst>
                                    </p:anim>
                                    <p:animEffect transition="in" filter="fade">
                                      <p:cBhvr>
                                        <p:cTn id="19" dur="700"/>
                                        <p:tgtEl>
                                          <p:spTgt spid="11"/>
                                        </p:tgtEl>
                                      </p:cBhvr>
                                    </p:animEffect>
                                    <p:anim calcmode="lin" valueType="num">
                                      <p:cBhvr>
                                        <p:cTn id="20" dur="700" fill="hold"/>
                                        <p:tgtEl>
                                          <p:spTgt spid="11"/>
                                        </p:tgtEl>
                                        <p:attrNameLst>
                                          <p:attrName>ppt_x</p:attrName>
                                        </p:attrNameLst>
                                      </p:cBhvr>
                                      <p:tavLst>
                                        <p:tav tm="0">
                                          <p:val>
                                            <p:fltVal val="0.5"/>
                                          </p:val>
                                        </p:tav>
                                        <p:tav tm="100000">
                                          <p:val>
                                            <p:strVal val="#ppt_x"/>
                                          </p:val>
                                        </p:tav>
                                      </p:tavLst>
                                    </p:anim>
                                    <p:anim calcmode="lin" valueType="num">
                                      <p:cBhvr>
                                        <p:cTn id="21" dur="700" fill="hold"/>
                                        <p:tgtEl>
                                          <p:spTgt spid="11"/>
                                        </p:tgtEl>
                                        <p:attrNameLst>
                                          <p:attrName>ppt_y</p:attrName>
                                        </p:attrNameLst>
                                      </p:cBhvr>
                                      <p:tavLst>
                                        <p:tav tm="0">
                                          <p:val>
                                            <p:fltVal val="0.5"/>
                                          </p:val>
                                        </p:tav>
                                        <p:tav tm="100000">
                                          <p:val>
                                            <p:strVal val="#ppt_y"/>
                                          </p:val>
                                        </p:tav>
                                      </p:tavLst>
                                    </p:anim>
                                  </p:childTnLst>
                                </p:cTn>
                              </p:par>
                              <p:par>
                                <p:cTn id="22" presetID="10" presetClass="entr" presetSubtype="0" decel="100000" fill="hold" grpId="0" nodeType="withEffect">
                                  <p:stCondLst>
                                    <p:cond delay="250"/>
                                  </p:stCondLst>
                                  <p:childTnLst>
                                    <p:set>
                                      <p:cBhvr>
                                        <p:cTn id="23" dur="1" fill="hold">
                                          <p:stCondLst>
                                            <p:cond delay="0"/>
                                          </p:stCondLst>
                                        </p:cTn>
                                        <p:tgtEl>
                                          <p:spTgt spid="62"/>
                                        </p:tgtEl>
                                        <p:attrNameLst>
                                          <p:attrName>style.visibility</p:attrName>
                                        </p:attrNameLst>
                                      </p:cBhvr>
                                      <p:to>
                                        <p:strVal val="visible"/>
                                      </p:to>
                                    </p:set>
                                    <p:animEffect transition="in" filter="fade">
                                      <p:cBhvr>
                                        <p:cTn id="24" dur="1500"/>
                                        <p:tgtEl>
                                          <p:spTgt spid="62"/>
                                        </p:tgtEl>
                                      </p:cBhvr>
                                    </p:animEffect>
                                  </p:childTnLst>
                                </p:cTn>
                              </p:par>
                              <p:par>
                                <p:cTn id="25" presetID="63" presetClass="path" presetSubtype="0" decel="100000" fill="hold" grpId="1" nodeType="withEffect">
                                  <p:stCondLst>
                                    <p:cond delay="250"/>
                                  </p:stCondLst>
                                  <p:childTnLst>
                                    <p:animMotion origin="layout" path="M 0.26341 -0.17014 L 2.70833E-6 2.96296E-6 " pathEditMode="relative" rAng="0" ptsTypes="AA">
                                      <p:cBhvr>
                                        <p:cTn id="26" dur="1500" fill="hold"/>
                                        <p:tgtEl>
                                          <p:spTgt spid="62"/>
                                        </p:tgtEl>
                                        <p:attrNameLst>
                                          <p:attrName>ppt_x</p:attrName>
                                          <p:attrName>ppt_y</p:attrName>
                                        </p:attrNameLst>
                                      </p:cBhvr>
                                      <p:rCtr x="-13177" y="8495"/>
                                    </p:animMotion>
                                  </p:childTnLst>
                                </p:cTn>
                              </p:par>
                              <p:par>
                                <p:cTn id="27" presetID="6" presetClass="emph" presetSubtype="0" decel="100000" fill="hold" grpId="2" nodeType="withEffect">
                                  <p:stCondLst>
                                    <p:cond delay="250"/>
                                  </p:stCondLst>
                                  <p:childTnLst>
                                    <p:animScale>
                                      <p:cBhvr>
                                        <p:cTn id="28" dur="1500" fill="hold"/>
                                        <p:tgtEl>
                                          <p:spTgt spid="62"/>
                                        </p:tgtEl>
                                      </p:cBhvr>
                                      <p:by x="150000" y="150000"/>
                                      <p:from x="22189" y="22189"/>
                                      <p:to x="100000" y="100000"/>
                                    </p:animScale>
                                  </p:childTnLst>
                                </p:cTn>
                              </p:par>
                              <p:par>
                                <p:cTn id="29" presetID="10" presetClass="entr" presetSubtype="0" decel="100000" fill="hold" grpId="0" nodeType="withEffect">
                                  <p:stCondLst>
                                    <p:cond delay="50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1500"/>
                                        <p:tgtEl>
                                          <p:spTgt spid="56"/>
                                        </p:tgtEl>
                                      </p:cBhvr>
                                    </p:animEffect>
                                  </p:childTnLst>
                                </p:cTn>
                              </p:par>
                              <p:par>
                                <p:cTn id="32" presetID="63" presetClass="path" presetSubtype="0" decel="100000" fill="hold" grpId="1" nodeType="withEffect">
                                  <p:stCondLst>
                                    <p:cond delay="0"/>
                                  </p:stCondLst>
                                  <p:childTnLst>
                                    <p:animMotion origin="layout" path="M 0.14974 -0.13542 L -4.79167E-6 2.22222E-6 " pathEditMode="relative" rAng="0" ptsTypes="AA">
                                      <p:cBhvr>
                                        <p:cTn id="33" dur="1500" fill="hold"/>
                                        <p:tgtEl>
                                          <p:spTgt spid="56"/>
                                        </p:tgtEl>
                                        <p:attrNameLst>
                                          <p:attrName>ppt_x</p:attrName>
                                          <p:attrName>ppt_y</p:attrName>
                                        </p:attrNameLst>
                                      </p:cBhvr>
                                      <p:rCtr x="-7487" y="6759"/>
                                    </p:animMotion>
                                  </p:childTnLst>
                                </p:cTn>
                              </p:par>
                              <p:par>
                                <p:cTn id="34" presetID="6" presetClass="emph" presetSubtype="0" decel="100000" fill="hold" grpId="2" nodeType="withEffect">
                                  <p:stCondLst>
                                    <p:cond delay="0"/>
                                  </p:stCondLst>
                                  <p:childTnLst>
                                    <p:animScale>
                                      <p:cBhvr>
                                        <p:cTn id="35" dur="1500" fill="hold"/>
                                        <p:tgtEl>
                                          <p:spTgt spid="56"/>
                                        </p:tgtEl>
                                      </p:cBhvr>
                                      <p:by x="150000" y="150000"/>
                                      <p:from x="38342" y="38342"/>
                                      <p:to x="100000" y="100000"/>
                                    </p:animScale>
                                  </p:childTnLst>
                                </p:cTn>
                              </p:par>
                              <p:par>
                                <p:cTn id="36" presetID="10" presetClass="entr" presetSubtype="0" decel="100000" fill="hold" grpId="0" nodeType="withEffect">
                                  <p:stCondLst>
                                    <p:cond delay="75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1500"/>
                                        <p:tgtEl>
                                          <p:spTgt spid="20"/>
                                        </p:tgtEl>
                                      </p:cBhvr>
                                    </p:animEffect>
                                  </p:childTnLst>
                                </p:cTn>
                              </p:par>
                              <p:par>
                                <p:cTn id="39" presetID="63" presetClass="path" presetSubtype="0" decel="100000" fill="hold" grpId="1" nodeType="withEffect">
                                  <p:stCondLst>
                                    <p:cond delay="750"/>
                                  </p:stCondLst>
                                  <p:childTnLst>
                                    <p:animMotion origin="layout" path="M 0.13282 -0.16991 L 5E-6 2.22222E-6 " pathEditMode="relative" rAng="0" ptsTypes="AA">
                                      <p:cBhvr>
                                        <p:cTn id="40" dur="1500" fill="hold"/>
                                        <p:tgtEl>
                                          <p:spTgt spid="20"/>
                                        </p:tgtEl>
                                        <p:attrNameLst>
                                          <p:attrName>ppt_x</p:attrName>
                                          <p:attrName>ppt_y</p:attrName>
                                        </p:attrNameLst>
                                      </p:cBhvr>
                                      <p:rCtr x="-6641" y="8495"/>
                                    </p:animMotion>
                                  </p:childTnLst>
                                </p:cTn>
                              </p:par>
                              <p:par>
                                <p:cTn id="41" presetID="6" presetClass="emph" presetSubtype="0" decel="100000" fill="hold" grpId="2" nodeType="withEffect">
                                  <p:stCondLst>
                                    <p:cond delay="750"/>
                                  </p:stCondLst>
                                  <p:childTnLst>
                                    <p:animScale>
                                      <p:cBhvr>
                                        <p:cTn id="42" dur="1500" fill="hold"/>
                                        <p:tgtEl>
                                          <p:spTgt spid="20"/>
                                        </p:tgtEl>
                                      </p:cBhvr>
                                      <p:by x="150000" y="150000"/>
                                      <p:from x="38980" y="38980"/>
                                      <p:to x="100000" y="100000"/>
                                    </p:animScale>
                                  </p:childTnLst>
                                </p:cTn>
                              </p:par>
                              <p:par>
                                <p:cTn id="43" presetID="10" presetClass="entr" presetSubtype="0" decel="10000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1750"/>
                                        <p:tgtEl>
                                          <p:spTgt spid="19"/>
                                        </p:tgtEl>
                                      </p:cBhvr>
                                    </p:animEffect>
                                  </p:childTnLst>
                                </p:cTn>
                              </p:par>
                              <p:par>
                                <p:cTn id="46" presetID="63" presetClass="path" presetSubtype="0" decel="100000" fill="hold" grpId="1" nodeType="withEffect">
                                  <p:stCondLst>
                                    <p:cond delay="0"/>
                                  </p:stCondLst>
                                  <p:childTnLst>
                                    <p:animMotion origin="layout" path="M 0.097 -0.23102 L 3.125E-6 1.11111E-6 " pathEditMode="relative" rAng="0" ptsTypes="AA">
                                      <p:cBhvr>
                                        <p:cTn id="47" dur="1750" fill="hold"/>
                                        <p:tgtEl>
                                          <p:spTgt spid="19"/>
                                        </p:tgtEl>
                                        <p:attrNameLst>
                                          <p:attrName>ppt_x</p:attrName>
                                          <p:attrName>ppt_y</p:attrName>
                                        </p:attrNameLst>
                                      </p:cBhvr>
                                      <p:rCtr x="-4857" y="11551"/>
                                    </p:animMotion>
                                  </p:childTnLst>
                                </p:cTn>
                              </p:par>
                              <p:par>
                                <p:cTn id="48" presetID="6" presetClass="emph" presetSubtype="0" decel="100000" fill="hold" grpId="2" nodeType="withEffect">
                                  <p:stCondLst>
                                    <p:cond delay="0"/>
                                  </p:stCondLst>
                                  <p:childTnLst>
                                    <p:animScale>
                                      <p:cBhvr>
                                        <p:cTn id="49" dur="1750" fill="hold"/>
                                        <p:tgtEl>
                                          <p:spTgt spid="19"/>
                                        </p:tgtEl>
                                      </p:cBhvr>
                                      <p:by x="150000" y="150000"/>
                                      <p:from x="24697" y="24697"/>
                                      <p:to x="100000" y="100000"/>
                                    </p:animScale>
                                  </p:childTnLst>
                                </p:cTn>
                              </p:par>
                              <p:par>
                                <p:cTn id="50" presetID="10" presetClass="entr" presetSubtype="0" decel="100000" fill="hold" grpId="0" nodeType="withEffect">
                                  <p:stCondLst>
                                    <p:cond delay="1250"/>
                                  </p:stCondLst>
                                  <p:childTnLst>
                                    <p:set>
                                      <p:cBhvr>
                                        <p:cTn id="51" dur="1" fill="hold">
                                          <p:stCondLst>
                                            <p:cond delay="0"/>
                                          </p:stCondLst>
                                        </p:cTn>
                                        <p:tgtEl>
                                          <p:spTgt spid="64"/>
                                        </p:tgtEl>
                                        <p:attrNameLst>
                                          <p:attrName>style.visibility</p:attrName>
                                        </p:attrNameLst>
                                      </p:cBhvr>
                                      <p:to>
                                        <p:strVal val="visible"/>
                                      </p:to>
                                    </p:set>
                                    <p:animEffect transition="in" filter="fade">
                                      <p:cBhvr>
                                        <p:cTn id="52" dur="1500"/>
                                        <p:tgtEl>
                                          <p:spTgt spid="64"/>
                                        </p:tgtEl>
                                      </p:cBhvr>
                                    </p:animEffect>
                                  </p:childTnLst>
                                </p:cTn>
                              </p:par>
                              <p:par>
                                <p:cTn id="53" presetID="63" presetClass="path" presetSubtype="0" decel="100000" fill="hold" grpId="1" nodeType="withEffect">
                                  <p:stCondLst>
                                    <p:cond delay="1250"/>
                                  </p:stCondLst>
                                  <p:childTnLst>
                                    <p:animMotion origin="layout" path="M 0.026342 -0.056441 L 0 0 E" pathEditMode="relative" ptsTypes="">
                                      <p:cBhvr>
                                        <p:cTn id="54" dur="1500" fill="hold"/>
                                        <p:tgtEl>
                                          <p:spTgt spid="64"/>
                                        </p:tgtEl>
                                        <p:attrNameLst>
                                          <p:attrName>ppt_x</p:attrName>
                                          <p:attrName>ppt_y</p:attrName>
                                        </p:attrNameLst>
                                      </p:cBhvr>
                                    </p:animMotion>
                                  </p:childTnLst>
                                </p:cTn>
                              </p:par>
                              <p:par>
                                <p:cTn id="55" presetID="6" presetClass="emph" presetSubtype="0" decel="100000" fill="hold" grpId="2" nodeType="withEffect">
                                  <p:stCondLst>
                                    <p:cond delay="1250"/>
                                  </p:stCondLst>
                                  <p:childTnLst>
                                    <p:animScale>
                                      <p:cBhvr>
                                        <p:cTn id="56" dur="1500" fill="hold"/>
                                        <p:tgtEl>
                                          <p:spTgt spid="64"/>
                                        </p:tgtEl>
                                      </p:cBhvr>
                                      <p:by x="150000" y="150000"/>
                                      <p:from x="34466" y="34466"/>
                                      <p:to x="100000" y="100000"/>
                                    </p:animScale>
                                  </p:childTnLst>
                                </p:cTn>
                              </p:par>
                              <p:par>
                                <p:cTn id="57" presetID="10" presetClass="entr" presetSubtype="0" decel="100000"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Effect transition="in" filter="fade">
                                      <p:cBhvr>
                                        <p:cTn id="59" dur="1500"/>
                                        <p:tgtEl>
                                          <p:spTgt spid="60"/>
                                        </p:tgtEl>
                                      </p:cBhvr>
                                    </p:animEffect>
                                  </p:childTnLst>
                                </p:cTn>
                              </p:par>
                              <p:par>
                                <p:cTn id="60" presetID="63" presetClass="path" presetSubtype="0" decel="100000" fill="hold" grpId="1" nodeType="withEffect">
                                  <p:stCondLst>
                                    <p:cond delay="0"/>
                                  </p:stCondLst>
                                  <p:childTnLst>
                                    <p:animMotion origin="layout" path="M -0.01849 -0.18982 L -1.66667E-6 4.07407E-6 " pathEditMode="relative" rAng="0" ptsTypes="AA">
                                      <p:cBhvr>
                                        <p:cTn id="61" dur="1500" fill="hold"/>
                                        <p:tgtEl>
                                          <p:spTgt spid="60"/>
                                        </p:tgtEl>
                                        <p:attrNameLst>
                                          <p:attrName>ppt_x</p:attrName>
                                          <p:attrName>ppt_y</p:attrName>
                                        </p:attrNameLst>
                                      </p:cBhvr>
                                      <p:rCtr x="924" y="9491"/>
                                    </p:animMotion>
                                  </p:childTnLst>
                                </p:cTn>
                              </p:par>
                              <p:par>
                                <p:cTn id="62" presetID="6" presetClass="emph" presetSubtype="0" decel="100000" fill="hold" grpId="2" nodeType="withEffect">
                                  <p:stCondLst>
                                    <p:cond delay="0"/>
                                  </p:stCondLst>
                                  <p:childTnLst>
                                    <p:animScale>
                                      <p:cBhvr>
                                        <p:cTn id="63" dur="1500" fill="hold"/>
                                        <p:tgtEl>
                                          <p:spTgt spid="60"/>
                                        </p:tgtEl>
                                      </p:cBhvr>
                                      <p:by x="150000" y="150000"/>
                                      <p:from x="15268" y="15268"/>
                                      <p:to x="100000" y="100000"/>
                                    </p:animScale>
                                  </p:childTnLst>
                                </p:cTn>
                              </p:par>
                              <p:par>
                                <p:cTn id="64" presetID="10" presetClass="entr" presetSubtype="0" decel="100000" fill="hold" grpId="0" nodeType="withEffect">
                                  <p:stCondLst>
                                    <p:cond delay="1000"/>
                                  </p:stCondLst>
                                  <p:childTnLst>
                                    <p:set>
                                      <p:cBhvr>
                                        <p:cTn id="65" dur="1" fill="hold">
                                          <p:stCondLst>
                                            <p:cond delay="0"/>
                                          </p:stCondLst>
                                        </p:cTn>
                                        <p:tgtEl>
                                          <p:spTgt spid="58"/>
                                        </p:tgtEl>
                                        <p:attrNameLst>
                                          <p:attrName>style.visibility</p:attrName>
                                        </p:attrNameLst>
                                      </p:cBhvr>
                                      <p:to>
                                        <p:strVal val="visible"/>
                                      </p:to>
                                    </p:set>
                                    <p:animEffect transition="in" filter="fade">
                                      <p:cBhvr>
                                        <p:cTn id="66" dur="1000"/>
                                        <p:tgtEl>
                                          <p:spTgt spid="58"/>
                                        </p:tgtEl>
                                      </p:cBhvr>
                                    </p:animEffect>
                                  </p:childTnLst>
                                </p:cTn>
                              </p:par>
                              <p:par>
                                <p:cTn id="67" presetID="63" presetClass="path" presetSubtype="0" decel="100000" fill="hold" grpId="1" nodeType="withEffect">
                                  <p:stCondLst>
                                    <p:cond delay="1000"/>
                                  </p:stCondLst>
                                  <p:childTnLst>
                                    <p:animMotion origin="layout" path="M -0.066875 -0.152641 L 0 0 E" pathEditMode="relative" ptsTypes="">
                                      <p:cBhvr>
                                        <p:cTn id="68" dur="1000" fill="hold"/>
                                        <p:tgtEl>
                                          <p:spTgt spid="58"/>
                                        </p:tgtEl>
                                        <p:attrNameLst>
                                          <p:attrName>ppt_x</p:attrName>
                                          <p:attrName>ppt_y</p:attrName>
                                        </p:attrNameLst>
                                      </p:cBhvr>
                                    </p:animMotion>
                                  </p:childTnLst>
                                </p:cTn>
                              </p:par>
                              <p:par>
                                <p:cTn id="69" presetID="6" presetClass="emph" presetSubtype="0" decel="100000" fill="hold" grpId="2" nodeType="withEffect">
                                  <p:stCondLst>
                                    <p:cond delay="1000"/>
                                  </p:stCondLst>
                                  <p:childTnLst>
                                    <p:animScale>
                                      <p:cBhvr>
                                        <p:cTn id="70" dur="1000" fill="hold"/>
                                        <p:tgtEl>
                                          <p:spTgt spid="58"/>
                                        </p:tgtEl>
                                      </p:cBhvr>
                                      <p:by x="150000" y="150000"/>
                                      <p:from x="22273" y="22273"/>
                                      <p:to x="100000" y="100000"/>
                                    </p:animScale>
                                  </p:childTnLst>
                                </p:cTn>
                              </p:par>
                              <p:par>
                                <p:cTn id="71" presetID="10" presetClass="entr" presetSubtype="0" decel="100000" fill="hold" grpId="0"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500"/>
                                        <p:tgtEl>
                                          <p:spTgt spid="61"/>
                                        </p:tgtEl>
                                      </p:cBhvr>
                                    </p:animEffect>
                                  </p:childTnLst>
                                </p:cTn>
                              </p:par>
                              <p:par>
                                <p:cTn id="74" presetID="63" presetClass="path" presetSubtype="0" decel="100000" fill="hold" grpId="1" nodeType="withEffect">
                                  <p:stCondLst>
                                    <p:cond delay="0"/>
                                  </p:stCondLst>
                                  <p:childTnLst>
                                    <p:animMotion origin="layout" path="M -0.14336 -0.16597 L 3.75E-6 -4.44444E-6 " pathEditMode="relative" rAng="0" ptsTypes="AA">
                                      <p:cBhvr>
                                        <p:cTn id="75" dur="1500" fill="hold"/>
                                        <p:tgtEl>
                                          <p:spTgt spid="61"/>
                                        </p:tgtEl>
                                        <p:attrNameLst>
                                          <p:attrName>ppt_x</p:attrName>
                                          <p:attrName>ppt_y</p:attrName>
                                        </p:attrNameLst>
                                      </p:cBhvr>
                                      <p:rCtr x="7161" y="8287"/>
                                    </p:animMotion>
                                  </p:childTnLst>
                                </p:cTn>
                              </p:par>
                              <p:par>
                                <p:cTn id="76" presetID="6" presetClass="emph" presetSubtype="0" decel="100000" fill="hold" grpId="2" nodeType="withEffect">
                                  <p:stCondLst>
                                    <p:cond delay="0"/>
                                  </p:stCondLst>
                                  <p:childTnLst>
                                    <p:animScale>
                                      <p:cBhvr>
                                        <p:cTn id="77" dur="1500" fill="hold"/>
                                        <p:tgtEl>
                                          <p:spTgt spid="61"/>
                                        </p:tgtEl>
                                      </p:cBhvr>
                                      <p:by x="150000" y="150000"/>
                                      <p:from x="17491" y="17492"/>
                                      <p:to x="100000" y="100000"/>
                                    </p:animScale>
                                  </p:childTnLst>
                                </p:cTn>
                              </p:par>
                              <p:par>
                                <p:cTn id="78" presetID="10" presetClass="entr" presetSubtype="0" decel="100000" fill="hold" grpId="0" nodeType="withEffect">
                                  <p:stCondLst>
                                    <p:cond delay="500"/>
                                  </p:stCondLst>
                                  <p:childTnLst>
                                    <p:set>
                                      <p:cBhvr>
                                        <p:cTn id="79" dur="1" fill="hold">
                                          <p:stCondLst>
                                            <p:cond delay="0"/>
                                          </p:stCondLst>
                                        </p:cTn>
                                        <p:tgtEl>
                                          <p:spTgt spid="59"/>
                                        </p:tgtEl>
                                        <p:attrNameLst>
                                          <p:attrName>style.visibility</p:attrName>
                                        </p:attrNameLst>
                                      </p:cBhvr>
                                      <p:to>
                                        <p:strVal val="visible"/>
                                      </p:to>
                                    </p:set>
                                    <p:animEffect transition="in" filter="fade">
                                      <p:cBhvr>
                                        <p:cTn id="80" dur="2250"/>
                                        <p:tgtEl>
                                          <p:spTgt spid="59"/>
                                        </p:tgtEl>
                                      </p:cBhvr>
                                    </p:animEffect>
                                  </p:childTnLst>
                                </p:cTn>
                              </p:par>
                              <p:par>
                                <p:cTn id="81" presetID="63" presetClass="path" presetSubtype="0" decel="100000" fill="hold" grpId="1" nodeType="withEffect">
                                  <p:stCondLst>
                                    <p:cond delay="500"/>
                                  </p:stCondLst>
                                  <p:childTnLst>
                                    <p:animMotion origin="layout" path="M -0.196619 -0.157822 L 0 0 E" pathEditMode="relative" ptsTypes="">
                                      <p:cBhvr>
                                        <p:cTn id="82" dur="2250" fill="hold"/>
                                        <p:tgtEl>
                                          <p:spTgt spid="59"/>
                                        </p:tgtEl>
                                        <p:attrNameLst>
                                          <p:attrName>ppt_x</p:attrName>
                                          <p:attrName>ppt_y</p:attrName>
                                        </p:attrNameLst>
                                      </p:cBhvr>
                                    </p:animMotion>
                                  </p:childTnLst>
                                </p:cTn>
                              </p:par>
                              <p:par>
                                <p:cTn id="83" presetID="6" presetClass="emph" presetSubtype="0" decel="100000" fill="hold" grpId="2" nodeType="withEffect">
                                  <p:stCondLst>
                                    <p:cond delay="500"/>
                                  </p:stCondLst>
                                  <p:childTnLst>
                                    <p:animScale>
                                      <p:cBhvr>
                                        <p:cTn id="84" dur="2250" fill="hold"/>
                                        <p:tgtEl>
                                          <p:spTgt spid="59"/>
                                        </p:tgtEl>
                                      </p:cBhvr>
                                      <p:by x="150000" y="150000"/>
                                      <p:from x="11598" y="11598"/>
                                      <p:to x="100000" y="100000"/>
                                    </p:animScale>
                                  </p:childTnLst>
                                </p:cTn>
                              </p:par>
                              <p:par>
                                <p:cTn id="85" presetID="10" presetClass="entr" presetSubtype="0" decel="100000" fill="hold" grpId="0" nodeType="withEffect">
                                  <p:stCondLst>
                                    <p:cond delay="250"/>
                                  </p:stCondLst>
                                  <p:childTnLst>
                                    <p:set>
                                      <p:cBhvr>
                                        <p:cTn id="86" dur="1" fill="hold">
                                          <p:stCondLst>
                                            <p:cond delay="0"/>
                                          </p:stCondLst>
                                        </p:cTn>
                                        <p:tgtEl>
                                          <p:spTgt spid="63"/>
                                        </p:tgtEl>
                                        <p:attrNameLst>
                                          <p:attrName>style.visibility</p:attrName>
                                        </p:attrNameLst>
                                      </p:cBhvr>
                                      <p:to>
                                        <p:strVal val="visible"/>
                                      </p:to>
                                    </p:set>
                                    <p:animEffect transition="in" filter="fade">
                                      <p:cBhvr>
                                        <p:cTn id="87" dur="1250"/>
                                        <p:tgtEl>
                                          <p:spTgt spid="63"/>
                                        </p:tgtEl>
                                      </p:cBhvr>
                                    </p:animEffect>
                                  </p:childTnLst>
                                </p:cTn>
                              </p:par>
                              <p:par>
                                <p:cTn id="88" presetID="63" presetClass="path" presetSubtype="0" decel="100000" fill="hold" grpId="1" nodeType="withEffect">
                                  <p:stCondLst>
                                    <p:cond delay="250"/>
                                  </p:stCondLst>
                                  <p:childTnLst>
                                    <p:animMotion origin="layout" path="M -0.277358 -0.173989 L 0 0 E" pathEditMode="relative" ptsTypes="">
                                      <p:cBhvr>
                                        <p:cTn id="89" dur="1250" fill="hold"/>
                                        <p:tgtEl>
                                          <p:spTgt spid="63"/>
                                        </p:tgtEl>
                                        <p:attrNameLst>
                                          <p:attrName>ppt_x</p:attrName>
                                          <p:attrName>ppt_y</p:attrName>
                                        </p:attrNameLst>
                                      </p:cBhvr>
                                    </p:animMotion>
                                  </p:childTnLst>
                                </p:cTn>
                              </p:par>
                              <p:par>
                                <p:cTn id="90" presetID="6" presetClass="emph" presetSubtype="0" decel="100000" fill="hold" grpId="2" nodeType="withEffect">
                                  <p:stCondLst>
                                    <p:cond delay="250"/>
                                  </p:stCondLst>
                                  <p:childTnLst>
                                    <p:animScale>
                                      <p:cBhvr>
                                        <p:cTn id="91" dur="1250" fill="hold"/>
                                        <p:tgtEl>
                                          <p:spTgt spid="63"/>
                                        </p:tgtEl>
                                      </p:cBhvr>
                                      <p:by x="150000" y="150000"/>
                                      <p:from x="21000" y="21000"/>
                                      <p:to x="100000" y="100000"/>
                                    </p:animScale>
                                  </p:childTnLst>
                                </p:cTn>
                              </p:par>
                              <p:par>
                                <p:cTn id="92" presetID="10" presetClass="entr" presetSubtype="0" decel="100000" fill="hold" grpId="0" nodeType="withEffect">
                                  <p:stCondLst>
                                    <p:cond delay="750"/>
                                  </p:stCondLst>
                                  <p:childTnLst>
                                    <p:set>
                                      <p:cBhvr>
                                        <p:cTn id="93" dur="1" fill="hold">
                                          <p:stCondLst>
                                            <p:cond delay="0"/>
                                          </p:stCondLst>
                                        </p:cTn>
                                        <p:tgtEl>
                                          <p:spTgt spid="71"/>
                                        </p:tgtEl>
                                        <p:attrNameLst>
                                          <p:attrName>style.visibility</p:attrName>
                                        </p:attrNameLst>
                                      </p:cBhvr>
                                      <p:to>
                                        <p:strVal val="visible"/>
                                      </p:to>
                                    </p:set>
                                    <p:animEffect transition="in" filter="fade">
                                      <p:cBhvr>
                                        <p:cTn id="94" dur="1750"/>
                                        <p:tgtEl>
                                          <p:spTgt spid="71"/>
                                        </p:tgtEl>
                                      </p:cBhvr>
                                    </p:animEffect>
                                  </p:childTnLst>
                                </p:cTn>
                              </p:par>
                              <p:par>
                                <p:cTn id="95" presetID="63" presetClass="path" presetSubtype="0" decel="100000" fill="hold" grpId="1" nodeType="withEffect">
                                  <p:stCondLst>
                                    <p:cond delay="750"/>
                                  </p:stCondLst>
                                  <p:childTnLst>
                                    <p:animMotion origin="layout" path="M -0.160515 -0.083215 L 0 0 E" pathEditMode="relative" ptsTypes="">
                                      <p:cBhvr>
                                        <p:cTn id="96" dur="1750" fill="hold"/>
                                        <p:tgtEl>
                                          <p:spTgt spid="71"/>
                                        </p:tgtEl>
                                        <p:attrNameLst>
                                          <p:attrName>ppt_x</p:attrName>
                                          <p:attrName>ppt_y</p:attrName>
                                        </p:attrNameLst>
                                      </p:cBhvr>
                                    </p:animMotion>
                                  </p:childTnLst>
                                </p:cTn>
                              </p:par>
                              <p:par>
                                <p:cTn id="97" presetID="6" presetClass="emph" presetSubtype="0" decel="100000" fill="hold" grpId="2" nodeType="withEffect">
                                  <p:stCondLst>
                                    <p:cond delay="750"/>
                                  </p:stCondLst>
                                  <p:childTnLst>
                                    <p:animScale>
                                      <p:cBhvr>
                                        <p:cTn id="98" dur="1750" fill="hold"/>
                                        <p:tgtEl>
                                          <p:spTgt spid="71"/>
                                        </p:tgtEl>
                                      </p:cBhvr>
                                      <p:by x="150000" y="150000"/>
                                      <p:from x="33835" y="33835"/>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19" grpId="2" animBg="1"/>
      <p:bldP spid="56" grpId="0" animBg="1"/>
      <p:bldP spid="56" grpId="1" animBg="1"/>
      <p:bldP spid="56" grpId="2" animBg="1"/>
      <p:bldP spid="58" grpId="0" animBg="1"/>
      <p:bldP spid="58" grpId="1" animBg="1"/>
      <p:bldP spid="58" grpId="2" animBg="1"/>
      <p:bldP spid="59" grpId="0" animBg="1"/>
      <p:bldP spid="59" grpId="1" animBg="1"/>
      <p:bldP spid="59" grpId="2" animBg="1"/>
      <p:bldP spid="20" grpId="0" animBg="1"/>
      <p:bldP spid="20" grpId="1" animBg="1"/>
      <p:bldP spid="20" grpId="2" animBg="1"/>
      <p:bldP spid="60" grpId="0" animBg="1"/>
      <p:bldP spid="60" grpId="1" animBg="1"/>
      <p:bldP spid="60" grpId="2" animBg="1"/>
      <p:bldP spid="61" grpId="0" animBg="1"/>
      <p:bldP spid="61" grpId="1" animBg="1"/>
      <p:bldP spid="61" grpId="2" animBg="1"/>
      <p:bldP spid="62" grpId="0" animBg="1"/>
      <p:bldP spid="62" grpId="1" animBg="1"/>
      <p:bldP spid="62" grpId="2" animBg="1"/>
      <p:bldP spid="63" grpId="0" animBg="1"/>
      <p:bldP spid="63" grpId="1" animBg="1"/>
      <p:bldP spid="63" grpId="2" animBg="1"/>
      <p:bldP spid="64" grpId="0" animBg="1"/>
      <p:bldP spid="64" grpId="1" animBg="1"/>
      <p:bldP spid="64" grpId="2" animBg="1"/>
      <p:bldP spid="11" grpId="0"/>
      <p:bldP spid="9" grpId="0"/>
      <p:bldP spid="8" grpId="0"/>
      <p:bldP spid="71" grpId="0" animBg="1"/>
      <p:bldP spid="71" grpId="1" animBg="1"/>
      <p:bldP spid="71"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BF0C882-5447-4D51-AEF2-FEBA6D0792D6}"/>
              </a:ext>
            </a:extLst>
          </p:cNvPr>
          <p:cNvSpPr>
            <a:spLocks/>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4" name="图片 53">
            <a:extLst>
              <a:ext uri="{FF2B5EF4-FFF2-40B4-BE49-F238E27FC236}">
                <a16:creationId xmlns:a16="http://schemas.microsoft.com/office/drawing/2014/main" id="{593E7895-EA17-4599-88A4-3E7A334E8FA3}"/>
              </a:ext>
            </a:extLst>
          </p:cNvPr>
          <p:cNvPicPr>
            <a:picLocks noChangeAspect="1"/>
          </p:cNvPicPr>
          <p:nvPr/>
        </p:nvPicPr>
        <p:blipFill>
          <a:blip r:embed="rId14">
            <a:lum bright="70000" contrast="-70000"/>
            <a:alphaModFix amt="37000"/>
          </a:blip>
          <a:stretch>
            <a:fillRect/>
          </a:stretch>
        </p:blipFill>
        <p:spPr>
          <a:xfrm>
            <a:off x="-220093" y="1330903"/>
            <a:ext cx="12632187" cy="6858000"/>
          </a:xfrm>
          <a:prstGeom prst="rect">
            <a:avLst/>
          </a:prstGeom>
          <a:scene3d>
            <a:camera prst="perspectiveRelaxed" fov="7200000">
              <a:rot lat="16773592" lon="0" rev="0"/>
            </a:camera>
            <a:lightRig rig="threePt" dir="t"/>
          </a:scene3d>
        </p:spPr>
      </p:pic>
      <p:grpSp>
        <p:nvGrpSpPr>
          <p:cNvPr id="30" name="组合 29">
            <a:extLst>
              <a:ext uri="{FF2B5EF4-FFF2-40B4-BE49-F238E27FC236}">
                <a16:creationId xmlns:a16="http://schemas.microsoft.com/office/drawing/2014/main" id="{D2010E1C-3C1D-485A-A576-5E2E3F0D5F6F}"/>
              </a:ext>
            </a:extLst>
          </p:cNvPr>
          <p:cNvGrpSpPr/>
          <p:nvPr/>
        </p:nvGrpSpPr>
        <p:grpSpPr>
          <a:xfrm flipV="1">
            <a:off x="507207" y="364608"/>
            <a:ext cx="646930" cy="625992"/>
            <a:chOff x="7358137" y="120226"/>
            <a:chExt cx="6955828" cy="6730704"/>
          </a:xfrm>
        </p:grpSpPr>
        <p:sp>
          <p:nvSpPr>
            <p:cNvPr id="31" name="任意多边形: 形状 30">
              <a:extLst>
                <a:ext uri="{FF2B5EF4-FFF2-40B4-BE49-F238E27FC236}">
                  <a16:creationId xmlns:a16="http://schemas.microsoft.com/office/drawing/2014/main" id="{AB998579-8832-4B49-9631-9F29DDA8E734}"/>
                </a:ext>
              </a:extLst>
            </p:cNvPr>
            <p:cNvSpPr/>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80951402-5BA5-4FC6-922E-66C9FBD0C97B}"/>
                </a:ext>
              </a:extLst>
            </p:cNvPr>
            <p:cNvSpPr/>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形状 32">
              <a:extLst>
                <a:ext uri="{FF2B5EF4-FFF2-40B4-BE49-F238E27FC236}">
                  <a16:creationId xmlns:a16="http://schemas.microsoft.com/office/drawing/2014/main" id="{7CC5672A-5706-4AA7-AF1C-28D2AFA69E05}"/>
                </a:ext>
              </a:extLst>
            </p:cNvPr>
            <p:cNvSpPr/>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a:extLst>
                <a:ext uri="{FF2B5EF4-FFF2-40B4-BE49-F238E27FC236}">
                  <a16:creationId xmlns:a16="http://schemas.microsoft.com/office/drawing/2014/main" id="{FEE3C5AA-EAA2-413C-A746-2750089FF9E9}"/>
                </a:ext>
              </a:extLst>
            </p:cNvPr>
            <p:cNvSpPr/>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7" name="矩形: 圆角 46">
            <a:extLst>
              <a:ext uri="{FF2B5EF4-FFF2-40B4-BE49-F238E27FC236}">
                <a16:creationId xmlns:a16="http://schemas.microsoft.com/office/drawing/2014/main" id="{50ED0F98-0F7A-4DC9-B25E-E04F5B1D3966}"/>
              </a:ext>
            </a:extLst>
          </p:cNvPr>
          <p:cNvSpPr/>
          <p:nvPr/>
        </p:nvSpPr>
        <p:spPr>
          <a:xfrm>
            <a:off x="482600" y="1472829"/>
            <a:ext cx="11214099" cy="4966072"/>
          </a:xfrm>
          <a:prstGeom prst="roundRect">
            <a:avLst>
              <a:gd name="adj" fmla="val 3242"/>
            </a:avLst>
          </a:prstGeom>
          <a:noFill/>
          <a:ln w="9525">
            <a:solidFill>
              <a:schemeClr val="bg1">
                <a:alpha val="22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a:extLst>
              <a:ext uri="{FF2B5EF4-FFF2-40B4-BE49-F238E27FC236}">
                <a16:creationId xmlns:a16="http://schemas.microsoft.com/office/drawing/2014/main" id="{AB4D97C9-1FCF-43E4-BC8C-A2389B8FCA4A}"/>
              </a:ext>
            </a:extLst>
          </p:cNvPr>
          <p:cNvSpPr txBox="1"/>
          <p:nvPr/>
        </p:nvSpPr>
        <p:spPr>
          <a:xfrm>
            <a:off x="805186" y="418809"/>
            <a:ext cx="3231654" cy="553998"/>
          </a:xfrm>
          <a:prstGeom prst="rect">
            <a:avLst/>
          </a:prstGeom>
          <a:noFill/>
        </p:spPr>
        <p:txBody>
          <a:bodyPr wrap="none" lIns="0" tIns="0" rIns="0" bIns="0" rtlCol="0">
            <a:spAutoFit/>
          </a:bodyPr>
          <a:lstStyle/>
          <a:p>
            <a:pPr algn="l"/>
            <a:r>
              <a:rPr lang="zh-CN" altLang="en-US" sz="3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请输入你的标题</a:t>
            </a:r>
          </a:p>
        </p:txBody>
      </p:sp>
      <p:sp>
        <p:nvSpPr>
          <p:cNvPr id="11" name="文本框 10">
            <a:extLst>
              <a:ext uri="{FF2B5EF4-FFF2-40B4-BE49-F238E27FC236}">
                <a16:creationId xmlns:a16="http://schemas.microsoft.com/office/drawing/2014/main" id="{127E74F2-14AB-4A6A-BB3C-3747B9FF978E}"/>
              </a:ext>
            </a:extLst>
          </p:cNvPr>
          <p:cNvSpPr txBox="1"/>
          <p:nvPr/>
        </p:nvSpPr>
        <p:spPr>
          <a:xfrm>
            <a:off x="812537" y="987460"/>
            <a:ext cx="2832363" cy="215444"/>
          </a:xfrm>
          <a:prstGeom prst="rect">
            <a:avLst/>
          </a:prstGeom>
          <a:noFill/>
        </p:spPr>
        <p:txBody>
          <a:bodyPr wrap="square" lIns="0" tIns="0" rIns="0" bIns="0" rtlCol="0">
            <a:spAutoFit/>
          </a:bodyPr>
          <a:lstStyle/>
          <a:p>
            <a:pPr algn="dist"/>
            <a:r>
              <a:rPr lang="en-US" altLang="zh-CN" sz="1400" dirty="0">
                <a:solidFill>
                  <a:schemeClr val="bg1"/>
                </a:solidFill>
              </a:rPr>
              <a:t>PLEASE ENTER YOUR TITLE</a:t>
            </a:r>
            <a:endParaRPr lang="zh-CN" altLang="en-US" sz="1400" dirty="0">
              <a:solidFill>
                <a:schemeClr val="bg1"/>
              </a:solidFill>
            </a:endParaRPr>
          </a:p>
        </p:txBody>
      </p:sp>
      <p:grpSp>
        <p:nvGrpSpPr>
          <p:cNvPr id="60" name="组合 59">
            <a:extLst>
              <a:ext uri="{FF2B5EF4-FFF2-40B4-BE49-F238E27FC236}">
                <a16:creationId xmlns:a16="http://schemas.microsoft.com/office/drawing/2014/main" id="{93B3AB03-D972-4D0A-A3A9-C390DD56AC6D}"/>
              </a:ext>
            </a:extLst>
          </p:cNvPr>
          <p:cNvGrpSpPr/>
          <p:nvPr/>
        </p:nvGrpSpPr>
        <p:grpSpPr>
          <a:xfrm>
            <a:off x="8467017" y="2084355"/>
            <a:ext cx="1188423" cy="1188419"/>
            <a:chOff x="6609352" y="1038547"/>
            <a:chExt cx="1188423" cy="1188419"/>
          </a:xfrm>
        </p:grpSpPr>
        <p:sp>
          <p:nvSpPr>
            <p:cNvPr id="42" name="椭圆 41">
              <a:extLst>
                <a:ext uri="{FF2B5EF4-FFF2-40B4-BE49-F238E27FC236}">
                  <a16:creationId xmlns:a16="http://schemas.microsoft.com/office/drawing/2014/main" id="{4C037C71-0173-4152-BF38-6E55CD964A8C}"/>
                </a:ext>
              </a:extLst>
            </p:cNvPr>
            <p:cNvSpPr>
              <a:spLocks/>
            </p:cNvSpPr>
            <p:nvPr/>
          </p:nvSpPr>
          <p:spPr>
            <a:xfrm>
              <a:off x="6812554" y="1100944"/>
              <a:ext cx="782018" cy="782015"/>
            </a:xfrm>
            <a:prstGeom prst="ellipse">
              <a:avLst/>
            </a:prstGeom>
            <a:solidFill>
              <a:schemeClr val="accent3"/>
            </a:solidFill>
            <a:ln>
              <a:noFill/>
            </a:ln>
            <a:effectLst>
              <a:outerShdw blurRad="632714" sx="107000" sy="107000" algn="ctr" rotWithShape="0">
                <a:schemeClr val="accent3">
                  <a:alpha val="29000"/>
                </a:schemeClr>
              </a:outerShdw>
            </a:effectLst>
            <a:scene3d>
              <a:camera prst="isometricTopUp">
                <a:rot lat="19015206" lon="17445197" rev="4529360"/>
              </a:camera>
              <a:lightRig rig="threePt" dir="t"/>
            </a:scene3d>
            <a:sp3d>
              <a:bevelT w="0" h="0"/>
              <a:bevelB w="0" h="0"/>
            </a:sp3d>
          </p:spPr>
          <p:style>
            <a:lnRef idx="2">
              <a:schemeClr val="accent1">
                <a:shade val="50000"/>
              </a:schemeClr>
            </a:lnRef>
            <a:fillRef idx="1">
              <a:schemeClr val="accent1"/>
            </a:fillRef>
            <a:effectRef idx="0">
              <a:schemeClr val="accent1"/>
            </a:effectRef>
            <a:fontRef idx="minor">
              <a:schemeClr val="lt1"/>
            </a:fontRef>
          </p:style>
          <p:txBody>
            <a:bodyPr lIns="85954" tIns="42977" rIns="85954" bIns="42977" rtlCol="0" anchor="ctr">
              <a:sp3d>
                <a:bevelT w="0" h="0"/>
                <a:bevelB w="0" h="0"/>
              </a:sp3d>
            </a:bodyPr>
            <a:lstStyle/>
            <a:p>
              <a:pPr algn="ctr"/>
              <a:endParaRPr lang="zh-CN" altLang="en-US" sz="1692"/>
            </a:p>
          </p:txBody>
        </p:sp>
        <p:sp>
          <p:nvSpPr>
            <p:cNvPr id="56" name="Oval 39+">
              <a:extLst>
                <a:ext uri="{FF2B5EF4-FFF2-40B4-BE49-F238E27FC236}">
                  <a16:creationId xmlns:a16="http://schemas.microsoft.com/office/drawing/2014/main" id="{0040C488-1813-4137-9960-A02CA3CC41DB}"/>
                </a:ext>
              </a:extLst>
            </p:cNvPr>
            <p:cNvSpPr/>
            <p:nvPr>
              <p:custDataLst>
                <p:tags r:id="rId10"/>
              </p:custDataLst>
            </p:nvPr>
          </p:nvSpPr>
          <p:spPr>
            <a:xfrm>
              <a:off x="6662855" y="1038547"/>
              <a:ext cx="1081417" cy="1081412"/>
            </a:xfrm>
            <a:prstGeom prst="ellipse">
              <a:avLst/>
            </a:prstGeom>
            <a:noFill/>
            <a:ln w="9550">
              <a:solidFill>
                <a:schemeClr val="accent3"/>
              </a:solidFill>
              <a:prstDash val="sysDot"/>
            </a:ln>
            <a:effectLst>
              <a:outerShdw blurRad="506171" sx="107000" sy="107000" algn="ctr" rotWithShape="0">
                <a:schemeClr val="accent4">
                  <a:alpha val="39000"/>
                </a:schemeClr>
              </a:outerShdw>
            </a:effectLst>
            <a:scene3d>
              <a:camera prst="isometricTopUp">
                <a:rot lat="19015206" lon="17445197" rev="4529360"/>
              </a:camera>
              <a:lightRig rig="threePt" dir="t"/>
            </a:scene3d>
            <a:sp3d>
              <a:bevelT w="0" h="0"/>
              <a:bevelB w="0" h="0"/>
            </a:sp3d>
          </p:spPr>
          <p:style>
            <a:lnRef idx="2">
              <a:schemeClr val="accent1">
                <a:shade val="50000"/>
              </a:schemeClr>
            </a:lnRef>
            <a:fillRef idx="1">
              <a:schemeClr val="accent1"/>
            </a:fillRef>
            <a:effectRef idx="0">
              <a:schemeClr val="accent1"/>
            </a:effectRef>
            <a:fontRef idx="minor">
              <a:schemeClr val="lt1"/>
            </a:fontRef>
          </p:style>
          <p:txBody>
            <a:bodyPr lIns="68763" tIns="34382" rIns="68763" bIns="34382" rtlCol="0" anchor="ctr">
              <a:sp3d>
                <a:bevelT w="0" h="0"/>
                <a:bevelB w="0" h="0"/>
              </a:sp3d>
            </a:bodyPr>
            <a:lstStyle/>
            <a:p>
              <a:pPr algn="ctr"/>
              <a:endParaRPr lang="zh-CN" altLang="en-US" sz="1354"/>
            </a:p>
          </p:txBody>
        </p:sp>
        <p:sp>
          <p:nvSpPr>
            <p:cNvPr id="57" name="Oval 39++">
              <a:extLst>
                <a:ext uri="{FF2B5EF4-FFF2-40B4-BE49-F238E27FC236}">
                  <a16:creationId xmlns:a16="http://schemas.microsoft.com/office/drawing/2014/main" id="{68F13454-6E1E-4E4D-8DCD-405ED4E0DF31}"/>
                </a:ext>
              </a:extLst>
            </p:cNvPr>
            <p:cNvSpPr/>
            <p:nvPr>
              <p:custDataLst>
                <p:tags r:id="rId11"/>
              </p:custDataLst>
            </p:nvPr>
          </p:nvSpPr>
          <p:spPr>
            <a:xfrm>
              <a:off x="6609352" y="1038548"/>
              <a:ext cx="1188423" cy="1188418"/>
            </a:xfrm>
            <a:prstGeom prst="ellipse">
              <a:avLst/>
            </a:prstGeom>
            <a:noFill/>
            <a:ln w="9550">
              <a:solidFill>
                <a:schemeClr val="accent3"/>
              </a:solidFill>
              <a:prstDash val="dash"/>
            </a:ln>
            <a:effectLst>
              <a:outerShdw blurRad="506171" sx="107000" sy="107000" algn="ctr" rotWithShape="0">
                <a:schemeClr val="accent4">
                  <a:alpha val="39000"/>
                </a:schemeClr>
              </a:outerShdw>
            </a:effectLst>
            <a:scene3d>
              <a:camera prst="isometricTopUp">
                <a:rot lat="19015206" lon="17445197" rev="4529360"/>
              </a:camera>
              <a:lightRig rig="threePt" dir="t"/>
            </a:scene3d>
            <a:sp3d>
              <a:bevelT w="0" h="0"/>
              <a:bevelB w="0" h="0"/>
            </a:sp3d>
          </p:spPr>
          <p:style>
            <a:lnRef idx="2">
              <a:schemeClr val="accent1">
                <a:shade val="50000"/>
              </a:schemeClr>
            </a:lnRef>
            <a:fillRef idx="1">
              <a:schemeClr val="accent1"/>
            </a:fillRef>
            <a:effectRef idx="0">
              <a:schemeClr val="accent1"/>
            </a:effectRef>
            <a:fontRef idx="minor">
              <a:schemeClr val="lt1"/>
            </a:fontRef>
          </p:style>
          <p:txBody>
            <a:bodyPr lIns="68763" tIns="34382" rIns="68763" bIns="34382" rtlCol="0" anchor="ctr">
              <a:sp3d>
                <a:bevelT w="0" h="0"/>
                <a:bevelB w="0" h="0"/>
              </a:sp3d>
            </a:bodyPr>
            <a:lstStyle/>
            <a:p>
              <a:pPr algn="ctr"/>
              <a:endParaRPr lang="zh-CN" altLang="en-US" sz="1354"/>
            </a:p>
          </p:txBody>
        </p:sp>
        <p:sp>
          <p:nvSpPr>
            <p:cNvPr id="58" name="Oval 39++">
              <a:extLst>
                <a:ext uri="{FF2B5EF4-FFF2-40B4-BE49-F238E27FC236}">
                  <a16:creationId xmlns:a16="http://schemas.microsoft.com/office/drawing/2014/main" id="{F919C551-5525-4A83-AC2B-7634AA8F0F22}"/>
                </a:ext>
              </a:extLst>
            </p:cNvPr>
            <p:cNvSpPr/>
            <p:nvPr>
              <p:custDataLst>
                <p:tags r:id="rId12"/>
              </p:custDataLst>
            </p:nvPr>
          </p:nvSpPr>
          <p:spPr>
            <a:xfrm>
              <a:off x="6913496" y="1267860"/>
              <a:ext cx="580132" cy="580129"/>
            </a:xfrm>
            <a:prstGeom prst="ellipse">
              <a:avLst/>
            </a:prstGeom>
            <a:noFill/>
            <a:ln w="9550">
              <a:solidFill>
                <a:schemeClr val="accent3"/>
              </a:solidFill>
              <a:prstDash val="solid"/>
            </a:ln>
            <a:effectLst>
              <a:outerShdw blurRad="506171" sx="107000" sy="107000" algn="ctr" rotWithShape="0">
                <a:schemeClr val="accent4">
                  <a:alpha val="39000"/>
                </a:schemeClr>
              </a:outerShdw>
            </a:effectLst>
            <a:scene3d>
              <a:camera prst="isometricTopUp">
                <a:rot lat="19015206" lon="17445197" rev="4529360"/>
              </a:camera>
              <a:lightRig rig="threePt" dir="t"/>
            </a:scene3d>
            <a:sp3d>
              <a:bevelT w="0" h="0"/>
              <a:bevelB w="0" h="0"/>
            </a:sp3d>
          </p:spPr>
          <p:style>
            <a:lnRef idx="2">
              <a:schemeClr val="accent1">
                <a:shade val="50000"/>
              </a:schemeClr>
            </a:lnRef>
            <a:fillRef idx="1">
              <a:schemeClr val="accent1"/>
            </a:fillRef>
            <a:effectRef idx="0">
              <a:schemeClr val="accent1"/>
            </a:effectRef>
            <a:fontRef idx="minor">
              <a:schemeClr val="lt1"/>
            </a:fontRef>
          </p:style>
          <p:txBody>
            <a:bodyPr lIns="68763" tIns="34382" rIns="68763" bIns="34382" rtlCol="0" anchor="ctr">
              <a:sp3d>
                <a:bevelT w="0" h="0"/>
                <a:bevelB w="0" h="0"/>
              </a:sp3d>
            </a:bodyPr>
            <a:lstStyle/>
            <a:p>
              <a:pPr algn="ctr"/>
              <a:endParaRPr lang="zh-CN" altLang="en-US" sz="1354"/>
            </a:p>
          </p:txBody>
        </p:sp>
      </p:grpSp>
      <p:grpSp>
        <p:nvGrpSpPr>
          <p:cNvPr id="53" name="组合 52">
            <a:extLst>
              <a:ext uri="{FF2B5EF4-FFF2-40B4-BE49-F238E27FC236}">
                <a16:creationId xmlns:a16="http://schemas.microsoft.com/office/drawing/2014/main" id="{FF67D8A1-A939-4E7D-9D4F-B6C0E8B1253C}"/>
              </a:ext>
            </a:extLst>
          </p:cNvPr>
          <p:cNvGrpSpPr/>
          <p:nvPr>
            <p:custDataLst>
              <p:tags r:id="rId1"/>
            </p:custDataLst>
          </p:nvPr>
        </p:nvGrpSpPr>
        <p:grpSpPr>
          <a:xfrm>
            <a:off x="5501788" y="3271033"/>
            <a:ext cx="1188423" cy="1188419"/>
            <a:chOff x="3854032" y="2145929"/>
            <a:chExt cx="1188423" cy="1188419"/>
          </a:xfrm>
        </p:grpSpPr>
        <p:sp>
          <p:nvSpPr>
            <p:cNvPr id="39" name="椭圆 38">
              <a:extLst>
                <a:ext uri="{FF2B5EF4-FFF2-40B4-BE49-F238E27FC236}">
                  <a16:creationId xmlns:a16="http://schemas.microsoft.com/office/drawing/2014/main" id="{6CE2FD7E-5E94-4960-A620-5A57D2F3EC17}"/>
                </a:ext>
              </a:extLst>
            </p:cNvPr>
            <p:cNvSpPr>
              <a:spLocks/>
            </p:cNvSpPr>
            <p:nvPr>
              <p:custDataLst>
                <p:tags r:id="rId6"/>
              </p:custDataLst>
            </p:nvPr>
          </p:nvSpPr>
          <p:spPr>
            <a:xfrm>
              <a:off x="4057234" y="2208325"/>
              <a:ext cx="782018" cy="782015"/>
            </a:xfrm>
            <a:prstGeom prst="ellipse">
              <a:avLst/>
            </a:prstGeom>
            <a:solidFill>
              <a:schemeClr val="accent4"/>
            </a:solidFill>
            <a:ln>
              <a:noFill/>
            </a:ln>
            <a:effectLst>
              <a:outerShdw blurRad="506171" sx="107000" sy="107000" algn="ctr" rotWithShape="0">
                <a:schemeClr val="accent4">
                  <a:lumMod val="75000"/>
                  <a:alpha val="33000"/>
                </a:schemeClr>
              </a:outerShdw>
            </a:effectLst>
            <a:scene3d>
              <a:camera prst="isometricTopUp">
                <a:rot lat="19015206" lon="17445197" rev="4529360"/>
              </a:camera>
              <a:lightRig rig="threePt" dir="t"/>
            </a:scene3d>
            <a:sp3d>
              <a:bevelT w="0" h="0"/>
              <a:bevelB w="0" h="0"/>
            </a:sp3d>
          </p:spPr>
          <p:style>
            <a:lnRef idx="2">
              <a:schemeClr val="accent1">
                <a:shade val="50000"/>
              </a:schemeClr>
            </a:lnRef>
            <a:fillRef idx="1">
              <a:schemeClr val="accent1"/>
            </a:fillRef>
            <a:effectRef idx="0">
              <a:schemeClr val="accent1"/>
            </a:effectRef>
            <a:fontRef idx="minor">
              <a:schemeClr val="lt1"/>
            </a:fontRef>
          </p:style>
          <p:txBody>
            <a:bodyPr lIns="68763" tIns="34382" rIns="68763" bIns="34382" rtlCol="0" anchor="ctr">
              <a:sp3d>
                <a:bevelT w="0" h="0"/>
                <a:bevelB w="0" h="0"/>
              </a:sp3d>
            </a:bodyPr>
            <a:lstStyle/>
            <a:p>
              <a:pPr algn="ctr"/>
              <a:endParaRPr lang="zh-CN" altLang="en-US" sz="1354"/>
            </a:p>
          </p:txBody>
        </p:sp>
        <p:sp>
          <p:nvSpPr>
            <p:cNvPr id="50" name="Oval 39+">
              <a:extLst>
                <a:ext uri="{FF2B5EF4-FFF2-40B4-BE49-F238E27FC236}">
                  <a16:creationId xmlns:a16="http://schemas.microsoft.com/office/drawing/2014/main" id="{28D6EC39-46A2-4963-9709-12475B32DB48}"/>
                </a:ext>
              </a:extLst>
            </p:cNvPr>
            <p:cNvSpPr/>
            <p:nvPr>
              <p:custDataLst>
                <p:tags r:id="rId7"/>
              </p:custDataLst>
            </p:nvPr>
          </p:nvSpPr>
          <p:spPr>
            <a:xfrm>
              <a:off x="3907535" y="2145929"/>
              <a:ext cx="1081417" cy="1081412"/>
            </a:xfrm>
            <a:prstGeom prst="ellipse">
              <a:avLst/>
            </a:prstGeom>
            <a:noFill/>
            <a:ln w="9550">
              <a:solidFill>
                <a:schemeClr val="accent4"/>
              </a:solidFill>
              <a:prstDash val="sysDot"/>
            </a:ln>
            <a:effectLst>
              <a:outerShdw blurRad="506171" sx="107000" sy="107000" algn="ctr" rotWithShape="0">
                <a:schemeClr val="accent4">
                  <a:alpha val="39000"/>
                </a:schemeClr>
              </a:outerShdw>
            </a:effectLst>
            <a:scene3d>
              <a:camera prst="isometricTopUp">
                <a:rot lat="19015206" lon="17445197" rev="4529360"/>
              </a:camera>
              <a:lightRig rig="threePt" dir="t"/>
            </a:scene3d>
            <a:sp3d>
              <a:bevelT w="0" h="0"/>
              <a:bevelB w="0" h="0"/>
            </a:sp3d>
          </p:spPr>
          <p:style>
            <a:lnRef idx="2">
              <a:schemeClr val="accent1">
                <a:shade val="50000"/>
              </a:schemeClr>
            </a:lnRef>
            <a:fillRef idx="1">
              <a:schemeClr val="accent1"/>
            </a:fillRef>
            <a:effectRef idx="0">
              <a:schemeClr val="accent1"/>
            </a:effectRef>
            <a:fontRef idx="minor">
              <a:schemeClr val="lt1"/>
            </a:fontRef>
          </p:style>
          <p:txBody>
            <a:bodyPr lIns="68763" tIns="34382" rIns="68763" bIns="34382" rtlCol="0" anchor="ctr">
              <a:sp3d>
                <a:bevelT w="0" h="0"/>
                <a:bevelB w="0" h="0"/>
              </a:sp3d>
            </a:bodyPr>
            <a:lstStyle/>
            <a:p>
              <a:pPr algn="ctr"/>
              <a:endParaRPr lang="zh-CN" altLang="en-US" sz="1354"/>
            </a:p>
          </p:txBody>
        </p:sp>
        <p:sp>
          <p:nvSpPr>
            <p:cNvPr id="51" name="Oval 39++">
              <a:extLst>
                <a:ext uri="{FF2B5EF4-FFF2-40B4-BE49-F238E27FC236}">
                  <a16:creationId xmlns:a16="http://schemas.microsoft.com/office/drawing/2014/main" id="{5692BA94-FC3B-4A5D-B016-6A37F709FD07}"/>
                </a:ext>
              </a:extLst>
            </p:cNvPr>
            <p:cNvSpPr/>
            <p:nvPr>
              <p:custDataLst>
                <p:tags r:id="rId8"/>
              </p:custDataLst>
            </p:nvPr>
          </p:nvSpPr>
          <p:spPr>
            <a:xfrm>
              <a:off x="3854032" y="2145930"/>
              <a:ext cx="1188423" cy="1188418"/>
            </a:xfrm>
            <a:prstGeom prst="ellipse">
              <a:avLst/>
            </a:prstGeom>
            <a:noFill/>
            <a:ln w="9550">
              <a:solidFill>
                <a:schemeClr val="accent4"/>
              </a:solidFill>
              <a:prstDash val="dash"/>
            </a:ln>
            <a:effectLst>
              <a:outerShdw blurRad="506171" sx="107000" sy="107000" algn="ctr" rotWithShape="0">
                <a:schemeClr val="accent4">
                  <a:alpha val="39000"/>
                </a:schemeClr>
              </a:outerShdw>
            </a:effectLst>
            <a:scene3d>
              <a:camera prst="isometricTopUp">
                <a:rot lat="19015206" lon="17445197" rev="4529360"/>
              </a:camera>
              <a:lightRig rig="threePt" dir="t"/>
            </a:scene3d>
            <a:sp3d>
              <a:bevelT w="0" h="0"/>
              <a:bevelB w="0" h="0"/>
            </a:sp3d>
          </p:spPr>
          <p:style>
            <a:lnRef idx="2">
              <a:schemeClr val="accent1">
                <a:shade val="50000"/>
              </a:schemeClr>
            </a:lnRef>
            <a:fillRef idx="1">
              <a:schemeClr val="accent1"/>
            </a:fillRef>
            <a:effectRef idx="0">
              <a:schemeClr val="accent1"/>
            </a:effectRef>
            <a:fontRef idx="minor">
              <a:schemeClr val="lt1"/>
            </a:fontRef>
          </p:style>
          <p:txBody>
            <a:bodyPr lIns="68763" tIns="34382" rIns="68763" bIns="34382" rtlCol="0" anchor="ctr">
              <a:sp3d>
                <a:bevelT w="0" h="0"/>
                <a:bevelB w="0" h="0"/>
              </a:sp3d>
            </a:bodyPr>
            <a:lstStyle/>
            <a:p>
              <a:pPr algn="ctr"/>
              <a:endParaRPr lang="zh-CN" altLang="en-US" sz="1354"/>
            </a:p>
          </p:txBody>
        </p:sp>
        <p:sp>
          <p:nvSpPr>
            <p:cNvPr id="52" name="Oval 39++">
              <a:extLst>
                <a:ext uri="{FF2B5EF4-FFF2-40B4-BE49-F238E27FC236}">
                  <a16:creationId xmlns:a16="http://schemas.microsoft.com/office/drawing/2014/main" id="{05A78B2D-342E-4DBD-84E3-DCFE4868B7BF}"/>
                </a:ext>
              </a:extLst>
            </p:cNvPr>
            <p:cNvSpPr/>
            <p:nvPr>
              <p:custDataLst>
                <p:tags r:id="rId9"/>
              </p:custDataLst>
            </p:nvPr>
          </p:nvSpPr>
          <p:spPr>
            <a:xfrm>
              <a:off x="4158176" y="2375242"/>
              <a:ext cx="580132" cy="580129"/>
            </a:xfrm>
            <a:prstGeom prst="ellipse">
              <a:avLst/>
            </a:prstGeom>
            <a:noFill/>
            <a:ln w="9550">
              <a:solidFill>
                <a:schemeClr val="accent4"/>
              </a:solidFill>
              <a:prstDash val="solid"/>
            </a:ln>
            <a:effectLst>
              <a:outerShdw blurRad="506171" sx="107000" sy="107000" algn="ctr" rotWithShape="0">
                <a:schemeClr val="accent4">
                  <a:alpha val="39000"/>
                </a:schemeClr>
              </a:outerShdw>
            </a:effectLst>
            <a:scene3d>
              <a:camera prst="isometricTopUp">
                <a:rot lat="19015206" lon="17445197" rev="4529360"/>
              </a:camera>
              <a:lightRig rig="threePt" dir="t"/>
            </a:scene3d>
            <a:sp3d>
              <a:bevelT w="0" h="0"/>
              <a:bevelB w="0" h="0"/>
            </a:sp3d>
          </p:spPr>
          <p:style>
            <a:lnRef idx="2">
              <a:schemeClr val="accent1">
                <a:shade val="50000"/>
              </a:schemeClr>
            </a:lnRef>
            <a:fillRef idx="1">
              <a:schemeClr val="accent1"/>
            </a:fillRef>
            <a:effectRef idx="0">
              <a:schemeClr val="accent1"/>
            </a:effectRef>
            <a:fontRef idx="minor">
              <a:schemeClr val="lt1"/>
            </a:fontRef>
          </p:style>
          <p:txBody>
            <a:bodyPr lIns="68763" tIns="34382" rIns="68763" bIns="34382" rtlCol="0" anchor="ctr">
              <a:sp3d>
                <a:bevelT w="0" h="0"/>
                <a:bevelB w="0" h="0"/>
              </a:sp3d>
            </a:bodyPr>
            <a:lstStyle/>
            <a:p>
              <a:pPr algn="ctr"/>
              <a:endParaRPr lang="zh-CN" altLang="en-US" sz="1354"/>
            </a:p>
          </p:txBody>
        </p:sp>
      </p:grpSp>
      <p:sp>
        <p:nvSpPr>
          <p:cNvPr id="68" name="文本框 67">
            <a:extLst>
              <a:ext uri="{FF2B5EF4-FFF2-40B4-BE49-F238E27FC236}">
                <a16:creationId xmlns:a16="http://schemas.microsoft.com/office/drawing/2014/main" id="{B2EC0117-1C24-458A-91BD-E6FD2830132F}"/>
              </a:ext>
            </a:extLst>
          </p:cNvPr>
          <p:cNvSpPr txBox="1"/>
          <p:nvPr/>
        </p:nvSpPr>
        <p:spPr>
          <a:xfrm>
            <a:off x="5454798" y="3083770"/>
            <a:ext cx="1282402" cy="374526"/>
          </a:xfrm>
          <a:prstGeom prst="rect">
            <a:avLst/>
          </a:prstGeom>
          <a:noFill/>
        </p:spPr>
        <p:txBody>
          <a:bodyPr wrap="none" lIns="0" tIns="0" rIns="0" bIns="0" rtlCol="0">
            <a:spAutoFit/>
          </a:bodyPr>
          <a:lstStyle/>
          <a:p>
            <a:pPr algn="ctr">
              <a:lnSpc>
                <a:spcPct val="130000"/>
              </a:lnSpc>
            </a:pPr>
            <a:r>
              <a:rPr lang="zh-CN" altLang="en-US" sz="20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请输入标题</a:t>
            </a:r>
          </a:p>
        </p:txBody>
      </p:sp>
      <p:grpSp>
        <p:nvGrpSpPr>
          <p:cNvPr id="2" name="组合 1">
            <a:extLst>
              <a:ext uri="{FF2B5EF4-FFF2-40B4-BE49-F238E27FC236}">
                <a16:creationId xmlns:a16="http://schemas.microsoft.com/office/drawing/2014/main" id="{DCC02076-D21A-450D-BAC6-16341023A53B}"/>
              </a:ext>
            </a:extLst>
          </p:cNvPr>
          <p:cNvGrpSpPr/>
          <p:nvPr/>
        </p:nvGrpSpPr>
        <p:grpSpPr>
          <a:xfrm>
            <a:off x="2579050" y="4284635"/>
            <a:ext cx="1485529" cy="1485524"/>
            <a:chOff x="2579050" y="4284635"/>
            <a:chExt cx="1485529" cy="1485524"/>
          </a:xfrm>
        </p:grpSpPr>
        <p:sp>
          <p:nvSpPr>
            <p:cNvPr id="40" name="椭圆 39">
              <a:extLst>
                <a:ext uri="{FF2B5EF4-FFF2-40B4-BE49-F238E27FC236}">
                  <a16:creationId xmlns:a16="http://schemas.microsoft.com/office/drawing/2014/main" id="{FD436BA7-04B3-4464-AA40-F0515ACC3256}"/>
                </a:ext>
              </a:extLst>
            </p:cNvPr>
            <p:cNvSpPr/>
            <p:nvPr>
              <p:custDataLst>
                <p:tags r:id="rId2"/>
              </p:custDataLst>
            </p:nvPr>
          </p:nvSpPr>
          <p:spPr>
            <a:xfrm>
              <a:off x="2833052" y="4362627"/>
              <a:ext cx="977523" cy="977519"/>
            </a:xfrm>
            <a:prstGeom prst="ellipse">
              <a:avLst/>
            </a:prstGeom>
            <a:solidFill>
              <a:schemeClr val="accent2"/>
            </a:solidFill>
            <a:ln>
              <a:noFill/>
            </a:ln>
            <a:effectLst>
              <a:outerShdw blurRad="632714" sx="107000" sy="107000" algn="ctr" rotWithShape="0">
                <a:schemeClr val="accent2">
                  <a:lumMod val="75000"/>
                  <a:alpha val="39000"/>
                </a:schemeClr>
              </a:outerShdw>
            </a:effectLst>
            <a:scene3d>
              <a:camera prst="isometricTopUp">
                <a:rot lat="19015206" lon="17445197" rev="4529360"/>
              </a:camera>
              <a:lightRig rig="threePt" dir="t"/>
            </a:scene3d>
            <a:sp3d>
              <a:bevelT w="0" h="0"/>
              <a:bevelB w="0" h="0"/>
            </a:sp3d>
          </p:spPr>
          <p:style>
            <a:lnRef idx="2">
              <a:schemeClr val="accent1">
                <a:shade val="50000"/>
              </a:schemeClr>
            </a:lnRef>
            <a:fillRef idx="1">
              <a:schemeClr val="accent1"/>
            </a:fillRef>
            <a:effectRef idx="0">
              <a:schemeClr val="accent1"/>
            </a:effectRef>
            <a:fontRef idx="minor">
              <a:schemeClr val="lt1"/>
            </a:fontRef>
          </p:style>
          <p:txBody>
            <a:bodyPr lIns="85954" tIns="42977" rIns="85954" bIns="42977" rtlCol="0" anchor="ctr">
              <a:sp3d>
                <a:bevelT w="0" h="0"/>
                <a:bevelB w="0" h="0"/>
              </a:sp3d>
            </a:bodyPr>
            <a:lstStyle/>
            <a:p>
              <a:pPr algn="ctr"/>
              <a:endParaRPr lang="zh-CN" altLang="en-US" sz="1692" dirty="0"/>
            </a:p>
          </p:txBody>
        </p:sp>
        <p:sp>
          <p:nvSpPr>
            <p:cNvPr id="44" name="Oval 39+">
              <a:extLst>
                <a:ext uri="{FF2B5EF4-FFF2-40B4-BE49-F238E27FC236}">
                  <a16:creationId xmlns:a16="http://schemas.microsoft.com/office/drawing/2014/main" id="{5C641132-8460-4563-8E9E-9C8E6E4B1782}"/>
                </a:ext>
              </a:extLst>
            </p:cNvPr>
            <p:cNvSpPr/>
            <p:nvPr>
              <p:custDataLst>
                <p:tags r:id="rId3"/>
              </p:custDataLst>
            </p:nvPr>
          </p:nvSpPr>
          <p:spPr>
            <a:xfrm>
              <a:off x="2645928" y="4284635"/>
              <a:ext cx="1351771" cy="1351765"/>
            </a:xfrm>
            <a:prstGeom prst="ellipse">
              <a:avLst/>
            </a:prstGeom>
            <a:noFill/>
            <a:ln w="11938">
              <a:solidFill>
                <a:schemeClr val="accent2"/>
              </a:solidFill>
              <a:prstDash val="sysDot"/>
            </a:ln>
            <a:effectLst>
              <a:outerShdw blurRad="632714" sx="107000" sy="107000" algn="ctr" rotWithShape="0">
                <a:schemeClr val="accent2">
                  <a:lumMod val="75000"/>
                  <a:alpha val="39000"/>
                </a:schemeClr>
              </a:outerShdw>
            </a:effectLst>
            <a:scene3d>
              <a:camera prst="isometricTopUp">
                <a:rot lat="19015206" lon="17445197" rev="4529360"/>
              </a:camera>
              <a:lightRig rig="threePt" dir="t"/>
            </a:scene3d>
            <a:sp3d>
              <a:bevelT w="0" h="0"/>
              <a:bevelB w="0" h="0"/>
            </a:sp3d>
          </p:spPr>
          <p:style>
            <a:lnRef idx="2">
              <a:schemeClr val="accent1">
                <a:shade val="50000"/>
              </a:schemeClr>
            </a:lnRef>
            <a:fillRef idx="1">
              <a:schemeClr val="accent1"/>
            </a:fillRef>
            <a:effectRef idx="0">
              <a:schemeClr val="accent1"/>
            </a:effectRef>
            <a:fontRef idx="minor">
              <a:schemeClr val="lt1"/>
            </a:fontRef>
          </p:style>
          <p:txBody>
            <a:bodyPr lIns="85954" tIns="42977" rIns="85954" bIns="42977" rtlCol="0" anchor="ctr">
              <a:sp3d>
                <a:bevelT w="0" h="0"/>
                <a:bevelB w="0" h="0"/>
              </a:sp3d>
            </a:bodyPr>
            <a:lstStyle/>
            <a:p>
              <a:pPr algn="ctr"/>
              <a:endParaRPr lang="zh-CN" altLang="en-US" sz="1692"/>
            </a:p>
          </p:txBody>
        </p:sp>
        <p:sp>
          <p:nvSpPr>
            <p:cNvPr id="45" name="Oval 39++">
              <a:extLst>
                <a:ext uri="{FF2B5EF4-FFF2-40B4-BE49-F238E27FC236}">
                  <a16:creationId xmlns:a16="http://schemas.microsoft.com/office/drawing/2014/main" id="{B308E742-1B21-43DA-8839-617361029467}"/>
                </a:ext>
              </a:extLst>
            </p:cNvPr>
            <p:cNvSpPr/>
            <p:nvPr>
              <p:custDataLst>
                <p:tags r:id="rId4"/>
              </p:custDataLst>
            </p:nvPr>
          </p:nvSpPr>
          <p:spPr>
            <a:xfrm>
              <a:off x="2579050" y="4284636"/>
              <a:ext cx="1485529" cy="1485523"/>
            </a:xfrm>
            <a:prstGeom prst="ellipse">
              <a:avLst/>
            </a:prstGeom>
            <a:noFill/>
            <a:ln w="11938">
              <a:solidFill>
                <a:schemeClr val="accent2">
                  <a:alpha val="70000"/>
                </a:schemeClr>
              </a:solidFill>
              <a:prstDash val="dash"/>
            </a:ln>
            <a:effectLst>
              <a:outerShdw blurRad="632714" sx="107000" sy="107000" algn="ctr" rotWithShape="0">
                <a:schemeClr val="accent2">
                  <a:lumMod val="75000"/>
                  <a:alpha val="39000"/>
                </a:schemeClr>
              </a:outerShdw>
            </a:effectLst>
            <a:scene3d>
              <a:camera prst="isometricTopUp">
                <a:rot lat="19015206" lon="17445197" rev="4529360"/>
              </a:camera>
              <a:lightRig rig="threePt" dir="t"/>
            </a:scene3d>
            <a:sp3d>
              <a:bevelT w="0" h="0"/>
              <a:bevelB w="0" h="0"/>
            </a:sp3d>
          </p:spPr>
          <p:style>
            <a:lnRef idx="2">
              <a:schemeClr val="accent1">
                <a:shade val="50000"/>
              </a:schemeClr>
            </a:lnRef>
            <a:fillRef idx="1">
              <a:schemeClr val="accent1"/>
            </a:fillRef>
            <a:effectRef idx="0">
              <a:schemeClr val="accent1"/>
            </a:effectRef>
            <a:fontRef idx="minor">
              <a:schemeClr val="lt1"/>
            </a:fontRef>
          </p:style>
          <p:txBody>
            <a:bodyPr lIns="85954" tIns="42977" rIns="85954" bIns="42977" rtlCol="0" anchor="ctr">
              <a:sp3d>
                <a:bevelT w="0" h="0"/>
                <a:bevelB w="0" h="0"/>
              </a:sp3d>
            </a:bodyPr>
            <a:lstStyle/>
            <a:p>
              <a:pPr algn="ctr"/>
              <a:endParaRPr lang="zh-CN" altLang="en-US" sz="1692"/>
            </a:p>
          </p:txBody>
        </p:sp>
        <p:sp>
          <p:nvSpPr>
            <p:cNvPr id="46" name="Oval 39++">
              <a:extLst>
                <a:ext uri="{FF2B5EF4-FFF2-40B4-BE49-F238E27FC236}">
                  <a16:creationId xmlns:a16="http://schemas.microsoft.com/office/drawing/2014/main" id="{6ED41F23-7C36-4A35-BD8F-659249B0BCF3}"/>
                </a:ext>
              </a:extLst>
            </p:cNvPr>
            <p:cNvSpPr/>
            <p:nvPr>
              <p:custDataLst>
                <p:tags r:id="rId5"/>
              </p:custDataLst>
            </p:nvPr>
          </p:nvSpPr>
          <p:spPr>
            <a:xfrm>
              <a:off x="2959230" y="4571275"/>
              <a:ext cx="725165" cy="725161"/>
            </a:xfrm>
            <a:prstGeom prst="ellipse">
              <a:avLst/>
            </a:prstGeom>
            <a:noFill/>
            <a:ln w="11938">
              <a:solidFill>
                <a:schemeClr val="accent2">
                  <a:alpha val="60000"/>
                </a:schemeClr>
              </a:solidFill>
              <a:prstDash val="solid"/>
            </a:ln>
            <a:effectLst>
              <a:outerShdw blurRad="632714" sx="107000" sy="107000" algn="ctr" rotWithShape="0">
                <a:schemeClr val="accent2">
                  <a:lumMod val="75000"/>
                  <a:alpha val="39000"/>
                </a:schemeClr>
              </a:outerShdw>
            </a:effectLst>
            <a:scene3d>
              <a:camera prst="isometricTopUp">
                <a:rot lat="19015206" lon="17445197" rev="4529360"/>
              </a:camera>
              <a:lightRig rig="threePt" dir="t"/>
            </a:scene3d>
            <a:sp3d>
              <a:bevelT w="0" h="0"/>
              <a:bevelB w="0" h="0"/>
            </a:sp3d>
          </p:spPr>
          <p:style>
            <a:lnRef idx="2">
              <a:schemeClr val="accent1">
                <a:shade val="50000"/>
              </a:schemeClr>
            </a:lnRef>
            <a:fillRef idx="1">
              <a:schemeClr val="accent1"/>
            </a:fillRef>
            <a:effectRef idx="0">
              <a:schemeClr val="accent1"/>
            </a:effectRef>
            <a:fontRef idx="minor">
              <a:schemeClr val="lt1"/>
            </a:fontRef>
          </p:style>
          <p:txBody>
            <a:bodyPr lIns="85954" tIns="42977" rIns="85954" bIns="42977" rtlCol="0" anchor="ctr">
              <a:sp3d>
                <a:bevelT w="0" h="0"/>
                <a:bevelB w="0" h="0"/>
              </a:sp3d>
            </a:bodyPr>
            <a:lstStyle/>
            <a:p>
              <a:pPr algn="ctr"/>
              <a:endParaRPr lang="zh-CN" altLang="en-US" sz="1692"/>
            </a:p>
          </p:txBody>
        </p:sp>
      </p:grpSp>
      <p:sp>
        <p:nvSpPr>
          <p:cNvPr id="69" name="文本框 68">
            <a:extLst>
              <a:ext uri="{FF2B5EF4-FFF2-40B4-BE49-F238E27FC236}">
                <a16:creationId xmlns:a16="http://schemas.microsoft.com/office/drawing/2014/main" id="{C4285200-DD70-4C8C-B6A4-5D66B556DFF6}"/>
              </a:ext>
            </a:extLst>
          </p:cNvPr>
          <p:cNvSpPr txBox="1"/>
          <p:nvPr/>
        </p:nvSpPr>
        <p:spPr>
          <a:xfrm>
            <a:off x="2680613" y="4193647"/>
            <a:ext cx="1282402" cy="374526"/>
          </a:xfrm>
          <a:prstGeom prst="rect">
            <a:avLst/>
          </a:prstGeom>
          <a:noFill/>
        </p:spPr>
        <p:txBody>
          <a:bodyPr wrap="none" lIns="0" tIns="0" rIns="0" bIns="0" rtlCol="0">
            <a:spAutoFit/>
          </a:bodyPr>
          <a:lstStyle/>
          <a:p>
            <a:pPr algn="ctr">
              <a:lnSpc>
                <a:spcPct val="130000"/>
              </a:lnSpc>
            </a:pPr>
            <a:r>
              <a:rPr lang="zh-CN" altLang="en-US" sz="20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请输入标题</a:t>
            </a:r>
          </a:p>
        </p:txBody>
      </p:sp>
      <p:sp>
        <p:nvSpPr>
          <p:cNvPr id="73" name="文本框 72">
            <a:extLst>
              <a:ext uri="{FF2B5EF4-FFF2-40B4-BE49-F238E27FC236}">
                <a16:creationId xmlns:a16="http://schemas.microsoft.com/office/drawing/2014/main" id="{91FE9D65-6A81-471B-B425-991DDD6B93B1}"/>
              </a:ext>
            </a:extLst>
          </p:cNvPr>
          <p:cNvSpPr txBox="1"/>
          <p:nvPr/>
        </p:nvSpPr>
        <p:spPr>
          <a:xfrm>
            <a:off x="8420027" y="1955856"/>
            <a:ext cx="1282402" cy="374526"/>
          </a:xfrm>
          <a:prstGeom prst="rect">
            <a:avLst/>
          </a:prstGeom>
          <a:noFill/>
        </p:spPr>
        <p:txBody>
          <a:bodyPr wrap="none" lIns="0" tIns="0" rIns="0" bIns="0" rtlCol="0">
            <a:spAutoFit/>
          </a:bodyPr>
          <a:lstStyle/>
          <a:p>
            <a:pPr algn="ctr">
              <a:lnSpc>
                <a:spcPct val="130000"/>
              </a:lnSpc>
            </a:pPr>
            <a:r>
              <a:rPr lang="zh-CN" altLang="en-US" sz="20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请输入标题</a:t>
            </a:r>
          </a:p>
        </p:txBody>
      </p:sp>
      <p:sp>
        <p:nvSpPr>
          <p:cNvPr id="37" name="任意多边形: 形状 36">
            <a:extLst>
              <a:ext uri="{FF2B5EF4-FFF2-40B4-BE49-F238E27FC236}">
                <a16:creationId xmlns:a16="http://schemas.microsoft.com/office/drawing/2014/main" id="{B76AA102-A589-4362-A733-DA15D883C440}"/>
              </a:ext>
            </a:extLst>
          </p:cNvPr>
          <p:cNvSpPr/>
          <p:nvPr/>
        </p:nvSpPr>
        <p:spPr>
          <a:xfrm>
            <a:off x="1141840" y="3413305"/>
            <a:ext cx="9653588" cy="2514600"/>
          </a:xfrm>
          <a:custGeom>
            <a:avLst/>
            <a:gdLst>
              <a:gd name="connsiteX0" fmla="*/ 0 w 10668000"/>
              <a:gd name="connsiteY0" fmla="*/ 2514600 h 2514600"/>
              <a:gd name="connsiteX1" fmla="*/ 1955800 w 10668000"/>
              <a:gd name="connsiteY1" fmla="*/ 1727200 h 2514600"/>
              <a:gd name="connsiteX2" fmla="*/ 2959100 w 10668000"/>
              <a:gd name="connsiteY2" fmla="*/ 2108200 h 2514600"/>
              <a:gd name="connsiteX3" fmla="*/ 3721100 w 10668000"/>
              <a:gd name="connsiteY3" fmla="*/ 1778000 h 2514600"/>
              <a:gd name="connsiteX4" fmla="*/ 4660900 w 10668000"/>
              <a:gd name="connsiteY4" fmla="*/ 2209800 h 2514600"/>
              <a:gd name="connsiteX5" fmla="*/ 5727700 w 10668000"/>
              <a:gd name="connsiteY5" fmla="*/ 939800 h 2514600"/>
              <a:gd name="connsiteX6" fmla="*/ 6184900 w 10668000"/>
              <a:gd name="connsiteY6" fmla="*/ 1244600 h 2514600"/>
              <a:gd name="connsiteX7" fmla="*/ 6769100 w 10668000"/>
              <a:gd name="connsiteY7" fmla="*/ 698500 h 2514600"/>
              <a:gd name="connsiteX8" fmla="*/ 7950200 w 10668000"/>
              <a:gd name="connsiteY8" fmla="*/ 1498600 h 2514600"/>
              <a:gd name="connsiteX9" fmla="*/ 9448800 w 10668000"/>
              <a:gd name="connsiteY9" fmla="*/ 0 h 2514600"/>
              <a:gd name="connsiteX10" fmla="*/ 10223500 w 10668000"/>
              <a:gd name="connsiteY10" fmla="*/ 736600 h 2514600"/>
              <a:gd name="connsiteX11" fmla="*/ 10668000 w 10668000"/>
              <a:gd name="connsiteY11" fmla="*/ 393700 h 251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0" h="2514600">
                <a:moveTo>
                  <a:pt x="0" y="2514600"/>
                </a:moveTo>
                <a:lnTo>
                  <a:pt x="1955800" y="1727200"/>
                </a:lnTo>
                <a:lnTo>
                  <a:pt x="2959100" y="2108200"/>
                </a:lnTo>
                <a:lnTo>
                  <a:pt x="3721100" y="1778000"/>
                </a:lnTo>
                <a:lnTo>
                  <a:pt x="4660900" y="2209800"/>
                </a:lnTo>
                <a:lnTo>
                  <a:pt x="5727700" y="939800"/>
                </a:lnTo>
                <a:lnTo>
                  <a:pt x="6184900" y="1244600"/>
                </a:lnTo>
                <a:lnTo>
                  <a:pt x="6769100" y="698500"/>
                </a:lnTo>
                <a:lnTo>
                  <a:pt x="7950200" y="1498600"/>
                </a:lnTo>
                <a:lnTo>
                  <a:pt x="9448800" y="0"/>
                </a:lnTo>
                <a:lnTo>
                  <a:pt x="10223500" y="736600"/>
                </a:lnTo>
                <a:lnTo>
                  <a:pt x="10668000" y="393700"/>
                </a:lnTo>
              </a:path>
            </a:pathLst>
          </a:custGeom>
          <a:noFill/>
          <a:ln w="177800" cap="rnd">
            <a:gradFill>
              <a:gsLst>
                <a:gs pos="0">
                  <a:schemeClr val="accent1"/>
                </a:gs>
                <a:gs pos="100000">
                  <a:schemeClr val="accent2"/>
                </a:gs>
              </a:gsLst>
              <a:lin ang="5400000" scaled="1"/>
            </a:gradFill>
            <a:miter lim="800000"/>
          </a:ln>
          <a:scene3d>
            <a:camera prst="perspectiveContrastingRightFacing" fov="0">
              <a:rot lat="629276" lon="19573769" rev="24062"/>
            </a:camera>
            <a:lightRig rig="flood" dir="t"/>
          </a:scene3d>
          <a:sp3d extrusionH="1968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id="{1795790A-D3C6-4C62-B687-841A9A8B409B}"/>
              </a:ext>
            </a:extLst>
          </p:cNvPr>
          <p:cNvSpPr txBox="1"/>
          <p:nvPr/>
        </p:nvSpPr>
        <p:spPr>
          <a:xfrm>
            <a:off x="1141840" y="1822223"/>
            <a:ext cx="3734666" cy="1102353"/>
          </a:xfrm>
          <a:prstGeom prst="rect">
            <a:avLst/>
          </a:prstGeom>
          <a:noFill/>
        </p:spPr>
        <p:txBody>
          <a:bodyPr wrap="square" lIns="0" tIns="0" rIns="0" bIns="0" rtlCol="0">
            <a:spAutoFit/>
          </a:bodyPr>
          <a:lstStyle/>
          <a:p>
            <a:pPr algn="just">
              <a:lnSpc>
                <a:spcPct val="130000"/>
              </a:lnSpc>
            </a:pPr>
            <a:r>
              <a:rPr lang="zh-CN" altLang="en-US" sz="1400" dirty="0">
                <a:solidFill>
                  <a:schemeClr val="bg1"/>
                </a:solidFill>
              </a:rPr>
              <a:t>请输入你的内容请输入你的内容请输入你的内容请输入你请输入你的内容请输入你的内容请输入你的内容请输入你</a:t>
            </a:r>
          </a:p>
          <a:p>
            <a:pPr algn="just">
              <a:lnSpc>
                <a:spcPct val="130000"/>
              </a:lnSpc>
            </a:pPr>
            <a:endParaRPr lang="zh-CN" altLang="en-US" sz="1400" dirty="0">
              <a:solidFill>
                <a:schemeClr val="bg1"/>
              </a:solidFill>
            </a:endParaRPr>
          </a:p>
        </p:txBody>
      </p:sp>
      <p:grpSp>
        <p:nvGrpSpPr>
          <p:cNvPr id="59" name="组合 58">
            <a:extLst>
              <a:ext uri="{FF2B5EF4-FFF2-40B4-BE49-F238E27FC236}">
                <a16:creationId xmlns:a16="http://schemas.microsoft.com/office/drawing/2014/main" id="{D7254D42-EF8B-41E4-B934-CCB2457F2B1C}"/>
              </a:ext>
            </a:extLst>
          </p:cNvPr>
          <p:cNvGrpSpPr/>
          <p:nvPr/>
        </p:nvGrpSpPr>
        <p:grpSpPr>
          <a:xfrm>
            <a:off x="809757" y="1871692"/>
            <a:ext cx="222983" cy="321128"/>
            <a:chOff x="6647543" y="469447"/>
            <a:chExt cx="682171" cy="460828"/>
          </a:xfrm>
          <a:gradFill>
            <a:gsLst>
              <a:gs pos="0">
                <a:schemeClr val="accent2"/>
              </a:gs>
              <a:gs pos="100000">
                <a:schemeClr val="accent2"/>
              </a:gs>
            </a:gsLst>
            <a:lin ang="2700000" scaled="0"/>
          </a:gradFill>
        </p:grpSpPr>
        <p:sp>
          <p:nvSpPr>
            <p:cNvPr id="74" name="矩形: 圆角 73">
              <a:extLst>
                <a:ext uri="{FF2B5EF4-FFF2-40B4-BE49-F238E27FC236}">
                  <a16:creationId xmlns:a16="http://schemas.microsoft.com/office/drawing/2014/main" id="{748A963D-3383-4AB5-8471-35A327FC2C3E}"/>
                </a:ext>
              </a:extLst>
            </p:cNvPr>
            <p:cNvSpPr/>
            <p:nvPr/>
          </p:nvSpPr>
          <p:spPr>
            <a:xfrm>
              <a:off x="6647543" y="469447"/>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sp>
          <p:nvSpPr>
            <p:cNvPr id="76" name="矩形: 圆角 75">
              <a:extLst>
                <a:ext uri="{FF2B5EF4-FFF2-40B4-BE49-F238E27FC236}">
                  <a16:creationId xmlns:a16="http://schemas.microsoft.com/office/drawing/2014/main" id="{8BF1EC1F-E3F2-4B1F-9B2C-77346932A6BE}"/>
                </a:ext>
              </a:extLst>
            </p:cNvPr>
            <p:cNvSpPr/>
            <p:nvPr/>
          </p:nvSpPr>
          <p:spPr>
            <a:xfrm>
              <a:off x="6647543" y="656772"/>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dirty="0">
                <a:solidFill>
                  <a:schemeClr val="tx2">
                    <a:lumMod val="50000"/>
                  </a:schemeClr>
                </a:solidFill>
                <a:cs typeface="+mn-ea"/>
              </a:endParaRPr>
            </a:p>
          </p:txBody>
        </p:sp>
        <p:sp>
          <p:nvSpPr>
            <p:cNvPr id="78" name="矩形: 圆角 77">
              <a:extLst>
                <a:ext uri="{FF2B5EF4-FFF2-40B4-BE49-F238E27FC236}">
                  <a16:creationId xmlns:a16="http://schemas.microsoft.com/office/drawing/2014/main" id="{ABC5FD18-93D8-41BC-84A5-D089FD394509}"/>
                </a:ext>
              </a:extLst>
            </p:cNvPr>
            <p:cNvSpPr/>
            <p:nvPr/>
          </p:nvSpPr>
          <p:spPr>
            <a:xfrm>
              <a:off x="6647543" y="844097"/>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grpSp>
      <p:grpSp>
        <p:nvGrpSpPr>
          <p:cNvPr id="79" name="组合 78">
            <a:extLst>
              <a:ext uri="{FF2B5EF4-FFF2-40B4-BE49-F238E27FC236}">
                <a16:creationId xmlns:a16="http://schemas.microsoft.com/office/drawing/2014/main" id="{90C490BD-A840-468B-8584-D3E45EE6004D}"/>
              </a:ext>
            </a:extLst>
          </p:cNvPr>
          <p:cNvGrpSpPr/>
          <p:nvPr/>
        </p:nvGrpSpPr>
        <p:grpSpPr>
          <a:xfrm rot="5400000">
            <a:off x="11116669" y="6016172"/>
            <a:ext cx="222983" cy="321128"/>
            <a:chOff x="6647543" y="469447"/>
            <a:chExt cx="682171" cy="460828"/>
          </a:xfrm>
          <a:gradFill>
            <a:gsLst>
              <a:gs pos="0">
                <a:schemeClr val="accent2"/>
              </a:gs>
              <a:gs pos="100000">
                <a:schemeClr val="accent2"/>
              </a:gs>
            </a:gsLst>
            <a:lin ang="2700000" scaled="0"/>
          </a:gradFill>
        </p:grpSpPr>
        <p:sp>
          <p:nvSpPr>
            <p:cNvPr id="81" name="矩形: 圆角 80">
              <a:extLst>
                <a:ext uri="{FF2B5EF4-FFF2-40B4-BE49-F238E27FC236}">
                  <a16:creationId xmlns:a16="http://schemas.microsoft.com/office/drawing/2014/main" id="{C5E20452-47B4-4E8C-BAF2-7B9CCC6B5B2F}"/>
                </a:ext>
              </a:extLst>
            </p:cNvPr>
            <p:cNvSpPr/>
            <p:nvPr/>
          </p:nvSpPr>
          <p:spPr>
            <a:xfrm>
              <a:off x="6647543" y="469447"/>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sp>
          <p:nvSpPr>
            <p:cNvPr id="82" name="矩形: 圆角 81">
              <a:extLst>
                <a:ext uri="{FF2B5EF4-FFF2-40B4-BE49-F238E27FC236}">
                  <a16:creationId xmlns:a16="http://schemas.microsoft.com/office/drawing/2014/main" id="{583C0097-8853-484A-8B60-89CE8458C2CE}"/>
                </a:ext>
              </a:extLst>
            </p:cNvPr>
            <p:cNvSpPr/>
            <p:nvPr/>
          </p:nvSpPr>
          <p:spPr>
            <a:xfrm>
              <a:off x="6647543" y="656772"/>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sp>
          <p:nvSpPr>
            <p:cNvPr id="83" name="矩形: 圆角 82">
              <a:extLst>
                <a:ext uri="{FF2B5EF4-FFF2-40B4-BE49-F238E27FC236}">
                  <a16:creationId xmlns:a16="http://schemas.microsoft.com/office/drawing/2014/main" id="{3CB1A02E-333A-402D-8AAB-C2FBF36C3B19}"/>
                </a:ext>
              </a:extLst>
            </p:cNvPr>
            <p:cNvSpPr/>
            <p:nvPr/>
          </p:nvSpPr>
          <p:spPr>
            <a:xfrm>
              <a:off x="6647543" y="844097"/>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grpSp>
      <p:grpSp>
        <p:nvGrpSpPr>
          <p:cNvPr id="84" name="组合 83">
            <a:extLst>
              <a:ext uri="{FF2B5EF4-FFF2-40B4-BE49-F238E27FC236}">
                <a16:creationId xmlns:a16="http://schemas.microsoft.com/office/drawing/2014/main" id="{3DBE4653-C460-4218-ABE5-9D22FF71D9DE}"/>
              </a:ext>
            </a:extLst>
          </p:cNvPr>
          <p:cNvGrpSpPr/>
          <p:nvPr/>
        </p:nvGrpSpPr>
        <p:grpSpPr>
          <a:xfrm>
            <a:off x="9964544" y="4950685"/>
            <a:ext cx="868826" cy="1327436"/>
            <a:chOff x="9240772" y="3857712"/>
            <a:chExt cx="868826" cy="1327436"/>
          </a:xfrm>
        </p:grpSpPr>
        <p:sp>
          <p:nvSpPr>
            <p:cNvPr id="85" name="矩形: 圆角 84">
              <a:extLst>
                <a:ext uri="{FF2B5EF4-FFF2-40B4-BE49-F238E27FC236}">
                  <a16:creationId xmlns:a16="http://schemas.microsoft.com/office/drawing/2014/main" id="{8110A036-2814-49E2-9F6F-CA09778C422B}"/>
                </a:ext>
              </a:extLst>
            </p:cNvPr>
            <p:cNvSpPr/>
            <p:nvPr/>
          </p:nvSpPr>
          <p:spPr>
            <a:xfrm>
              <a:off x="9240772" y="4210888"/>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t>文字内容</a:t>
              </a:r>
            </a:p>
          </p:txBody>
        </p:sp>
        <p:sp>
          <p:nvSpPr>
            <p:cNvPr id="86" name="矩形: 圆角 85">
              <a:extLst>
                <a:ext uri="{FF2B5EF4-FFF2-40B4-BE49-F238E27FC236}">
                  <a16:creationId xmlns:a16="http://schemas.microsoft.com/office/drawing/2014/main" id="{03051EEF-78DD-45E3-9690-F8005690AC68}"/>
                </a:ext>
              </a:extLst>
            </p:cNvPr>
            <p:cNvSpPr/>
            <p:nvPr/>
          </p:nvSpPr>
          <p:spPr>
            <a:xfrm>
              <a:off x="9240772" y="4564064"/>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t>文字内容</a:t>
              </a:r>
            </a:p>
          </p:txBody>
        </p:sp>
        <p:sp>
          <p:nvSpPr>
            <p:cNvPr id="87" name="矩形: 圆角 86">
              <a:extLst>
                <a:ext uri="{FF2B5EF4-FFF2-40B4-BE49-F238E27FC236}">
                  <a16:creationId xmlns:a16="http://schemas.microsoft.com/office/drawing/2014/main" id="{DBA7BF86-3491-4106-A8AB-62CABAE48D93}"/>
                </a:ext>
              </a:extLst>
            </p:cNvPr>
            <p:cNvSpPr/>
            <p:nvPr/>
          </p:nvSpPr>
          <p:spPr>
            <a:xfrm>
              <a:off x="9240772" y="3857712"/>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t>文字内容</a:t>
              </a:r>
            </a:p>
          </p:txBody>
        </p:sp>
        <p:sp>
          <p:nvSpPr>
            <p:cNvPr id="88" name="矩形: 圆角 87">
              <a:extLst>
                <a:ext uri="{FF2B5EF4-FFF2-40B4-BE49-F238E27FC236}">
                  <a16:creationId xmlns:a16="http://schemas.microsoft.com/office/drawing/2014/main" id="{031C3559-6785-4D4C-B052-A63283AF18EF}"/>
                </a:ext>
              </a:extLst>
            </p:cNvPr>
            <p:cNvSpPr/>
            <p:nvPr/>
          </p:nvSpPr>
          <p:spPr>
            <a:xfrm>
              <a:off x="9240772" y="4917241"/>
              <a:ext cx="868826" cy="267907"/>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t>文字内容</a:t>
              </a:r>
            </a:p>
          </p:txBody>
        </p:sp>
      </p:grpSp>
      <p:cxnSp>
        <p:nvCxnSpPr>
          <p:cNvPr id="89" name="直接连接符 88">
            <a:extLst>
              <a:ext uri="{FF2B5EF4-FFF2-40B4-BE49-F238E27FC236}">
                <a16:creationId xmlns:a16="http://schemas.microsoft.com/office/drawing/2014/main" id="{ADF7CBA5-D898-4A5C-8D53-9F7E8DB962F5}"/>
              </a:ext>
            </a:extLst>
          </p:cNvPr>
          <p:cNvCxnSpPr>
            <a:cxnSpLocks/>
          </p:cNvCxnSpPr>
          <p:nvPr/>
        </p:nvCxnSpPr>
        <p:spPr>
          <a:xfrm>
            <a:off x="915111" y="2291408"/>
            <a:ext cx="0" cy="874359"/>
          </a:xfrm>
          <a:prstGeom prst="line">
            <a:avLst/>
          </a:prstGeom>
          <a:ln w="19050" cap="rnd">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0911756A-F513-40F2-9A1D-378344FF84BF}"/>
              </a:ext>
            </a:extLst>
          </p:cNvPr>
          <p:cNvCxnSpPr>
            <a:cxnSpLocks/>
          </p:cNvCxnSpPr>
          <p:nvPr/>
        </p:nvCxnSpPr>
        <p:spPr>
          <a:xfrm>
            <a:off x="11228160" y="5084638"/>
            <a:ext cx="0" cy="874359"/>
          </a:xfrm>
          <a:prstGeom prst="line">
            <a:avLst/>
          </a:prstGeom>
          <a:ln w="19050" cap="rnd">
            <a:solidFill>
              <a:schemeClr val="accent2"/>
            </a:solidFill>
            <a:prstDash val="sysDot"/>
          </a:ln>
        </p:spPr>
        <p:style>
          <a:lnRef idx="1">
            <a:schemeClr val="accent1"/>
          </a:lnRef>
          <a:fillRef idx="0">
            <a:schemeClr val="accent1"/>
          </a:fillRef>
          <a:effectRef idx="0">
            <a:schemeClr val="accent1"/>
          </a:effectRef>
          <a:fontRef idx="minor">
            <a:schemeClr val="tx1"/>
          </a:fontRef>
        </p:style>
      </p:cxnSp>
      <p:pic>
        <p:nvPicPr>
          <p:cNvPr id="49" name="图片 48">
            <a:extLst>
              <a:ext uri="{FF2B5EF4-FFF2-40B4-BE49-F238E27FC236}">
                <a16:creationId xmlns:a16="http://schemas.microsoft.com/office/drawing/2014/main" id="{342922F0-F793-49F0-8D66-C08F109E2443}"/>
              </a:ext>
            </a:extLst>
          </p:cNvPr>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10388600" y="697235"/>
            <a:ext cx="1296192" cy="178952"/>
          </a:xfrm>
          <a:prstGeom prst="rect">
            <a:avLst/>
          </a:prstGeom>
        </p:spPr>
      </p:pic>
    </p:spTree>
    <p:extLst>
      <p:ext uri="{BB962C8B-B14F-4D97-AF65-F5344CB8AC3E}">
        <p14:creationId xmlns:p14="http://schemas.microsoft.com/office/powerpoint/2010/main" val="3728783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strVal val="2/3*#ppt_w"/>
                                          </p:val>
                                        </p:tav>
                                        <p:tav tm="100000">
                                          <p:val>
                                            <p:strVal val="#ppt_w"/>
                                          </p:val>
                                        </p:tav>
                                      </p:tavLst>
                                    </p:anim>
                                    <p:anim calcmode="lin" valueType="num">
                                      <p:cBhvr>
                                        <p:cTn id="8" dur="250" fill="hold"/>
                                        <p:tgtEl>
                                          <p:spTgt spid="2"/>
                                        </p:tgtEl>
                                        <p:attrNameLst>
                                          <p:attrName>ppt_h</p:attrName>
                                        </p:attrNameLst>
                                      </p:cBhvr>
                                      <p:tavLst>
                                        <p:tav tm="0">
                                          <p:val>
                                            <p:strVal val="2/3*#ppt_h"/>
                                          </p:val>
                                        </p:tav>
                                        <p:tav tm="100000">
                                          <p:val>
                                            <p:strVal val="#ppt_h"/>
                                          </p:val>
                                        </p:tav>
                                      </p:tavLst>
                                    </p:anim>
                                  </p:childTnLst>
                                </p:cTn>
                              </p:par>
                            </p:childTnLst>
                          </p:cTn>
                        </p:par>
                        <p:par>
                          <p:cTn id="9" fill="hold">
                            <p:stCondLst>
                              <p:cond delay="250"/>
                            </p:stCondLst>
                            <p:childTnLst>
                              <p:par>
                                <p:cTn id="10" presetID="10" presetClass="entr" presetSubtype="0"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250"/>
                                        <p:tgtEl>
                                          <p:spTgt spid="69"/>
                                        </p:tgtEl>
                                      </p:cBhvr>
                                    </p:animEffect>
                                  </p:childTnLst>
                                </p:cTn>
                              </p:par>
                            </p:childTnLst>
                          </p:cTn>
                        </p:par>
                        <p:par>
                          <p:cTn id="13" fill="hold">
                            <p:stCondLst>
                              <p:cond delay="500"/>
                            </p:stCondLst>
                            <p:childTnLst>
                              <p:par>
                                <p:cTn id="14" presetID="23" presetClass="entr" presetSubtype="272" fill="hold" nodeType="afterEffect">
                                  <p:stCondLst>
                                    <p:cond delay="250"/>
                                  </p:stCondLst>
                                  <p:childTnLst>
                                    <p:set>
                                      <p:cBhvr>
                                        <p:cTn id="15" dur="1" fill="hold">
                                          <p:stCondLst>
                                            <p:cond delay="0"/>
                                          </p:stCondLst>
                                        </p:cTn>
                                        <p:tgtEl>
                                          <p:spTgt spid="53"/>
                                        </p:tgtEl>
                                        <p:attrNameLst>
                                          <p:attrName>style.visibility</p:attrName>
                                        </p:attrNameLst>
                                      </p:cBhvr>
                                      <p:to>
                                        <p:strVal val="visible"/>
                                      </p:to>
                                    </p:set>
                                    <p:anim calcmode="lin" valueType="num">
                                      <p:cBhvr>
                                        <p:cTn id="16" dur="250" fill="hold"/>
                                        <p:tgtEl>
                                          <p:spTgt spid="53"/>
                                        </p:tgtEl>
                                        <p:attrNameLst>
                                          <p:attrName>ppt_w</p:attrName>
                                        </p:attrNameLst>
                                      </p:cBhvr>
                                      <p:tavLst>
                                        <p:tav tm="0">
                                          <p:val>
                                            <p:strVal val="2/3*#ppt_w"/>
                                          </p:val>
                                        </p:tav>
                                        <p:tav tm="100000">
                                          <p:val>
                                            <p:strVal val="#ppt_w"/>
                                          </p:val>
                                        </p:tav>
                                      </p:tavLst>
                                    </p:anim>
                                    <p:anim calcmode="lin" valueType="num">
                                      <p:cBhvr>
                                        <p:cTn id="17" dur="250" fill="hold"/>
                                        <p:tgtEl>
                                          <p:spTgt spid="53"/>
                                        </p:tgtEl>
                                        <p:attrNameLst>
                                          <p:attrName>ppt_h</p:attrName>
                                        </p:attrNameLst>
                                      </p:cBhvr>
                                      <p:tavLst>
                                        <p:tav tm="0">
                                          <p:val>
                                            <p:strVal val="2/3*#ppt_h"/>
                                          </p:val>
                                        </p:tav>
                                        <p:tav tm="100000">
                                          <p:val>
                                            <p:strVal val="#ppt_h"/>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fade">
                                      <p:cBhvr>
                                        <p:cTn id="21" dur="250"/>
                                        <p:tgtEl>
                                          <p:spTgt spid="68"/>
                                        </p:tgtEl>
                                      </p:cBhvr>
                                    </p:animEffect>
                                  </p:childTnLst>
                                </p:cTn>
                              </p:par>
                            </p:childTnLst>
                          </p:cTn>
                        </p:par>
                        <p:par>
                          <p:cTn id="22" fill="hold">
                            <p:stCondLst>
                              <p:cond delay="1250"/>
                            </p:stCondLst>
                            <p:childTnLst>
                              <p:par>
                                <p:cTn id="23" presetID="23" presetClass="entr" presetSubtype="272" fill="hold" nodeType="afterEffect">
                                  <p:stCondLst>
                                    <p:cond delay="250"/>
                                  </p:stCondLst>
                                  <p:childTnLst>
                                    <p:set>
                                      <p:cBhvr>
                                        <p:cTn id="24" dur="1" fill="hold">
                                          <p:stCondLst>
                                            <p:cond delay="0"/>
                                          </p:stCondLst>
                                        </p:cTn>
                                        <p:tgtEl>
                                          <p:spTgt spid="60"/>
                                        </p:tgtEl>
                                        <p:attrNameLst>
                                          <p:attrName>style.visibility</p:attrName>
                                        </p:attrNameLst>
                                      </p:cBhvr>
                                      <p:to>
                                        <p:strVal val="visible"/>
                                      </p:to>
                                    </p:set>
                                    <p:anim calcmode="lin" valueType="num">
                                      <p:cBhvr>
                                        <p:cTn id="25" dur="250" fill="hold"/>
                                        <p:tgtEl>
                                          <p:spTgt spid="60"/>
                                        </p:tgtEl>
                                        <p:attrNameLst>
                                          <p:attrName>ppt_w</p:attrName>
                                        </p:attrNameLst>
                                      </p:cBhvr>
                                      <p:tavLst>
                                        <p:tav tm="0">
                                          <p:val>
                                            <p:strVal val="2/3*#ppt_w"/>
                                          </p:val>
                                        </p:tav>
                                        <p:tav tm="100000">
                                          <p:val>
                                            <p:strVal val="#ppt_w"/>
                                          </p:val>
                                        </p:tav>
                                      </p:tavLst>
                                    </p:anim>
                                    <p:anim calcmode="lin" valueType="num">
                                      <p:cBhvr>
                                        <p:cTn id="26" dur="250" fill="hold"/>
                                        <p:tgtEl>
                                          <p:spTgt spid="60"/>
                                        </p:tgtEl>
                                        <p:attrNameLst>
                                          <p:attrName>ppt_h</p:attrName>
                                        </p:attrNameLst>
                                      </p:cBhvr>
                                      <p:tavLst>
                                        <p:tav tm="0">
                                          <p:val>
                                            <p:strVal val="2/3*#ppt_h"/>
                                          </p:val>
                                        </p:tav>
                                        <p:tav tm="100000">
                                          <p:val>
                                            <p:strVal val="#ppt_h"/>
                                          </p:val>
                                        </p:tav>
                                      </p:tavLst>
                                    </p:anim>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fade">
                                      <p:cBhvr>
                                        <p:cTn id="30" dur="2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DEED778A-8C96-4DE2-929C-07C08ED5E9B8}"/>
              </a:ext>
            </a:extLst>
          </p:cNvPr>
          <p:cNvSpPr>
            <a:spLocks/>
          </p:cNvSpPr>
          <p:nvPr/>
        </p:nvSpPr>
        <p:spPr>
          <a:xfrm>
            <a:off x="-1"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2" name="文本框 41">
            <a:extLst>
              <a:ext uri="{FF2B5EF4-FFF2-40B4-BE49-F238E27FC236}">
                <a16:creationId xmlns:a16="http://schemas.microsoft.com/office/drawing/2014/main" id="{6F6CBC59-88FE-47EB-8856-3DDD1F93BA1C}"/>
              </a:ext>
            </a:extLst>
          </p:cNvPr>
          <p:cNvSpPr txBox="1"/>
          <p:nvPr/>
        </p:nvSpPr>
        <p:spPr>
          <a:xfrm>
            <a:off x="3360725" y="1950413"/>
            <a:ext cx="5470550" cy="1043635"/>
          </a:xfrm>
          <a:custGeom>
            <a:avLst/>
            <a:gdLst/>
            <a:ahLst/>
            <a:cxnLst/>
            <a:rect l="l" t="t" r="r" b="b"/>
            <a:pathLst>
              <a:path w="5470550" h="1043635">
                <a:moveTo>
                  <a:pt x="2265046" y="169469"/>
                </a:moveTo>
                <a:lnTo>
                  <a:pt x="2134591" y="607161"/>
                </a:lnTo>
                <a:lnTo>
                  <a:pt x="2394280" y="607161"/>
                </a:lnTo>
                <a:close/>
                <a:moveTo>
                  <a:pt x="3853891" y="15849"/>
                </a:moveTo>
                <a:lnTo>
                  <a:pt x="4045306" y="15849"/>
                </a:lnTo>
                <a:lnTo>
                  <a:pt x="4045306" y="469392"/>
                </a:lnTo>
                <a:lnTo>
                  <a:pt x="4396436" y="15849"/>
                </a:lnTo>
                <a:lnTo>
                  <a:pt x="4625645" y="15849"/>
                </a:lnTo>
                <a:lnTo>
                  <a:pt x="4236720" y="491337"/>
                </a:lnTo>
                <a:lnTo>
                  <a:pt x="4668317" y="1026566"/>
                </a:lnTo>
                <a:lnTo>
                  <a:pt x="4431793" y="1026566"/>
                </a:lnTo>
                <a:lnTo>
                  <a:pt x="4045306" y="521817"/>
                </a:lnTo>
                <a:lnTo>
                  <a:pt x="4045306" y="1026566"/>
                </a:lnTo>
                <a:lnTo>
                  <a:pt x="3853891" y="1026566"/>
                </a:lnTo>
                <a:close/>
                <a:moveTo>
                  <a:pt x="2844241" y="15849"/>
                </a:moveTo>
                <a:lnTo>
                  <a:pt x="3046629" y="15849"/>
                </a:lnTo>
                <a:lnTo>
                  <a:pt x="3494075" y="685190"/>
                </a:lnTo>
                <a:lnTo>
                  <a:pt x="3494075" y="15849"/>
                </a:lnTo>
                <a:lnTo>
                  <a:pt x="3665982" y="15849"/>
                </a:lnTo>
                <a:lnTo>
                  <a:pt x="3665982" y="1026566"/>
                </a:lnTo>
                <a:lnTo>
                  <a:pt x="3492856" y="1026566"/>
                </a:lnTo>
                <a:lnTo>
                  <a:pt x="3017368" y="319430"/>
                </a:lnTo>
                <a:lnTo>
                  <a:pt x="3017368" y="1026566"/>
                </a:lnTo>
                <a:lnTo>
                  <a:pt x="2844241" y="1026566"/>
                </a:lnTo>
                <a:close/>
                <a:moveTo>
                  <a:pt x="2151660" y="15849"/>
                </a:moveTo>
                <a:lnTo>
                  <a:pt x="2388185" y="15849"/>
                </a:lnTo>
                <a:lnTo>
                  <a:pt x="2725903" y="1026566"/>
                </a:lnTo>
                <a:lnTo>
                  <a:pt x="2519858" y="1026566"/>
                </a:lnTo>
                <a:lnTo>
                  <a:pt x="2443048" y="768096"/>
                </a:lnTo>
                <a:lnTo>
                  <a:pt x="2085823" y="768096"/>
                </a:lnTo>
                <a:lnTo>
                  <a:pt x="2009014" y="1026566"/>
                </a:lnTo>
                <a:lnTo>
                  <a:pt x="1813942" y="1026566"/>
                </a:lnTo>
                <a:close/>
                <a:moveTo>
                  <a:pt x="872567" y="15849"/>
                </a:moveTo>
                <a:lnTo>
                  <a:pt x="1063981" y="15849"/>
                </a:lnTo>
                <a:lnTo>
                  <a:pt x="1063981" y="416966"/>
                </a:lnTo>
                <a:lnTo>
                  <a:pt x="1506551" y="416966"/>
                </a:lnTo>
                <a:lnTo>
                  <a:pt x="1506551" y="15849"/>
                </a:lnTo>
                <a:lnTo>
                  <a:pt x="1697965" y="15849"/>
                </a:lnTo>
                <a:lnTo>
                  <a:pt x="1697965" y="1026566"/>
                </a:lnTo>
                <a:lnTo>
                  <a:pt x="1506551" y="1026566"/>
                </a:lnTo>
                <a:lnTo>
                  <a:pt x="1506551" y="576681"/>
                </a:lnTo>
                <a:lnTo>
                  <a:pt x="1063981" y="576681"/>
                </a:lnTo>
                <a:lnTo>
                  <a:pt x="1063981" y="1026566"/>
                </a:lnTo>
                <a:lnTo>
                  <a:pt x="872567" y="1026566"/>
                </a:lnTo>
                <a:close/>
                <a:moveTo>
                  <a:pt x="0" y="15849"/>
                </a:moveTo>
                <a:lnTo>
                  <a:pt x="724205" y="15849"/>
                </a:lnTo>
                <a:lnTo>
                  <a:pt x="724205" y="176784"/>
                </a:lnTo>
                <a:lnTo>
                  <a:pt x="458420" y="176784"/>
                </a:lnTo>
                <a:lnTo>
                  <a:pt x="458420" y="1026566"/>
                </a:lnTo>
                <a:lnTo>
                  <a:pt x="267005" y="1026566"/>
                </a:lnTo>
                <a:lnTo>
                  <a:pt x="267005" y="176784"/>
                </a:lnTo>
                <a:lnTo>
                  <a:pt x="0" y="176784"/>
                </a:lnTo>
                <a:close/>
                <a:moveTo>
                  <a:pt x="5108448" y="0"/>
                </a:moveTo>
                <a:cubicBezTo>
                  <a:pt x="5199482" y="0"/>
                  <a:pt x="5274260" y="18085"/>
                  <a:pt x="5332781" y="54254"/>
                </a:cubicBezTo>
                <a:cubicBezTo>
                  <a:pt x="5391302" y="90424"/>
                  <a:pt x="5431536" y="143053"/>
                  <a:pt x="5453482" y="212141"/>
                </a:cubicBezTo>
                <a:lnTo>
                  <a:pt x="5301082" y="282854"/>
                </a:lnTo>
                <a:cubicBezTo>
                  <a:pt x="5285639" y="243027"/>
                  <a:pt x="5263084" y="212953"/>
                  <a:pt x="5233416" y="192633"/>
                </a:cubicBezTo>
                <a:cubicBezTo>
                  <a:pt x="5203748" y="172313"/>
                  <a:pt x="5163718" y="162153"/>
                  <a:pt x="5113325" y="162153"/>
                </a:cubicBezTo>
                <a:cubicBezTo>
                  <a:pt x="5058868" y="162153"/>
                  <a:pt x="5018025" y="172517"/>
                  <a:pt x="4990796" y="193243"/>
                </a:cubicBezTo>
                <a:cubicBezTo>
                  <a:pt x="4963567" y="213969"/>
                  <a:pt x="4949952" y="244246"/>
                  <a:pt x="4949952" y="284073"/>
                </a:cubicBezTo>
                <a:cubicBezTo>
                  <a:pt x="4949952" y="322275"/>
                  <a:pt x="4964176" y="351536"/>
                  <a:pt x="4992625" y="371856"/>
                </a:cubicBezTo>
                <a:cubicBezTo>
                  <a:pt x="5021073" y="392176"/>
                  <a:pt x="5071060" y="408838"/>
                  <a:pt x="5142586" y="421843"/>
                </a:cubicBezTo>
                <a:cubicBezTo>
                  <a:pt x="5257191" y="442163"/>
                  <a:pt x="5340502" y="477520"/>
                  <a:pt x="5392522" y="527913"/>
                </a:cubicBezTo>
                <a:cubicBezTo>
                  <a:pt x="5444541" y="578307"/>
                  <a:pt x="5470550" y="648208"/>
                  <a:pt x="5470550" y="737616"/>
                </a:cubicBezTo>
                <a:cubicBezTo>
                  <a:pt x="5470550" y="796137"/>
                  <a:pt x="5454904" y="848766"/>
                  <a:pt x="5423612" y="895502"/>
                </a:cubicBezTo>
                <a:cubicBezTo>
                  <a:pt x="5392318" y="942238"/>
                  <a:pt x="5348428" y="978611"/>
                  <a:pt x="5291938" y="1004621"/>
                </a:cubicBezTo>
                <a:cubicBezTo>
                  <a:pt x="5235448" y="1030630"/>
                  <a:pt x="5171440" y="1043635"/>
                  <a:pt x="5099914" y="1043635"/>
                </a:cubicBezTo>
                <a:cubicBezTo>
                  <a:pt x="5000752" y="1043635"/>
                  <a:pt x="4918253" y="1023315"/>
                  <a:pt x="4852416" y="982675"/>
                </a:cubicBezTo>
                <a:cubicBezTo>
                  <a:pt x="4786580" y="942035"/>
                  <a:pt x="4742688" y="884326"/>
                  <a:pt x="4720743" y="809549"/>
                </a:cubicBezTo>
                <a:lnTo>
                  <a:pt x="4874362" y="737616"/>
                </a:lnTo>
                <a:cubicBezTo>
                  <a:pt x="4888993" y="784758"/>
                  <a:pt x="4915408" y="820521"/>
                  <a:pt x="4953610" y="844905"/>
                </a:cubicBezTo>
                <a:cubicBezTo>
                  <a:pt x="4991812" y="869289"/>
                  <a:pt x="5040173" y="881481"/>
                  <a:pt x="5098694" y="881481"/>
                </a:cubicBezTo>
                <a:cubicBezTo>
                  <a:pt x="5157216" y="881481"/>
                  <a:pt x="5201717" y="869493"/>
                  <a:pt x="5232197" y="845515"/>
                </a:cubicBezTo>
                <a:cubicBezTo>
                  <a:pt x="5262677" y="821537"/>
                  <a:pt x="5277917" y="787197"/>
                  <a:pt x="5277917" y="742493"/>
                </a:cubicBezTo>
                <a:cubicBezTo>
                  <a:pt x="5277917" y="700227"/>
                  <a:pt x="5261864" y="666902"/>
                  <a:pt x="5229759" y="642518"/>
                </a:cubicBezTo>
                <a:cubicBezTo>
                  <a:pt x="5197652" y="618134"/>
                  <a:pt x="5142179" y="598627"/>
                  <a:pt x="5063338" y="583997"/>
                </a:cubicBezTo>
                <a:cubicBezTo>
                  <a:pt x="4959299" y="565302"/>
                  <a:pt x="4882490" y="531977"/>
                  <a:pt x="4832909" y="484022"/>
                </a:cubicBezTo>
                <a:cubicBezTo>
                  <a:pt x="4783328" y="436067"/>
                  <a:pt x="4758538" y="372262"/>
                  <a:pt x="4758538" y="292608"/>
                </a:cubicBezTo>
                <a:cubicBezTo>
                  <a:pt x="4758538" y="235712"/>
                  <a:pt x="4772559" y="185115"/>
                  <a:pt x="4800600" y="140817"/>
                </a:cubicBezTo>
                <a:cubicBezTo>
                  <a:pt x="4828642" y="96520"/>
                  <a:pt x="4869079" y="61976"/>
                  <a:pt x="4921911" y="37185"/>
                </a:cubicBezTo>
                <a:cubicBezTo>
                  <a:pt x="4974743" y="12395"/>
                  <a:pt x="5036923" y="0"/>
                  <a:pt x="510844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endParaRPr>
          </a:p>
        </p:txBody>
      </p:sp>
      <p:grpSp>
        <p:nvGrpSpPr>
          <p:cNvPr id="4" name="组合 3">
            <a:extLst>
              <a:ext uri="{FF2B5EF4-FFF2-40B4-BE49-F238E27FC236}">
                <a16:creationId xmlns:a16="http://schemas.microsoft.com/office/drawing/2014/main" id="{E54C11A5-C8EA-4EFD-9374-2FE193D67391}"/>
              </a:ext>
            </a:extLst>
          </p:cNvPr>
          <p:cNvGrpSpPr/>
          <p:nvPr/>
        </p:nvGrpSpPr>
        <p:grpSpPr>
          <a:xfrm flipV="1">
            <a:off x="3420844" y="2200210"/>
            <a:ext cx="646930" cy="625992"/>
            <a:chOff x="7358137" y="120226"/>
            <a:chExt cx="6955828" cy="6730704"/>
          </a:xfrm>
        </p:grpSpPr>
        <p:sp>
          <p:nvSpPr>
            <p:cNvPr id="8" name="任意多边形: 形状 7">
              <a:extLst>
                <a:ext uri="{FF2B5EF4-FFF2-40B4-BE49-F238E27FC236}">
                  <a16:creationId xmlns:a16="http://schemas.microsoft.com/office/drawing/2014/main" id="{5D5278EA-BA9D-40BF-8AF4-FAD69C950DC4}"/>
                </a:ext>
              </a:extLst>
            </p:cNvPr>
            <p:cNvSpPr/>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9" name="任意多边形: 形状 8">
              <a:extLst>
                <a:ext uri="{FF2B5EF4-FFF2-40B4-BE49-F238E27FC236}">
                  <a16:creationId xmlns:a16="http://schemas.microsoft.com/office/drawing/2014/main" id="{730BCF8B-F78F-4C79-A996-D1E0CEABEF1D}"/>
                </a:ext>
              </a:extLst>
            </p:cNvPr>
            <p:cNvSpPr/>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0" name="任意多边形: 形状 9">
              <a:extLst>
                <a:ext uri="{FF2B5EF4-FFF2-40B4-BE49-F238E27FC236}">
                  <a16:creationId xmlns:a16="http://schemas.microsoft.com/office/drawing/2014/main" id="{8C61F76A-6911-4562-A73F-D112FE242B6D}"/>
                </a:ext>
              </a:extLst>
            </p:cNvPr>
            <p:cNvSpPr/>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1" name="任意多边形: 形状 10">
              <a:extLst>
                <a:ext uri="{FF2B5EF4-FFF2-40B4-BE49-F238E27FC236}">
                  <a16:creationId xmlns:a16="http://schemas.microsoft.com/office/drawing/2014/main" id="{79EEF00D-8209-4B15-84A9-C2FDFCB4BE3E}"/>
                </a:ext>
              </a:extLst>
            </p:cNvPr>
            <p:cNvSpPr/>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sp>
        <p:nvSpPr>
          <p:cNvPr id="12" name="矩形 11">
            <a:extLst>
              <a:ext uri="{FF2B5EF4-FFF2-40B4-BE49-F238E27FC236}">
                <a16:creationId xmlns:a16="http://schemas.microsoft.com/office/drawing/2014/main" id="{51CB6941-C455-4475-8DEC-A05DEE3E1875}"/>
              </a:ext>
            </a:extLst>
          </p:cNvPr>
          <p:cNvSpPr/>
          <p:nvPr/>
        </p:nvSpPr>
        <p:spPr>
          <a:xfrm>
            <a:off x="3629647" y="2079234"/>
            <a:ext cx="192550" cy="560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7EF11B80-BD1D-4F0B-B9A2-D450FCAF63E6}"/>
              </a:ext>
            </a:extLst>
          </p:cNvPr>
          <p:cNvGrpSpPr/>
          <p:nvPr/>
        </p:nvGrpSpPr>
        <p:grpSpPr>
          <a:xfrm flipV="1">
            <a:off x="4624454" y="2200210"/>
            <a:ext cx="646930" cy="625992"/>
            <a:chOff x="7358137" y="120226"/>
            <a:chExt cx="6955828" cy="6730704"/>
          </a:xfrm>
        </p:grpSpPr>
        <p:sp>
          <p:nvSpPr>
            <p:cNvPr id="14" name="任意多边形: 形状 13">
              <a:extLst>
                <a:ext uri="{FF2B5EF4-FFF2-40B4-BE49-F238E27FC236}">
                  <a16:creationId xmlns:a16="http://schemas.microsoft.com/office/drawing/2014/main" id="{76C8E90F-878D-49F1-B377-25A7788BD2C4}"/>
                </a:ext>
              </a:extLst>
            </p:cNvPr>
            <p:cNvSpPr/>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5" name="任意多边形: 形状 14">
              <a:extLst>
                <a:ext uri="{FF2B5EF4-FFF2-40B4-BE49-F238E27FC236}">
                  <a16:creationId xmlns:a16="http://schemas.microsoft.com/office/drawing/2014/main" id="{DF9C7DE4-3281-47E1-ADFF-BB31536FBA6D}"/>
                </a:ext>
              </a:extLst>
            </p:cNvPr>
            <p:cNvSpPr/>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6" name="任意多边形: 形状 15">
              <a:extLst>
                <a:ext uri="{FF2B5EF4-FFF2-40B4-BE49-F238E27FC236}">
                  <a16:creationId xmlns:a16="http://schemas.microsoft.com/office/drawing/2014/main" id="{6AC6A539-DFB4-4CB2-B3C4-26E3A64F46D6}"/>
                </a:ext>
              </a:extLst>
            </p:cNvPr>
            <p:cNvSpPr/>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7" name="任意多边形: 形状 16">
              <a:extLst>
                <a:ext uri="{FF2B5EF4-FFF2-40B4-BE49-F238E27FC236}">
                  <a16:creationId xmlns:a16="http://schemas.microsoft.com/office/drawing/2014/main" id="{CD96D0EC-7962-4BB2-B2B0-3ADBECE7EE7E}"/>
                </a:ext>
              </a:extLst>
            </p:cNvPr>
            <p:cNvSpPr/>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grpSp>
        <p:nvGrpSpPr>
          <p:cNvPr id="18" name="组合 17">
            <a:extLst>
              <a:ext uri="{FF2B5EF4-FFF2-40B4-BE49-F238E27FC236}">
                <a16:creationId xmlns:a16="http://schemas.microsoft.com/office/drawing/2014/main" id="{CE69A602-8496-4490-B079-389D13A503CD}"/>
              </a:ext>
            </a:extLst>
          </p:cNvPr>
          <p:cNvGrpSpPr/>
          <p:nvPr/>
        </p:nvGrpSpPr>
        <p:grpSpPr>
          <a:xfrm flipV="1">
            <a:off x="5719598" y="2200210"/>
            <a:ext cx="646930" cy="625992"/>
            <a:chOff x="7358137" y="120226"/>
            <a:chExt cx="6955828" cy="6730704"/>
          </a:xfrm>
        </p:grpSpPr>
        <p:sp>
          <p:nvSpPr>
            <p:cNvPr id="19" name="任意多边形: 形状 18">
              <a:extLst>
                <a:ext uri="{FF2B5EF4-FFF2-40B4-BE49-F238E27FC236}">
                  <a16:creationId xmlns:a16="http://schemas.microsoft.com/office/drawing/2014/main" id="{0BE2D85E-1E23-4AB4-BEBD-6294D9F55301}"/>
                </a:ext>
              </a:extLst>
            </p:cNvPr>
            <p:cNvSpPr/>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20" name="任意多边形: 形状 19">
              <a:extLst>
                <a:ext uri="{FF2B5EF4-FFF2-40B4-BE49-F238E27FC236}">
                  <a16:creationId xmlns:a16="http://schemas.microsoft.com/office/drawing/2014/main" id="{92BDB73B-1A94-4DAB-97E6-E7C3D38074E3}"/>
                </a:ext>
              </a:extLst>
            </p:cNvPr>
            <p:cNvSpPr/>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21" name="任意多边形: 形状 20">
              <a:extLst>
                <a:ext uri="{FF2B5EF4-FFF2-40B4-BE49-F238E27FC236}">
                  <a16:creationId xmlns:a16="http://schemas.microsoft.com/office/drawing/2014/main" id="{AED51B04-1A5D-4BE3-BB8D-A75A98A4B0A3}"/>
                </a:ext>
              </a:extLst>
            </p:cNvPr>
            <p:cNvSpPr/>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22" name="任意多边形: 形状 21">
              <a:extLst>
                <a:ext uri="{FF2B5EF4-FFF2-40B4-BE49-F238E27FC236}">
                  <a16:creationId xmlns:a16="http://schemas.microsoft.com/office/drawing/2014/main" id="{2697BE80-B154-4A4A-BF7F-CFFBCE594963}"/>
                </a:ext>
              </a:extLst>
            </p:cNvPr>
            <p:cNvSpPr/>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grpSp>
        <p:nvGrpSpPr>
          <p:cNvPr id="23" name="组合 22">
            <a:extLst>
              <a:ext uri="{FF2B5EF4-FFF2-40B4-BE49-F238E27FC236}">
                <a16:creationId xmlns:a16="http://schemas.microsoft.com/office/drawing/2014/main" id="{0FD420CC-4853-48F7-AACC-00D5AC657D08}"/>
              </a:ext>
            </a:extLst>
          </p:cNvPr>
          <p:cNvGrpSpPr/>
          <p:nvPr/>
        </p:nvGrpSpPr>
        <p:grpSpPr>
          <a:xfrm flipV="1">
            <a:off x="6814742" y="2200210"/>
            <a:ext cx="646930" cy="625992"/>
            <a:chOff x="7358137" y="120226"/>
            <a:chExt cx="6955828" cy="6730704"/>
          </a:xfrm>
        </p:grpSpPr>
        <p:sp>
          <p:nvSpPr>
            <p:cNvPr id="24" name="任意多边形: 形状 23">
              <a:extLst>
                <a:ext uri="{FF2B5EF4-FFF2-40B4-BE49-F238E27FC236}">
                  <a16:creationId xmlns:a16="http://schemas.microsoft.com/office/drawing/2014/main" id="{60A6F19A-A721-4569-BE04-9DA88EEE0077}"/>
                </a:ext>
              </a:extLst>
            </p:cNvPr>
            <p:cNvSpPr/>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25" name="任意多边形: 形状 24">
              <a:extLst>
                <a:ext uri="{FF2B5EF4-FFF2-40B4-BE49-F238E27FC236}">
                  <a16:creationId xmlns:a16="http://schemas.microsoft.com/office/drawing/2014/main" id="{7F7FAB2A-7B95-4AC9-B8DF-B1DF7E1CC569}"/>
                </a:ext>
              </a:extLst>
            </p:cNvPr>
            <p:cNvSpPr/>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26" name="任意多边形: 形状 25">
              <a:extLst>
                <a:ext uri="{FF2B5EF4-FFF2-40B4-BE49-F238E27FC236}">
                  <a16:creationId xmlns:a16="http://schemas.microsoft.com/office/drawing/2014/main" id="{5B758225-A7FF-463E-8869-6D961385B2FA}"/>
                </a:ext>
              </a:extLst>
            </p:cNvPr>
            <p:cNvSpPr/>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27" name="任意多边形: 形状 26">
              <a:extLst>
                <a:ext uri="{FF2B5EF4-FFF2-40B4-BE49-F238E27FC236}">
                  <a16:creationId xmlns:a16="http://schemas.microsoft.com/office/drawing/2014/main" id="{614EFFCB-B956-4D86-BEDF-E074AE73268D}"/>
                </a:ext>
              </a:extLst>
            </p:cNvPr>
            <p:cNvSpPr/>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grpSp>
        <p:nvGrpSpPr>
          <p:cNvPr id="28" name="组合 27">
            <a:extLst>
              <a:ext uri="{FF2B5EF4-FFF2-40B4-BE49-F238E27FC236}">
                <a16:creationId xmlns:a16="http://schemas.microsoft.com/office/drawing/2014/main" id="{81047C26-1169-44C2-9580-0A8A1B195229}"/>
              </a:ext>
            </a:extLst>
          </p:cNvPr>
          <p:cNvGrpSpPr/>
          <p:nvPr/>
        </p:nvGrpSpPr>
        <p:grpSpPr>
          <a:xfrm flipV="1">
            <a:off x="7909886" y="2200210"/>
            <a:ext cx="646930" cy="625992"/>
            <a:chOff x="7358137" y="120226"/>
            <a:chExt cx="6955828" cy="6730704"/>
          </a:xfrm>
        </p:grpSpPr>
        <p:sp>
          <p:nvSpPr>
            <p:cNvPr id="29" name="任意多边形: 形状 28">
              <a:extLst>
                <a:ext uri="{FF2B5EF4-FFF2-40B4-BE49-F238E27FC236}">
                  <a16:creationId xmlns:a16="http://schemas.microsoft.com/office/drawing/2014/main" id="{216821C5-E65F-4B08-8811-AA1761D2FBCF}"/>
                </a:ext>
              </a:extLst>
            </p:cNvPr>
            <p:cNvSpPr/>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30" name="任意多边形: 形状 29">
              <a:extLst>
                <a:ext uri="{FF2B5EF4-FFF2-40B4-BE49-F238E27FC236}">
                  <a16:creationId xmlns:a16="http://schemas.microsoft.com/office/drawing/2014/main" id="{7B0D9664-32FF-432F-816E-CB69894EFB36}"/>
                </a:ext>
              </a:extLst>
            </p:cNvPr>
            <p:cNvSpPr/>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31" name="任意多边形: 形状 30">
              <a:extLst>
                <a:ext uri="{FF2B5EF4-FFF2-40B4-BE49-F238E27FC236}">
                  <a16:creationId xmlns:a16="http://schemas.microsoft.com/office/drawing/2014/main" id="{769AE136-58E3-4587-85CF-5837A1D21783}"/>
                </a:ext>
              </a:extLst>
            </p:cNvPr>
            <p:cNvSpPr/>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32" name="任意多边形: 形状 31">
              <a:extLst>
                <a:ext uri="{FF2B5EF4-FFF2-40B4-BE49-F238E27FC236}">
                  <a16:creationId xmlns:a16="http://schemas.microsoft.com/office/drawing/2014/main" id="{3859B4E0-2DDC-4D93-9A49-863F4A401F90}"/>
                </a:ext>
              </a:extLst>
            </p:cNvPr>
            <p:cNvSpPr/>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sp>
        <p:nvSpPr>
          <p:cNvPr id="33" name="矩形 32">
            <a:extLst>
              <a:ext uri="{FF2B5EF4-FFF2-40B4-BE49-F238E27FC236}">
                <a16:creationId xmlns:a16="http://schemas.microsoft.com/office/drawing/2014/main" id="{FFF82333-AB51-4CDD-9A5B-F65073CA0867}"/>
              </a:ext>
            </a:extLst>
          </p:cNvPr>
          <p:cNvSpPr/>
          <p:nvPr/>
        </p:nvSpPr>
        <p:spPr>
          <a:xfrm rot="5400000">
            <a:off x="4553735" y="2170401"/>
            <a:ext cx="161778" cy="560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55E2A5A1-202F-4FD9-99B4-5BA755B4C70F}"/>
              </a:ext>
            </a:extLst>
          </p:cNvPr>
          <p:cNvSpPr/>
          <p:nvPr/>
        </p:nvSpPr>
        <p:spPr>
          <a:xfrm rot="5400000">
            <a:off x="5549016" y="2334186"/>
            <a:ext cx="158559" cy="608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a:extLst>
              <a:ext uri="{FF2B5EF4-FFF2-40B4-BE49-F238E27FC236}">
                <a16:creationId xmlns:a16="http://schemas.microsoft.com/office/drawing/2014/main" id="{B3F17570-F442-4A44-893C-D3E3BF28E180}"/>
              </a:ext>
            </a:extLst>
          </p:cNvPr>
          <p:cNvSpPr/>
          <p:nvPr/>
        </p:nvSpPr>
        <p:spPr>
          <a:xfrm>
            <a:off x="5870403" y="2856388"/>
            <a:ext cx="481012" cy="871538"/>
          </a:xfrm>
          <a:custGeom>
            <a:avLst/>
            <a:gdLst>
              <a:gd name="connsiteX0" fmla="*/ 0 w 469106"/>
              <a:gd name="connsiteY0" fmla="*/ 71438 h 871538"/>
              <a:gd name="connsiteX1" fmla="*/ 247650 w 469106"/>
              <a:gd name="connsiteY1" fmla="*/ 871538 h 871538"/>
              <a:gd name="connsiteX2" fmla="*/ 469106 w 469106"/>
              <a:gd name="connsiteY2" fmla="*/ 871538 h 871538"/>
              <a:gd name="connsiteX3" fmla="*/ 173831 w 469106"/>
              <a:gd name="connsiteY3" fmla="*/ 0 h 871538"/>
              <a:gd name="connsiteX4" fmla="*/ 0 w 469106"/>
              <a:gd name="connsiteY4" fmla="*/ 71438 h 871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106" h="871538">
                <a:moveTo>
                  <a:pt x="0" y="71438"/>
                </a:moveTo>
                <a:lnTo>
                  <a:pt x="247650" y="871538"/>
                </a:lnTo>
                <a:lnTo>
                  <a:pt x="469106" y="871538"/>
                </a:lnTo>
                <a:lnTo>
                  <a:pt x="173831" y="0"/>
                </a:lnTo>
                <a:lnTo>
                  <a:pt x="0" y="7143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矩形 36">
            <a:extLst>
              <a:ext uri="{FF2B5EF4-FFF2-40B4-BE49-F238E27FC236}">
                <a16:creationId xmlns:a16="http://schemas.microsoft.com/office/drawing/2014/main" id="{20896218-7440-4F84-ACC2-73D1C631F7C5}"/>
              </a:ext>
            </a:extLst>
          </p:cNvPr>
          <p:cNvSpPr/>
          <p:nvPr/>
        </p:nvSpPr>
        <p:spPr>
          <a:xfrm>
            <a:off x="6203778" y="2200210"/>
            <a:ext cx="169481" cy="6942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459A5F0D-C561-4292-833A-B402673BC8EE}"/>
              </a:ext>
            </a:extLst>
          </p:cNvPr>
          <p:cNvSpPr/>
          <p:nvPr/>
        </p:nvSpPr>
        <p:spPr>
          <a:xfrm>
            <a:off x="6853331" y="2079234"/>
            <a:ext cx="169481" cy="777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id="{04DAAA74-0C83-464D-A59A-4AAB3DEFC7AA}"/>
              </a:ext>
            </a:extLst>
          </p:cNvPr>
          <p:cNvSpPr/>
          <p:nvPr/>
        </p:nvSpPr>
        <p:spPr>
          <a:xfrm>
            <a:off x="8115327" y="2200210"/>
            <a:ext cx="219669" cy="121205"/>
          </a:xfrm>
          <a:custGeom>
            <a:avLst/>
            <a:gdLst>
              <a:gd name="connsiteX0" fmla="*/ 0 w 184215"/>
              <a:gd name="connsiteY0" fmla="*/ 0 h 130729"/>
              <a:gd name="connsiteX1" fmla="*/ 184215 w 184215"/>
              <a:gd name="connsiteY1" fmla="*/ 0 h 130729"/>
              <a:gd name="connsiteX2" fmla="*/ 184215 w 184215"/>
              <a:gd name="connsiteY2" fmla="*/ 130729 h 130729"/>
              <a:gd name="connsiteX3" fmla="*/ 0 w 184215"/>
              <a:gd name="connsiteY3" fmla="*/ 130729 h 130729"/>
              <a:gd name="connsiteX4" fmla="*/ 0 w 184215"/>
              <a:gd name="connsiteY4" fmla="*/ 0 h 130729"/>
              <a:gd name="connsiteX0" fmla="*/ 0 w 205647"/>
              <a:gd name="connsiteY0" fmla="*/ 0 h 130729"/>
              <a:gd name="connsiteX1" fmla="*/ 184215 w 205647"/>
              <a:gd name="connsiteY1" fmla="*/ 0 h 130729"/>
              <a:gd name="connsiteX2" fmla="*/ 205647 w 205647"/>
              <a:gd name="connsiteY2" fmla="*/ 123585 h 130729"/>
              <a:gd name="connsiteX3" fmla="*/ 0 w 205647"/>
              <a:gd name="connsiteY3" fmla="*/ 130729 h 130729"/>
              <a:gd name="connsiteX4" fmla="*/ 0 w 205647"/>
              <a:gd name="connsiteY4" fmla="*/ 0 h 130729"/>
              <a:gd name="connsiteX0" fmla="*/ 0 w 205647"/>
              <a:gd name="connsiteY0" fmla="*/ 0 h 130729"/>
              <a:gd name="connsiteX1" fmla="*/ 184215 w 205647"/>
              <a:gd name="connsiteY1" fmla="*/ 0 h 130729"/>
              <a:gd name="connsiteX2" fmla="*/ 205647 w 205647"/>
              <a:gd name="connsiteY2" fmla="*/ 123585 h 130729"/>
              <a:gd name="connsiteX3" fmla="*/ 0 w 205647"/>
              <a:gd name="connsiteY3" fmla="*/ 130729 h 130729"/>
              <a:gd name="connsiteX4" fmla="*/ 0 w 205647"/>
              <a:gd name="connsiteY4" fmla="*/ 0 h 130729"/>
              <a:gd name="connsiteX0" fmla="*/ 0 w 205647"/>
              <a:gd name="connsiteY0" fmla="*/ 0 h 130729"/>
              <a:gd name="connsiteX1" fmla="*/ 184215 w 205647"/>
              <a:gd name="connsiteY1" fmla="*/ 0 h 130729"/>
              <a:gd name="connsiteX2" fmla="*/ 205647 w 205647"/>
              <a:gd name="connsiteY2" fmla="*/ 123585 h 130729"/>
              <a:gd name="connsiteX3" fmla="*/ 0 w 205647"/>
              <a:gd name="connsiteY3" fmla="*/ 130729 h 130729"/>
              <a:gd name="connsiteX4" fmla="*/ 0 w 205647"/>
              <a:gd name="connsiteY4" fmla="*/ 0 h 130729"/>
              <a:gd name="connsiteX0" fmla="*/ 0 w 210409"/>
              <a:gd name="connsiteY0" fmla="*/ 0 h 130729"/>
              <a:gd name="connsiteX1" fmla="*/ 184215 w 210409"/>
              <a:gd name="connsiteY1" fmla="*/ 0 h 130729"/>
              <a:gd name="connsiteX2" fmla="*/ 210409 w 210409"/>
              <a:gd name="connsiteY2" fmla="*/ 116441 h 130729"/>
              <a:gd name="connsiteX3" fmla="*/ 0 w 210409"/>
              <a:gd name="connsiteY3" fmla="*/ 130729 h 130729"/>
              <a:gd name="connsiteX4" fmla="*/ 0 w 210409"/>
              <a:gd name="connsiteY4" fmla="*/ 0 h 130729"/>
              <a:gd name="connsiteX0" fmla="*/ 0 w 210409"/>
              <a:gd name="connsiteY0" fmla="*/ 0 h 130729"/>
              <a:gd name="connsiteX1" fmla="*/ 184215 w 210409"/>
              <a:gd name="connsiteY1" fmla="*/ 0 h 130729"/>
              <a:gd name="connsiteX2" fmla="*/ 210409 w 210409"/>
              <a:gd name="connsiteY2" fmla="*/ 116441 h 130729"/>
              <a:gd name="connsiteX3" fmla="*/ 0 w 210409"/>
              <a:gd name="connsiteY3" fmla="*/ 130729 h 130729"/>
              <a:gd name="connsiteX4" fmla="*/ 0 w 210409"/>
              <a:gd name="connsiteY4" fmla="*/ 0 h 130729"/>
              <a:gd name="connsiteX0" fmla="*/ 0 w 210409"/>
              <a:gd name="connsiteY0" fmla="*/ 0 h 130729"/>
              <a:gd name="connsiteX1" fmla="*/ 184215 w 210409"/>
              <a:gd name="connsiteY1" fmla="*/ 0 h 130729"/>
              <a:gd name="connsiteX2" fmla="*/ 210409 w 210409"/>
              <a:gd name="connsiteY2" fmla="*/ 116441 h 130729"/>
              <a:gd name="connsiteX3" fmla="*/ 0 w 210409"/>
              <a:gd name="connsiteY3" fmla="*/ 130729 h 130729"/>
              <a:gd name="connsiteX4" fmla="*/ 0 w 210409"/>
              <a:gd name="connsiteY4" fmla="*/ 0 h 130729"/>
              <a:gd name="connsiteX0" fmla="*/ 0 w 210409"/>
              <a:gd name="connsiteY0" fmla="*/ 0 h 118823"/>
              <a:gd name="connsiteX1" fmla="*/ 184215 w 210409"/>
              <a:gd name="connsiteY1" fmla="*/ 0 h 118823"/>
              <a:gd name="connsiteX2" fmla="*/ 210409 w 210409"/>
              <a:gd name="connsiteY2" fmla="*/ 116441 h 118823"/>
              <a:gd name="connsiteX3" fmla="*/ 14287 w 210409"/>
              <a:gd name="connsiteY3" fmla="*/ 118823 h 118823"/>
              <a:gd name="connsiteX4" fmla="*/ 0 w 210409"/>
              <a:gd name="connsiteY4" fmla="*/ 0 h 118823"/>
              <a:gd name="connsiteX0" fmla="*/ 0 w 210409"/>
              <a:gd name="connsiteY0" fmla="*/ 0 h 118823"/>
              <a:gd name="connsiteX1" fmla="*/ 184215 w 210409"/>
              <a:gd name="connsiteY1" fmla="*/ 0 h 118823"/>
              <a:gd name="connsiteX2" fmla="*/ 210409 w 210409"/>
              <a:gd name="connsiteY2" fmla="*/ 116441 h 118823"/>
              <a:gd name="connsiteX3" fmla="*/ 14287 w 210409"/>
              <a:gd name="connsiteY3" fmla="*/ 118823 h 118823"/>
              <a:gd name="connsiteX4" fmla="*/ 0 w 210409"/>
              <a:gd name="connsiteY4" fmla="*/ 0 h 118823"/>
              <a:gd name="connsiteX0" fmla="*/ 2237 w 212646"/>
              <a:gd name="connsiteY0" fmla="*/ 0 h 121205"/>
              <a:gd name="connsiteX1" fmla="*/ 186452 w 212646"/>
              <a:gd name="connsiteY1" fmla="*/ 0 h 121205"/>
              <a:gd name="connsiteX2" fmla="*/ 212646 w 212646"/>
              <a:gd name="connsiteY2" fmla="*/ 116441 h 121205"/>
              <a:gd name="connsiteX3" fmla="*/ 9380 w 212646"/>
              <a:gd name="connsiteY3" fmla="*/ 121205 h 121205"/>
              <a:gd name="connsiteX4" fmla="*/ 2237 w 212646"/>
              <a:gd name="connsiteY4" fmla="*/ 0 h 121205"/>
              <a:gd name="connsiteX0" fmla="*/ 0 w 210409"/>
              <a:gd name="connsiteY0" fmla="*/ 0 h 121205"/>
              <a:gd name="connsiteX1" fmla="*/ 184215 w 210409"/>
              <a:gd name="connsiteY1" fmla="*/ 0 h 121205"/>
              <a:gd name="connsiteX2" fmla="*/ 210409 w 210409"/>
              <a:gd name="connsiteY2" fmla="*/ 116441 h 121205"/>
              <a:gd name="connsiteX3" fmla="*/ 7143 w 210409"/>
              <a:gd name="connsiteY3" fmla="*/ 121205 h 121205"/>
              <a:gd name="connsiteX4" fmla="*/ 0 w 210409"/>
              <a:gd name="connsiteY4" fmla="*/ 0 h 121205"/>
              <a:gd name="connsiteX0" fmla="*/ 2975 w 213384"/>
              <a:gd name="connsiteY0" fmla="*/ 0 h 121205"/>
              <a:gd name="connsiteX1" fmla="*/ 187190 w 213384"/>
              <a:gd name="connsiteY1" fmla="*/ 0 h 121205"/>
              <a:gd name="connsiteX2" fmla="*/ 213384 w 213384"/>
              <a:gd name="connsiteY2" fmla="*/ 116441 h 121205"/>
              <a:gd name="connsiteX3" fmla="*/ 10118 w 213384"/>
              <a:gd name="connsiteY3" fmla="*/ 121205 h 121205"/>
              <a:gd name="connsiteX4" fmla="*/ 2975 w 213384"/>
              <a:gd name="connsiteY4" fmla="*/ 0 h 121205"/>
              <a:gd name="connsiteX0" fmla="*/ 2975 w 213384"/>
              <a:gd name="connsiteY0" fmla="*/ 0 h 121205"/>
              <a:gd name="connsiteX1" fmla="*/ 187190 w 213384"/>
              <a:gd name="connsiteY1" fmla="*/ 0 h 121205"/>
              <a:gd name="connsiteX2" fmla="*/ 213384 w 213384"/>
              <a:gd name="connsiteY2" fmla="*/ 116441 h 121205"/>
              <a:gd name="connsiteX3" fmla="*/ 10118 w 213384"/>
              <a:gd name="connsiteY3" fmla="*/ 121205 h 121205"/>
              <a:gd name="connsiteX4" fmla="*/ 2975 w 213384"/>
              <a:gd name="connsiteY4" fmla="*/ 0 h 121205"/>
              <a:gd name="connsiteX0" fmla="*/ 2975 w 213384"/>
              <a:gd name="connsiteY0" fmla="*/ 0 h 121205"/>
              <a:gd name="connsiteX1" fmla="*/ 187190 w 213384"/>
              <a:gd name="connsiteY1" fmla="*/ 0 h 121205"/>
              <a:gd name="connsiteX2" fmla="*/ 213384 w 213384"/>
              <a:gd name="connsiteY2" fmla="*/ 116441 h 121205"/>
              <a:gd name="connsiteX3" fmla="*/ 10118 w 213384"/>
              <a:gd name="connsiteY3" fmla="*/ 121205 h 121205"/>
              <a:gd name="connsiteX4" fmla="*/ 2975 w 213384"/>
              <a:gd name="connsiteY4" fmla="*/ 0 h 121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84" h="121205">
                <a:moveTo>
                  <a:pt x="2975" y="0"/>
                </a:moveTo>
                <a:lnTo>
                  <a:pt x="187190" y="0"/>
                </a:lnTo>
                <a:cubicBezTo>
                  <a:pt x="184809" y="55483"/>
                  <a:pt x="175285" y="49052"/>
                  <a:pt x="213384" y="116441"/>
                </a:cubicBezTo>
                <a:lnTo>
                  <a:pt x="10118" y="121205"/>
                </a:lnTo>
                <a:cubicBezTo>
                  <a:pt x="-1788" y="74453"/>
                  <a:pt x="-1788" y="39608"/>
                  <a:pt x="29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id="{C4D5A973-2D02-4D5C-AE74-E3DDC306685F}"/>
              </a:ext>
            </a:extLst>
          </p:cNvPr>
          <p:cNvSpPr txBox="1"/>
          <p:nvPr/>
        </p:nvSpPr>
        <p:spPr>
          <a:xfrm>
            <a:off x="3626785" y="3176729"/>
            <a:ext cx="1773737" cy="276999"/>
          </a:xfrm>
          <a:prstGeom prst="rect">
            <a:avLst/>
          </a:prstGeom>
          <a:noFill/>
        </p:spPr>
        <p:txBody>
          <a:bodyPr wrap="square" lIns="0" tIns="0" rIns="0" bIns="0" rtlCol="0">
            <a:spAutoFit/>
          </a:bodyPr>
          <a:lstStyle/>
          <a:p>
            <a:pPr algn="dist"/>
            <a:r>
              <a:rPr lang="zh-CN" altLang="en-US" dirty="0">
                <a:solidFill>
                  <a:schemeClr val="bg1"/>
                </a:solidFill>
              </a:rPr>
              <a:t>坚定目标</a:t>
            </a:r>
          </a:p>
        </p:txBody>
      </p:sp>
      <p:sp>
        <p:nvSpPr>
          <p:cNvPr id="45" name="文本框 44">
            <a:extLst>
              <a:ext uri="{FF2B5EF4-FFF2-40B4-BE49-F238E27FC236}">
                <a16:creationId xmlns:a16="http://schemas.microsoft.com/office/drawing/2014/main" id="{7122A753-36FE-4D77-9FA9-CCF061E47EE6}"/>
              </a:ext>
            </a:extLst>
          </p:cNvPr>
          <p:cNvSpPr txBox="1"/>
          <p:nvPr/>
        </p:nvSpPr>
        <p:spPr>
          <a:xfrm>
            <a:off x="6791479" y="3176729"/>
            <a:ext cx="1773737" cy="276999"/>
          </a:xfrm>
          <a:prstGeom prst="rect">
            <a:avLst/>
          </a:prstGeom>
          <a:noFill/>
        </p:spPr>
        <p:txBody>
          <a:bodyPr wrap="square" lIns="0" tIns="0" rIns="0" bIns="0" rtlCol="0">
            <a:spAutoFit/>
          </a:bodyPr>
          <a:lstStyle/>
          <a:p>
            <a:pPr algn="dist"/>
            <a:r>
              <a:rPr lang="zh-CN" altLang="en-US" dirty="0">
                <a:solidFill>
                  <a:schemeClr val="bg1"/>
                </a:solidFill>
              </a:rPr>
              <a:t>勇往直前</a:t>
            </a:r>
          </a:p>
        </p:txBody>
      </p:sp>
      <p:pic>
        <p:nvPicPr>
          <p:cNvPr id="40" name="图片 39">
            <a:extLst>
              <a:ext uri="{FF2B5EF4-FFF2-40B4-BE49-F238E27FC236}">
                <a16:creationId xmlns:a16="http://schemas.microsoft.com/office/drawing/2014/main" id="{CF41B40D-E0E4-4631-9B11-35A5522D187C}"/>
              </a:ext>
            </a:extLst>
          </p:cNvPr>
          <p:cNvPicPr>
            <a:picLocks noChangeAspect="1"/>
          </p:cNvPicPr>
          <p:nvPr/>
        </p:nvPicPr>
        <p:blipFill>
          <a:blip r:embed="rId2">
            <a:lum bright="70000" contrast="-70000"/>
            <a:alphaModFix amt="37000"/>
          </a:blip>
          <a:stretch>
            <a:fillRect/>
          </a:stretch>
        </p:blipFill>
        <p:spPr>
          <a:xfrm>
            <a:off x="-220093" y="1330903"/>
            <a:ext cx="12632187" cy="6858000"/>
          </a:xfrm>
          <a:prstGeom prst="rect">
            <a:avLst/>
          </a:prstGeom>
          <a:scene3d>
            <a:camera prst="perspectiveRelaxed" fov="7200000">
              <a:rot lat="16773592" lon="0" rev="0"/>
            </a:camera>
            <a:lightRig rig="threePt" dir="t"/>
          </a:scene3d>
        </p:spPr>
      </p:pic>
      <p:sp>
        <p:nvSpPr>
          <p:cNvPr id="46" name="矩形: 圆角 45">
            <a:extLst>
              <a:ext uri="{FF2B5EF4-FFF2-40B4-BE49-F238E27FC236}">
                <a16:creationId xmlns:a16="http://schemas.microsoft.com/office/drawing/2014/main" id="{4FEC7488-63DF-43CA-96F3-FD6B8977C52D}"/>
              </a:ext>
            </a:extLst>
          </p:cNvPr>
          <p:cNvSpPr/>
          <p:nvPr/>
        </p:nvSpPr>
        <p:spPr>
          <a:xfrm>
            <a:off x="5301058" y="4235602"/>
            <a:ext cx="1589884" cy="299892"/>
          </a:xfrm>
          <a:prstGeom prst="roundRect">
            <a:avLst>
              <a:gd name="adj" fmla="val 50000"/>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汇报人：</a:t>
            </a:r>
            <a:r>
              <a:rPr lang="en-US" altLang="zh-CN" sz="1600" dirty="0"/>
              <a:t>XXX</a:t>
            </a:r>
            <a:endParaRPr lang="zh-CN" altLang="en-US" sz="1600" dirty="0"/>
          </a:p>
        </p:txBody>
      </p:sp>
      <p:grpSp>
        <p:nvGrpSpPr>
          <p:cNvPr id="43" name="组合 42">
            <a:extLst>
              <a:ext uri="{FF2B5EF4-FFF2-40B4-BE49-F238E27FC236}">
                <a16:creationId xmlns:a16="http://schemas.microsoft.com/office/drawing/2014/main" id="{2C0B77EA-602C-4584-9667-1D5864C4D6D8}"/>
              </a:ext>
            </a:extLst>
          </p:cNvPr>
          <p:cNvGrpSpPr/>
          <p:nvPr/>
        </p:nvGrpSpPr>
        <p:grpSpPr>
          <a:xfrm>
            <a:off x="4822584" y="4410086"/>
            <a:ext cx="941146" cy="572255"/>
            <a:chOff x="4822584" y="4410086"/>
            <a:chExt cx="941146" cy="572255"/>
          </a:xfrm>
        </p:grpSpPr>
        <p:sp>
          <p:nvSpPr>
            <p:cNvPr id="7" name="任意多边形: 形状 6">
              <a:extLst>
                <a:ext uri="{FF2B5EF4-FFF2-40B4-BE49-F238E27FC236}">
                  <a16:creationId xmlns:a16="http://schemas.microsoft.com/office/drawing/2014/main" id="{B1C12C96-60AC-42F3-A5CF-78E2AE29C449}"/>
                </a:ext>
              </a:extLst>
            </p:cNvPr>
            <p:cNvSpPr/>
            <p:nvPr/>
          </p:nvSpPr>
          <p:spPr>
            <a:xfrm>
              <a:off x="4854093" y="4410086"/>
              <a:ext cx="909637" cy="515937"/>
            </a:xfrm>
            <a:custGeom>
              <a:avLst/>
              <a:gdLst>
                <a:gd name="connsiteX0" fmla="*/ 0 w 609600"/>
                <a:gd name="connsiteY0" fmla="*/ 304800 h 317500"/>
                <a:gd name="connsiteX1" fmla="*/ 107950 w 609600"/>
                <a:gd name="connsiteY1" fmla="*/ 317500 h 317500"/>
                <a:gd name="connsiteX2" fmla="*/ 609600 w 609600"/>
                <a:gd name="connsiteY2" fmla="*/ 6350 h 317500"/>
                <a:gd name="connsiteX3" fmla="*/ 514350 w 609600"/>
                <a:gd name="connsiteY3" fmla="*/ 0 h 317500"/>
                <a:gd name="connsiteX4" fmla="*/ 0 w 609600"/>
                <a:gd name="connsiteY4" fmla="*/ 304800 h 317500"/>
                <a:gd name="connsiteX0" fmla="*/ 0 w 959644"/>
                <a:gd name="connsiteY0" fmla="*/ 566737 h 579437"/>
                <a:gd name="connsiteX1" fmla="*/ 107950 w 959644"/>
                <a:gd name="connsiteY1" fmla="*/ 579437 h 579437"/>
                <a:gd name="connsiteX2" fmla="*/ 609600 w 959644"/>
                <a:gd name="connsiteY2" fmla="*/ 268287 h 579437"/>
                <a:gd name="connsiteX3" fmla="*/ 959644 w 959644"/>
                <a:gd name="connsiteY3" fmla="*/ 0 h 579437"/>
                <a:gd name="connsiteX4" fmla="*/ 0 w 959644"/>
                <a:gd name="connsiteY4" fmla="*/ 566737 h 579437"/>
                <a:gd name="connsiteX0" fmla="*/ 0 w 959644"/>
                <a:gd name="connsiteY0" fmla="*/ 566737 h 579437"/>
                <a:gd name="connsiteX1" fmla="*/ 107950 w 959644"/>
                <a:gd name="connsiteY1" fmla="*/ 579437 h 579437"/>
                <a:gd name="connsiteX2" fmla="*/ 909637 w 959644"/>
                <a:gd name="connsiteY2" fmla="*/ 63500 h 579437"/>
                <a:gd name="connsiteX3" fmla="*/ 959644 w 959644"/>
                <a:gd name="connsiteY3" fmla="*/ 0 h 579437"/>
                <a:gd name="connsiteX4" fmla="*/ 0 w 959644"/>
                <a:gd name="connsiteY4" fmla="*/ 566737 h 579437"/>
                <a:gd name="connsiteX0" fmla="*/ 0 w 909637"/>
                <a:gd name="connsiteY0" fmla="*/ 503237 h 515937"/>
                <a:gd name="connsiteX1" fmla="*/ 107950 w 909637"/>
                <a:gd name="connsiteY1" fmla="*/ 515937 h 515937"/>
                <a:gd name="connsiteX2" fmla="*/ 909637 w 909637"/>
                <a:gd name="connsiteY2" fmla="*/ 0 h 515937"/>
                <a:gd name="connsiteX3" fmla="*/ 859632 w 909637"/>
                <a:gd name="connsiteY3" fmla="*/ 12700 h 515937"/>
                <a:gd name="connsiteX4" fmla="*/ 0 w 909637"/>
                <a:gd name="connsiteY4" fmla="*/ 503237 h 515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9637" h="515937">
                  <a:moveTo>
                    <a:pt x="0" y="503237"/>
                  </a:moveTo>
                  <a:lnTo>
                    <a:pt x="107950" y="515937"/>
                  </a:lnTo>
                  <a:lnTo>
                    <a:pt x="909637" y="0"/>
                  </a:lnTo>
                  <a:lnTo>
                    <a:pt x="859632" y="12700"/>
                  </a:lnTo>
                  <a:lnTo>
                    <a:pt x="0" y="503237"/>
                  </a:lnTo>
                  <a:close/>
                </a:path>
              </a:pathLst>
            </a:custGeom>
            <a:gradFill>
              <a:gsLst>
                <a:gs pos="0">
                  <a:schemeClr val="accent3">
                    <a:alpha val="0"/>
                  </a:schemeClr>
                </a:gs>
                <a:gs pos="100000">
                  <a:schemeClr val="accent3">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3" name="组合 52">
              <a:extLst>
                <a:ext uri="{FF2B5EF4-FFF2-40B4-BE49-F238E27FC236}">
                  <a16:creationId xmlns:a16="http://schemas.microsoft.com/office/drawing/2014/main" id="{242F7775-41A2-4526-99B4-1828666D44A8}"/>
                </a:ext>
              </a:extLst>
            </p:cNvPr>
            <p:cNvGrpSpPr/>
            <p:nvPr/>
          </p:nvGrpSpPr>
          <p:grpSpPr>
            <a:xfrm>
              <a:off x="4822584" y="4798022"/>
              <a:ext cx="184319" cy="184319"/>
              <a:chOff x="4892916" y="4661594"/>
              <a:chExt cx="184319" cy="184319"/>
            </a:xfrm>
          </p:grpSpPr>
          <p:sp>
            <p:nvSpPr>
              <p:cNvPr id="54" name="椭圆 53">
                <a:extLst>
                  <a:ext uri="{FF2B5EF4-FFF2-40B4-BE49-F238E27FC236}">
                    <a16:creationId xmlns:a16="http://schemas.microsoft.com/office/drawing/2014/main" id="{C983F13E-9C85-4B3F-BE5F-CF8B94F515A8}"/>
                  </a:ext>
                </a:extLst>
              </p:cNvPr>
              <p:cNvSpPr/>
              <p:nvPr/>
            </p:nvSpPr>
            <p:spPr>
              <a:xfrm>
                <a:off x="4927386" y="4696063"/>
                <a:ext cx="115380" cy="11538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p>
                <a:pPr algn="ctr"/>
                <a:endParaRPr lang="zh-CN" altLang="en-US" sz="810"/>
              </a:p>
            </p:txBody>
          </p:sp>
          <p:sp>
            <p:nvSpPr>
              <p:cNvPr id="55" name="Oval 69+">
                <a:extLst>
                  <a:ext uri="{FF2B5EF4-FFF2-40B4-BE49-F238E27FC236}">
                    <a16:creationId xmlns:a16="http://schemas.microsoft.com/office/drawing/2014/main" id="{BBEE1086-2149-42A2-9A74-149CD4639B40}"/>
                  </a:ext>
                </a:extLst>
              </p:cNvPr>
              <p:cNvSpPr/>
              <p:nvPr/>
            </p:nvSpPr>
            <p:spPr>
              <a:xfrm>
                <a:off x="4892916" y="4661594"/>
                <a:ext cx="184319" cy="184319"/>
              </a:xfrm>
              <a:prstGeom prst="ellipse">
                <a:avLst/>
              </a:prstGeom>
              <a:solidFill>
                <a:schemeClr val="accent3">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p>
                <a:pPr algn="ctr"/>
                <a:endParaRPr lang="zh-CN" altLang="en-US" sz="810"/>
              </a:p>
            </p:txBody>
          </p:sp>
        </p:grpSp>
      </p:grpSp>
      <p:grpSp>
        <p:nvGrpSpPr>
          <p:cNvPr id="5" name="组合 4">
            <a:extLst>
              <a:ext uri="{FF2B5EF4-FFF2-40B4-BE49-F238E27FC236}">
                <a16:creationId xmlns:a16="http://schemas.microsoft.com/office/drawing/2014/main" id="{24E934F8-92F3-4A9B-9CA9-0FB1A8F4C64C}"/>
              </a:ext>
            </a:extLst>
          </p:cNvPr>
          <p:cNvGrpSpPr/>
          <p:nvPr/>
        </p:nvGrpSpPr>
        <p:grpSpPr>
          <a:xfrm>
            <a:off x="2018438" y="4688770"/>
            <a:ext cx="2991167" cy="1365086"/>
            <a:chOff x="2018438" y="4688770"/>
            <a:chExt cx="2991167" cy="1365086"/>
          </a:xfrm>
        </p:grpSpPr>
        <p:grpSp>
          <p:nvGrpSpPr>
            <p:cNvPr id="6" name="组合 5">
              <a:extLst>
                <a:ext uri="{FF2B5EF4-FFF2-40B4-BE49-F238E27FC236}">
                  <a16:creationId xmlns:a16="http://schemas.microsoft.com/office/drawing/2014/main" id="{1E216919-97FA-4255-AB72-36C9D7D9851D}"/>
                </a:ext>
              </a:extLst>
            </p:cNvPr>
            <p:cNvGrpSpPr/>
            <p:nvPr/>
          </p:nvGrpSpPr>
          <p:grpSpPr>
            <a:xfrm>
              <a:off x="2018438" y="5809963"/>
              <a:ext cx="243893" cy="243893"/>
              <a:chOff x="2314429" y="5824250"/>
              <a:chExt cx="243893" cy="243893"/>
            </a:xfrm>
          </p:grpSpPr>
          <p:sp>
            <p:nvSpPr>
              <p:cNvPr id="61" name="Oval 69+">
                <a:extLst>
                  <a:ext uri="{FF2B5EF4-FFF2-40B4-BE49-F238E27FC236}">
                    <a16:creationId xmlns:a16="http://schemas.microsoft.com/office/drawing/2014/main" id="{CE92E2D1-DA1F-4A15-A011-48749417D7EC}"/>
                  </a:ext>
                </a:extLst>
              </p:cNvPr>
              <p:cNvSpPr/>
              <p:nvPr/>
            </p:nvSpPr>
            <p:spPr>
              <a:xfrm>
                <a:off x="2314429" y="5824250"/>
                <a:ext cx="243893" cy="243893"/>
              </a:xfrm>
              <a:prstGeom prst="ellipse">
                <a:avLst/>
              </a:prstGeom>
              <a:solidFill>
                <a:schemeClr val="accent2">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4448" tIns="27223" rIns="54448" bIns="27223" rtlCol="0" anchor="ctr"/>
              <a:lstStyle/>
              <a:p>
                <a:pPr algn="ctr"/>
                <a:endParaRPr lang="zh-CN" altLang="en-US" sz="1072"/>
              </a:p>
            </p:txBody>
          </p:sp>
          <p:sp>
            <p:nvSpPr>
              <p:cNvPr id="62" name="椭圆 61">
                <a:extLst>
                  <a:ext uri="{FF2B5EF4-FFF2-40B4-BE49-F238E27FC236}">
                    <a16:creationId xmlns:a16="http://schemas.microsoft.com/office/drawing/2014/main" id="{F38BA774-7B3C-45D2-8F3E-3DF33AE6FE37}"/>
                  </a:ext>
                </a:extLst>
              </p:cNvPr>
              <p:cNvSpPr/>
              <p:nvPr/>
            </p:nvSpPr>
            <p:spPr>
              <a:xfrm>
                <a:off x="2360039" y="5869861"/>
                <a:ext cx="152672" cy="15267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4448" tIns="27223" rIns="54448" bIns="27223" rtlCol="0" anchor="ctr"/>
              <a:lstStyle/>
              <a:p>
                <a:pPr algn="ctr"/>
                <a:endParaRPr lang="zh-CN" altLang="en-US" sz="1072"/>
              </a:p>
            </p:txBody>
          </p:sp>
        </p:grpSp>
        <p:sp>
          <p:nvSpPr>
            <p:cNvPr id="60" name="任意多边形: 形状 59">
              <a:extLst>
                <a:ext uri="{FF2B5EF4-FFF2-40B4-BE49-F238E27FC236}">
                  <a16:creationId xmlns:a16="http://schemas.microsoft.com/office/drawing/2014/main" id="{84DEF13C-B700-487F-8F70-BC5AF88986F8}"/>
                </a:ext>
              </a:extLst>
            </p:cNvPr>
            <p:cNvSpPr/>
            <p:nvPr/>
          </p:nvSpPr>
          <p:spPr>
            <a:xfrm>
              <a:off x="2081002" y="4688770"/>
              <a:ext cx="2928603" cy="1250949"/>
            </a:xfrm>
            <a:custGeom>
              <a:avLst/>
              <a:gdLst>
                <a:gd name="connsiteX0" fmla="*/ 0 w 609600"/>
                <a:gd name="connsiteY0" fmla="*/ 304800 h 317500"/>
                <a:gd name="connsiteX1" fmla="*/ 107950 w 609600"/>
                <a:gd name="connsiteY1" fmla="*/ 317500 h 317500"/>
                <a:gd name="connsiteX2" fmla="*/ 609600 w 609600"/>
                <a:gd name="connsiteY2" fmla="*/ 6350 h 317500"/>
                <a:gd name="connsiteX3" fmla="*/ 514350 w 609600"/>
                <a:gd name="connsiteY3" fmla="*/ 0 h 317500"/>
                <a:gd name="connsiteX4" fmla="*/ 0 w 609600"/>
                <a:gd name="connsiteY4" fmla="*/ 304800 h 317500"/>
                <a:gd name="connsiteX0" fmla="*/ 0 w 959644"/>
                <a:gd name="connsiteY0" fmla="*/ 566737 h 579437"/>
                <a:gd name="connsiteX1" fmla="*/ 107950 w 959644"/>
                <a:gd name="connsiteY1" fmla="*/ 579437 h 579437"/>
                <a:gd name="connsiteX2" fmla="*/ 609600 w 959644"/>
                <a:gd name="connsiteY2" fmla="*/ 268287 h 579437"/>
                <a:gd name="connsiteX3" fmla="*/ 959644 w 959644"/>
                <a:gd name="connsiteY3" fmla="*/ 0 h 579437"/>
                <a:gd name="connsiteX4" fmla="*/ 0 w 959644"/>
                <a:gd name="connsiteY4" fmla="*/ 566737 h 579437"/>
                <a:gd name="connsiteX0" fmla="*/ 0 w 959644"/>
                <a:gd name="connsiteY0" fmla="*/ 566737 h 579437"/>
                <a:gd name="connsiteX1" fmla="*/ 107950 w 959644"/>
                <a:gd name="connsiteY1" fmla="*/ 579437 h 579437"/>
                <a:gd name="connsiteX2" fmla="*/ 909637 w 959644"/>
                <a:gd name="connsiteY2" fmla="*/ 63500 h 579437"/>
                <a:gd name="connsiteX3" fmla="*/ 959644 w 959644"/>
                <a:gd name="connsiteY3" fmla="*/ 0 h 579437"/>
                <a:gd name="connsiteX4" fmla="*/ 0 w 959644"/>
                <a:gd name="connsiteY4" fmla="*/ 566737 h 579437"/>
                <a:gd name="connsiteX0" fmla="*/ 0 w 909637"/>
                <a:gd name="connsiteY0" fmla="*/ 503237 h 515937"/>
                <a:gd name="connsiteX1" fmla="*/ 107950 w 909637"/>
                <a:gd name="connsiteY1" fmla="*/ 515937 h 515937"/>
                <a:gd name="connsiteX2" fmla="*/ 909637 w 909637"/>
                <a:gd name="connsiteY2" fmla="*/ 0 h 515937"/>
                <a:gd name="connsiteX3" fmla="*/ 859632 w 909637"/>
                <a:gd name="connsiteY3" fmla="*/ 12700 h 515937"/>
                <a:gd name="connsiteX4" fmla="*/ 0 w 909637"/>
                <a:gd name="connsiteY4" fmla="*/ 503237 h 515937"/>
                <a:gd name="connsiteX0" fmla="*/ 0 w 2182812"/>
                <a:gd name="connsiteY0" fmla="*/ 1068387 h 1081087"/>
                <a:gd name="connsiteX1" fmla="*/ 107950 w 2182812"/>
                <a:gd name="connsiteY1" fmla="*/ 1081087 h 1081087"/>
                <a:gd name="connsiteX2" fmla="*/ 2182812 w 2182812"/>
                <a:gd name="connsiteY2" fmla="*/ 0 h 1081087"/>
                <a:gd name="connsiteX3" fmla="*/ 859632 w 2182812"/>
                <a:gd name="connsiteY3" fmla="*/ 577850 h 1081087"/>
                <a:gd name="connsiteX4" fmla="*/ 0 w 2182812"/>
                <a:gd name="connsiteY4" fmla="*/ 1068387 h 1081087"/>
                <a:gd name="connsiteX0" fmla="*/ 0 w 2182812"/>
                <a:gd name="connsiteY0" fmla="*/ 1084262 h 1096962"/>
                <a:gd name="connsiteX1" fmla="*/ 107950 w 2182812"/>
                <a:gd name="connsiteY1" fmla="*/ 1096962 h 1096962"/>
                <a:gd name="connsiteX2" fmla="*/ 2182812 w 2182812"/>
                <a:gd name="connsiteY2" fmla="*/ 15875 h 1096962"/>
                <a:gd name="connsiteX3" fmla="*/ 2139157 w 2182812"/>
                <a:gd name="connsiteY3" fmla="*/ 0 h 1096962"/>
                <a:gd name="connsiteX4" fmla="*/ 0 w 2182812"/>
                <a:gd name="connsiteY4" fmla="*/ 1084262 h 1096962"/>
                <a:gd name="connsiteX0" fmla="*/ 0 w 2182812"/>
                <a:gd name="connsiteY0" fmla="*/ 1084262 h 1084262"/>
                <a:gd name="connsiteX1" fmla="*/ 114300 w 2182812"/>
                <a:gd name="connsiteY1" fmla="*/ 1081087 h 1084262"/>
                <a:gd name="connsiteX2" fmla="*/ 2182812 w 2182812"/>
                <a:gd name="connsiteY2" fmla="*/ 15875 h 1084262"/>
                <a:gd name="connsiteX3" fmla="*/ 2139157 w 2182812"/>
                <a:gd name="connsiteY3" fmla="*/ 0 h 1084262"/>
                <a:gd name="connsiteX4" fmla="*/ 0 w 2182812"/>
                <a:gd name="connsiteY4" fmla="*/ 1084262 h 1084262"/>
                <a:gd name="connsiteX0" fmla="*/ 0 w 2201862"/>
                <a:gd name="connsiteY0" fmla="*/ 1084262 h 1084262"/>
                <a:gd name="connsiteX1" fmla="*/ 133350 w 2201862"/>
                <a:gd name="connsiteY1" fmla="*/ 1081087 h 1084262"/>
                <a:gd name="connsiteX2" fmla="*/ 2201862 w 2201862"/>
                <a:gd name="connsiteY2" fmla="*/ 15875 h 1084262"/>
                <a:gd name="connsiteX3" fmla="*/ 2158207 w 2201862"/>
                <a:gd name="connsiteY3" fmla="*/ 0 h 1084262"/>
                <a:gd name="connsiteX4" fmla="*/ 0 w 2201862"/>
                <a:gd name="connsiteY4" fmla="*/ 1084262 h 1084262"/>
                <a:gd name="connsiteX0" fmla="*/ 0 w 2201862"/>
                <a:gd name="connsiteY0" fmla="*/ 1084262 h 1145381"/>
                <a:gd name="connsiteX1" fmla="*/ 88106 w 2201862"/>
                <a:gd name="connsiteY1" fmla="*/ 1145381 h 1145381"/>
                <a:gd name="connsiteX2" fmla="*/ 2201862 w 2201862"/>
                <a:gd name="connsiteY2" fmla="*/ 15875 h 1145381"/>
                <a:gd name="connsiteX3" fmla="*/ 2158207 w 2201862"/>
                <a:gd name="connsiteY3" fmla="*/ 0 h 1145381"/>
                <a:gd name="connsiteX4" fmla="*/ 0 w 2201862"/>
                <a:gd name="connsiteY4" fmla="*/ 1084262 h 1145381"/>
                <a:gd name="connsiteX0" fmla="*/ 0 w 2213768"/>
                <a:gd name="connsiteY0" fmla="*/ 1136650 h 1145381"/>
                <a:gd name="connsiteX1" fmla="*/ 100012 w 2213768"/>
                <a:gd name="connsiteY1" fmla="*/ 1145381 h 1145381"/>
                <a:gd name="connsiteX2" fmla="*/ 2213768 w 2213768"/>
                <a:gd name="connsiteY2" fmla="*/ 15875 h 1145381"/>
                <a:gd name="connsiteX3" fmla="*/ 2170113 w 2213768"/>
                <a:gd name="connsiteY3" fmla="*/ 0 h 1145381"/>
                <a:gd name="connsiteX4" fmla="*/ 0 w 2213768"/>
                <a:gd name="connsiteY4" fmla="*/ 1136650 h 1145381"/>
                <a:gd name="connsiteX0" fmla="*/ 0 w 2301082"/>
                <a:gd name="connsiteY0" fmla="*/ 1189037 h 1197768"/>
                <a:gd name="connsiteX1" fmla="*/ 100012 w 2301082"/>
                <a:gd name="connsiteY1" fmla="*/ 1197768 h 1197768"/>
                <a:gd name="connsiteX2" fmla="*/ 2213768 w 2301082"/>
                <a:gd name="connsiteY2" fmla="*/ 68262 h 1197768"/>
                <a:gd name="connsiteX3" fmla="*/ 2301082 w 2301082"/>
                <a:gd name="connsiteY3" fmla="*/ 0 h 1197768"/>
                <a:gd name="connsiteX4" fmla="*/ 0 w 2301082"/>
                <a:gd name="connsiteY4" fmla="*/ 1189037 h 1197768"/>
                <a:gd name="connsiteX0" fmla="*/ 0 w 2401887"/>
                <a:gd name="connsiteY0" fmla="*/ 1189037 h 1197768"/>
                <a:gd name="connsiteX1" fmla="*/ 100012 w 2401887"/>
                <a:gd name="connsiteY1" fmla="*/ 1197768 h 1197768"/>
                <a:gd name="connsiteX2" fmla="*/ 2401887 w 2401887"/>
                <a:gd name="connsiteY2" fmla="*/ 61119 h 1197768"/>
                <a:gd name="connsiteX3" fmla="*/ 2301082 w 2401887"/>
                <a:gd name="connsiteY3" fmla="*/ 0 h 1197768"/>
                <a:gd name="connsiteX4" fmla="*/ 0 w 2401887"/>
                <a:gd name="connsiteY4" fmla="*/ 1189037 h 1197768"/>
                <a:gd name="connsiteX0" fmla="*/ 0 w 2482057"/>
                <a:gd name="connsiteY0" fmla="*/ 1186656 h 1195387"/>
                <a:gd name="connsiteX1" fmla="*/ 100012 w 2482057"/>
                <a:gd name="connsiteY1" fmla="*/ 1195387 h 1195387"/>
                <a:gd name="connsiteX2" fmla="*/ 2401887 w 2482057"/>
                <a:gd name="connsiteY2" fmla="*/ 58738 h 1195387"/>
                <a:gd name="connsiteX3" fmla="*/ 2482057 w 2482057"/>
                <a:gd name="connsiteY3" fmla="*/ 0 h 1195387"/>
                <a:gd name="connsiteX4" fmla="*/ 0 w 2482057"/>
                <a:gd name="connsiteY4" fmla="*/ 1186656 h 1195387"/>
                <a:gd name="connsiteX0" fmla="*/ 0 w 2401887"/>
                <a:gd name="connsiteY0" fmla="*/ 1167606 h 1176337"/>
                <a:gd name="connsiteX1" fmla="*/ 100012 w 2401887"/>
                <a:gd name="connsiteY1" fmla="*/ 1176337 h 1176337"/>
                <a:gd name="connsiteX2" fmla="*/ 2401887 w 2401887"/>
                <a:gd name="connsiteY2" fmla="*/ 39688 h 1176337"/>
                <a:gd name="connsiteX3" fmla="*/ 2398713 w 2401887"/>
                <a:gd name="connsiteY3" fmla="*/ 0 h 1176337"/>
                <a:gd name="connsiteX4" fmla="*/ 0 w 2401887"/>
                <a:gd name="connsiteY4" fmla="*/ 1167606 h 1176337"/>
                <a:gd name="connsiteX0" fmla="*/ 0 w 2430462"/>
                <a:gd name="connsiteY0" fmla="*/ 1167606 h 1176337"/>
                <a:gd name="connsiteX1" fmla="*/ 100012 w 2430462"/>
                <a:gd name="connsiteY1" fmla="*/ 1176337 h 1176337"/>
                <a:gd name="connsiteX2" fmla="*/ 2430462 w 2430462"/>
                <a:gd name="connsiteY2" fmla="*/ 11113 h 1176337"/>
                <a:gd name="connsiteX3" fmla="*/ 2398713 w 2430462"/>
                <a:gd name="connsiteY3" fmla="*/ 0 h 1176337"/>
                <a:gd name="connsiteX4" fmla="*/ 0 w 2430462"/>
                <a:gd name="connsiteY4" fmla="*/ 1167606 h 1176337"/>
                <a:gd name="connsiteX0" fmla="*/ 0 w 2391031"/>
                <a:gd name="connsiteY0" fmla="*/ 1139031 h 1176337"/>
                <a:gd name="connsiteX1" fmla="*/ 60581 w 2391031"/>
                <a:gd name="connsiteY1" fmla="*/ 1176337 h 1176337"/>
                <a:gd name="connsiteX2" fmla="*/ 2391031 w 2391031"/>
                <a:gd name="connsiteY2" fmla="*/ 11113 h 1176337"/>
                <a:gd name="connsiteX3" fmla="*/ 2359282 w 2391031"/>
                <a:gd name="connsiteY3" fmla="*/ 0 h 1176337"/>
                <a:gd name="connsiteX4" fmla="*/ 0 w 2391031"/>
                <a:gd name="connsiteY4" fmla="*/ 1139031 h 1176337"/>
                <a:gd name="connsiteX0" fmla="*/ 0 w 2397990"/>
                <a:gd name="connsiteY0" fmla="*/ 1131887 h 1176337"/>
                <a:gd name="connsiteX1" fmla="*/ 67540 w 2397990"/>
                <a:gd name="connsiteY1" fmla="*/ 1176337 h 1176337"/>
                <a:gd name="connsiteX2" fmla="*/ 2397990 w 2397990"/>
                <a:gd name="connsiteY2" fmla="*/ 11113 h 1176337"/>
                <a:gd name="connsiteX3" fmla="*/ 2366241 w 2397990"/>
                <a:gd name="connsiteY3" fmla="*/ 0 h 1176337"/>
                <a:gd name="connsiteX4" fmla="*/ 0 w 2397990"/>
                <a:gd name="connsiteY4" fmla="*/ 1131887 h 1176337"/>
                <a:gd name="connsiteX0" fmla="*/ 0 w 2397990"/>
                <a:gd name="connsiteY0" fmla="*/ 1131887 h 1141412"/>
                <a:gd name="connsiteX1" fmla="*/ 141762 w 2397990"/>
                <a:gd name="connsiteY1" fmla="*/ 1141412 h 1141412"/>
                <a:gd name="connsiteX2" fmla="*/ 2397990 w 2397990"/>
                <a:gd name="connsiteY2" fmla="*/ 11113 h 1141412"/>
                <a:gd name="connsiteX3" fmla="*/ 2366241 w 2397990"/>
                <a:gd name="connsiteY3" fmla="*/ 0 h 1141412"/>
                <a:gd name="connsiteX4" fmla="*/ 0 w 2397990"/>
                <a:gd name="connsiteY4" fmla="*/ 1131887 h 1141412"/>
                <a:gd name="connsiteX0" fmla="*/ 0 w 2475305"/>
                <a:gd name="connsiteY0" fmla="*/ 1131887 h 1141412"/>
                <a:gd name="connsiteX1" fmla="*/ 141762 w 2475305"/>
                <a:gd name="connsiteY1" fmla="*/ 1141412 h 1141412"/>
                <a:gd name="connsiteX2" fmla="*/ 2475305 w 2475305"/>
                <a:gd name="connsiteY2" fmla="*/ 46038 h 1141412"/>
                <a:gd name="connsiteX3" fmla="*/ 2366241 w 2475305"/>
                <a:gd name="connsiteY3" fmla="*/ 0 h 1141412"/>
                <a:gd name="connsiteX4" fmla="*/ 0 w 2475305"/>
                <a:gd name="connsiteY4" fmla="*/ 1131887 h 1141412"/>
                <a:gd name="connsiteX0" fmla="*/ 0 w 2475305"/>
                <a:gd name="connsiteY0" fmla="*/ 1103312 h 1112837"/>
                <a:gd name="connsiteX1" fmla="*/ 141762 w 2475305"/>
                <a:gd name="connsiteY1" fmla="*/ 1112837 h 1112837"/>
                <a:gd name="connsiteX2" fmla="*/ 2475305 w 2475305"/>
                <a:gd name="connsiteY2" fmla="*/ 17463 h 1112837"/>
                <a:gd name="connsiteX3" fmla="*/ 2372426 w 2475305"/>
                <a:gd name="connsiteY3" fmla="*/ 0 h 1112837"/>
                <a:gd name="connsiteX4" fmla="*/ 0 w 2475305"/>
                <a:gd name="connsiteY4" fmla="*/ 1103312 h 1112837"/>
                <a:gd name="connsiteX0" fmla="*/ 0 w 2466027"/>
                <a:gd name="connsiteY0" fmla="*/ 1081087 h 1112837"/>
                <a:gd name="connsiteX1" fmla="*/ 132484 w 2466027"/>
                <a:gd name="connsiteY1" fmla="*/ 1112837 h 1112837"/>
                <a:gd name="connsiteX2" fmla="*/ 2466027 w 2466027"/>
                <a:gd name="connsiteY2" fmla="*/ 17463 h 1112837"/>
                <a:gd name="connsiteX3" fmla="*/ 2363148 w 2466027"/>
                <a:gd name="connsiteY3" fmla="*/ 0 h 1112837"/>
                <a:gd name="connsiteX4" fmla="*/ 0 w 2466027"/>
                <a:gd name="connsiteY4" fmla="*/ 1081087 h 1112837"/>
                <a:gd name="connsiteX0" fmla="*/ 0 w 2466027"/>
                <a:gd name="connsiteY0" fmla="*/ 1081087 h 1090612"/>
                <a:gd name="connsiteX1" fmla="*/ 138670 w 2466027"/>
                <a:gd name="connsiteY1" fmla="*/ 1090612 h 1090612"/>
                <a:gd name="connsiteX2" fmla="*/ 2466027 w 2466027"/>
                <a:gd name="connsiteY2" fmla="*/ 17463 h 1090612"/>
                <a:gd name="connsiteX3" fmla="*/ 2363148 w 2466027"/>
                <a:gd name="connsiteY3" fmla="*/ 0 h 1090612"/>
                <a:gd name="connsiteX4" fmla="*/ 0 w 2466027"/>
                <a:gd name="connsiteY4" fmla="*/ 1081087 h 1090612"/>
                <a:gd name="connsiteX0" fmla="*/ 0 w 2724983"/>
                <a:gd name="connsiteY0" fmla="*/ 1236662 h 1246187"/>
                <a:gd name="connsiteX1" fmla="*/ 138670 w 2724983"/>
                <a:gd name="connsiteY1" fmla="*/ 1246187 h 1246187"/>
                <a:gd name="connsiteX2" fmla="*/ 2466027 w 2724983"/>
                <a:gd name="connsiteY2" fmla="*/ 173038 h 1246187"/>
                <a:gd name="connsiteX3" fmla="*/ 2724983 w 2724983"/>
                <a:gd name="connsiteY3" fmla="*/ 0 h 1246187"/>
                <a:gd name="connsiteX4" fmla="*/ 0 w 2724983"/>
                <a:gd name="connsiteY4" fmla="*/ 1236662 h 1246187"/>
                <a:gd name="connsiteX0" fmla="*/ 0 w 2724983"/>
                <a:gd name="connsiteY0" fmla="*/ 1236662 h 1246187"/>
                <a:gd name="connsiteX1" fmla="*/ 138670 w 2724983"/>
                <a:gd name="connsiteY1" fmla="*/ 1246187 h 1246187"/>
                <a:gd name="connsiteX2" fmla="*/ 2697973 w 2724983"/>
                <a:gd name="connsiteY2" fmla="*/ 46038 h 1246187"/>
                <a:gd name="connsiteX3" fmla="*/ 2724983 w 2724983"/>
                <a:gd name="connsiteY3" fmla="*/ 0 h 1246187"/>
                <a:gd name="connsiteX4" fmla="*/ 0 w 2724983"/>
                <a:gd name="connsiteY4" fmla="*/ 1236662 h 1246187"/>
                <a:gd name="connsiteX0" fmla="*/ 0 w 2796937"/>
                <a:gd name="connsiteY0" fmla="*/ 1244599 h 1254124"/>
                <a:gd name="connsiteX1" fmla="*/ 138670 w 2796937"/>
                <a:gd name="connsiteY1" fmla="*/ 1254124 h 1254124"/>
                <a:gd name="connsiteX2" fmla="*/ 2796937 w 2796937"/>
                <a:gd name="connsiteY2" fmla="*/ 0 h 1254124"/>
                <a:gd name="connsiteX3" fmla="*/ 2724983 w 2796937"/>
                <a:gd name="connsiteY3" fmla="*/ 7937 h 1254124"/>
                <a:gd name="connsiteX4" fmla="*/ 0 w 2796937"/>
                <a:gd name="connsiteY4" fmla="*/ 1244599 h 1254124"/>
                <a:gd name="connsiteX0" fmla="*/ 0 w 2830956"/>
                <a:gd name="connsiteY0" fmla="*/ 1244599 h 1254124"/>
                <a:gd name="connsiteX1" fmla="*/ 138670 w 2830956"/>
                <a:gd name="connsiteY1" fmla="*/ 1254124 h 1254124"/>
                <a:gd name="connsiteX2" fmla="*/ 2830956 w 2830956"/>
                <a:gd name="connsiteY2" fmla="*/ 0 h 1254124"/>
                <a:gd name="connsiteX3" fmla="*/ 2724983 w 2830956"/>
                <a:gd name="connsiteY3" fmla="*/ 7937 h 1254124"/>
                <a:gd name="connsiteX4" fmla="*/ 0 w 2830956"/>
                <a:gd name="connsiteY4" fmla="*/ 1244599 h 1254124"/>
                <a:gd name="connsiteX0" fmla="*/ 0 w 2830956"/>
                <a:gd name="connsiteY0" fmla="*/ 1244599 h 1254124"/>
                <a:gd name="connsiteX1" fmla="*/ 138670 w 2830956"/>
                <a:gd name="connsiteY1" fmla="*/ 1254124 h 1254124"/>
                <a:gd name="connsiteX2" fmla="*/ 2830956 w 2830956"/>
                <a:gd name="connsiteY2" fmla="*/ 0 h 1254124"/>
                <a:gd name="connsiteX3" fmla="*/ 2749724 w 2830956"/>
                <a:gd name="connsiteY3" fmla="*/ 11112 h 1254124"/>
                <a:gd name="connsiteX4" fmla="*/ 0 w 2830956"/>
                <a:gd name="connsiteY4" fmla="*/ 1244599 h 1254124"/>
                <a:gd name="connsiteX0" fmla="*/ 0 w 2852604"/>
                <a:gd name="connsiteY0" fmla="*/ 1241424 h 1250949"/>
                <a:gd name="connsiteX1" fmla="*/ 138670 w 2852604"/>
                <a:gd name="connsiteY1" fmla="*/ 1250949 h 1250949"/>
                <a:gd name="connsiteX2" fmla="*/ 2852604 w 2852604"/>
                <a:gd name="connsiteY2" fmla="*/ 0 h 1250949"/>
                <a:gd name="connsiteX3" fmla="*/ 2749724 w 2852604"/>
                <a:gd name="connsiteY3" fmla="*/ 7937 h 1250949"/>
                <a:gd name="connsiteX4" fmla="*/ 0 w 2852604"/>
                <a:gd name="connsiteY4" fmla="*/ 1241424 h 1250949"/>
                <a:gd name="connsiteX0" fmla="*/ 0 w 2852604"/>
                <a:gd name="connsiteY0" fmla="*/ 1241424 h 1250949"/>
                <a:gd name="connsiteX1" fmla="*/ 138670 w 2852604"/>
                <a:gd name="connsiteY1" fmla="*/ 1250949 h 1250949"/>
                <a:gd name="connsiteX2" fmla="*/ 2852604 w 2852604"/>
                <a:gd name="connsiteY2" fmla="*/ 0 h 1250949"/>
                <a:gd name="connsiteX3" fmla="*/ 2752817 w 2852604"/>
                <a:gd name="connsiteY3" fmla="*/ 4762 h 1250949"/>
                <a:gd name="connsiteX4" fmla="*/ 0 w 2852604"/>
                <a:gd name="connsiteY4" fmla="*/ 1241424 h 1250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2604" h="1250949">
                  <a:moveTo>
                    <a:pt x="0" y="1241424"/>
                  </a:moveTo>
                  <a:lnTo>
                    <a:pt x="138670" y="1250949"/>
                  </a:lnTo>
                  <a:lnTo>
                    <a:pt x="2852604" y="0"/>
                  </a:lnTo>
                  <a:lnTo>
                    <a:pt x="2752817" y="4762"/>
                  </a:lnTo>
                  <a:lnTo>
                    <a:pt x="0" y="1241424"/>
                  </a:lnTo>
                  <a:close/>
                </a:path>
              </a:pathLst>
            </a:custGeom>
            <a:gradFill>
              <a:gsLst>
                <a:gs pos="17000">
                  <a:schemeClr val="accent2">
                    <a:alpha val="0"/>
                  </a:schemeClr>
                </a:gs>
                <a:gs pos="100000">
                  <a:schemeClr val="accent2">
                    <a:alpha val="3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7" name="组合 56">
            <a:extLst>
              <a:ext uri="{FF2B5EF4-FFF2-40B4-BE49-F238E27FC236}">
                <a16:creationId xmlns:a16="http://schemas.microsoft.com/office/drawing/2014/main" id="{EB876342-DD20-42A3-B06F-1FCEB89CB023}"/>
              </a:ext>
            </a:extLst>
          </p:cNvPr>
          <p:cNvGrpSpPr/>
          <p:nvPr/>
        </p:nvGrpSpPr>
        <p:grpSpPr>
          <a:xfrm>
            <a:off x="6259811" y="4716791"/>
            <a:ext cx="716650" cy="1774492"/>
            <a:chOff x="6259811" y="4716791"/>
            <a:chExt cx="716650" cy="1774492"/>
          </a:xfrm>
        </p:grpSpPr>
        <p:grpSp>
          <p:nvGrpSpPr>
            <p:cNvPr id="50" name="组合 49">
              <a:extLst>
                <a:ext uri="{FF2B5EF4-FFF2-40B4-BE49-F238E27FC236}">
                  <a16:creationId xmlns:a16="http://schemas.microsoft.com/office/drawing/2014/main" id="{B136717F-9D61-42C5-9F7F-644194B01BBF}"/>
                </a:ext>
              </a:extLst>
            </p:cNvPr>
            <p:cNvGrpSpPr/>
            <p:nvPr/>
          </p:nvGrpSpPr>
          <p:grpSpPr>
            <a:xfrm>
              <a:off x="6730200" y="6245022"/>
              <a:ext cx="246261" cy="246261"/>
              <a:chOff x="8555417" y="5140821"/>
              <a:chExt cx="246261" cy="246261"/>
            </a:xfrm>
          </p:grpSpPr>
          <p:sp>
            <p:nvSpPr>
              <p:cNvPr id="51" name="Oval 69+">
                <a:extLst>
                  <a:ext uri="{FF2B5EF4-FFF2-40B4-BE49-F238E27FC236}">
                    <a16:creationId xmlns:a16="http://schemas.microsoft.com/office/drawing/2014/main" id="{6F6250F2-1764-4F61-A79A-430C1E91F938}"/>
                  </a:ext>
                </a:extLst>
              </p:cNvPr>
              <p:cNvSpPr/>
              <p:nvPr/>
            </p:nvSpPr>
            <p:spPr>
              <a:xfrm>
                <a:off x="8555417" y="5140821"/>
                <a:ext cx="246261" cy="246261"/>
              </a:xfrm>
              <a:prstGeom prst="ellipse">
                <a:avLst/>
              </a:prstGeom>
              <a:solidFill>
                <a:schemeClr val="accent3">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4976" tIns="27487" rIns="54976" bIns="27487" rtlCol="0" anchor="ctr"/>
              <a:lstStyle/>
              <a:p>
                <a:pPr algn="ctr"/>
                <a:endParaRPr lang="zh-CN" altLang="en-US" sz="1083"/>
              </a:p>
            </p:txBody>
          </p:sp>
          <p:sp>
            <p:nvSpPr>
              <p:cNvPr id="52" name="椭圆 51">
                <a:extLst>
                  <a:ext uri="{FF2B5EF4-FFF2-40B4-BE49-F238E27FC236}">
                    <a16:creationId xmlns:a16="http://schemas.microsoft.com/office/drawing/2014/main" id="{92412E46-7714-41D5-89C7-0B4042B1DF45}"/>
                  </a:ext>
                </a:extLst>
              </p:cNvPr>
              <p:cNvSpPr/>
              <p:nvPr/>
            </p:nvSpPr>
            <p:spPr>
              <a:xfrm>
                <a:off x="8601471" y="5186875"/>
                <a:ext cx="154154" cy="154154"/>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4976" tIns="27487" rIns="54976" bIns="27487" rtlCol="0" anchor="ctr"/>
              <a:lstStyle/>
              <a:p>
                <a:pPr algn="ctr"/>
                <a:endParaRPr lang="zh-CN" altLang="en-US" sz="1083"/>
              </a:p>
            </p:txBody>
          </p:sp>
        </p:grpSp>
        <p:sp>
          <p:nvSpPr>
            <p:cNvPr id="35" name="任意多边形: 形状 34">
              <a:extLst>
                <a:ext uri="{FF2B5EF4-FFF2-40B4-BE49-F238E27FC236}">
                  <a16:creationId xmlns:a16="http://schemas.microsoft.com/office/drawing/2014/main" id="{15645C43-C748-4577-9E13-34FAB9B32881}"/>
                </a:ext>
              </a:extLst>
            </p:cNvPr>
            <p:cNvSpPr/>
            <p:nvPr/>
          </p:nvSpPr>
          <p:spPr>
            <a:xfrm>
              <a:off x="6259811" y="4716791"/>
              <a:ext cx="658018" cy="1648618"/>
            </a:xfrm>
            <a:custGeom>
              <a:avLst/>
              <a:gdLst>
                <a:gd name="connsiteX0" fmla="*/ 819150 w 933450"/>
                <a:gd name="connsiteY0" fmla="*/ 1619250 h 1647825"/>
                <a:gd name="connsiteX1" fmla="*/ 933450 w 933450"/>
                <a:gd name="connsiteY1" fmla="*/ 1619250 h 1647825"/>
                <a:gd name="connsiteX2" fmla="*/ 85725 w 933450"/>
                <a:gd name="connsiteY2" fmla="*/ 19050 h 1647825"/>
                <a:gd name="connsiteX3" fmla="*/ 0 w 933450"/>
                <a:gd name="connsiteY3" fmla="*/ 0 h 1647825"/>
                <a:gd name="connsiteX4" fmla="*/ 771525 w 933450"/>
                <a:gd name="connsiteY4" fmla="*/ 1647825 h 1647825"/>
                <a:gd name="connsiteX5" fmla="*/ 819150 w 933450"/>
                <a:gd name="connsiteY5" fmla="*/ 1619250 h 1647825"/>
                <a:gd name="connsiteX0" fmla="*/ 819150 w 933450"/>
                <a:gd name="connsiteY0" fmla="*/ 1626393 h 1654968"/>
                <a:gd name="connsiteX1" fmla="*/ 933450 w 933450"/>
                <a:gd name="connsiteY1" fmla="*/ 1626393 h 1654968"/>
                <a:gd name="connsiteX2" fmla="*/ 76200 w 933450"/>
                <a:gd name="connsiteY2" fmla="*/ 0 h 1654968"/>
                <a:gd name="connsiteX3" fmla="*/ 0 w 933450"/>
                <a:gd name="connsiteY3" fmla="*/ 7143 h 1654968"/>
                <a:gd name="connsiteX4" fmla="*/ 771525 w 933450"/>
                <a:gd name="connsiteY4" fmla="*/ 1654968 h 1654968"/>
                <a:gd name="connsiteX5" fmla="*/ 819150 w 933450"/>
                <a:gd name="connsiteY5" fmla="*/ 1626393 h 1654968"/>
                <a:gd name="connsiteX0" fmla="*/ 816768 w 931068"/>
                <a:gd name="connsiteY0" fmla="*/ 1626393 h 1654968"/>
                <a:gd name="connsiteX1" fmla="*/ 931068 w 931068"/>
                <a:gd name="connsiteY1" fmla="*/ 1626393 h 1654968"/>
                <a:gd name="connsiteX2" fmla="*/ 73818 w 931068"/>
                <a:gd name="connsiteY2" fmla="*/ 0 h 1654968"/>
                <a:gd name="connsiteX3" fmla="*/ 0 w 931068"/>
                <a:gd name="connsiteY3" fmla="*/ 4761 h 1654968"/>
                <a:gd name="connsiteX4" fmla="*/ 769143 w 931068"/>
                <a:gd name="connsiteY4" fmla="*/ 1654968 h 1654968"/>
                <a:gd name="connsiteX5" fmla="*/ 816768 w 931068"/>
                <a:gd name="connsiteY5" fmla="*/ 1626393 h 1654968"/>
                <a:gd name="connsiteX0" fmla="*/ 816768 w 931068"/>
                <a:gd name="connsiteY0" fmla="*/ 1621632 h 1650207"/>
                <a:gd name="connsiteX1" fmla="*/ 931068 w 931068"/>
                <a:gd name="connsiteY1" fmla="*/ 1621632 h 1650207"/>
                <a:gd name="connsiteX2" fmla="*/ 340518 w 931068"/>
                <a:gd name="connsiteY2" fmla="*/ 4764 h 1650207"/>
                <a:gd name="connsiteX3" fmla="*/ 0 w 931068"/>
                <a:gd name="connsiteY3" fmla="*/ 0 h 1650207"/>
                <a:gd name="connsiteX4" fmla="*/ 769143 w 931068"/>
                <a:gd name="connsiteY4" fmla="*/ 1650207 h 1650207"/>
                <a:gd name="connsiteX5" fmla="*/ 816768 w 931068"/>
                <a:gd name="connsiteY5" fmla="*/ 1621632 h 1650207"/>
                <a:gd name="connsiteX0" fmla="*/ 588168 w 702468"/>
                <a:gd name="connsiteY0" fmla="*/ 1616868 h 1645443"/>
                <a:gd name="connsiteX1" fmla="*/ 702468 w 702468"/>
                <a:gd name="connsiteY1" fmla="*/ 1616868 h 1645443"/>
                <a:gd name="connsiteX2" fmla="*/ 111918 w 702468"/>
                <a:gd name="connsiteY2" fmla="*/ 0 h 1645443"/>
                <a:gd name="connsiteX3" fmla="*/ 0 w 702468"/>
                <a:gd name="connsiteY3" fmla="*/ 14286 h 1645443"/>
                <a:gd name="connsiteX4" fmla="*/ 540543 w 702468"/>
                <a:gd name="connsiteY4" fmla="*/ 1645443 h 1645443"/>
                <a:gd name="connsiteX5" fmla="*/ 588168 w 702468"/>
                <a:gd name="connsiteY5" fmla="*/ 1616868 h 1645443"/>
                <a:gd name="connsiteX0" fmla="*/ 588168 w 702468"/>
                <a:gd name="connsiteY0" fmla="*/ 1620043 h 1648618"/>
                <a:gd name="connsiteX1" fmla="*/ 702468 w 702468"/>
                <a:gd name="connsiteY1" fmla="*/ 1620043 h 1648618"/>
                <a:gd name="connsiteX2" fmla="*/ 70643 w 702468"/>
                <a:gd name="connsiteY2" fmla="*/ 0 h 1648618"/>
                <a:gd name="connsiteX3" fmla="*/ 0 w 702468"/>
                <a:gd name="connsiteY3" fmla="*/ 17461 h 1648618"/>
                <a:gd name="connsiteX4" fmla="*/ 540543 w 702468"/>
                <a:gd name="connsiteY4" fmla="*/ 1648618 h 1648618"/>
                <a:gd name="connsiteX5" fmla="*/ 588168 w 702468"/>
                <a:gd name="connsiteY5" fmla="*/ 1620043 h 1648618"/>
                <a:gd name="connsiteX0" fmla="*/ 588168 w 702468"/>
                <a:gd name="connsiteY0" fmla="*/ 1620043 h 1648618"/>
                <a:gd name="connsiteX1" fmla="*/ 702468 w 702468"/>
                <a:gd name="connsiteY1" fmla="*/ 1620043 h 1648618"/>
                <a:gd name="connsiteX2" fmla="*/ 54768 w 702468"/>
                <a:gd name="connsiteY2" fmla="*/ 0 h 1648618"/>
                <a:gd name="connsiteX3" fmla="*/ 0 w 702468"/>
                <a:gd name="connsiteY3" fmla="*/ 17461 h 1648618"/>
                <a:gd name="connsiteX4" fmla="*/ 540543 w 702468"/>
                <a:gd name="connsiteY4" fmla="*/ 1648618 h 1648618"/>
                <a:gd name="connsiteX5" fmla="*/ 588168 w 702468"/>
                <a:gd name="connsiteY5" fmla="*/ 1620043 h 1648618"/>
                <a:gd name="connsiteX0" fmla="*/ 581818 w 696118"/>
                <a:gd name="connsiteY0" fmla="*/ 1620043 h 1648618"/>
                <a:gd name="connsiteX1" fmla="*/ 696118 w 696118"/>
                <a:gd name="connsiteY1" fmla="*/ 1620043 h 1648618"/>
                <a:gd name="connsiteX2" fmla="*/ 48418 w 696118"/>
                <a:gd name="connsiteY2" fmla="*/ 0 h 1648618"/>
                <a:gd name="connsiteX3" fmla="*/ 0 w 696118"/>
                <a:gd name="connsiteY3" fmla="*/ 14286 h 1648618"/>
                <a:gd name="connsiteX4" fmla="*/ 534193 w 696118"/>
                <a:gd name="connsiteY4" fmla="*/ 1648618 h 1648618"/>
                <a:gd name="connsiteX5" fmla="*/ 581818 w 696118"/>
                <a:gd name="connsiteY5" fmla="*/ 1620043 h 1648618"/>
                <a:gd name="connsiteX0" fmla="*/ 581818 w 658018"/>
                <a:gd name="connsiteY0" fmla="*/ 1620043 h 1648618"/>
                <a:gd name="connsiteX1" fmla="*/ 658018 w 658018"/>
                <a:gd name="connsiteY1" fmla="*/ 1616868 h 1648618"/>
                <a:gd name="connsiteX2" fmla="*/ 48418 w 658018"/>
                <a:gd name="connsiteY2" fmla="*/ 0 h 1648618"/>
                <a:gd name="connsiteX3" fmla="*/ 0 w 658018"/>
                <a:gd name="connsiteY3" fmla="*/ 14286 h 1648618"/>
                <a:gd name="connsiteX4" fmla="*/ 534193 w 658018"/>
                <a:gd name="connsiteY4" fmla="*/ 1648618 h 1648618"/>
                <a:gd name="connsiteX5" fmla="*/ 581818 w 658018"/>
                <a:gd name="connsiteY5" fmla="*/ 1620043 h 1648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8018" h="1648618">
                  <a:moveTo>
                    <a:pt x="581818" y="1620043"/>
                  </a:moveTo>
                  <a:lnTo>
                    <a:pt x="658018" y="1616868"/>
                  </a:lnTo>
                  <a:lnTo>
                    <a:pt x="48418" y="0"/>
                  </a:lnTo>
                  <a:lnTo>
                    <a:pt x="0" y="14286"/>
                  </a:lnTo>
                  <a:lnTo>
                    <a:pt x="534193" y="1648618"/>
                  </a:lnTo>
                  <a:lnTo>
                    <a:pt x="581818" y="1620043"/>
                  </a:lnTo>
                  <a:close/>
                </a:path>
              </a:pathLst>
            </a:custGeom>
            <a:gradFill>
              <a:gsLst>
                <a:gs pos="13000">
                  <a:schemeClr val="accent3">
                    <a:alpha val="0"/>
                  </a:schemeClr>
                </a:gs>
                <a:gs pos="100000">
                  <a:schemeClr val="accent3">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97" name="组合 96">
            <a:extLst>
              <a:ext uri="{FF2B5EF4-FFF2-40B4-BE49-F238E27FC236}">
                <a16:creationId xmlns:a16="http://schemas.microsoft.com/office/drawing/2014/main" id="{05EF620A-0772-4EE7-A3F5-15569B7A6B87}"/>
              </a:ext>
            </a:extLst>
          </p:cNvPr>
          <p:cNvGrpSpPr/>
          <p:nvPr/>
        </p:nvGrpSpPr>
        <p:grpSpPr>
          <a:xfrm>
            <a:off x="6923486" y="4481513"/>
            <a:ext cx="558804" cy="203054"/>
            <a:chOff x="6923486" y="4481513"/>
            <a:chExt cx="558804" cy="203054"/>
          </a:xfrm>
        </p:grpSpPr>
        <p:grpSp>
          <p:nvGrpSpPr>
            <p:cNvPr id="47" name="组合 46">
              <a:extLst>
                <a:ext uri="{FF2B5EF4-FFF2-40B4-BE49-F238E27FC236}">
                  <a16:creationId xmlns:a16="http://schemas.microsoft.com/office/drawing/2014/main" id="{0202D25C-A28F-4122-91BF-8D6063FED815}"/>
                </a:ext>
              </a:extLst>
            </p:cNvPr>
            <p:cNvGrpSpPr/>
            <p:nvPr/>
          </p:nvGrpSpPr>
          <p:grpSpPr>
            <a:xfrm>
              <a:off x="7337907" y="4540184"/>
              <a:ext cx="144383" cy="144383"/>
              <a:chOff x="7179552" y="4540184"/>
              <a:chExt cx="144383" cy="144383"/>
            </a:xfrm>
          </p:grpSpPr>
          <p:sp>
            <p:nvSpPr>
              <p:cNvPr id="48" name="Oval 69+">
                <a:extLst>
                  <a:ext uri="{FF2B5EF4-FFF2-40B4-BE49-F238E27FC236}">
                    <a16:creationId xmlns:a16="http://schemas.microsoft.com/office/drawing/2014/main" id="{483825EE-CDD8-43D6-9040-7790F8676080}"/>
                  </a:ext>
                </a:extLst>
              </p:cNvPr>
              <p:cNvSpPr/>
              <p:nvPr/>
            </p:nvSpPr>
            <p:spPr>
              <a:xfrm>
                <a:off x="7179552" y="4540184"/>
                <a:ext cx="144383" cy="144383"/>
              </a:xfrm>
              <a:prstGeom prst="ellipse">
                <a:avLst/>
              </a:prstGeom>
              <a:solidFill>
                <a:schemeClr val="accent1">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2233" tIns="16116" rIns="32233" bIns="16116" rtlCol="0" anchor="ctr"/>
              <a:lstStyle/>
              <a:p>
                <a:pPr algn="ctr"/>
                <a:endParaRPr lang="zh-CN" altLang="en-US" sz="634"/>
              </a:p>
            </p:txBody>
          </p:sp>
          <p:sp>
            <p:nvSpPr>
              <p:cNvPr id="49" name="椭圆 48">
                <a:extLst>
                  <a:ext uri="{FF2B5EF4-FFF2-40B4-BE49-F238E27FC236}">
                    <a16:creationId xmlns:a16="http://schemas.microsoft.com/office/drawing/2014/main" id="{A7210FA2-DBE9-4B93-8040-1D38F2C9E953}"/>
                  </a:ext>
                </a:extLst>
              </p:cNvPr>
              <p:cNvSpPr/>
              <p:nvPr/>
            </p:nvSpPr>
            <p:spPr>
              <a:xfrm>
                <a:off x="7206553" y="4567184"/>
                <a:ext cx="90381" cy="9038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2233" tIns="16116" rIns="32233" bIns="16116" rtlCol="0" anchor="ctr"/>
              <a:lstStyle/>
              <a:p>
                <a:pPr algn="ctr"/>
                <a:endParaRPr lang="zh-CN" altLang="en-US" sz="634"/>
              </a:p>
            </p:txBody>
          </p:sp>
        </p:grpSp>
        <p:sp>
          <p:nvSpPr>
            <p:cNvPr id="41" name="任意多边形: 形状 40">
              <a:extLst>
                <a:ext uri="{FF2B5EF4-FFF2-40B4-BE49-F238E27FC236}">
                  <a16:creationId xmlns:a16="http://schemas.microsoft.com/office/drawing/2014/main" id="{1F0ADF53-4E5B-47F6-8A15-B241737FE4E9}"/>
                </a:ext>
              </a:extLst>
            </p:cNvPr>
            <p:cNvSpPr/>
            <p:nvPr/>
          </p:nvSpPr>
          <p:spPr>
            <a:xfrm>
              <a:off x="6923486" y="4481513"/>
              <a:ext cx="528638" cy="147637"/>
            </a:xfrm>
            <a:custGeom>
              <a:avLst/>
              <a:gdLst>
                <a:gd name="connsiteX0" fmla="*/ 421481 w 483394"/>
                <a:gd name="connsiteY0" fmla="*/ 154781 h 154781"/>
                <a:gd name="connsiteX1" fmla="*/ 483394 w 483394"/>
                <a:gd name="connsiteY1" fmla="*/ 154781 h 154781"/>
                <a:gd name="connsiteX2" fmla="*/ 76200 w 483394"/>
                <a:gd name="connsiteY2" fmla="*/ 0 h 154781"/>
                <a:gd name="connsiteX3" fmla="*/ 0 w 483394"/>
                <a:gd name="connsiteY3" fmla="*/ 0 h 154781"/>
                <a:gd name="connsiteX4" fmla="*/ 421481 w 483394"/>
                <a:gd name="connsiteY4" fmla="*/ 154781 h 154781"/>
                <a:gd name="connsiteX0" fmla="*/ 447675 w 509588"/>
                <a:gd name="connsiteY0" fmla="*/ 154781 h 154781"/>
                <a:gd name="connsiteX1" fmla="*/ 509588 w 509588"/>
                <a:gd name="connsiteY1" fmla="*/ 154781 h 154781"/>
                <a:gd name="connsiteX2" fmla="*/ 102394 w 509588"/>
                <a:gd name="connsiteY2" fmla="*/ 0 h 154781"/>
                <a:gd name="connsiteX3" fmla="*/ 0 w 509588"/>
                <a:gd name="connsiteY3" fmla="*/ 9525 h 154781"/>
                <a:gd name="connsiteX4" fmla="*/ 447675 w 509588"/>
                <a:gd name="connsiteY4" fmla="*/ 154781 h 154781"/>
                <a:gd name="connsiteX0" fmla="*/ 447675 w 509588"/>
                <a:gd name="connsiteY0" fmla="*/ 147637 h 147637"/>
                <a:gd name="connsiteX1" fmla="*/ 509588 w 509588"/>
                <a:gd name="connsiteY1" fmla="*/ 147637 h 147637"/>
                <a:gd name="connsiteX2" fmla="*/ 73819 w 509588"/>
                <a:gd name="connsiteY2" fmla="*/ 0 h 147637"/>
                <a:gd name="connsiteX3" fmla="*/ 0 w 509588"/>
                <a:gd name="connsiteY3" fmla="*/ 2381 h 147637"/>
                <a:gd name="connsiteX4" fmla="*/ 447675 w 509588"/>
                <a:gd name="connsiteY4" fmla="*/ 147637 h 147637"/>
                <a:gd name="connsiteX0" fmla="*/ 447675 w 528638"/>
                <a:gd name="connsiteY0" fmla="*/ 147637 h 147637"/>
                <a:gd name="connsiteX1" fmla="*/ 528638 w 528638"/>
                <a:gd name="connsiteY1" fmla="*/ 138112 h 147637"/>
                <a:gd name="connsiteX2" fmla="*/ 73819 w 528638"/>
                <a:gd name="connsiteY2" fmla="*/ 0 h 147637"/>
                <a:gd name="connsiteX3" fmla="*/ 0 w 528638"/>
                <a:gd name="connsiteY3" fmla="*/ 2381 h 147637"/>
                <a:gd name="connsiteX4" fmla="*/ 447675 w 528638"/>
                <a:gd name="connsiteY4" fmla="*/ 147637 h 147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638" h="147637">
                  <a:moveTo>
                    <a:pt x="447675" y="147637"/>
                  </a:moveTo>
                  <a:lnTo>
                    <a:pt x="528638" y="138112"/>
                  </a:lnTo>
                  <a:lnTo>
                    <a:pt x="73819" y="0"/>
                  </a:lnTo>
                  <a:lnTo>
                    <a:pt x="0" y="2381"/>
                  </a:lnTo>
                  <a:lnTo>
                    <a:pt x="447675" y="147637"/>
                  </a:lnTo>
                  <a:close/>
                </a:path>
              </a:pathLst>
            </a:custGeom>
            <a:gradFill>
              <a:gsLst>
                <a:gs pos="20000">
                  <a:schemeClr val="accent1">
                    <a:alpha val="0"/>
                  </a:schemeClr>
                </a:gs>
                <a:gs pos="100000">
                  <a:schemeClr val="accent1">
                    <a:alpha val="3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a:extLst>
              <a:ext uri="{FF2B5EF4-FFF2-40B4-BE49-F238E27FC236}">
                <a16:creationId xmlns:a16="http://schemas.microsoft.com/office/drawing/2014/main" id="{3A6A2CC8-88C0-426E-BEA3-140C2FF34E4B}"/>
              </a:ext>
            </a:extLst>
          </p:cNvPr>
          <p:cNvGrpSpPr/>
          <p:nvPr/>
        </p:nvGrpSpPr>
        <p:grpSpPr>
          <a:xfrm>
            <a:off x="7396163" y="4767263"/>
            <a:ext cx="1930882" cy="860765"/>
            <a:chOff x="7396163" y="4767263"/>
            <a:chExt cx="1930882" cy="860765"/>
          </a:xfrm>
        </p:grpSpPr>
        <p:sp>
          <p:nvSpPr>
            <p:cNvPr id="56" name="任意多边形: 形状 55">
              <a:extLst>
                <a:ext uri="{FF2B5EF4-FFF2-40B4-BE49-F238E27FC236}">
                  <a16:creationId xmlns:a16="http://schemas.microsoft.com/office/drawing/2014/main" id="{37763ACE-C06F-465F-84E0-C9202D478176}"/>
                </a:ext>
              </a:extLst>
            </p:cNvPr>
            <p:cNvSpPr/>
            <p:nvPr/>
          </p:nvSpPr>
          <p:spPr>
            <a:xfrm>
              <a:off x="7396163" y="4767263"/>
              <a:ext cx="1900237" cy="762000"/>
            </a:xfrm>
            <a:custGeom>
              <a:avLst/>
              <a:gdLst>
                <a:gd name="connsiteX0" fmla="*/ 1724025 w 1862137"/>
                <a:gd name="connsiteY0" fmla="*/ 771525 h 771525"/>
                <a:gd name="connsiteX1" fmla="*/ 1862137 w 1862137"/>
                <a:gd name="connsiteY1" fmla="*/ 771525 h 771525"/>
                <a:gd name="connsiteX2" fmla="*/ 109537 w 1862137"/>
                <a:gd name="connsiteY2" fmla="*/ 9525 h 771525"/>
                <a:gd name="connsiteX3" fmla="*/ 0 w 1862137"/>
                <a:gd name="connsiteY3" fmla="*/ 0 h 771525"/>
                <a:gd name="connsiteX4" fmla="*/ 1724025 w 1862137"/>
                <a:gd name="connsiteY4" fmla="*/ 771525 h 771525"/>
                <a:gd name="connsiteX0" fmla="*/ 1724025 w 1852612"/>
                <a:gd name="connsiteY0" fmla="*/ 771525 h 771525"/>
                <a:gd name="connsiteX1" fmla="*/ 1852612 w 1852612"/>
                <a:gd name="connsiteY1" fmla="*/ 738188 h 771525"/>
                <a:gd name="connsiteX2" fmla="*/ 109537 w 1852612"/>
                <a:gd name="connsiteY2" fmla="*/ 9525 h 771525"/>
                <a:gd name="connsiteX3" fmla="*/ 0 w 1852612"/>
                <a:gd name="connsiteY3" fmla="*/ 0 h 771525"/>
                <a:gd name="connsiteX4" fmla="*/ 1724025 w 1852612"/>
                <a:gd name="connsiteY4" fmla="*/ 771525 h 771525"/>
                <a:gd name="connsiteX0" fmla="*/ 1709738 w 1852612"/>
                <a:gd name="connsiteY0" fmla="*/ 762000 h 762000"/>
                <a:gd name="connsiteX1" fmla="*/ 1852612 w 1852612"/>
                <a:gd name="connsiteY1" fmla="*/ 738188 h 762000"/>
                <a:gd name="connsiteX2" fmla="*/ 109537 w 1852612"/>
                <a:gd name="connsiteY2" fmla="*/ 9525 h 762000"/>
                <a:gd name="connsiteX3" fmla="*/ 0 w 1852612"/>
                <a:gd name="connsiteY3" fmla="*/ 0 h 762000"/>
                <a:gd name="connsiteX4" fmla="*/ 1709738 w 1852612"/>
                <a:gd name="connsiteY4" fmla="*/ 762000 h 762000"/>
                <a:gd name="connsiteX0" fmla="*/ 1709738 w 1900237"/>
                <a:gd name="connsiteY0" fmla="*/ 762000 h 762000"/>
                <a:gd name="connsiteX1" fmla="*/ 1900237 w 1900237"/>
                <a:gd name="connsiteY1" fmla="*/ 752476 h 762000"/>
                <a:gd name="connsiteX2" fmla="*/ 109537 w 1900237"/>
                <a:gd name="connsiteY2" fmla="*/ 9525 h 762000"/>
                <a:gd name="connsiteX3" fmla="*/ 0 w 1900237"/>
                <a:gd name="connsiteY3" fmla="*/ 0 h 762000"/>
                <a:gd name="connsiteX4" fmla="*/ 1709738 w 1900237"/>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0237" h="762000">
                  <a:moveTo>
                    <a:pt x="1709738" y="762000"/>
                  </a:moveTo>
                  <a:lnTo>
                    <a:pt x="1900237" y="752476"/>
                  </a:lnTo>
                  <a:lnTo>
                    <a:pt x="109537" y="9525"/>
                  </a:lnTo>
                  <a:lnTo>
                    <a:pt x="0" y="0"/>
                  </a:lnTo>
                  <a:lnTo>
                    <a:pt x="1709738" y="762000"/>
                  </a:lnTo>
                  <a:close/>
                </a:path>
              </a:pathLst>
            </a:custGeom>
            <a:gradFill>
              <a:gsLst>
                <a:gs pos="14000">
                  <a:schemeClr val="accent4">
                    <a:alpha val="0"/>
                  </a:schemeClr>
                </a:gs>
                <a:gs pos="100000">
                  <a:schemeClr val="accent4">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415BAB41-50C6-41E0-AA4A-EBD730EC166E}"/>
                </a:ext>
              </a:extLst>
            </p:cNvPr>
            <p:cNvGrpSpPr/>
            <p:nvPr/>
          </p:nvGrpSpPr>
          <p:grpSpPr>
            <a:xfrm>
              <a:off x="9090256" y="5391239"/>
              <a:ext cx="236789" cy="236789"/>
              <a:chOff x="9090256" y="5408702"/>
              <a:chExt cx="236789" cy="236789"/>
            </a:xfrm>
          </p:grpSpPr>
          <p:sp>
            <p:nvSpPr>
              <p:cNvPr id="58" name="Oval 69+">
                <a:extLst>
                  <a:ext uri="{FF2B5EF4-FFF2-40B4-BE49-F238E27FC236}">
                    <a16:creationId xmlns:a16="http://schemas.microsoft.com/office/drawing/2014/main" id="{4B9A7D22-F693-404D-BF6F-2E2283CFB3A6}"/>
                  </a:ext>
                </a:extLst>
              </p:cNvPr>
              <p:cNvSpPr/>
              <p:nvPr/>
            </p:nvSpPr>
            <p:spPr>
              <a:xfrm>
                <a:off x="9090256" y="5408702"/>
                <a:ext cx="236789" cy="236789"/>
              </a:xfrm>
              <a:prstGeom prst="ellipse">
                <a:avLst/>
              </a:prstGeom>
              <a:solidFill>
                <a:schemeClr val="accent4">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2862" tIns="26430" rIns="52862" bIns="26430" rtlCol="0" anchor="ctr"/>
              <a:lstStyle/>
              <a:p>
                <a:pPr algn="ctr"/>
                <a:endParaRPr lang="zh-CN" altLang="en-US" sz="1041"/>
              </a:p>
            </p:txBody>
          </p:sp>
          <p:sp>
            <p:nvSpPr>
              <p:cNvPr id="59" name="椭圆 58">
                <a:extLst>
                  <a:ext uri="{FF2B5EF4-FFF2-40B4-BE49-F238E27FC236}">
                    <a16:creationId xmlns:a16="http://schemas.microsoft.com/office/drawing/2014/main" id="{54469DB2-CA1B-4F4A-AE3C-10CA8F75C338}"/>
                  </a:ext>
                </a:extLst>
              </p:cNvPr>
              <p:cNvSpPr/>
              <p:nvPr/>
            </p:nvSpPr>
            <p:spPr>
              <a:xfrm>
                <a:off x="9134539" y="5452985"/>
                <a:ext cx="148225" cy="148225"/>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2862" tIns="26430" rIns="52862" bIns="26430" rtlCol="0" anchor="ctr"/>
              <a:lstStyle/>
              <a:p>
                <a:pPr algn="ctr"/>
                <a:endParaRPr lang="zh-CN" altLang="en-US" sz="1041" dirty="0"/>
              </a:p>
            </p:txBody>
          </p:sp>
        </p:grpSp>
      </p:grpSp>
    </p:spTree>
    <p:extLst>
      <p:ext uri="{BB962C8B-B14F-4D97-AF65-F5344CB8AC3E}">
        <p14:creationId xmlns:p14="http://schemas.microsoft.com/office/powerpoint/2010/main" val="24079253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heel(2)">
                                      <p:cBhvr>
                                        <p:cTn id="7" dur="500"/>
                                        <p:tgtEl>
                                          <p:spTgt spid="42"/>
                                        </p:tgtEl>
                                      </p:cBhvr>
                                    </p:animEffect>
                                  </p:childTnLst>
                                </p:cTn>
                              </p:par>
                              <p:par>
                                <p:cTn id="8" presetID="53" presetClass="entr" presetSubtype="528" decel="100000" fill="hold" grpId="0" nodeType="withEffect">
                                  <p:stCondLst>
                                    <p:cond delay="250"/>
                                  </p:stCondLst>
                                  <p:iterate type="lt">
                                    <p:tmPct val="10000"/>
                                  </p:iterate>
                                  <p:childTnLst>
                                    <p:set>
                                      <p:cBhvr>
                                        <p:cTn id="9" dur="1" fill="hold">
                                          <p:stCondLst>
                                            <p:cond delay="0"/>
                                          </p:stCondLst>
                                        </p:cTn>
                                        <p:tgtEl>
                                          <p:spTgt spid="44"/>
                                        </p:tgtEl>
                                        <p:attrNameLst>
                                          <p:attrName>style.visibility</p:attrName>
                                        </p:attrNameLst>
                                      </p:cBhvr>
                                      <p:to>
                                        <p:strVal val="visible"/>
                                      </p:to>
                                    </p:set>
                                    <p:anim calcmode="lin" valueType="num">
                                      <p:cBhvr>
                                        <p:cTn id="10" dur="750" fill="hold"/>
                                        <p:tgtEl>
                                          <p:spTgt spid="44"/>
                                        </p:tgtEl>
                                        <p:attrNameLst>
                                          <p:attrName>ppt_w</p:attrName>
                                        </p:attrNameLst>
                                      </p:cBhvr>
                                      <p:tavLst>
                                        <p:tav tm="0">
                                          <p:val>
                                            <p:fltVal val="0"/>
                                          </p:val>
                                        </p:tav>
                                        <p:tav tm="100000">
                                          <p:val>
                                            <p:strVal val="#ppt_w"/>
                                          </p:val>
                                        </p:tav>
                                      </p:tavLst>
                                    </p:anim>
                                    <p:anim calcmode="lin" valueType="num">
                                      <p:cBhvr>
                                        <p:cTn id="11" dur="750" fill="hold"/>
                                        <p:tgtEl>
                                          <p:spTgt spid="44"/>
                                        </p:tgtEl>
                                        <p:attrNameLst>
                                          <p:attrName>ppt_h</p:attrName>
                                        </p:attrNameLst>
                                      </p:cBhvr>
                                      <p:tavLst>
                                        <p:tav tm="0">
                                          <p:val>
                                            <p:fltVal val="0"/>
                                          </p:val>
                                        </p:tav>
                                        <p:tav tm="100000">
                                          <p:val>
                                            <p:strVal val="#ppt_h"/>
                                          </p:val>
                                        </p:tav>
                                      </p:tavLst>
                                    </p:anim>
                                    <p:animEffect transition="in" filter="fade">
                                      <p:cBhvr>
                                        <p:cTn id="12" dur="750"/>
                                        <p:tgtEl>
                                          <p:spTgt spid="44"/>
                                        </p:tgtEl>
                                      </p:cBhvr>
                                    </p:animEffect>
                                    <p:anim calcmode="lin" valueType="num">
                                      <p:cBhvr>
                                        <p:cTn id="13" dur="750" fill="hold"/>
                                        <p:tgtEl>
                                          <p:spTgt spid="44"/>
                                        </p:tgtEl>
                                        <p:attrNameLst>
                                          <p:attrName>ppt_x</p:attrName>
                                        </p:attrNameLst>
                                      </p:cBhvr>
                                      <p:tavLst>
                                        <p:tav tm="0">
                                          <p:val>
                                            <p:fltVal val="0.5"/>
                                          </p:val>
                                        </p:tav>
                                        <p:tav tm="100000">
                                          <p:val>
                                            <p:strVal val="#ppt_x"/>
                                          </p:val>
                                        </p:tav>
                                      </p:tavLst>
                                    </p:anim>
                                    <p:anim calcmode="lin" valueType="num">
                                      <p:cBhvr>
                                        <p:cTn id="14" dur="750" fill="hold"/>
                                        <p:tgtEl>
                                          <p:spTgt spid="44"/>
                                        </p:tgtEl>
                                        <p:attrNameLst>
                                          <p:attrName>ppt_y</p:attrName>
                                        </p:attrNameLst>
                                      </p:cBhvr>
                                      <p:tavLst>
                                        <p:tav tm="0">
                                          <p:val>
                                            <p:fltVal val="0.5"/>
                                          </p:val>
                                        </p:tav>
                                        <p:tav tm="100000">
                                          <p:val>
                                            <p:strVal val="#ppt_y"/>
                                          </p:val>
                                        </p:tav>
                                      </p:tavLst>
                                    </p:anim>
                                  </p:childTnLst>
                                </p:cTn>
                              </p:par>
                              <p:par>
                                <p:cTn id="15" presetID="53" presetClass="entr" presetSubtype="528" decel="100000" fill="hold" grpId="0" nodeType="withEffect">
                                  <p:stCondLst>
                                    <p:cond delay="250"/>
                                  </p:stCondLst>
                                  <p:iterate type="lt">
                                    <p:tmPct val="10000"/>
                                  </p:iterate>
                                  <p:childTnLst>
                                    <p:set>
                                      <p:cBhvr>
                                        <p:cTn id="16" dur="1" fill="hold">
                                          <p:stCondLst>
                                            <p:cond delay="0"/>
                                          </p:stCondLst>
                                        </p:cTn>
                                        <p:tgtEl>
                                          <p:spTgt spid="45"/>
                                        </p:tgtEl>
                                        <p:attrNameLst>
                                          <p:attrName>style.visibility</p:attrName>
                                        </p:attrNameLst>
                                      </p:cBhvr>
                                      <p:to>
                                        <p:strVal val="visible"/>
                                      </p:to>
                                    </p:set>
                                    <p:anim calcmode="lin" valueType="num">
                                      <p:cBhvr>
                                        <p:cTn id="17" dur="750" fill="hold"/>
                                        <p:tgtEl>
                                          <p:spTgt spid="45"/>
                                        </p:tgtEl>
                                        <p:attrNameLst>
                                          <p:attrName>ppt_w</p:attrName>
                                        </p:attrNameLst>
                                      </p:cBhvr>
                                      <p:tavLst>
                                        <p:tav tm="0">
                                          <p:val>
                                            <p:fltVal val="0"/>
                                          </p:val>
                                        </p:tav>
                                        <p:tav tm="100000">
                                          <p:val>
                                            <p:strVal val="#ppt_w"/>
                                          </p:val>
                                        </p:tav>
                                      </p:tavLst>
                                    </p:anim>
                                    <p:anim calcmode="lin" valueType="num">
                                      <p:cBhvr>
                                        <p:cTn id="18" dur="750" fill="hold"/>
                                        <p:tgtEl>
                                          <p:spTgt spid="45"/>
                                        </p:tgtEl>
                                        <p:attrNameLst>
                                          <p:attrName>ppt_h</p:attrName>
                                        </p:attrNameLst>
                                      </p:cBhvr>
                                      <p:tavLst>
                                        <p:tav tm="0">
                                          <p:val>
                                            <p:fltVal val="0"/>
                                          </p:val>
                                        </p:tav>
                                        <p:tav tm="100000">
                                          <p:val>
                                            <p:strVal val="#ppt_h"/>
                                          </p:val>
                                        </p:tav>
                                      </p:tavLst>
                                    </p:anim>
                                    <p:animEffect transition="in" filter="fade">
                                      <p:cBhvr>
                                        <p:cTn id="19" dur="750"/>
                                        <p:tgtEl>
                                          <p:spTgt spid="45"/>
                                        </p:tgtEl>
                                      </p:cBhvr>
                                    </p:animEffect>
                                    <p:anim calcmode="lin" valueType="num">
                                      <p:cBhvr>
                                        <p:cTn id="20" dur="750" fill="hold"/>
                                        <p:tgtEl>
                                          <p:spTgt spid="45"/>
                                        </p:tgtEl>
                                        <p:attrNameLst>
                                          <p:attrName>ppt_x</p:attrName>
                                        </p:attrNameLst>
                                      </p:cBhvr>
                                      <p:tavLst>
                                        <p:tav tm="0">
                                          <p:val>
                                            <p:fltVal val="0.5"/>
                                          </p:val>
                                        </p:tav>
                                        <p:tav tm="100000">
                                          <p:val>
                                            <p:strVal val="#ppt_x"/>
                                          </p:val>
                                        </p:tav>
                                      </p:tavLst>
                                    </p:anim>
                                    <p:anim calcmode="lin" valueType="num">
                                      <p:cBhvr>
                                        <p:cTn id="21" dur="750" fill="hold"/>
                                        <p:tgtEl>
                                          <p:spTgt spid="45"/>
                                        </p:tgtEl>
                                        <p:attrNameLst>
                                          <p:attrName>ppt_y</p:attrName>
                                        </p:attrNameLst>
                                      </p:cBhvr>
                                      <p:tavLst>
                                        <p:tav tm="0">
                                          <p:val>
                                            <p:fltVal val="0.5"/>
                                          </p:val>
                                        </p:tav>
                                        <p:tav tm="100000">
                                          <p:val>
                                            <p:strVal val="#ppt_y"/>
                                          </p:val>
                                        </p:tav>
                                      </p:tavLst>
                                    </p:anim>
                                  </p:childTnLst>
                                </p:cTn>
                              </p:par>
                              <p:par>
                                <p:cTn id="22" presetID="10" presetClass="entr" presetSubtype="0" decel="10000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250"/>
                                        <p:tgtEl>
                                          <p:spTgt spid="5"/>
                                        </p:tgtEl>
                                      </p:cBhvr>
                                    </p:animEffect>
                                  </p:childTnLst>
                                </p:cTn>
                              </p:par>
                              <p:par>
                                <p:cTn id="25" presetID="63" presetClass="path" presetSubtype="0" decel="100000" fill="hold" nodeType="withEffect">
                                  <p:stCondLst>
                                    <p:cond delay="0"/>
                                  </p:stCondLst>
                                  <p:childTnLst>
                                    <p:animMotion origin="layout" path="M 0.15482 -0.12963 L -1.04167E-6 -1.85185E-6 " pathEditMode="relative" rAng="0" ptsTypes="AA">
                                      <p:cBhvr>
                                        <p:cTn id="26" dur="1250" fill="hold"/>
                                        <p:tgtEl>
                                          <p:spTgt spid="5"/>
                                        </p:tgtEl>
                                        <p:attrNameLst>
                                          <p:attrName>ppt_x</p:attrName>
                                          <p:attrName>ppt_y</p:attrName>
                                        </p:attrNameLst>
                                      </p:cBhvr>
                                      <p:rCtr x="-7747" y="6481"/>
                                    </p:animMotion>
                                  </p:childTnLst>
                                </p:cTn>
                              </p:par>
                              <p:par>
                                <p:cTn id="27" presetID="6" presetClass="emph" presetSubtype="0" decel="100000" fill="hold" nodeType="withEffect">
                                  <p:stCondLst>
                                    <p:cond delay="0"/>
                                  </p:stCondLst>
                                  <p:childTnLst>
                                    <p:animScale>
                                      <p:cBhvr>
                                        <p:cTn id="28" dur="1250" fill="hold"/>
                                        <p:tgtEl>
                                          <p:spTgt spid="5"/>
                                        </p:tgtEl>
                                      </p:cBhvr>
                                      <p:by x="150000" y="150000"/>
                                      <p:from x="34938" y="34938"/>
                                      <p:to x="100000" y="100000"/>
                                    </p:animScale>
                                  </p:childTnLst>
                                </p:cTn>
                              </p:par>
                              <p:par>
                                <p:cTn id="29" presetID="10" presetClass="entr" presetSubtype="0" decel="100000" fill="hold" nodeType="withEffect">
                                  <p:stCondLst>
                                    <p:cond delay="50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1000"/>
                                        <p:tgtEl>
                                          <p:spTgt spid="43"/>
                                        </p:tgtEl>
                                      </p:cBhvr>
                                    </p:animEffect>
                                  </p:childTnLst>
                                </p:cTn>
                              </p:par>
                              <p:par>
                                <p:cTn id="32" presetID="63" presetClass="path" presetSubtype="0" decel="100000" fill="hold" nodeType="withEffect">
                                  <p:stCondLst>
                                    <p:cond delay="500"/>
                                  </p:stCondLst>
                                  <p:childTnLst>
                                    <p:animMotion origin="layout" path="M 0.034895 -0.040681 L 0 0 E" pathEditMode="relative" ptsTypes="">
                                      <p:cBhvr>
                                        <p:cTn id="33" dur="1000" fill="hold"/>
                                        <p:tgtEl>
                                          <p:spTgt spid="43"/>
                                        </p:tgtEl>
                                        <p:attrNameLst>
                                          <p:attrName>ppt_x</p:attrName>
                                          <p:attrName>ppt_y</p:attrName>
                                        </p:attrNameLst>
                                      </p:cBhvr>
                                    </p:animMotion>
                                  </p:childTnLst>
                                </p:cTn>
                              </p:par>
                              <p:par>
                                <p:cTn id="34" presetID="6" presetClass="emph" presetSubtype="0" decel="100000" fill="hold" nodeType="withEffect">
                                  <p:stCondLst>
                                    <p:cond delay="500"/>
                                  </p:stCondLst>
                                  <p:childTnLst>
                                    <p:animScale>
                                      <p:cBhvr>
                                        <p:cTn id="35" dur="1000" fill="hold"/>
                                        <p:tgtEl>
                                          <p:spTgt spid="43"/>
                                        </p:tgtEl>
                                      </p:cBhvr>
                                      <p:by x="150000" y="150000"/>
                                      <p:from x="68241" y="68241"/>
                                      <p:to x="100000" y="100000"/>
                                    </p:animScale>
                                  </p:childTnLst>
                                </p:cTn>
                              </p:par>
                              <p:par>
                                <p:cTn id="36" presetID="10" presetClass="entr" presetSubtype="0" decel="100000" fill="hold" nodeType="withEffect">
                                  <p:stCondLst>
                                    <p:cond delay="250"/>
                                  </p:stCondLst>
                                  <p:childTnLst>
                                    <p:set>
                                      <p:cBhvr>
                                        <p:cTn id="37" dur="1" fill="hold">
                                          <p:stCondLst>
                                            <p:cond delay="0"/>
                                          </p:stCondLst>
                                        </p:cTn>
                                        <p:tgtEl>
                                          <p:spTgt spid="57"/>
                                        </p:tgtEl>
                                        <p:attrNameLst>
                                          <p:attrName>style.visibility</p:attrName>
                                        </p:attrNameLst>
                                      </p:cBhvr>
                                      <p:to>
                                        <p:strVal val="visible"/>
                                      </p:to>
                                    </p:set>
                                    <p:animEffect transition="in" filter="fade">
                                      <p:cBhvr>
                                        <p:cTn id="38" dur="1250"/>
                                        <p:tgtEl>
                                          <p:spTgt spid="57"/>
                                        </p:tgtEl>
                                      </p:cBhvr>
                                    </p:animEffect>
                                  </p:childTnLst>
                                </p:cTn>
                              </p:par>
                              <p:par>
                                <p:cTn id="39" presetID="63" presetClass="path" presetSubtype="0" decel="100000" fill="hold" nodeType="withEffect">
                                  <p:stCondLst>
                                    <p:cond delay="250"/>
                                  </p:stCondLst>
                                  <p:childTnLst>
                                    <p:animMotion origin="layout" path="M -0.03346 -0.15949 L 1.45833E-6 3.7037E-7 " pathEditMode="relative" rAng="0" ptsTypes="AA">
                                      <p:cBhvr>
                                        <p:cTn id="40" dur="1250" fill="hold"/>
                                        <p:tgtEl>
                                          <p:spTgt spid="57"/>
                                        </p:tgtEl>
                                        <p:attrNameLst>
                                          <p:attrName>ppt_x</p:attrName>
                                          <p:attrName>ppt_y</p:attrName>
                                        </p:attrNameLst>
                                      </p:cBhvr>
                                      <p:rCtr x="1667" y="7963"/>
                                    </p:animMotion>
                                  </p:childTnLst>
                                </p:cTn>
                              </p:par>
                              <p:par>
                                <p:cTn id="41" presetID="6" presetClass="emph" presetSubtype="0" decel="100000" fill="hold" nodeType="withEffect">
                                  <p:stCondLst>
                                    <p:cond delay="250"/>
                                  </p:stCondLst>
                                  <p:childTnLst>
                                    <p:animScale>
                                      <p:cBhvr>
                                        <p:cTn id="42" dur="1250" fill="hold"/>
                                        <p:tgtEl>
                                          <p:spTgt spid="57"/>
                                        </p:tgtEl>
                                      </p:cBhvr>
                                      <p:by x="150000" y="150000"/>
                                      <p:from x="33127" y="33127"/>
                                      <p:to x="100000" y="100000"/>
                                    </p:animScale>
                                  </p:childTnLst>
                                </p:cTn>
                              </p:par>
                              <p:par>
                                <p:cTn id="43" presetID="10" presetClass="entr" presetSubtype="0" decel="100000" fill="hold" nodeType="withEffect">
                                  <p:stCondLst>
                                    <p:cond delay="0"/>
                                  </p:stCondLst>
                                  <p:childTnLst>
                                    <p:set>
                                      <p:cBhvr>
                                        <p:cTn id="44" dur="1" fill="hold">
                                          <p:stCondLst>
                                            <p:cond delay="0"/>
                                          </p:stCondLst>
                                        </p:cTn>
                                        <p:tgtEl>
                                          <p:spTgt spid="91"/>
                                        </p:tgtEl>
                                        <p:attrNameLst>
                                          <p:attrName>style.visibility</p:attrName>
                                        </p:attrNameLst>
                                      </p:cBhvr>
                                      <p:to>
                                        <p:strVal val="visible"/>
                                      </p:to>
                                    </p:set>
                                    <p:animEffect transition="in" filter="fade">
                                      <p:cBhvr>
                                        <p:cTn id="45" dur="1250"/>
                                        <p:tgtEl>
                                          <p:spTgt spid="91"/>
                                        </p:tgtEl>
                                      </p:cBhvr>
                                    </p:animEffect>
                                  </p:childTnLst>
                                </p:cTn>
                              </p:par>
                              <p:par>
                                <p:cTn id="46" presetID="63" presetClass="path" presetSubtype="0" decel="100000" fill="hold" nodeType="withEffect">
                                  <p:stCondLst>
                                    <p:cond delay="0"/>
                                  </p:stCondLst>
                                  <p:childTnLst>
                                    <p:animMotion origin="layout" path="M -0.1237 -0.09838 L 2.70833E-6 -3.7037E-7 " pathEditMode="relative" rAng="0" ptsTypes="AA">
                                      <p:cBhvr>
                                        <p:cTn id="47" dur="1250" fill="hold"/>
                                        <p:tgtEl>
                                          <p:spTgt spid="91"/>
                                        </p:tgtEl>
                                        <p:attrNameLst>
                                          <p:attrName>ppt_x</p:attrName>
                                          <p:attrName>ppt_y</p:attrName>
                                        </p:attrNameLst>
                                      </p:cBhvr>
                                      <p:rCtr x="6185" y="4907"/>
                                    </p:animMotion>
                                  </p:childTnLst>
                                </p:cTn>
                              </p:par>
                              <p:par>
                                <p:cTn id="48" presetID="6" presetClass="emph" presetSubtype="0" decel="100000" fill="hold" nodeType="withEffect">
                                  <p:stCondLst>
                                    <p:cond delay="0"/>
                                  </p:stCondLst>
                                  <p:childTnLst>
                                    <p:animScale>
                                      <p:cBhvr>
                                        <p:cTn id="49" dur="1250" fill="hold"/>
                                        <p:tgtEl>
                                          <p:spTgt spid="91"/>
                                        </p:tgtEl>
                                      </p:cBhvr>
                                      <p:by x="150000" y="150000"/>
                                      <p:from x="37179" y="37179"/>
                                      <p:to x="100000" y="100000"/>
                                    </p:animScale>
                                  </p:childTnLst>
                                </p:cTn>
                              </p:par>
                              <p:par>
                                <p:cTn id="50" presetID="10" presetClass="entr" presetSubtype="0" decel="100000" fill="hold" nodeType="withEffect">
                                  <p:stCondLst>
                                    <p:cond delay="250"/>
                                  </p:stCondLst>
                                  <p:childTnLst>
                                    <p:set>
                                      <p:cBhvr>
                                        <p:cTn id="51" dur="1" fill="hold">
                                          <p:stCondLst>
                                            <p:cond delay="0"/>
                                          </p:stCondLst>
                                        </p:cTn>
                                        <p:tgtEl>
                                          <p:spTgt spid="97"/>
                                        </p:tgtEl>
                                        <p:attrNameLst>
                                          <p:attrName>style.visibility</p:attrName>
                                        </p:attrNameLst>
                                      </p:cBhvr>
                                      <p:to>
                                        <p:strVal val="visible"/>
                                      </p:to>
                                    </p:set>
                                    <p:animEffect transition="in" filter="fade">
                                      <p:cBhvr>
                                        <p:cTn id="52" dur="750"/>
                                        <p:tgtEl>
                                          <p:spTgt spid="97"/>
                                        </p:tgtEl>
                                      </p:cBhvr>
                                    </p:animEffect>
                                  </p:childTnLst>
                                </p:cTn>
                              </p:par>
                              <p:par>
                                <p:cTn id="53" presetID="63" presetClass="path" presetSubtype="0" decel="100000" fill="hold" nodeType="withEffect">
                                  <p:stCondLst>
                                    <p:cond delay="250"/>
                                  </p:stCondLst>
                                  <p:childTnLst>
                                    <p:animMotion origin="layout" path="M -0.02553 -0.02014 L 0.00156 -0.00324 " pathEditMode="relative" rAng="0" ptsTypes="AA">
                                      <p:cBhvr>
                                        <p:cTn id="54" dur="750" fill="hold"/>
                                        <p:tgtEl>
                                          <p:spTgt spid="97"/>
                                        </p:tgtEl>
                                        <p:attrNameLst>
                                          <p:attrName>ppt_x</p:attrName>
                                          <p:attrName>ppt_y</p:attrName>
                                        </p:attrNameLst>
                                      </p:cBhvr>
                                      <p:rCtr x="1354" y="833"/>
                                    </p:animMotion>
                                  </p:childTnLst>
                                </p:cTn>
                              </p:par>
                              <p:par>
                                <p:cTn id="55" presetID="6" presetClass="emph" presetSubtype="0" decel="100000" fill="hold" nodeType="withEffect">
                                  <p:stCondLst>
                                    <p:cond delay="250"/>
                                  </p:stCondLst>
                                  <p:childTnLst>
                                    <p:animScale>
                                      <p:cBhvr>
                                        <p:cTn id="56" dur="750" fill="hold"/>
                                        <p:tgtEl>
                                          <p:spTgt spid="97"/>
                                        </p:tgtEl>
                                      </p:cBhvr>
                                      <p:by x="150000" y="150000"/>
                                      <p:from x="54346" y="54346"/>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4" grpId="0"/>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日程表&#10;&#10;描述已自动生成">
            <a:extLst>
              <a:ext uri="{FF2B5EF4-FFF2-40B4-BE49-F238E27FC236}">
                <a16:creationId xmlns:a16="http://schemas.microsoft.com/office/drawing/2014/main" id="{C98F80B1-0278-4548-847D-A9B29EFD19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97"/>
            <a:ext cx="12192000" cy="6856207"/>
          </a:xfrm>
          <a:prstGeom prst="rect">
            <a:avLst/>
          </a:prstGeom>
        </p:spPr>
      </p:pic>
    </p:spTree>
    <p:extLst>
      <p:ext uri="{BB962C8B-B14F-4D97-AF65-F5344CB8AC3E}">
        <p14:creationId xmlns:p14="http://schemas.microsoft.com/office/powerpoint/2010/main" val="6377407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图示&#10;&#10;描述已自动生成">
            <a:extLst>
              <a:ext uri="{FF2B5EF4-FFF2-40B4-BE49-F238E27FC236}">
                <a16:creationId xmlns:a16="http://schemas.microsoft.com/office/drawing/2014/main" id="{7FFACDB9-BB20-4644-A636-11DC0A4BDD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97"/>
            <a:ext cx="12192000" cy="6856207"/>
          </a:xfrm>
          <a:prstGeom prst="rect">
            <a:avLst/>
          </a:prstGeom>
        </p:spPr>
      </p:pic>
    </p:spTree>
    <p:extLst>
      <p:ext uri="{BB962C8B-B14F-4D97-AF65-F5344CB8AC3E}">
        <p14:creationId xmlns:p14="http://schemas.microsoft.com/office/powerpoint/2010/main" val="37814522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72CF15A-6125-4CA1-A670-93D478C33FD5}"/>
              </a:ext>
            </a:extLst>
          </p:cNvPr>
          <p:cNvSpPr txBox="1"/>
          <p:nvPr/>
        </p:nvSpPr>
        <p:spPr>
          <a:xfrm>
            <a:off x="3048856" y="3246902"/>
            <a:ext cx="6097712" cy="923330"/>
          </a:xfrm>
          <a:prstGeom prst="rect">
            <a:avLst/>
          </a:prstGeom>
          <a:noFill/>
        </p:spPr>
        <p:txBody>
          <a:bodyPr wrap="square">
            <a:spAutoFit/>
          </a:bodyPr>
          <a:lstStyle/>
          <a:p>
            <a:r>
              <a:rPr lang="zh-CN" altLang="en-US" b="1" i="0" u="sng" dirty="0">
                <a:solidFill>
                  <a:srgbClr val="0033CC"/>
                </a:solidFill>
                <a:effectLst/>
                <a:latin typeface="微软雅黑" panose="020B0503020204020204" pitchFamily="34" charset="-122"/>
                <a:ea typeface="微软雅黑" panose="020B0503020204020204" pitchFamily="34" charset="-122"/>
                <a:hlinkClick r:id="rId2"/>
              </a:rPr>
              <a:t>稿定年终</a:t>
            </a:r>
            <a:r>
              <a:rPr lang="en-US" altLang="zh-CN" b="1" i="0" u="sng" dirty="0">
                <a:solidFill>
                  <a:srgbClr val="0033CC"/>
                </a:solidFill>
                <a:effectLst/>
                <a:latin typeface="微软雅黑" panose="020B0503020204020204" pitchFamily="34" charset="-122"/>
                <a:ea typeface="微软雅黑" panose="020B0503020204020204" pitchFamily="34" charset="-122"/>
                <a:hlinkClick r:id="rId2"/>
              </a:rPr>
              <a:t>PPT</a:t>
            </a:r>
            <a:r>
              <a:rPr lang="zh-CN" altLang="en-US" b="1" i="0" u="sng" dirty="0">
                <a:solidFill>
                  <a:srgbClr val="0033CC"/>
                </a:solidFill>
                <a:effectLst/>
                <a:latin typeface="微软雅黑" panose="020B0503020204020204" pitchFamily="34" charset="-122"/>
                <a:ea typeface="微软雅黑" panose="020B0503020204020204" pitchFamily="34" charset="-122"/>
                <a:hlinkClick r:id="rId2"/>
              </a:rPr>
              <a:t>模板大赛</a:t>
            </a:r>
            <a:r>
              <a:rPr lang="zh-CN" altLang="en-US" b="1" i="0" u="sng" dirty="0">
                <a:solidFill>
                  <a:srgbClr val="0033CC"/>
                </a:solidFill>
                <a:effectLst/>
                <a:latin typeface="微软雅黑" panose="020B0503020204020204" pitchFamily="34" charset="-122"/>
                <a:ea typeface="微软雅黑" panose="020B0503020204020204" pitchFamily="34" charset="-122"/>
              </a:rPr>
              <a:t>  岸  作品</a:t>
            </a:r>
            <a:endParaRPr lang="en-US" altLang="zh-CN" b="1" i="0" u="sng" dirty="0">
              <a:solidFill>
                <a:srgbClr val="0033CC"/>
              </a:solidFill>
              <a:effectLst/>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r>
              <a:rPr lang="en-US" altLang="zh-CN" b="1" u="sng" dirty="0">
                <a:solidFill>
                  <a:srgbClr val="0033CC"/>
                </a:solidFill>
                <a:latin typeface="微软雅黑" panose="020B0503020204020204" pitchFamily="34" charset="-122"/>
                <a:ea typeface="微软雅黑" panose="020B0503020204020204" pitchFamily="34" charset="-122"/>
              </a:rPr>
              <a:t>51PPT</a:t>
            </a:r>
            <a:r>
              <a:rPr lang="zh-CN" altLang="en-US" b="1" u="sng" dirty="0">
                <a:solidFill>
                  <a:srgbClr val="0033CC"/>
                </a:solidFill>
                <a:latin typeface="微软雅黑" panose="020B0503020204020204" pitchFamily="34" charset="-122"/>
                <a:ea typeface="微软雅黑" panose="020B0503020204020204" pitchFamily="34" charset="-122"/>
              </a:rPr>
              <a:t>模板网   </a:t>
            </a:r>
            <a:r>
              <a:rPr lang="en-US" altLang="zh-CN" b="1" u="sng" dirty="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a:solidFill>
                  <a:srgbClr val="0033CC"/>
                </a:solidFill>
                <a:latin typeface="微软雅黑" panose="020B0503020204020204" pitchFamily="34" charset="-122"/>
                <a:ea typeface="微软雅黑" panose="020B0503020204020204" pitchFamily="34" charset="-122"/>
              </a:rPr>
              <a:t>  </a:t>
            </a:r>
            <a:r>
              <a:rPr lang="zh-CN" altLang="en-US" b="1" u="sng" dirty="0">
                <a:solidFill>
                  <a:srgbClr val="0033CC"/>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373520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77E4AAE-1E45-44BB-AE1C-007E092F53A0}"/>
              </a:ext>
            </a:extLst>
          </p:cNvPr>
          <p:cNvSpPr>
            <a:spLocks/>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0" name="图片 49">
            <a:extLst>
              <a:ext uri="{FF2B5EF4-FFF2-40B4-BE49-F238E27FC236}">
                <a16:creationId xmlns:a16="http://schemas.microsoft.com/office/drawing/2014/main" id="{89AC8755-D409-44A1-9ECE-410430DE7CD0}"/>
              </a:ext>
            </a:extLst>
          </p:cNvPr>
          <p:cNvPicPr>
            <a:picLocks noChangeAspect="1"/>
          </p:cNvPicPr>
          <p:nvPr/>
        </p:nvPicPr>
        <p:blipFill>
          <a:blip r:embed="rId2">
            <a:lum bright="70000" contrast="-70000"/>
            <a:alphaModFix amt="37000"/>
          </a:blip>
          <a:stretch>
            <a:fillRect/>
          </a:stretch>
        </p:blipFill>
        <p:spPr>
          <a:xfrm>
            <a:off x="-220093" y="1330903"/>
            <a:ext cx="12632187" cy="6858000"/>
          </a:xfrm>
          <a:prstGeom prst="rect">
            <a:avLst/>
          </a:prstGeom>
          <a:scene3d>
            <a:camera prst="perspectiveRelaxed" fov="7200000">
              <a:rot lat="16773592" lon="0" rev="0"/>
            </a:camera>
            <a:lightRig rig="threePt" dir="t"/>
          </a:scene3d>
        </p:spPr>
      </p:pic>
      <p:grpSp>
        <p:nvGrpSpPr>
          <p:cNvPr id="47" name="组合 46">
            <a:extLst>
              <a:ext uri="{FF2B5EF4-FFF2-40B4-BE49-F238E27FC236}">
                <a16:creationId xmlns:a16="http://schemas.microsoft.com/office/drawing/2014/main" id="{F9D34146-A12A-45FA-AB35-1C95F8FC4205}"/>
              </a:ext>
            </a:extLst>
          </p:cNvPr>
          <p:cNvGrpSpPr/>
          <p:nvPr/>
        </p:nvGrpSpPr>
        <p:grpSpPr>
          <a:xfrm>
            <a:off x="2713943" y="2459046"/>
            <a:ext cx="6764114" cy="982374"/>
            <a:chOff x="2682575" y="3134205"/>
            <a:chExt cx="6764114" cy="982374"/>
          </a:xfrm>
        </p:grpSpPr>
        <p:sp>
          <p:nvSpPr>
            <p:cNvPr id="45" name="椭圆 44">
              <a:extLst>
                <a:ext uri="{FF2B5EF4-FFF2-40B4-BE49-F238E27FC236}">
                  <a16:creationId xmlns:a16="http://schemas.microsoft.com/office/drawing/2014/main" id="{A5EE2D8F-D63A-42B3-98E9-B81741CD248A}"/>
                </a:ext>
              </a:extLst>
            </p:cNvPr>
            <p:cNvSpPr/>
            <p:nvPr/>
          </p:nvSpPr>
          <p:spPr>
            <a:xfrm>
              <a:off x="5573447" y="3134205"/>
              <a:ext cx="982370" cy="982374"/>
            </a:xfrm>
            <a:prstGeom prst="ellipse">
              <a:avLst/>
            </a:prstGeom>
            <a:solidFill>
              <a:schemeClr val="accent3"/>
            </a:solidFill>
            <a:ln>
              <a:noFill/>
            </a:ln>
            <a:effectLst>
              <a:outerShdw blurRad="558800" sx="102000" sy="102000" algn="ctr" rotWithShape="0">
                <a:schemeClr val="accent3">
                  <a:lumMod val="60000"/>
                  <a:lumOff val="4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75DA4CF0-022A-4B06-A924-3512D52B7EAB}"/>
                </a:ext>
              </a:extLst>
            </p:cNvPr>
            <p:cNvSpPr/>
            <p:nvPr/>
          </p:nvSpPr>
          <p:spPr>
            <a:xfrm>
              <a:off x="8464319" y="3134205"/>
              <a:ext cx="982370" cy="982374"/>
            </a:xfrm>
            <a:prstGeom prst="ellipse">
              <a:avLst/>
            </a:prstGeom>
            <a:solidFill>
              <a:schemeClr val="accent3"/>
            </a:solidFill>
            <a:ln>
              <a:noFill/>
            </a:ln>
            <a:effectLst>
              <a:outerShdw blurRad="558800" sx="102000" sy="102000" algn="ctr" rotWithShape="0">
                <a:schemeClr val="accent3">
                  <a:lumMod val="60000"/>
                  <a:lumOff val="4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0C49D094-78E8-47F6-A874-14E396B2ECC1}"/>
                </a:ext>
              </a:extLst>
            </p:cNvPr>
            <p:cNvSpPr/>
            <p:nvPr/>
          </p:nvSpPr>
          <p:spPr>
            <a:xfrm>
              <a:off x="2682575" y="3134205"/>
              <a:ext cx="982370" cy="982374"/>
            </a:xfrm>
            <a:prstGeom prst="ellipse">
              <a:avLst/>
            </a:prstGeom>
            <a:solidFill>
              <a:schemeClr val="accent3"/>
            </a:solidFill>
            <a:ln>
              <a:noFill/>
            </a:ln>
            <a:effectLst>
              <a:outerShdw blurRad="558800" sx="102000" sy="102000" algn="ctr" rotWithShape="0">
                <a:schemeClr val="accent3">
                  <a:lumMod val="60000"/>
                  <a:lumOff val="4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id="{54D08BFC-E65E-4C08-A13B-8F48E1F878F3}"/>
              </a:ext>
            </a:extLst>
          </p:cNvPr>
          <p:cNvGrpSpPr/>
          <p:nvPr/>
        </p:nvGrpSpPr>
        <p:grpSpPr>
          <a:xfrm flipV="1">
            <a:off x="507207" y="364608"/>
            <a:ext cx="646930" cy="625992"/>
            <a:chOff x="7358137" y="120226"/>
            <a:chExt cx="6955828" cy="6730704"/>
          </a:xfrm>
        </p:grpSpPr>
        <p:sp>
          <p:nvSpPr>
            <p:cNvPr id="6" name="任意多边形: 形状 5">
              <a:extLst>
                <a:ext uri="{FF2B5EF4-FFF2-40B4-BE49-F238E27FC236}">
                  <a16:creationId xmlns:a16="http://schemas.microsoft.com/office/drawing/2014/main" id="{2A99EDFE-61E7-4D84-A02A-9C56151DC102}"/>
                </a:ext>
              </a:extLst>
            </p:cNvPr>
            <p:cNvSpPr/>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id="{0D38281F-0130-47FF-BEF4-864AB581B63F}"/>
                </a:ext>
              </a:extLst>
            </p:cNvPr>
            <p:cNvSpPr/>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21D3D72A-FABD-4311-992B-053486F406A7}"/>
                </a:ext>
              </a:extLst>
            </p:cNvPr>
            <p:cNvSpPr/>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857DCA4C-E939-4831-BF91-55B48764C307}"/>
                </a:ext>
              </a:extLst>
            </p:cNvPr>
            <p:cNvSpPr/>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 name="文本框 3">
            <a:extLst>
              <a:ext uri="{FF2B5EF4-FFF2-40B4-BE49-F238E27FC236}">
                <a16:creationId xmlns:a16="http://schemas.microsoft.com/office/drawing/2014/main" id="{4D1C3A49-5CDF-4707-8A60-F5483550CC10}"/>
              </a:ext>
            </a:extLst>
          </p:cNvPr>
          <p:cNvSpPr txBox="1"/>
          <p:nvPr/>
        </p:nvSpPr>
        <p:spPr>
          <a:xfrm>
            <a:off x="805186" y="418809"/>
            <a:ext cx="1059585" cy="553998"/>
          </a:xfrm>
          <a:prstGeom prst="rect">
            <a:avLst/>
          </a:prstGeom>
          <a:noFill/>
        </p:spPr>
        <p:txBody>
          <a:bodyPr wrap="none" lIns="0" tIns="0" rIns="0" bIns="0" rtlCol="0">
            <a:spAutoFit/>
          </a:bodyPr>
          <a:lstStyle/>
          <a:p>
            <a:pPr algn="l"/>
            <a:r>
              <a:rPr lang="zh-CN" altLang="en-US" sz="3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目 录</a:t>
            </a:r>
          </a:p>
        </p:txBody>
      </p:sp>
      <p:sp>
        <p:nvSpPr>
          <p:cNvPr id="10" name="文本框 9">
            <a:extLst>
              <a:ext uri="{FF2B5EF4-FFF2-40B4-BE49-F238E27FC236}">
                <a16:creationId xmlns:a16="http://schemas.microsoft.com/office/drawing/2014/main" id="{AE0D90CC-9014-42D4-B68D-BFF09ED08BF4}"/>
              </a:ext>
            </a:extLst>
          </p:cNvPr>
          <p:cNvSpPr txBox="1"/>
          <p:nvPr/>
        </p:nvSpPr>
        <p:spPr>
          <a:xfrm>
            <a:off x="864496" y="1015006"/>
            <a:ext cx="940963" cy="215444"/>
          </a:xfrm>
          <a:prstGeom prst="rect">
            <a:avLst/>
          </a:prstGeom>
          <a:noFill/>
        </p:spPr>
        <p:txBody>
          <a:bodyPr wrap="none" lIns="0" tIns="0" rIns="0" bIns="0" rtlCol="0">
            <a:spAutoFit/>
          </a:bodyPr>
          <a:lstStyle/>
          <a:p>
            <a:pPr algn="l"/>
            <a:r>
              <a:rPr lang="en-US" altLang="zh-CN" sz="1400" dirty="0">
                <a:solidFill>
                  <a:schemeClr val="bg1"/>
                </a:solidFill>
              </a:rPr>
              <a:t>CONTENTS</a:t>
            </a:r>
            <a:endParaRPr lang="zh-CN" altLang="en-US" sz="1400" dirty="0">
              <a:solidFill>
                <a:schemeClr val="bg1"/>
              </a:solidFill>
            </a:endParaRPr>
          </a:p>
        </p:txBody>
      </p:sp>
      <p:grpSp>
        <p:nvGrpSpPr>
          <p:cNvPr id="12" name="组合 11">
            <a:extLst>
              <a:ext uri="{FF2B5EF4-FFF2-40B4-BE49-F238E27FC236}">
                <a16:creationId xmlns:a16="http://schemas.microsoft.com/office/drawing/2014/main" id="{EE8B29CF-D707-4E99-989A-3351E04A3A6B}"/>
              </a:ext>
            </a:extLst>
          </p:cNvPr>
          <p:cNvGrpSpPr/>
          <p:nvPr/>
        </p:nvGrpSpPr>
        <p:grpSpPr>
          <a:xfrm>
            <a:off x="6363379" y="1697537"/>
            <a:ext cx="2335604" cy="3738656"/>
            <a:chOff x="6363379" y="1697537"/>
            <a:chExt cx="2335604" cy="3738656"/>
          </a:xfrm>
        </p:grpSpPr>
        <p:sp>
          <p:nvSpPr>
            <p:cNvPr id="16" name="矩形: 圆角 15">
              <a:extLst>
                <a:ext uri="{FF2B5EF4-FFF2-40B4-BE49-F238E27FC236}">
                  <a16:creationId xmlns:a16="http://schemas.microsoft.com/office/drawing/2014/main" id="{A10668FC-AAFD-4FAC-8BBA-EB0B97C5A716}"/>
                </a:ext>
              </a:extLst>
            </p:cNvPr>
            <p:cNvSpPr/>
            <p:nvPr/>
          </p:nvSpPr>
          <p:spPr>
            <a:xfrm>
              <a:off x="6382995" y="1697537"/>
              <a:ext cx="2315988" cy="3738656"/>
            </a:xfrm>
            <a:prstGeom prst="roundRect">
              <a:avLst>
                <a:gd name="adj" fmla="val 7078"/>
              </a:avLst>
            </a:prstGeom>
            <a:solidFill>
              <a:srgbClr val="0D11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Rounded Rectangle 13+">
              <a:extLst>
                <a:ext uri="{FF2B5EF4-FFF2-40B4-BE49-F238E27FC236}">
                  <a16:creationId xmlns:a16="http://schemas.microsoft.com/office/drawing/2014/main" id="{99DB36B0-A569-46DC-AA7D-70DE800CFD73}"/>
                </a:ext>
              </a:extLst>
            </p:cNvPr>
            <p:cNvSpPr/>
            <p:nvPr/>
          </p:nvSpPr>
          <p:spPr>
            <a:xfrm>
              <a:off x="6520372" y="2051050"/>
              <a:ext cx="2041234" cy="3385143"/>
            </a:xfrm>
            <a:prstGeom prst="roundRect">
              <a:avLst>
                <a:gd name="adj" fmla="val 7078"/>
              </a:avLst>
            </a:prstGeom>
            <a:solidFill>
              <a:schemeClr val="accent1">
                <a:lumMod val="50000"/>
                <a:alpha val="14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任意多边形: 形状 55">
              <a:extLst>
                <a:ext uri="{FF2B5EF4-FFF2-40B4-BE49-F238E27FC236}">
                  <a16:creationId xmlns:a16="http://schemas.microsoft.com/office/drawing/2014/main" id="{48527B05-480D-4864-8129-2747EDF1AAA8}"/>
                </a:ext>
              </a:extLst>
            </p:cNvPr>
            <p:cNvSpPr/>
            <p:nvPr/>
          </p:nvSpPr>
          <p:spPr>
            <a:xfrm>
              <a:off x="6363379" y="4868283"/>
              <a:ext cx="2315988" cy="567910"/>
            </a:xfrm>
            <a:custGeom>
              <a:avLst/>
              <a:gdLst>
                <a:gd name="connsiteX0" fmla="*/ 477423 w 2315988"/>
                <a:gd name="connsiteY0" fmla="*/ 15 h 567910"/>
                <a:gd name="connsiteX1" fmla="*/ 587584 w 2315988"/>
                <a:gd name="connsiteY1" fmla="*/ 8517 h 567910"/>
                <a:gd name="connsiteX2" fmla="*/ 1435309 w 2315988"/>
                <a:gd name="connsiteY2" fmla="*/ 237117 h 567910"/>
                <a:gd name="connsiteX3" fmla="*/ 2219782 w 2315988"/>
                <a:gd name="connsiteY3" fmla="*/ 51826 h 567910"/>
                <a:gd name="connsiteX4" fmla="*/ 2315988 w 2315988"/>
                <a:gd name="connsiteY4" fmla="*/ 14612 h 567910"/>
                <a:gd name="connsiteX5" fmla="*/ 2315988 w 2315988"/>
                <a:gd name="connsiteY5" fmla="*/ 403984 h 567910"/>
                <a:gd name="connsiteX6" fmla="*/ 2152062 w 2315988"/>
                <a:gd name="connsiteY6" fmla="*/ 567910 h 567910"/>
                <a:gd name="connsiteX7" fmla="*/ 163926 w 2315988"/>
                <a:gd name="connsiteY7" fmla="*/ 567910 h 567910"/>
                <a:gd name="connsiteX8" fmla="*/ 0 w 2315988"/>
                <a:gd name="connsiteY8" fmla="*/ 403984 h 567910"/>
                <a:gd name="connsiteX9" fmla="*/ 0 w 2315988"/>
                <a:gd name="connsiteY9" fmla="*/ 101584 h 567910"/>
                <a:gd name="connsiteX10" fmla="*/ 8131 w 2315988"/>
                <a:gd name="connsiteY10" fmla="*/ 97721 h 567910"/>
                <a:gd name="connsiteX11" fmla="*/ 477423 w 2315988"/>
                <a:gd name="connsiteY11" fmla="*/ 15 h 56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15988" h="567910">
                  <a:moveTo>
                    <a:pt x="477423" y="15"/>
                  </a:moveTo>
                  <a:cubicBezTo>
                    <a:pt x="515675" y="233"/>
                    <a:pt x="552659" y="2961"/>
                    <a:pt x="587584" y="8517"/>
                  </a:cubicBezTo>
                  <a:cubicBezTo>
                    <a:pt x="866984" y="52967"/>
                    <a:pt x="952709" y="221242"/>
                    <a:pt x="1435309" y="237117"/>
                  </a:cubicBezTo>
                  <a:cubicBezTo>
                    <a:pt x="1797259" y="249023"/>
                    <a:pt x="1998475" y="143058"/>
                    <a:pt x="2219782" y="51826"/>
                  </a:cubicBezTo>
                  <a:lnTo>
                    <a:pt x="2315988" y="14612"/>
                  </a:lnTo>
                  <a:lnTo>
                    <a:pt x="2315988" y="403984"/>
                  </a:lnTo>
                  <a:cubicBezTo>
                    <a:pt x="2315988" y="494518"/>
                    <a:pt x="2242596" y="567910"/>
                    <a:pt x="2152062" y="567910"/>
                  </a:cubicBezTo>
                  <a:lnTo>
                    <a:pt x="163926" y="567910"/>
                  </a:lnTo>
                  <a:cubicBezTo>
                    <a:pt x="73392" y="567910"/>
                    <a:pt x="0" y="494518"/>
                    <a:pt x="0" y="403984"/>
                  </a:cubicBezTo>
                  <a:lnTo>
                    <a:pt x="0" y="101584"/>
                  </a:lnTo>
                  <a:lnTo>
                    <a:pt x="8131" y="97721"/>
                  </a:lnTo>
                  <a:cubicBezTo>
                    <a:pt x="151118" y="38463"/>
                    <a:pt x="324416" y="-853"/>
                    <a:pt x="477423" y="15"/>
                  </a:cubicBezTo>
                  <a:close/>
                </a:path>
              </a:pathLst>
            </a:custGeom>
            <a:gradFill>
              <a:gsLst>
                <a:gs pos="21000">
                  <a:schemeClr val="accent1"/>
                </a:gs>
                <a:gs pos="100000">
                  <a:schemeClr val="accent2">
                    <a:lumMod val="88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文本框 24">
              <a:extLst>
                <a:ext uri="{FF2B5EF4-FFF2-40B4-BE49-F238E27FC236}">
                  <a16:creationId xmlns:a16="http://schemas.microsoft.com/office/drawing/2014/main" id="{53555628-FE42-4D5C-B75F-7C140ACF6407}"/>
                </a:ext>
              </a:extLst>
            </p:cNvPr>
            <p:cNvSpPr txBox="1"/>
            <p:nvPr/>
          </p:nvSpPr>
          <p:spPr>
            <a:xfrm>
              <a:off x="7009648" y="2368416"/>
              <a:ext cx="1062682" cy="1231106"/>
            </a:xfrm>
            <a:prstGeom prst="rect">
              <a:avLst/>
            </a:prstGeom>
            <a:noFill/>
          </p:spPr>
          <p:txBody>
            <a:bodyPr wrap="square" lIns="0" tIns="0" rIns="0" bIns="0" rtlCol="0">
              <a:spAutoFit/>
            </a:bodyPr>
            <a:lstStyle/>
            <a:p>
              <a:pPr algn="ctr"/>
              <a:r>
                <a:rPr lang="en-US" altLang="zh-CN" sz="8000" dirty="0">
                  <a:solidFill>
                    <a:schemeClr val="accent1"/>
                  </a:solidFill>
                  <a:effectLst>
                    <a:outerShdw blurRad="342900" dist="50800" sx="102000" sy="102000" algn="ctr" rotWithShape="0">
                      <a:schemeClr val="accent1">
                        <a:lumMod val="75000"/>
                        <a:alpha val="74000"/>
                      </a:schemeClr>
                    </a:outerShdw>
                  </a:effectLst>
                  <a:latin typeface="OPPOSans H" panose="00020600040101010101" pitchFamily="18" charset="-122"/>
                  <a:ea typeface="OPPOSans H" panose="00020600040101010101" pitchFamily="18" charset="-122"/>
                  <a:sym typeface="OPPOSans H" panose="00020600040101010101" pitchFamily="18" charset="-122"/>
                </a:rPr>
                <a:t>3</a:t>
              </a:r>
              <a:endParaRPr lang="zh-CN" altLang="en-US" sz="8000" dirty="0">
                <a:solidFill>
                  <a:schemeClr val="accent1"/>
                </a:solidFill>
                <a:effectLst>
                  <a:outerShdw blurRad="342900" dist="50800" sx="102000" sy="102000" algn="ctr" rotWithShape="0">
                    <a:schemeClr val="accent1">
                      <a:lumMod val="75000"/>
                      <a:alpha val="74000"/>
                    </a:schemeClr>
                  </a:outerShdw>
                </a:effectLst>
                <a:latin typeface="OPPOSans H" panose="00020600040101010101" pitchFamily="18" charset="-122"/>
                <a:ea typeface="OPPOSans H" panose="00020600040101010101" pitchFamily="18" charset="-122"/>
                <a:sym typeface="OPPOSans H" panose="00020600040101010101" pitchFamily="18" charset="-122"/>
              </a:endParaRPr>
            </a:p>
          </p:txBody>
        </p:sp>
        <p:sp>
          <p:nvSpPr>
            <p:cNvPr id="26" name="文本框 25">
              <a:extLst>
                <a:ext uri="{FF2B5EF4-FFF2-40B4-BE49-F238E27FC236}">
                  <a16:creationId xmlns:a16="http://schemas.microsoft.com/office/drawing/2014/main" id="{A9D5843C-7B46-4649-8279-3C4B8C1D2506}"/>
                </a:ext>
              </a:extLst>
            </p:cNvPr>
            <p:cNvSpPr txBox="1"/>
            <p:nvPr/>
          </p:nvSpPr>
          <p:spPr>
            <a:xfrm>
              <a:off x="6617660" y="3756427"/>
              <a:ext cx="1846659" cy="553998"/>
            </a:xfrm>
            <a:prstGeom prst="rect">
              <a:avLst/>
            </a:prstGeom>
            <a:noFill/>
          </p:spPr>
          <p:txBody>
            <a:bodyPr wrap="none" lIns="0" tIns="0" rIns="0" bIns="0" rtlCol="0">
              <a:spAutoFit/>
            </a:bodyPr>
            <a:lstStyle/>
            <a:p>
              <a:pPr algn="l"/>
              <a:r>
                <a:rPr lang="zh-CN" altLang="en-US" sz="3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思考不足</a:t>
              </a:r>
            </a:p>
          </p:txBody>
        </p:sp>
        <p:sp>
          <p:nvSpPr>
            <p:cNvPr id="27" name="文本框 26">
              <a:extLst>
                <a:ext uri="{FF2B5EF4-FFF2-40B4-BE49-F238E27FC236}">
                  <a16:creationId xmlns:a16="http://schemas.microsoft.com/office/drawing/2014/main" id="{78731640-868D-4E2D-9B95-C93C49C8A534}"/>
                </a:ext>
              </a:extLst>
            </p:cNvPr>
            <p:cNvSpPr txBox="1"/>
            <p:nvPr/>
          </p:nvSpPr>
          <p:spPr>
            <a:xfrm>
              <a:off x="6912612" y="4508108"/>
              <a:ext cx="1256754" cy="215444"/>
            </a:xfrm>
            <a:prstGeom prst="rect">
              <a:avLst/>
            </a:prstGeom>
            <a:noFill/>
          </p:spPr>
          <p:txBody>
            <a:bodyPr wrap="none" lIns="0" tIns="0" rIns="0" bIns="0" rtlCol="0">
              <a:spAutoFit/>
            </a:bodyPr>
            <a:lstStyle>
              <a:defPPr>
                <a:defRPr lang="zh-CN"/>
              </a:defPPr>
              <a:lvl1pPr>
                <a:defRPr sz="1400">
                  <a:solidFill>
                    <a:schemeClr val="bg1">
                      <a:lumMod val="75000"/>
                    </a:schemeClr>
                  </a:solidFill>
                </a:defRPr>
              </a:lvl1pPr>
            </a:lstStyle>
            <a:p>
              <a:r>
                <a:rPr lang="zh-CN" altLang="en-US" dirty="0"/>
                <a:t>阐述重点或概要</a:t>
              </a:r>
            </a:p>
          </p:txBody>
        </p:sp>
      </p:grpSp>
      <p:grpSp>
        <p:nvGrpSpPr>
          <p:cNvPr id="11" name="组合 10">
            <a:extLst>
              <a:ext uri="{FF2B5EF4-FFF2-40B4-BE49-F238E27FC236}">
                <a16:creationId xmlns:a16="http://schemas.microsoft.com/office/drawing/2014/main" id="{05E8F3C5-8A6F-4639-A885-9EBEFF52A6E3}"/>
              </a:ext>
            </a:extLst>
          </p:cNvPr>
          <p:cNvGrpSpPr/>
          <p:nvPr/>
        </p:nvGrpSpPr>
        <p:grpSpPr>
          <a:xfrm>
            <a:off x="3493018" y="1697537"/>
            <a:ext cx="2315988" cy="3738656"/>
            <a:chOff x="3493018" y="1697537"/>
            <a:chExt cx="2315988" cy="3738656"/>
          </a:xfrm>
        </p:grpSpPr>
        <p:sp>
          <p:nvSpPr>
            <p:cNvPr id="15" name="矩形: 圆角 14">
              <a:extLst>
                <a:ext uri="{FF2B5EF4-FFF2-40B4-BE49-F238E27FC236}">
                  <a16:creationId xmlns:a16="http://schemas.microsoft.com/office/drawing/2014/main" id="{6C2D8C3E-6B91-47B7-9D0E-B85DCC78C01B}"/>
                </a:ext>
              </a:extLst>
            </p:cNvPr>
            <p:cNvSpPr/>
            <p:nvPr/>
          </p:nvSpPr>
          <p:spPr>
            <a:xfrm>
              <a:off x="3493018" y="1697537"/>
              <a:ext cx="2315988" cy="3738656"/>
            </a:xfrm>
            <a:prstGeom prst="roundRect">
              <a:avLst>
                <a:gd name="adj" fmla="val 7078"/>
              </a:avLst>
            </a:prstGeom>
            <a:solidFill>
              <a:srgbClr val="0D11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Rounded Rectangle 13+">
              <a:extLst>
                <a:ext uri="{FF2B5EF4-FFF2-40B4-BE49-F238E27FC236}">
                  <a16:creationId xmlns:a16="http://schemas.microsoft.com/office/drawing/2014/main" id="{D0955F82-316B-4040-9B29-54EEC5B33C74}"/>
                </a:ext>
              </a:extLst>
            </p:cNvPr>
            <p:cNvSpPr/>
            <p:nvPr/>
          </p:nvSpPr>
          <p:spPr>
            <a:xfrm>
              <a:off x="3630395" y="2051050"/>
              <a:ext cx="2041234" cy="3385143"/>
            </a:xfrm>
            <a:prstGeom prst="roundRect">
              <a:avLst>
                <a:gd name="adj" fmla="val 7078"/>
              </a:avLst>
            </a:prstGeom>
            <a:solidFill>
              <a:schemeClr val="accent1">
                <a:lumMod val="50000"/>
                <a:alpha val="14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任意多边形: 形状 54">
              <a:extLst>
                <a:ext uri="{FF2B5EF4-FFF2-40B4-BE49-F238E27FC236}">
                  <a16:creationId xmlns:a16="http://schemas.microsoft.com/office/drawing/2014/main" id="{83536BB0-55B7-4D8D-BCEF-668C06CD88C7}"/>
                </a:ext>
              </a:extLst>
            </p:cNvPr>
            <p:cNvSpPr/>
            <p:nvPr/>
          </p:nvSpPr>
          <p:spPr>
            <a:xfrm>
              <a:off x="3493018" y="4868283"/>
              <a:ext cx="2315988" cy="567910"/>
            </a:xfrm>
            <a:custGeom>
              <a:avLst/>
              <a:gdLst>
                <a:gd name="connsiteX0" fmla="*/ 477423 w 2315988"/>
                <a:gd name="connsiteY0" fmla="*/ 15 h 567910"/>
                <a:gd name="connsiteX1" fmla="*/ 587584 w 2315988"/>
                <a:gd name="connsiteY1" fmla="*/ 8517 h 567910"/>
                <a:gd name="connsiteX2" fmla="*/ 1435309 w 2315988"/>
                <a:gd name="connsiteY2" fmla="*/ 237117 h 567910"/>
                <a:gd name="connsiteX3" fmla="*/ 2219782 w 2315988"/>
                <a:gd name="connsiteY3" fmla="*/ 51826 h 567910"/>
                <a:gd name="connsiteX4" fmla="*/ 2315988 w 2315988"/>
                <a:gd name="connsiteY4" fmla="*/ 14612 h 567910"/>
                <a:gd name="connsiteX5" fmla="*/ 2315988 w 2315988"/>
                <a:gd name="connsiteY5" fmla="*/ 403984 h 567910"/>
                <a:gd name="connsiteX6" fmla="*/ 2152062 w 2315988"/>
                <a:gd name="connsiteY6" fmla="*/ 567910 h 567910"/>
                <a:gd name="connsiteX7" fmla="*/ 163926 w 2315988"/>
                <a:gd name="connsiteY7" fmla="*/ 567910 h 567910"/>
                <a:gd name="connsiteX8" fmla="*/ 0 w 2315988"/>
                <a:gd name="connsiteY8" fmla="*/ 403984 h 567910"/>
                <a:gd name="connsiteX9" fmla="*/ 0 w 2315988"/>
                <a:gd name="connsiteY9" fmla="*/ 101584 h 567910"/>
                <a:gd name="connsiteX10" fmla="*/ 8131 w 2315988"/>
                <a:gd name="connsiteY10" fmla="*/ 97721 h 567910"/>
                <a:gd name="connsiteX11" fmla="*/ 477423 w 2315988"/>
                <a:gd name="connsiteY11" fmla="*/ 15 h 56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15988" h="567910">
                  <a:moveTo>
                    <a:pt x="477423" y="15"/>
                  </a:moveTo>
                  <a:cubicBezTo>
                    <a:pt x="515675" y="233"/>
                    <a:pt x="552659" y="2961"/>
                    <a:pt x="587584" y="8517"/>
                  </a:cubicBezTo>
                  <a:cubicBezTo>
                    <a:pt x="866984" y="52967"/>
                    <a:pt x="952709" y="221242"/>
                    <a:pt x="1435309" y="237117"/>
                  </a:cubicBezTo>
                  <a:cubicBezTo>
                    <a:pt x="1797259" y="249023"/>
                    <a:pt x="1998475" y="143058"/>
                    <a:pt x="2219782" y="51826"/>
                  </a:cubicBezTo>
                  <a:lnTo>
                    <a:pt x="2315988" y="14612"/>
                  </a:lnTo>
                  <a:lnTo>
                    <a:pt x="2315988" y="403984"/>
                  </a:lnTo>
                  <a:cubicBezTo>
                    <a:pt x="2315988" y="494518"/>
                    <a:pt x="2242596" y="567910"/>
                    <a:pt x="2152062" y="567910"/>
                  </a:cubicBezTo>
                  <a:lnTo>
                    <a:pt x="163926" y="567910"/>
                  </a:lnTo>
                  <a:cubicBezTo>
                    <a:pt x="73392" y="567910"/>
                    <a:pt x="0" y="494518"/>
                    <a:pt x="0" y="403984"/>
                  </a:cubicBezTo>
                  <a:lnTo>
                    <a:pt x="0" y="101584"/>
                  </a:lnTo>
                  <a:lnTo>
                    <a:pt x="8131" y="97721"/>
                  </a:lnTo>
                  <a:cubicBezTo>
                    <a:pt x="151118" y="38463"/>
                    <a:pt x="324416" y="-853"/>
                    <a:pt x="477423" y="15"/>
                  </a:cubicBezTo>
                  <a:close/>
                </a:path>
              </a:pathLst>
            </a:custGeom>
            <a:gradFill>
              <a:gsLst>
                <a:gs pos="21000">
                  <a:schemeClr val="accent1"/>
                </a:gs>
                <a:gs pos="100000">
                  <a:schemeClr val="accent2">
                    <a:lumMod val="88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文本框 21">
              <a:extLst>
                <a:ext uri="{FF2B5EF4-FFF2-40B4-BE49-F238E27FC236}">
                  <a16:creationId xmlns:a16="http://schemas.microsoft.com/office/drawing/2014/main" id="{8784242C-3E8E-46B6-9DDC-EF909DC2A4FE}"/>
                </a:ext>
              </a:extLst>
            </p:cNvPr>
            <p:cNvSpPr txBox="1"/>
            <p:nvPr/>
          </p:nvSpPr>
          <p:spPr>
            <a:xfrm>
              <a:off x="4119671" y="2368416"/>
              <a:ext cx="1062682" cy="1231106"/>
            </a:xfrm>
            <a:prstGeom prst="rect">
              <a:avLst/>
            </a:prstGeom>
            <a:noFill/>
          </p:spPr>
          <p:txBody>
            <a:bodyPr wrap="square" lIns="0" tIns="0" rIns="0" bIns="0" rtlCol="0">
              <a:spAutoFit/>
            </a:bodyPr>
            <a:lstStyle/>
            <a:p>
              <a:pPr algn="ctr"/>
              <a:r>
                <a:rPr lang="en-US" altLang="zh-CN" sz="8000" dirty="0">
                  <a:solidFill>
                    <a:schemeClr val="accent1"/>
                  </a:solidFill>
                  <a:effectLst>
                    <a:outerShdw blurRad="342900" dist="50800" sx="102000" sy="102000" algn="ctr" rotWithShape="0">
                      <a:schemeClr val="accent1">
                        <a:lumMod val="75000"/>
                        <a:alpha val="74000"/>
                      </a:schemeClr>
                    </a:outerShdw>
                  </a:effectLst>
                  <a:latin typeface="OPPOSans H" panose="00020600040101010101" pitchFamily="18" charset="-122"/>
                  <a:ea typeface="OPPOSans H" panose="00020600040101010101" pitchFamily="18" charset="-122"/>
                  <a:sym typeface="OPPOSans H" panose="00020600040101010101" pitchFamily="18" charset="-122"/>
                </a:rPr>
                <a:t>2</a:t>
              </a:r>
              <a:endParaRPr lang="zh-CN" altLang="en-US" sz="8000" dirty="0">
                <a:solidFill>
                  <a:schemeClr val="accent1"/>
                </a:solidFill>
                <a:effectLst>
                  <a:outerShdw blurRad="342900" dist="50800" sx="102000" sy="102000" algn="ctr" rotWithShape="0">
                    <a:schemeClr val="accent1">
                      <a:lumMod val="75000"/>
                      <a:alpha val="74000"/>
                    </a:schemeClr>
                  </a:outerShdw>
                </a:effectLst>
                <a:latin typeface="OPPOSans H" panose="00020600040101010101" pitchFamily="18" charset="-122"/>
                <a:ea typeface="OPPOSans H" panose="00020600040101010101" pitchFamily="18" charset="-122"/>
                <a:sym typeface="OPPOSans H" panose="00020600040101010101" pitchFamily="18" charset="-122"/>
              </a:endParaRPr>
            </a:p>
          </p:txBody>
        </p:sp>
        <p:sp>
          <p:nvSpPr>
            <p:cNvPr id="23" name="文本框 22">
              <a:extLst>
                <a:ext uri="{FF2B5EF4-FFF2-40B4-BE49-F238E27FC236}">
                  <a16:creationId xmlns:a16="http://schemas.microsoft.com/office/drawing/2014/main" id="{64A82E46-969A-49AD-A711-8D9349B8A1B6}"/>
                </a:ext>
              </a:extLst>
            </p:cNvPr>
            <p:cNvSpPr txBox="1"/>
            <p:nvPr/>
          </p:nvSpPr>
          <p:spPr>
            <a:xfrm>
              <a:off x="3727683" y="3756427"/>
              <a:ext cx="1846659" cy="553998"/>
            </a:xfrm>
            <a:prstGeom prst="rect">
              <a:avLst/>
            </a:prstGeom>
            <a:noFill/>
          </p:spPr>
          <p:txBody>
            <a:bodyPr wrap="none" lIns="0" tIns="0" rIns="0" bIns="0" rtlCol="0">
              <a:spAutoFit/>
            </a:bodyPr>
            <a:lstStyle/>
            <a:p>
              <a:pPr algn="l"/>
              <a:r>
                <a:rPr lang="zh-CN" altLang="en-US" sz="3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项目展示</a:t>
              </a:r>
            </a:p>
          </p:txBody>
        </p:sp>
        <p:sp>
          <p:nvSpPr>
            <p:cNvPr id="24" name="文本框 23">
              <a:extLst>
                <a:ext uri="{FF2B5EF4-FFF2-40B4-BE49-F238E27FC236}">
                  <a16:creationId xmlns:a16="http://schemas.microsoft.com/office/drawing/2014/main" id="{FB556CD7-A8F8-4A97-A26F-FF7D377D07F0}"/>
                </a:ext>
              </a:extLst>
            </p:cNvPr>
            <p:cNvSpPr txBox="1"/>
            <p:nvPr/>
          </p:nvSpPr>
          <p:spPr>
            <a:xfrm>
              <a:off x="4022635" y="4508108"/>
              <a:ext cx="1256754" cy="215444"/>
            </a:xfrm>
            <a:prstGeom prst="rect">
              <a:avLst/>
            </a:prstGeom>
            <a:noFill/>
          </p:spPr>
          <p:txBody>
            <a:bodyPr wrap="none" lIns="0" tIns="0" rIns="0" bIns="0" rtlCol="0">
              <a:spAutoFit/>
            </a:bodyPr>
            <a:lstStyle>
              <a:defPPr>
                <a:defRPr lang="zh-CN"/>
              </a:defPPr>
              <a:lvl1pPr>
                <a:defRPr sz="1400">
                  <a:solidFill>
                    <a:schemeClr val="bg1">
                      <a:lumMod val="75000"/>
                    </a:schemeClr>
                  </a:solidFill>
                </a:defRPr>
              </a:lvl1pPr>
            </a:lstStyle>
            <a:p>
              <a:r>
                <a:rPr lang="zh-CN" altLang="en-US" dirty="0"/>
                <a:t>阐述重点或概要</a:t>
              </a:r>
            </a:p>
          </p:txBody>
        </p:sp>
      </p:grpSp>
      <p:grpSp>
        <p:nvGrpSpPr>
          <p:cNvPr id="13" name="组合 12">
            <a:extLst>
              <a:ext uri="{FF2B5EF4-FFF2-40B4-BE49-F238E27FC236}">
                <a16:creationId xmlns:a16="http://schemas.microsoft.com/office/drawing/2014/main" id="{C363F049-605C-4132-90C0-F014F063A26C}"/>
              </a:ext>
            </a:extLst>
          </p:cNvPr>
          <p:cNvGrpSpPr/>
          <p:nvPr/>
        </p:nvGrpSpPr>
        <p:grpSpPr>
          <a:xfrm>
            <a:off x="9272972" y="1697537"/>
            <a:ext cx="2315988" cy="3738656"/>
            <a:chOff x="9272972" y="1697537"/>
            <a:chExt cx="2315988" cy="3738656"/>
          </a:xfrm>
        </p:grpSpPr>
        <p:sp>
          <p:nvSpPr>
            <p:cNvPr id="17" name="矩形: 圆角 16">
              <a:extLst>
                <a:ext uri="{FF2B5EF4-FFF2-40B4-BE49-F238E27FC236}">
                  <a16:creationId xmlns:a16="http://schemas.microsoft.com/office/drawing/2014/main" id="{727F34CD-CFF1-40BB-A95C-F881E08EA530}"/>
                </a:ext>
              </a:extLst>
            </p:cNvPr>
            <p:cNvSpPr/>
            <p:nvPr/>
          </p:nvSpPr>
          <p:spPr>
            <a:xfrm>
              <a:off x="9272972" y="1697537"/>
              <a:ext cx="2315988" cy="3738656"/>
            </a:xfrm>
            <a:prstGeom prst="roundRect">
              <a:avLst>
                <a:gd name="adj" fmla="val 7078"/>
              </a:avLst>
            </a:prstGeom>
            <a:solidFill>
              <a:srgbClr val="0D11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Rounded Rectangle 13+">
              <a:extLst>
                <a:ext uri="{FF2B5EF4-FFF2-40B4-BE49-F238E27FC236}">
                  <a16:creationId xmlns:a16="http://schemas.microsoft.com/office/drawing/2014/main" id="{7EC5485A-31B2-4E1D-BFE8-D20FFE9273B2}"/>
                </a:ext>
              </a:extLst>
            </p:cNvPr>
            <p:cNvSpPr/>
            <p:nvPr/>
          </p:nvSpPr>
          <p:spPr>
            <a:xfrm>
              <a:off x="9410349" y="2051050"/>
              <a:ext cx="2041234" cy="3385143"/>
            </a:xfrm>
            <a:prstGeom prst="roundRect">
              <a:avLst>
                <a:gd name="adj" fmla="val 7078"/>
              </a:avLst>
            </a:prstGeom>
            <a:solidFill>
              <a:schemeClr val="accent1">
                <a:lumMod val="50000"/>
                <a:alpha val="14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任意多边形: 形状 56">
              <a:extLst>
                <a:ext uri="{FF2B5EF4-FFF2-40B4-BE49-F238E27FC236}">
                  <a16:creationId xmlns:a16="http://schemas.microsoft.com/office/drawing/2014/main" id="{640E5699-6729-4445-9823-11E57B269D6F}"/>
                </a:ext>
              </a:extLst>
            </p:cNvPr>
            <p:cNvSpPr/>
            <p:nvPr/>
          </p:nvSpPr>
          <p:spPr>
            <a:xfrm>
              <a:off x="9272972" y="4868283"/>
              <a:ext cx="2315988" cy="567910"/>
            </a:xfrm>
            <a:custGeom>
              <a:avLst/>
              <a:gdLst>
                <a:gd name="connsiteX0" fmla="*/ 477423 w 2315988"/>
                <a:gd name="connsiteY0" fmla="*/ 15 h 567910"/>
                <a:gd name="connsiteX1" fmla="*/ 587584 w 2315988"/>
                <a:gd name="connsiteY1" fmla="*/ 8517 h 567910"/>
                <a:gd name="connsiteX2" fmla="*/ 1435309 w 2315988"/>
                <a:gd name="connsiteY2" fmla="*/ 237117 h 567910"/>
                <a:gd name="connsiteX3" fmla="*/ 2219782 w 2315988"/>
                <a:gd name="connsiteY3" fmla="*/ 51826 h 567910"/>
                <a:gd name="connsiteX4" fmla="*/ 2315988 w 2315988"/>
                <a:gd name="connsiteY4" fmla="*/ 14612 h 567910"/>
                <a:gd name="connsiteX5" fmla="*/ 2315988 w 2315988"/>
                <a:gd name="connsiteY5" fmla="*/ 403984 h 567910"/>
                <a:gd name="connsiteX6" fmla="*/ 2152062 w 2315988"/>
                <a:gd name="connsiteY6" fmla="*/ 567910 h 567910"/>
                <a:gd name="connsiteX7" fmla="*/ 163926 w 2315988"/>
                <a:gd name="connsiteY7" fmla="*/ 567910 h 567910"/>
                <a:gd name="connsiteX8" fmla="*/ 0 w 2315988"/>
                <a:gd name="connsiteY8" fmla="*/ 403984 h 567910"/>
                <a:gd name="connsiteX9" fmla="*/ 0 w 2315988"/>
                <a:gd name="connsiteY9" fmla="*/ 101584 h 567910"/>
                <a:gd name="connsiteX10" fmla="*/ 8131 w 2315988"/>
                <a:gd name="connsiteY10" fmla="*/ 97721 h 567910"/>
                <a:gd name="connsiteX11" fmla="*/ 477423 w 2315988"/>
                <a:gd name="connsiteY11" fmla="*/ 15 h 56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15988" h="567910">
                  <a:moveTo>
                    <a:pt x="477423" y="15"/>
                  </a:moveTo>
                  <a:cubicBezTo>
                    <a:pt x="515675" y="233"/>
                    <a:pt x="552659" y="2961"/>
                    <a:pt x="587584" y="8517"/>
                  </a:cubicBezTo>
                  <a:cubicBezTo>
                    <a:pt x="866984" y="52967"/>
                    <a:pt x="952709" y="221242"/>
                    <a:pt x="1435309" y="237117"/>
                  </a:cubicBezTo>
                  <a:cubicBezTo>
                    <a:pt x="1797259" y="249023"/>
                    <a:pt x="1998475" y="143058"/>
                    <a:pt x="2219782" y="51826"/>
                  </a:cubicBezTo>
                  <a:lnTo>
                    <a:pt x="2315988" y="14612"/>
                  </a:lnTo>
                  <a:lnTo>
                    <a:pt x="2315988" y="403984"/>
                  </a:lnTo>
                  <a:cubicBezTo>
                    <a:pt x="2315988" y="494518"/>
                    <a:pt x="2242596" y="567910"/>
                    <a:pt x="2152062" y="567910"/>
                  </a:cubicBezTo>
                  <a:lnTo>
                    <a:pt x="163926" y="567910"/>
                  </a:lnTo>
                  <a:cubicBezTo>
                    <a:pt x="73392" y="567910"/>
                    <a:pt x="0" y="494518"/>
                    <a:pt x="0" y="403984"/>
                  </a:cubicBezTo>
                  <a:lnTo>
                    <a:pt x="0" y="101584"/>
                  </a:lnTo>
                  <a:lnTo>
                    <a:pt x="8131" y="97721"/>
                  </a:lnTo>
                  <a:cubicBezTo>
                    <a:pt x="151118" y="38463"/>
                    <a:pt x="324416" y="-853"/>
                    <a:pt x="477423" y="15"/>
                  </a:cubicBezTo>
                  <a:close/>
                </a:path>
              </a:pathLst>
            </a:custGeom>
            <a:gradFill>
              <a:gsLst>
                <a:gs pos="21000">
                  <a:schemeClr val="accent1"/>
                </a:gs>
                <a:gs pos="100000">
                  <a:schemeClr val="accent2">
                    <a:lumMod val="88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框 27">
              <a:extLst>
                <a:ext uri="{FF2B5EF4-FFF2-40B4-BE49-F238E27FC236}">
                  <a16:creationId xmlns:a16="http://schemas.microsoft.com/office/drawing/2014/main" id="{13D5F939-5BCF-4696-A8ED-372C581B21A1}"/>
                </a:ext>
              </a:extLst>
            </p:cNvPr>
            <p:cNvSpPr txBox="1"/>
            <p:nvPr/>
          </p:nvSpPr>
          <p:spPr>
            <a:xfrm>
              <a:off x="9899625" y="2368416"/>
              <a:ext cx="1062682" cy="1231106"/>
            </a:xfrm>
            <a:prstGeom prst="rect">
              <a:avLst/>
            </a:prstGeom>
            <a:noFill/>
          </p:spPr>
          <p:txBody>
            <a:bodyPr wrap="square" lIns="0" tIns="0" rIns="0" bIns="0" rtlCol="0">
              <a:spAutoFit/>
            </a:bodyPr>
            <a:lstStyle/>
            <a:p>
              <a:pPr algn="ctr"/>
              <a:r>
                <a:rPr lang="en-US" altLang="zh-CN" sz="8000" dirty="0">
                  <a:solidFill>
                    <a:schemeClr val="accent1"/>
                  </a:solidFill>
                  <a:effectLst>
                    <a:outerShdw blurRad="342900" dist="50800" sx="102000" sy="102000" algn="ctr" rotWithShape="0">
                      <a:schemeClr val="accent1">
                        <a:lumMod val="75000"/>
                        <a:alpha val="74000"/>
                      </a:schemeClr>
                    </a:outerShdw>
                  </a:effectLst>
                  <a:latin typeface="OPPOSans H" panose="00020600040101010101" pitchFamily="18" charset="-122"/>
                  <a:ea typeface="OPPOSans H" panose="00020600040101010101" pitchFamily="18" charset="-122"/>
                  <a:sym typeface="OPPOSans H" panose="00020600040101010101" pitchFamily="18" charset="-122"/>
                </a:rPr>
                <a:t>4</a:t>
              </a:r>
              <a:endParaRPr lang="zh-CN" altLang="en-US" sz="8000" dirty="0">
                <a:solidFill>
                  <a:schemeClr val="accent1"/>
                </a:solidFill>
                <a:effectLst>
                  <a:outerShdw blurRad="342900" dist="50800" sx="102000" sy="102000" algn="ctr" rotWithShape="0">
                    <a:schemeClr val="accent1">
                      <a:lumMod val="75000"/>
                      <a:alpha val="74000"/>
                    </a:schemeClr>
                  </a:outerShdw>
                </a:effectLst>
                <a:latin typeface="OPPOSans H" panose="00020600040101010101" pitchFamily="18" charset="-122"/>
                <a:ea typeface="OPPOSans H" panose="00020600040101010101" pitchFamily="18" charset="-122"/>
                <a:sym typeface="OPPOSans H" panose="00020600040101010101" pitchFamily="18" charset="-122"/>
              </a:endParaRPr>
            </a:p>
          </p:txBody>
        </p:sp>
        <p:sp>
          <p:nvSpPr>
            <p:cNvPr id="29" name="文本框 28">
              <a:extLst>
                <a:ext uri="{FF2B5EF4-FFF2-40B4-BE49-F238E27FC236}">
                  <a16:creationId xmlns:a16="http://schemas.microsoft.com/office/drawing/2014/main" id="{85B5CC6B-13E1-433B-8A9C-45015301AAA6}"/>
                </a:ext>
              </a:extLst>
            </p:cNvPr>
            <p:cNvSpPr txBox="1"/>
            <p:nvPr/>
          </p:nvSpPr>
          <p:spPr>
            <a:xfrm>
              <a:off x="9507637" y="3756427"/>
              <a:ext cx="1846659" cy="553998"/>
            </a:xfrm>
            <a:prstGeom prst="rect">
              <a:avLst/>
            </a:prstGeom>
            <a:noFill/>
          </p:spPr>
          <p:txBody>
            <a:bodyPr wrap="none" lIns="0" tIns="0" rIns="0" bIns="0" rtlCol="0">
              <a:spAutoFit/>
            </a:bodyPr>
            <a:lstStyle/>
            <a:p>
              <a:pPr algn="l"/>
              <a:r>
                <a:rPr lang="zh-CN" altLang="en-US" sz="3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未来规划</a:t>
              </a:r>
            </a:p>
          </p:txBody>
        </p:sp>
        <p:sp>
          <p:nvSpPr>
            <p:cNvPr id="30" name="文本框 29">
              <a:extLst>
                <a:ext uri="{FF2B5EF4-FFF2-40B4-BE49-F238E27FC236}">
                  <a16:creationId xmlns:a16="http://schemas.microsoft.com/office/drawing/2014/main" id="{AE6D5710-F165-42FF-9F73-F3968483319F}"/>
                </a:ext>
              </a:extLst>
            </p:cNvPr>
            <p:cNvSpPr txBox="1"/>
            <p:nvPr/>
          </p:nvSpPr>
          <p:spPr>
            <a:xfrm>
              <a:off x="9802589" y="4508108"/>
              <a:ext cx="1256754" cy="215444"/>
            </a:xfrm>
            <a:prstGeom prst="rect">
              <a:avLst/>
            </a:prstGeom>
            <a:noFill/>
          </p:spPr>
          <p:txBody>
            <a:bodyPr wrap="none" lIns="0" tIns="0" rIns="0" bIns="0" rtlCol="0">
              <a:spAutoFit/>
            </a:bodyPr>
            <a:lstStyle>
              <a:defPPr>
                <a:defRPr lang="zh-CN"/>
              </a:defPPr>
              <a:lvl1pPr>
                <a:defRPr sz="1400">
                  <a:solidFill>
                    <a:schemeClr val="bg1">
                      <a:lumMod val="75000"/>
                    </a:schemeClr>
                  </a:solidFill>
                </a:defRPr>
              </a:lvl1pPr>
            </a:lstStyle>
            <a:p>
              <a:r>
                <a:rPr lang="zh-CN" altLang="en-US" dirty="0"/>
                <a:t>阐述重点或概要</a:t>
              </a:r>
            </a:p>
          </p:txBody>
        </p:sp>
      </p:grpSp>
      <p:grpSp>
        <p:nvGrpSpPr>
          <p:cNvPr id="3" name="组合 2">
            <a:extLst>
              <a:ext uri="{FF2B5EF4-FFF2-40B4-BE49-F238E27FC236}">
                <a16:creationId xmlns:a16="http://schemas.microsoft.com/office/drawing/2014/main" id="{4177DC9D-F3C6-4764-B7E1-B2929E97D153}"/>
              </a:ext>
            </a:extLst>
          </p:cNvPr>
          <p:cNvGrpSpPr/>
          <p:nvPr/>
        </p:nvGrpSpPr>
        <p:grpSpPr>
          <a:xfrm>
            <a:off x="603041" y="1697537"/>
            <a:ext cx="2315988" cy="3738656"/>
            <a:chOff x="603041" y="1697537"/>
            <a:chExt cx="2315988" cy="3738656"/>
          </a:xfrm>
        </p:grpSpPr>
        <p:sp>
          <p:nvSpPr>
            <p:cNvPr id="14" name="矩形: 圆角 13">
              <a:extLst>
                <a:ext uri="{FF2B5EF4-FFF2-40B4-BE49-F238E27FC236}">
                  <a16:creationId xmlns:a16="http://schemas.microsoft.com/office/drawing/2014/main" id="{B5FDDF0A-C1BF-4738-9877-BC3D46CBA9DC}"/>
                </a:ext>
              </a:extLst>
            </p:cNvPr>
            <p:cNvSpPr/>
            <p:nvPr/>
          </p:nvSpPr>
          <p:spPr>
            <a:xfrm>
              <a:off x="603041" y="1697537"/>
              <a:ext cx="2315988" cy="3738656"/>
            </a:xfrm>
            <a:prstGeom prst="roundRect">
              <a:avLst>
                <a:gd name="adj" fmla="val 7078"/>
              </a:avLst>
            </a:prstGeom>
            <a:solidFill>
              <a:srgbClr val="0D11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Rounded Rectangle 13+">
              <a:extLst>
                <a:ext uri="{FF2B5EF4-FFF2-40B4-BE49-F238E27FC236}">
                  <a16:creationId xmlns:a16="http://schemas.microsoft.com/office/drawing/2014/main" id="{810E2A9C-56A2-4460-B261-D5B5C38C1359}"/>
                </a:ext>
              </a:extLst>
            </p:cNvPr>
            <p:cNvSpPr/>
            <p:nvPr/>
          </p:nvSpPr>
          <p:spPr>
            <a:xfrm>
              <a:off x="740418" y="2051050"/>
              <a:ext cx="2041234" cy="3385143"/>
            </a:xfrm>
            <a:prstGeom prst="roundRect">
              <a:avLst>
                <a:gd name="adj" fmla="val 7078"/>
              </a:avLst>
            </a:prstGeom>
            <a:solidFill>
              <a:schemeClr val="accent1">
                <a:lumMod val="50000"/>
                <a:alpha val="14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任意多边形: 形状 53">
              <a:extLst>
                <a:ext uri="{FF2B5EF4-FFF2-40B4-BE49-F238E27FC236}">
                  <a16:creationId xmlns:a16="http://schemas.microsoft.com/office/drawing/2014/main" id="{64EE1E35-79F2-4427-8937-90AD57D28D5B}"/>
                </a:ext>
              </a:extLst>
            </p:cNvPr>
            <p:cNvSpPr/>
            <p:nvPr/>
          </p:nvSpPr>
          <p:spPr>
            <a:xfrm>
              <a:off x="603041" y="4868283"/>
              <a:ext cx="2315988" cy="567910"/>
            </a:xfrm>
            <a:custGeom>
              <a:avLst/>
              <a:gdLst>
                <a:gd name="connsiteX0" fmla="*/ 477423 w 2315988"/>
                <a:gd name="connsiteY0" fmla="*/ 15 h 567910"/>
                <a:gd name="connsiteX1" fmla="*/ 587584 w 2315988"/>
                <a:gd name="connsiteY1" fmla="*/ 8517 h 567910"/>
                <a:gd name="connsiteX2" fmla="*/ 1435309 w 2315988"/>
                <a:gd name="connsiteY2" fmla="*/ 237117 h 567910"/>
                <a:gd name="connsiteX3" fmla="*/ 2219782 w 2315988"/>
                <a:gd name="connsiteY3" fmla="*/ 51826 h 567910"/>
                <a:gd name="connsiteX4" fmla="*/ 2315988 w 2315988"/>
                <a:gd name="connsiteY4" fmla="*/ 14612 h 567910"/>
                <a:gd name="connsiteX5" fmla="*/ 2315988 w 2315988"/>
                <a:gd name="connsiteY5" fmla="*/ 403984 h 567910"/>
                <a:gd name="connsiteX6" fmla="*/ 2152062 w 2315988"/>
                <a:gd name="connsiteY6" fmla="*/ 567910 h 567910"/>
                <a:gd name="connsiteX7" fmla="*/ 163926 w 2315988"/>
                <a:gd name="connsiteY7" fmla="*/ 567910 h 567910"/>
                <a:gd name="connsiteX8" fmla="*/ 0 w 2315988"/>
                <a:gd name="connsiteY8" fmla="*/ 403984 h 567910"/>
                <a:gd name="connsiteX9" fmla="*/ 0 w 2315988"/>
                <a:gd name="connsiteY9" fmla="*/ 101584 h 567910"/>
                <a:gd name="connsiteX10" fmla="*/ 8131 w 2315988"/>
                <a:gd name="connsiteY10" fmla="*/ 97721 h 567910"/>
                <a:gd name="connsiteX11" fmla="*/ 477423 w 2315988"/>
                <a:gd name="connsiteY11" fmla="*/ 15 h 56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15988" h="567910">
                  <a:moveTo>
                    <a:pt x="477423" y="15"/>
                  </a:moveTo>
                  <a:cubicBezTo>
                    <a:pt x="515675" y="233"/>
                    <a:pt x="552659" y="2961"/>
                    <a:pt x="587584" y="8517"/>
                  </a:cubicBezTo>
                  <a:cubicBezTo>
                    <a:pt x="866984" y="52967"/>
                    <a:pt x="952709" y="221242"/>
                    <a:pt x="1435309" y="237117"/>
                  </a:cubicBezTo>
                  <a:cubicBezTo>
                    <a:pt x="1797259" y="249023"/>
                    <a:pt x="1998475" y="143058"/>
                    <a:pt x="2219782" y="51826"/>
                  </a:cubicBezTo>
                  <a:lnTo>
                    <a:pt x="2315988" y="14612"/>
                  </a:lnTo>
                  <a:lnTo>
                    <a:pt x="2315988" y="403984"/>
                  </a:lnTo>
                  <a:cubicBezTo>
                    <a:pt x="2315988" y="494518"/>
                    <a:pt x="2242596" y="567910"/>
                    <a:pt x="2152062" y="567910"/>
                  </a:cubicBezTo>
                  <a:lnTo>
                    <a:pt x="163926" y="567910"/>
                  </a:lnTo>
                  <a:cubicBezTo>
                    <a:pt x="73392" y="567910"/>
                    <a:pt x="0" y="494518"/>
                    <a:pt x="0" y="403984"/>
                  </a:cubicBezTo>
                  <a:lnTo>
                    <a:pt x="0" y="101584"/>
                  </a:lnTo>
                  <a:lnTo>
                    <a:pt x="8131" y="97721"/>
                  </a:lnTo>
                  <a:cubicBezTo>
                    <a:pt x="151118" y="38463"/>
                    <a:pt x="324416" y="-853"/>
                    <a:pt x="477423" y="15"/>
                  </a:cubicBezTo>
                  <a:close/>
                </a:path>
              </a:pathLst>
            </a:custGeom>
            <a:gradFill>
              <a:gsLst>
                <a:gs pos="21000">
                  <a:schemeClr val="accent1"/>
                </a:gs>
                <a:gs pos="100000">
                  <a:schemeClr val="accent2">
                    <a:lumMod val="88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文本框 18">
              <a:extLst>
                <a:ext uri="{FF2B5EF4-FFF2-40B4-BE49-F238E27FC236}">
                  <a16:creationId xmlns:a16="http://schemas.microsoft.com/office/drawing/2014/main" id="{EAABAFE7-978E-4285-8E30-C585ED7D97F3}"/>
                </a:ext>
              </a:extLst>
            </p:cNvPr>
            <p:cNvSpPr txBox="1"/>
            <p:nvPr/>
          </p:nvSpPr>
          <p:spPr>
            <a:xfrm>
              <a:off x="1229694" y="2368416"/>
              <a:ext cx="1062682" cy="1231106"/>
            </a:xfrm>
            <a:prstGeom prst="rect">
              <a:avLst/>
            </a:prstGeom>
            <a:noFill/>
          </p:spPr>
          <p:txBody>
            <a:bodyPr wrap="square" lIns="0" tIns="0" rIns="0" bIns="0" rtlCol="0">
              <a:spAutoFit/>
            </a:bodyPr>
            <a:lstStyle/>
            <a:p>
              <a:pPr algn="ctr"/>
              <a:r>
                <a:rPr lang="en-US" altLang="zh-CN" sz="8000" dirty="0">
                  <a:solidFill>
                    <a:schemeClr val="accent1"/>
                  </a:solidFill>
                  <a:effectLst>
                    <a:outerShdw blurRad="342900" dist="50800" sx="102000" sy="102000" algn="ctr" rotWithShape="0">
                      <a:schemeClr val="accent1">
                        <a:lumMod val="75000"/>
                        <a:alpha val="74000"/>
                      </a:schemeClr>
                    </a:outerShdw>
                  </a:effectLst>
                  <a:latin typeface="OPPOSans H" panose="00020600040101010101" pitchFamily="18" charset="-122"/>
                  <a:ea typeface="OPPOSans H" panose="00020600040101010101" pitchFamily="18" charset="-122"/>
                  <a:sym typeface="OPPOSans H" panose="00020600040101010101" pitchFamily="18" charset="-122"/>
                </a:rPr>
                <a:t>1</a:t>
              </a:r>
              <a:endParaRPr lang="zh-CN" altLang="en-US" sz="8000" dirty="0">
                <a:solidFill>
                  <a:schemeClr val="accent1"/>
                </a:solidFill>
                <a:effectLst>
                  <a:outerShdw blurRad="342900" dist="50800" sx="102000" sy="102000" algn="ctr" rotWithShape="0">
                    <a:schemeClr val="accent1">
                      <a:lumMod val="75000"/>
                      <a:alpha val="74000"/>
                    </a:schemeClr>
                  </a:outerShdw>
                </a:effectLst>
                <a:latin typeface="OPPOSans H" panose="00020600040101010101" pitchFamily="18" charset="-122"/>
                <a:ea typeface="OPPOSans H" panose="00020600040101010101" pitchFamily="18" charset="-122"/>
                <a:sym typeface="OPPOSans H" panose="00020600040101010101" pitchFamily="18" charset="-122"/>
              </a:endParaRPr>
            </a:p>
          </p:txBody>
        </p:sp>
        <p:sp>
          <p:nvSpPr>
            <p:cNvPr id="20" name="文本框 19">
              <a:extLst>
                <a:ext uri="{FF2B5EF4-FFF2-40B4-BE49-F238E27FC236}">
                  <a16:creationId xmlns:a16="http://schemas.microsoft.com/office/drawing/2014/main" id="{69B56201-52D5-495C-ACA8-84AEDF395EE5}"/>
                </a:ext>
              </a:extLst>
            </p:cNvPr>
            <p:cNvSpPr txBox="1"/>
            <p:nvPr/>
          </p:nvSpPr>
          <p:spPr>
            <a:xfrm>
              <a:off x="837706" y="3756427"/>
              <a:ext cx="1846659" cy="553998"/>
            </a:xfrm>
            <a:prstGeom prst="rect">
              <a:avLst/>
            </a:prstGeom>
            <a:noFill/>
          </p:spPr>
          <p:txBody>
            <a:bodyPr wrap="none" lIns="0" tIns="0" rIns="0" bIns="0" rtlCol="0">
              <a:spAutoFit/>
            </a:bodyPr>
            <a:lstStyle/>
            <a:p>
              <a:pPr algn="l"/>
              <a:r>
                <a:rPr lang="zh-CN" altLang="en-US" sz="3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工作概述</a:t>
              </a:r>
            </a:p>
          </p:txBody>
        </p:sp>
        <p:sp>
          <p:nvSpPr>
            <p:cNvPr id="21" name="文本框 20">
              <a:extLst>
                <a:ext uri="{FF2B5EF4-FFF2-40B4-BE49-F238E27FC236}">
                  <a16:creationId xmlns:a16="http://schemas.microsoft.com/office/drawing/2014/main" id="{E0EE76A8-D8F6-426A-B5B1-A44D95B34250}"/>
                </a:ext>
              </a:extLst>
            </p:cNvPr>
            <p:cNvSpPr txBox="1"/>
            <p:nvPr/>
          </p:nvSpPr>
          <p:spPr>
            <a:xfrm>
              <a:off x="1132658" y="4508108"/>
              <a:ext cx="1256754" cy="215444"/>
            </a:xfrm>
            <a:prstGeom prst="rect">
              <a:avLst/>
            </a:prstGeom>
            <a:noFill/>
          </p:spPr>
          <p:txBody>
            <a:bodyPr wrap="none" lIns="0" tIns="0" rIns="0" bIns="0" rtlCol="0">
              <a:spAutoFit/>
            </a:bodyPr>
            <a:lstStyle/>
            <a:p>
              <a:pPr algn="l"/>
              <a:r>
                <a:rPr lang="zh-CN" altLang="en-US" sz="1400" dirty="0">
                  <a:solidFill>
                    <a:schemeClr val="bg1">
                      <a:lumMod val="75000"/>
                    </a:schemeClr>
                  </a:solidFill>
                </a:rPr>
                <a:t>阐述重点或概要</a:t>
              </a:r>
            </a:p>
          </p:txBody>
        </p:sp>
      </p:grpSp>
      <p:pic>
        <p:nvPicPr>
          <p:cNvPr id="49" name="图片 48">
            <a:extLst>
              <a:ext uri="{FF2B5EF4-FFF2-40B4-BE49-F238E27FC236}">
                <a16:creationId xmlns:a16="http://schemas.microsoft.com/office/drawing/2014/main" id="{40E5861C-8A36-4A07-9D4E-315E48B79EF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388600" y="697235"/>
            <a:ext cx="1296192" cy="178952"/>
          </a:xfrm>
          <a:prstGeom prst="rect">
            <a:avLst/>
          </a:prstGeom>
        </p:spPr>
      </p:pic>
    </p:spTree>
    <p:extLst>
      <p:ext uri="{BB962C8B-B14F-4D97-AF65-F5344CB8AC3E}">
        <p14:creationId xmlns:p14="http://schemas.microsoft.com/office/powerpoint/2010/main" val="9734567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42" presetClass="entr" presetSubtype="0" fill="hold" nodeType="withEffect">
                                  <p:stCondLst>
                                    <p:cond delay="25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750"/>
                                        <p:tgtEl>
                                          <p:spTgt spid="11"/>
                                        </p:tgtEl>
                                      </p:cBhvr>
                                    </p:animEffect>
                                    <p:anim calcmode="lin" valueType="num">
                                      <p:cBhvr>
                                        <p:cTn id="16" dur="750" fill="hold"/>
                                        <p:tgtEl>
                                          <p:spTgt spid="11"/>
                                        </p:tgtEl>
                                        <p:attrNameLst>
                                          <p:attrName>ppt_x</p:attrName>
                                        </p:attrNameLst>
                                      </p:cBhvr>
                                      <p:tavLst>
                                        <p:tav tm="0">
                                          <p:val>
                                            <p:strVal val="#ppt_x"/>
                                          </p:val>
                                        </p:tav>
                                        <p:tav tm="100000">
                                          <p:val>
                                            <p:strVal val="#ppt_x"/>
                                          </p:val>
                                        </p:tav>
                                      </p:tavLst>
                                    </p:anim>
                                    <p:anim calcmode="lin" valueType="num">
                                      <p:cBhvr>
                                        <p:cTn id="17" dur="750" fill="hold"/>
                                        <p:tgtEl>
                                          <p:spTgt spid="11"/>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25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42" presetClass="entr" presetSubtype="0" fill="hold" nodeType="withEffect">
                                  <p:stCondLst>
                                    <p:cond delay="5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750"/>
                                        <p:tgtEl>
                                          <p:spTgt spid="12"/>
                                        </p:tgtEl>
                                      </p:cBhvr>
                                    </p:animEffect>
                                    <p:anim calcmode="lin" valueType="num">
                                      <p:cBhvr>
                                        <p:cTn id="24" dur="750" fill="hold"/>
                                        <p:tgtEl>
                                          <p:spTgt spid="12"/>
                                        </p:tgtEl>
                                        <p:attrNameLst>
                                          <p:attrName>ppt_x</p:attrName>
                                        </p:attrNameLst>
                                      </p:cBhvr>
                                      <p:tavLst>
                                        <p:tav tm="0">
                                          <p:val>
                                            <p:strVal val="#ppt_x"/>
                                          </p:val>
                                        </p:tav>
                                        <p:tav tm="100000">
                                          <p:val>
                                            <p:strVal val="#ppt_x"/>
                                          </p:val>
                                        </p:tav>
                                      </p:tavLst>
                                    </p:anim>
                                    <p:anim calcmode="lin" valueType="num">
                                      <p:cBhvr>
                                        <p:cTn id="25" dur="750" fill="hold"/>
                                        <p:tgtEl>
                                          <p:spTgt spid="12"/>
                                        </p:tgtEl>
                                        <p:attrNameLst>
                                          <p:attrName>ppt_y</p:attrName>
                                        </p:attrNameLst>
                                      </p:cBhvr>
                                      <p:tavLst>
                                        <p:tav tm="0">
                                          <p:val>
                                            <p:strVal val="#ppt_y+.1"/>
                                          </p:val>
                                        </p:tav>
                                        <p:tav tm="100000">
                                          <p:val>
                                            <p:strVal val="#ppt_y"/>
                                          </p:val>
                                        </p:tav>
                                      </p:tavLst>
                                    </p:anim>
                                  </p:childTnLst>
                                </p:cTn>
                              </p:par>
                              <p:par>
                                <p:cTn id="26" presetID="10" presetClass="entr" presetSubtype="0" fill="hold" nodeType="withEffect">
                                  <p:stCondLst>
                                    <p:cond delay="5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42" presetClass="entr" presetSubtype="0" fill="hold" nodeType="withEffect">
                                  <p:stCondLst>
                                    <p:cond delay="75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750"/>
                                        <p:tgtEl>
                                          <p:spTgt spid="13"/>
                                        </p:tgtEl>
                                      </p:cBhvr>
                                    </p:animEffect>
                                    <p:anim calcmode="lin" valueType="num">
                                      <p:cBhvr>
                                        <p:cTn id="32" dur="750" fill="hold"/>
                                        <p:tgtEl>
                                          <p:spTgt spid="13"/>
                                        </p:tgtEl>
                                        <p:attrNameLst>
                                          <p:attrName>ppt_x</p:attrName>
                                        </p:attrNameLst>
                                      </p:cBhvr>
                                      <p:tavLst>
                                        <p:tav tm="0">
                                          <p:val>
                                            <p:strVal val="#ppt_x"/>
                                          </p:val>
                                        </p:tav>
                                        <p:tav tm="100000">
                                          <p:val>
                                            <p:strVal val="#ppt_x"/>
                                          </p:val>
                                        </p:tav>
                                      </p:tavLst>
                                    </p:anim>
                                    <p:anim calcmode="lin" valueType="num">
                                      <p:cBhvr>
                                        <p:cTn id="33" dur="750" fill="hold"/>
                                        <p:tgtEl>
                                          <p:spTgt spid="13"/>
                                        </p:tgtEl>
                                        <p:attrNameLst>
                                          <p:attrName>ppt_y</p:attrName>
                                        </p:attrNameLst>
                                      </p:cBhvr>
                                      <p:tavLst>
                                        <p:tav tm="0">
                                          <p:val>
                                            <p:strVal val="#ppt_y+.1"/>
                                          </p:val>
                                        </p:tav>
                                        <p:tav tm="100000">
                                          <p:val>
                                            <p:strVal val="#ppt_y"/>
                                          </p:val>
                                        </p:tav>
                                      </p:tavLst>
                                    </p:anim>
                                  </p:childTnLst>
                                </p:cTn>
                              </p:par>
                              <p:par>
                                <p:cTn id="34" presetID="10" presetClass="entr" presetSubtype="0" fill="hold" nodeType="withEffect">
                                  <p:stCondLst>
                                    <p:cond delay="75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B01A957-CDF2-443C-B60C-A4B9E70DBAC9}"/>
              </a:ext>
            </a:extLst>
          </p:cNvPr>
          <p:cNvSpPr>
            <a:spLocks/>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8" name="图片 17">
            <a:extLst>
              <a:ext uri="{FF2B5EF4-FFF2-40B4-BE49-F238E27FC236}">
                <a16:creationId xmlns:a16="http://schemas.microsoft.com/office/drawing/2014/main" id="{61F47581-5A6C-4C42-AF8A-4ACC2DADEF78}"/>
              </a:ext>
            </a:extLst>
          </p:cNvPr>
          <p:cNvPicPr>
            <a:picLocks noChangeAspect="1"/>
          </p:cNvPicPr>
          <p:nvPr/>
        </p:nvPicPr>
        <p:blipFill>
          <a:blip r:embed="rId2">
            <a:lum bright="70000" contrast="-70000"/>
            <a:alphaModFix amt="37000"/>
          </a:blip>
          <a:stretch>
            <a:fillRect/>
          </a:stretch>
        </p:blipFill>
        <p:spPr>
          <a:xfrm>
            <a:off x="-220093" y="1330903"/>
            <a:ext cx="12632187" cy="6858000"/>
          </a:xfrm>
          <a:prstGeom prst="rect">
            <a:avLst/>
          </a:prstGeom>
          <a:scene3d>
            <a:camera prst="perspectiveRelaxed" fov="7200000">
              <a:rot lat="16773592" lon="0" rev="0"/>
            </a:camera>
            <a:lightRig rig="threePt" dir="t"/>
          </a:scene3d>
        </p:spPr>
      </p:pic>
      <p:sp>
        <p:nvSpPr>
          <p:cNvPr id="4" name="文本框 3">
            <a:extLst>
              <a:ext uri="{FF2B5EF4-FFF2-40B4-BE49-F238E27FC236}">
                <a16:creationId xmlns:a16="http://schemas.microsoft.com/office/drawing/2014/main" id="{E1E54B95-7A97-4904-BBD0-8898D4CAE182}"/>
              </a:ext>
            </a:extLst>
          </p:cNvPr>
          <p:cNvSpPr txBox="1"/>
          <p:nvPr/>
        </p:nvSpPr>
        <p:spPr>
          <a:xfrm>
            <a:off x="2406626" y="1296903"/>
            <a:ext cx="1877117" cy="4416594"/>
          </a:xfrm>
          <a:prstGeom prst="rect">
            <a:avLst/>
          </a:prstGeom>
          <a:noFill/>
          <a:scene3d>
            <a:camera prst="perspectiveRight" fov="4200000">
              <a:rot lat="0" lon="17999957" rev="0"/>
            </a:camera>
            <a:lightRig rig="contrasting" dir="t"/>
          </a:scene3d>
          <a:sp3d>
            <a:extrusionClr>
              <a:schemeClr val="bg1"/>
            </a:extrusionClr>
          </a:sp3d>
        </p:spPr>
        <p:txBody>
          <a:bodyPr wrap="none" lIns="0" tIns="0" rIns="0" bIns="0" rtlCol="0">
            <a:spAutoFit/>
            <a:sp3d extrusionH="349250">
              <a:extrusionClr>
                <a:schemeClr val="accent1"/>
              </a:extrusionClr>
            </a:sp3d>
          </a:bodyPr>
          <a:lstStyle/>
          <a:p>
            <a:pPr algn="l"/>
            <a:r>
              <a:rPr lang="en-US" altLang="zh-CN" sz="28700" dirty="0">
                <a:gradFill>
                  <a:gsLst>
                    <a:gs pos="0">
                      <a:schemeClr val="accent1">
                        <a:lumMod val="76000"/>
                        <a:lumOff val="24000"/>
                      </a:schemeClr>
                    </a:gs>
                    <a:gs pos="100000">
                      <a:schemeClr val="accent2">
                        <a:lumMod val="88000"/>
                      </a:schemeClr>
                    </a:gs>
                  </a:gsLst>
                  <a:lin ang="5400000" scaled="1"/>
                </a:gradFill>
                <a:latin typeface="OPPOSans H" panose="00020600040101010101" pitchFamily="18" charset="-122"/>
                <a:ea typeface="OPPOSans H" panose="00020600040101010101" pitchFamily="18" charset="-122"/>
                <a:sym typeface="OPPOSans H" panose="00020600040101010101" pitchFamily="18" charset="-122"/>
              </a:rPr>
              <a:t>1</a:t>
            </a:r>
            <a:endParaRPr lang="zh-CN" altLang="en-US" sz="28700" dirty="0">
              <a:gradFill>
                <a:gsLst>
                  <a:gs pos="0">
                    <a:schemeClr val="accent1">
                      <a:lumMod val="76000"/>
                      <a:lumOff val="24000"/>
                    </a:schemeClr>
                  </a:gs>
                  <a:gs pos="100000">
                    <a:schemeClr val="accent2">
                      <a:lumMod val="88000"/>
                    </a:schemeClr>
                  </a:gs>
                </a:gsLst>
                <a:lin ang="5400000" scaled="1"/>
              </a:gradFill>
              <a:latin typeface="OPPOSans H" panose="00020600040101010101" pitchFamily="18" charset="-122"/>
              <a:ea typeface="OPPOSans H" panose="00020600040101010101" pitchFamily="18" charset="-122"/>
              <a:sym typeface="OPPOSans H" panose="00020600040101010101" pitchFamily="18" charset="-122"/>
            </a:endParaRPr>
          </a:p>
        </p:txBody>
      </p:sp>
      <p:grpSp>
        <p:nvGrpSpPr>
          <p:cNvPr id="6" name="组合 5">
            <a:extLst>
              <a:ext uri="{FF2B5EF4-FFF2-40B4-BE49-F238E27FC236}">
                <a16:creationId xmlns:a16="http://schemas.microsoft.com/office/drawing/2014/main" id="{6FBECE33-B91A-44D0-A88F-8F4AF0D76DE1}"/>
              </a:ext>
            </a:extLst>
          </p:cNvPr>
          <p:cNvGrpSpPr/>
          <p:nvPr/>
        </p:nvGrpSpPr>
        <p:grpSpPr>
          <a:xfrm flipV="1">
            <a:off x="4370216" y="3762624"/>
            <a:ext cx="1046548" cy="1012677"/>
            <a:chOff x="7358137" y="120226"/>
            <a:chExt cx="6955828" cy="6730704"/>
          </a:xfrm>
        </p:grpSpPr>
        <p:sp>
          <p:nvSpPr>
            <p:cNvPr id="7" name="任意多边形: 形状 6">
              <a:extLst>
                <a:ext uri="{FF2B5EF4-FFF2-40B4-BE49-F238E27FC236}">
                  <a16:creationId xmlns:a16="http://schemas.microsoft.com/office/drawing/2014/main" id="{26BB1567-45F6-45CB-910D-FD6B70D1984E}"/>
                </a:ext>
              </a:extLst>
            </p:cNvPr>
            <p:cNvSpPr/>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1D8249FD-AAD5-4AD5-B887-9AB62C02540D}"/>
                </a:ext>
              </a:extLst>
            </p:cNvPr>
            <p:cNvSpPr/>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AB21C985-1FA8-46ED-9EE0-8C7217FA5301}"/>
                </a:ext>
              </a:extLst>
            </p:cNvPr>
            <p:cNvSpPr/>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id="{0F9DAEFE-6C55-4CD0-953E-31167A035316}"/>
                </a:ext>
              </a:extLst>
            </p:cNvPr>
            <p:cNvSpPr/>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 name="文本框 4">
            <a:extLst>
              <a:ext uri="{FF2B5EF4-FFF2-40B4-BE49-F238E27FC236}">
                <a16:creationId xmlns:a16="http://schemas.microsoft.com/office/drawing/2014/main" id="{DFC6FCC9-9622-4BC0-BF68-57BDD511673D}"/>
              </a:ext>
            </a:extLst>
          </p:cNvPr>
          <p:cNvSpPr txBox="1"/>
          <p:nvPr/>
        </p:nvSpPr>
        <p:spPr>
          <a:xfrm>
            <a:off x="4278478" y="2027872"/>
            <a:ext cx="4924425" cy="1477328"/>
          </a:xfrm>
          <a:prstGeom prst="rect">
            <a:avLst/>
          </a:prstGeom>
          <a:noFill/>
        </p:spPr>
        <p:txBody>
          <a:bodyPr wrap="none" lIns="0" tIns="0" rIns="0" bIns="0" rtlCol="0">
            <a:spAutoFit/>
          </a:bodyPr>
          <a:lstStyle/>
          <a:p>
            <a:pPr algn="ctr"/>
            <a:r>
              <a:rPr lang="zh-CN" altLang="en-US" sz="9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工作概述</a:t>
            </a:r>
          </a:p>
        </p:txBody>
      </p:sp>
      <p:sp>
        <p:nvSpPr>
          <p:cNvPr id="11" name="文本框 10">
            <a:extLst>
              <a:ext uri="{FF2B5EF4-FFF2-40B4-BE49-F238E27FC236}">
                <a16:creationId xmlns:a16="http://schemas.microsoft.com/office/drawing/2014/main" id="{FD574949-F7E7-43AF-910A-34DBB45ACD89}"/>
              </a:ext>
            </a:extLst>
          </p:cNvPr>
          <p:cNvSpPr txBox="1"/>
          <p:nvPr/>
        </p:nvSpPr>
        <p:spPr>
          <a:xfrm>
            <a:off x="5575201" y="3505200"/>
            <a:ext cx="3532022" cy="281412"/>
          </a:xfrm>
          <a:prstGeom prst="rect">
            <a:avLst/>
          </a:prstGeom>
          <a:noFill/>
        </p:spPr>
        <p:txBody>
          <a:bodyPr wrap="square" lIns="0" tIns="0" rIns="0" bIns="0" rtlCol="0">
            <a:spAutoFit/>
          </a:bodyPr>
          <a:lstStyle/>
          <a:p>
            <a:pPr algn="dist"/>
            <a:r>
              <a:rPr lang="en-US" altLang="zh-CN" dirty="0">
                <a:solidFill>
                  <a:schemeClr val="bg1"/>
                </a:solidFill>
              </a:rPr>
              <a:t>OVERVIEW OF WORK</a:t>
            </a:r>
            <a:endParaRPr lang="zh-CN" altLang="en-US" dirty="0">
              <a:solidFill>
                <a:schemeClr val="bg1"/>
              </a:solidFill>
            </a:endParaRPr>
          </a:p>
        </p:txBody>
      </p:sp>
      <p:sp>
        <p:nvSpPr>
          <p:cNvPr id="16" name="矩形: 圆角 15">
            <a:extLst>
              <a:ext uri="{FF2B5EF4-FFF2-40B4-BE49-F238E27FC236}">
                <a16:creationId xmlns:a16="http://schemas.microsoft.com/office/drawing/2014/main" id="{E1873FE2-DE29-4E6D-89C1-C0EBEA52A2CA}"/>
              </a:ext>
            </a:extLst>
          </p:cNvPr>
          <p:cNvSpPr/>
          <p:nvPr/>
        </p:nvSpPr>
        <p:spPr>
          <a:xfrm>
            <a:off x="6628348" y="3905990"/>
            <a:ext cx="2478875" cy="36297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id="{327898AF-CEF4-49AB-B8C0-7EDB72C484C6}"/>
              </a:ext>
            </a:extLst>
          </p:cNvPr>
          <p:cNvSpPr/>
          <p:nvPr/>
        </p:nvSpPr>
        <p:spPr>
          <a:xfrm>
            <a:off x="5917148" y="4452938"/>
            <a:ext cx="3190075" cy="36297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271F20ED-8F6F-4DE2-9AA2-FA9E4FAA905C}"/>
              </a:ext>
            </a:extLst>
          </p:cNvPr>
          <p:cNvSpPr txBox="1"/>
          <p:nvPr/>
        </p:nvSpPr>
        <p:spPr>
          <a:xfrm>
            <a:off x="7332959" y="3948977"/>
            <a:ext cx="1615827" cy="276999"/>
          </a:xfrm>
          <a:prstGeom prst="rect">
            <a:avLst/>
          </a:prstGeom>
          <a:noFill/>
        </p:spPr>
        <p:txBody>
          <a:bodyPr wrap="none" lIns="0" tIns="0" rIns="0" bIns="0" rtlCol="0">
            <a:spAutoFit/>
          </a:bodyPr>
          <a:lstStyle/>
          <a:p>
            <a:pPr algn="l"/>
            <a:r>
              <a:rPr lang="zh-CN" altLang="en-US" dirty="0"/>
              <a:t>列举内容分类一</a:t>
            </a:r>
          </a:p>
        </p:txBody>
      </p:sp>
      <p:sp>
        <p:nvSpPr>
          <p:cNvPr id="14" name="文本框 13">
            <a:extLst>
              <a:ext uri="{FF2B5EF4-FFF2-40B4-BE49-F238E27FC236}">
                <a16:creationId xmlns:a16="http://schemas.microsoft.com/office/drawing/2014/main" id="{C9B26DE1-F58B-453A-8ED7-4CF886B68D27}"/>
              </a:ext>
            </a:extLst>
          </p:cNvPr>
          <p:cNvSpPr txBox="1"/>
          <p:nvPr/>
        </p:nvSpPr>
        <p:spPr>
          <a:xfrm>
            <a:off x="7332959" y="4495925"/>
            <a:ext cx="1615827" cy="276999"/>
          </a:xfrm>
          <a:prstGeom prst="rect">
            <a:avLst/>
          </a:prstGeom>
          <a:noFill/>
        </p:spPr>
        <p:txBody>
          <a:bodyPr wrap="none" lIns="0" tIns="0" rIns="0" bIns="0" rtlCol="0">
            <a:spAutoFit/>
          </a:bodyPr>
          <a:lstStyle/>
          <a:p>
            <a:pPr algn="l"/>
            <a:r>
              <a:rPr lang="zh-CN" altLang="en-US" dirty="0"/>
              <a:t>列举内容分类二</a:t>
            </a:r>
          </a:p>
        </p:txBody>
      </p:sp>
      <p:pic>
        <p:nvPicPr>
          <p:cNvPr id="29" name="图片 28">
            <a:extLst>
              <a:ext uri="{FF2B5EF4-FFF2-40B4-BE49-F238E27FC236}">
                <a16:creationId xmlns:a16="http://schemas.microsoft.com/office/drawing/2014/main" id="{E8E212F6-6536-4AB1-ACFF-2EEA2B858277}"/>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66280" y="0"/>
            <a:ext cx="12566854" cy="1863901"/>
          </a:xfrm>
          <a:custGeom>
            <a:avLst/>
            <a:gdLst>
              <a:gd name="connsiteX0" fmla="*/ 0 w 12192000"/>
              <a:gd name="connsiteY0" fmla="*/ 0 h 1863901"/>
              <a:gd name="connsiteX1" fmla="*/ 12192000 w 12192000"/>
              <a:gd name="connsiteY1" fmla="*/ 0 h 1863901"/>
              <a:gd name="connsiteX2" fmla="*/ 12192000 w 12192000"/>
              <a:gd name="connsiteY2" fmla="*/ 1863901 h 1863901"/>
              <a:gd name="connsiteX3" fmla="*/ 0 w 12192000"/>
              <a:gd name="connsiteY3" fmla="*/ 1863901 h 1863901"/>
            </a:gdLst>
            <a:ahLst/>
            <a:cxnLst>
              <a:cxn ang="0">
                <a:pos x="connsiteX0" y="connsiteY0"/>
              </a:cxn>
              <a:cxn ang="0">
                <a:pos x="connsiteX1" y="connsiteY1"/>
              </a:cxn>
              <a:cxn ang="0">
                <a:pos x="connsiteX2" y="connsiteY2"/>
              </a:cxn>
              <a:cxn ang="0">
                <a:pos x="connsiteX3" y="connsiteY3"/>
              </a:cxn>
            </a:cxnLst>
            <a:rect l="l" t="t" r="r" b="b"/>
            <a:pathLst>
              <a:path w="12192000" h="1863901">
                <a:moveTo>
                  <a:pt x="0" y="0"/>
                </a:moveTo>
                <a:lnTo>
                  <a:pt x="12192000" y="0"/>
                </a:lnTo>
                <a:lnTo>
                  <a:pt x="12192000" y="1863901"/>
                </a:lnTo>
                <a:lnTo>
                  <a:pt x="0" y="1863901"/>
                </a:lnTo>
                <a:close/>
              </a:path>
            </a:pathLst>
          </a:custGeom>
        </p:spPr>
      </p:pic>
    </p:spTree>
    <p:extLst>
      <p:ext uri="{BB962C8B-B14F-4D97-AF65-F5344CB8AC3E}">
        <p14:creationId xmlns:p14="http://schemas.microsoft.com/office/powerpoint/2010/main" val="1560441820"/>
      </p:ext>
    </p:extLst>
  </p:cSld>
  <p:clrMapOvr>
    <a:masterClrMapping/>
  </p:clrMapOvr>
  <p:transition spd="slow">
    <p:wipe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BF0C882-5447-4D51-AEF2-FEBA6D0792D6}"/>
              </a:ext>
            </a:extLst>
          </p:cNvPr>
          <p:cNvSpPr>
            <a:spLocks/>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2" name="图片 61">
            <a:extLst>
              <a:ext uri="{FF2B5EF4-FFF2-40B4-BE49-F238E27FC236}">
                <a16:creationId xmlns:a16="http://schemas.microsoft.com/office/drawing/2014/main" id="{8FD67058-E9C4-4FC2-B663-5616D6C5AC45}"/>
              </a:ext>
            </a:extLst>
          </p:cNvPr>
          <p:cNvPicPr>
            <a:picLocks noChangeAspect="1"/>
          </p:cNvPicPr>
          <p:nvPr/>
        </p:nvPicPr>
        <p:blipFill>
          <a:blip r:embed="rId2">
            <a:lum bright="70000" contrast="-70000"/>
            <a:alphaModFix amt="37000"/>
          </a:blip>
          <a:stretch>
            <a:fillRect/>
          </a:stretch>
        </p:blipFill>
        <p:spPr>
          <a:xfrm>
            <a:off x="-220093" y="1330903"/>
            <a:ext cx="12632187" cy="6858000"/>
          </a:xfrm>
          <a:prstGeom prst="rect">
            <a:avLst/>
          </a:prstGeom>
          <a:scene3d>
            <a:camera prst="perspectiveRelaxed" fov="7200000">
              <a:rot lat="16773592" lon="0" rev="0"/>
            </a:camera>
            <a:lightRig rig="threePt" dir="t"/>
          </a:scene3d>
        </p:spPr>
      </p:pic>
      <p:grpSp>
        <p:nvGrpSpPr>
          <p:cNvPr id="30" name="组合 29">
            <a:extLst>
              <a:ext uri="{FF2B5EF4-FFF2-40B4-BE49-F238E27FC236}">
                <a16:creationId xmlns:a16="http://schemas.microsoft.com/office/drawing/2014/main" id="{D2010E1C-3C1D-485A-A576-5E2E3F0D5F6F}"/>
              </a:ext>
            </a:extLst>
          </p:cNvPr>
          <p:cNvGrpSpPr/>
          <p:nvPr/>
        </p:nvGrpSpPr>
        <p:grpSpPr>
          <a:xfrm flipV="1">
            <a:off x="507207" y="364608"/>
            <a:ext cx="646930" cy="625992"/>
            <a:chOff x="7358137" y="120226"/>
            <a:chExt cx="6955828" cy="6730704"/>
          </a:xfrm>
        </p:grpSpPr>
        <p:sp>
          <p:nvSpPr>
            <p:cNvPr id="31" name="任意多边形: 形状 30">
              <a:extLst>
                <a:ext uri="{FF2B5EF4-FFF2-40B4-BE49-F238E27FC236}">
                  <a16:creationId xmlns:a16="http://schemas.microsoft.com/office/drawing/2014/main" id="{AB998579-8832-4B49-9631-9F29DDA8E734}"/>
                </a:ext>
              </a:extLst>
            </p:cNvPr>
            <p:cNvSpPr/>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80951402-5BA5-4FC6-922E-66C9FBD0C97B}"/>
                </a:ext>
              </a:extLst>
            </p:cNvPr>
            <p:cNvSpPr/>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形状 32">
              <a:extLst>
                <a:ext uri="{FF2B5EF4-FFF2-40B4-BE49-F238E27FC236}">
                  <a16:creationId xmlns:a16="http://schemas.microsoft.com/office/drawing/2014/main" id="{7CC5672A-5706-4AA7-AF1C-28D2AFA69E05}"/>
                </a:ext>
              </a:extLst>
            </p:cNvPr>
            <p:cNvSpPr/>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a:extLst>
                <a:ext uri="{FF2B5EF4-FFF2-40B4-BE49-F238E27FC236}">
                  <a16:creationId xmlns:a16="http://schemas.microsoft.com/office/drawing/2014/main" id="{FEE3C5AA-EAA2-413C-A746-2750089FF9E9}"/>
                </a:ext>
              </a:extLst>
            </p:cNvPr>
            <p:cNvSpPr/>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0" name="文本框 9">
            <a:extLst>
              <a:ext uri="{FF2B5EF4-FFF2-40B4-BE49-F238E27FC236}">
                <a16:creationId xmlns:a16="http://schemas.microsoft.com/office/drawing/2014/main" id="{AB4D97C9-1FCF-43E4-BC8C-A2389B8FCA4A}"/>
              </a:ext>
            </a:extLst>
          </p:cNvPr>
          <p:cNvSpPr txBox="1"/>
          <p:nvPr/>
        </p:nvSpPr>
        <p:spPr>
          <a:xfrm>
            <a:off x="805186" y="418809"/>
            <a:ext cx="3231654" cy="553998"/>
          </a:xfrm>
          <a:prstGeom prst="rect">
            <a:avLst/>
          </a:prstGeom>
          <a:noFill/>
        </p:spPr>
        <p:txBody>
          <a:bodyPr wrap="none" lIns="0" tIns="0" rIns="0" bIns="0" rtlCol="0">
            <a:spAutoFit/>
          </a:bodyPr>
          <a:lstStyle/>
          <a:p>
            <a:pPr algn="l"/>
            <a:r>
              <a:rPr lang="zh-CN" altLang="en-US" sz="3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请输入你的标题</a:t>
            </a:r>
          </a:p>
        </p:txBody>
      </p:sp>
      <p:sp>
        <p:nvSpPr>
          <p:cNvPr id="11" name="文本框 10">
            <a:extLst>
              <a:ext uri="{FF2B5EF4-FFF2-40B4-BE49-F238E27FC236}">
                <a16:creationId xmlns:a16="http://schemas.microsoft.com/office/drawing/2014/main" id="{127E74F2-14AB-4A6A-BB3C-3747B9FF978E}"/>
              </a:ext>
            </a:extLst>
          </p:cNvPr>
          <p:cNvSpPr txBox="1"/>
          <p:nvPr/>
        </p:nvSpPr>
        <p:spPr>
          <a:xfrm>
            <a:off x="812537" y="987460"/>
            <a:ext cx="2832363" cy="215444"/>
          </a:xfrm>
          <a:prstGeom prst="rect">
            <a:avLst/>
          </a:prstGeom>
          <a:noFill/>
        </p:spPr>
        <p:txBody>
          <a:bodyPr wrap="square" lIns="0" tIns="0" rIns="0" bIns="0" rtlCol="0">
            <a:spAutoFit/>
          </a:bodyPr>
          <a:lstStyle/>
          <a:p>
            <a:pPr algn="dist"/>
            <a:r>
              <a:rPr lang="en-US" altLang="zh-CN" sz="1400" dirty="0">
                <a:solidFill>
                  <a:schemeClr val="bg1"/>
                </a:solidFill>
              </a:rPr>
              <a:t>PLEASE ENTER YOUR TITLE</a:t>
            </a:r>
            <a:endParaRPr lang="zh-CN" altLang="en-US" sz="1400" dirty="0">
              <a:solidFill>
                <a:schemeClr val="bg1"/>
              </a:solidFill>
            </a:endParaRPr>
          </a:p>
        </p:txBody>
      </p:sp>
      <p:grpSp>
        <p:nvGrpSpPr>
          <p:cNvPr id="2" name="组合 1">
            <a:extLst>
              <a:ext uri="{FF2B5EF4-FFF2-40B4-BE49-F238E27FC236}">
                <a16:creationId xmlns:a16="http://schemas.microsoft.com/office/drawing/2014/main" id="{A4B6C8F5-B3A0-449F-B44A-2473A21B290A}"/>
              </a:ext>
            </a:extLst>
          </p:cNvPr>
          <p:cNvGrpSpPr/>
          <p:nvPr/>
        </p:nvGrpSpPr>
        <p:grpSpPr>
          <a:xfrm>
            <a:off x="1249534" y="1848034"/>
            <a:ext cx="2526463" cy="3738656"/>
            <a:chOff x="1249534" y="1848034"/>
            <a:chExt cx="2526463" cy="3738656"/>
          </a:xfrm>
        </p:grpSpPr>
        <p:sp>
          <p:nvSpPr>
            <p:cNvPr id="76" name="矩形: 圆角 75">
              <a:extLst>
                <a:ext uri="{FF2B5EF4-FFF2-40B4-BE49-F238E27FC236}">
                  <a16:creationId xmlns:a16="http://schemas.microsoft.com/office/drawing/2014/main" id="{9678E8DD-8E1B-4713-8E18-7050DC1357F2}"/>
                </a:ext>
              </a:extLst>
            </p:cNvPr>
            <p:cNvSpPr/>
            <p:nvPr/>
          </p:nvSpPr>
          <p:spPr>
            <a:xfrm>
              <a:off x="1249534" y="1848034"/>
              <a:ext cx="2526463" cy="3738656"/>
            </a:xfrm>
            <a:prstGeom prst="roundRect">
              <a:avLst>
                <a:gd name="adj" fmla="val 7078"/>
              </a:avLst>
            </a:prstGeom>
            <a:solidFill>
              <a:srgbClr val="0D11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Rounded Rectangle 13+">
              <a:extLst>
                <a:ext uri="{FF2B5EF4-FFF2-40B4-BE49-F238E27FC236}">
                  <a16:creationId xmlns:a16="http://schemas.microsoft.com/office/drawing/2014/main" id="{642D606A-82FD-477E-A2C2-CA1256354B9D}"/>
                </a:ext>
              </a:extLst>
            </p:cNvPr>
            <p:cNvSpPr/>
            <p:nvPr/>
          </p:nvSpPr>
          <p:spPr>
            <a:xfrm>
              <a:off x="1399395" y="2035821"/>
              <a:ext cx="2226740" cy="3363083"/>
            </a:xfrm>
            <a:prstGeom prst="roundRect">
              <a:avLst>
                <a:gd name="adj" fmla="val 7078"/>
              </a:avLst>
            </a:prstGeom>
            <a:solidFill>
              <a:schemeClr val="accent1">
                <a:lumMod val="50000"/>
                <a:alpha val="14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9" name="文本框 78">
              <a:extLst>
                <a:ext uri="{FF2B5EF4-FFF2-40B4-BE49-F238E27FC236}">
                  <a16:creationId xmlns:a16="http://schemas.microsoft.com/office/drawing/2014/main" id="{30C72F42-F694-4437-9D72-3D0667111516}"/>
                </a:ext>
              </a:extLst>
            </p:cNvPr>
            <p:cNvSpPr txBox="1"/>
            <p:nvPr/>
          </p:nvSpPr>
          <p:spPr>
            <a:xfrm>
              <a:off x="1620567" y="3237963"/>
              <a:ext cx="1730785" cy="1102353"/>
            </a:xfrm>
            <a:prstGeom prst="rect">
              <a:avLst/>
            </a:prstGeom>
            <a:noFill/>
          </p:spPr>
          <p:txBody>
            <a:bodyPr wrap="square" lIns="0" tIns="0" rIns="0" bIns="0" rtlCol="0">
              <a:spAutoFit/>
            </a:bodyPr>
            <a:lstStyle/>
            <a:p>
              <a:pPr algn="just">
                <a:lnSpc>
                  <a:spcPct val="130000"/>
                </a:lnSpc>
              </a:pPr>
              <a:r>
                <a:rPr lang="zh-CN" altLang="en-US" sz="1400" dirty="0">
                  <a:solidFill>
                    <a:schemeClr val="bg1"/>
                  </a:solidFill>
                </a:rPr>
                <a:t>请输入你的内容请输入你的内容请输入你的内容请输入你的内容</a:t>
              </a:r>
            </a:p>
          </p:txBody>
        </p:sp>
        <p:sp>
          <p:nvSpPr>
            <p:cNvPr id="81" name="文本框 80">
              <a:extLst>
                <a:ext uri="{FF2B5EF4-FFF2-40B4-BE49-F238E27FC236}">
                  <a16:creationId xmlns:a16="http://schemas.microsoft.com/office/drawing/2014/main" id="{BF967CA1-0EC2-40D7-8508-18FC0A969C5C}"/>
                </a:ext>
              </a:extLst>
            </p:cNvPr>
            <p:cNvSpPr txBox="1"/>
            <p:nvPr/>
          </p:nvSpPr>
          <p:spPr>
            <a:xfrm>
              <a:off x="1620568" y="2138223"/>
              <a:ext cx="1282402" cy="374526"/>
            </a:xfrm>
            <a:prstGeom prst="rect">
              <a:avLst/>
            </a:prstGeom>
            <a:noFill/>
          </p:spPr>
          <p:txBody>
            <a:bodyPr wrap="none" lIns="0" tIns="0" rIns="0" bIns="0" rtlCol="0">
              <a:spAutoFit/>
            </a:bodyPr>
            <a:lstStyle/>
            <a:p>
              <a:pPr algn="ctr">
                <a:lnSpc>
                  <a:spcPct val="130000"/>
                </a:lnSpc>
              </a:pPr>
              <a:r>
                <a:rPr lang="zh-CN" altLang="en-US" sz="20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请输入文字</a:t>
              </a:r>
            </a:p>
          </p:txBody>
        </p:sp>
        <p:grpSp>
          <p:nvGrpSpPr>
            <p:cNvPr id="36" name="组合 35">
              <a:extLst>
                <a:ext uri="{FF2B5EF4-FFF2-40B4-BE49-F238E27FC236}">
                  <a16:creationId xmlns:a16="http://schemas.microsoft.com/office/drawing/2014/main" id="{E1C22A61-50CF-46ED-A9C7-63CBB4CF9F66}"/>
                </a:ext>
              </a:extLst>
            </p:cNvPr>
            <p:cNvGrpSpPr/>
            <p:nvPr/>
          </p:nvGrpSpPr>
          <p:grpSpPr>
            <a:xfrm>
              <a:off x="1620568" y="2658747"/>
              <a:ext cx="409598" cy="409598"/>
              <a:chOff x="2307966" y="3838104"/>
              <a:chExt cx="409598" cy="409598"/>
            </a:xfrm>
          </p:grpSpPr>
          <p:sp>
            <p:nvSpPr>
              <p:cNvPr id="70" name="椭圆 69">
                <a:extLst>
                  <a:ext uri="{FF2B5EF4-FFF2-40B4-BE49-F238E27FC236}">
                    <a16:creationId xmlns:a16="http://schemas.microsoft.com/office/drawing/2014/main" id="{B0FE1CFC-6BA0-44EC-A119-CE1D7E81FCD9}"/>
                  </a:ext>
                </a:extLst>
              </p:cNvPr>
              <p:cNvSpPr/>
              <p:nvPr/>
            </p:nvSpPr>
            <p:spPr>
              <a:xfrm>
                <a:off x="2384565" y="3914703"/>
                <a:ext cx="256400" cy="256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Oval 69+">
                <a:extLst>
                  <a:ext uri="{FF2B5EF4-FFF2-40B4-BE49-F238E27FC236}">
                    <a16:creationId xmlns:a16="http://schemas.microsoft.com/office/drawing/2014/main" id="{2714551A-609C-4DED-BF34-3113C22E2103}"/>
                  </a:ext>
                </a:extLst>
              </p:cNvPr>
              <p:cNvSpPr/>
              <p:nvPr/>
            </p:nvSpPr>
            <p:spPr>
              <a:xfrm>
                <a:off x="2307966" y="3838104"/>
                <a:ext cx="409598" cy="409598"/>
              </a:xfrm>
              <a:prstGeom prst="ellipse">
                <a:avLst/>
              </a:prstGeom>
              <a:solidFill>
                <a:schemeClr val="accent2">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a:extLst>
                <a:ext uri="{FF2B5EF4-FFF2-40B4-BE49-F238E27FC236}">
                  <a16:creationId xmlns:a16="http://schemas.microsoft.com/office/drawing/2014/main" id="{93CCE903-B140-47F3-9B0E-7DBF64397560}"/>
                </a:ext>
              </a:extLst>
            </p:cNvPr>
            <p:cNvGrpSpPr/>
            <p:nvPr/>
          </p:nvGrpSpPr>
          <p:grpSpPr>
            <a:xfrm>
              <a:off x="2703006" y="4611290"/>
              <a:ext cx="691937" cy="496220"/>
              <a:chOff x="2164950" y="2398563"/>
              <a:chExt cx="800099" cy="573788"/>
            </a:xfrm>
            <a:gradFill>
              <a:gsLst>
                <a:gs pos="0">
                  <a:schemeClr val="accent1"/>
                </a:gs>
                <a:gs pos="100000">
                  <a:schemeClr val="accent2"/>
                </a:gs>
              </a:gsLst>
              <a:lin ang="5400000" scaled="1"/>
            </a:gradFill>
          </p:grpSpPr>
          <p:sp>
            <p:nvSpPr>
              <p:cNvPr id="23" name="任意多边形: 形状 22">
                <a:extLst>
                  <a:ext uri="{FF2B5EF4-FFF2-40B4-BE49-F238E27FC236}">
                    <a16:creationId xmlns:a16="http://schemas.microsoft.com/office/drawing/2014/main" id="{75510C68-5D1A-4F3E-89B6-6DB1746556D5}"/>
                  </a:ext>
                </a:extLst>
              </p:cNvPr>
              <p:cNvSpPr/>
              <p:nvPr/>
            </p:nvSpPr>
            <p:spPr>
              <a:xfrm>
                <a:off x="2393550" y="2811955"/>
                <a:ext cx="342900" cy="120967"/>
              </a:xfrm>
              <a:custGeom>
                <a:avLst/>
                <a:gdLst>
                  <a:gd name="connsiteX0" fmla="*/ 326708 w 342900"/>
                  <a:gd name="connsiteY0" fmla="*/ 74295 h 120967"/>
                  <a:gd name="connsiteX1" fmla="*/ 303848 w 342900"/>
                  <a:gd name="connsiteY1" fmla="*/ 20003 h 120967"/>
                  <a:gd name="connsiteX2" fmla="*/ 298133 w 342900"/>
                  <a:gd name="connsiteY2" fmla="*/ 14288 h 120967"/>
                  <a:gd name="connsiteX3" fmla="*/ 20002 w 342900"/>
                  <a:gd name="connsiteY3" fmla="*/ 0 h 120967"/>
                  <a:gd name="connsiteX4" fmla="*/ 17145 w 342900"/>
                  <a:gd name="connsiteY4" fmla="*/ 1905 h 120967"/>
                  <a:gd name="connsiteX5" fmla="*/ 0 w 342900"/>
                  <a:gd name="connsiteY5" fmla="*/ 35243 h 120967"/>
                  <a:gd name="connsiteX6" fmla="*/ 0 w 342900"/>
                  <a:gd name="connsiteY6" fmla="*/ 120968 h 120967"/>
                  <a:gd name="connsiteX7" fmla="*/ 342900 w 342900"/>
                  <a:gd name="connsiteY7" fmla="*/ 120968 h 120967"/>
                  <a:gd name="connsiteX8" fmla="*/ 342900 w 342900"/>
                  <a:gd name="connsiteY8" fmla="*/ 90488 h 120967"/>
                  <a:gd name="connsiteX9" fmla="*/ 326708 w 342900"/>
                  <a:gd name="connsiteY9" fmla="*/ 74295 h 120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120967">
                    <a:moveTo>
                      <a:pt x="326708" y="74295"/>
                    </a:moveTo>
                    <a:cubicBezTo>
                      <a:pt x="312420" y="60007"/>
                      <a:pt x="303848" y="40005"/>
                      <a:pt x="303848" y="20003"/>
                    </a:cubicBezTo>
                    <a:lnTo>
                      <a:pt x="298133" y="14288"/>
                    </a:lnTo>
                    <a:cubicBezTo>
                      <a:pt x="211455" y="67628"/>
                      <a:pt x="100965" y="61913"/>
                      <a:pt x="20002" y="0"/>
                    </a:cubicBezTo>
                    <a:lnTo>
                      <a:pt x="17145" y="1905"/>
                    </a:lnTo>
                    <a:cubicBezTo>
                      <a:pt x="6668" y="9525"/>
                      <a:pt x="0" y="21907"/>
                      <a:pt x="0" y="35243"/>
                    </a:cubicBezTo>
                    <a:lnTo>
                      <a:pt x="0" y="120968"/>
                    </a:lnTo>
                    <a:lnTo>
                      <a:pt x="342900" y="120968"/>
                    </a:lnTo>
                    <a:lnTo>
                      <a:pt x="342900" y="90488"/>
                    </a:lnTo>
                    <a:lnTo>
                      <a:pt x="326708" y="74295"/>
                    </a:lnTo>
                    <a:close/>
                  </a:path>
                </a:pathLst>
              </a:custGeom>
              <a:grp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08A82397-70C7-40CA-B1AC-0CC139E5BE2E}"/>
                  </a:ext>
                </a:extLst>
              </p:cNvPr>
              <p:cNvSpPr/>
              <p:nvPr/>
            </p:nvSpPr>
            <p:spPr>
              <a:xfrm>
                <a:off x="2743117" y="2433627"/>
                <a:ext cx="136393" cy="170683"/>
              </a:xfrm>
              <a:custGeom>
                <a:avLst/>
                <a:gdLst>
                  <a:gd name="connsiteX0" fmla="*/ 64770 w 136393"/>
                  <a:gd name="connsiteY0" fmla="*/ 170683 h 170683"/>
                  <a:gd name="connsiteX1" fmla="*/ 135255 w 136393"/>
                  <a:gd name="connsiteY1" fmla="*/ 71623 h 170683"/>
                  <a:gd name="connsiteX2" fmla="*/ 36195 w 136393"/>
                  <a:gd name="connsiteY2" fmla="*/ 1138 h 170683"/>
                  <a:gd name="connsiteX3" fmla="*/ 0 w 136393"/>
                  <a:gd name="connsiteY3" fmla="*/ 16378 h 170683"/>
                  <a:gd name="connsiteX4" fmla="*/ 64770 w 136393"/>
                  <a:gd name="connsiteY4" fmla="*/ 170683 h 170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393" h="170683">
                    <a:moveTo>
                      <a:pt x="64770" y="170683"/>
                    </a:moveTo>
                    <a:cubicBezTo>
                      <a:pt x="111443" y="163063"/>
                      <a:pt x="142875" y="118296"/>
                      <a:pt x="135255" y="71623"/>
                    </a:cubicBezTo>
                    <a:cubicBezTo>
                      <a:pt x="127635" y="24951"/>
                      <a:pt x="82868" y="-6482"/>
                      <a:pt x="36195" y="1138"/>
                    </a:cubicBezTo>
                    <a:cubicBezTo>
                      <a:pt x="22860" y="3043"/>
                      <a:pt x="10478" y="8758"/>
                      <a:pt x="0" y="16378"/>
                    </a:cubicBezTo>
                    <a:cubicBezTo>
                      <a:pt x="39053" y="58288"/>
                      <a:pt x="61913" y="112581"/>
                      <a:pt x="64770" y="170683"/>
                    </a:cubicBezTo>
                    <a:close/>
                  </a:path>
                </a:pathLst>
              </a:custGeom>
              <a:grp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A6119B2F-B908-4AE2-8B44-E741EEF7ED48}"/>
                  </a:ext>
                </a:extLst>
              </p:cNvPr>
              <p:cNvSpPr/>
              <p:nvPr/>
            </p:nvSpPr>
            <p:spPr>
              <a:xfrm>
                <a:off x="2771692" y="2629075"/>
                <a:ext cx="193357" cy="170497"/>
              </a:xfrm>
              <a:custGeom>
                <a:avLst/>
                <a:gdLst>
                  <a:gd name="connsiteX0" fmla="*/ 176213 w 193357"/>
                  <a:gd name="connsiteY0" fmla="*/ 50483 h 170497"/>
                  <a:gd name="connsiteX1" fmla="*/ 92393 w 193357"/>
                  <a:gd name="connsiteY1" fmla="*/ 10478 h 170497"/>
                  <a:gd name="connsiteX2" fmla="*/ 36195 w 193357"/>
                  <a:gd name="connsiteY2" fmla="*/ 0 h 170497"/>
                  <a:gd name="connsiteX3" fmla="*/ 0 w 193357"/>
                  <a:gd name="connsiteY3" fmla="*/ 116205 h 170497"/>
                  <a:gd name="connsiteX4" fmla="*/ 5715 w 193357"/>
                  <a:gd name="connsiteY4" fmla="*/ 121920 h 170497"/>
                  <a:gd name="connsiteX5" fmla="*/ 60008 w 193357"/>
                  <a:gd name="connsiteY5" fmla="*/ 144780 h 170497"/>
                  <a:gd name="connsiteX6" fmla="*/ 85725 w 193357"/>
                  <a:gd name="connsiteY6" fmla="*/ 170498 h 170497"/>
                  <a:gd name="connsiteX7" fmla="*/ 193358 w 193357"/>
                  <a:gd name="connsiteY7" fmla="*/ 170498 h 170497"/>
                  <a:gd name="connsiteX8" fmla="*/ 193358 w 193357"/>
                  <a:gd name="connsiteY8" fmla="*/ 84773 h 170497"/>
                  <a:gd name="connsiteX9" fmla="*/ 176213 w 193357"/>
                  <a:gd name="connsiteY9" fmla="*/ 50483 h 170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357" h="170497">
                    <a:moveTo>
                      <a:pt x="176213" y="50483"/>
                    </a:moveTo>
                    <a:cubicBezTo>
                      <a:pt x="151448" y="31433"/>
                      <a:pt x="122873" y="17145"/>
                      <a:pt x="92393" y="10478"/>
                    </a:cubicBezTo>
                    <a:cubicBezTo>
                      <a:pt x="74295" y="4763"/>
                      <a:pt x="55245" y="1905"/>
                      <a:pt x="36195" y="0"/>
                    </a:cubicBezTo>
                    <a:cubicBezTo>
                      <a:pt x="34290" y="40958"/>
                      <a:pt x="21908" y="80963"/>
                      <a:pt x="0" y="116205"/>
                    </a:cubicBezTo>
                    <a:lnTo>
                      <a:pt x="5715" y="121920"/>
                    </a:lnTo>
                    <a:cubicBezTo>
                      <a:pt x="25718" y="121920"/>
                      <a:pt x="45720" y="130493"/>
                      <a:pt x="60008" y="144780"/>
                    </a:cubicBezTo>
                    <a:lnTo>
                      <a:pt x="85725" y="170498"/>
                    </a:lnTo>
                    <a:lnTo>
                      <a:pt x="193358" y="170498"/>
                    </a:lnTo>
                    <a:lnTo>
                      <a:pt x="193358" y="84773"/>
                    </a:lnTo>
                    <a:cubicBezTo>
                      <a:pt x="193358" y="71438"/>
                      <a:pt x="187643" y="58103"/>
                      <a:pt x="176213" y="50483"/>
                    </a:cubicBezTo>
                    <a:close/>
                  </a:path>
                </a:pathLst>
              </a:custGeom>
              <a:grp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FB723E95-1187-4D05-8681-780B8BBB92B2}"/>
                  </a:ext>
                </a:extLst>
              </p:cNvPr>
              <p:cNvSpPr/>
              <p:nvPr/>
            </p:nvSpPr>
            <p:spPr>
              <a:xfrm>
                <a:off x="2344972" y="2398563"/>
                <a:ext cx="573781" cy="573788"/>
              </a:xfrm>
              <a:custGeom>
                <a:avLst/>
                <a:gdLst>
                  <a:gd name="connsiteX0" fmla="*/ 557213 w 573781"/>
                  <a:gd name="connsiteY0" fmla="*/ 485782 h 573788"/>
                  <a:gd name="connsiteX1" fmla="*/ 467678 w 573781"/>
                  <a:gd name="connsiteY1" fmla="*/ 395294 h 573788"/>
                  <a:gd name="connsiteX2" fmla="*/ 421957 w 573781"/>
                  <a:gd name="connsiteY2" fmla="*/ 381959 h 573788"/>
                  <a:gd name="connsiteX3" fmla="*/ 389573 w 573781"/>
                  <a:gd name="connsiteY3" fmla="*/ 350527 h 573788"/>
                  <a:gd name="connsiteX4" fmla="*/ 434340 w 573781"/>
                  <a:gd name="connsiteY4" fmla="*/ 219082 h 573788"/>
                  <a:gd name="connsiteX5" fmla="*/ 217170 w 573781"/>
                  <a:gd name="connsiteY5" fmla="*/ 7 h 573788"/>
                  <a:gd name="connsiteX6" fmla="*/ 0 w 573781"/>
                  <a:gd name="connsiteY6" fmla="*/ 216224 h 573788"/>
                  <a:gd name="connsiteX7" fmla="*/ 217170 w 573781"/>
                  <a:gd name="connsiteY7" fmla="*/ 435299 h 573788"/>
                  <a:gd name="connsiteX8" fmla="*/ 350520 w 573781"/>
                  <a:gd name="connsiteY8" fmla="*/ 390532 h 573788"/>
                  <a:gd name="connsiteX9" fmla="*/ 382905 w 573781"/>
                  <a:gd name="connsiteY9" fmla="*/ 421964 h 573788"/>
                  <a:gd name="connsiteX10" fmla="*/ 396240 w 573781"/>
                  <a:gd name="connsiteY10" fmla="*/ 467684 h 573788"/>
                  <a:gd name="connsiteX11" fmla="*/ 486728 w 573781"/>
                  <a:gd name="connsiteY11" fmla="*/ 558172 h 573788"/>
                  <a:gd name="connsiteX12" fmla="*/ 558165 w 573781"/>
                  <a:gd name="connsiteY12" fmla="*/ 560077 h 573788"/>
                  <a:gd name="connsiteX13" fmla="*/ 560070 w 573781"/>
                  <a:gd name="connsiteY13" fmla="*/ 488639 h 573788"/>
                  <a:gd name="connsiteX14" fmla="*/ 557213 w 573781"/>
                  <a:gd name="connsiteY14" fmla="*/ 485782 h 573788"/>
                  <a:gd name="connsiteX15" fmla="*/ 557213 w 573781"/>
                  <a:gd name="connsiteY15" fmla="*/ 485782 h 573788"/>
                  <a:gd name="connsiteX16" fmla="*/ 218123 w 573781"/>
                  <a:gd name="connsiteY16" fmla="*/ 44774 h 573788"/>
                  <a:gd name="connsiteX17" fmla="*/ 391478 w 573781"/>
                  <a:gd name="connsiteY17" fmla="*/ 218129 h 573788"/>
                  <a:gd name="connsiteX18" fmla="*/ 350520 w 573781"/>
                  <a:gd name="connsiteY18" fmla="*/ 329572 h 573788"/>
                  <a:gd name="connsiteX19" fmla="*/ 295275 w 573781"/>
                  <a:gd name="connsiteY19" fmla="*/ 309569 h 573788"/>
                  <a:gd name="connsiteX20" fmla="*/ 216217 w 573781"/>
                  <a:gd name="connsiteY20" fmla="*/ 297187 h 573788"/>
                  <a:gd name="connsiteX21" fmla="*/ 137160 w 573781"/>
                  <a:gd name="connsiteY21" fmla="*/ 309569 h 573788"/>
                  <a:gd name="connsiteX22" fmla="*/ 85725 w 573781"/>
                  <a:gd name="connsiteY22" fmla="*/ 330524 h 573788"/>
                  <a:gd name="connsiteX23" fmla="*/ 104775 w 573781"/>
                  <a:gd name="connsiteY23" fmla="*/ 86684 h 573788"/>
                  <a:gd name="connsiteX24" fmla="*/ 218123 w 573781"/>
                  <a:gd name="connsiteY24" fmla="*/ 44774 h 57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3781" h="573788">
                    <a:moveTo>
                      <a:pt x="557213" y="485782"/>
                    </a:moveTo>
                    <a:lnTo>
                      <a:pt x="467678" y="395294"/>
                    </a:lnTo>
                    <a:cubicBezTo>
                      <a:pt x="455295" y="383864"/>
                      <a:pt x="439103" y="378149"/>
                      <a:pt x="421957" y="381959"/>
                    </a:cubicBezTo>
                    <a:lnTo>
                      <a:pt x="389573" y="350527"/>
                    </a:lnTo>
                    <a:cubicBezTo>
                      <a:pt x="419100" y="312427"/>
                      <a:pt x="434340" y="266707"/>
                      <a:pt x="434340" y="219082"/>
                    </a:cubicBezTo>
                    <a:cubicBezTo>
                      <a:pt x="435293" y="99067"/>
                      <a:pt x="338138" y="959"/>
                      <a:pt x="217170" y="7"/>
                    </a:cubicBezTo>
                    <a:cubicBezTo>
                      <a:pt x="96203" y="-946"/>
                      <a:pt x="0" y="96209"/>
                      <a:pt x="0" y="216224"/>
                    </a:cubicBezTo>
                    <a:cubicBezTo>
                      <a:pt x="0" y="336239"/>
                      <a:pt x="96203" y="434347"/>
                      <a:pt x="217170" y="435299"/>
                    </a:cubicBezTo>
                    <a:cubicBezTo>
                      <a:pt x="264795" y="435299"/>
                      <a:pt x="311468" y="420059"/>
                      <a:pt x="350520" y="390532"/>
                    </a:cubicBezTo>
                    <a:lnTo>
                      <a:pt x="382905" y="421964"/>
                    </a:lnTo>
                    <a:cubicBezTo>
                      <a:pt x="380048" y="438157"/>
                      <a:pt x="384810" y="455302"/>
                      <a:pt x="396240" y="467684"/>
                    </a:cubicBezTo>
                    <a:lnTo>
                      <a:pt x="486728" y="558172"/>
                    </a:lnTo>
                    <a:cubicBezTo>
                      <a:pt x="505778" y="578174"/>
                      <a:pt x="538163" y="579127"/>
                      <a:pt x="558165" y="560077"/>
                    </a:cubicBezTo>
                    <a:cubicBezTo>
                      <a:pt x="578168" y="541027"/>
                      <a:pt x="579120" y="508642"/>
                      <a:pt x="560070" y="488639"/>
                    </a:cubicBezTo>
                    <a:cubicBezTo>
                      <a:pt x="559118" y="487687"/>
                      <a:pt x="558165" y="486734"/>
                      <a:pt x="557213" y="485782"/>
                    </a:cubicBezTo>
                    <a:lnTo>
                      <a:pt x="557213" y="485782"/>
                    </a:lnTo>
                    <a:close/>
                    <a:moveTo>
                      <a:pt x="218123" y="44774"/>
                    </a:moveTo>
                    <a:cubicBezTo>
                      <a:pt x="314325" y="44774"/>
                      <a:pt x="391478" y="121927"/>
                      <a:pt x="391478" y="218129"/>
                    </a:cubicBezTo>
                    <a:cubicBezTo>
                      <a:pt x="391478" y="259087"/>
                      <a:pt x="377190" y="299092"/>
                      <a:pt x="350520" y="329572"/>
                    </a:cubicBezTo>
                    <a:cubicBezTo>
                      <a:pt x="332423" y="320999"/>
                      <a:pt x="314325" y="314332"/>
                      <a:pt x="295275" y="309569"/>
                    </a:cubicBezTo>
                    <a:cubicBezTo>
                      <a:pt x="269558" y="301949"/>
                      <a:pt x="242888" y="297187"/>
                      <a:pt x="216217" y="297187"/>
                    </a:cubicBezTo>
                    <a:cubicBezTo>
                      <a:pt x="189548" y="297187"/>
                      <a:pt x="162878" y="301949"/>
                      <a:pt x="137160" y="309569"/>
                    </a:cubicBezTo>
                    <a:cubicBezTo>
                      <a:pt x="119063" y="314332"/>
                      <a:pt x="101917" y="320999"/>
                      <a:pt x="85725" y="330524"/>
                    </a:cubicBezTo>
                    <a:cubicBezTo>
                      <a:pt x="23813" y="258134"/>
                      <a:pt x="32385" y="148597"/>
                      <a:pt x="104775" y="86684"/>
                    </a:cubicBezTo>
                    <a:cubicBezTo>
                      <a:pt x="136208" y="59062"/>
                      <a:pt x="176213" y="44774"/>
                      <a:pt x="218123" y="44774"/>
                    </a:cubicBezTo>
                    <a:close/>
                  </a:path>
                </a:pathLst>
              </a:custGeom>
              <a:grp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3AF88900-8F44-4542-8D63-AE1766CA5F8F}"/>
                  </a:ext>
                </a:extLst>
              </p:cNvPr>
              <p:cNvSpPr/>
              <p:nvPr/>
            </p:nvSpPr>
            <p:spPr>
              <a:xfrm>
                <a:off x="2464987" y="2482390"/>
                <a:ext cx="192405" cy="192405"/>
              </a:xfrm>
              <a:custGeom>
                <a:avLst/>
                <a:gdLst>
                  <a:gd name="connsiteX0" fmla="*/ 192405 w 192405"/>
                  <a:gd name="connsiteY0" fmla="*/ 96202 h 192405"/>
                  <a:gd name="connsiteX1" fmla="*/ 96203 w 192405"/>
                  <a:gd name="connsiteY1" fmla="*/ 192405 h 192405"/>
                  <a:gd name="connsiteX2" fmla="*/ 0 w 192405"/>
                  <a:gd name="connsiteY2" fmla="*/ 96202 h 192405"/>
                  <a:gd name="connsiteX3" fmla="*/ 96203 w 192405"/>
                  <a:gd name="connsiteY3" fmla="*/ 0 h 192405"/>
                  <a:gd name="connsiteX4" fmla="*/ 192405 w 192405"/>
                  <a:gd name="connsiteY4" fmla="*/ 96202 h 192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05" h="192405">
                    <a:moveTo>
                      <a:pt x="192405" y="96202"/>
                    </a:moveTo>
                    <a:cubicBezTo>
                      <a:pt x="192405" y="149334"/>
                      <a:pt x="149334" y="192405"/>
                      <a:pt x="96203" y="192405"/>
                    </a:cubicBezTo>
                    <a:cubicBezTo>
                      <a:pt x="43071" y="192405"/>
                      <a:pt x="0" y="149334"/>
                      <a:pt x="0" y="96202"/>
                    </a:cubicBezTo>
                    <a:cubicBezTo>
                      <a:pt x="0" y="43071"/>
                      <a:pt x="43071" y="0"/>
                      <a:pt x="96203" y="0"/>
                    </a:cubicBezTo>
                    <a:cubicBezTo>
                      <a:pt x="149334" y="0"/>
                      <a:pt x="192405" y="43071"/>
                      <a:pt x="192405" y="96202"/>
                    </a:cubicBezTo>
                    <a:close/>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3AEEEDA3-8F65-4E20-9BF5-2AE8A7967B95}"/>
                  </a:ext>
                </a:extLst>
              </p:cNvPr>
              <p:cNvSpPr/>
              <p:nvPr/>
            </p:nvSpPr>
            <p:spPr>
              <a:xfrm>
                <a:off x="2164950" y="2629075"/>
                <a:ext cx="220027" cy="170497"/>
              </a:xfrm>
              <a:custGeom>
                <a:avLst/>
                <a:gdLst>
                  <a:gd name="connsiteX0" fmla="*/ 152400 w 220027"/>
                  <a:gd name="connsiteY0" fmla="*/ 0 h 170497"/>
                  <a:gd name="connsiteX1" fmla="*/ 100965 w 220027"/>
                  <a:gd name="connsiteY1" fmla="*/ 10478 h 170497"/>
                  <a:gd name="connsiteX2" fmla="*/ 17145 w 220027"/>
                  <a:gd name="connsiteY2" fmla="*/ 50483 h 170497"/>
                  <a:gd name="connsiteX3" fmla="*/ 0 w 220027"/>
                  <a:gd name="connsiteY3" fmla="*/ 84773 h 170497"/>
                  <a:gd name="connsiteX4" fmla="*/ 0 w 220027"/>
                  <a:gd name="connsiteY4" fmla="*/ 170498 h 170497"/>
                  <a:gd name="connsiteX5" fmla="*/ 205740 w 220027"/>
                  <a:gd name="connsiteY5" fmla="*/ 170498 h 170497"/>
                  <a:gd name="connsiteX6" fmla="*/ 220028 w 220027"/>
                  <a:gd name="connsiteY6" fmla="*/ 156210 h 170497"/>
                  <a:gd name="connsiteX7" fmla="*/ 152400 w 220027"/>
                  <a:gd name="connsiteY7" fmla="*/ 0 h 170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027" h="170497">
                    <a:moveTo>
                      <a:pt x="152400" y="0"/>
                    </a:moveTo>
                    <a:cubicBezTo>
                      <a:pt x="135255" y="1905"/>
                      <a:pt x="118110" y="4763"/>
                      <a:pt x="100965" y="10478"/>
                    </a:cubicBezTo>
                    <a:cubicBezTo>
                      <a:pt x="71438" y="19050"/>
                      <a:pt x="42863" y="33338"/>
                      <a:pt x="17145" y="50483"/>
                    </a:cubicBezTo>
                    <a:cubicBezTo>
                      <a:pt x="5715" y="58103"/>
                      <a:pt x="0" y="71438"/>
                      <a:pt x="0" y="84773"/>
                    </a:cubicBezTo>
                    <a:lnTo>
                      <a:pt x="0" y="170498"/>
                    </a:lnTo>
                    <a:lnTo>
                      <a:pt x="205740" y="170498"/>
                    </a:lnTo>
                    <a:cubicBezTo>
                      <a:pt x="209550" y="164783"/>
                      <a:pt x="214313" y="160020"/>
                      <a:pt x="220028" y="156210"/>
                    </a:cubicBezTo>
                    <a:cubicBezTo>
                      <a:pt x="179070" y="113348"/>
                      <a:pt x="155258" y="58103"/>
                      <a:pt x="152400" y="0"/>
                    </a:cubicBezTo>
                    <a:close/>
                  </a:path>
                </a:pathLst>
              </a:custGeom>
              <a:grp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015B78A0-01C9-4D1E-9EF1-FA3AE85ECDC0}"/>
                  </a:ext>
                </a:extLst>
              </p:cNvPr>
              <p:cNvSpPr/>
              <p:nvPr/>
            </p:nvSpPr>
            <p:spPr>
              <a:xfrm>
                <a:off x="2250228" y="2433366"/>
                <a:ext cx="133796" cy="169991"/>
              </a:xfrm>
              <a:custGeom>
                <a:avLst/>
                <a:gdLst>
                  <a:gd name="connsiteX0" fmla="*/ 67122 w 133796"/>
                  <a:gd name="connsiteY0" fmla="*/ 169992 h 169991"/>
                  <a:gd name="connsiteX1" fmla="*/ 133797 w 133796"/>
                  <a:gd name="connsiteY1" fmla="*/ 14734 h 169991"/>
                  <a:gd name="connsiteX2" fmla="*/ 14734 w 133796"/>
                  <a:gd name="connsiteY2" fmla="*/ 38547 h 169991"/>
                  <a:gd name="connsiteX3" fmla="*/ 38547 w 133796"/>
                  <a:gd name="connsiteY3" fmla="*/ 157609 h 169991"/>
                  <a:gd name="connsiteX4" fmla="*/ 67122 w 133796"/>
                  <a:gd name="connsiteY4" fmla="*/ 169992 h 169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796" h="169991">
                    <a:moveTo>
                      <a:pt x="67122" y="169992"/>
                    </a:moveTo>
                    <a:cubicBezTo>
                      <a:pt x="69979" y="111889"/>
                      <a:pt x="93792" y="57597"/>
                      <a:pt x="133797" y="14734"/>
                    </a:cubicBezTo>
                    <a:cubicBezTo>
                      <a:pt x="94744" y="-11936"/>
                      <a:pt x="41404" y="-1458"/>
                      <a:pt x="14734" y="38547"/>
                    </a:cubicBezTo>
                    <a:cubicBezTo>
                      <a:pt x="-11936" y="78552"/>
                      <a:pt x="-1458" y="130939"/>
                      <a:pt x="38547" y="157609"/>
                    </a:cubicBezTo>
                    <a:cubicBezTo>
                      <a:pt x="47119" y="163324"/>
                      <a:pt x="56644" y="167134"/>
                      <a:pt x="67122" y="169992"/>
                    </a:cubicBezTo>
                    <a:close/>
                  </a:path>
                </a:pathLst>
              </a:custGeom>
              <a:grpFill/>
              <a:ln w="9525" cap="flat">
                <a:noFill/>
                <a:prstDash val="solid"/>
                <a:miter/>
              </a:ln>
            </p:spPr>
            <p:txBody>
              <a:bodyPr rtlCol="0" anchor="ctr"/>
              <a:lstStyle/>
              <a:p>
                <a:endParaRPr lang="zh-CN" altLang="en-US"/>
              </a:p>
            </p:txBody>
          </p:sp>
        </p:grpSp>
        <p:cxnSp>
          <p:nvCxnSpPr>
            <p:cNvPr id="48" name="直接连接符 47">
              <a:extLst>
                <a:ext uri="{FF2B5EF4-FFF2-40B4-BE49-F238E27FC236}">
                  <a16:creationId xmlns:a16="http://schemas.microsoft.com/office/drawing/2014/main" id="{13015D2E-218D-49F2-935C-D2E26AC2A36F}"/>
                </a:ext>
              </a:extLst>
            </p:cNvPr>
            <p:cNvCxnSpPr>
              <a:cxnSpLocks/>
            </p:cNvCxnSpPr>
            <p:nvPr/>
          </p:nvCxnSpPr>
          <p:spPr>
            <a:xfrm>
              <a:off x="1697167" y="5073671"/>
              <a:ext cx="225892"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id="{FD5F22E6-1FCB-42DA-A1E6-F9E5B18697A8}"/>
              </a:ext>
            </a:extLst>
          </p:cNvPr>
          <p:cNvGrpSpPr/>
          <p:nvPr/>
        </p:nvGrpSpPr>
        <p:grpSpPr>
          <a:xfrm>
            <a:off x="4632181" y="1848034"/>
            <a:ext cx="2526463" cy="3738656"/>
            <a:chOff x="4632181" y="1848034"/>
            <a:chExt cx="2526463" cy="3738656"/>
          </a:xfrm>
        </p:grpSpPr>
        <p:sp>
          <p:nvSpPr>
            <p:cNvPr id="86" name="矩形: 圆角 85">
              <a:extLst>
                <a:ext uri="{FF2B5EF4-FFF2-40B4-BE49-F238E27FC236}">
                  <a16:creationId xmlns:a16="http://schemas.microsoft.com/office/drawing/2014/main" id="{21F45268-3267-48FF-8519-D5511D7D1076}"/>
                </a:ext>
              </a:extLst>
            </p:cNvPr>
            <p:cNvSpPr/>
            <p:nvPr/>
          </p:nvSpPr>
          <p:spPr>
            <a:xfrm>
              <a:off x="4632181" y="1848034"/>
              <a:ext cx="2526463" cy="3738656"/>
            </a:xfrm>
            <a:prstGeom prst="roundRect">
              <a:avLst>
                <a:gd name="adj" fmla="val 7078"/>
              </a:avLst>
            </a:prstGeom>
            <a:solidFill>
              <a:srgbClr val="0D11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Rounded Rectangle 13+">
              <a:extLst>
                <a:ext uri="{FF2B5EF4-FFF2-40B4-BE49-F238E27FC236}">
                  <a16:creationId xmlns:a16="http://schemas.microsoft.com/office/drawing/2014/main" id="{7C9435C0-7318-43B8-BE25-600A557A29A4}"/>
                </a:ext>
              </a:extLst>
            </p:cNvPr>
            <p:cNvSpPr/>
            <p:nvPr/>
          </p:nvSpPr>
          <p:spPr>
            <a:xfrm>
              <a:off x="4782042" y="2035821"/>
              <a:ext cx="2226740" cy="3363083"/>
            </a:xfrm>
            <a:prstGeom prst="roundRect">
              <a:avLst>
                <a:gd name="adj" fmla="val 7078"/>
              </a:avLst>
            </a:prstGeom>
            <a:solidFill>
              <a:schemeClr val="accent1">
                <a:lumMod val="50000"/>
                <a:alpha val="14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8" name="文本框 87">
              <a:extLst>
                <a:ext uri="{FF2B5EF4-FFF2-40B4-BE49-F238E27FC236}">
                  <a16:creationId xmlns:a16="http://schemas.microsoft.com/office/drawing/2014/main" id="{364EEA53-F3DF-4F3C-AE94-1F9AC8C7E91D}"/>
                </a:ext>
              </a:extLst>
            </p:cNvPr>
            <p:cNvSpPr txBox="1"/>
            <p:nvPr/>
          </p:nvSpPr>
          <p:spPr>
            <a:xfrm>
              <a:off x="5003214" y="3237963"/>
              <a:ext cx="1730785" cy="1102353"/>
            </a:xfrm>
            <a:prstGeom prst="rect">
              <a:avLst/>
            </a:prstGeom>
            <a:noFill/>
          </p:spPr>
          <p:txBody>
            <a:bodyPr wrap="square" lIns="0" tIns="0" rIns="0" bIns="0" rtlCol="0">
              <a:spAutoFit/>
            </a:bodyPr>
            <a:lstStyle/>
            <a:p>
              <a:pPr algn="just">
                <a:lnSpc>
                  <a:spcPct val="130000"/>
                </a:lnSpc>
              </a:pPr>
              <a:r>
                <a:rPr lang="zh-CN" altLang="en-US" sz="1400" dirty="0">
                  <a:solidFill>
                    <a:schemeClr val="bg1"/>
                  </a:solidFill>
                </a:rPr>
                <a:t>请输入你的内容请输入你的内容请输入你的内容请输入你的内容</a:t>
              </a:r>
            </a:p>
          </p:txBody>
        </p:sp>
        <p:sp>
          <p:nvSpPr>
            <p:cNvPr id="89" name="文本框 88">
              <a:extLst>
                <a:ext uri="{FF2B5EF4-FFF2-40B4-BE49-F238E27FC236}">
                  <a16:creationId xmlns:a16="http://schemas.microsoft.com/office/drawing/2014/main" id="{3BA92DE8-91FD-4083-8F9F-0A4083CCC63E}"/>
                </a:ext>
              </a:extLst>
            </p:cNvPr>
            <p:cNvSpPr txBox="1"/>
            <p:nvPr/>
          </p:nvSpPr>
          <p:spPr>
            <a:xfrm>
              <a:off x="5003215" y="2138223"/>
              <a:ext cx="1282402" cy="374526"/>
            </a:xfrm>
            <a:prstGeom prst="rect">
              <a:avLst/>
            </a:prstGeom>
            <a:noFill/>
          </p:spPr>
          <p:txBody>
            <a:bodyPr wrap="none" lIns="0" tIns="0" rIns="0" bIns="0" rtlCol="0">
              <a:spAutoFit/>
            </a:bodyPr>
            <a:lstStyle/>
            <a:p>
              <a:pPr algn="ctr">
                <a:lnSpc>
                  <a:spcPct val="130000"/>
                </a:lnSpc>
              </a:pPr>
              <a:r>
                <a:rPr lang="zh-CN" altLang="en-US" sz="20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请输入文字</a:t>
              </a:r>
            </a:p>
          </p:txBody>
        </p:sp>
        <p:grpSp>
          <p:nvGrpSpPr>
            <p:cNvPr id="130" name="组合 129">
              <a:extLst>
                <a:ext uri="{FF2B5EF4-FFF2-40B4-BE49-F238E27FC236}">
                  <a16:creationId xmlns:a16="http://schemas.microsoft.com/office/drawing/2014/main" id="{2E98D9CB-6D38-4149-B3AE-32FF98732D5C}"/>
                </a:ext>
              </a:extLst>
            </p:cNvPr>
            <p:cNvGrpSpPr>
              <a:grpSpLocks/>
            </p:cNvGrpSpPr>
            <p:nvPr/>
          </p:nvGrpSpPr>
          <p:grpSpPr>
            <a:xfrm>
              <a:off x="6130557" y="4417247"/>
              <a:ext cx="621357" cy="690263"/>
              <a:chOff x="5301255" y="187547"/>
              <a:chExt cx="691715" cy="710184"/>
            </a:xfrm>
            <a:gradFill>
              <a:gsLst>
                <a:gs pos="0">
                  <a:schemeClr val="accent1"/>
                </a:gs>
                <a:gs pos="100000">
                  <a:schemeClr val="accent2"/>
                </a:gs>
              </a:gsLst>
              <a:lin ang="5400000" scaled="1"/>
            </a:gradFill>
          </p:grpSpPr>
          <p:sp>
            <p:nvSpPr>
              <p:cNvPr id="120" name="任意多边形: 形状 119">
                <a:extLst>
                  <a:ext uri="{FF2B5EF4-FFF2-40B4-BE49-F238E27FC236}">
                    <a16:creationId xmlns:a16="http://schemas.microsoft.com/office/drawing/2014/main" id="{91163D95-94EE-48AA-8249-C81F20896E48}"/>
                  </a:ext>
                </a:extLst>
              </p:cNvPr>
              <p:cNvSpPr/>
              <p:nvPr/>
            </p:nvSpPr>
            <p:spPr>
              <a:xfrm>
                <a:off x="5591195" y="460058"/>
                <a:ext cx="112490" cy="28575"/>
              </a:xfrm>
              <a:custGeom>
                <a:avLst/>
                <a:gdLst>
                  <a:gd name="connsiteX0" fmla="*/ 98203 w 112490"/>
                  <a:gd name="connsiteY0" fmla="*/ 0 h 28575"/>
                  <a:gd name="connsiteX1" fmla="*/ 14288 w 112490"/>
                  <a:gd name="connsiteY1" fmla="*/ 0 h 28575"/>
                  <a:gd name="connsiteX2" fmla="*/ 0 w 112490"/>
                  <a:gd name="connsiteY2" fmla="*/ 14288 h 28575"/>
                  <a:gd name="connsiteX3" fmla="*/ 14288 w 112490"/>
                  <a:gd name="connsiteY3" fmla="*/ 28575 h 28575"/>
                  <a:gd name="connsiteX4" fmla="*/ 98203 w 112490"/>
                  <a:gd name="connsiteY4" fmla="*/ 28575 h 28575"/>
                  <a:gd name="connsiteX5" fmla="*/ 112490 w 112490"/>
                  <a:gd name="connsiteY5" fmla="*/ 14288 h 28575"/>
                  <a:gd name="connsiteX6" fmla="*/ 98203 w 112490"/>
                  <a:gd name="connsiteY6" fmla="*/ 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490" h="28575">
                    <a:moveTo>
                      <a:pt x="98203" y="0"/>
                    </a:moveTo>
                    <a:lnTo>
                      <a:pt x="14288" y="0"/>
                    </a:lnTo>
                    <a:cubicBezTo>
                      <a:pt x="6397" y="0"/>
                      <a:pt x="0" y="6397"/>
                      <a:pt x="0" y="14288"/>
                    </a:cubicBezTo>
                    <a:cubicBezTo>
                      <a:pt x="0" y="22178"/>
                      <a:pt x="6397" y="28575"/>
                      <a:pt x="14288" y="28575"/>
                    </a:cubicBezTo>
                    <a:lnTo>
                      <a:pt x="98203" y="28575"/>
                    </a:lnTo>
                    <a:cubicBezTo>
                      <a:pt x="106093" y="28575"/>
                      <a:pt x="112490" y="22178"/>
                      <a:pt x="112490" y="14288"/>
                    </a:cubicBezTo>
                    <a:cubicBezTo>
                      <a:pt x="112490" y="6397"/>
                      <a:pt x="106093" y="0"/>
                      <a:pt x="98203" y="0"/>
                    </a:cubicBezTo>
                    <a:close/>
                  </a:path>
                </a:pathLst>
              </a:custGeom>
              <a:grp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9590F253-777D-4A8C-AF4A-B2E8F80746AB}"/>
                  </a:ext>
                </a:extLst>
              </p:cNvPr>
              <p:cNvSpPr/>
              <p:nvPr/>
            </p:nvSpPr>
            <p:spPr>
              <a:xfrm>
                <a:off x="5617008" y="507207"/>
                <a:ext cx="60864" cy="28575"/>
              </a:xfrm>
              <a:custGeom>
                <a:avLst/>
                <a:gdLst>
                  <a:gd name="connsiteX0" fmla="*/ 30385 w 60864"/>
                  <a:gd name="connsiteY0" fmla="*/ 28575 h 28575"/>
                  <a:gd name="connsiteX1" fmla="*/ 60865 w 60864"/>
                  <a:gd name="connsiteY1" fmla="*/ 0 h 28575"/>
                  <a:gd name="connsiteX2" fmla="*/ 0 w 60864"/>
                  <a:gd name="connsiteY2" fmla="*/ 0 h 28575"/>
                  <a:gd name="connsiteX3" fmla="*/ 30385 w 60864"/>
                  <a:gd name="connsiteY3" fmla="*/ 28575 h 28575"/>
                </a:gdLst>
                <a:ahLst/>
                <a:cxnLst>
                  <a:cxn ang="0">
                    <a:pos x="connsiteX0" y="connsiteY0"/>
                  </a:cxn>
                  <a:cxn ang="0">
                    <a:pos x="connsiteX1" y="connsiteY1"/>
                  </a:cxn>
                  <a:cxn ang="0">
                    <a:pos x="connsiteX2" y="connsiteY2"/>
                  </a:cxn>
                  <a:cxn ang="0">
                    <a:pos x="connsiteX3" y="connsiteY3"/>
                  </a:cxn>
                </a:cxnLst>
                <a:rect l="l" t="t" r="r" b="b"/>
                <a:pathLst>
                  <a:path w="60864" h="28575">
                    <a:moveTo>
                      <a:pt x="30385" y="28575"/>
                    </a:moveTo>
                    <a:cubicBezTo>
                      <a:pt x="46483" y="28560"/>
                      <a:pt x="59811" y="16064"/>
                      <a:pt x="60865" y="0"/>
                    </a:cubicBezTo>
                    <a:lnTo>
                      <a:pt x="0" y="0"/>
                    </a:lnTo>
                    <a:cubicBezTo>
                      <a:pt x="1005" y="16049"/>
                      <a:pt x="14305" y="28556"/>
                      <a:pt x="30385" y="28575"/>
                    </a:cubicBezTo>
                    <a:close/>
                  </a:path>
                </a:pathLst>
              </a:custGeom>
              <a:grp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B9DBD8BE-F96B-437A-AA01-9481F8B651BF}"/>
                  </a:ext>
                </a:extLst>
              </p:cNvPr>
              <p:cNvSpPr/>
              <p:nvPr/>
            </p:nvSpPr>
            <p:spPr>
              <a:xfrm>
                <a:off x="5525664" y="187547"/>
                <a:ext cx="243554" cy="253460"/>
              </a:xfrm>
              <a:custGeom>
                <a:avLst/>
                <a:gdLst>
                  <a:gd name="connsiteX0" fmla="*/ 121729 w 243554"/>
                  <a:gd name="connsiteY0" fmla="*/ 0 h 253460"/>
                  <a:gd name="connsiteX1" fmla="*/ 121729 w 243554"/>
                  <a:gd name="connsiteY1" fmla="*/ 0 h 253460"/>
                  <a:gd name="connsiteX2" fmla="*/ 0 w 243554"/>
                  <a:gd name="connsiteY2" fmla="*/ 120396 h 253460"/>
                  <a:gd name="connsiteX3" fmla="*/ 0 w 243554"/>
                  <a:gd name="connsiteY3" fmla="*/ 124587 h 253460"/>
                  <a:gd name="connsiteX4" fmla="*/ 8477 w 243554"/>
                  <a:gd name="connsiteY4" fmla="*/ 167259 h 253460"/>
                  <a:gd name="connsiteX5" fmla="*/ 29623 w 243554"/>
                  <a:gd name="connsiteY5" fmla="*/ 201930 h 253460"/>
                  <a:gd name="connsiteX6" fmla="*/ 58198 w 243554"/>
                  <a:gd name="connsiteY6" fmla="*/ 248222 h 253460"/>
                  <a:gd name="connsiteX7" fmla="*/ 66580 w 243554"/>
                  <a:gd name="connsiteY7" fmla="*/ 253460 h 253460"/>
                  <a:gd name="connsiteX8" fmla="*/ 177070 w 243554"/>
                  <a:gd name="connsiteY8" fmla="*/ 253460 h 253460"/>
                  <a:gd name="connsiteX9" fmla="*/ 185452 w 243554"/>
                  <a:gd name="connsiteY9" fmla="*/ 248222 h 253460"/>
                  <a:gd name="connsiteX10" fmla="*/ 214027 w 243554"/>
                  <a:gd name="connsiteY10" fmla="*/ 201930 h 253460"/>
                  <a:gd name="connsiteX11" fmla="*/ 235077 w 243554"/>
                  <a:gd name="connsiteY11" fmla="*/ 167259 h 253460"/>
                  <a:gd name="connsiteX12" fmla="*/ 243554 w 243554"/>
                  <a:gd name="connsiteY12" fmla="*/ 125063 h 253460"/>
                  <a:gd name="connsiteX13" fmla="*/ 243554 w 243554"/>
                  <a:gd name="connsiteY13" fmla="*/ 120872 h 253460"/>
                  <a:gd name="connsiteX14" fmla="*/ 121729 w 243554"/>
                  <a:gd name="connsiteY14" fmla="*/ 0 h 253460"/>
                  <a:gd name="connsiteX15" fmla="*/ 215455 w 243554"/>
                  <a:gd name="connsiteY15" fmla="*/ 123825 h 253460"/>
                  <a:gd name="connsiteX16" fmla="*/ 208788 w 243554"/>
                  <a:gd name="connsiteY16" fmla="*/ 156686 h 253460"/>
                  <a:gd name="connsiteX17" fmla="*/ 192881 w 243554"/>
                  <a:gd name="connsiteY17" fmla="*/ 182404 h 253460"/>
                  <a:gd name="connsiteX18" fmla="*/ 165544 w 243554"/>
                  <a:gd name="connsiteY18" fmla="*/ 224600 h 253460"/>
                  <a:gd name="connsiteX19" fmla="*/ 78010 w 243554"/>
                  <a:gd name="connsiteY19" fmla="*/ 224600 h 253460"/>
                  <a:gd name="connsiteX20" fmla="*/ 50578 w 243554"/>
                  <a:gd name="connsiteY20" fmla="*/ 182404 h 253460"/>
                  <a:gd name="connsiteX21" fmla="*/ 34766 w 243554"/>
                  <a:gd name="connsiteY21" fmla="*/ 156686 h 253460"/>
                  <a:gd name="connsiteX22" fmla="*/ 28099 w 243554"/>
                  <a:gd name="connsiteY22" fmla="*/ 123825 h 253460"/>
                  <a:gd name="connsiteX23" fmla="*/ 28099 w 243554"/>
                  <a:gd name="connsiteY23" fmla="*/ 120396 h 253460"/>
                  <a:gd name="connsiteX24" fmla="*/ 121729 w 243554"/>
                  <a:gd name="connsiteY24" fmla="*/ 27813 h 253460"/>
                  <a:gd name="connsiteX25" fmla="*/ 121729 w 243554"/>
                  <a:gd name="connsiteY25" fmla="*/ 27813 h 253460"/>
                  <a:gd name="connsiteX26" fmla="*/ 215455 w 243554"/>
                  <a:gd name="connsiteY26" fmla="*/ 120396 h 25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3554" h="253460">
                    <a:moveTo>
                      <a:pt x="121729" y="0"/>
                    </a:moveTo>
                    <a:lnTo>
                      <a:pt x="121729" y="0"/>
                    </a:lnTo>
                    <a:cubicBezTo>
                      <a:pt x="55207" y="454"/>
                      <a:pt x="1188" y="53882"/>
                      <a:pt x="0" y="120396"/>
                    </a:cubicBezTo>
                    <a:lnTo>
                      <a:pt x="0" y="124587"/>
                    </a:lnTo>
                    <a:cubicBezTo>
                      <a:pt x="323" y="139195"/>
                      <a:pt x="3192" y="153636"/>
                      <a:pt x="8477" y="167259"/>
                    </a:cubicBezTo>
                    <a:cubicBezTo>
                      <a:pt x="13400" y="179985"/>
                      <a:pt x="20562" y="191728"/>
                      <a:pt x="29623" y="201930"/>
                    </a:cubicBezTo>
                    <a:cubicBezTo>
                      <a:pt x="40918" y="216195"/>
                      <a:pt x="50508" y="231731"/>
                      <a:pt x="58198" y="248222"/>
                    </a:cubicBezTo>
                    <a:cubicBezTo>
                      <a:pt x="59796" y="251394"/>
                      <a:pt x="63028" y="253414"/>
                      <a:pt x="66580" y="253460"/>
                    </a:cubicBezTo>
                    <a:lnTo>
                      <a:pt x="177070" y="253460"/>
                    </a:lnTo>
                    <a:cubicBezTo>
                      <a:pt x="180622" y="253414"/>
                      <a:pt x="183853" y="251394"/>
                      <a:pt x="185452" y="248222"/>
                    </a:cubicBezTo>
                    <a:cubicBezTo>
                      <a:pt x="193148" y="231735"/>
                      <a:pt x="202738" y="216199"/>
                      <a:pt x="214027" y="201930"/>
                    </a:cubicBezTo>
                    <a:cubicBezTo>
                      <a:pt x="223030" y="191702"/>
                      <a:pt x="230156" y="179965"/>
                      <a:pt x="235077" y="167259"/>
                    </a:cubicBezTo>
                    <a:cubicBezTo>
                      <a:pt x="240219" y="153760"/>
                      <a:pt x="243084" y="139500"/>
                      <a:pt x="243554" y="125063"/>
                    </a:cubicBezTo>
                    <a:lnTo>
                      <a:pt x="243554" y="120872"/>
                    </a:lnTo>
                    <a:cubicBezTo>
                      <a:pt x="242571" y="54157"/>
                      <a:pt x="188450" y="459"/>
                      <a:pt x="121729" y="0"/>
                    </a:cubicBezTo>
                    <a:close/>
                    <a:moveTo>
                      <a:pt x="215455" y="123825"/>
                    </a:moveTo>
                    <a:cubicBezTo>
                      <a:pt x="215061" y="135071"/>
                      <a:pt x="212808" y="146175"/>
                      <a:pt x="208788" y="156686"/>
                    </a:cubicBezTo>
                    <a:cubicBezTo>
                      <a:pt x="205033" y="166125"/>
                      <a:pt x="199650" y="174829"/>
                      <a:pt x="192881" y="182404"/>
                    </a:cubicBezTo>
                    <a:cubicBezTo>
                      <a:pt x="182180" y="195373"/>
                      <a:pt x="173007" y="209532"/>
                      <a:pt x="165544" y="224600"/>
                    </a:cubicBezTo>
                    <a:lnTo>
                      <a:pt x="78010" y="224600"/>
                    </a:lnTo>
                    <a:cubicBezTo>
                      <a:pt x="70513" y="209530"/>
                      <a:pt x="61309" y="195371"/>
                      <a:pt x="50578" y="182404"/>
                    </a:cubicBezTo>
                    <a:cubicBezTo>
                      <a:pt x="43839" y="174826"/>
                      <a:pt x="38487" y="166121"/>
                      <a:pt x="34766" y="156686"/>
                    </a:cubicBezTo>
                    <a:cubicBezTo>
                      <a:pt x="30747" y="146175"/>
                      <a:pt x="28493" y="135071"/>
                      <a:pt x="28099" y="123825"/>
                    </a:cubicBezTo>
                    <a:lnTo>
                      <a:pt x="28099" y="120396"/>
                    </a:lnTo>
                    <a:cubicBezTo>
                      <a:pt x="28978" y="69225"/>
                      <a:pt x="70552" y="28116"/>
                      <a:pt x="121729" y="27813"/>
                    </a:cubicBezTo>
                    <a:lnTo>
                      <a:pt x="121729" y="27813"/>
                    </a:lnTo>
                    <a:cubicBezTo>
                      <a:pt x="172924" y="28115"/>
                      <a:pt x="214526" y="69210"/>
                      <a:pt x="215455" y="120396"/>
                    </a:cubicBezTo>
                    <a:close/>
                  </a:path>
                </a:pathLst>
              </a:custGeom>
              <a:grp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B61931F1-44A5-4AC8-914F-776CC2570341}"/>
                  </a:ext>
                </a:extLst>
              </p:cNvPr>
              <p:cNvSpPr/>
              <p:nvPr/>
            </p:nvSpPr>
            <p:spPr>
              <a:xfrm>
                <a:off x="5601483" y="240507"/>
                <a:ext cx="102679" cy="142875"/>
              </a:xfrm>
              <a:custGeom>
                <a:avLst/>
                <a:gdLst>
                  <a:gd name="connsiteX0" fmla="*/ 0 w 102679"/>
                  <a:gd name="connsiteY0" fmla="*/ 98393 h 142875"/>
                  <a:gd name="connsiteX1" fmla="*/ 50387 w 102679"/>
                  <a:gd name="connsiteY1" fmla="*/ 0 h 142875"/>
                  <a:gd name="connsiteX2" fmla="*/ 50387 w 102679"/>
                  <a:gd name="connsiteY2" fmla="*/ 56959 h 142875"/>
                  <a:gd name="connsiteX3" fmla="*/ 102679 w 102679"/>
                  <a:gd name="connsiteY3" fmla="*/ 46577 h 142875"/>
                  <a:gd name="connsiteX4" fmla="*/ 50387 w 102679"/>
                  <a:gd name="connsiteY4" fmla="*/ 142875 h 142875"/>
                  <a:gd name="connsiteX5" fmla="*/ 50387 w 102679"/>
                  <a:gd name="connsiteY5" fmla="*/ 86963 h 142875"/>
                  <a:gd name="connsiteX6" fmla="*/ 0 w 102679"/>
                  <a:gd name="connsiteY6" fmla="*/ 98393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679" h="142875">
                    <a:moveTo>
                      <a:pt x="0" y="98393"/>
                    </a:moveTo>
                    <a:lnTo>
                      <a:pt x="50387" y="0"/>
                    </a:lnTo>
                    <a:lnTo>
                      <a:pt x="50387" y="56959"/>
                    </a:lnTo>
                    <a:lnTo>
                      <a:pt x="102679" y="46577"/>
                    </a:lnTo>
                    <a:lnTo>
                      <a:pt x="50387" y="142875"/>
                    </a:lnTo>
                    <a:lnTo>
                      <a:pt x="50387" y="86963"/>
                    </a:lnTo>
                    <a:lnTo>
                      <a:pt x="0" y="98393"/>
                    </a:lnTo>
                    <a:close/>
                  </a:path>
                </a:pathLst>
              </a:custGeom>
              <a:grp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B5D09B65-2017-4D14-A1EE-E4DD502C3B78}"/>
                  </a:ext>
                </a:extLst>
              </p:cNvPr>
              <p:cNvSpPr/>
              <p:nvPr/>
            </p:nvSpPr>
            <p:spPr>
              <a:xfrm>
                <a:off x="5770647" y="523875"/>
                <a:ext cx="148209" cy="148209"/>
              </a:xfrm>
              <a:custGeom>
                <a:avLst/>
                <a:gdLst>
                  <a:gd name="connsiteX0" fmla="*/ 148209 w 148209"/>
                  <a:gd name="connsiteY0" fmla="*/ 74104 h 148209"/>
                  <a:gd name="connsiteX1" fmla="*/ 74104 w 148209"/>
                  <a:gd name="connsiteY1" fmla="*/ 148209 h 148209"/>
                  <a:gd name="connsiteX2" fmla="*/ 0 w 148209"/>
                  <a:gd name="connsiteY2" fmla="*/ 74104 h 148209"/>
                  <a:gd name="connsiteX3" fmla="*/ 74104 w 148209"/>
                  <a:gd name="connsiteY3" fmla="*/ 0 h 148209"/>
                  <a:gd name="connsiteX4" fmla="*/ 148209 w 148209"/>
                  <a:gd name="connsiteY4" fmla="*/ 74104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4"/>
                    </a:moveTo>
                    <a:cubicBezTo>
                      <a:pt x="148209" y="115031"/>
                      <a:pt x="115031" y="148209"/>
                      <a:pt x="74104" y="148209"/>
                    </a:cubicBezTo>
                    <a:cubicBezTo>
                      <a:pt x="33178" y="148209"/>
                      <a:pt x="0" y="115031"/>
                      <a:pt x="0" y="74104"/>
                    </a:cubicBezTo>
                    <a:cubicBezTo>
                      <a:pt x="0" y="33178"/>
                      <a:pt x="33178" y="0"/>
                      <a:pt x="74104" y="0"/>
                    </a:cubicBezTo>
                    <a:cubicBezTo>
                      <a:pt x="115031" y="0"/>
                      <a:pt x="148209" y="33178"/>
                      <a:pt x="148209" y="74104"/>
                    </a:cubicBezTo>
                    <a:close/>
                  </a:path>
                </a:pathLst>
              </a:custGeom>
              <a:grp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B36F1189-66C8-4B89-A738-52E48D6572C7}"/>
                  </a:ext>
                </a:extLst>
              </p:cNvPr>
              <p:cNvSpPr/>
              <p:nvPr/>
            </p:nvSpPr>
            <p:spPr>
              <a:xfrm>
                <a:off x="5375359" y="523875"/>
                <a:ext cx="148209" cy="148209"/>
              </a:xfrm>
              <a:custGeom>
                <a:avLst/>
                <a:gdLst>
                  <a:gd name="connsiteX0" fmla="*/ 148209 w 148209"/>
                  <a:gd name="connsiteY0" fmla="*/ 74104 h 148209"/>
                  <a:gd name="connsiteX1" fmla="*/ 74104 w 148209"/>
                  <a:gd name="connsiteY1" fmla="*/ 148209 h 148209"/>
                  <a:gd name="connsiteX2" fmla="*/ 0 w 148209"/>
                  <a:gd name="connsiteY2" fmla="*/ 74104 h 148209"/>
                  <a:gd name="connsiteX3" fmla="*/ 74104 w 148209"/>
                  <a:gd name="connsiteY3" fmla="*/ 0 h 148209"/>
                  <a:gd name="connsiteX4" fmla="*/ 148209 w 148209"/>
                  <a:gd name="connsiteY4" fmla="*/ 74104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4"/>
                    </a:moveTo>
                    <a:cubicBezTo>
                      <a:pt x="148209" y="115031"/>
                      <a:pt x="115031" y="148209"/>
                      <a:pt x="74104" y="148209"/>
                    </a:cubicBezTo>
                    <a:cubicBezTo>
                      <a:pt x="33178" y="148209"/>
                      <a:pt x="0" y="115031"/>
                      <a:pt x="0" y="74104"/>
                    </a:cubicBezTo>
                    <a:cubicBezTo>
                      <a:pt x="0" y="33178"/>
                      <a:pt x="33178" y="0"/>
                      <a:pt x="74104" y="0"/>
                    </a:cubicBezTo>
                    <a:cubicBezTo>
                      <a:pt x="115031" y="0"/>
                      <a:pt x="148209" y="33178"/>
                      <a:pt x="148209" y="74104"/>
                    </a:cubicBezTo>
                    <a:close/>
                  </a:path>
                </a:pathLst>
              </a:custGeom>
              <a:grp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CEF67A49-A027-4EE7-94DC-F8D4FFCC9CC2}"/>
                  </a:ext>
                </a:extLst>
              </p:cNvPr>
              <p:cNvSpPr/>
              <p:nvPr/>
            </p:nvSpPr>
            <p:spPr>
              <a:xfrm>
                <a:off x="5724355" y="692182"/>
                <a:ext cx="268615" cy="148399"/>
              </a:xfrm>
              <a:custGeom>
                <a:avLst/>
                <a:gdLst>
                  <a:gd name="connsiteX0" fmla="*/ 253746 w 268615"/>
                  <a:gd name="connsiteY0" fmla="*/ 44101 h 148399"/>
                  <a:gd name="connsiteX1" fmla="*/ 181356 w 268615"/>
                  <a:gd name="connsiteY1" fmla="*/ 9525 h 148399"/>
                  <a:gd name="connsiteX2" fmla="*/ 120396 w 268615"/>
                  <a:gd name="connsiteY2" fmla="*/ 0 h 148399"/>
                  <a:gd name="connsiteX3" fmla="*/ 59436 w 268615"/>
                  <a:gd name="connsiteY3" fmla="*/ 9525 h 148399"/>
                  <a:gd name="connsiteX4" fmla="*/ 3429 w 268615"/>
                  <a:gd name="connsiteY4" fmla="*/ 33529 h 148399"/>
                  <a:gd name="connsiteX5" fmla="*/ 0 w 268615"/>
                  <a:gd name="connsiteY5" fmla="*/ 37434 h 148399"/>
                  <a:gd name="connsiteX6" fmla="*/ 76200 w 268615"/>
                  <a:gd name="connsiteY6" fmla="*/ 75534 h 148399"/>
                  <a:gd name="connsiteX7" fmla="*/ 104108 w 268615"/>
                  <a:gd name="connsiteY7" fmla="*/ 131446 h 148399"/>
                  <a:gd name="connsiteX8" fmla="*/ 104108 w 268615"/>
                  <a:gd name="connsiteY8" fmla="*/ 148400 h 148399"/>
                  <a:gd name="connsiteX9" fmla="*/ 268605 w 268615"/>
                  <a:gd name="connsiteY9" fmla="*/ 148400 h 148399"/>
                  <a:gd name="connsiteX10" fmla="*/ 268605 w 268615"/>
                  <a:gd name="connsiteY10" fmla="*/ 73819 h 148399"/>
                  <a:gd name="connsiteX11" fmla="*/ 253746 w 268615"/>
                  <a:gd name="connsiteY11" fmla="*/ 44101 h 148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8615" h="148399">
                    <a:moveTo>
                      <a:pt x="253746" y="44101"/>
                    </a:moveTo>
                    <a:cubicBezTo>
                      <a:pt x="232401" y="27476"/>
                      <a:pt x="207702" y="15681"/>
                      <a:pt x="181356" y="9525"/>
                    </a:cubicBezTo>
                    <a:cubicBezTo>
                      <a:pt x="161530" y="3742"/>
                      <a:pt x="141041" y="541"/>
                      <a:pt x="120396" y="0"/>
                    </a:cubicBezTo>
                    <a:cubicBezTo>
                      <a:pt x="99702" y="-45"/>
                      <a:pt x="79130" y="3169"/>
                      <a:pt x="59436" y="9525"/>
                    </a:cubicBezTo>
                    <a:cubicBezTo>
                      <a:pt x="39707" y="14783"/>
                      <a:pt x="20843" y="22868"/>
                      <a:pt x="3429" y="33529"/>
                    </a:cubicBezTo>
                    <a:cubicBezTo>
                      <a:pt x="2286" y="34862"/>
                      <a:pt x="1238" y="36196"/>
                      <a:pt x="0" y="37434"/>
                    </a:cubicBezTo>
                    <a:cubicBezTo>
                      <a:pt x="27701" y="44889"/>
                      <a:pt x="53615" y="57847"/>
                      <a:pt x="76200" y="75534"/>
                    </a:cubicBezTo>
                    <a:cubicBezTo>
                      <a:pt x="94021" y="88541"/>
                      <a:pt x="104425" y="109385"/>
                      <a:pt x="104108" y="131446"/>
                    </a:cubicBezTo>
                    <a:lnTo>
                      <a:pt x="104108" y="148400"/>
                    </a:lnTo>
                    <a:lnTo>
                      <a:pt x="268605" y="148400"/>
                    </a:lnTo>
                    <a:lnTo>
                      <a:pt x="268605" y="73819"/>
                    </a:lnTo>
                    <a:cubicBezTo>
                      <a:pt x="268892" y="62061"/>
                      <a:pt x="263324" y="50927"/>
                      <a:pt x="253746" y="44101"/>
                    </a:cubicBezTo>
                    <a:close/>
                  </a:path>
                </a:pathLst>
              </a:custGeom>
              <a:grp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AE5281E1-F59A-47B5-A700-819AEFE03F28}"/>
                  </a:ext>
                </a:extLst>
              </p:cNvPr>
              <p:cNvSpPr/>
              <p:nvPr/>
            </p:nvSpPr>
            <p:spPr>
              <a:xfrm>
                <a:off x="5301255" y="692182"/>
                <a:ext cx="268605" cy="148399"/>
              </a:xfrm>
              <a:custGeom>
                <a:avLst/>
                <a:gdLst>
                  <a:gd name="connsiteX0" fmla="*/ 164687 w 268605"/>
                  <a:gd name="connsiteY0" fmla="*/ 131445 h 148399"/>
                  <a:gd name="connsiteX1" fmla="*/ 191357 w 268605"/>
                  <a:gd name="connsiteY1" fmla="*/ 76486 h 148399"/>
                  <a:gd name="connsiteX2" fmla="*/ 192500 w 268605"/>
                  <a:gd name="connsiteY2" fmla="*/ 75534 h 148399"/>
                  <a:gd name="connsiteX3" fmla="*/ 193739 w 268605"/>
                  <a:gd name="connsiteY3" fmla="*/ 74676 h 148399"/>
                  <a:gd name="connsiteX4" fmla="*/ 268605 w 268605"/>
                  <a:gd name="connsiteY4" fmla="*/ 37529 h 148399"/>
                  <a:gd name="connsiteX5" fmla="*/ 263176 w 268605"/>
                  <a:gd name="connsiteY5" fmla="*/ 31338 h 148399"/>
                  <a:gd name="connsiteX6" fmla="*/ 209550 w 268605"/>
                  <a:gd name="connsiteY6" fmla="*/ 9525 h 148399"/>
                  <a:gd name="connsiteX7" fmla="*/ 148590 w 268605"/>
                  <a:gd name="connsiteY7" fmla="*/ 0 h 148399"/>
                  <a:gd name="connsiteX8" fmla="*/ 87630 w 268605"/>
                  <a:gd name="connsiteY8" fmla="*/ 9525 h 148399"/>
                  <a:gd name="connsiteX9" fmla="*/ 15240 w 268605"/>
                  <a:gd name="connsiteY9" fmla="*/ 44101 h 148399"/>
                  <a:gd name="connsiteX10" fmla="*/ 0 w 268605"/>
                  <a:gd name="connsiteY10" fmla="*/ 73819 h 148399"/>
                  <a:gd name="connsiteX11" fmla="*/ 0 w 268605"/>
                  <a:gd name="connsiteY11" fmla="*/ 148400 h 148399"/>
                  <a:gd name="connsiteX12" fmla="*/ 164687 w 268605"/>
                  <a:gd name="connsiteY12" fmla="*/ 148400 h 148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8605" h="148399">
                    <a:moveTo>
                      <a:pt x="164687" y="131445"/>
                    </a:moveTo>
                    <a:cubicBezTo>
                      <a:pt x="164708" y="110012"/>
                      <a:pt x="174533" y="89766"/>
                      <a:pt x="191357" y="76486"/>
                    </a:cubicBezTo>
                    <a:lnTo>
                      <a:pt x="192500" y="75534"/>
                    </a:lnTo>
                    <a:lnTo>
                      <a:pt x="193739" y="74676"/>
                    </a:lnTo>
                    <a:cubicBezTo>
                      <a:pt x="216581" y="58427"/>
                      <a:pt x="241848" y="45890"/>
                      <a:pt x="268605" y="37529"/>
                    </a:cubicBezTo>
                    <a:cubicBezTo>
                      <a:pt x="266700" y="35529"/>
                      <a:pt x="264986" y="33433"/>
                      <a:pt x="263176" y="31338"/>
                    </a:cubicBezTo>
                    <a:cubicBezTo>
                      <a:pt x="246437" y="21538"/>
                      <a:pt x="228377" y="14193"/>
                      <a:pt x="209550" y="9525"/>
                    </a:cubicBezTo>
                    <a:cubicBezTo>
                      <a:pt x="189726" y="3734"/>
                      <a:pt x="169235" y="532"/>
                      <a:pt x="148590" y="0"/>
                    </a:cubicBezTo>
                    <a:cubicBezTo>
                      <a:pt x="127896" y="-39"/>
                      <a:pt x="107326" y="3176"/>
                      <a:pt x="87630" y="9525"/>
                    </a:cubicBezTo>
                    <a:cubicBezTo>
                      <a:pt x="61651" y="16693"/>
                      <a:pt x="37144" y="28399"/>
                      <a:pt x="15240" y="44101"/>
                    </a:cubicBezTo>
                    <a:cubicBezTo>
                      <a:pt x="5858" y="51134"/>
                      <a:pt x="236" y="62096"/>
                      <a:pt x="0" y="73819"/>
                    </a:cubicBezTo>
                    <a:lnTo>
                      <a:pt x="0" y="148400"/>
                    </a:lnTo>
                    <a:lnTo>
                      <a:pt x="164687" y="148400"/>
                    </a:lnTo>
                    <a:close/>
                  </a:path>
                </a:pathLst>
              </a:custGeom>
              <a:grp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98DD1971-CCFB-4D28-9D00-FDD4B032E790}"/>
                  </a:ext>
                </a:extLst>
              </p:cNvPr>
              <p:cNvSpPr/>
              <p:nvPr/>
            </p:nvSpPr>
            <p:spPr>
              <a:xfrm>
                <a:off x="5498898" y="749902"/>
                <a:ext cx="296430" cy="147829"/>
              </a:xfrm>
              <a:custGeom>
                <a:avLst/>
                <a:gdLst>
                  <a:gd name="connsiteX0" fmla="*/ 0 w 296430"/>
                  <a:gd name="connsiteY0" fmla="*/ 147830 h 147829"/>
                  <a:gd name="connsiteX1" fmla="*/ 0 w 296430"/>
                  <a:gd name="connsiteY1" fmla="*/ 73725 h 147829"/>
                  <a:gd name="connsiteX2" fmla="*/ 14859 w 296430"/>
                  <a:gd name="connsiteY2" fmla="*/ 44102 h 147829"/>
                  <a:gd name="connsiteX3" fmla="*/ 87249 w 296430"/>
                  <a:gd name="connsiteY3" fmla="*/ 9527 h 147829"/>
                  <a:gd name="connsiteX4" fmla="*/ 148209 w 296430"/>
                  <a:gd name="connsiteY4" fmla="*/ 2 h 147829"/>
                  <a:gd name="connsiteX5" fmla="*/ 209169 w 296430"/>
                  <a:gd name="connsiteY5" fmla="*/ 9527 h 147829"/>
                  <a:gd name="connsiteX6" fmla="*/ 281654 w 296430"/>
                  <a:gd name="connsiteY6" fmla="*/ 44102 h 147829"/>
                  <a:gd name="connsiteX7" fmla="*/ 296418 w 296430"/>
                  <a:gd name="connsiteY7" fmla="*/ 73725 h 147829"/>
                  <a:gd name="connsiteX8" fmla="*/ 296418 w 296430"/>
                  <a:gd name="connsiteY8" fmla="*/ 147830 h 147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430" h="147829">
                    <a:moveTo>
                      <a:pt x="0" y="147830"/>
                    </a:moveTo>
                    <a:lnTo>
                      <a:pt x="0" y="73725"/>
                    </a:lnTo>
                    <a:cubicBezTo>
                      <a:pt x="45" y="62069"/>
                      <a:pt x="5544" y="51107"/>
                      <a:pt x="14859" y="44102"/>
                    </a:cubicBezTo>
                    <a:cubicBezTo>
                      <a:pt x="36723" y="28334"/>
                      <a:pt x="61243" y="16622"/>
                      <a:pt x="87249" y="9527"/>
                    </a:cubicBezTo>
                    <a:cubicBezTo>
                      <a:pt x="106934" y="3133"/>
                      <a:pt x="127512" y="-82"/>
                      <a:pt x="148209" y="2"/>
                    </a:cubicBezTo>
                    <a:cubicBezTo>
                      <a:pt x="168859" y="486"/>
                      <a:pt x="189355" y="3690"/>
                      <a:pt x="209169" y="9527"/>
                    </a:cubicBezTo>
                    <a:cubicBezTo>
                      <a:pt x="235567" y="15619"/>
                      <a:pt x="260308" y="27421"/>
                      <a:pt x="281654" y="44102"/>
                    </a:cubicBezTo>
                    <a:cubicBezTo>
                      <a:pt x="291195" y="50908"/>
                      <a:pt x="296728" y="62010"/>
                      <a:pt x="296418" y="73725"/>
                    </a:cubicBezTo>
                    <a:lnTo>
                      <a:pt x="296418" y="147830"/>
                    </a:lnTo>
                    <a:close/>
                  </a:path>
                </a:pathLst>
              </a:custGeom>
              <a:grp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D4E87D79-7440-4512-9B3B-19EF8AAC67B8}"/>
                  </a:ext>
                </a:extLst>
              </p:cNvPr>
              <p:cNvSpPr/>
              <p:nvPr/>
            </p:nvSpPr>
            <p:spPr>
              <a:xfrm>
                <a:off x="5573003" y="581502"/>
                <a:ext cx="148209" cy="148209"/>
              </a:xfrm>
              <a:custGeom>
                <a:avLst/>
                <a:gdLst>
                  <a:gd name="connsiteX0" fmla="*/ 148209 w 148209"/>
                  <a:gd name="connsiteY0" fmla="*/ 74105 h 148209"/>
                  <a:gd name="connsiteX1" fmla="*/ 74105 w 148209"/>
                  <a:gd name="connsiteY1" fmla="*/ 148209 h 148209"/>
                  <a:gd name="connsiteX2" fmla="*/ 0 w 148209"/>
                  <a:gd name="connsiteY2" fmla="*/ 74105 h 148209"/>
                  <a:gd name="connsiteX3" fmla="*/ 74105 w 148209"/>
                  <a:gd name="connsiteY3" fmla="*/ 0 h 148209"/>
                  <a:gd name="connsiteX4" fmla="*/ 148209 w 148209"/>
                  <a:gd name="connsiteY4" fmla="*/ 74105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5"/>
                    </a:moveTo>
                    <a:cubicBezTo>
                      <a:pt x="148209" y="115031"/>
                      <a:pt x="115031" y="148209"/>
                      <a:pt x="74105" y="148209"/>
                    </a:cubicBezTo>
                    <a:cubicBezTo>
                      <a:pt x="33178" y="148209"/>
                      <a:pt x="0" y="115031"/>
                      <a:pt x="0" y="74105"/>
                    </a:cubicBezTo>
                    <a:cubicBezTo>
                      <a:pt x="0" y="33178"/>
                      <a:pt x="33178" y="0"/>
                      <a:pt x="74105" y="0"/>
                    </a:cubicBezTo>
                    <a:cubicBezTo>
                      <a:pt x="115031" y="0"/>
                      <a:pt x="148209" y="33178"/>
                      <a:pt x="148209" y="74105"/>
                    </a:cubicBezTo>
                    <a:close/>
                  </a:path>
                </a:pathLst>
              </a:custGeom>
              <a:grpFill/>
              <a:ln w="9525" cap="flat">
                <a:noFill/>
                <a:prstDash val="solid"/>
                <a:miter/>
              </a:ln>
            </p:spPr>
            <p:txBody>
              <a:bodyPr rtlCol="0" anchor="ctr"/>
              <a:lstStyle/>
              <a:p>
                <a:endParaRPr lang="zh-CN" altLang="en-US"/>
              </a:p>
            </p:txBody>
          </p:sp>
        </p:grpSp>
        <p:cxnSp>
          <p:nvCxnSpPr>
            <p:cNvPr id="92" name="直接连接符 91">
              <a:extLst>
                <a:ext uri="{FF2B5EF4-FFF2-40B4-BE49-F238E27FC236}">
                  <a16:creationId xmlns:a16="http://schemas.microsoft.com/office/drawing/2014/main" id="{0B23938F-D1E4-4974-96F8-936D2B8DEFEC}"/>
                </a:ext>
              </a:extLst>
            </p:cNvPr>
            <p:cNvCxnSpPr>
              <a:cxnSpLocks/>
            </p:cNvCxnSpPr>
            <p:nvPr/>
          </p:nvCxnSpPr>
          <p:spPr>
            <a:xfrm>
              <a:off x="5079814" y="5073671"/>
              <a:ext cx="225892"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138" name="组合 137">
              <a:extLst>
                <a:ext uri="{FF2B5EF4-FFF2-40B4-BE49-F238E27FC236}">
                  <a16:creationId xmlns:a16="http://schemas.microsoft.com/office/drawing/2014/main" id="{398E192B-2D88-42A3-A5CB-BA43DD7DBF24}"/>
                </a:ext>
              </a:extLst>
            </p:cNvPr>
            <p:cNvGrpSpPr/>
            <p:nvPr/>
          </p:nvGrpSpPr>
          <p:grpSpPr>
            <a:xfrm>
              <a:off x="4982156" y="2658747"/>
              <a:ext cx="409598" cy="409598"/>
              <a:chOff x="4982156" y="2658747"/>
              <a:chExt cx="409598" cy="409598"/>
            </a:xfrm>
          </p:grpSpPr>
          <p:sp>
            <p:nvSpPr>
              <p:cNvPr id="101" name="Oval 69+">
                <a:extLst>
                  <a:ext uri="{FF2B5EF4-FFF2-40B4-BE49-F238E27FC236}">
                    <a16:creationId xmlns:a16="http://schemas.microsoft.com/office/drawing/2014/main" id="{D71260ED-1058-42A3-8FA7-23E8DEEADC20}"/>
                  </a:ext>
                </a:extLst>
              </p:cNvPr>
              <p:cNvSpPr/>
              <p:nvPr/>
            </p:nvSpPr>
            <p:spPr>
              <a:xfrm>
                <a:off x="4982156" y="2658747"/>
                <a:ext cx="409598" cy="409598"/>
              </a:xfrm>
              <a:prstGeom prst="ellipse">
                <a:avLst/>
              </a:prstGeom>
              <a:solidFill>
                <a:schemeClr val="accent4">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2D5BD1C0-6FA8-4824-AE2F-95394BAB54B0}"/>
                  </a:ext>
                </a:extLst>
              </p:cNvPr>
              <p:cNvSpPr/>
              <p:nvPr/>
            </p:nvSpPr>
            <p:spPr>
              <a:xfrm>
                <a:off x="5058755" y="2735346"/>
                <a:ext cx="256400" cy="256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 name="组合 4">
            <a:extLst>
              <a:ext uri="{FF2B5EF4-FFF2-40B4-BE49-F238E27FC236}">
                <a16:creationId xmlns:a16="http://schemas.microsoft.com/office/drawing/2014/main" id="{8B2577CA-C3E2-4AF8-A479-3E11B600C0D5}"/>
              </a:ext>
            </a:extLst>
          </p:cNvPr>
          <p:cNvGrpSpPr/>
          <p:nvPr/>
        </p:nvGrpSpPr>
        <p:grpSpPr>
          <a:xfrm>
            <a:off x="8014827" y="1848034"/>
            <a:ext cx="2526463" cy="3738656"/>
            <a:chOff x="8014827" y="1848034"/>
            <a:chExt cx="2526463" cy="3738656"/>
          </a:xfrm>
        </p:grpSpPr>
        <p:sp>
          <p:nvSpPr>
            <p:cNvPr id="103" name="矩形: 圆角 102">
              <a:extLst>
                <a:ext uri="{FF2B5EF4-FFF2-40B4-BE49-F238E27FC236}">
                  <a16:creationId xmlns:a16="http://schemas.microsoft.com/office/drawing/2014/main" id="{8F8A9D0E-F828-4754-98EE-B288D3881E79}"/>
                </a:ext>
              </a:extLst>
            </p:cNvPr>
            <p:cNvSpPr/>
            <p:nvPr/>
          </p:nvSpPr>
          <p:spPr>
            <a:xfrm>
              <a:off x="8014827" y="1848034"/>
              <a:ext cx="2526463" cy="3738656"/>
            </a:xfrm>
            <a:prstGeom prst="roundRect">
              <a:avLst>
                <a:gd name="adj" fmla="val 7078"/>
              </a:avLst>
            </a:prstGeom>
            <a:solidFill>
              <a:srgbClr val="0D11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Rounded Rectangle 13+">
              <a:extLst>
                <a:ext uri="{FF2B5EF4-FFF2-40B4-BE49-F238E27FC236}">
                  <a16:creationId xmlns:a16="http://schemas.microsoft.com/office/drawing/2014/main" id="{5A965431-E8EE-4F40-A95A-6AFAF1FD532C}"/>
                </a:ext>
              </a:extLst>
            </p:cNvPr>
            <p:cNvSpPr/>
            <p:nvPr/>
          </p:nvSpPr>
          <p:spPr>
            <a:xfrm>
              <a:off x="8164688" y="2035821"/>
              <a:ext cx="2226740" cy="3363083"/>
            </a:xfrm>
            <a:prstGeom prst="roundRect">
              <a:avLst>
                <a:gd name="adj" fmla="val 7078"/>
              </a:avLst>
            </a:prstGeom>
            <a:solidFill>
              <a:schemeClr val="accent1">
                <a:lumMod val="50000"/>
                <a:alpha val="14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5" name="文本框 104">
              <a:extLst>
                <a:ext uri="{FF2B5EF4-FFF2-40B4-BE49-F238E27FC236}">
                  <a16:creationId xmlns:a16="http://schemas.microsoft.com/office/drawing/2014/main" id="{C6EC641B-D989-4BDA-8538-F740A92383AD}"/>
                </a:ext>
              </a:extLst>
            </p:cNvPr>
            <p:cNvSpPr txBox="1"/>
            <p:nvPr/>
          </p:nvSpPr>
          <p:spPr>
            <a:xfrm>
              <a:off x="8385860" y="3237963"/>
              <a:ext cx="1730785" cy="1102353"/>
            </a:xfrm>
            <a:prstGeom prst="rect">
              <a:avLst/>
            </a:prstGeom>
            <a:noFill/>
          </p:spPr>
          <p:txBody>
            <a:bodyPr wrap="square" lIns="0" tIns="0" rIns="0" bIns="0" rtlCol="0">
              <a:spAutoFit/>
            </a:bodyPr>
            <a:lstStyle/>
            <a:p>
              <a:pPr algn="just">
                <a:lnSpc>
                  <a:spcPct val="130000"/>
                </a:lnSpc>
              </a:pPr>
              <a:r>
                <a:rPr lang="zh-CN" altLang="en-US" sz="1400" dirty="0">
                  <a:solidFill>
                    <a:schemeClr val="bg1"/>
                  </a:solidFill>
                </a:rPr>
                <a:t>请输入你的内容请输入你的内容请输入你的内容请输入你的内容</a:t>
              </a:r>
            </a:p>
          </p:txBody>
        </p:sp>
        <p:sp>
          <p:nvSpPr>
            <p:cNvPr id="106" name="文本框 105">
              <a:extLst>
                <a:ext uri="{FF2B5EF4-FFF2-40B4-BE49-F238E27FC236}">
                  <a16:creationId xmlns:a16="http://schemas.microsoft.com/office/drawing/2014/main" id="{7D5DE9CE-5031-47BA-B79B-6D1762401205}"/>
                </a:ext>
              </a:extLst>
            </p:cNvPr>
            <p:cNvSpPr txBox="1"/>
            <p:nvPr/>
          </p:nvSpPr>
          <p:spPr>
            <a:xfrm>
              <a:off x="8385861" y="2138223"/>
              <a:ext cx="1282402" cy="374526"/>
            </a:xfrm>
            <a:prstGeom prst="rect">
              <a:avLst/>
            </a:prstGeom>
            <a:noFill/>
          </p:spPr>
          <p:txBody>
            <a:bodyPr wrap="none" lIns="0" tIns="0" rIns="0" bIns="0" rtlCol="0">
              <a:spAutoFit/>
            </a:bodyPr>
            <a:lstStyle/>
            <a:p>
              <a:pPr algn="ctr">
                <a:lnSpc>
                  <a:spcPct val="130000"/>
                </a:lnSpc>
              </a:pPr>
              <a:r>
                <a:rPr lang="zh-CN" altLang="en-US" sz="20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请输入文字</a:t>
              </a:r>
            </a:p>
          </p:txBody>
        </p:sp>
        <p:cxnSp>
          <p:nvCxnSpPr>
            <p:cNvPr id="109" name="直接连接符 108">
              <a:extLst>
                <a:ext uri="{FF2B5EF4-FFF2-40B4-BE49-F238E27FC236}">
                  <a16:creationId xmlns:a16="http://schemas.microsoft.com/office/drawing/2014/main" id="{582A0017-FA7D-4B50-9FA3-F5B8A6D6E370}"/>
                </a:ext>
              </a:extLst>
            </p:cNvPr>
            <p:cNvCxnSpPr>
              <a:cxnSpLocks/>
            </p:cNvCxnSpPr>
            <p:nvPr/>
          </p:nvCxnSpPr>
          <p:spPr>
            <a:xfrm>
              <a:off x="8462460" y="5073671"/>
              <a:ext cx="225892"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37" name="组合 136">
              <a:extLst>
                <a:ext uri="{FF2B5EF4-FFF2-40B4-BE49-F238E27FC236}">
                  <a16:creationId xmlns:a16="http://schemas.microsoft.com/office/drawing/2014/main" id="{8CF4AF1D-E2A5-4B02-82BE-E24FAE5E6847}"/>
                </a:ext>
              </a:extLst>
            </p:cNvPr>
            <p:cNvGrpSpPr/>
            <p:nvPr/>
          </p:nvGrpSpPr>
          <p:grpSpPr>
            <a:xfrm>
              <a:off x="9454613" y="4417247"/>
              <a:ext cx="634045" cy="715009"/>
              <a:chOff x="6661177" y="430222"/>
              <a:chExt cx="675715" cy="762000"/>
            </a:xfrm>
            <a:gradFill>
              <a:gsLst>
                <a:gs pos="0">
                  <a:schemeClr val="accent1"/>
                </a:gs>
                <a:gs pos="100000">
                  <a:schemeClr val="accent2"/>
                </a:gs>
              </a:gsLst>
              <a:lin ang="5400000" scaled="1"/>
            </a:gradFill>
          </p:grpSpPr>
          <p:sp>
            <p:nvSpPr>
              <p:cNvPr id="132" name="任意多边形: 形状 131">
                <a:extLst>
                  <a:ext uri="{FF2B5EF4-FFF2-40B4-BE49-F238E27FC236}">
                    <a16:creationId xmlns:a16="http://schemas.microsoft.com/office/drawing/2014/main" id="{F6E0EF25-29E9-46C3-8BA4-060759940B97}"/>
                  </a:ext>
                </a:extLst>
              </p:cNvPr>
              <p:cNvSpPr/>
              <p:nvPr/>
            </p:nvSpPr>
            <p:spPr>
              <a:xfrm flipH="1">
                <a:off x="7079705" y="693112"/>
                <a:ext cx="171450" cy="171450"/>
              </a:xfrm>
              <a:custGeom>
                <a:avLst/>
                <a:gdLst>
                  <a:gd name="connsiteX0" fmla="*/ 171450 w 171450"/>
                  <a:gd name="connsiteY0" fmla="*/ 85725 h 171450"/>
                  <a:gd name="connsiteX1" fmla="*/ 85725 w 171450"/>
                  <a:gd name="connsiteY1" fmla="*/ 171450 h 171450"/>
                  <a:gd name="connsiteX2" fmla="*/ 0 w 171450"/>
                  <a:gd name="connsiteY2" fmla="*/ 85725 h 171450"/>
                  <a:gd name="connsiteX3" fmla="*/ 85725 w 171450"/>
                  <a:gd name="connsiteY3" fmla="*/ 0 h 171450"/>
                  <a:gd name="connsiteX4" fmla="*/ 171450 w 171450"/>
                  <a:gd name="connsiteY4" fmla="*/ 85725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171450">
                    <a:moveTo>
                      <a:pt x="171450" y="85725"/>
                    </a:moveTo>
                    <a:cubicBezTo>
                      <a:pt x="171450" y="133070"/>
                      <a:pt x="133070" y="171450"/>
                      <a:pt x="85725" y="171450"/>
                    </a:cubicBezTo>
                    <a:cubicBezTo>
                      <a:pt x="38380" y="171450"/>
                      <a:pt x="0" y="133070"/>
                      <a:pt x="0" y="85725"/>
                    </a:cubicBezTo>
                    <a:cubicBezTo>
                      <a:pt x="0" y="38380"/>
                      <a:pt x="38380" y="0"/>
                      <a:pt x="85725" y="0"/>
                    </a:cubicBezTo>
                    <a:cubicBezTo>
                      <a:pt x="133070" y="0"/>
                      <a:pt x="171450" y="38380"/>
                      <a:pt x="171450" y="85725"/>
                    </a:cubicBezTo>
                    <a:close/>
                  </a:path>
                </a:pathLst>
              </a:custGeom>
              <a:grp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EF261EC7-BF75-4B74-A53D-EE73C544A48B}"/>
                  </a:ext>
                </a:extLst>
              </p:cNvPr>
              <p:cNvSpPr/>
              <p:nvPr/>
            </p:nvSpPr>
            <p:spPr>
              <a:xfrm flipH="1">
                <a:off x="6765368" y="1020772"/>
                <a:ext cx="342912" cy="171450"/>
              </a:xfrm>
              <a:custGeom>
                <a:avLst/>
                <a:gdLst>
                  <a:gd name="connsiteX0" fmla="*/ 342900 w 342912"/>
                  <a:gd name="connsiteY0" fmla="*/ 171450 h 171450"/>
                  <a:gd name="connsiteX1" fmla="*/ 342900 w 342912"/>
                  <a:gd name="connsiteY1" fmla="*/ 85725 h 171450"/>
                  <a:gd name="connsiteX2" fmla="*/ 325755 w 342912"/>
                  <a:gd name="connsiteY2" fmla="*/ 51435 h 171450"/>
                  <a:gd name="connsiteX3" fmla="*/ 241935 w 342912"/>
                  <a:gd name="connsiteY3" fmla="*/ 11430 h 171450"/>
                  <a:gd name="connsiteX4" fmla="*/ 171450 w 342912"/>
                  <a:gd name="connsiteY4" fmla="*/ 0 h 171450"/>
                  <a:gd name="connsiteX5" fmla="*/ 100965 w 342912"/>
                  <a:gd name="connsiteY5" fmla="*/ 11430 h 171450"/>
                  <a:gd name="connsiteX6" fmla="*/ 17145 w 342912"/>
                  <a:gd name="connsiteY6" fmla="*/ 51435 h 171450"/>
                  <a:gd name="connsiteX7" fmla="*/ 0 w 342912"/>
                  <a:gd name="connsiteY7" fmla="*/ 85725 h 171450"/>
                  <a:gd name="connsiteX8" fmla="*/ 0 w 342912"/>
                  <a:gd name="connsiteY8" fmla="*/ 17145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2912" h="171450">
                    <a:moveTo>
                      <a:pt x="342900" y="171450"/>
                    </a:moveTo>
                    <a:lnTo>
                      <a:pt x="342900" y="85725"/>
                    </a:lnTo>
                    <a:cubicBezTo>
                      <a:pt x="343234" y="72157"/>
                      <a:pt x="336810" y="59308"/>
                      <a:pt x="325755" y="51435"/>
                    </a:cubicBezTo>
                    <a:cubicBezTo>
                      <a:pt x="301090" y="32110"/>
                      <a:pt x="272472" y="18451"/>
                      <a:pt x="241935" y="11430"/>
                    </a:cubicBezTo>
                    <a:cubicBezTo>
                      <a:pt x="219045" y="4538"/>
                      <a:pt x="195345" y="694"/>
                      <a:pt x="171450" y="0"/>
                    </a:cubicBezTo>
                    <a:cubicBezTo>
                      <a:pt x="147499" y="77"/>
                      <a:pt x="123712" y="3935"/>
                      <a:pt x="100965" y="11430"/>
                    </a:cubicBezTo>
                    <a:cubicBezTo>
                      <a:pt x="70877" y="19700"/>
                      <a:pt x="42498" y="33245"/>
                      <a:pt x="17145" y="51435"/>
                    </a:cubicBezTo>
                    <a:cubicBezTo>
                      <a:pt x="6410" y="59579"/>
                      <a:pt x="74" y="72251"/>
                      <a:pt x="0" y="85725"/>
                    </a:cubicBezTo>
                    <a:lnTo>
                      <a:pt x="0" y="171450"/>
                    </a:lnTo>
                    <a:close/>
                  </a:path>
                </a:pathLst>
              </a:custGeom>
              <a:grp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036E103F-EEEC-4EF7-99E1-255C12A8A7BD}"/>
                  </a:ext>
                </a:extLst>
              </p:cNvPr>
              <p:cNvSpPr/>
              <p:nvPr/>
            </p:nvSpPr>
            <p:spPr>
              <a:xfrm flipH="1">
                <a:off x="6851105" y="826462"/>
                <a:ext cx="171450" cy="171449"/>
              </a:xfrm>
              <a:custGeom>
                <a:avLst/>
                <a:gdLst>
                  <a:gd name="connsiteX0" fmla="*/ 171450 w 171450"/>
                  <a:gd name="connsiteY0" fmla="*/ 85725 h 171449"/>
                  <a:gd name="connsiteX1" fmla="*/ 85725 w 171450"/>
                  <a:gd name="connsiteY1" fmla="*/ 171450 h 171449"/>
                  <a:gd name="connsiteX2" fmla="*/ 0 w 171450"/>
                  <a:gd name="connsiteY2" fmla="*/ 85725 h 171449"/>
                  <a:gd name="connsiteX3" fmla="*/ 85725 w 171450"/>
                  <a:gd name="connsiteY3" fmla="*/ 0 h 171449"/>
                  <a:gd name="connsiteX4" fmla="*/ 171450 w 171450"/>
                  <a:gd name="connsiteY4" fmla="*/ 85725 h 171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171449">
                    <a:moveTo>
                      <a:pt x="171450" y="85725"/>
                    </a:moveTo>
                    <a:cubicBezTo>
                      <a:pt x="171450" y="133070"/>
                      <a:pt x="133070" y="171450"/>
                      <a:pt x="85725" y="171450"/>
                    </a:cubicBezTo>
                    <a:cubicBezTo>
                      <a:pt x="38380" y="171450"/>
                      <a:pt x="0" y="133070"/>
                      <a:pt x="0" y="85725"/>
                    </a:cubicBezTo>
                    <a:cubicBezTo>
                      <a:pt x="0" y="38380"/>
                      <a:pt x="38380" y="0"/>
                      <a:pt x="85725" y="0"/>
                    </a:cubicBezTo>
                    <a:cubicBezTo>
                      <a:pt x="133070" y="0"/>
                      <a:pt x="171450" y="38380"/>
                      <a:pt x="171450" y="85725"/>
                    </a:cubicBezTo>
                    <a:close/>
                  </a:path>
                </a:pathLst>
              </a:custGeom>
              <a:grp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A7D71BBD-79CB-49BF-8C0E-1BCF30F60CF7}"/>
                  </a:ext>
                </a:extLst>
              </p:cNvPr>
              <p:cNvSpPr/>
              <p:nvPr/>
            </p:nvSpPr>
            <p:spPr>
              <a:xfrm flipH="1">
                <a:off x="7026365" y="887422"/>
                <a:ext cx="310527" cy="171450"/>
              </a:xfrm>
              <a:custGeom>
                <a:avLst/>
                <a:gdLst>
                  <a:gd name="connsiteX0" fmla="*/ 222897 w 310527"/>
                  <a:gd name="connsiteY0" fmla="*/ 154305 h 171450"/>
                  <a:gd name="connsiteX1" fmla="*/ 222897 w 310527"/>
                  <a:gd name="connsiteY1" fmla="*/ 154305 h 171450"/>
                  <a:gd name="connsiteX2" fmla="*/ 310527 w 310527"/>
                  <a:gd name="connsiteY2" fmla="*/ 110490 h 171450"/>
                  <a:gd name="connsiteX3" fmla="*/ 276237 w 310527"/>
                  <a:gd name="connsiteY3" fmla="*/ 26670 h 171450"/>
                  <a:gd name="connsiteX4" fmla="*/ 276237 w 310527"/>
                  <a:gd name="connsiteY4" fmla="*/ 22860 h 171450"/>
                  <a:gd name="connsiteX5" fmla="*/ 241947 w 310527"/>
                  <a:gd name="connsiteY5" fmla="*/ 11430 h 171450"/>
                  <a:gd name="connsiteX6" fmla="*/ 171462 w 310527"/>
                  <a:gd name="connsiteY6" fmla="*/ 0 h 171450"/>
                  <a:gd name="connsiteX7" fmla="*/ 100977 w 310527"/>
                  <a:gd name="connsiteY7" fmla="*/ 11430 h 171450"/>
                  <a:gd name="connsiteX8" fmla="*/ 17157 w 310527"/>
                  <a:gd name="connsiteY8" fmla="*/ 51435 h 171450"/>
                  <a:gd name="connsiteX9" fmla="*/ 12 w 310527"/>
                  <a:gd name="connsiteY9" fmla="*/ 85725 h 171450"/>
                  <a:gd name="connsiteX10" fmla="*/ 12 w 310527"/>
                  <a:gd name="connsiteY10" fmla="*/ 171450 h 171450"/>
                  <a:gd name="connsiteX11" fmla="*/ 205752 w 310527"/>
                  <a:gd name="connsiteY11" fmla="*/ 171450 h 171450"/>
                  <a:gd name="connsiteX12" fmla="*/ 222897 w 310527"/>
                  <a:gd name="connsiteY12" fmla="*/ 15430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0527" h="171450">
                    <a:moveTo>
                      <a:pt x="222897" y="154305"/>
                    </a:moveTo>
                    <a:lnTo>
                      <a:pt x="222897" y="154305"/>
                    </a:lnTo>
                    <a:cubicBezTo>
                      <a:pt x="249643" y="135218"/>
                      <a:pt x="279210" y="120434"/>
                      <a:pt x="310527" y="110490"/>
                    </a:cubicBezTo>
                    <a:cubicBezTo>
                      <a:pt x="288924" y="87882"/>
                      <a:pt x="276674" y="57938"/>
                      <a:pt x="276237" y="26670"/>
                    </a:cubicBezTo>
                    <a:lnTo>
                      <a:pt x="276237" y="22860"/>
                    </a:lnTo>
                    <a:cubicBezTo>
                      <a:pt x="265109" y="18198"/>
                      <a:pt x="253647" y="14377"/>
                      <a:pt x="241947" y="11430"/>
                    </a:cubicBezTo>
                    <a:cubicBezTo>
                      <a:pt x="219057" y="4538"/>
                      <a:pt x="195358" y="694"/>
                      <a:pt x="171462" y="0"/>
                    </a:cubicBezTo>
                    <a:cubicBezTo>
                      <a:pt x="147513" y="77"/>
                      <a:pt x="123724" y="3935"/>
                      <a:pt x="100977" y="11430"/>
                    </a:cubicBezTo>
                    <a:cubicBezTo>
                      <a:pt x="71195" y="20500"/>
                      <a:pt x="42941" y="33984"/>
                      <a:pt x="17157" y="51435"/>
                    </a:cubicBezTo>
                    <a:cubicBezTo>
                      <a:pt x="6103" y="59308"/>
                      <a:pt x="-322" y="72157"/>
                      <a:pt x="12" y="85725"/>
                    </a:cubicBezTo>
                    <a:lnTo>
                      <a:pt x="12" y="171450"/>
                    </a:lnTo>
                    <a:lnTo>
                      <a:pt x="205752" y="171450"/>
                    </a:lnTo>
                    <a:cubicBezTo>
                      <a:pt x="210475" y="164823"/>
                      <a:pt x="216270" y="159028"/>
                      <a:pt x="222897" y="154305"/>
                    </a:cubicBezTo>
                    <a:close/>
                  </a:path>
                </a:pathLst>
              </a:custGeom>
              <a:grp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38383D0F-6D9B-41AE-9556-A6B96CBEA360}"/>
                  </a:ext>
                </a:extLst>
              </p:cNvPr>
              <p:cNvSpPr/>
              <p:nvPr/>
            </p:nvSpPr>
            <p:spPr>
              <a:xfrm flipH="1">
                <a:off x="6661177" y="430222"/>
                <a:ext cx="399482" cy="366140"/>
              </a:xfrm>
              <a:custGeom>
                <a:avLst/>
                <a:gdLst>
                  <a:gd name="connsiteX0" fmla="*/ 379575 w 399482"/>
                  <a:gd name="connsiteY0" fmla="*/ 0 h 366140"/>
                  <a:gd name="connsiteX1" fmla="*/ 19816 w 399482"/>
                  <a:gd name="connsiteY1" fmla="*/ 0 h 366140"/>
                  <a:gd name="connsiteX2" fmla="*/ 3 w 399482"/>
                  <a:gd name="connsiteY2" fmla="*/ 20002 h 366140"/>
                  <a:gd name="connsiteX3" fmla="*/ 4 w 399482"/>
                  <a:gd name="connsiteY3" fmla="*/ 20098 h 366140"/>
                  <a:gd name="connsiteX4" fmla="*/ 4 w 399482"/>
                  <a:gd name="connsiteY4" fmla="*/ 265367 h 366140"/>
                  <a:gd name="connsiteX5" fmla="*/ 19618 w 399482"/>
                  <a:gd name="connsiteY5" fmla="*/ 285750 h 366140"/>
                  <a:gd name="connsiteX6" fmla="*/ 19625 w 399482"/>
                  <a:gd name="connsiteY6" fmla="*/ 285750 h 366140"/>
                  <a:gd name="connsiteX7" fmla="*/ 76775 w 399482"/>
                  <a:gd name="connsiteY7" fmla="*/ 285750 h 366140"/>
                  <a:gd name="connsiteX8" fmla="*/ 76775 w 399482"/>
                  <a:gd name="connsiteY8" fmla="*/ 366141 h 366140"/>
                  <a:gd name="connsiteX9" fmla="*/ 155928 w 399482"/>
                  <a:gd name="connsiteY9" fmla="*/ 285750 h 366140"/>
                  <a:gd name="connsiteX10" fmla="*/ 379575 w 399482"/>
                  <a:gd name="connsiteY10" fmla="*/ 285750 h 366140"/>
                  <a:gd name="connsiteX11" fmla="*/ 399482 w 399482"/>
                  <a:gd name="connsiteY11" fmla="*/ 265652 h 366140"/>
                  <a:gd name="connsiteX12" fmla="*/ 399482 w 399482"/>
                  <a:gd name="connsiteY12" fmla="*/ 20098 h 366140"/>
                  <a:gd name="connsiteX13" fmla="*/ 379575 w 399482"/>
                  <a:gd name="connsiteY13" fmla="*/ 0 h 366140"/>
                  <a:gd name="connsiteX14" fmla="*/ 198029 w 399482"/>
                  <a:gd name="connsiteY14" fmla="*/ 250031 h 366140"/>
                  <a:gd name="connsiteX15" fmla="*/ 198029 w 399482"/>
                  <a:gd name="connsiteY15" fmla="*/ 250031 h 366140"/>
                  <a:gd name="connsiteX16" fmla="*/ 176885 w 399482"/>
                  <a:gd name="connsiteY16" fmla="*/ 228884 h 366140"/>
                  <a:gd name="connsiteX17" fmla="*/ 198032 w 399482"/>
                  <a:gd name="connsiteY17" fmla="*/ 207740 h 366140"/>
                  <a:gd name="connsiteX18" fmla="*/ 219174 w 399482"/>
                  <a:gd name="connsiteY18" fmla="*/ 228600 h 366140"/>
                  <a:gd name="connsiteX19" fmla="*/ 198516 w 399482"/>
                  <a:gd name="connsiteY19" fmla="*/ 250035 h 366140"/>
                  <a:gd name="connsiteX20" fmla="*/ 197552 w 399482"/>
                  <a:gd name="connsiteY20" fmla="*/ 250031 h 366140"/>
                  <a:gd name="connsiteX21" fmla="*/ 263942 w 399482"/>
                  <a:gd name="connsiteY21" fmla="*/ 101727 h 366140"/>
                  <a:gd name="connsiteX22" fmla="*/ 263942 w 399482"/>
                  <a:gd name="connsiteY22" fmla="*/ 104108 h 366140"/>
                  <a:gd name="connsiteX23" fmla="*/ 236795 w 399482"/>
                  <a:gd name="connsiteY23" fmla="*/ 104108 h 366140"/>
                  <a:gd name="connsiteX24" fmla="*/ 236795 w 399482"/>
                  <a:gd name="connsiteY24" fmla="*/ 101727 h 366140"/>
                  <a:gd name="connsiteX25" fmla="*/ 236795 w 399482"/>
                  <a:gd name="connsiteY25" fmla="*/ 95155 h 366140"/>
                  <a:gd name="connsiteX26" fmla="*/ 198047 w 399482"/>
                  <a:gd name="connsiteY26" fmla="*/ 62958 h 366140"/>
                  <a:gd name="connsiteX27" fmla="*/ 198029 w 399482"/>
                  <a:gd name="connsiteY27" fmla="*/ 62960 h 366140"/>
                  <a:gd name="connsiteX28" fmla="*/ 196600 w 399482"/>
                  <a:gd name="connsiteY28" fmla="*/ 62960 h 366140"/>
                  <a:gd name="connsiteX29" fmla="*/ 159167 w 399482"/>
                  <a:gd name="connsiteY29" fmla="*/ 101716 h 366140"/>
                  <a:gd name="connsiteX30" fmla="*/ 159167 w 399482"/>
                  <a:gd name="connsiteY30" fmla="*/ 101727 h 366140"/>
                  <a:gd name="connsiteX31" fmla="*/ 198029 w 399482"/>
                  <a:gd name="connsiteY31" fmla="*/ 136779 h 366140"/>
                  <a:gd name="connsiteX32" fmla="*/ 211554 w 399482"/>
                  <a:gd name="connsiteY32" fmla="*/ 136779 h 366140"/>
                  <a:gd name="connsiteX33" fmla="*/ 211554 w 399482"/>
                  <a:gd name="connsiteY33" fmla="*/ 192881 h 366140"/>
                  <a:gd name="connsiteX34" fmla="*/ 184408 w 399482"/>
                  <a:gd name="connsiteY34" fmla="*/ 192881 h 366140"/>
                  <a:gd name="connsiteX35" fmla="*/ 184408 w 399482"/>
                  <a:gd name="connsiteY35" fmla="*/ 162878 h 366140"/>
                  <a:gd name="connsiteX36" fmla="*/ 132020 w 399482"/>
                  <a:gd name="connsiteY36" fmla="*/ 101727 h 366140"/>
                  <a:gd name="connsiteX37" fmla="*/ 132020 w 399482"/>
                  <a:gd name="connsiteY37" fmla="*/ 100203 h 366140"/>
                  <a:gd name="connsiteX38" fmla="*/ 198029 w 399482"/>
                  <a:gd name="connsiteY38" fmla="*/ 35719 h 366140"/>
                  <a:gd name="connsiteX39" fmla="*/ 263947 w 399482"/>
                  <a:gd name="connsiteY39" fmla="*/ 94366 h 366140"/>
                  <a:gd name="connsiteX40" fmla="*/ 263942 w 399482"/>
                  <a:gd name="connsiteY40" fmla="*/ 101727 h 36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99482" h="366140">
                    <a:moveTo>
                      <a:pt x="379575" y="0"/>
                    </a:moveTo>
                    <a:lnTo>
                      <a:pt x="19816" y="0"/>
                    </a:lnTo>
                    <a:cubicBezTo>
                      <a:pt x="8821" y="52"/>
                      <a:pt x="-49" y="9007"/>
                      <a:pt x="3" y="20002"/>
                    </a:cubicBezTo>
                    <a:cubicBezTo>
                      <a:pt x="3" y="20034"/>
                      <a:pt x="4" y="20065"/>
                      <a:pt x="4" y="20098"/>
                    </a:cubicBezTo>
                    <a:lnTo>
                      <a:pt x="4" y="265367"/>
                    </a:lnTo>
                    <a:cubicBezTo>
                      <a:pt x="-209" y="276412"/>
                      <a:pt x="8573" y="285538"/>
                      <a:pt x="19618" y="285750"/>
                    </a:cubicBezTo>
                    <a:cubicBezTo>
                      <a:pt x="19621" y="285750"/>
                      <a:pt x="19622" y="285750"/>
                      <a:pt x="19625" y="285750"/>
                    </a:cubicBezTo>
                    <a:lnTo>
                      <a:pt x="76775" y="285750"/>
                    </a:lnTo>
                    <a:lnTo>
                      <a:pt x="76775" y="366141"/>
                    </a:lnTo>
                    <a:lnTo>
                      <a:pt x="155928" y="285750"/>
                    </a:lnTo>
                    <a:lnTo>
                      <a:pt x="379575" y="285750"/>
                    </a:lnTo>
                    <a:cubicBezTo>
                      <a:pt x="390600" y="285645"/>
                      <a:pt x="399482" y="276678"/>
                      <a:pt x="399482" y="265652"/>
                    </a:cubicBezTo>
                    <a:lnTo>
                      <a:pt x="399482" y="20098"/>
                    </a:lnTo>
                    <a:cubicBezTo>
                      <a:pt x="399483" y="9072"/>
                      <a:pt x="390600" y="104"/>
                      <a:pt x="379575" y="0"/>
                    </a:cubicBezTo>
                    <a:close/>
                    <a:moveTo>
                      <a:pt x="198029" y="250031"/>
                    </a:moveTo>
                    <a:lnTo>
                      <a:pt x="198029" y="250031"/>
                    </a:lnTo>
                    <a:cubicBezTo>
                      <a:pt x="186350" y="250030"/>
                      <a:pt x="176884" y="240562"/>
                      <a:pt x="176885" y="228884"/>
                    </a:cubicBezTo>
                    <a:cubicBezTo>
                      <a:pt x="176886" y="217205"/>
                      <a:pt x="186354" y="207739"/>
                      <a:pt x="198032" y="207740"/>
                    </a:cubicBezTo>
                    <a:cubicBezTo>
                      <a:pt x="209599" y="207741"/>
                      <a:pt x="219018" y="217035"/>
                      <a:pt x="219174" y="228600"/>
                    </a:cubicBezTo>
                    <a:cubicBezTo>
                      <a:pt x="219388" y="240223"/>
                      <a:pt x="210140" y="249821"/>
                      <a:pt x="198516" y="250035"/>
                    </a:cubicBezTo>
                    <a:cubicBezTo>
                      <a:pt x="198195" y="250042"/>
                      <a:pt x="197873" y="250040"/>
                      <a:pt x="197552" y="250031"/>
                    </a:cubicBezTo>
                    <a:close/>
                    <a:moveTo>
                      <a:pt x="263942" y="101727"/>
                    </a:moveTo>
                    <a:lnTo>
                      <a:pt x="263942" y="104108"/>
                    </a:lnTo>
                    <a:lnTo>
                      <a:pt x="236795" y="104108"/>
                    </a:lnTo>
                    <a:lnTo>
                      <a:pt x="236795" y="101727"/>
                    </a:lnTo>
                    <a:cubicBezTo>
                      <a:pt x="236985" y="99540"/>
                      <a:pt x="236985" y="97342"/>
                      <a:pt x="236795" y="95155"/>
                    </a:cubicBezTo>
                    <a:cubicBezTo>
                      <a:pt x="234986" y="75564"/>
                      <a:pt x="217638" y="61150"/>
                      <a:pt x="198047" y="62958"/>
                    </a:cubicBezTo>
                    <a:cubicBezTo>
                      <a:pt x="198041" y="62959"/>
                      <a:pt x="198034" y="62959"/>
                      <a:pt x="198029" y="62960"/>
                    </a:cubicBezTo>
                    <a:lnTo>
                      <a:pt x="196600" y="62960"/>
                    </a:lnTo>
                    <a:cubicBezTo>
                      <a:pt x="175561" y="63325"/>
                      <a:pt x="158802" y="80677"/>
                      <a:pt x="159167" y="101716"/>
                    </a:cubicBezTo>
                    <a:cubicBezTo>
                      <a:pt x="159167" y="101719"/>
                      <a:pt x="159167" y="101723"/>
                      <a:pt x="159167" y="101727"/>
                    </a:cubicBezTo>
                    <a:cubicBezTo>
                      <a:pt x="159167" y="122968"/>
                      <a:pt x="174407" y="136779"/>
                      <a:pt x="198029" y="136779"/>
                    </a:cubicBezTo>
                    <a:lnTo>
                      <a:pt x="211554" y="136779"/>
                    </a:lnTo>
                    <a:lnTo>
                      <a:pt x="211554" y="192881"/>
                    </a:lnTo>
                    <a:lnTo>
                      <a:pt x="184408" y="192881"/>
                    </a:lnTo>
                    <a:lnTo>
                      <a:pt x="184408" y="162878"/>
                    </a:lnTo>
                    <a:cubicBezTo>
                      <a:pt x="153786" y="159059"/>
                      <a:pt x="131095" y="132572"/>
                      <a:pt x="132020" y="101727"/>
                    </a:cubicBezTo>
                    <a:lnTo>
                      <a:pt x="132020" y="100203"/>
                    </a:lnTo>
                    <a:cubicBezTo>
                      <a:pt x="132491" y="64190"/>
                      <a:pt x="162014" y="35348"/>
                      <a:pt x="198029" y="35719"/>
                    </a:cubicBezTo>
                    <a:cubicBezTo>
                      <a:pt x="232426" y="33711"/>
                      <a:pt x="261939" y="59968"/>
                      <a:pt x="263947" y="94366"/>
                    </a:cubicBezTo>
                    <a:cubicBezTo>
                      <a:pt x="264090" y="96818"/>
                      <a:pt x="264088" y="99275"/>
                      <a:pt x="263942" y="101727"/>
                    </a:cubicBezTo>
                    <a:close/>
                  </a:path>
                </a:pathLst>
              </a:custGeom>
              <a:grpFill/>
              <a:ln w="9525" cap="flat">
                <a:noFill/>
                <a:prstDash val="solid"/>
                <a:miter/>
              </a:ln>
            </p:spPr>
            <p:txBody>
              <a:bodyPr rtlCol="0" anchor="ctr"/>
              <a:lstStyle/>
              <a:p>
                <a:endParaRPr lang="zh-CN" altLang="en-US"/>
              </a:p>
            </p:txBody>
          </p:sp>
        </p:grpSp>
        <p:grpSp>
          <p:nvGrpSpPr>
            <p:cNvPr id="139" name="组合 138">
              <a:extLst>
                <a:ext uri="{FF2B5EF4-FFF2-40B4-BE49-F238E27FC236}">
                  <a16:creationId xmlns:a16="http://schemas.microsoft.com/office/drawing/2014/main" id="{D31491DF-D97D-4DA1-8DA8-1CDA33AA1A28}"/>
                </a:ext>
              </a:extLst>
            </p:cNvPr>
            <p:cNvGrpSpPr/>
            <p:nvPr/>
          </p:nvGrpSpPr>
          <p:grpSpPr>
            <a:xfrm>
              <a:off x="8390136" y="2658747"/>
              <a:ext cx="409598" cy="409598"/>
              <a:chOff x="8390136" y="2658747"/>
              <a:chExt cx="409598" cy="409598"/>
            </a:xfrm>
          </p:grpSpPr>
          <p:sp>
            <p:nvSpPr>
              <p:cNvPr id="118" name="Oval 69+">
                <a:extLst>
                  <a:ext uri="{FF2B5EF4-FFF2-40B4-BE49-F238E27FC236}">
                    <a16:creationId xmlns:a16="http://schemas.microsoft.com/office/drawing/2014/main" id="{1E792880-7633-40CC-8FD7-53FDFA1B7947}"/>
                  </a:ext>
                </a:extLst>
              </p:cNvPr>
              <p:cNvSpPr/>
              <p:nvPr/>
            </p:nvSpPr>
            <p:spPr>
              <a:xfrm>
                <a:off x="8390136" y="2658747"/>
                <a:ext cx="409598" cy="409598"/>
              </a:xfrm>
              <a:prstGeom prst="ellipse">
                <a:avLst/>
              </a:prstGeom>
              <a:solidFill>
                <a:schemeClr val="accent3">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D2E0600D-8B40-4845-9772-033718878E4A}"/>
                  </a:ext>
                </a:extLst>
              </p:cNvPr>
              <p:cNvSpPr/>
              <p:nvPr/>
            </p:nvSpPr>
            <p:spPr>
              <a:xfrm>
                <a:off x="8466735" y="2735346"/>
                <a:ext cx="256400" cy="256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90" name="图片 89">
            <a:extLst>
              <a:ext uri="{FF2B5EF4-FFF2-40B4-BE49-F238E27FC236}">
                <a16:creationId xmlns:a16="http://schemas.microsoft.com/office/drawing/2014/main" id="{FDC27DA0-A007-474D-98E6-1F19BB7C71C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388600" y="697235"/>
            <a:ext cx="1296192" cy="178952"/>
          </a:xfrm>
          <a:prstGeom prst="rect">
            <a:avLst/>
          </a:prstGeom>
        </p:spPr>
      </p:pic>
    </p:spTree>
    <p:extLst>
      <p:ext uri="{BB962C8B-B14F-4D97-AF65-F5344CB8AC3E}">
        <p14:creationId xmlns:p14="http://schemas.microsoft.com/office/powerpoint/2010/main" val="36770240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63" presetClass="path" presetSubtype="0" decel="100000" fill="hold" nodeType="withEffect">
                                  <p:stCondLst>
                                    <p:cond delay="0"/>
                                  </p:stCondLst>
                                  <p:childTnLst>
                                    <p:animMotion origin="layout" path="M 0.104147 0 L 0 0 E" pathEditMode="relative" ptsTypes="">
                                      <p:cBhvr>
                                        <p:cTn id="9" dur="1000" fill="hold"/>
                                        <p:tgtEl>
                                          <p:spTgt spid="2"/>
                                        </p:tgtEl>
                                        <p:attrNameLst>
                                          <p:attrName>ppt_x</p:attrName>
                                          <p:attrName>ppt_y</p:attrName>
                                        </p:attrNameLst>
                                      </p:cBhvr>
                                    </p:animMotion>
                                  </p:childTnLst>
                                </p:cTn>
                              </p:par>
                              <p:par>
                                <p:cTn id="10" presetID="6" presetClass="emph" presetSubtype="0" decel="100000" fill="hold" nodeType="withEffect">
                                  <p:stCondLst>
                                    <p:cond delay="0"/>
                                  </p:stCondLst>
                                  <p:childTnLst>
                                    <p:animScale>
                                      <p:cBhvr>
                                        <p:cTn id="11" dur="1000" fill="hold"/>
                                        <p:tgtEl>
                                          <p:spTgt spid="2"/>
                                        </p:tgtEl>
                                      </p:cBhvr>
                                      <p:by x="150000" y="150000"/>
                                      <p:from x="100000" y="100000"/>
                                      <p:to x="100000" y="100000"/>
                                    </p:animScale>
                                  </p:childTnLst>
                                </p:cTn>
                              </p:par>
                              <p:par>
                                <p:cTn id="12" presetID="10" presetClass="entr" presetSubtype="0" decel="100000" fill="hold" nodeType="withEffect">
                                  <p:stCondLst>
                                    <p:cond delay="25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childTnLst>
                                </p:cTn>
                              </p:par>
                              <p:par>
                                <p:cTn id="15" presetID="63" presetClass="path" presetSubtype="0" decel="100000" fill="hold" nodeType="withEffect">
                                  <p:stCondLst>
                                    <p:cond delay="250"/>
                                  </p:stCondLst>
                                  <p:childTnLst>
                                    <p:animMotion origin="layout" path="M 0.107291 0 L 0 0 E" pathEditMode="relative" ptsTypes="">
                                      <p:cBhvr>
                                        <p:cTn id="16" dur="1000" fill="hold"/>
                                        <p:tgtEl>
                                          <p:spTgt spid="4"/>
                                        </p:tgtEl>
                                        <p:attrNameLst>
                                          <p:attrName>ppt_x</p:attrName>
                                          <p:attrName>ppt_y</p:attrName>
                                        </p:attrNameLst>
                                      </p:cBhvr>
                                    </p:animMotion>
                                  </p:childTnLst>
                                </p:cTn>
                              </p:par>
                              <p:par>
                                <p:cTn id="17" presetID="6" presetClass="emph" presetSubtype="0" decel="100000" fill="hold" nodeType="withEffect">
                                  <p:stCondLst>
                                    <p:cond delay="250"/>
                                  </p:stCondLst>
                                  <p:childTnLst>
                                    <p:animScale>
                                      <p:cBhvr>
                                        <p:cTn id="18" dur="1000" fill="hold"/>
                                        <p:tgtEl>
                                          <p:spTgt spid="4"/>
                                        </p:tgtEl>
                                      </p:cBhvr>
                                      <p:by x="150000" y="150000"/>
                                      <p:from x="100000" y="100000"/>
                                      <p:to x="100000" y="100000"/>
                                    </p:animScale>
                                  </p:childTnLst>
                                </p:cTn>
                              </p:par>
                              <p:par>
                                <p:cTn id="19" presetID="10" presetClass="entr" presetSubtype="0" decel="100000" fill="hold" nodeType="withEffect">
                                  <p:stCondLst>
                                    <p:cond delay="75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childTnLst>
                                </p:cTn>
                              </p:par>
                              <p:par>
                                <p:cTn id="22" presetID="63" presetClass="path" presetSubtype="0" decel="100000" fill="hold" nodeType="withEffect">
                                  <p:stCondLst>
                                    <p:cond delay="750"/>
                                  </p:stCondLst>
                                  <p:childTnLst>
                                    <p:animMotion origin="layout" path="M 0.094768 0 L 0 0 E" pathEditMode="relative" ptsTypes="">
                                      <p:cBhvr>
                                        <p:cTn id="23" dur="1000" fill="hold"/>
                                        <p:tgtEl>
                                          <p:spTgt spid="5"/>
                                        </p:tgtEl>
                                        <p:attrNameLst>
                                          <p:attrName>ppt_x</p:attrName>
                                          <p:attrName>ppt_y</p:attrName>
                                        </p:attrNameLst>
                                      </p:cBhvr>
                                    </p:animMotion>
                                  </p:childTnLst>
                                </p:cTn>
                              </p:par>
                              <p:par>
                                <p:cTn id="24" presetID="6" presetClass="emph" presetSubtype="0" decel="100000" fill="hold" nodeType="withEffect">
                                  <p:stCondLst>
                                    <p:cond delay="750"/>
                                  </p:stCondLst>
                                  <p:childTnLst>
                                    <p:animScale>
                                      <p:cBhvr>
                                        <p:cTn id="25" dur="1000" fill="hold"/>
                                        <p:tgtEl>
                                          <p:spTgt spid="5"/>
                                        </p:tgtEl>
                                      </p:cBhvr>
                                      <p:by x="150000" y="150000"/>
                                      <p:from x="100000" y="10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BF0C882-5447-4D51-AEF2-FEBA6D0792D6}"/>
              </a:ext>
            </a:extLst>
          </p:cNvPr>
          <p:cNvSpPr>
            <a:spLocks/>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5" name="图片 64">
            <a:extLst>
              <a:ext uri="{FF2B5EF4-FFF2-40B4-BE49-F238E27FC236}">
                <a16:creationId xmlns:a16="http://schemas.microsoft.com/office/drawing/2014/main" id="{6A7326C6-73CF-4873-B5E5-F99301F2BD1A}"/>
              </a:ext>
            </a:extLst>
          </p:cNvPr>
          <p:cNvPicPr>
            <a:picLocks noChangeAspect="1"/>
          </p:cNvPicPr>
          <p:nvPr/>
        </p:nvPicPr>
        <p:blipFill>
          <a:blip r:embed="rId2">
            <a:lum bright="70000" contrast="-70000"/>
            <a:alphaModFix amt="37000"/>
          </a:blip>
          <a:stretch>
            <a:fillRect/>
          </a:stretch>
        </p:blipFill>
        <p:spPr>
          <a:xfrm>
            <a:off x="-220093" y="1330903"/>
            <a:ext cx="12632187" cy="6858000"/>
          </a:xfrm>
          <a:prstGeom prst="rect">
            <a:avLst/>
          </a:prstGeom>
          <a:scene3d>
            <a:camera prst="perspectiveRelaxed" fov="7200000">
              <a:rot lat="16773592" lon="0" rev="0"/>
            </a:camera>
            <a:lightRig rig="threePt" dir="t"/>
          </a:scene3d>
        </p:spPr>
      </p:pic>
      <p:grpSp>
        <p:nvGrpSpPr>
          <p:cNvPr id="30" name="组合 29">
            <a:extLst>
              <a:ext uri="{FF2B5EF4-FFF2-40B4-BE49-F238E27FC236}">
                <a16:creationId xmlns:a16="http://schemas.microsoft.com/office/drawing/2014/main" id="{D2010E1C-3C1D-485A-A576-5E2E3F0D5F6F}"/>
              </a:ext>
            </a:extLst>
          </p:cNvPr>
          <p:cNvGrpSpPr/>
          <p:nvPr/>
        </p:nvGrpSpPr>
        <p:grpSpPr>
          <a:xfrm flipV="1">
            <a:off x="507207" y="364608"/>
            <a:ext cx="646930" cy="625992"/>
            <a:chOff x="7358137" y="120226"/>
            <a:chExt cx="6955828" cy="6730704"/>
          </a:xfrm>
        </p:grpSpPr>
        <p:sp>
          <p:nvSpPr>
            <p:cNvPr id="31" name="任意多边形: 形状 30">
              <a:extLst>
                <a:ext uri="{FF2B5EF4-FFF2-40B4-BE49-F238E27FC236}">
                  <a16:creationId xmlns:a16="http://schemas.microsoft.com/office/drawing/2014/main" id="{AB998579-8832-4B49-9631-9F29DDA8E734}"/>
                </a:ext>
              </a:extLst>
            </p:cNvPr>
            <p:cNvSpPr/>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80951402-5BA5-4FC6-922E-66C9FBD0C97B}"/>
                </a:ext>
              </a:extLst>
            </p:cNvPr>
            <p:cNvSpPr/>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形状 32">
              <a:extLst>
                <a:ext uri="{FF2B5EF4-FFF2-40B4-BE49-F238E27FC236}">
                  <a16:creationId xmlns:a16="http://schemas.microsoft.com/office/drawing/2014/main" id="{7CC5672A-5706-4AA7-AF1C-28D2AFA69E05}"/>
                </a:ext>
              </a:extLst>
            </p:cNvPr>
            <p:cNvSpPr/>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a:extLst>
                <a:ext uri="{FF2B5EF4-FFF2-40B4-BE49-F238E27FC236}">
                  <a16:creationId xmlns:a16="http://schemas.microsoft.com/office/drawing/2014/main" id="{FEE3C5AA-EAA2-413C-A746-2750089FF9E9}"/>
                </a:ext>
              </a:extLst>
            </p:cNvPr>
            <p:cNvSpPr/>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2" name="文本框 51">
            <a:extLst>
              <a:ext uri="{FF2B5EF4-FFF2-40B4-BE49-F238E27FC236}">
                <a16:creationId xmlns:a16="http://schemas.microsoft.com/office/drawing/2014/main" id="{F903439F-E811-4AFD-8153-B5AB29F288AB}"/>
              </a:ext>
            </a:extLst>
          </p:cNvPr>
          <p:cNvSpPr txBox="1"/>
          <p:nvPr/>
        </p:nvSpPr>
        <p:spPr>
          <a:xfrm>
            <a:off x="805186" y="418809"/>
            <a:ext cx="3231654" cy="553998"/>
          </a:xfrm>
          <a:prstGeom prst="rect">
            <a:avLst/>
          </a:prstGeom>
          <a:noFill/>
        </p:spPr>
        <p:txBody>
          <a:bodyPr wrap="none" lIns="0" tIns="0" rIns="0" bIns="0" rtlCol="0">
            <a:spAutoFit/>
          </a:bodyPr>
          <a:lstStyle/>
          <a:p>
            <a:pPr algn="l"/>
            <a:r>
              <a:rPr lang="zh-CN" altLang="en-US" sz="3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请输入你的标题</a:t>
            </a:r>
          </a:p>
        </p:txBody>
      </p:sp>
      <p:sp>
        <p:nvSpPr>
          <p:cNvPr id="53" name="文本框 52">
            <a:extLst>
              <a:ext uri="{FF2B5EF4-FFF2-40B4-BE49-F238E27FC236}">
                <a16:creationId xmlns:a16="http://schemas.microsoft.com/office/drawing/2014/main" id="{7D0EA1BC-0EE1-46CE-AA56-AE4F70064BC9}"/>
              </a:ext>
            </a:extLst>
          </p:cNvPr>
          <p:cNvSpPr txBox="1"/>
          <p:nvPr/>
        </p:nvSpPr>
        <p:spPr>
          <a:xfrm>
            <a:off x="812537" y="987460"/>
            <a:ext cx="2832363" cy="215444"/>
          </a:xfrm>
          <a:prstGeom prst="rect">
            <a:avLst/>
          </a:prstGeom>
          <a:noFill/>
        </p:spPr>
        <p:txBody>
          <a:bodyPr wrap="square" lIns="0" tIns="0" rIns="0" bIns="0" rtlCol="0">
            <a:spAutoFit/>
          </a:bodyPr>
          <a:lstStyle/>
          <a:p>
            <a:pPr algn="dist"/>
            <a:r>
              <a:rPr lang="en-US" altLang="zh-CN" sz="1400" dirty="0">
                <a:solidFill>
                  <a:schemeClr val="bg1"/>
                </a:solidFill>
              </a:rPr>
              <a:t>PLEASE ENTER YOUR TITLE</a:t>
            </a:r>
            <a:endParaRPr lang="zh-CN" altLang="en-US" sz="1400" dirty="0">
              <a:solidFill>
                <a:schemeClr val="bg1"/>
              </a:solidFill>
            </a:endParaRPr>
          </a:p>
        </p:txBody>
      </p:sp>
      <p:grpSp>
        <p:nvGrpSpPr>
          <p:cNvPr id="61" name="组合 60">
            <a:extLst>
              <a:ext uri="{FF2B5EF4-FFF2-40B4-BE49-F238E27FC236}">
                <a16:creationId xmlns:a16="http://schemas.microsoft.com/office/drawing/2014/main" id="{AE645410-FDCD-424C-A8E6-4257D088516E}"/>
              </a:ext>
            </a:extLst>
          </p:cNvPr>
          <p:cNvGrpSpPr/>
          <p:nvPr/>
        </p:nvGrpSpPr>
        <p:grpSpPr>
          <a:xfrm>
            <a:off x="1205222" y="2264499"/>
            <a:ext cx="1794413" cy="360056"/>
            <a:chOff x="1850487" y="1938564"/>
            <a:chExt cx="1794413" cy="360056"/>
          </a:xfrm>
        </p:grpSpPr>
        <p:sp>
          <p:nvSpPr>
            <p:cNvPr id="4" name="矩形: 圆角 3">
              <a:extLst>
                <a:ext uri="{FF2B5EF4-FFF2-40B4-BE49-F238E27FC236}">
                  <a16:creationId xmlns:a16="http://schemas.microsoft.com/office/drawing/2014/main" id="{22EB493D-8064-40A0-878B-C0DF67357795}"/>
                </a:ext>
              </a:extLst>
            </p:cNvPr>
            <p:cNvSpPr/>
            <p:nvPr/>
          </p:nvSpPr>
          <p:spPr>
            <a:xfrm>
              <a:off x="1850487" y="1938564"/>
              <a:ext cx="1794413" cy="36005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请输入标题</a:t>
              </a:r>
            </a:p>
          </p:txBody>
        </p:sp>
        <p:pic>
          <p:nvPicPr>
            <p:cNvPr id="40" name="图形 39">
              <a:extLst>
                <a:ext uri="{FF2B5EF4-FFF2-40B4-BE49-F238E27FC236}">
                  <a16:creationId xmlns:a16="http://schemas.microsoft.com/office/drawing/2014/main" id="{27F84D63-F0A5-4BC9-A559-DC6737C41F74}"/>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309935" y="1994767"/>
              <a:ext cx="247650" cy="247650"/>
            </a:xfrm>
            <a:prstGeom prst="rect">
              <a:avLst/>
            </a:prstGeom>
          </p:spPr>
        </p:pic>
      </p:grpSp>
      <p:sp>
        <p:nvSpPr>
          <p:cNvPr id="81" name="文本框 80">
            <a:extLst>
              <a:ext uri="{FF2B5EF4-FFF2-40B4-BE49-F238E27FC236}">
                <a16:creationId xmlns:a16="http://schemas.microsoft.com/office/drawing/2014/main" id="{64449680-2A48-4E41-8C7F-F710D3795D7D}"/>
              </a:ext>
            </a:extLst>
          </p:cNvPr>
          <p:cNvSpPr txBox="1"/>
          <p:nvPr/>
        </p:nvSpPr>
        <p:spPr>
          <a:xfrm>
            <a:off x="1642143" y="2788571"/>
            <a:ext cx="1419044" cy="1102353"/>
          </a:xfrm>
          <a:prstGeom prst="rect">
            <a:avLst/>
          </a:prstGeom>
          <a:noFill/>
        </p:spPr>
        <p:txBody>
          <a:bodyPr wrap="square" lIns="0" tIns="0" rIns="0" bIns="0" rtlCol="0">
            <a:spAutoFit/>
          </a:bodyPr>
          <a:lstStyle/>
          <a:p>
            <a:pPr algn="just">
              <a:lnSpc>
                <a:spcPct val="130000"/>
              </a:lnSpc>
            </a:pPr>
            <a:r>
              <a:rPr lang="zh-CN" altLang="en-US" sz="1400" dirty="0">
                <a:solidFill>
                  <a:schemeClr val="bg1"/>
                </a:solidFill>
              </a:rPr>
              <a:t>请输入你的内容请输入你的内容请输入你的内容请输入你的内容</a:t>
            </a:r>
          </a:p>
        </p:txBody>
      </p:sp>
      <p:grpSp>
        <p:nvGrpSpPr>
          <p:cNvPr id="63" name="组合 62">
            <a:extLst>
              <a:ext uri="{FF2B5EF4-FFF2-40B4-BE49-F238E27FC236}">
                <a16:creationId xmlns:a16="http://schemas.microsoft.com/office/drawing/2014/main" id="{BFD9BD01-F435-4520-AF44-3BF99B722544}"/>
              </a:ext>
            </a:extLst>
          </p:cNvPr>
          <p:cNvGrpSpPr/>
          <p:nvPr/>
        </p:nvGrpSpPr>
        <p:grpSpPr>
          <a:xfrm>
            <a:off x="6319082" y="2065520"/>
            <a:ext cx="1794413" cy="360056"/>
            <a:chOff x="1926059" y="3873254"/>
            <a:chExt cx="1794413" cy="360056"/>
          </a:xfrm>
        </p:grpSpPr>
        <p:sp>
          <p:nvSpPr>
            <p:cNvPr id="55" name="矩形: 圆角 54">
              <a:extLst>
                <a:ext uri="{FF2B5EF4-FFF2-40B4-BE49-F238E27FC236}">
                  <a16:creationId xmlns:a16="http://schemas.microsoft.com/office/drawing/2014/main" id="{82DF4D97-9AE6-4E87-8C7F-1ED873F0706F}"/>
                </a:ext>
              </a:extLst>
            </p:cNvPr>
            <p:cNvSpPr/>
            <p:nvPr/>
          </p:nvSpPr>
          <p:spPr>
            <a:xfrm>
              <a:off x="1926059" y="3873254"/>
              <a:ext cx="1794413" cy="36005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请输入标题</a:t>
              </a:r>
            </a:p>
          </p:txBody>
        </p:sp>
        <p:pic>
          <p:nvPicPr>
            <p:cNvPr id="38" name="图形 37">
              <a:extLst>
                <a:ext uri="{FF2B5EF4-FFF2-40B4-BE49-F238E27FC236}">
                  <a16:creationId xmlns:a16="http://schemas.microsoft.com/office/drawing/2014/main" id="{E1B15FF4-4E80-42DF-AFB0-1EB1238ACEB6}"/>
                </a:ext>
              </a:extLst>
            </p:cNvPr>
            <p:cNvPicPr>
              <a:picLocks/>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396603" y="3929457"/>
              <a:ext cx="247650" cy="247650"/>
            </a:xfrm>
            <a:prstGeom prst="rect">
              <a:avLst/>
            </a:prstGeom>
          </p:spPr>
        </p:pic>
      </p:grpSp>
      <p:sp>
        <p:nvSpPr>
          <p:cNvPr id="82" name="文本框 81">
            <a:extLst>
              <a:ext uri="{FF2B5EF4-FFF2-40B4-BE49-F238E27FC236}">
                <a16:creationId xmlns:a16="http://schemas.microsoft.com/office/drawing/2014/main" id="{66A7DF6B-DD5F-47BB-B86B-F9E180D005FC}"/>
              </a:ext>
            </a:extLst>
          </p:cNvPr>
          <p:cNvSpPr txBox="1"/>
          <p:nvPr/>
        </p:nvSpPr>
        <p:spPr>
          <a:xfrm>
            <a:off x="6706089" y="2553428"/>
            <a:ext cx="1419044" cy="1102353"/>
          </a:xfrm>
          <a:prstGeom prst="rect">
            <a:avLst/>
          </a:prstGeom>
          <a:noFill/>
        </p:spPr>
        <p:txBody>
          <a:bodyPr wrap="square" lIns="0" tIns="0" rIns="0" bIns="0" rtlCol="0">
            <a:spAutoFit/>
          </a:bodyPr>
          <a:lstStyle/>
          <a:p>
            <a:pPr algn="just">
              <a:lnSpc>
                <a:spcPct val="130000"/>
              </a:lnSpc>
            </a:pPr>
            <a:r>
              <a:rPr lang="zh-CN" altLang="en-US" sz="1400" dirty="0">
                <a:solidFill>
                  <a:schemeClr val="bg1"/>
                </a:solidFill>
              </a:rPr>
              <a:t>请输入你的内容请输入你的内容请输入你的内容请输入你的内容</a:t>
            </a:r>
          </a:p>
        </p:txBody>
      </p:sp>
      <p:cxnSp>
        <p:nvCxnSpPr>
          <p:cNvPr id="77" name="直接连接符 76">
            <a:extLst>
              <a:ext uri="{FF2B5EF4-FFF2-40B4-BE49-F238E27FC236}">
                <a16:creationId xmlns:a16="http://schemas.microsoft.com/office/drawing/2014/main" id="{14302DFE-DB9A-4002-B612-BFFE9BF280D6}"/>
              </a:ext>
            </a:extLst>
          </p:cNvPr>
          <p:cNvCxnSpPr>
            <a:cxnSpLocks/>
          </p:cNvCxnSpPr>
          <p:nvPr/>
        </p:nvCxnSpPr>
        <p:spPr>
          <a:xfrm flipV="1">
            <a:off x="3969355" y="4002454"/>
            <a:ext cx="0" cy="1736377"/>
          </a:xfrm>
          <a:prstGeom prst="line">
            <a:avLst/>
          </a:prstGeom>
          <a:ln w="69850">
            <a:gradFill>
              <a:gsLst>
                <a:gs pos="98000">
                  <a:schemeClr val="accent1"/>
                </a:gs>
                <a:gs pos="0">
                  <a:schemeClr val="accent2"/>
                </a:gs>
              </a:gsLst>
              <a:lin ang="5400000" scaled="1"/>
            </a:gradFill>
          </a:ln>
          <a:scene3d>
            <a:camera prst="perspectiveLeft" fov="0">
              <a:rot lat="1200000" lon="1200002" rev="0"/>
            </a:camera>
            <a:lightRig rig="soft" dir="t"/>
          </a:scene3d>
          <a:sp3d extrusionH="127000">
            <a:extrusionClr>
              <a:schemeClr val="accent1"/>
            </a:extrusionClr>
          </a:sp3d>
        </p:spPr>
        <p:style>
          <a:lnRef idx="1">
            <a:schemeClr val="accent1"/>
          </a:lnRef>
          <a:fillRef idx="0">
            <a:schemeClr val="accent1"/>
          </a:fillRef>
          <a:effectRef idx="0">
            <a:schemeClr val="accent1"/>
          </a:effectRef>
          <a:fontRef idx="minor">
            <a:schemeClr val="tx1"/>
          </a:fontRef>
        </p:style>
      </p:cxnSp>
      <p:sp>
        <p:nvSpPr>
          <p:cNvPr id="83" name="文本框 82">
            <a:extLst>
              <a:ext uri="{FF2B5EF4-FFF2-40B4-BE49-F238E27FC236}">
                <a16:creationId xmlns:a16="http://schemas.microsoft.com/office/drawing/2014/main" id="{BF549E55-834A-4FEA-BF2C-FA05E8F64A7D}"/>
              </a:ext>
            </a:extLst>
          </p:cNvPr>
          <p:cNvSpPr txBox="1"/>
          <p:nvPr/>
        </p:nvSpPr>
        <p:spPr>
          <a:xfrm>
            <a:off x="4156183" y="3961093"/>
            <a:ext cx="1419044" cy="1102353"/>
          </a:xfrm>
          <a:prstGeom prst="rect">
            <a:avLst/>
          </a:prstGeom>
          <a:noFill/>
        </p:spPr>
        <p:txBody>
          <a:bodyPr wrap="square" lIns="0" tIns="0" rIns="0" bIns="0" rtlCol="0">
            <a:spAutoFit/>
          </a:bodyPr>
          <a:lstStyle/>
          <a:p>
            <a:pPr algn="just">
              <a:lnSpc>
                <a:spcPct val="130000"/>
              </a:lnSpc>
            </a:pPr>
            <a:r>
              <a:rPr lang="zh-CN" altLang="en-US" sz="1400" dirty="0">
                <a:solidFill>
                  <a:schemeClr val="bg1"/>
                </a:solidFill>
              </a:rPr>
              <a:t>请输入你的内容请输入你的内容请输入你的内容请输入你的内容</a:t>
            </a:r>
          </a:p>
        </p:txBody>
      </p:sp>
      <p:sp>
        <p:nvSpPr>
          <p:cNvPr id="92" name="文本框 91">
            <a:extLst>
              <a:ext uri="{FF2B5EF4-FFF2-40B4-BE49-F238E27FC236}">
                <a16:creationId xmlns:a16="http://schemas.microsoft.com/office/drawing/2014/main" id="{F7AB5E75-AF75-4784-A1F7-733113209B3D}"/>
              </a:ext>
            </a:extLst>
          </p:cNvPr>
          <p:cNvSpPr txBox="1"/>
          <p:nvPr/>
        </p:nvSpPr>
        <p:spPr>
          <a:xfrm>
            <a:off x="9255994" y="3324545"/>
            <a:ext cx="1419044" cy="1102353"/>
          </a:xfrm>
          <a:prstGeom prst="rect">
            <a:avLst/>
          </a:prstGeom>
          <a:noFill/>
        </p:spPr>
        <p:txBody>
          <a:bodyPr wrap="square" lIns="0" tIns="0" rIns="0" bIns="0" rtlCol="0">
            <a:spAutoFit/>
          </a:bodyPr>
          <a:lstStyle/>
          <a:p>
            <a:pPr algn="just">
              <a:lnSpc>
                <a:spcPct val="130000"/>
              </a:lnSpc>
            </a:pPr>
            <a:r>
              <a:rPr lang="zh-CN" altLang="en-US" sz="1400" dirty="0">
                <a:solidFill>
                  <a:schemeClr val="bg1"/>
                </a:solidFill>
              </a:rPr>
              <a:t>请输入你的内容请输入你的内容请输入你的内容请输入你的内容</a:t>
            </a:r>
          </a:p>
        </p:txBody>
      </p:sp>
      <p:sp>
        <p:nvSpPr>
          <p:cNvPr id="113" name="任意多边形: 形状 112" hidden="1">
            <a:extLst>
              <a:ext uri="{FF2B5EF4-FFF2-40B4-BE49-F238E27FC236}">
                <a16:creationId xmlns:a16="http://schemas.microsoft.com/office/drawing/2014/main" id="{62A123C9-C5EC-41A5-B17A-9E012A7B1B68}"/>
              </a:ext>
            </a:extLst>
          </p:cNvPr>
          <p:cNvSpPr/>
          <p:nvPr/>
        </p:nvSpPr>
        <p:spPr>
          <a:xfrm>
            <a:off x="1809750" y="3200400"/>
            <a:ext cx="8115300" cy="2114550"/>
          </a:xfrm>
          <a:custGeom>
            <a:avLst/>
            <a:gdLst>
              <a:gd name="connsiteX0" fmla="*/ 0 w 8115300"/>
              <a:gd name="connsiteY0" fmla="*/ 1504950 h 2114550"/>
              <a:gd name="connsiteX1" fmla="*/ 2914650 w 8115300"/>
              <a:gd name="connsiteY1" fmla="*/ 0 h 2114550"/>
              <a:gd name="connsiteX2" fmla="*/ 5543550 w 8115300"/>
              <a:gd name="connsiteY2" fmla="*/ 1428750 h 2114550"/>
              <a:gd name="connsiteX3" fmla="*/ 8115300 w 8115300"/>
              <a:gd name="connsiteY3" fmla="*/ 2114550 h 2114550"/>
            </a:gdLst>
            <a:ahLst/>
            <a:cxnLst>
              <a:cxn ang="0">
                <a:pos x="connsiteX0" y="connsiteY0"/>
              </a:cxn>
              <a:cxn ang="0">
                <a:pos x="connsiteX1" y="connsiteY1"/>
              </a:cxn>
              <a:cxn ang="0">
                <a:pos x="connsiteX2" y="connsiteY2"/>
              </a:cxn>
              <a:cxn ang="0">
                <a:pos x="connsiteX3" y="connsiteY3"/>
              </a:cxn>
            </a:cxnLst>
            <a:rect l="l" t="t" r="r" b="b"/>
            <a:pathLst>
              <a:path w="8115300" h="2114550">
                <a:moveTo>
                  <a:pt x="0" y="1504950"/>
                </a:moveTo>
                <a:lnTo>
                  <a:pt x="2914650" y="0"/>
                </a:lnTo>
                <a:lnTo>
                  <a:pt x="5543550" y="1428750"/>
                </a:lnTo>
                <a:lnTo>
                  <a:pt x="8115300" y="2114550"/>
                </a:lnTo>
              </a:path>
            </a:pathLst>
          </a:cu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02121EFE-0FC8-4888-A00E-D4430C863BFA}"/>
              </a:ext>
            </a:extLst>
          </p:cNvPr>
          <p:cNvGrpSpPr/>
          <p:nvPr/>
        </p:nvGrpSpPr>
        <p:grpSpPr>
          <a:xfrm>
            <a:off x="547553" y="5144579"/>
            <a:ext cx="1768986" cy="259410"/>
            <a:chOff x="547553" y="5144579"/>
            <a:chExt cx="1768986" cy="259410"/>
          </a:xfrm>
        </p:grpSpPr>
        <p:sp>
          <p:nvSpPr>
            <p:cNvPr id="5" name="椭圆 4">
              <a:extLst>
                <a:ext uri="{FF2B5EF4-FFF2-40B4-BE49-F238E27FC236}">
                  <a16:creationId xmlns:a16="http://schemas.microsoft.com/office/drawing/2014/main" id="{11204C9F-598F-4B6B-9F56-3AB4DC1423E5}"/>
                </a:ext>
              </a:extLst>
            </p:cNvPr>
            <p:cNvSpPr/>
            <p:nvPr/>
          </p:nvSpPr>
          <p:spPr>
            <a:xfrm>
              <a:off x="1130941" y="5230129"/>
              <a:ext cx="602210" cy="88310"/>
            </a:xfrm>
            <a:prstGeom prst="ellipse">
              <a:avLst/>
            </a:prstGeom>
            <a:noFill/>
            <a:ln w="6350">
              <a:gradFill>
                <a:gsLst>
                  <a:gs pos="10000">
                    <a:schemeClr val="accent1">
                      <a:lumMod val="5000"/>
                      <a:lumOff val="95000"/>
                      <a:alpha val="0"/>
                    </a:schemeClr>
                  </a:gs>
                  <a:gs pos="100000">
                    <a:schemeClr val="accent2">
                      <a:alpha val="69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0" name="Oval 4+">
              <a:extLst>
                <a:ext uri="{FF2B5EF4-FFF2-40B4-BE49-F238E27FC236}">
                  <a16:creationId xmlns:a16="http://schemas.microsoft.com/office/drawing/2014/main" id="{E388576B-88C3-4C74-84FE-9722113953AB}"/>
                </a:ext>
              </a:extLst>
            </p:cNvPr>
            <p:cNvSpPr/>
            <p:nvPr/>
          </p:nvSpPr>
          <p:spPr>
            <a:xfrm>
              <a:off x="862787" y="5190806"/>
              <a:ext cx="1138518" cy="166956"/>
            </a:xfrm>
            <a:prstGeom prst="ellipse">
              <a:avLst/>
            </a:prstGeom>
            <a:noFill/>
            <a:ln w="6350">
              <a:gradFill>
                <a:gsLst>
                  <a:gs pos="10000">
                    <a:schemeClr val="accent1">
                      <a:lumMod val="5000"/>
                      <a:lumOff val="95000"/>
                      <a:alpha val="0"/>
                    </a:schemeClr>
                  </a:gs>
                  <a:gs pos="100000">
                    <a:schemeClr val="accent2">
                      <a:alpha val="3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Oval 4++">
              <a:extLst>
                <a:ext uri="{FF2B5EF4-FFF2-40B4-BE49-F238E27FC236}">
                  <a16:creationId xmlns:a16="http://schemas.microsoft.com/office/drawing/2014/main" id="{FB200BD3-E3DA-4963-9711-07522642AB68}"/>
                </a:ext>
              </a:extLst>
            </p:cNvPr>
            <p:cNvSpPr/>
            <p:nvPr/>
          </p:nvSpPr>
          <p:spPr>
            <a:xfrm>
              <a:off x="547553" y="5144579"/>
              <a:ext cx="1768986" cy="259410"/>
            </a:xfrm>
            <a:prstGeom prst="ellipse">
              <a:avLst/>
            </a:prstGeom>
            <a:noFill/>
            <a:ln w="6350">
              <a:gradFill>
                <a:gsLst>
                  <a:gs pos="10000">
                    <a:schemeClr val="accent1">
                      <a:lumMod val="5000"/>
                      <a:lumOff val="95000"/>
                      <a:alpha val="0"/>
                    </a:schemeClr>
                  </a:gs>
                  <a:gs pos="100000">
                    <a:schemeClr val="accent2">
                      <a:alpha val="1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80" name="组合 79">
            <a:extLst>
              <a:ext uri="{FF2B5EF4-FFF2-40B4-BE49-F238E27FC236}">
                <a16:creationId xmlns:a16="http://schemas.microsoft.com/office/drawing/2014/main" id="{59A4822D-9182-4193-A24D-BB0ABE189C64}"/>
              </a:ext>
            </a:extLst>
          </p:cNvPr>
          <p:cNvGrpSpPr/>
          <p:nvPr/>
        </p:nvGrpSpPr>
        <p:grpSpPr>
          <a:xfrm>
            <a:off x="3270605" y="5588128"/>
            <a:ext cx="1397499" cy="204934"/>
            <a:chOff x="733296" y="5171817"/>
            <a:chExt cx="1397499" cy="204934"/>
          </a:xfrm>
        </p:grpSpPr>
        <p:sp>
          <p:nvSpPr>
            <p:cNvPr id="84" name="椭圆 83">
              <a:extLst>
                <a:ext uri="{FF2B5EF4-FFF2-40B4-BE49-F238E27FC236}">
                  <a16:creationId xmlns:a16="http://schemas.microsoft.com/office/drawing/2014/main" id="{C5C8CD42-CB76-4BB6-B757-F40842F05BD4}"/>
                </a:ext>
              </a:extLst>
            </p:cNvPr>
            <p:cNvSpPr/>
            <p:nvPr/>
          </p:nvSpPr>
          <p:spPr>
            <a:xfrm>
              <a:off x="1194173" y="5239401"/>
              <a:ext cx="475746" cy="69765"/>
            </a:xfrm>
            <a:prstGeom prst="ellipse">
              <a:avLst/>
            </a:prstGeom>
            <a:noFill/>
            <a:ln w="5017">
              <a:gradFill>
                <a:gsLst>
                  <a:gs pos="10000">
                    <a:schemeClr val="accent1">
                      <a:lumMod val="5000"/>
                      <a:lumOff val="95000"/>
                      <a:alpha val="0"/>
                    </a:schemeClr>
                  </a:gs>
                  <a:gs pos="100000">
                    <a:schemeClr val="accent2">
                      <a:alpha val="69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72238" tIns="36119" rIns="72238" bIns="36119" rtlCol="0" anchor="ctr"/>
            <a:lstStyle/>
            <a:p>
              <a:pPr algn="ctr"/>
              <a:endParaRPr lang="zh-CN" altLang="en-US" sz="1422" dirty="0"/>
            </a:p>
          </p:txBody>
        </p:sp>
        <p:sp>
          <p:nvSpPr>
            <p:cNvPr id="85" name="Oval 4+">
              <a:extLst>
                <a:ext uri="{FF2B5EF4-FFF2-40B4-BE49-F238E27FC236}">
                  <a16:creationId xmlns:a16="http://schemas.microsoft.com/office/drawing/2014/main" id="{4394CBF1-DBD5-422B-A30C-D54802E4F5D2}"/>
                </a:ext>
              </a:extLst>
            </p:cNvPr>
            <p:cNvSpPr/>
            <p:nvPr/>
          </p:nvSpPr>
          <p:spPr>
            <a:xfrm>
              <a:off x="982332" y="5208336"/>
              <a:ext cx="899429" cy="131895"/>
            </a:xfrm>
            <a:prstGeom prst="ellipse">
              <a:avLst/>
            </a:prstGeom>
            <a:noFill/>
            <a:ln w="5017">
              <a:gradFill>
                <a:gsLst>
                  <a:gs pos="10000">
                    <a:schemeClr val="accent1">
                      <a:lumMod val="5000"/>
                      <a:lumOff val="95000"/>
                      <a:alpha val="0"/>
                    </a:schemeClr>
                  </a:gs>
                  <a:gs pos="100000">
                    <a:schemeClr val="accent2">
                      <a:alpha val="36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72238" tIns="36119" rIns="72238" bIns="36119" rtlCol="0" anchor="ctr"/>
            <a:lstStyle/>
            <a:p>
              <a:pPr algn="ctr"/>
              <a:endParaRPr lang="zh-CN" altLang="en-US" sz="1422" dirty="0"/>
            </a:p>
          </p:txBody>
        </p:sp>
        <p:sp>
          <p:nvSpPr>
            <p:cNvPr id="86" name="Oval 4++">
              <a:extLst>
                <a:ext uri="{FF2B5EF4-FFF2-40B4-BE49-F238E27FC236}">
                  <a16:creationId xmlns:a16="http://schemas.microsoft.com/office/drawing/2014/main" id="{6B159595-988C-4F70-BFC7-72D7B3EE8F75}"/>
                </a:ext>
              </a:extLst>
            </p:cNvPr>
            <p:cNvSpPr/>
            <p:nvPr/>
          </p:nvSpPr>
          <p:spPr>
            <a:xfrm>
              <a:off x="733296" y="5171817"/>
              <a:ext cx="1397499" cy="204934"/>
            </a:xfrm>
            <a:prstGeom prst="ellipse">
              <a:avLst/>
            </a:prstGeom>
            <a:noFill/>
            <a:ln w="5017">
              <a:gradFill>
                <a:gsLst>
                  <a:gs pos="10000">
                    <a:schemeClr val="accent1">
                      <a:lumMod val="5000"/>
                      <a:lumOff val="95000"/>
                      <a:alpha val="0"/>
                    </a:schemeClr>
                  </a:gs>
                  <a:gs pos="100000">
                    <a:schemeClr val="accent2">
                      <a:alpha val="1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72238" tIns="36119" rIns="72238" bIns="36119" rtlCol="0" anchor="ctr"/>
            <a:lstStyle/>
            <a:p>
              <a:pPr algn="ctr"/>
              <a:endParaRPr lang="zh-CN" altLang="en-US" sz="1422" dirty="0"/>
            </a:p>
          </p:txBody>
        </p:sp>
      </p:grpSp>
      <p:grpSp>
        <p:nvGrpSpPr>
          <p:cNvPr id="87" name="组合 86">
            <a:extLst>
              <a:ext uri="{FF2B5EF4-FFF2-40B4-BE49-F238E27FC236}">
                <a16:creationId xmlns:a16="http://schemas.microsoft.com/office/drawing/2014/main" id="{D04209F8-189E-45D5-BFA7-6335CD5F0271}"/>
              </a:ext>
            </a:extLst>
          </p:cNvPr>
          <p:cNvGrpSpPr/>
          <p:nvPr/>
        </p:nvGrpSpPr>
        <p:grpSpPr>
          <a:xfrm>
            <a:off x="5829028" y="4737045"/>
            <a:ext cx="1397499" cy="204934"/>
            <a:chOff x="733296" y="5171817"/>
            <a:chExt cx="1397499" cy="204934"/>
          </a:xfrm>
        </p:grpSpPr>
        <p:sp>
          <p:nvSpPr>
            <p:cNvPr id="93" name="椭圆 92">
              <a:extLst>
                <a:ext uri="{FF2B5EF4-FFF2-40B4-BE49-F238E27FC236}">
                  <a16:creationId xmlns:a16="http://schemas.microsoft.com/office/drawing/2014/main" id="{B99E9E67-234F-4491-B2FB-2F251EE618CF}"/>
                </a:ext>
              </a:extLst>
            </p:cNvPr>
            <p:cNvSpPr/>
            <p:nvPr/>
          </p:nvSpPr>
          <p:spPr>
            <a:xfrm>
              <a:off x="1194173" y="5239401"/>
              <a:ext cx="475746" cy="69765"/>
            </a:xfrm>
            <a:prstGeom prst="ellipse">
              <a:avLst/>
            </a:prstGeom>
            <a:noFill/>
            <a:ln w="5017">
              <a:gradFill>
                <a:gsLst>
                  <a:gs pos="10000">
                    <a:schemeClr val="accent1">
                      <a:lumMod val="5000"/>
                      <a:lumOff val="95000"/>
                      <a:alpha val="0"/>
                    </a:schemeClr>
                  </a:gs>
                  <a:gs pos="100000">
                    <a:schemeClr val="accent2">
                      <a:alpha val="69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72238" tIns="36119" rIns="72238" bIns="36119" rtlCol="0" anchor="ctr"/>
            <a:lstStyle/>
            <a:p>
              <a:pPr algn="ctr"/>
              <a:endParaRPr lang="zh-CN" altLang="en-US" sz="1422" dirty="0"/>
            </a:p>
          </p:txBody>
        </p:sp>
        <p:sp>
          <p:nvSpPr>
            <p:cNvPr id="94" name="Oval 4+">
              <a:extLst>
                <a:ext uri="{FF2B5EF4-FFF2-40B4-BE49-F238E27FC236}">
                  <a16:creationId xmlns:a16="http://schemas.microsoft.com/office/drawing/2014/main" id="{65D2211B-C118-4C74-82A5-9D1A0DC7EE72}"/>
                </a:ext>
              </a:extLst>
            </p:cNvPr>
            <p:cNvSpPr/>
            <p:nvPr/>
          </p:nvSpPr>
          <p:spPr>
            <a:xfrm>
              <a:off x="982332" y="5208336"/>
              <a:ext cx="899429" cy="131895"/>
            </a:xfrm>
            <a:prstGeom prst="ellipse">
              <a:avLst/>
            </a:prstGeom>
            <a:noFill/>
            <a:ln w="5017">
              <a:gradFill>
                <a:gsLst>
                  <a:gs pos="10000">
                    <a:schemeClr val="accent1">
                      <a:lumMod val="5000"/>
                      <a:lumOff val="95000"/>
                      <a:alpha val="0"/>
                    </a:schemeClr>
                  </a:gs>
                  <a:gs pos="100000">
                    <a:schemeClr val="accent2">
                      <a:alpha val="36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72238" tIns="36119" rIns="72238" bIns="36119" rtlCol="0" anchor="ctr"/>
            <a:lstStyle/>
            <a:p>
              <a:pPr algn="ctr"/>
              <a:endParaRPr lang="zh-CN" altLang="en-US" sz="1422" dirty="0"/>
            </a:p>
          </p:txBody>
        </p:sp>
        <p:sp>
          <p:nvSpPr>
            <p:cNvPr id="95" name="Oval 4++">
              <a:extLst>
                <a:ext uri="{FF2B5EF4-FFF2-40B4-BE49-F238E27FC236}">
                  <a16:creationId xmlns:a16="http://schemas.microsoft.com/office/drawing/2014/main" id="{D3D589D9-E9E6-4CAC-9FAC-1A17CD67A696}"/>
                </a:ext>
              </a:extLst>
            </p:cNvPr>
            <p:cNvSpPr/>
            <p:nvPr/>
          </p:nvSpPr>
          <p:spPr>
            <a:xfrm>
              <a:off x="733296" y="5171817"/>
              <a:ext cx="1397499" cy="204934"/>
            </a:xfrm>
            <a:prstGeom prst="ellipse">
              <a:avLst/>
            </a:prstGeom>
            <a:noFill/>
            <a:ln w="5017">
              <a:gradFill>
                <a:gsLst>
                  <a:gs pos="10000">
                    <a:schemeClr val="accent1">
                      <a:lumMod val="5000"/>
                      <a:lumOff val="95000"/>
                      <a:alpha val="0"/>
                    </a:schemeClr>
                  </a:gs>
                  <a:gs pos="100000">
                    <a:schemeClr val="accent2">
                      <a:alpha val="1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72238" tIns="36119" rIns="72238" bIns="36119" rtlCol="0" anchor="ctr"/>
            <a:lstStyle/>
            <a:p>
              <a:pPr algn="ctr"/>
              <a:endParaRPr lang="zh-CN" altLang="en-US" sz="1422" dirty="0"/>
            </a:p>
          </p:txBody>
        </p:sp>
      </p:grpSp>
      <p:grpSp>
        <p:nvGrpSpPr>
          <p:cNvPr id="97" name="组合 96">
            <a:extLst>
              <a:ext uri="{FF2B5EF4-FFF2-40B4-BE49-F238E27FC236}">
                <a16:creationId xmlns:a16="http://schemas.microsoft.com/office/drawing/2014/main" id="{B2B308EB-1FEB-4B14-BF02-16BC5AEB4B11}"/>
              </a:ext>
            </a:extLst>
          </p:cNvPr>
          <p:cNvGrpSpPr/>
          <p:nvPr/>
        </p:nvGrpSpPr>
        <p:grpSpPr>
          <a:xfrm>
            <a:off x="8194007" y="5655712"/>
            <a:ext cx="1746874" cy="256168"/>
            <a:chOff x="558609" y="5146200"/>
            <a:chExt cx="1746874" cy="256168"/>
          </a:xfrm>
        </p:grpSpPr>
        <p:sp>
          <p:nvSpPr>
            <p:cNvPr id="108" name="椭圆 107">
              <a:extLst>
                <a:ext uri="{FF2B5EF4-FFF2-40B4-BE49-F238E27FC236}">
                  <a16:creationId xmlns:a16="http://schemas.microsoft.com/office/drawing/2014/main" id="{7E718A31-1BE3-47F8-BB52-609B990FE26C}"/>
                </a:ext>
              </a:extLst>
            </p:cNvPr>
            <p:cNvSpPr/>
            <p:nvPr/>
          </p:nvSpPr>
          <p:spPr>
            <a:xfrm>
              <a:off x="1134705" y="5230681"/>
              <a:ext cx="594683" cy="87206"/>
            </a:xfrm>
            <a:prstGeom prst="ellipse">
              <a:avLst/>
            </a:prstGeom>
            <a:noFill/>
            <a:ln w="6271">
              <a:gradFill>
                <a:gsLst>
                  <a:gs pos="10000">
                    <a:schemeClr val="accent1">
                      <a:lumMod val="5000"/>
                      <a:lumOff val="95000"/>
                      <a:alpha val="0"/>
                    </a:schemeClr>
                  </a:gs>
                  <a:gs pos="100000">
                    <a:schemeClr val="accent2">
                      <a:alpha val="69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90298" tIns="45149" rIns="90298" bIns="45149" rtlCol="0" anchor="ctr"/>
            <a:lstStyle/>
            <a:p>
              <a:pPr algn="ctr"/>
              <a:endParaRPr lang="zh-CN" altLang="en-US" sz="1777" dirty="0"/>
            </a:p>
          </p:txBody>
        </p:sp>
        <p:sp>
          <p:nvSpPr>
            <p:cNvPr id="112" name="Oval 4+">
              <a:extLst>
                <a:ext uri="{FF2B5EF4-FFF2-40B4-BE49-F238E27FC236}">
                  <a16:creationId xmlns:a16="http://schemas.microsoft.com/office/drawing/2014/main" id="{C78D17A6-5B29-489F-9CD8-4A223694BC13}"/>
                </a:ext>
              </a:extLst>
            </p:cNvPr>
            <p:cNvSpPr/>
            <p:nvPr/>
          </p:nvSpPr>
          <p:spPr>
            <a:xfrm>
              <a:off x="869904" y="5191849"/>
              <a:ext cx="1124286" cy="164869"/>
            </a:xfrm>
            <a:prstGeom prst="ellipse">
              <a:avLst/>
            </a:prstGeom>
            <a:noFill/>
            <a:ln w="6271">
              <a:gradFill>
                <a:gsLst>
                  <a:gs pos="10000">
                    <a:schemeClr val="accent1">
                      <a:lumMod val="5000"/>
                      <a:lumOff val="95000"/>
                      <a:alpha val="0"/>
                    </a:schemeClr>
                  </a:gs>
                  <a:gs pos="100000">
                    <a:schemeClr val="accent2">
                      <a:alpha val="36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90298" tIns="45149" rIns="90298" bIns="45149" rtlCol="0" anchor="ctr"/>
            <a:lstStyle/>
            <a:p>
              <a:pPr algn="ctr"/>
              <a:endParaRPr lang="zh-CN" altLang="en-US" sz="1777" dirty="0"/>
            </a:p>
          </p:txBody>
        </p:sp>
        <p:sp>
          <p:nvSpPr>
            <p:cNvPr id="114" name="Oval 4++">
              <a:extLst>
                <a:ext uri="{FF2B5EF4-FFF2-40B4-BE49-F238E27FC236}">
                  <a16:creationId xmlns:a16="http://schemas.microsoft.com/office/drawing/2014/main" id="{5BC8464F-D9E2-4349-9D5A-BB335883B294}"/>
                </a:ext>
              </a:extLst>
            </p:cNvPr>
            <p:cNvSpPr/>
            <p:nvPr/>
          </p:nvSpPr>
          <p:spPr>
            <a:xfrm>
              <a:off x="558609" y="5146200"/>
              <a:ext cx="1746874" cy="256168"/>
            </a:xfrm>
            <a:prstGeom prst="ellipse">
              <a:avLst/>
            </a:prstGeom>
            <a:noFill/>
            <a:ln w="6271">
              <a:gradFill>
                <a:gsLst>
                  <a:gs pos="10000">
                    <a:schemeClr val="accent1">
                      <a:lumMod val="5000"/>
                      <a:lumOff val="95000"/>
                      <a:alpha val="0"/>
                    </a:schemeClr>
                  </a:gs>
                  <a:gs pos="100000">
                    <a:schemeClr val="accent2">
                      <a:alpha val="1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90298" tIns="45149" rIns="90298" bIns="45149" rtlCol="0" anchor="ctr"/>
            <a:lstStyle/>
            <a:p>
              <a:pPr algn="ctr"/>
              <a:endParaRPr lang="zh-CN" altLang="en-US" sz="1777" dirty="0"/>
            </a:p>
          </p:txBody>
        </p:sp>
      </p:grpSp>
      <p:grpSp>
        <p:nvGrpSpPr>
          <p:cNvPr id="6" name="组合 5">
            <a:extLst>
              <a:ext uri="{FF2B5EF4-FFF2-40B4-BE49-F238E27FC236}">
                <a16:creationId xmlns:a16="http://schemas.microsoft.com/office/drawing/2014/main" id="{D0DEF4BB-45BC-45AF-A77A-1370E9CFA1FA}"/>
              </a:ext>
            </a:extLst>
          </p:cNvPr>
          <p:cNvGrpSpPr/>
          <p:nvPr/>
        </p:nvGrpSpPr>
        <p:grpSpPr>
          <a:xfrm>
            <a:off x="3805042" y="3537437"/>
            <a:ext cx="1794413" cy="360056"/>
            <a:chOff x="3805042" y="3895967"/>
            <a:chExt cx="1794413" cy="360056"/>
          </a:xfrm>
        </p:grpSpPr>
        <p:grpSp>
          <p:nvGrpSpPr>
            <p:cNvPr id="62" name="组合 61">
              <a:extLst>
                <a:ext uri="{FF2B5EF4-FFF2-40B4-BE49-F238E27FC236}">
                  <a16:creationId xmlns:a16="http://schemas.microsoft.com/office/drawing/2014/main" id="{7FB9805A-E506-4DC7-A517-36A498088430}"/>
                </a:ext>
              </a:extLst>
            </p:cNvPr>
            <p:cNvGrpSpPr/>
            <p:nvPr/>
          </p:nvGrpSpPr>
          <p:grpSpPr>
            <a:xfrm>
              <a:off x="3805042" y="3895967"/>
              <a:ext cx="1794413" cy="360056"/>
              <a:chOff x="1926059" y="3248972"/>
              <a:chExt cx="1794413" cy="360056"/>
            </a:xfrm>
          </p:grpSpPr>
          <p:pic>
            <p:nvPicPr>
              <p:cNvPr id="42" name="图形 41">
                <a:extLst>
                  <a:ext uri="{FF2B5EF4-FFF2-40B4-BE49-F238E27FC236}">
                    <a16:creationId xmlns:a16="http://schemas.microsoft.com/office/drawing/2014/main" id="{8DFDE062-718F-4B58-9701-F8E30229E3A9}"/>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396603" y="3305175"/>
                <a:ext cx="247650" cy="247650"/>
              </a:xfrm>
              <a:prstGeom prst="rect">
                <a:avLst/>
              </a:prstGeom>
            </p:spPr>
          </p:pic>
          <p:sp>
            <p:nvSpPr>
              <p:cNvPr id="51" name="矩形: 圆角 50">
                <a:extLst>
                  <a:ext uri="{FF2B5EF4-FFF2-40B4-BE49-F238E27FC236}">
                    <a16:creationId xmlns:a16="http://schemas.microsoft.com/office/drawing/2014/main" id="{11D98023-1C11-4A13-B523-9CD2707AF8B7}"/>
                  </a:ext>
                </a:extLst>
              </p:cNvPr>
              <p:cNvSpPr/>
              <p:nvPr/>
            </p:nvSpPr>
            <p:spPr>
              <a:xfrm>
                <a:off x="1926059" y="3248972"/>
                <a:ext cx="1794413" cy="36005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请输入标题</a:t>
                </a:r>
              </a:p>
            </p:txBody>
          </p:sp>
        </p:grpSp>
        <p:pic>
          <p:nvPicPr>
            <p:cNvPr id="115" name="图形 114">
              <a:extLst>
                <a:ext uri="{FF2B5EF4-FFF2-40B4-BE49-F238E27FC236}">
                  <a16:creationId xmlns:a16="http://schemas.microsoft.com/office/drawing/2014/main" id="{18100F45-FE43-48E5-8237-77656CB51764}"/>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5255273" y="3952170"/>
              <a:ext cx="247650" cy="247650"/>
            </a:xfrm>
            <a:prstGeom prst="rect">
              <a:avLst/>
            </a:prstGeom>
          </p:spPr>
        </p:pic>
      </p:grpSp>
      <p:grpSp>
        <p:nvGrpSpPr>
          <p:cNvPr id="2" name="组合 1">
            <a:extLst>
              <a:ext uri="{FF2B5EF4-FFF2-40B4-BE49-F238E27FC236}">
                <a16:creationId xmlns:a16="http://schemas.microsoft.com/office/drawing/2014/main" id="{01DA2034-B340-4F52-843C-190EFED3E9CE}"/>
              </a:ext>
            </a:extLst>
          </p:cNvPr>
          <p:cNvGrpSpPr/>
          <p:nvPr/>
        </p:nvGrpSpPr>
        <p:grpSpPr>
          <a:xfrm>
            <a:off x="8868987" y="2836637"/>
            <a:ext cx="1794413" cy="360056"/>
            <a:chOff x="8868987" y="2836637"/>
            <a:chExt cx="1794413" cy="360056"/>
          </a:xfrm>
        </p:grpSpPr>
        <p:sp>
          <p:nvSpPr>
            <p:cNvPr id="89" name="矩形: 圆角 88">
              <a:extLst>
                <a:ext uri="{FF2B5EF4-FFF2-40B4-BE49-F238E27FC236}">
                  <a16:creationId xmlns:a16="http://schemas.microsoft.com/office/drawing/2014/main" id="{145148FF-A0EB-484C-BBB0-F04065DE1CE9}"/>
                </a:ext>
              </a:extLst>
            </p:cNvPr>
            <p:cNvSpPr/>
            <p:nvPr/>
          </p:nvSpPr>
          <p:spPr>
            <a:xfrm>
              <a:off x="8868987" y="2836637"/>
              <a:ext cx="1794413" cy="36005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请输入标题</a:t>
              </a:r>
            </a:p>
          </p:txBody>
        </p:sp>
        <p:pic>
          <p:nvPicPr>
            <p:cNvPr id="116" name="图形 115">
              <a:extLst>
                <a:ext uri="{FF2B5EF4-FFF2-40B4-BE49-F238E27FC236}">
                  <a16:creationId xmlns:a16="http://schemas.microsoft.com/office/drawing/2014/main" id="{11F77192-61D6-4DF5-A819-1965D7AC2010}"/>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344316" y="2889144"/>
              <a:ext cx="247650" cy="247650"/>
            </a:xfrm>
            <a:prstGeom prst="rect">
              <a:avLst/>
            </a:prstGeom>
          </p:spPr>
        </p:pic>
      </p:grpSp>
      <p:pic>
        <p:nvPicPr>
          <p:cNvPr id="88" name="图片 87">
            <a:extLst>
              <a:ext uri="{FF2B5EF4-FFF2-40B4-BE49-F238E27FC236}">
                <a16:creationId xmlns:a16="http://schemas.microsoft.com/office/drawing/2014/main" id="{15DC2CD1-BF14-4369-9D12-2273EF9582D8}"/>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0388600" y="697235"/>
            <a:ext cx="1296192" cy="178952"/>
          </a:xfrm>
          <a:prstGeom prst="rect">
            <a:avLst/>
          </a:prstGeom>
        </p:spPr>
      </p:pic>
      <p:cxnSp>
        <p:nvCxnSpPr>
          <p:cNvPr id="7" name="直接连接符 6">
            <a:extLst>
              <a:ext uri="{FF2B5EF4-FFF2-40B4-BE49-F238E27FC236}">
                <a16:creationId xmlns:a16="http://schemas.microsoft.com/office/drawing/2014/main" id="{3C6D3C55-CB54-474F-A15F-34548B322C64}"/>
              </a:ext>
            </a:extLst>
          </p:cNvPr>
          <p:cNvCxnSpPr>
            <a:cxnSpLocks/>
          </p:cNvCxnSpPr>
          <p:nvPr/>
        </p:nvCxnSpPr>
        <p:spPr>
          <a:xfrm flipV="1">
            <a:off x="1809750" y="2688155"/>
            <a:ext cx="2954142" cy="2017195"/>
          </a:xfrm>
          <a:prstGeom prst="lin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a:extLst>
              <a:ext uri="{FF2B5EF4-FFF2-40B4-BE49-F238E27FC236}">
                <a16:creationId xmlns:a16="http://schemas.microsoft.com/office/drawing/2014/main" id="{63C57403-ACB1-4868-ADC5-B024AFD8CDFC}"/>
              </a:ext>
            </a:extLst>
          </p:cNvPr>
          <p:cNvCxnSpPr>
            <a:cxnSpLocks/>
          </p:cNvCxnSpPr>
          <p:nvPr/>
        </p:nvCxnSpPr>
        <p:spPr>
          <a:xfrm>
            <a:off x="4763892" y="2675718"/>
            <a:ext cx="2589408" cy="1953432"/>
          </a:xfrm>
          <a:prstGeom prst="lin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a:extLst>
              <a:ext uri="{FF2B5EF4-FFF2-40B4-BE49-F238E27FC236}">
                <a16:creationId xmlns:a16="http://schemas.microsoft.com/office/drawing/2014/main" id="{0D4F4B66-99E3-4D3F-AD5E-5EB52A543B70}"/>
              </a:ext>
            </a:extLst>
          </p:cNvPr>
          <p:cNvCxnSpPr/>
          <p:nvPr/>
        </p:nvCxnSpPr>
        <p:spPr>
          <a:xfrm>
            <a:off x="7353300" y="4629150"/>
            <a:ext cx="2571750" cy="685800"/>
          </a:xfrm>
          <a:prstGeom prst="lin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cxnSp>
      <p:grpSp>
        <p:nvGrpSpPr>
          <p:cNvPr id="102" name="组合 101">
            <a:extLst>
              <a:ext uri="{FF2B5EF4-FFF2-40B4-BE49-F238E27FC236}">
                <a16:creationId xmlns:a16="http://schemas.microsoft.com/office/drawing/2014/main" id="{9FEC1481-325A-4AFA-8BFB-4FF2A33FF4E6}"/>
              </a:ext>
            </a:extLst>
          </p:cNvPr>
          <p:cNvGrpSpPr/>
          <p:nvPr/>
        </p:nvGrpSpPr>
        <p:grpSpPr>
          <a:xfrm>
            <a:off x="4540128" y="2460564"/>
            <a:ext cx="450558" cy="450558"/>
            <a:chOff x="4961676" y="2638266"/>
            <a:chExt cx="450558" cy="450558"/>
          </a:xfrm>
        </p:grpSpPr>
        <p:sp>
          <p:nvSpPr>
            <p:cNvPr id="103" name="Oval 69+">
              <a:extLst>
                <a:ext uri="{FF2B5EF4-FFF2-40B4-BE49-F238E27FC236}">
                  <a16:creationId xmlns:a16="http://schemas.microsoft.com/office/drawing/2014/main" id="{5FF4D5D0-012E-42AC-9DE0-B68B0B5F2562}"/>
                </a:ext>
              </a:extLst>
            </p:cNvPr>
            <p:cNvSpPr/>
            <p:nvPr/>
          </p:nvSpPr>
          <p:spPr>
            <a:xfrm>
              <a:off x="4961676" y="2638266"/>
              <a:ext cx="450558" cy="450558"/>
            </a:xfrm>
            <a:prstGeom prst="ellipse">
              <a:avLst/>
            </a:prstGeom>
            <a:solidFill>
              <a:schemeClr val="accent4">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p>
          </p:txBody>
        </p:sp>
        <p:sp>
          <p:nvSpPr>
            <p:cNvPr id="104" name="椭圆 103">
              <a:extLst>
                <a:ext uri="{FF2B5EF4-FFF2-40B4-BE49-F238E27FC236}">
                  <a16:creationId xmlns:a16="http://schemas.microsoft.com/office/drawing/2014/main" id="{C7BCEEE7-4CCB-4A92-9DB0-35B7CB18F996}"/>
                </a:ext>
              </a:extLst>
            </p:cNvPr>
            <p:cNvSpPr/>
            <p:nvPr/>
          </p:nvSpPr>
          <p:spPr>
            <a:xfrm>
              <a:off x="5045935" y="2722527"/>
              <a:ext cx="282040" cy="282040"/>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p>
          </p:txBody>
        </p:sp>
      </p:grpSp>
      <p:grpSp>
        <p:nvGrpSpPr>
          <p:cNvPr id="99" name="组合 98">
            <a:extLst>
              <a:ext uri="{FF2B5EF4-FFF2-40B4-BE49-F238E27FC236}">
                <a16:creationId xmlns:a16="http://schemas.microsoft.com/office/drawing/2014/main" id="{A281D736-7EF6-4460-856C-DFB0DE7E22D5}"/>
              </a:ext>
            </a:extLst>
          </p:cNvPr>
          <p:cNvGrpSpPr/>
          <p:nvPr/>
        </p:nvGrpSpPr>
        <p:grpSpPr>
          <a:xfrm>
            <a:off x="1606741" y="4506513"/>
            <a:ext cx="409598" cy="409598"/>
            <a:chOff x="2307966" y="3838104"/>
            <a:chExt cx="409598" cy="409598"/>
          </a:xfrm>
        </p:grpSpPr>
        <p:sp>
          <p:nvSpPr>
            <p:cNvPr id="100" name="椭圆 99">
              <a:extLst>
                <a:ext uri="{FF2B5EF4-FFF2-40B4-BE49-F238E27FC236}">
                  <a16:creationId xmlns:a16="http://schemas.microsoft.com/office/drawing/2014/main" id="{EA23439D-1E81-4798-85CB-9C43CFE154BD}"/>
                </a:ext>
              </a:extLst>
            </p:cNvPr>
            <p:cNvSpPr/>
            <p:nvPr/>
          </p:nvSpPr>
          <p:spPr>
            <a:xfrm>
              <a:off x="2384565" y="3914703"/>
              <a:ext cx="256400" cy="256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Oval 69+">
              <a:extLst>
                <a:ext uri="{FF2B5EF4-FFF2-40B4-BE49-F238E27FC236}">
                  <a16:creationId xmlns:a16="http://schemas.microsoft.com/office/drawing/2014/main" id="{3ADD7281-DD89-4DDE-9164-533BED9917DC}"/>
                </a:ext>
              </a:extLst>
            </p:cNvPr>
            <p:cNvSpPr/>
            <p:nvPr/>
          </p:nvSpPr>
          <p:spPr>
            <a:xfrm>
              <a:off x="2307966" y="3838104"/>
              <a:ext cx="409598" cy="409598"/>
            </a:xfrm>
            <a:prstGeom prst="ellipse">
              <a:avLst/>
            </a:prstGeom>
            <a:solidFill>
              <a:schemeClr val="accent2">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a:extLst>
              <a:ext uri="{FF2B5EF4-FFF2-40B4-BE49-F238E27FC236}">
                <a16:creationId xmlns:a16="http://schemas.microsoft.com/office/drawing/2014/main" id="{F5067A10-2731-486E-AD31-DC497132DFB2}"/>
              </a:ext>
            </a:extLst>
          </p:cNvPr>
          <p:cNvGrpSpPr/>
          <p:nvPr/>
        </p:nvGrpSpPr>
        <p:grpSpPr>
          <a:xfrm>
            <a:off x="7237447" y="4480605"/>
            <a:ext cx="331774" cy="331774"/>
            <a:chOff x="8429048" y="2697659"/>
            <a:chExt cx="331774" cy="331774"/>
          </a:xfrm>
        </p:grpSpPr>
        <p:sp>
          <p:nvSpPr>
            <p:cNvPr id="106" name="Oval 69+">
              <a:extLst>
                <a:ext uri="{FF2B5EF4-FFF2-40B4-BE49-F238E27FC236}">
                  <a16:creationId xmlns:a16="http://schemas.microsoft.com/office/drawing/2014/main" id="{5AD31330-454E-4375-89E7-1CC328B02860}"/>
                </a:ext>
              </a:extLst>
            </p:cNvPr>
            <p:cNvSpPr/>
            <p:nvPr/>
          </p:nvSpPr>
          <p:spPr>
            <a:xfrm>
              <a:off x="8429048" y="2697659"/>
              <a:ext cx="331774" cy="331774"/>
            </a:xfrm>
            <a:prstGeom prst="ellipse">
              <a:avLst/>
            </a:prstGeom>
            <a:solidFill>
              <a:schemeClr val="accent3">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4066" tIns="37033" rIns="74066" bIns="37033" rtlCol="0" anchor="ctr"/>
            <a:lstStyle/>
            <a:p>
              <a:pPr algn="ctr"/>
              <a:endParaRPr lang="zh-CN" altLang="en-US" sz="1458"/>
            </a:p>
          </p:txBody>
        </p:sp>
        <p:sp>
          <p:nvSpPr>
            <p:cNvPr id="107" name="椭圆 106">
              <a:extLst>
                <a:ext uri="{FF2B5EF4-FFF2-40B4-BE49-F238E27FC236}">
                  <a16:creationId xmlns:a16="http://schemas.microsoft.com/office/drawing/2014/main" id="{C06D7B43-E412-4661-8166-E344A4FF992E}"/>
                </a:ext>
              </a:extLst>
            </p:cNvPr>
            <p:cNvSpPr/>
            <p:nvPr/>
          </p:nvSpPr>
          <p:spPr>
            <a:xfrm>
              <a:off x="8491093" y="2759704"/>
              <a:ext cx="207684" cy="207684"/>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4066" tIns="37033" rIns="74066" bIns="37033" rtlCol="0" anchor="ctr"/>
            <a:lstStyle/>
            <a:p>
              <a:pPr algn="ctr"/>
              <a:endParaRPr lang="zh-CN" altLang="en-US" sz="1458"/>
            </a:p>
          </p:txBody>
        </p:sp>
      </p:grpSp>
      <p:grpSp>
        <p:nvGrpSpPr>
          <p:cNvPr id="111" name="组合 110">
            <a:extLst>
              <a:ext uri="{FF2B5EF4-FFF2-40B4-BE49-F238E27FC236}">
                <a16:creationId xmlns:a16="http://schemas.microsoft.com/office/drawing/2014/main" id="{4D5D39BE-CA8A-4D96-9768-1187666CDE99}"/>
              </a:ext>
            </a:extLst>
          </p:cNvPr>
          <p:cNvGrpSpPr/>
          <p:nvPr/>
        </p:nvGrpSpPr>
        <p:grpSpPr>
          <a:xfrm>
            <a:off x="9824133" y="5122052"/>
            <a:ext cx="454654" cy="454654"/>
            <a:chOff x="10112204" y="4934818"/>
            <a:chExt cx="454654" cy="454654"/>
          </a:xfrm>
        </p:grpSpPr>
        <p:sp>
          <p:nvSpPr>
            <p:cNvPr id="109" name="Oval 69+">
              <a:extLst>
                <a:ext uri="{FF2B5EF4-FFF2-40B4-BE49-F238E27FC236}">
                  <a16:creationId xmlns:a16="http://schemas.microsoft.com/office/drawing/2014/main" id="{D066E1D2-ED73-4AF1-A4FF-D72D873A7296}"/>
                </a:ext>
              </a:extLst>
            </p:cNvPr>
            <p:cNvSpPr/>
            <p:nvPr/>
          </p:nvSpPr>
          <p:spPr>
            <a:xfrm>
              <a:off x="10112204" y="4934818"/>
              <a:ext cx="454654" cy="454654"/>
            </a:xfrm>
            <a:prstGeom prst="ellipse">
              <a:avLst/>
            </a:prstGeom>
            <a:solidFill>
              <a:schemeClr val="accent1">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1498" tIns="50749" rIns="101498" bIns="50749" rtlCol="0" anchor="ctr"/>
            <a:lstStyle/>
            <a:p>
              <a:pPr algn="ctr"/>
              <a:endParaRPr lang="zh-CN" altLang="en-US" sz="1998"/>
            </a:p>
          </p:txBody>
        </p:sp>
        <p:sp>
          <p:nvSpPr>
            <p:cNvPr id="110" name="椭圆 109">
              <a:extLst>
                <a:ext uri="{FF2B5EF4-FFF2-40B4-BE49-F238E27FC236}">
                  <a16:creationId xmlns:a16="http://schemas.microsoft.com/office/drawing/2014/main" id="{396684BA-0F03-4F49-8992-6892EF214978}"/>
                </a:ext>
              </a:extLst>
            </p:cNvPr>
            <p:cNvSpPr/>
            <p:nvPr/>
          </p:nvSpPr>
          <p:spPr>
            <a:xfrm>
              <a:off x="10197230" y="5019842"/>
              <a:ext cx="284604" cy="28460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1498" tIns="50749" rIns="101498" bIns="50749" rtlCol="0" anchor="ctr"/>
            <a:lstStyle/>
            <a:p>
              <a:pPr algn="ctr"/>
              <a:endParaRPr lang="zh-CN" altLang="en-US" sz="1998"/>
            </a:p>
          </p:txBody>
        </p:sp>
      </p:grpSp>
      <p:cxnSp>
        <p:nvCxnSpPr>
          <p:cNvPr id="79" name="直接连接符 78">
            <a:extLst>
              <a:ext uri="{FF2B5EF4-FFF2-40B4-BE49-F238E27FC236}">
                <a16:creationId xmlns:a16="http://schemas.microsoft.com/office/drawing/2014/main" id="{3DD7F784-A65D-40D5-9E2D-96378E2745CC}"/>
              </a:ext>
            </a:extLst>
          </p:cNvPr>
          <p:cNvCxnSpPr>
            <a:cxnSpLocks/>
          </p:cNvCxnSpPr>
          <p:nvPr/>
        </p:nvCxnSpPr>
        <p:spPr>
          <a:xfrm flipV="1">
            <a:off x="6557229" y="2537509"/>
            <a:ext cx="0" cy="2416248"/>
          </a:xfrm>
          <a:prstGeom prst="line">
            <a:avLst/>
          </a:prstGeom>
          <a:ln w="69850">
            <a:gradFill>
              <a:gsLst>
                <a:gs pos="98000">
                  <a:schemeClr val="accent1"/>
                </a:gs>
                <a:gs pos="0">
                  <a:schemeClr val="accent2"/>
                </a:gs>
              </a:gsLst>
              <a:lin ang="5400000" scaled="1"/>
            </a:gradFill>
          </a:ln>
          <a:scene3d>
            <a:camera prst="isometricRightUp">
              <a:rot lat="1500003" lon="18899990" rev="0"/>
            </a:camera>
            <a:lightRig rig="soft" dir="t"/>
          </a:scene3d>
          <a:sp3d extrusionH="127000">
            <a:extrusionClr>
              <a:schemeClr val="accent1"/>
            </a:extrusionClr>
          </a:sp3d>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8F7A1EC6-B5B2-45C7-80A9-2F7E41EFCE88}"/>
              </a:ext>
            </a:extLst>
          </p:cNvPr>
          <p:cNvCxnSpPr>
            <a:cxnSpLocks/>
          </p:cNvCxnSpPr>
          <p:nvPr/>
        </p:nvCxnSpPr>
        <p:spPr>
          <a:xfrm flipV="1">
            <a:off x="1410281" y="2730218"/>
            <a:ext cx="0" cy="2544472"/>
          </a:xfrm>
          <a:prstGeom prst="line">
            <a:avLst/>
          </a:prstGeom>
          <a:ln w="69850">
            <a:gradFill>
              <a:gsLst>
                <a:gs pos="98000">
                  <a:schemeClr val="accent1"/>
                </a:gs>
                <a:gs pos="0">
                  <a:schemeClr val="accent2"/>
                </a:gs>
              </a:gsLst>
              <a:lin ang="5400000" scaled="1"/>
            </a:gradFill>
          </a:ln>
          <a:scene3d>
            <a:camera prst="perspectiveLeft" fov="4500000">
              <a:rot lat="21299997" lon="1200001" rev="0"/>
            </a:camera>
            <a:lightRig rig="soft" dir="t"/>
          </a:scene3d>
          <a:sp3d extrusionH="127000">
            <a:extrusionClr>
              <a:schemeClr val="accent1"/>
            </a:extrusionClr>
          </a:sp3d>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AC851BA4-2AEB-4902-8302-2E4DA846B4E1}"/>
              </a:ext>
            </a:extLst>
          </p:cNvPr>
          <p:cNvCxnSpPr>
            <a:cxnSpLocks/>
          </p:cNvCxnSpPr>
          <p:nvPr/>
        </p:nvCxnSpPr>
        <p:spPr>
          <a:xfrm flipV="1">
            <a:off x="9109929" y="3298389"/>
            <a:ext cx="0" cy="2584251"/>
          </a:xfrm>
          <a:prstGeom prst="line">
            <a:avLst/>
          </a:prstGeom>
          <a:ln w="69850">
            <a:gradFill>
              <a:gsLst>
                <a:gs pos="98000">
                  <a:schemeClr val="accent1"/>
                </a:gs>
                <a:gs pos="0">
                  <a:schemeClr val="accent2"/>
                </a:gs>
              </a:gsLst>
              <a:lin ang="5400000" scaled="1"/>
            </a:gradFill>
          </a:ln>
          <a:scene3d>
            <a:camera prst="isometricRightUp">
              <a:rot lat="1500003" lon="18899990" rev="0"/>
            </a:camera>
            <a:lightRig rig="soft" dir="t"/>
          </a:scene3d>
          <a:sp3d extrusionH="127000">
            <a:extrusionClr>
              <a:schemeClr val="accent1"/>
            </a:extrusionClr>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26299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50"/>
                                        <p:tgtEl>
                                          <p:spTgt spid="11"/>
                                        </p:tgtEl>
                                      </p:cBhvr>
                                    </p:animEffect>
                                  </p:childTnLst>
                                </p:cTn>
                              </p:par>
                              <p:par>
                                <p:cTn id="8" presetID="22" presetClass="entr" presetSubtype="4" fill="hold" nodeType="withEffect">
                                  <p:stCondLst>
                                    <p:cond delay="0"/>
                                  </p:stCondLst>
                                  <p:childTnLst>
                                    <p:set>
                                      <p:cBhvr>
                                        <p:cTn id="9" dur="1" fill="hold">
                                          <p:stCondLst>
                                            <p:cond delay="0"/>
                                          </p:stCondLst>
                                        </p:cTn>
                                        <p:tgtEl>
                                          <p:spTgt spid="76"/>
                                        </p:tgtEl>
                                        <p:attrNameLst>
                                          <p:attrName>style.visibility</p:attrName>
                                        </p:attrNameLst>
                                      </p:cBhvr>
                                      <p:to>
                                        <p:strVal val="visible"/>
                                      </p:to>
                                    </p:set>
                                    <p:animEffect transition="in" filter="wipe(down)">
                                      <p:cBhvr>
                                        <p:cTn id="10" dur="250"/>
                                        <p:tgtEl>
                                          <p:spTgt spid="7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fade">
                                      <p:cBhvr>
                                        <p:cTn id="13" dur="250"/>
                                        <p:tgtEl>
                                          <p:spTgt spid="81"/>
                                        </p:tgtEl>
                                      </p:cBhvr>
                                    </p:animEffect>
                                  </p:childTnLst>
                                </p:cTn>
                              </p:par>
                              <p:par>
                                <p:cTn id="14" presetID="10" presetClass="entr" presetSubtype="0" fill="hold" nodeType="with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250"/>
                                        <p:tgtEl>
                                          <p:spTgt spid="61"/>
                                        </p:tgtEl>
                                      </p:cBhvr>
                                    </p:animEffect>
                                  </p:childTnLst>
                                </p:cTn>
                              </p:par>
                              <p:par>
                                <p:cTn id="17" presetID="23" presetClass="entr" presetSubtype="16" decel="50000" fill="hold" nodeType="withEffect">
                                  <p:stCondLst>
                                    <p:cond delay="0"/>
                                  </p:stCondLst>
                                  <p:childTnLst>
                                    <p:set>
                                      <p:cBhvr>
                                        <p:cTn id="18" dur="1" fill="hold">
                                          <p:stCondLst>
                                            <p:cond delay="0"/>
                                          </p:stCondLst>
                                        </p:cTn>
                                        <p:tgtEl>
                                          <p:spTgt spid="99"/>
                                        </p:tgtEl>
                                        <p:attrNameLst>
                                          <p:attrName>style.visibility</p:attrName>
                                        </p:attrNameLst>
                                      </p:cBhvr>
                                      <p:to>
                                        <p:strVal val="visible"/>
                                      </p:to>
                                    </p:set>
                                    <p:anim calcmode="lin" valueType="num">
                                      <p:cBhvr>
                                        <p:cTn id="19" dur="167" fill="hold"/>
                                        <p:tgtEl>
                                          <p:spTgt spid="99"/>
                                        </p:tgtEl>
                                        <p:attrNameLst>
                                          <p:attrName>ppt_w</p:attrName>
                                        </p:attrNameLst>
                                      </p:cBhvr>
                                      <p:tavLst>
                                        <p:tav tm="0">
                                          <p:val>
                                            <p:strVal val="0"/>
                                          </p:val>
                                        </p:tav>
                                        <p:tav tm="100000">
                                          <p:val>
                                            <p:strVal val="#ppt_w"/>
                                          </p:val>
                                        </p:tav>
                                      </p:tavLst>
                                    </p:anim>
                                    <p:anim calcmode="lin" valueType="num">
                                      <p:cBhvr>
                                        <p:cTn id="20" dur="167" fill="hold"/>
                                        <p:tgtEl>
                                          <p:spTgt spid="99"/>
                                        </p:tgtEl>
                                        <p:attrNameLst>
                                          <p:attrName>ppt_h</p:attrName>
                                        </p:attrNameLst>
                                      </p:cBhvr>
                                      <p:tavLst>
                                        <p:tav tm="0">
                                          <p:val>
                                            <p:strVal val="0"/>
                                          </p:val>
                                        </p:tav>
                                        <p:tav tm="100000">
                                          <p:val>
                                            <p:strVal val="#ppt_h"/>
                                          </p:val>
                                        </p:tav>
                                      </p:tavLst>
                                    </p:anim>
                                    <p:animScale>
                                      <p:cBhvr>
                                        <p:cTn id="21" dur="167" autoRev="1" fill="hold">
                                          <p:stCondLst>
                                            <p:cond delay="167"/>
                                          </p:stCondLst>
                                        </p:cTn>
                                        <p:tgtEl>
                                          <p:spTgt spid="99"/>
                                        </p:tgtEl>
                                      </p:cBhvr>
                                      <p:from x="100000" y="100000"/>
                                      <p:to x="110000" y="110000"/>
                                    </p:animScale>
                                  </p:childTnLst>
                                </p:cTn>
                              </p:par>
                              <p:par>
                                <p:cTn id="22" presetID="22" presetClass="entr" presetSubtype="4"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80"/>
                                        </p:tgtEl>
                                        <p:attrNameLst>
                                          <p:attrName>style.visibility</p:attrName>
                                        </p:attrNameLst>
                                      </p:cBhvr>
                                      <p:to>
                                        <p:strVal val="visible"/>
                                      </p:to>
                                    </p:set>
                                    <p:animEffect transition="in" filter="fade">
                                      <p:cBhvr>
                                        <p:cTn id="28" dur="250"/>
                                        <p:tgtEl>
                                          <p:spTgt spid="80"/>
                                        </p:tgtEl>
                                      </p:cBhvr>
                                    </p:animEffect>
                                  </p:childTnLst>
                                </p:cTn>
                              </p:par>
                              <p:par>
                                <p:cTn id="29" presetID="22" presetClass="entr" presetSubtype="4" fill="hold" nodeType="with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wipe(down)">
                                      <p:cBhvr>
                                        <p:cTn id="31" dur="250"/>
                                        <p:tgtEl>
                                          <p:spTgt spid="7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3"/>
                                        </p:tgtEl>
                                        <p:attrNameLst>
                                          <p:attrName>style.visibility</p:attrName>
                                        </p:attrNameLst>
                                      </p:cBhvr>
                                      <p:to>
                                        <p:strVal val="visible"/>
                                      </p:to>
                                    </p:set>
                                    <p:animEffect transition="in" filter="fade">
                                      <p:cBhvr>
                                        <p:cTn id="34" dur="250"/>
                                        <p:tgtEl>
                                          <p:spTgt spid="83"/>
                                        </p:tgtEl>
                                      </p:cBhvr>
                                    </p:animEffect>
                                  </p:childTnLst>
                                </p:cTn>
                              </p:par>
                              <p:par>
                                <p:cTn id="35" presetID="10"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250"/>
                                        <p:tgtEl>
                                          <p:spTgt spid="6"/>
                                        </p:tgtEl>
                                      </p:cBhvr>
                                    </p:animEffect>
                                  </p:childTnLst>
                                </p:cTn>
                              </p:par>
                              <p:par>
                                <p:cTn id="38" presetID="23" presetClass="entr" presetSubtype="16" decel="50000" fill="hold" nodeType="withEffect">
                                  <p:stCondLst>
                                    <p:cond delay="0"/>
                                  </p:stCondLst>
                                  <p:childTnLst>
                                    <p:set>
                                      <p:cBhvr>
                                        <p:cTn id="39" dur="1" fill="hold">
                                          <p:stCondLst>
                                            <p:cond delay="0"/>
                                          </p:stCondLst>
                                        </p:cTn>
                                        <p:tgtEl>
                                          <p:spTgt spid="102"/>
                                        </p:tgtEl>
                                        <p:attrNameLst>
                                          <p:attrName>style.visibility</p:attrName>
                                        </p:attrNameLst>
                                      </p:cBhvr>
                                      <p:to>
                                        <p:strVal val="visible"/>
                                      </p:to>
                                    </p:set>
                                    <p:anim calcmode="lin" valueType="num">
                                      <p:cBhvr>
                                        <p:cTn id="40" dur="167" fill="hold"/>
                                        <p:tgtEl>
                                          <p:spTgt spid="102"/>
                                        </p:tgtEl>
                                        <p:attrNameLst>
                                          <p:attrName>ppt_w</p:attrName>
                                        </p:attrNameLst>
                                      </p:cBhvr>
                                      <p:tavLst>
                                        <p:tav tm="0">
                                          <p:val>
                                            <p:strVal val="0"/>
                                          </p:val>
                                        </p:tav>
                                        <p:tav tm="100000">
                                          <p:val>
                                            <p:strVal val="#ppt_w"/>
                                          </p:val>
                                        </p:tav>
                                      </p:tavLst>
                                    </p:anim>
                                    <p:anim calcmode="lin" valueType="num">
                                      <p:cBhvr>
                                        <p:cTn id="41" dur="167" fill="hold"/>
                                        <p:tgtEl>
                                          <p:spTgt spid="102"/>
                                        </p:tgtEl>
                                        <p:attrNameLst>
                                          <p:attrName>ppt_h</p:attrName>
                                        </p:attrNameLst>
                                      </p:cBhvr>
                                      <p:tavLst>
                                        <p:tav tm="0">
                                          <p:val>
                                            <p:strVal val="0"/>
                                          </p:val>
                                        </p:tav>
                                        <p:tav tm="100000">
                                          <p:val>
                                            <p:strVal val="#ppt_h"/>
                                          </p:val>
                                        </p:tav>
                                      </p:tavLst>
                                    </p:anim>
                                    <p:animScale>
                                      <p:cBhvr>
                                        <p:cTn id="42" dur="167" autoRev="1" fill="hold">
                                          <p:stCondLst>
                                            <p:cond delay="167"/>
                                          </p:stCondLst>
                                        </p:cTn>
                                        <p:tgtEl>
                                          <p:spTgt spid="102"/>
                                        </p:tgtEl>
                                      </p:cBhvr>
                                      <p:from x="100000" y="100000"/>
                                      <p:to x="110000" y="110000"/>
                                    </p:animScale>
                                  </p:childTnLst>
                                </p:cTn>
                              </p:par>
                              <p:par>
                                <p:cTn id="43" presetID="22" presetClass="entr" presetSubtype="8"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left)">
                                      <p:cBhvr>
                                        <p:cTn id="45" dur="500"/>
                                        <p:tgtEl>
                                          <p:spTgt spid="8"/>
                                        </p:tgtEl>
                                      </p:cBhvr>
                                    </p:animEffect>
                                  </p:childTnLst>
                                </p:cTn>
                              </p:par>
                            </p:childTnLst>
                          </p:cTn>
                        </p:par>
                        <p:par>
                          <p:cTn id="46" fill="hold">
                            <p:stCondLst>
                              <p:cond delay="1000"/>
                            </p:stCondLst>
                            <p:childTnLst>
                              <p:par>
                                <p:cTn id="47" presetID="10" presetClass="entr" presetSubtype="0" fill="hold" nodeType="afterEffect">
                                  <p:stCondLst>
                                    <p:cond delay="0"/>
                                  </p:stCondLst>
                                  <p:childTnLst>
                                    <p:set>
                                      <p:cBhvr>
                                        <p:cTn id="48" dur="1" fill="hold">
                                          <p:stCondLst>
                                            <p:cond delay="0"/>
                                          </p:stCondLst>
                                        </p:cTn>
                                        <p:tgtEl>
                                          <p:spTgt spid="87"/>
                                        </p:tgtEl>
                                        <p:attrNameLst>
                                          <p:attrName>style.visibility</p:attrName>
                                        </p:attrNameLst>
                                      </p:cBhvr>
                                      <p:to>
                                        <p:strVal val="visible"/>
                                      </p:to>
                                    </p:set>
                                    <p:animEffect transition="in" filter="fade">
                                      <p:cBhvr>
                                        <p:cTn id="49" dur="250"/>
                                        <p:tgtEl>
                                          <p:spTgt spid="87"/>
                                        </p:tgtEl>
                                      </p:cBhvr>
                                    </p:animEffect>
                                  </p:childTnLst>
                                </p:cTn>
                              </p:par>
                              <p:par>
                                <p:cTn id="50" presetID="22" presetClass="entr" presetSubtype="4" fill="hold" nodeType="withEffect">
                                  <p:stCondLst>
                                    <p:cond delay="0"/>
                                  </p:stCondLst>
                                  <p:childTnLst>
                                    <p:set>
                                      <p:cBhvr>
                                        <p:cTn id="51" dur="1" fill="hold">
                                          <p:stCondLst>
                                            <p:cond delay="0"/>
                                          </p:stCondLst>
                                        </p:cTn>
                                        <p:tgtEl>
                                          <p:spTgt spid="79"/>
                                        </p:tgtEl>
                                        <p:attrNameLst>
                                          <p:attrName>style.visibility</p:attrName>
                                        </p:attrNameLst>
                                      </p:cBhvr>
                                      <p:to>
                                        <p:strVal val="visible"/>
                                      </p:to>
                                    </p:set>
                                    <p:animEffect transition="in" filter="wipe(down)">
                                      <p:cBhvr>
                                        <p:cTn id="52" dur="250"/>
                                        <p:tgtEl>
                                          <p:spTgt spid="79"/>
                                        </p:tgtEl>
                                      </p:cBhvr>
                                    </p:animEffect>
                                  </p:childTnLst>
                                </p:cTn>
                              </p:par>
                              <p:par>
                                <p:cTn id="53" presetID="10" presetClass="entr" presetSubtype="0" fill="hold" nodeType="with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fade">
                                      <p:cBhvr>
                                        <p:cTn id="55" dur="250"/>
                                        <p:tgtEl>
                                          <p:spTgt spid="6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82"/>
                                        </p:tgtEl>
                                        <p:attrNameLst>
                                          <p:attrName>style.visibility</p:attrName>
                                        </p:attrNameLst>
                                      </p:cBhvr>
                                      <p:to>
                                        <p:strVal val="visible"/>
                                      </p:to>
                                    </p:set>
                                    <p:animEffect transition="in" filter="fade">
                                      <p:cBhvr>
                                        <p:cTn id="58" dur="250"/>
                                        <p:tgtEl>
                                          <p:spTgt spid="82"/>
                                        </p:tgtEl>
                                      </p:cBhvr>
                                    </p:animEffect>
                                  </p:childTnLst>
                                </p:cTn>
                              </p:par>
                              <p:par>
                                <p:cTn id="59" presetID="23" presetClass="entr" presetSubtype="16" decel="50000" fill="hold" nodeType="withEffect">
                                  <p:stCondLst>
                                    <p:cond delay="0"/>
                                  </p:stCondLst>
                                  <p:childTnLst>
                                    <p:set>
                                      <p:cBhvr>
                                        <p:cTn id="60" dur="1" fill="hold">
                                          <p:stCondLst>
                                            <p:cond delay="0"/>
                                          </p:stCondLst>
                                        </p:cTn>
                                        <p:tgtEl>
                                          <p:spTgt spid="105"/>
                                        </p:tgtEl>
                                        <p:attrNameLst>
                                          <p:attrName>style.visibility</p:attrName>
                                        </p:attrNameLst>
                                      </p:cBhvr>
                                      <p:to>
                                        <p:strVal val="visible"/>
                                      </p:to>
                                    </p:set>
                                    <p:anim calcmode="lin" valueType="num">
                                      <p:cBhvr>
                                        <p:cTn id="61" dur="167" fill="hold"/>
                                        <p:tgtEl>
                                          <p:spTgt spid="105"/>
                                        </p:tgtEl>
                                        <p:attrNameLst>
                                          <p:attrName>ppt_w</p:attrName>
                                        </p:attrNameLst>
                                      </p:cBhvr>
                                      <p:tavLst>
                                        <p:tav tm="0">
                                          <p:val>
                                            <p:strVal val="0"/>
                                          </p:val>
                                        </p:tav>
                                        <p:tav tm="100000">
                                          <p:val>
                                            <p:strVal val="#ppt_w"/>
                                          </p:val>
                                        </p:tav>
                                      </p:tavLst>
                                    </p:anim>
                                    <p:anim calcmode="lin" valueType="num">
                                      <p:cBhvr>
                                        <p:cTn id="62" dur="167" fill="hold"/>
                                        <p:tgtEl>
                                          <p:spTgt spid="105"/>
                                        </p:tgtEl>
                                        <p:attrNameLst>
                                          <p:attrName>ppt_h</p:attrName>
                                        </p:attrNameLst>
                                      </p:cBhvr>
                                      <p:tavLst>
                                        <p:tav tm="0">
                                          <p:val>
                                            <p:strVal val="0"/>
                                          </p:val>
                                        </p:tav>
                                        <p:tav tm="100000">
                                          <p:val>
                                            <p:strVal val="#ppt_h"/>
                                          </p:val>
                                        </p:tav>
                                      </p:tavLst>
                                    </p:anim>
                                    <p:animScale>
                                      <p:cBhvr>
                                        <p:cTn id="63" dur="167" autoRev="1" fill="hold">
                                          <p:stCondLst>
                                            <p:cond delay="167"/>
                                          </p:stCondLst>
                                        </p:cTn>
                                        <p:tgtEl>
                                          <p:spTgt spid="105"/>
                                        </p:tgtEl>
                                      </p:cBhvr>
                                      <p:from x="100000" y="100000"/>
                                      <p:to x="110000" y="110000"/>
                                    </p:animScale>
                                  </p:childTnLst>
                                </p:cTn>
                              </p:par>
                              <p:par>
                                <p:cTn id="64" presetID="22" presetClass="entr" presetSubtype="8"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left)">
                                      <p:cBhvr>
                                        <p:cTn id="66" dur="500"/>
                                        <p:tgtEl>
                                          <p:spTgt spid="9"/>
                                        </p:tgtEl>
                                      </p:cBhvr>
                                    </p:animEffect>
                                  </p:childTnLst>
                                </p:cTn>
                              </p:par>
                            </p:childTnLst>
                          </p:cTn>
                        </p:par>
                        <p:par>
                          <p:cTn id="67" fill="hold">
                            <p:stCondLst>
                              <p:cond delay="1500"/>
                            </p:stCondLst>
                            <p:childTnLst>
                              <p:par>
                                <p:cTn id="68" presetID="10" presetClass="entr" presetSubtype="0" fill="hold" nodeType="afterEffect">
                                  <p:stCondLst>
                                    <p:cond delay="0"/>
                                  </p:stCondLst>
                                  <p:childTnLst>
                                    <p:set>
                                      <p:cBhvr>
                                        <p:cTn id="69" dur="1" fill="hold">
                                          <p:stCondLst>
                                            <p:cond delay="0"/>
                                          </p:stCondLst>
                                        </p:cTn>
                                        <p:tgtEl>
                                          <p:spTgt spid="97"/>
                                        </p:tgtEl>
                                        <p:attrNameLst>
                                          <p:attrName>style.visibility</p:attrName>
                                        </p:attrNameLst>
                                      </p:cBhvr>
                                      <p:to>
                                        <p:strVal val="visible"/>
                                      </p:to>
                                    </p:set>
                                    <p:animEffect transition="in" filter="fade">
                                      <p:cBhvr>
                                        <p:cTn id="70" dur="250"/>
                                        <p:tgtEl>
                                          <p:spTgt spid="97"/>
                                        </p:tgtEl>
                                      </p:cBhvr>
                                    </p:animEffect>
                                  </p:childTnLst>
                                </p:cTn>
                              </p:par>
                              <p:par>
                                <p:cTn id="71" presetID="22" presetClass="entr" presetSubtype="4" fill="hold" nodeType="with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wipe(down)">
                                      <p:cBhvr>
                                        <p:cTn id="73" dur="250"/>
                                        <p:tgtEl>
                                          <p:spTgt spid="9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250"/>
                                        <p:tgtEl>
                                          <p:spTgt spid="92"/>
                                        </p:tgtEl>
                                      </p:cBhvr>
                                    </p:animEffect>
                                  </p:childTnLst>
                                </p:cTn>
                              </p:par>
                              <p:par>
                                <p:cTn id="77" presetID="10" presetClass="entr" presetSubtype="0" fill="hold" nodeType="withEffect">
                                  <p:stCondLst>
                                    <p:cond delay="0"/>
                                  </p:stCondLst>
                                  <p:childTnLst>
                                    <p:set>
                                      <p:cBhvr>
                                        <p:cTn id="78" dur="1" fill="hold">
                                          <p:stCondLst>
                                            <p:cond delay="0"/>
                                          </p:stCondLst>
                                        </p:cTn>
                                        <p:tgtEl>
                                          <p:spTgt spid="2"/>
                                        </p:tgtEl>
                                        <p:attrNameLst>
                                          <p:attrName>style.visibility</p:attrName>
                                        </p:attrNameLst>
                                      </p:cBhvr>
                                      <p:to>
                                        <p:strVal val="visible"/>
                                      </p:to>
                                    </p:set>
                                    <p:animEffect transition="in" filter="fade">
                                      <p:cBhvr>
                                        <p:cTn id="79" dur="250"/>
                                        <p:tgtEl>
                                          <p:spTgt spid="2"/>
                                        </p:tgtEl>
                                      </p:cBhvr>
                                    </p:animEffect>
                                  </p:childTnLst>
                                </p:cTn>
                              </p:par>
                              <p:par>
                                <p:cTn id="80" presetID="23" presetClass="entr" presetSubtype="16" decel="50000" fill="hold" nodeType="withEffect">
                                  <p:stCondLst>
                                    <p:cond delay="0"/>
                                  </p:stCondLst>
                                  <p:childTnLst>
                                    <p:set>
                                      <p:cBhvr>
                                        <p:cTn id="81" dur="1" fill="hold">
                                          <p:stCondLst>
                                            <p:cond delay="0"/>
                                          </p:stCondLst>
                                        </p:cTn>
                                        <p:tgtEl>
                                          <p:spTgt spid="111"/>
                                        </p:tgtEl>
                                        <p:attrNameLst>
                                          <p:attrName>style.visibility</p:attrName>
                                        </p:attrNameLst>
                                      </p:cBhvr>
                                      <p:to>
                                        <p:strVal val="visible"/>
                                      </p:to>
                                    </p:set>
                                    <p:anim calcmode="lin" valueType="num">
                                      <p:cBhvr>
                                        <p:cTn id="82" dur="167" fill="hold"/>
                                        <p:tgtEl>
                                          <p:spTgt spid="111"/>
                                        </p:tgtEl>
                                        <p:attrNameLst>
                                          <p:attrName>ppt_w</p:attrName>
                                        </p:attrNameLst>
                                      </p:cBhvr>
                                      <p:tavLst>
                                        <p:tav tm="0">
                                          <p:val>
                                            <p:strVal val="0"/>
                                          </p:val>
                                        </p:tav>
                                        <p:tav tm="100000">
                                          <p:val>
                                            <p:strVal val="#ppt_w"/>
                                          </p:val>
                                        </p:tav>
                                      </p:tavLst>
                                    </p:anim>
                                    <p:anim calcmode="lin" valueType="num">
                                      <p:cBhvr>
                                        <p:cTn id="83" dur="167" fill="hold"/>
                                        <p:tgtEl>
                                          <p:spTgt spid="111"/>
                                        </p:tgtEl>
                                        <p:attrNameLst>
                                          <p:attrName>ppt_h</p:attrName>
                                        </p:attrNameLst>
                                      </p:cBhvr>
                                      <p:tavLst>
                                        <p:tav tm="0">
                                          <p:val>
                                            <p:strVal val="0"/>
                                          </p:val>
                                        </p:tav>
                                        <p:tav tm="100000">
                                          <p:val>
                                            <p:strVal val="#ppt_h"/>
                                          </p:val>
                                        </p:tav>
                                      </p:tavLst>
                                    </p:anim>
                                    <p:animScale>
                                      <p:cBhvr>
                                        <p:cTn id="84" dur="167" autoRev="1" fill="hold">
                                          <p:stCondLst>
                                            <p:cond delay="167"/>
                                          </p:stCondLst>
                                        </p:cTn>
                                        <p:tgtEl>
                                          <p:spTgt spid="111"/>
                                        </p:tgtEl>
                                      </p:cBhvr>
                                      <p:from x="100000" y="100000"/>
                                      <p:to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9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B01A957-CDF2-443C-B60C-A4B9E70DBAC9}"/>
              </a:ext>
            </a:extLst>
          </p:cNvPr>
          <p:cNvSpPr>
            <a:spLocks/>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a16="http://schemas.microsoft.com/office/drawing/2014/main" id="{E1E54B95-7A97-4904-BBD0-8898D4CAE182}"/>
              </a:ext>
            </a:extLst>
          </p:cNvPr>
          <p:cNvSpPr txBox="1"/>
          <p:nvPr/>
        </p:nvSpPr>
        <p:spPr>
          <a:xfrm>
            <a:off x="2174409" y="1296903"/>
            <a:ext cx="2495876" cy="4416594"/>
          </a:xfrm>
          <a:prstGeom prst="rect">
            <a:avLst/>
          </a:prstGeom>
          <a:noFill/>
          <a:scene3d>
            <a:camera prst="perspectiveRight" fov="4200000">
              <a:rot lat="0" lon="17999957" rev="0"/>
            </a:camera>
            <a:lightRig rig="contrasting" dir="t"/>
          </a:scene3d>
          <a:sp3d>
            <a:extrusionClr>
              <a:schemeClr val="bg1"/>
            </a:extrusionClr>
          </a:sp3d>
        </p:spPr>
        <p:txBody>
          <a:bodyPr wrap="none" lIns="0" tIns="0" rIns="0" bIns="0" rtlCol="0">
            <a:spAutoFit/>
            <a:sp3d extrusionH="349250">
              <a:extrusionClr>
                <a:schemeClr val="accent1"/>
              </a:extrusionClr>
            </a:sp3d>
          </a:bodyPr>
          <a:lstStyle/>
          <a:p>
            <a:pPr algn="l"/>
            <a:r>
              <a:rPr lang="en-US" altLang="zh-CN" sz="28700" dirty="0">
                <a:gradFill>
                  <a:gsLst>
                    <a:gs pos="0">
                      <a:schemeClr val="accent1">
                        <a:lumMod val="76000"/>
                        <a:lumOff val="24000"/>
                      </a:schemeClr>
                    </a:gs>
                    <a:gs pos="100000">
                      <a:schemeClr val="accent2">
                        <a:lumMod val="88000"/>
                      </a:schemeClr>
                    </a:gs>
                  </a:gsLst>
                  <a:lin ang="5400000" scaled="1"/>
                </a:gradFill>
                <a:latin typeface="OPPOSans H" panose="00020600040101010101" pitchFamily="18" charset="-122"/>
                <a:ea typeface="OPPOSans H" panose="00020600040101010101" pitchFamily="18" charset="-122"/>
                <a:sym typeface="OPPOSans H" panose="00020600040101010101" pitchFamily="18" charset="-122"/>
              </a:rPr>
              <a:t>2</a:t>
            </a:r>
            <a:endParaRPr lang="zh-CN" altLang="en-US" sz="28700" dirty="0">
              <a:gradFill>
                <a:gsLst>
                  <a:gs pos="0">
                    <a:schemeClr val="accent1">
                      <a:lumMod val="76000"/>
                      <a:lumOff val="24000"/>
                    </a:schemeClr>
                  </a:gs>
                  <a:gs pos="100000">
                    <a:schemeClr val="accent2">
                      <a:lumMod val="88000"/>
                    </a:schemeClr>
                  </a:gs>
                </a:gsLst>
                <a:lin ang="5400000" scaled="1"/>
              </a:gradFill>
              <a:latin typeface="OPPOSans H" panose="00020600040101010101" pitchFamily="18" charset="-122"/>
              <a:ea typeface="OPPOSans H" panose="00020600040101010101" pitchFamily="18" charset="-122"/>
              <a:sym typeface="OPPOSans H" panose="00020600040101010101" pitchFamily="18" charset="-122"/>
            </a:endParaRPr>
          </a:p>
        </p:txBody>
      </p:sp>
      <p:grpSp>
        <p:nvGrpSpPr>
          <p:cNvPr id="6" name="组合 5">
            <a:extLst>
              <a:ext uri="{FF2B5EF4-FFF2-40B4-BE49-F238E27FC236}">
                <a16:creationId xmlns:a16="http://schemas.microsoft.com/office/drawing/2014/main" id="{6FBECE33-B91A-44D0-A88F-8F4AF0D76DE1}"/>
              </a:ext>
            </a:extLst>
          </p:cNvPr>
          <p:cNvGrpSpPr/>
          <p:nvPr/>
        </p:nvGrpSpPr>
        <p:grpSpPr>
          <a:xfrm flipV="1">
            <a:off x="4370216" y="3762624"/>
            <a:ext cx="1046548" cy="1012677"/>
            <a:chOff x="7358137" y="120226"/>
            <a:chExt cx="6955828" cy="6730704"/>
          </a:xfrm>
        </p:grpSpPr>
        <p:sp>
          <p:nvSpPr>
            <p:cNvPr id="7" name="任意多边形: 形状 6">
              <a:extLst>
                <a:ext uri="{FF2B5EF4-FFF2-40B4-BE49-F238E27FC236}">
                  <a16:creationId xmlns:a16="http://schemas.microsoft.com/office/drawing/2014/main" id="{26BB1567-45F6-45CB-910D-FD6B70D1984E}"/>
                </a:ext>
              </a:extLst>
            </p:cNvPr>
            <p:cNvSpPr/>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1D8249FD-AAD5-4AD5-B887-9AB62C02540D}"/>
                </a:ext>
              </a:extLst>
            </p:cNvPr>
            <p:cNvSpPr/>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AB21C985-1FA8-46ED-9EE0-8C7217FA5301}"/>
                </a:ext>
              </a:extLst>
            </p:cNvPr>
            <p:cNvSpPr/>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id="{0F9DAEFE-6C55-4CD0-953E-31167A035316}"/>
                </a:ext>
              </a:extLst>
            </p:cNvPr>
            <p:cNvSpPr/>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 name="文本框 4">
            <a:extLst>
              <a:ext uri="{FF2B5EF4-FFF2-40B4-BE49-F238E27FC236}">
                <a16:creationId xmlns:a16="http://schemas.microsoft.com/office/drawing/2014/main" id="{DFC6FCC9-9622-4BC0-BF68-57BDD511673D}"/>
              </a:ext>
            </a:extLst>
          </p:cNvPr>
          <p:cNvSpPr txBox="1"/>
          <p:nvPr/>
        </p:nvSpPr>
        <p:spPr>
          <a:xfrm>
            <a:off x="4278478" y="2027872"/>
            <a:ext cx="4924425" cy="1477328"/>
          </a:xfrm>
          <a:prstGeom prst="rect">
            <a:avLst/>
          </a:prstGeom>
          <a:noFill/>
        </p:spPr>
        <p:txBody>
          <a:bodyPr wrap="none" lIns="0" tIns="0" rIns="0" bIns="0" rtlCol="0">
            <a:spAutoFit/>
          </a:bodyPr>
          <a:lstStyle/>
          <a:p>
            <a:pPr algn="l"/>
            <a:r>
              <a:rPr lang="zh-CN" altLang="en-US" sz="9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项目展示</a:t>
            </a:r>
          </a:p>
        </p:txBody>
      </p:sp>
      <p:sp>
        <p:nvSpPr>
          <p:cNvPr id="11" name="文本框 10">
            <a:extLst>
              <a:ext uri="{FF2B5EF4-FFF2-40B4-BE49-F238E27FC236}">
                <a16:creationId xmlns:a16="http://schemas.microsoft.com/office/drawing/2014/main" id="{FD574949-F7E7-43AF-910A-34DBB45ACD89}"/>
              </a:ext>
            </a:extLst>
          </p:cNvPr>
          <p:cNvSpPr txBox="1"/>
          <p:nvPr/>
        </p:nvSpPr>
        <p:spPr>
          <a:xfrm>
            <a:off x="5575201" y="3505200"/>
            <a:ext cx="3532022" cy="281412"/>
          </a:xfrm>
          <a:prstGeom prst="rect">
            <a:avLst/>
          </a:prstGeom>
          <a:noFill/>
        </p:spPr>
        <p:txBody>
          <a:bodyPr wrap="square" lIns="0" tIns="0" rIns="0" bIns="0" rtlCol="0">
            <a:spAutoFit/>
          </a:bodyPr>
          <a:lstStyle/>
          <a:p>
            <a:pPr algn="dist"/>
            <a:r>
              <a:rPr lang="en-US" altLang="zh-CN" dirty="0">
                <a:solidFill>
                  <a:schemeClr val="bg1"/>
                </a:solidFill>
              </a:rPr>
              <a:t>PROJECT PRESENTATION</a:t>
            </a:r>
            <a:endParaRPr lang="zh-CN" altLang="en-US" dirty="0">
              <a:solidFill>
                <a:schemeClr val="bg1"/>
              </a:solidFill>
            </a:endParaRPr>
          </a:p>
        </p:txBody>
      </p:sp>
      <p:sp>
        <p:nvSpPr>
          <p:cNvPr id="16" name="矩形: 圆角 15">
            <a:extLst>
              <a:ext uri="{FF2B5EF4-FFF2-40B4-BE49-F238E27FC236}">
                <a16:creationId xmlns:a16="http://schemas.microsoft.com/office/drawing/2014/main" id="{E1873FE2-DE29-4E6D-89C1-C0EBEA52A2CA}"/>
              </a:ext>
            </a:extLst>
          </p:cNvPr>
          <p:cNvSpPr/>
          <p:nvPr/>
        </p:nvSpPr>
        <p:spPr>
          <a:xfrm>
            <a:off x="6628348" y="3905990"/>
            <a:ext cx="2478875" cy="36297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id="{327898AF-CEF4-49AB-B8C0-7EDB72C484C6}"/>
              </a:ext>
            </a:extLst>
          </p:cNvPr>
          <p:cNvSpPr/>
          <p:nvPr/>
        </p:nvSpPr>
        <p:spPr>
          <a:xfrm>
            <a:off x="5917148" y="4452938"/>
            <a:ext cx="3190075" cy="36297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271F20ED-8F6F-4DE2-9AA2-FA9E4FAA905C}"/>
              </a:ext>
            </a:extLst>
          </p:cNvPr>
          <p:cNvSpPr txBox="1"/>
          <p:nvPr/>
        </p:nvSpPr>
        <p:spPr>
          <a:xfrm>
            <a:off x="7332959" y="3948977"/>
            <a:ext cx="1615827" cy="276999"/>
          </a:xfrm>
          <a:prstGeom prst="rect">
            <a:avLst/>
          </a:prstGeom>
          <a:noFill/>
        </p:spPr>
        <p:txBody>
          <a:bodyPr wrap="none" lIns="0" tIns="0" rIns="0" bIns="0" rtlCol="0">
            <a:spAutoFit/>
          </a:bodyPr>
          <a:lstStyle/>
          <a:p>
            <a:pPr algn="l"/>
            <a:r>
              <a:rPr lang="zh-CN" altLang="en-US" dirty="0"/>
              <a:t>列举内容分类一</a:t>
            </a:r>
          </a:p>
        </p:txBody>
      </p:sp>
      <p:sp>
        <p:nvSpPr>
          <p:cNvPr id="14" name="文本框 13">
            <a:extLst>
              <a:ext uri="{FF2B5EF4-FFF2-40B4-BE49-F238E27FC236}">
                <a16:creationId xmlns:a16="http://schemas.microsoft.com/office/drawing/2014/main" id="{C9B26DE1-F58B-453A-8ED7-4CF886B68D27}"/>
              </a:ext>
            </a:extLst>
          </p:cNvPr>
          <p:cNvSpPr txBox="1"/>
          <p:nvPr/>
        </p:nvSpPr>
        <p:spPr>
          <a:xfrm>
            <a:off x="7332959" y="4495925"/>
            <a:ext cx="1615827" cy="276999"/>
          </a:xfrm>
          <a:prstGeom prst="rect">
            <a:avLst/>
          </a:prstGeom>
          <a:noFill/>
        </p:spPr>
        <p:txBody>
          <a:bodyPr wrap="none" lIns="0" tIns="0" rIns="0" bIns="0" rtlCol="0">
            <a:spAutoFit/>
          </a:bodyPr>
          <a:lstStyle/>
          <a:p>
            <a:pPr algn="l"/>
            <a:r>
              <a:rPr lang="zh-CN" altLang="en-US" dirty="0"/>
              <a:t>列举内容分类二</a:t>
            </a:r>
          </a:p>
        </p:txBody>
      </p:sp>
      <p:pic>
        <p:nvPicPr>
          <p:cNvPr id="29" name="图片 28">
            <a:extLst>
              <a:ext uri="{FF2B5EF4-FFF2-40B4-BE49-F238E27FC236}">
                <a16:creationId xmlns:a16="http://schemas.microsoft.com/office/drawing/2014/main" id="{E8E212F6-6536-4AB1-ACFF-2EEA2B858277}"/>
              </a:ext>
            </a:extLst>
          </p:cNvPr>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366280" y="0"/>
            <a:ext cx="12566854" cy="1863901"/>
          </a:xfrm>
          <a:custGeom>
            <a:avLst/>
            <a:gdLst>
              <a:gd name="connsiteX0" fmla="*/ 0 w 12192000"/>
              <a:gd name="connsiteY0" fmla="*/ 0 h 1863901"/>
              <a:gd name="connsiteX1" fmla="*/ 12192000 w 12192000"/>
              <a:gd name="connsiteY1" fmla="*/ 0 h 1863901"/>
              <a:gd name="connsiteX2" fmla="*/ 12192000 w 12192000"/>
              <a:gd name="connsiteY2" fmla="*/ 1863901 h 1863901"/>
              <a:gd name="connsiteX3" fmla="*/ 0 w 12192000"/>
              <a:gd name="connsiteY3" fmla="*/ 1863901 h 1863901"/>
            </a:gdLst>
            <a:ahLst/>
            <a:cxnLst>
              <a:cxn ang="0">
                <a:pos x="connsiteX0" y="connsiteY0"/>
              </a:cxn>
              <a:cxn ang="0">
                <a:pos x="connsiteX1" y="connsiteY1"/>
              </a:cxn>
              <a:cxn ang="0">
                <a:pos x="connsiteX2" y="connsiteY2"/>
              </a:cxn>
              <a:cxn ang="0">
                <a:pos x="connsiteX3" y="connsiteY3"/>
              </a:cxn>
            </a:cxnLst>
            <a:rect l="l" t="t" r="r" b="b"/>
            <a:pathLst>
              <a:path w="12192000" h="1863901">
                <a:moveTo>
                  <a:pt x="0" y="0"/>
                </a:moveTo>
                <a:lnTo>
                  <a:pt x="12192000" y="0"/>
                </a:lnTo>
                <a:lnTo>
                  <a:pt x="12192000" y="1863901"/>
                </a:lnTo>
                <a:lnTo>
                  <a:pt x="0" y="1863901"/>
                </a:lnTo>
                <a:close/>
              </a:path>
            </a:pathLst>
          </a:custGeom>
        </p:spPr>
      </p:pic>
      <p:pic>
        <p:nvPicPr>
          <p:cNvPr id="18" name="图片 17">
            <a:extLst>
              <a:ext uri="{FF2B5EF4-FFF2-40B4-BE49-F238E27FC236}">
                <a16:creationId xmlns:a16="http://schemas.microsoft.com/office/drawing/2014/main" id="{9DDBEAFB-93B8-43C5-B937-3DF17B40ECE7}"/>
              </a:ext>
            </a:extLst>
          </p:cNvPr>
          <p:cNvPicPr>
            <a:picLocks noChangeAspect="1"/>
          </p:cNvPicPr>
          <p:nvPr/>
        </p:nvPicPr>
        <p:blipFill>
          <a:blip r:embed="rId3">
            <a:lum bright="70000" contrast="-70000"/>
            <a:alphaModFix amt="37000"/>
          </a:blip>
          <a:stretch>
            <a:fillRect/>
          </a:stretch>
        </p:blipFill>
        <p:spPr>
          <a:xfrm>
            <a:off x="-220093" y="1330903"/>
            <a:ext cx="12632187" cy="6858000"/>
          </a:xfrm>
          <a:prstGeom prst="rect">
            <a:avLst/>
          </a:prstGeom>
          <a:scene3d>
            <a:camera prst="perspectiveRelaxed" fov="7200000">
              <a:rot lat="16773592" lon="0" rev="0"/>
            </a:camera>
            <a:lightRig rig="threePt" dir="t"/>
          </a:scene3d>
        </p:spPr>
      </p:pic>
    </p:spTree>
    <p:extLst>
      <p:ext uri="{BB962C8B-B14F-4D97-AF65-F5344CB8AC3E}">
        <p14:creationId xmlns:p14="http://schemas.microsoft.com/office/powerpoint/2010/main" val="182549946"/>
      </p:ext>
    </p:extLst>
  </p:cSld>
  <p:clrMapOvr>
    <a:masterClrMapping/>
  </p:clrMapOvr>
  <p:transition spd="slow">
    <p:wipe di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BF0C882-5447-4D51-AEF2-FEBA6D0792D6}"/>
              </a:ext>
            </a:extLst>
          </p:cNvPr>
          <p:cNvSpPr>
            <a:spLocks/>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4" name="图片 53">
            <a:extLst>
              <a:ext uri="{FF2B5EF4-FFF2-40B4-BE49-F238E27FC236}">
                <a16:creationId xmlns:a16="http://schemas.microsoft.com/office/drawing/2014/main" id="{4A743460-C11F-43F1-B5D4-B56CE755C742}"/>
              </a:ext>
            </a:extLst>
          </p:cNvPr>
          <p:cNvPicPr>
            <a:picLocks noChangeAspect="1"/>
          </p:cNvPicPr>
          <p:nvPr/>
        </p:nvPicPr>
        <p:blipFill>
          <a:blip r:embed="rId2">
            <a:lum bright="70000" contrast="-70000"/>
            <a:alphaModFix amt="37000"/>
          </a:blip>
          <a:stretch>
            <a:fillRect/>
          </a:stretch>
        </p:blipFill>
        <p:spPr>
          <a:xfrm>
            <a:off x="-220093" y="1330903"/>
            <a:ext cx="12632187" cy="6858000"/>
          </a:xfrm>
          <a:prstGeom prst="rect">
            <a:avLst/>
          </a:prstGeom>
          <a:scene3d>
            <a:camera prst="perspectiveRelaxed" fov="7200000">
              <a:rot lat="16773592" lon="0" rev="0"/>
            </a:camera>
            <a:lightRig rig="threePt" dir="t"/>
          </a:scene3d>
        </p:spPr>
      </p:pic>
      <p:grpSp>
        <p:nvGrpSpPr>
          <p:cNvPr id="30" name="组合 29">
            <a:extLst>
              <a:ext uri="{FF2B5EF4-FFF2-40B4-BE49-F238E27FC236}">
                <a16:creationId xmlns:a16="http://schemas.microsoft.com/office/drawing/2014/main" id="{D2010E1C-3C1D-485A-A576-5E2E3F0D5F6F}"/>
              </a:ext>
            </a:extLst>
          </p:cNvPr>
          <p:cNvGrpSpPr/>
          <p:nvPr/>
        </p:nvGrpSpPr>
        <p:grpSpPr>
          <a:xfrm flipV="1">
            <a:off x="507207" y="364608"/>
            <a:ext cx="646930" cy="625992"/>
            <a:chOff x="7358137" y="120226"/>
            <a:chExt cx="6955828" cy="6730704"/>
          </a:xfrm>
        </p:grpSpPr>
        <p:sp>
          <p:nvSpPr>
            <p:cNvPr id="31" name="任意多边形: 形状 30">
              <a:extLst>
                <a:ext uri="{FF2B5EF4-FFF2-40B4-BE49-F238E27FC236}">
                  <a16:creationId xmlns:a16="http://schemas.microsoft.com/office/drawing/2014/main" id="{AB998579-8832-4B49-9631-9F29DDA8E734}"/>
                </a:ext>
              </a:extLst>
            </p:cNvPr>
            <p:cNvSpPr/>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80951402-5BA5-4FC6-922E-66C9FBD0C97B}"/>
                </a:ext>
              </a:extLst>
            </p:cNvPr>
            <p:cNvSpPr/>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形状 32">
              <a:extLst>
                <a:ext uri="{FF2B5EF4-FFF2-40B4-BE49-F238E27FC236}">
                  <a16:creationId xmlns:a16="http://schemas.microsoft.com/office/drawing/2014/main" id="{7CC5672A-5706-4AA7-AF1C-28D2AFA69E05}"/>
                </a:ext>
              </a:extLst>
            </p:cNvPr>
            <p:cNvSpPr/>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a:extLst>
                <a:ext uri="{FF2B5EF4-FFF2-40B4-BE49-F238E27FC236}">
                  <a16:creationId xmlns:a16="http://schemas.microsoft.com/office/drawing/2014/main" id="{FEE3C5AA-EAA2-413C-A746-2750089FF9E9}"/>
                </a:ext>
              </a:extLst>
            </p:cNvPr>
            <p:cNvSpPr/>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0" name="文本框 9">
            <a:extLst>
              <a:ext uri="{FF2B5EF4-FFF2-40B4-BE49-F238E27FC236}">
                <a16:creationId xmlns:a16="http://schemas.microsoft.com/office/drawing/2014/main" id="{AB4D97C9-1FCF-43E4-BC8C-A2389B8FCA4A}"/>
              </a:ext>
            </a:extLst>
          </p:cNvPr>
          <p:cNvSpPr txBox="1"/>
          <p:nvPr/>
        </p:nvSpPr>
        <p:spPr>
          <a:xfrm>
            <a:off x="805186" y="418809"/>
            <a:ext cx="3231654" cy="553998"/>
          </a:xfrm>
          <a:prstGeom prst="rect">
            <a:avLst/>
          </a:prstGeom>
          <a:noFill/>
        </p:spPr>
        <p:txBody>
          <a:bodyPr wrap="none" lIns="0" tIns="0" rIns="0" bIns="0" rtlCol="0">
            <a:spAutoFit/>
          </a:bodyPr>
          <a:lstStyle/>
          <a:p>
            <a:pPr algn="l"/>
            <a:r>
              <a:rPr lang="zh-CN" altLang="en-US" sz="3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请输入你的标题</a:t>
            </a:r>
          </a:p>
        </p:txBody>
      </p:sp>
      <p:sp>
        <p:nvSpPr>
          <p:cNvPr id="11" name="文本框 10">
            <a:extLst>
              <a:ext uri="{FF2B5EF4-FFF2-40B4-BE49-F238E27FC236}">
                <a16:creationId xmlns:a16="http://schemas.microsoft.com/office/drawing/2014/main" id="{127E74F2-14AB-4A6A-BB3C-3747B9FF978E}"/>
              </a:ext>
            </a:extLst>
          </p:cNvPr>
          <p:cNvSpPr txBox="1"/>
          <p:nvPr/>
        </p:nvSpPr>
        <p:spPr>
          <a:xfrm>
            <a:off x="812537" y="987460"/>
            <a:ext cx="2832363" cy="215444"/>
          </a:xfrm>
          <a:prstGeom prst="rect">
            <a:avLst/>
          </a:prstGeom>
          <a:noFill/>
        </p:spPr>
        <p:txBody>
          <a:bodyPr wrap="square" lIns="0" tIns="0" rIns="0" bIns="0" rtlCol="0">
            <a:spAutoFit/>
          </a:bodyPr>
          <a:lstStyle/>
          <a:p>
            <a:pPr algn="dist"/>
            <a:r>
              <a:rPr lang="en-US" altLang="zh-CN" sz="1400" dirty="0">
                <a:solidFill>
                  <a:schemeClr val="bg1"/>
                </a:solidFill>
              </a:rPr>
              <a:t>PLEASE ENTER YOUR TITLE</a:t>
            </a:r>
            <a:endParaRPr lang="zh-CN" altLang="en-US" sz="1400" dirty="0">
              <a:solidFill>
                <a:schemeClr val="bg1"/>
              </a:solidFill>
            </a:endParaRPr>
          </a:p>
        </p:txBody>
      </p:sp>
      <p:grpSp>
        <p:nvGrpSpPr>
          <p:cNvPr id="16" name="组合 15">
            <a:extLst>
              <a:ext uri="{FF2B5EF4-FFF2-40B4-BE49-F238E27FC236}">
                <a16:creationId xmlns:a16="http://schemas.microsoft.com/office/drawing/2014/main" id="{D98182BB-648E-46D2-A79B-9FC6508B6D86}"/>
              </a:ext>
            </a:extLst>
          </p:cNvPr>
          <p:cNvGrpSpPr/>
          <p:nvPr/>
        </p:nvGrpSpPr>
        <p:grpSpPr>
          <a:xfrm rot="16200000" flipH="1">
            <a:off x="3769901" y="1916767"/>
            <a:ext cx="4834" cy="5236361"/>
            <a:chOff x="1951805" y="1530799"/>
            <a:chExt cx="4834" cy="5236361"/>
          </a:xfrm>
        </p:grpSpPr>
        <p:cxnSp>
          <p:nvCxnSpPr>
            <p:cNvPr id="72" name="直接连接符 71">
              <a:extLst>
                <a:ext uri="{FF2B5EF4-FFF2-40B4-BE49-F238E27FC236}">
                  <a16:creationId xmlns:a16="http://schemas.microsoft.com/office/drawing/2014/main" id="{0E37DFF0-9D4A-4146-B00F-E97C5B9AC19C}"/>
                </a:ext>
              </a:extLst>
            </p:cNvPr>
            <p:cNvCxnSpPr>
              <a:cxnSpLocks/>
            </p:cNvCxnSpPr>
            <p:nvPr/>
          </p:nvCxnSpPr>
          <p:spPr>
            <a:xfrm rot="5400000">
              <a:off x="1705512" y="1777092"/>
              <a:ext cx="492585"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2CE2460B-EDAA-482C-9946-65307674555A}"/>
                </a:ext>
              </a:extLst>
            </p:cNvPr>
            <p:cNvCxnSpPr>
              <a:cxnSpLocks/>
            </p:cNvCxnSpPr>
            <p:nvPr/>
          </p:nvCxnSpPr>
          <p:spPr>
            <a:xfrm rot="5400000">
              <a:off x="-575185" y="4235336"/>
              <a:ext cx="5063648" cy="0"/>
            </a:xfrm>
            <a:prstGeom prst="line">
              <a:avLst/>
            </a:prstGeom>
            <a:ln w="19050" cap="rnd">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89" name="矩形 88">
            <a:extLst>
              <a:ext uri="{FF2B5EF4-FFF2-40B4-BE49-F238E27FC236}">
                <a16:creationId xmlns:a16="http://schemas.microsoft.com/office/drawing/2014/main" id="{6AB700BD-540F-4F5A-B72B-23CD72FEDCB8}"/>
              </a:ext>
            </a:extLst>
          </p:cNvPr>
          <p:cNvSpPr/>
          <p:nvPr/>
        </p:nvSpPr>
        <p:spPr>
          <a:xfrm rot="5400000">
            <a:off x="10458040" y="4492432"/>
            <a:ext cx="60052" cy="1817996"/>
          </a:xfrm>
          <a:prstGeom prst="rect">
            <a:avLst/>
          </a:prstGeom>
          <a:gradFill flip="none" rotWithShape="1">
            <a:gsLst>
              <a:gs pos="0">
                <a:schemeClr val="accent1"/>
              </a:gs>
              <a:gs pos="100000">
                <a:schemeClr val="accent2">
                  <a:lumMod val="100000"/>
                </a:schemeClr>
              </a:gs>
            </a:gsLst>
            <a:lin ang="2700000" scaled="0"/>
            <a:tileRect/>
          </a:grad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mn-ea"/>
            </a:endParaRPr>
          </a:p>
        </p:txBody>
      </p:sp>
      <p:grpSp>
        <p:nvGrpSpPr>
          <p:cNvPr id="6" name="组合 5">
            <a:extLst>
              <a:ext uri="{FF2B5EF4-FFF2-40B4-BE49-F238E27FC236}">
                <a16:creationId xmlns:a16="http://schemas.microsoft.com/office/drawing/2014/main" id="{7A2355C6-FDEC-44AC-939C-D6BA71D66C96}"/>
              </a:ext>
            </a:extLst>
          </p:cNvPr>
          <p:cNvGrpSpPr/>
          <p:nvPr/>
        </p:nvGrpSpPr>
        <p:grpSpPr>
          <a:xfrm>
            <a:off x="1095848" y="3552816"/>
            <a:ext cx="1568769" cy="582407"/>
            <a:chOff x="2099983" y="4098179"/>
            <a:chExt cx="1568769" cy="582407"/>
          </a:xfrm>
        </p:grpSpPr>
        <p:grpSp>
          <p:nvGrpSpPr>
            <p:cNvPr id="95" name="组合 94">
              <a:extLst>
                <a:ext uri="{FF2B5EF4-FFF2-40B4-BE49-F238E27FC236}">
                  <a16:creationId xmlns:a16="http://schemas.microsoft.com/office/drawing/2014/main" id="{DCC52E07-76BB-4FF6-9048-5FF9DF3B8B26}"/>
                </a:ext>
              </a:extLst>
            </p:cNvPr>
            <p:cNvGrpSpPr/>
            <p:nvPr/>
          </p:nvGrpSpPr>
          <p:grpSpPr>
            <a:xfrm>
              <a:off x="2099983" y="4098179"/>
              <a:ext cx="409598" cy="409598"/>
              <a:chOff x="2307966" y="3838104"/>
              <a:chExt cx="409598" cy="409598"/>
            </a:xfrm>
          </p:grpSpPr>
          <p:sp>
            <p:nvSpPr>
              <p:cNvPr id="96" name="椭圆 95">
                <a:extLst>
                  <a:ext uri="{FF2B5EF4-FFF2-40B4-BE49-F238E27FC236}">
                    <a16:creationId xmlns:a16="http://schemas.microsoft.com/office/drawing/2014/main" id="{D3027D77-B8CD-4AF6-BAEB-C3045D294740}"/>
                  </a:ext>
                </a:extLst>
              </p:cNvPr>
              <p:cNvSpPr/>
              <p:nvPr/>
            </p:nvSpPr>
            <p:spPr>
              <a:xfrm>
                <a:off x="2384565" y="3914703"/>
                <a:ext cx="256400" cy="256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Oval 69+">
                <a:extLst>
                  <a:ext uri="{FF2B5EF4-FFF2-40B4-BE49-F238E27FC236}">
                    <a16:creationId xmlns:a16="http://schemas.microsoft.com/office/drawing/2014/main" id="{5C6E4718-CE0E-49DB-BCD6-8198733D6E87}"/>
                  </a:ext>
                </a:extLst>
              </p:cNvPr>
              <p:cNvSpPr/>
              <p:nvPr/>
            </p:nvSpPr>
            <p:spPr>
              <a:xfrm>
                <a:off x="2307966" y="3838104"/>
                <a:ext cx="409598" cy="409598"/>
              </a:xfrm>
              <a:prstGeom prst="ellipse">
                <a:avLst/>
              </a:prstGeom>
              <a:solidFill>
                <a:schemeClr val="accent2">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a:extLst>
                <a:ext uri="{FF2B5EF4-FFF2-40B4-BE49-F238E27FC236}">
                  <a16:creationId xmlns:a16="http://schemas.microsoft.com/office/drawing/2014/main" id="{46824331-E053-4621-BE25-138B60E2E400}"/>
                </a:ext>
              </a:extLst>
            </p:cNvPr>
            <p:cNvSpPr txBox="1"/>
            <p:nvPr/>
          </p:nvSpPr>
          <p:spPr>
            <a:xfrm>
              <a:off x="2152225" y="4126588"/>
              <a:ext cx="1516527" cy="553998"/>
            </a:xfrm>
            <a:prstGeom prst="rect">
              <a:avLst/>
            </a:prstGeom>
            <a:noFill/>
          </p:spPr>
          <p:txBody>
            <a:bodyPr wrap="square" lIns="0" tIns="0" rIns="0" bIns="0" rtlCol="0">
              <a:spAutoFit/>
            </a:bodyPr>
            <a:lstStyle/>
            <a:p>
              <a:pPr algn="l"/>
              <a:r>
                <a:rPr lang="en-US" altLang="zh-CN" sz="3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99</a:t>
              </a:r>
              <a:r>
                <a:rPr lang="zh-CN" altLang="en-US" sz="1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a:t>
              </a:r>
              <a:endParaRPr lang="zh-CN" altLang="en-US" sz="3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endParaRPr>
            </a:p>
          </p:txBody>
        </p:sp>
      </p:grpSp>
      <p:grpSp>
        <p:nvGrpSpPr>
          <p:cNvPr id="7" name="组合 6">
            <a:extLst>
              <a:ext uri="{FF2B5EF4-FFF2-40B4-BE49-F238E27FC236}">
                <a16:creationId xmlns:a16="http://schemas.microsoft.com/office/drawing/2014/main" id="{A6FFA5CC-56EF-4216-817B-929C5CF295CA}"/>
              </a:ext>
            </a:extLst>
          </p:cNvPr>
          <p:cNvGrpSpPr/>
          <p:nvPr/>
        </p:nvGrpSpPr>
        <p:grpSpPr>
          <a:xfrm>
            <a:off x="3353851" y="1895293"/>
            <a:ext cx="1565135" cy="572187"/>
            <a:chOff x="4711861" y="4431178"/>
            <a:chExt cx="1565135" cy="572187"/>
          </a:xfrm>
        </p:grpSpPr>
        <p:grpSp>
          <p:nvGrpSpPr>
            <p:cNvPr id="98" name="组合 97">
              <a:extLst>
                <a:ext uri="{FF2B5EF4-FFF2-40B4-BE49-F238E27FC236}">
                  <a16:creationId xmlns:a16="http://schemas.microsoft.com/office/drawing/2014/main" id="{2DCFF586-4F23-4D28-8A51-63D9F7D70680}"/>
                </a:ext>
              </a:extLst>
            </p:cNvPr>
            <p:cNvGrpSpPr/>
            <p:nvPr/>
          </p:nvGrpSpPr>
          <p:grpSpPr>
            <a:xfrm>
              <a:off x="4711861" y="4431178"/>
              <a:ext cx="409598" cy="409598"/>
              <a:chOff x="4982156" y="2658747"/>
              <a:chExt cx="409598" cy="409598"/>
            </a:xfrm>
          </p:grpSpPr>
          <p:sp>
            <p:nvSpPr>
              <p:cNvPr id="99" name="Oval 69+">
                <a:extLst>
                  <a:ext uri="{FF2B5EF4-FFF2-40B4-BE49-F238E27FC236}">
                    <a16:creationId xmlns:a16="http://schemas.microsoft.com/office/drawing/2014/main" id="{B6288351-733E-4E20-8027-D6C361646E39}"/>
                  </a:ext>
                </a:extLst>
              </p:cNvPr>
              <p:cNvSpPr/>
              <p:nvPr/>
            </p:nvSpPr>
            <p:spPr>
              <a:xfrm>
                <a:off x="4982156" y="2658747"/>
                <a:ext cx="409598" cy="409598"/>
              </a:xfrm>
              <a:prstGeom prst="ellipse">
                <a:avLst/>
              </a:prstGeom>
              <a:solidFill>
                <a:schemeClr val="accent4">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A1FBB43F-4A69-4D3D-9208-63B86C004413}"/>
                  </a:ext>
                </a:extLst>
              </p:cNvPr>
              <p:cNvSpPr/>
              <p:nvPr/>
            </p:nvSpPr>
            <p:spPr>
              <a:xfrm>
                <a:off x="5058755" y="2735346"/>
                <a:ext cx="256400" cy="256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文本框 92">
              <a:extLst>
                <a:ext uri="{FF2B5EF4-FFF2-40B4-BE49-F238E27FC236}">
                  <a16:creationId xmlns:a16="http://schemas.microsoft.com/office/drawing/2014/main" id="{87648F4F-4022-41E4-BA16-A6F6182F5349}"/>
                </a:ext>
              </a:extLst>
            </p:cNvPr>
            <p:cNvSpPr txBox="1"/>
            <p:nvPr/>
          </p:nvSpPr>
          <p:spPr>
            <a:xfrm>
              <a:off x="4760469" y="4449367"/>
              <a:ext cx="1516527" cy="553998"/>
            </a:xfrm>
            <a:prstGeom prst="rect">
              <a:avLst/>
            </a:prstGeom>
            <a:noFill/>
          </p:spPr>
          <p:txBody>
            <a:bodyPr wrap="square" lIns="0" tIns="0" rIns="0" bIns="0" rtlCol="0">
              <a:spAutoFit/>
            </a:bodyPr>
            <a:lstStyle/>
            <a:p>
              <a:pPr algn="l"/>
              <a:r>
                <a:rPr lang="en-US" altLang="zh-CN" sz="3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98</a:t>
              </a:r>
              <a:r>
                <a:rPr lang="zh-CN" altLang="en-US" sz="1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a:t>
              </a:r>
            </a:p>
          </p:txBody>
        </p:sp>
      </p:grpSp>
      <p:sp>
        <p:nvSpPr>
          <p:cNvPr id="107" name="文本框 106">
            <a:extLst>
              <a:ext uri="{FF2B5EF4-FFF2-40B4-BE49-F238E27FC236}">
                <a16:creationId xmlns:a16="http://schemas.microsoft.com/office/drawing/2014/main" id="{3E1584C6-8FD0-43E1-BFC5-54F31A59C5BA}"/>
              </a:ext>
            </a:extLst>
          </p:cNvPr>
          <p:cNvSpPr txBox="1"/>
          <p:nvPr/>
        </p:nvSpPr>
        <p:spPr>
          <a:xfrm>
            <a:off x="2220264" y="3597962"/>
            <a:ext cx="1419044" cy="822276"/>
          </a:xfrm>
          <a:prstGeom prst="rect">
            <a:avLst/>
          </a:prstGeom>
          <a:noFill/>
        </p:spPr>
        <p:txBody>
          <a:bodyPr wrap="square" lIns="0" tIns="0" rIns="0" bIns="0" rtlCol="0">
            <a:spAutoFit/>
          </a:bodyPr>
          <a:lstStyle/>
          <a:p>
            <a:pPr>
              <a:lnSpc>
                <a:spcPct val="130000"/>
              </a:lnSpc>
            </a:pPr>
            <a:r>
              <a:rPr lang="zh-CN" altLang="en-US" sz="1400" dirty="0">
                <a:solidFill>
                  <a:schemeClr val="bg1"/>
                </a:solidFill>
              </a:rPr>
              <a:t>请输入你的内容请输入你的内容请输入你的内容</a:t>
            </a:r>
          </a:p>
        </p:txBody>
      </p:sp>
      <p:sp>
        <p:nvSpPr>
          <p:cNvPr id="109" name="文本框 108">
            <a:extLst>
              <a:ext uri="{FF2B5EF4-FFF2-40B4-BE49-F238E27FC236}">
                <a16:creationId xmlns:a16="http://schemas.microsoft.com/office/drawing/2014/main" id="{C5F0284D-D671-45CD-B0CB-3E6A7AFA8B98}"/>
              </a:ext>
            </a:extLst>
          </p:cNvPr>
          <p:cNvSpPr txBox="1"/>
          <p:nvPr/>
        </p:nvSpPr>
        <p:spPr>
          <a:xfrm>
            <a:off x="263738" y="4072455"/>
            <a:ext cx="1419044" cy="374526"/>
          </a:xfrm>
          <a:prstGeom prst="rect">
            <a:avLst/>
          </a:prstGeom>
          <a:noFill/>
        </p:spPr>
        <p:txBody>
          <a:bodyPr wrap="square" lIns="0" tIns="0" rIns="0" bIns="0" rtlCol="0">
            <a:spAutoFit/>
          </a:bodyPr>
          <a:lstStyle/>
          <a:p>
            <a:pPr algn="r">
              <a:lnSpc>
                <a:spcPct val="130000"/>
              </a:lnSpc>
            </a:pPr>
            <a:r>
              <a:rPr lang="zh-CN" altLang="en-US" sz="20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标题</a:t>
            </a:r>
          </a:p>
        </p:txBody>
      </p:sp>
      <p:sp>
        <p:nvSpPr>
          <p:cNvPr id="17" name="矩形 16">
            <a:extLst>
              <a:ext uri="{FF2B5EF4-FFF2-40B4-BE49-F238E27FC236}">
                <a16:creationId xmlns:a16="http://schemas.microsoft.com/office/drawing/2014/main" id="{3743D5A1-A3DB-48F4-9B66-C0F846914013}"/>
              </a:ext>
            </a:extLst>
          </p:cNvPr>
          <p:cNvSpPr/>
          <p:nvPr/>
        </p:nvSpPr>
        <p:spPr>
          <a:xfrm>
            <a:off x="7293125" y="1949838"/>
            <a:ext cx="4095600" cy="1479162"/>
          </a:xfrm>
          <a:prstGeom prst="rect">
            <a:avLst/>
          </a:prstGeom>
          <a:pattFill prst="dashUpDiag">
            <a:fgClr>
              <a:schemeClr val="bg2"/>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替换图片</a:t>
            </a:r>
          </a:p>
        </p:txBody>
      </p:sp>
      <p:grpSp>
        <p:nvGrpSpPr>
          <p:cNvPr id="113" name="组合 112">
            <a:extLst>
              <a:ext uri="{FF2B5EF4-FFF2-40B4-BE49-F238E27FC236}">
                <a16:creationId xmlns:a16="http://schemas.microsoft.com/office/drawing/2014/main" id="{1CC8F663-1127-4457-B922-C121A98B1F87}"/>
              </a:ext>
            </a:extLst>
          </p:cNvPr>
          <p:cNvGrpSpPr/>
          <p:nvPr/>
        </p:nvGrpSpPr>
        <p:grpSpPr>
          <a:xfrm rot="16200000">
            <a:off x="5360839" y="951704"/>
            <a:ext cx="4835" cy="3859736"/>
            <a:chOff x="1951805" y="1530799"/>
            <a:chExt cx="4835" cy="3859736"/>
          </a:xfrm>
        </p:grpSpPr>
        <p:cxnSp>
          <p:nvCxnSpPr>
            <p:cNvPr id="114" name="直接连接符 113">
              <a:extLst>
                <a:ext uri="{FF2B5EF4-FFF2-40B4-BE49-F238E27FC236}">
                  <a16:creationId xmlns:a16="http://schemas.microsoft.com/office/drawing/2014/main" id="{545A44E6-0974-47FB-8478-BBC2819D5A43}"/>
                </a:ext>
              </a:extLst>
            </p:cNvPr>
            <p:cNvCxnSpPr>
              <a:cxnSpLocks/>
            </p:cNvCxnSpPr>
            <p:nvPr/>
          </p:nvCxnSpPr>
          <p:spPr>
            <a:xfrm rot="5400000">
              <a:off x="1705512" y="1777092"/>
              <a:ext cx="492585"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8A5F549A-10EB-463D-8924-C59DFF87A327}"/>
                </a:ext>
              </a:extLst>
            </p:cNvPr>
            <p:cNvCxnSpPr>
              <a:cxnSpLocks/>
            </p:cNvCxnSpPr>
            <p:nvPr/>
          </p:nvCxnSpPr>
          <p:spPr>
            <a:xfrm rot="5400000">
              <a:off x="113128" y="3547024"/>
              <a:ext cx="3687023" cy="0"/>
            </a:xfrm>
            <a:prstGeom prst="line">
              <a:avLst/>
            </a:prstGeom>
            <a:ln w="19050" cap="rnd">
              <a:solidFill>
                <a:schemeClr val="accent4"/>
              </a:solidFill>
              <a:prstDash val="sysDot"/>
            </a:ln>
          </p:spPr>
          <p:style>
            <a:lnRef idx="1">
              <a:schemeClr val="accent1"/>
            </a:lnRef>
            <a:fillRef idx="0">
              <a:schemeClr val="accent1"/>
            </a:fillRef>
            <a:effectRef idx="0">
              <a:schemeClr val="accent1"/>
            </a:effectRef>
            <a:fontRef idx="minor">
              <a:schemeClr val="tx1"/>
            </a:fontRef>
          </p:style>
        </p:cxnSp>
      </p:grpSp>
      <p:sp>
        <p:nvSpPr>
          <p:cNvPr id="116" name="文本框 115">
            <a:extLst>
              <a:ext uri="{FF2B5EF4-FFF2-40B4-BE49-F238E27FC236}">
                <a16:creationId xmlns:a16="http://schemas.microsoft.com/office/drawing/2014/main" id="{8D886071-A7E2-4B4A-A5E9-DD2074DED49D}"/>
              </a:ext>
            </a:extLst>
          </p:cNvPr>
          <p:cNvSpPr txBox="1"/>
          <p:nvPr/>
        </p:nvSpPr>
        <p:spPr>
          <a:xfrm>
            <a:off x="2532705" y="2392739"/>
            <a:ext cx="1419044" cy="374526"/>
          </a:xfrm>
          <a:prstGeom prst="rect">
            <a:avLst/>
          </a:prstGeom>
          <a:noFill/>
        </p:spPr>
        <p:txBody>
          <a:bodyPr wrap="square" lIns="0" tIns="0" rIns="0" bIns="0" rtlCol="0">
            <a:spAutoFit/>
          </a:bodyPr>
          <a:lstStyle/>
          <a:p>
            <a:pPr algn="r">
              <a:lnSpc>
                <a:spcPct val="130000"/>
              </a:lnSpc>
            </a:pPr>
            <a:r>
              <a:rPr lang="zh-CN" altLang="en-US" sz="20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标题</a:t>
            </a:r>
          </a:p>
        </p:txBody>
      </p:sp>
      <p:sp>
        <p:nvSpPr>
          <p:cNvPr id="117" name="文本框 116">
            <a:extLst>
              <a:ext uri="{FF2B5EF4-FFF2-40B4-BE49-F238E27FC236}">
                <a16:creationId xmlns:a16="http://schemas.microsoft.com/office/drawing/2014/main" id="{FE655523-AB53-4E30-839B-FAE43F9C8977}"/>
              </a:ext>
            </a:extLst>
          </p:cNvPr>
          <p:cNvSpPr txBox="1"/>
          <p:nvPr/>
        </p:nvSpPr>
        <p:spPr>
          <a:xfrm>
            <a:off x="4473900" y="1949838"/>
            <a:ext cx="1419044" cy="822276"/>
          </a:xfrm>
          <a:prstGeom prst="rect">
            <a:avLst/>
          </a:prstGeom>
          <a:noFill/>
        </p:spPr>
        <p:txBody>
          <a:bodyPr wrap="square" lIns="0" tIns="0" rIns="0" bIns="0" rtlCol="0">
            <a:spAutoFit/>
          </a:bodyPr>
          <a:lstStyle/>
          <a:p>
            <a:pPr>
              <a:lnSpc>
                <a:spcPct val="130000"/>
              </a:lnSpc>
            </a:pPr>
            <a:r>
              <a:rPr lang="zh-CN" altLang="en-US" sz="1400" dirty="0">
                <a:solidFill>
                  <a:schemeClr val="bg1"/>
                </a:solidFill>
              </a:rPr>
              <a:t>请输入你的内容请输入你的内容请输入你的内容</a:t>
            </a:r>
          </a:p>
        </p:txBody>
      </p:sp>
      <p:grpSp>
        <p:nvGrpSpPr>
          <p:cNvPr id="59" name="组合 58">
            <a:extLst>
              <a:ext uri="{FF2B5EF4-FFF2-40B4-BE49-F238E27FC236}">
                <a16:creationId xmlns:a16="http://schemas.microsoft.com/office/drawing/2014/main" id="{43B98CC1-5E9E-44BC-868F-F7D15E4261A8}"/>
              </a:ext>
            </a:extLst>
          </p:cNvPr>
          <p:cNvGrpSpPr/>
          <p:nvPr/>
        </p:nvGrpSpPr>
        <p:grpSpPr>
          <a:xfrm>
            <a:off x="11155375" y="1489972"/>
            <a:ext cx="222983" cy="321128"/>
            <a:chOff x="6647543" y="469447"/>
            <a:chExt cx="682171" cy="460828"/>
          </a:xfrm>
          <a:gradFill>
            <a:gsLst>
              <a:gs pos="0">
                <a:schemeClr val="accent2"/>
              </a:gs>
              <a:gs pos="100000">
                <a:schemeClr val="accent2"/>
              </a:gs>
            </a:gsLst>
            <a:lin ang="2700000" scaled="0"/>
          </a:gradFill>
        </p:grpSpPr>
        <p:sp>
          <p:nvSpPr>
            <p:cNvPr id="64" name="矩形: 圆角 63">
              <a:extLst>
                <a:ext uri="{FF2B5EF4-FFF2-40B4-BE49-F238E27FC236}">
                  <a16:creationId xmlns:a16="http://schemas.microsoft.com/office/drawing/2014/main" id="{AF003F2E-113C-4679-B69D-2E92014B0817}"/>
                </a:ext>
              </a:extLst>
            </p:cNvPr>
            <p:cNvSpPr/>
            <p:nvPr/>
          </p:nvSpPr>
          <p:spPr>
            <a:xfrm>
              <a:off x="6647543" y="469447"/>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sp>
          <p:nvSpPr>
            <p:cNvPr id="65" name="矩形: 圆角 64">
              <a:extLst>
                <a:ext uri="{FF2B5EF4-FFF2-40B4-BE49-F238E27FC236}">
                  <a16:creationId xmlns:a16="http://schemas.microsoft.com/office/drawing/2014/main" id="{CF591966-2ABB-463A-BFE5-83A64C831A7C}"/>
                </a:ext>
              </a:extLst>
            </p:cNvPr>
            <p:cNvSpPr/>
            <p:nvPr/>
          </p:nvSpPr>
          <p:spPr>
            <a:xfrm>
              <a:off x="6647543" y="656772"/>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sp>
          <p:nvSpPr>
            <p:cNvPr id="66" name="矩形: 圆角 65">
              <a:extLst>
                <a:ext uri="{FF2B5EF4-FFF2-40B4-BE49-F238E27FC236}">
                  <a16:creationId xmlns:a16="http://schemas.microsoft.com/office/drawing/2014/main" id="{52F0B533-82A9-45A7-B7F6-EBD22FC8E61B}"/>
                </a:ext>
              </a:extLst>
            </p:cNvPr>
            <p:cNvSpPr/>
            <p:nvPr/>
          </p:nvSpPr>
          <p:spPr>
            <a:xfrm>
              <a:off x="6647543" y="844097"/>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grpSp>
      <p:grpSp>
        <p:nvGrpSpPr>
          <p:cNvPr id="101" name="组合 100">
            <a:extLst>
              <a:ext uri="{FF2B5EF4-FFF2-40B4-BE49-F238E27FC236}">
                <a16:creationId xmlns:a16="http://schemas.microsoft.com/office/drawing/2014/main" id="{EE830C9D-D96E-4F84-A6A8-DF778A7265B0}"/>
              </a:ext>
            </a:extLst>
          </p:cNvPr>
          <p:cNvGrpSpPr/>
          <p:nvPr/>
        </p:nvGrpSpPr>
        <p:grpSpPr>
          <a:xfrm>
            <a:off x="4994070" y="3662857"/>
            <a:ext cx="409598" cy="409598"/>
            <a:chOff x="8390136" y="2658747"/>
            <a:chExt cx="409598" cy="409598"/>
          </a:xfrm>
        </p:grpSpPr>
        <p:sp>
          <p:nvSpPr>
            <p:cNvPr id="102" name="Oval 69+">
              <a:extLst>
                <a:ext uri="{FF2B5EF4-FFF2-40B4-BE49-F238E27FC236}">
                  <a16:creationId xmlns:a16="http://schemas.microsoft.com/office/drawing/2014/main" id="{37CD5781-FE3D-4ECE-8859-703DF2D51303}"/>
                </a:ext>
              </a:extLst>
            </p:cNvPr>
            <p:cNvSpPr/>
            <p:nvPr/>
          </p:nvSpPr>
          <p:spPr>
            <a:xfrm>
              <a:off x="8390136" y="2658747"/>
              <a:ext cx="409598" cy="409598"/>
            </a:xfrm>
            <a:prstGeom prst="ellipse">
              <a:avLst/>
            </a:prstGeom>
            <a:solidFill>
              <a:schemeClr val="accent3">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5D60405D-F54F-46F0-B88D-2F8E26E53445}"/>
                </a:ext>
              </a:extLst>
            </p:cNvPr>
            <p:cNvSpPr/>
            <p:nvPr/>
          </p:nvSpPr>
          <p:spPr>
            <a:xfrm>
              <a:off x="8466735" y="2735346"/>
              <a:ext cx="256400" cy="256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组合 103">
            <a:extLst>
              <a:ext uri="{FF2B5EF4-FFF2-40B4-BE49-F238E27FC236}">
                <a16:creationId xmlns:a16="http://schemas.microsoft.com/office/drawing/2014/main" id="{4B4BEFD7-5B2A-40A4-A84E-AEFAF5DB138A}"/>
              </a:ext>
            </a:extLst>
          </p:cNvPr>
          <p:cNvGrpSpPr/>
          <p:nvPr/>
        </p:nvGrpSpPr>
        <p:grpSpPr>
          <a:xfrm>
            <a:off x="10378102" y="1227224"/>
            <a:ext cx="409598" cy="409598"/>
            <a:chOff x="10134732" y="4957345"/>
            <a:chExt cx="409598" cy="409598"/>
          </a:xfrm>
        </p:grpSpPr>
        <p:sp>
          <p:nvSpPr>
            <p:cNvPr id="105" name="Oval 69+">
              <a:extLst>
                <a:ext uri="{FF2B5EF4-FFF2-40B4-BE49-F238E27FC236}">
                  <a16:creationId xmlns:a16="http://schemas.microsoft.com/office/drawing/2014/main" id="{D12F6910-A466-4208-AF47-5714AE3E119E}"/>
                </a:ext>
              </a:extLst>
            </p:cNvPr>
            <p:cNvSpPr/>
            <p:nvPr/>
          </p:nvSpPr>
          <p:spPr>
            <a:xfrm>
              <a:off x="10134732" y="4957345"/>
              <a:ext cx="409598" cy="409598"/>
            </a:xfrm>
            <a:prstGeom prst="ellipse">
              <a:avLst/>
            </a:prstGeom>
            <a:solidFill>
              <a:schemeClr val="accent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79174F38-12DA-4CAB-82C4-1875E767105A}"/>
                </a:ext>
              </a:extLst>
            </p:cNvPr>
            <p:cNvSpPr/>
            <p:nvPr/>
          </p:nvSpPr>
          <p:spPr>
            <a:xfrm>
              <a:off x="10211331" y="5033944"/>
              <a:ext cx="256400" cy="256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a:extLst>
              <a:ext uri="{FF2B5EF4-FFF2-40B4-BE49-F238E27FC236}">
                <a16:creationId xmlns:a16="http://schemas.microsoft.com/office/drawing/2014/main" id="{F8F8B83F-61C4-43BD-AFB8-4635239553EA}"/>
              </a:ext>
            </a:extLst>
          </p:cNvPr>
          <p:cNvGrpSpPr/>
          <p:nvPr/>
        </p:nvGrpSpPr>
        <p:grpSpPr>
          <a:xfrm>
            <a:off x="3338759" y="4818805"/>
            <a:ext cx="159743" cy="159743"/>
            <a:chOff x="3338759" y="4818805"/>
            <a:chExt cx="159743" cy="159743"/>
          </a:xfrm>
        </p:grpSpPr>
        <p:sp>
          <p:nvSpPr>
            <p:cNvPr id="123" name="Oval 69+">
              <a:extLst>
                <a:ext uri="{FF2B5EF4-FFF2-40B4-BE49-F238E27FC236}">
                  <a16:creationId xmlns:a16="http://schemas.microsoft.com/office/drawing/2014/main" id="{3889CE76-5FAF-4E5A-9261-452BEDA29740}"/>
                </a:ext>
              </a:extLst>
            </p:cNvPr>
            <p:cNvSpPr/>
            <p:nvPr/>
          </p:nvSpPr>
          <p:spPr>
            <a:xfrm>
              <a:off x="3338759" y="4818805"/>
              <a:ext cx="159743" cy="159743"/>
            </a:xfrm>
            <a:prstGeom prst="ellipse">
              <a:avLst/>
            </a:prstGeom>
            <a:solidFill>
              <a:schemeClr val="accent2">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p>
              <a:pPr algn="ctr"/>
              <a:endParaRPr lang="zh-CN" altLang="en-US" sz="810"/>
            </a:p>
          </p:txBody>
        </p:sp>
        <p:sp>
          <p:nvSpPr>
            <p:cNvPr id="124" name="椭圆 123">
              <a:extLst>
                <a:ext uri="{FF2B5EF4-FFF2-40B4-BE49-F238E27FC236}">
                  <a16:creationId xmlns:a16="http://schemas.microsoft.com/office/drawing/2014/main" id="{CC22D8D5-4C0E-443B-9875-B47D9BEC021A}"/>
                </a:ext>
              </a:extLst>
            </p:cNvPr>
            <p:cNvSpPr/>
            <p:nvPr/>
          </p:nvSpPr>
          <p:spPr>
            <a:xfrm>
              <a:off x="3368633" y="4848678"/>
              <a:ext cx="99996" cy="99996"/>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1148" tIns="20574" rIns="41148" bIns="20574" rtlCol="0" anchor="ctr"/>
            <a:lstStyle/>
            <a:p>
              <a:pPr algn="ctr"/>
              <a:endParaRPr lang="zh-CN" altLang="en-US" sz="810"/>
            </a:p>
          </p:txBody>
        </p:sp>
      </p:grpSp>
      <p:grpSp>
        <p:nvGrpSpPr>
          <p:cNvPr id="8" name="组合 7">
            <a:extLst>
              <a:ext uri="{FF2B5EF4-FFF2-40B4-BE49-F238E27FC236}">
                <a16:creationId xmlns:a16="http://schemas.microsoft.com/office/drawing/2014/main" id="{EA1E2B4B-D4DF-4244-8502-DBC5D3C29915}"/>
              </a:ext>
            </a:extLst>
          </p:cNvPr>
          <p:cNvGrpSpPr/>
          <p:nvPr/>
        </p:nvGrpSpPr>
        <p:grpSpPr>
          <a:xfrm>
            <a:off x="857178" y="4259031"/>
            <a:ext cx="184319" cy="184319"/>
            <a:chOff x="857178" y="4259031"/>
            <a:chExt cx="184319" cy="184319"/>
          </a:xfrm>
        </p:grpSpPr>
        <p:sp>
          <p:nvSpPr>
            <p:cNvPr id="120" name="Oval 69+">
              <a:extLst>
                <a:ext uri="{FF2B5EF4-FFF2-40B4-BE49-F238E27FC236}">
                  <a16:creationId xmlns:a16="http://schemas.microsoft.com/office/drawing/2014/main" id="{D8CF8FB2-9210-4D0A-8401-AE8FCF4B5FB3}"/>
                </a:ext>
              </a:extLst>
            </p:cNvPr>
            <p:cNvSpPr/>
            <p:nvPr/>
          </p:nvSpPr>
          <p:spPr>
            <a:xfrm>
              <a:off x="857178" y="4259031"/>
              <a:ext cx="184319" cy="184319"/>
            </a:xfrm>
            <a:prstGeom prst="ellipse">
              <a:avLst/>
            </a:prstGeom>
            <a:solidFill>
              <a:schemeClr val="accent4">
                <a:alpha val="2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5662" tIns="17831" rIns="35662" bIns="17831" rtlCol="0" anchor="ctr"/>
            <a:lstStyle/>
            <a:p>
              <a:pPr algn="ctr"/>
              <a:endParaRPr lang="zh-CN" altLang="en-US" sz="702"/>
            </a:p>
          </p:txBody>
        </p:sp>
        <p:sp>
          <p:nvSpPr>
            <p:cNvPr id="121" name="椭圆 120">
              <a:extLst>
                <a:ext uri="{FF2B5EF4-FFF2-40B4-BE49-F238E27FC236}">
                  <a16:creationId xmlns:a16="http://schemas.microsoft.com/office/drawing/2014/main" id="{4543AE1C-0761-41FF-8B84-FD66AA26DFC3}"/>
                </a:ext>
              </a:extLst>
            </p:cNvPr>
            <p:cNvSpPr/>
            <p:nvPr/>
          </p:nvSpPr>
          <p:spPr>
            <a:xfrm>
              <a:off x="891647" y="4293501"/>
              <a:ext cx="115380" cy="115380"/>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5662" tIns="17831" rIns="35662" bIns="17831" rtlCol="0" anchor="ctr"/>
            <a:lstStyle/>
            <a:p>
              <a:pPr algn="ctr"/>
              <a:endParaRPr lang="zh-CN" altLang="en-US" sz="702"/>
            </a:p>
          </p:txBody>
        </p:sp>
      </p:grpSp>
      <p:sp>
        <p:nvSpPr>
          <p:cNvPr id="125" name="矩形 124">
            <a:extLst>
              <a:ext uri="{FF2B5EF4-FFF2-40B4-BE49-F238E27FC236}">
                <a16:creationId xmlns:a16="http://schemas.microsoft.com/office/drawing/2014/main" id="{F9DDEB4B-F335-492C-A3C1-E59CC4B2CFCB}"/>
              </a:ext>
            </a:extLst>
          </p:cNvPr>
          <p:cNvSpPr/>
          <p:nvPr/>
        </p:nvSpPr>
        <p:spPr>
          <a:xfrm>
            <a:off x="6378359" y="3682924"/>
            <a:ext cx="5018705" cy="1479162"/>
          </a:xfrm>
          <a:prstGeom prst="rect">
            <a:avLst/>
          </a:prstGeom>
          <a:pattFill prst="dashUpDiag">
            <a:fgClr>
              <a:schemeClr val="bg2"/>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替换图片</a:t>
            </a:r>
          </a:p>
        </p:txBody>
      </p:sp>
      <p:sp>
        <p:nvSpPr>
          <p:cNvPr id="20" name="矩形: 圆角 19">
            <a:extLst>
              <a:ext uri="{FF2B5EF4-FFF2-40B4-BE49-F238E27FC236}">
                <a16:creationId xmlns:a16="http://schemas.microsoft.com/office/drawing/2014/main" id="{C3DC2BE3-27A8-4545-B859-6A0527A57088}"/>
              </a:ext>
            </a:extLst>
          </p:cNvPr>
          <p:cNvSpPr/>
          <p:nvPr/>
        </p:nvSpPr>
        <p:spPr>
          <a:xfrm>
            <a:off x="803275" y="5493102"/>
            <a:ext cx="10585450" cy="590848"/>
          </a:xfrm>
          <a:prstGeom prst="roundRect">
            <a:avLst>
              <a:gd name="adj" fmla="val 8997"/>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221C2F0-ADA7-4ACE-A779-1E2D4E595E31}"/>
              </a:ext>
            </a:extLst>
          </p:cNvPr>
          <p:cNvSpPr txBox="1"/>
          <p:nvPr/>
        </p:nvSpPr>
        <p:spPr>
          <a:xfrm>
            <a:off x="1185074" y="5650027"/>
            <a:ext cx="9821853" cy="276999"/>
          </a:xfrm>
          <a:prstGeom prst="rect">
            <a:avLst/>
          </a:prstGeom>
          <a:noFill/>
        </p:spPr>
        <p:txBody>
          <a:bodyPr wrap="square" lIns="0" tIns="0" rIns="0" bIns="0" rtlCol="0">
            <a:spAutoFit/>
          </a:bodyPr>
          <a:lstStyle/>
          <a:p>
            <a:pPr algn="ctr"/>
            <a:r>
              <a:rPr lang="zh-CN" altLang="en-US" dirty="0">
                <a:solidFill>
                  <a:schemeClr val="bg1"/>
                </a:solidFill>
              </a:rPr>
              <a:t>输入你的内容输入你的内容输入你的内容输入你的内容输入你的内容输入你的内容输入你的内容</a:t>
            </a:r>
          </a:p>
        </p:txBody>
      </p:sp>
      <p:pic>
        <p:nvPicPr>
          <p:cNvPr id="81" name="图片 80">
            <a:extLst>
              <a:ext uri="{FF2B5EF4-FFF2-40B4-BE49-F238E27FC236}">
                <a16:creationId xmlns:a16="http://schemas.microsoft.com/office/drawing/2014/main" id="{493E84F8-F3FE-4D10-8ABD-1C00D29AF97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388600" y="697235"/>
            <a:ext cx="1296192" cy="178952"/>
          </a:xfrm>
          <a:prstGeom prst="rect">
            <a:avLst/>
          </a:prstGeom>
        </p:spPr>
      </p:pic>
    </p:spTree>
    <p:extLst>
      <p:ext uri="{BB962C8B-B14F-4D97-AF65-F5344CB8AC3E}">
        <p14:creationId xmlns:p14="http://schemas.microsoft.com/office/powerpoint/2010/main" val="3665966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13"/>
                                        </p:tgtEl>
                                        <p:attrNameLst>
                                          <p:attrName>style.visibility</p:attrName>
                                        </p:attrNameLst>
                                      </p:cBhvr>
                                      <p:to>
                                        <p:strVal val="visible"/>
                                      </p:to>
                                    </p:set>
                                    <p:animEffect transition="in" filter="wipe(right)">
                                      <p:cBhvr>
                                        <p:cTn id="11" dur="500"/>
                                        <p:tgtEl>
                                          <p:spTgt spid="1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6"/>
                                        </p:tgtEl>
                                        <p:attrNameLst>
                                          <p:attrName>style.visibility</p:attrName>
                                        </p:attrNameLst>
                                      </p:cBhvr>
                                      <p:to>
                                        <p:strVal val="visible"/>
                                      </p:to>
                                    </p:set>
                                    <p:animEffect transition="in" filter="fade">
                                      <p:cBhvr>
                                        <p:cTn id="18" dur="500"/>
                                        <p:tgtEl>
                                          <p:spTgt spid="1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7"/>
                                        </p:tgtEl>
                                        <p:attrNameLst>
                                          <p:attrName>style.visibility</p:attrName>
                                        </p:attrNameLst>
                                      </p:cBhvr>
                                      <p:to>
                                        <p:strVal val="visible"/>
                                      </p:to>
                                    </p:set>
                                    <p:animEffect transition="in" filter="fade">
                                      <p:cBhvr>
                                        <p:cTn id="21" dur="500"/>
                                        <p:tgtEl>
                                          <p:spTgt spid="117"/>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125"/>
                                        </p:tgtEl>
                                        <p:attrNameLst>
                                          <p:attrName>style.visibility</p:attrName>
                                        </p:attrNameLst>
                                      </p:cBhvr>
                                      <p:to>
                                        <p:strVal val="visible"/>
                                      </p:to>
                                    </p:set>
                                    <p:animEffect transition="in" filter="wipe(right)">
                                      <p:cBhvr>
                                        <p:cTn id="25" dur="500"/>
                                        <p:tgtEl>
                                          <p:spTgt spid="125"/>
                                        </p:tgtEl>
                                      </p:cBhvr>
                                    </p:animEffect>
                                  </p:childTnLst>
                                </p:cTn>
                              </p:par>
                            </p:childTnLst>
                          </p:cTn>
                        </p:par>
                        <p:par>
                          <p:cTn id="26" fill="hold">
                            <p:stCondLst>
                              <p:cond delay="2000"/>
                            </p:stCondLst>
                            <p:childTnLst>
                              <p:par>
                                <p:cTn id="27" presetID="22" presetClass="entr" presetSubtype="2"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right)">
                                      <p:cBhvr>
                                        <p:cTn id="29" dur="500"/>
                                        <p:tgtEl>
                                          <p:spTgt spid="16"/>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07"/>
                                        </p:tgtEl>
                                        <p:attrNameLst>
                                          <p:attrName>style.visibility</p:attrName>
                                        </p:attrNameLst>
                                      </p:cBhvr>
                                      <p:to>
                                        <p:strVal val="visible"/>
                                      </p:to>
                                    </p:set>
                                    <p:animEffect transition="in" filter="fade">
                                      <p:cBhvr>
                                        <p:cTn id="33" dur="500"/>
                                        <p:tgtEl>
                                          <p:spTgt spid="107"/>
                                        </p:tgtEl>
                                      </p:cBhvr>
                                    </p:animEffect>
                                  </p:childTnLst>
                                </p:cTn>
                              </p:par>
                              <p:par>
                                <p:cTn id="34" presetID="10"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9"/>
                                        </p:tgtEl>
                                        <p:attrNameLst>
                                          <p:attrName>style.visibility</p:attrName>
                                        </p:attrNameLst>
                                      </p:cBhvr>
                                      <p:to>
                                        <p:strVal val="visible"/>
                                      </p:to>
                                    </p:set>
                                    <p:animEffect transition="in" filter="fade">
                                      <p:cBhvr>
                                        <p:cTn id="39" dur="500"/>
                                        <p:tgtEl>
                                          <p:spTgt spid="109"/>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9" grpId="0"/>
      <p:bldP spid="17" grpId="0" animBg="1"/>
      <p:bldP spid="116" grpId="0"/>
      <p:bldP spid="117" grpId="0"/>
      <p:bldP spid="125" grpId="0" animBg="1"/>
      <p:bldP spid="20" grpId="0" animBg="1"/>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F6974260-20ED-4AE6-9228-94857ABCAB14}"/>
              </a:ext>
            </a:extLst>
          </p:cNvPr>
          <p:cNvSpPr>
            <a:spLocks/>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1" name="图片 40">
            <a:extLst>
              <a:ext uri="{FF2B5EF4-FFF2-40B4-BE49-F238E27FC236}">
                <a16:creationId xmlns:a16="http://schemas.microsoft.com/office/drawing/2014/main" id="{9D8E9EDB-02C0-4250-AA3D-783C5BA25AD4}"/>
              </a:ext>
            </a:extLst>
          </p:cNvPr>
          <p:cNvPicPr>
            <a:picLocks noChangeAspect="1"/>
          </p:cNvPicPr>
          <p:nvPr/>
        </p:nvPicPr>
        <p:blipFill>
          <a:blip r:embed="rId2">
            <a:lum bright="70000" contrast="-70000"/>
            <a:alphaModFix amt="37000"/>
          </a:blip>
          <a:stretch>
            <a:fillRect/>
          </a:stretch>
        </p:blipFill>
        <p:spPr>
          <a:xfrm>
            <a:off x="-220093" y="1330903"/>
            <a:ext cx="12632187" cy="6858000"/>
          </a:xfrm>
          <a:prstGeom prst="rect">
            <a:avLst/>
          </a:prstGeom>
          <a:scene3d>
            <a:camera prst="perspectiveRelaxed" fov="7200000">
              <a:rot lat="16773592" lon="0" rev="0"/>
            </a:camera>
            <a:lightRig rig="threePt" dir="t"/>
          </a:scene3d>
        </p:spPr>
      </p:pic>
      <p:grpSp>
        <p:nvGrpSpPr>
          <p:cNvPr id="16" name="组合 15">
            <a:extLst>
              <a:ext uri="{FF2B5EF4-FFF2-40B4-BE49-F238E27FC236}">
                <a16:creationId xmlns:a16="http://schemas.microsoft.com/office/drawing/2014/main" id="{8C458252-2183-4C22-8380-901B64A1AD8F}"/>
              </a:ext>
            </a:extLst>
          </p:cNvPr>
          <p:cNvGrpSpPr/>
          <p:nvPr/>
        </p:nvGrpSpPr>
        <p:grpSpPr>
          <a:xfrm flipV="1">
            <a:off x="507207" y="364608"/>
            <a:ext cx="646930" cy="625992"/>
            <a:chOff x="7358137" y="120226"/>
            <a:chExt cx="6955828" cy="6730704"/>
          </a:xfrm>
        </p:grpSpPr>
        <p:sp>
          <p:nvSpPr>
            <p:cNvPr id="20" name="任意多边形: 形状 19">
              <a:extLst>
                <a:ext uri="{FF2B5EF4-FFF2-40B4-BE49-F238E27FC236}">
                  <a16:creationId xmlns:a16="http://schemas.microsoft.com/office/drawing/2014/main" id="{A125E151-70F0-46A3-B094-32D50D4B0E06}"/>
                </a:ext>
              </a:extLst>
            </p:cNvPr>
            <p:cNvSpPr/>
            <p:nvPr/>
          </p:nvSpPr>
          <p:spPr>
            <a:xfrm>
              <a:off x="10562030" y="210723"/>
              <a:ext cx="3751935" cy="5814161"/>
            </a:xfrm>
            <a:custGeom>
              <a:avLst/>
              <a:gdLst>
                <a:gd name="connsiteX0" fmla="*/ 0 w 3219610"/>
                <a:gd name="connsiteY0" fmla="*/ 0 h 5814164"/>
                <a:gd name="connsiteX1" fmla="*/ 164366 w 3219610"/>
                <a:gd name="connsiteY1" fmla="*/ 4156 h 5814164"/>
                <a:gd name="connsiteX2" fmla="*/ 3219610 w 3219610"/>
                <a:gd name="connsiteY2" fmla="*/ 3220961 h 5814164"/>
                <a:gd name="connsiteX3" fmla="*/ 2047467 w 3219610"/>
                <a:gd name="connsiteY3" fmla="*/ 5706438 h 5814164"/>
                <a:gd name="connsiteX4" fmla="*/ 1903407 w 3219610"/>
                <a:gd name="connsiteY4" fmla="*/ 5814164 h 5814164"/>
                <a:gd name="connsiteX5" fmla="*/ 1940006 w 3219610"/>
                <a:gd name="connsiteY5" fmla="*/ 5773895 h 5814164"/>
                <a:gd name="connsiteX6" fmla="*/ 2759462 w 3219610"/>
                <a:gd name="connsiteY6" fmla="*/ 3491228 h 5814164"/>
                <a:gd name="connsiteX7" fmla="*/ 67729 w 3219610"/>
                <a:gd name="connsiteY7" fmla="*/ 15632 h 581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610" h="5814164">
                  <a:moveTo>
                    <a:pt x="0" y="0"/>
                  </a:moveTo>
                  <a:lnTo>
                    <a:pt x="164366" y="4156"/>
                  </a:lnTo>
                  <a:cubicBezTo>
                    <a:pt x="1866243" y="90425"/>
                    <a:pt x="3219610" y="1497645"/>
                    <a:pt x="3219610" y="3220961"/>
                  </a:cubicBezTo>
                  <a:cubicBezTo>
                    <a:pt x="3219610" y="4221596"/>
                    <a:pt x="2763324" y="5115660"/>
                    <a:pt x="2047467" y="5706438"/>
                  </a:cubicBezTo>
                  <a:lnTo>
                    <a:pt x="1903407" y="5814164"/>
                  </a:lnTo>
                  <a:lnTo>
                    <a:pt x="1940006" y="5773895"/>
                  </a:lnTo>
                  <a:cubicBezTo>
                    <a:pt x="2451938" y="5153577"/>
                    <a:pt x="2759462" y="4358316"/>
                    <a:pt x="2759462" y="3491228"/>
                  </a:cubicBezTo>
                  <a:cubicBezTo>
                    <a:pt x="2759462" y="1818987"/>
                    <a:pt x="1615659" y="413897"/>
                    <a:pt x="67729" y="156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991D805F-6AF8-429A-A58F-7F7C47CF2C40}"/>
                </a:ext>
              </a:extLst>
            </p:cNvPr>
            <p:cNvSpPr/>
            <p:nvPr/>
          </p:nvSpPr>
          <p:spPr>
            <a:xfrm>
              <a:off x="7700677" y="120226"/>
              <a:ext cx="5403791" cy="4787821"/>
            </a:xfrm>
            <a:custGeom>
              <a:avLst/>
              <a:gdLst>
                <a:gd name="connsiteX0" fmla="*/ 3220996 w 5403793"/>
                <a:gd name="connsiteY0" fmla="*/ 0 h 4048475"/>
                <a:gd name="connsiteX1" fmla="*/ 5269849 w 5403793"/>
                <a:gd name="connsiteY1" fmla="*/ 735519 h 4048475"/>
                <a:gd name="connsiteX2" fmla="*/ 5403793 w 5403793"/>
                <a:gd name="connsiteY2" fmla="*/ 857256 h 4048475"/>
                <a:gd name="connsiteX3" fmla="*/ 5092327 w 5403793"/>
                <a:gd name="connsiteY3" fmla="*/ 707215 h 4048475"/>
                <a:gd name="connsiteX4" fmla="*/ 3695492 w 5403793"/>
                <a:gd name="connsiteY4" fmla="*/ 425207 h 4048475"/>
                <a:gd name="connsiteX5" fmla="*/ 106918 w 5403793"/>
                <a:gd name="connsiteY5" fmla="*/ 4013781 h 4048475"/>
                <a:gd name="connsiteX6" fmla="*/ 107795 w 5403793"/>
                <a:gd name="connsiteY6" fmla="*/ 4048475 h 4048475"/>
                <a:gd name="connsiteX7" fmla="*/ 101406 w 5403793"/>
                <a:gd name="connsiteY7" fmla="*/ 4025973 h 4048475"/>
                <a:gd name="connsiteX8" fmla="*/ 0 w 5403793"/>
                <a:gd name="connsiteY8" fmla="*/ 3220996 h 4048475"/>
                <a:gd name="connsiteX9" fmla="*/ 3220996 w 5403793"/>
                <a:gd name="connsiteY9" fmla="*/ 0 h 404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793" h="4048475">
                  <a:moveTo>
                    <a:pt x="3220996" y="0"/>
                  </a:moveTo>
                  <a:cubicBezTo>
                    <a:pt x="3999268" y="0"/>
                    <a:pt x="4713071" y="276025"/>
                    <a:pt x="5269849" y="735519"/>
                  </a:cubicBezTo>
                  <a:lnTo>
                    <a:pt x="5403793" y="857256"/>
                  </a:lnTo>
                  <a:lnTo>
                    <a:pt x="5092327" y="707215"/>
                  </a:lnTo>
                  <a:cubicBezTo>
                    <a:pt x="4662996" y="525623"/>
                    <a:pt x="4190971" y="425207"/>
                    <a:pt x="3695492" y="425207"/>
                  </a:cubicBezTo>
                  <a:cubicBezTo>
                    <a:pt x="1713577" y="425207"/>
                    <a:pt x="106918" y="2031866"/>
                    <a:pt x="106918" y="4013781"/>
                  </a:cubicBezTo>
                  <a:lnTo>
                    <a:pt x="107795" y="4048475"/>
                  </a:lnTo>
                  <a:lnTo>
                    <a:pt x="101406" y="4025973"/>
                  </a:lnTo>
                  <a:cubicBezTo>
                    <a:pt x="35207" y="3768682"/>
                    <a:pt x="0" y="3498950"/>
                    <a:pt x="0" y="3220996"/>
                  </a:cubicBezTo>
                  <a:cubicBezTo>
                    <a:pt x="0" y="1442089"/>
                    <a:pt x="1442089" y="0"/>
                    <a:pt x="322099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a:extLst>
                <a:ext uri="{FF2B5EF4-FFF2-40B4-BE49-F238E27FC236}">
                  <a16:creationId xmlns:a16="http://schemas.microsoft.com/office/drawing/2014/main" id="{248DC42F-986B-4D06-9EC0-2F1F92F65B14}"/>
                </a:ext>
              </a:extLst>
            </p:cNvPr>
            <p:cNvSpPr/>
            <p:nvPr/>
          </p:nvSpPr>
          <p:spPr>
            <a:xfrm>
              <a:off x="7773053" y="3289850"/>
              <a:ext cx="5911292" cy="3561080"/>
            </a:xfrm>
            <a:custGeom>
              <a:avLst/>
              <a:gdLst>
                <a:gd name="connsiteX0" fmla="*/ 0 w 5911293"/>
                <a:gd name="connsiteY0" fmla="*/ 0 h 3065072"/>
                <a:gd name="connsiteX1" fmla="*/ 19771 w 5911293"/>
                <a:gd name="connsiteY1" fmla="*/ 69626 h 3065072"/>
                <a:gd name="connsiteX2" fmla="*/ 3447010 w 5911293"/>
                <a:gd name="connsiteY2" fmla="*/ 2591068 h 3065072"/>
                <a:gd name="connsiteX3" fmla="*/ 5729677 w 5911293"/>
                <a:gd name="connsiteY3" fmla="*/ 1771613 h 3065072"/>
                <a:gd name="connsiteX4" fmla="*/ 5911293 w 5911293"/>
                <a:gd name="connsiteY4" fmla="*/ 1606549 h 3065072"/>
                <a:gd name="connsiteX5" fmla="*/ 5887954 w 5911293"/>
                <a:gd name="connsiteY5" fmla="*/ 1644966 h 3065072"/>
                <a:gd name="connsiteX6" fmla="*/ 3217053 w 5911293"/>
                <a:gd name="connsiteY6" fmla="*/ 3065072 h 3065072"/>
                <a:gd name="connsiteX7" fmla="*/ 248 w 5911293"/>
                <a:gd name="connsiteY7" fmla="*/ 9828 h 306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1293" h="3065072">
                  <a:moveTo>
                    <a:pt x="0" y="0"/>
                  </a:moveTo>
                  <a:lnTo>
                    <a:pt x="19771" y="69626"/>
                  </a:lnTo>
                  <a:cubicBezTo>
                    <a:pt x="474126" y="1530422"/>
                    <a:pt x="1836704" y="2591068"/>
                    <a:pt x="3447010" y="2591068"/>
                  </a:cubicBezTo>
                  <a:cubicBezTo>
                    <a:pt x="4314098" y="2591068"/>
                    <a:pt x="5109360" y="2283544"/>
                    <a:pt x="5729677" y="1771613"/>
                  </a:cubicBezTo>
                  <a:lnTo>
                    <a:pt x="5911293" y="1606549"/>
                  </a:lnTo>
                  <a:lnTo>
                    <a:pt x="5887954" y="1644966"/>
                  </a:lnTo>
                  <a:cubicBezTo>
                    <a:pt x="5309117" y="2501756"/>
                    <a:pt x="4328870" y="3065072"/>
                    <a:pt x="3217053" y="3065072"/>
                  </a:cubicBezTo>
                  <a:cubicBezTo>
                    <a:pt x="1493737" y="3065072"/>
                    <a:pt x="86517" y="1711706"/>
                    <a:pt x="248" y="982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id="{B14D9DF7-8FFF-4C8A-8FC4-3387F624CD3F}"/>
                </a:ext>
              </a:extLst>
            </p:cNvPr>
            <p:cNvSpPr/>
            <p:nvPr/>
          </p:nvSpPr>
          <p:spPr>
            <a:xfrm>
              <a:off x="7358137" y="657507"/>
              <a:ext cx="2788977" cy="6023734"/>
            </a:xfrm>
            <a:custGeom>
              <a:avLst/>
              <a:gdLst>
                <a:gd name="connsiteX0" fmla="*/ 1764711 w 2562611"/>
                <a:gd name="connsiteY0" fmla="*/ 0 h 6023735"/>
                <a:gd name="connsiteX1" fmla="*/ 1518834 w 2562611"/>
                <a:gd name="connsiteY1" fmla="*/ 223468 h 6023735"/>
                <a:gd name="connsiteX2" fmla="*/ 467765 w 2562611"/>
                <a:gd name="connsiteY2" fmla="*/ 2760973 h 6023735"/>
                <a:gd name="connsiteX3" fmla="*/ 2500544 w 2562611"/>
                <a:gd name="connsiteY3" fmla="*/ 5995675 h 6023735"/>
                <a:gd name="connsiteX4" fmla="*/ 2562611 w 2562611"/>
                <a:gd name="connsiteY4" fmla="*/ 6023735 h 6023735"/>
                <a:gd name="connsiteX5" fmla="*/ 2416019 w 2562611"/>
                <a:gd name="connsiteY5" fmla="*/ 5989902 h 6023735"/>
                <a:gd name="connsiteX6" fmla="*/ 0 w 2562611"/>
                <a:gd name="connsiteY6" fmla="*/ 2870311 h 6023735"/>
                <a:gd name="connsiteX7" fmla="*/ 1685678 w 2562611"/>
                <a:gd name="connsiteY7" fmla="*/ 38072 h 602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2611" h="6023735">
                  <a:moveTo>
                    <a:pt x="1764711" y="0"/>
                  </a:moveTo>
                  <a:lnTo>
                    <a:pt x="1518834" y="223468"/>
                  </a:lnTo>
                  <a:cubicBezTo>
                    <a:pt x="869430" y="872872"/>
                    <a:pt x="467765" y="1770016"/>
                    <a:pt x="467765" y="2760973"/>
                  </a:cubicBezTo>
                  <a:cubicBezTo>
                    <a:pt x="467765" y="4185475"/>
                    <a:pt x="1297768" y="5416118"/>
                    <a:pt x="2500544" y="5995675"/>
                  </a:cubicBezTo>
                  <a:lnTo>
                    <a:pt x="2562611" y="6023735"/>
                  </a:lnTo>
                  <a:lnTo>
                    <a:pt x="2416019" y="5989902"/>
                  </a:lnTo>
                  <a:cubicBezTo>
                    <a:pt x="1026644" y="5632431"/>
                    <a:pt x="0" y="4371264"/>
                    <a:pt x="0" y="2870311"/>
                  </a:cubicBezTo>
                  <a:cubicBezTo>
                    <a:pt x="0" y="1647313"/>
                    <a:pt x="681613" y="583513"/>
                    <a:pt x="1685678" y="380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8" name="文本框 17">
            <a:extLst>
              <a:ext uri="{FF2B5EF4-FFF2-40B4-BE49-F238E27FC236}">
                <a16:creationId xmlns:a16="http://schemas.microsoft.com/office/drawing/2014/main" id="{4AFA43F0-323D-4FC6-8D83-68E6C3FD167E}"/>
              </a:ext>
            </a:extLst>
          </p:cNvPr>
          <p:cNvSpPr txBox="1"/>
          <p:nvPr/>
        </p:nvSpPr>
        <p:spPr>
          <a:xfrm>
            <a:off x="805186" y="418809"/>
            <a:ext cx="3231654" cy="553998"/>
          </a:xfrm>
          <a:prstGeom prst="rect">
            <a:avLst/>
          </a:prstGeom>
          <a:noFill/>
        </p:spPr>
        <p:txBody>
          <a:bodyPr wrap="none" lIns="0" tIns="0" rIns="0" bIns="0" rtlCol="0">
            <a:spAutoFit/>
          </a:bodyPr>
          <a:lstStyle/>
          <a:p>
            <a:pPr algn="l"/>
            <a:r>
              <a:rPr lang="zh-CN" altLang="en-US" sz="3600" dirty="0">
                <a:solidFill>
                  <a:schemeClr val="bg1"/>
                </a:solidFill>
                <a:latin typeface="OPPOSans H" panose="00020600040101010101" pitchFamily="18" charset="-122"/>
                <a:ea typeface="OPPOSans H" panose="00020600040101010101" pitchFamily="18" charset="-122"/>
                <a:sym typeface="OPPOSans H" panose="00020600040101010101" pitchFamily="18" charset="-122"/>
              </a:rPr>
              <a:t>请输入你的标题</a:t>
            </a:r>
          </a:p>
        </p:txBody>
      </p:sp>
      <p:sp>
        <p:nvSpPr>
          <p:cNvPr id="19" name="文本框 18">
            <a:extLst>
              <a:ext uri="{FF2B5EF4-FFF2-40B4-BE49-F238E27FC236}">
                <a16:creationId xmlns:a16="http://schemas.microsoft.com/office/drawing/2014/main" id="{1D31DF4F-C55A-4A0B-9966-831E4F45D901}"/>
              </a:ext>
            </a:extLst>
          </p:cNvPr>
          <p:cNvSpPr txBox="1"/>
          <p:nvPr/>
        </p:nvSpPr>
        <p:spPr>
          <a:xfrm>
            <a:off x="812537" y="987460"/>
            <a:ext cx="2832363" cy="215444"/>
          </a:xfrm>
          <a:prstGeom prst="rect">
            <a:avLst/>
          </a:prstGeom>
          <a:noFill/>
        </p:spPr>
        <p:txBody>
          <a:bodyPr wrap="square" lIns="0" tIns="0" rIns="0" bIns="0" rtlCol="0">
            <a:spAutoFit/>
          </a:bodyPr>
          <a:lstStyle/>
          <a:p>
            <a:pPr algn="dist"/>
            <a:r>
              <a:rPr lang="en-US" altLang="zh-CN" sz="1400" dirty="0">
                <a:solidFill>
                  <a:schemeClr val="bg1"/>
                </a:solidFill>
              </a:rPr>
              <a:t>PLEASE ENTER YOUR TITLE</a:t>
            </a:r>
            <a:endParaRPr lang="zh-CN" altLang="en-US" sz="1400" dirty="0">
              <a:solidFill>
                <a:schemeClr val="bg1"/>
              </a:solidFill>
            </a:endParaRPr>
          </a:p>
        </p:txBody>
      </p:sp>
      <p:sp>
        <p:nvSpPr>
          <p:cNvPr id="11" name="i$1îḍê">
            <a:extLst>
              <a:ext uri="{FF2B5EF4-FFF2-40B4-BE49-F238E27FC236}">
                <a16:creationId xmlns:a16="http://schemas.microsoft.com/office/drawing/2014/main" id="{820F07C7-C54C-4EBD-AC68-BF81B0C18031}"/>
              </a:ext>
            </a:extLst>
          </p:cNvPr>
          <p:cNvSpPr/>
          <p:nvPr/>
        </p:nvSpPr>
        <p:spPr>
          <a:xfrm>
            <a:off x="1809045" y="4281151"/>
            <a:ext cx="8573910" cy="1589389"/>
          </a:xfrm>
          <a:prstGeom prst="roundRect">
            <a:avLst>
              <a:gd name="adj" fmla="val 9195"/>
            </a:avLst>
          </a:prstGeom>
          <a:solidFill>
            <a:schemeClr val="tx1"/>
          </a:solidFill>
          <a:ln cap="rnd">
            <a:solidFill>
              <a:schemeClr val="bg2">
                <a:alpha val="46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dirty="0"/>
          </a:p>
        </p:txBody>
      </p:sp>
      <p:sp>
        <p:nvSpPr>
          <p:cNvPr id="9" name="îṥlíḍê">
            <a:extLst>
              <a:ext uri="{FF2B5EF4-FFF2-40B4-BE49-F238E27FC236}">
                <a16:creationId xmlns:a16="http://schemas.microsoft.com/office/drawing/2014/main" id="{9EC397E2-9348-4480-922E-58CFE442D3BD}"/>
              </a:ext>
            </a:extLst>
          </p:cNvPr>
          <p:cNvSpPr txBox="1"/>
          <p:nvPr/>
        </p:nvSpPr>
        <p:spPr>
          <a:xfrm>
            <a:off x="1954680" y="4442441"/>
            <a:ext cx="8282641" cy="1266809"/>
          </a:xfrm>
          <a:prstGeom prst="rect">
            <a:avLst/>
          </a:prstGeom>
          <a:noFill/>
          <a:ln cap="rnd">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输入你的内容输入你的内容输入你的内容输入你的内容</a:t>
            </a:r>
            <a:endParaRPr lang="en-US" altLang="zh-CN" sz="2400" dirty="0"/>
          </a:p>
        </p:txBody>
      </p:sp>
      <p:grpSp>
        <p:nvGrpSpPr>
          <p:cNvPr id="25" name="组合 24">
            <a:extLst>
              <a:ext uri="{FF2B5EF4-FFF2-40B4-BE49-F238E27FC236}">
                <a16:creationId xmlns:a16="http://schemas.microsoft.com/office/drawing/2014/main" id="{8AAC3A66-0F11-4D1C-9226-8A7B5D900FDA}"/>
              </a:ext>
            </a:extLst>
          </p:cNvPr>
          <p:cNvGrpSpPr/>
          <p:nvPr/>
        </p:nvGrpSpPr>
        <p:grpSpPr>
          <a:xfrm>
            <a:off x="872595" y="5554177"/>
            <a:ext cx="222983" cy="321128"/>
            <a:chOff x="6647543" y="469447"/>
            <a:chExt cx="682171" cy="460828"/>
          </a:xfrm>
          <a:gradFill>
            <a:gsLst>
              <a:gs pos="0">
                <a:schemeClr val="accent2"/>
              </a:gs>
              <a:gs pos="100000">
                <a:schemeClr val="accent2"/>
              </a:gs>
            </a:gsLst>
            <a:lin ang="2700000" scaled="0"/>
          </a:gradFill>
        </p:grpSpPr>
        <p:sp>
          <p:nvSpPr>
            <p:cNvPr id="26" name="矩形: 圆角 25">
              <a:extLst>
                <a:ext uri="{FF2B5EF4-FFF2-40B4-BE49-F238E27FC236}">
                  <a16:creationId xmlns:a16="http://schemas.microsoft.com/office/drawing/2014/main" id="{3A6377FA-8AB4-48D4-8362-3C7C63EBBB8D}"/>
                </a:ext>
              </a:extLst>
            </p:cNvPr>
            <p:cNvSpPr/>
            <p:nvPr/>
          </p:nvSpPr>
          <p:spPr>
            <a:xfrm>
              <a:off x="6647543" y="469447"/>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sp>
          <p:nvSpPr>
            <p:cNvPr id="27" name="矩形: 圆角 26">
              <a:extLst>
                <a:ext uri="{FF2B5EF4-FFF2-40B4-BE49-F238E27FC236}">
                  <a16:creationId xmlns:a16="http://schemas.microsoft.com/office/drawing/2014/main" id="{B4E9A42B-4EFD-4861-9EE2-3DAF0497A1B1}"/>
                </a:ext>
              </a:extLst>
            </p:cNvPr>
            <p:cNvSpPr/>
            <p:nvPr/>
          </p:nvSpPr>
          <p:spPr>
            <a:xfrm>
              <a:off x="6647543" y="656772"/>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sp>
          <p:nvSpPr>
            <p:cNvPr id="28" name="矩形: 圆角 27">
              <a:extLst>
                <a:ext uri="{FF2B5EF4-FFF2-40B4-BE49-F238E27FC236}">
                  <a16:creationId xmlns:a16="http://schemas.microsoft.com/office/drawing/2014/main" id="{3C901CF6-BB61-4F6C-AED8-91F69C4610F6}"/>
                </a:ext>
              </a:extLst>
            </p:cNvPr>
            <p:cNvSpPr/>
            <p:nvPr/>
          </p:nvSpPr>
          <p:spPr>
            <a:xfrm>
              <a:off x="6647543" y="844097"/>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grpSp>
      <p:grpSp>
        <p:nvGrpSpPr>
          <p:cNvPr id="29" name="组合 28">
            <a:extLst>
              <a:ext uri="{FF2B5EF4-FFF2-40B4-BE49-F238E27FC236}">
                <a16:creationId xmlns:a16="http://schemas.microsoft.com/office/drawing/2014/main" id="{C78C4AE2-2538-4AED-917A-9B9AC197FF1B}"/>
              </a:ext>
            </a:extLst>
          </p:cNvPr>
          <p:cNvGrpSpPr/>
          <p:nvPr/>
        </p:nvGrpSpPr>
        <p:grpSpPr>
          <a:xfrm>
            <a:off x="1830974" y="4298073"/>
            <a:ext cx="409598" cy="409598"/>
            <a:chOff x="10134732" y="4957345"/>
            <a:chExt cx="409598" cy="409598"/>
          </a:xfrm>
        </p:grpSpPr>
        <p:sp>
          <p:nvSpPr>
            <p:cNvPr id="30" name="Oval 69+">
              <a:extLst>
                <a:ext uri="{FF2B5EF4-FFF2-40B4-BE49-F238E27FC236}">
                  <a16:creationId xmlns:a16="http://schemas.microsoft.com/office/drawing/2014/main" id="{BDC2F3BB-E892-414D-95B8-A68BDA9ABE85}"/>
                </a:ext>
              </a:extLst>
            </p:cNvPr>
            <p:cNvSpPr/>
            <p:nvPr/>
          </p:nvSpPr>
          <p:spPr>
            <a:xfrm>
              <a:off x="10134732" y="4957345"/>
              <a:ext cx="409598" cy="409598"/>
            </a:xfrm>
            <a:prstGeom prst="ellipse">
              <a:avLst/>
            </a:prstGeom>
            <a:solidFill>
              <a:schemeClr val="accent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8A53A025-02E2-48B4-B940-888CCF201E1B}"/>
                </a:ext>
              </a:extLst>
            </p:cNvPr>
            <p:cNvSpPr/>
            <p:nvPr/>
          </p:nvSpPr>
          <p:spPr>
            <a:xfrm>
              <a:off x="10211331" y="5033944"/>
              <a:ext cx="256400" cy="256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a:extLst>
              <a:ext uri="{FF2B5EF4-FFF2-40B4-BE49-F238E27FC236}">
                <a16:creationId xmlns:a16="http://schemas.microsoft.com/office/drawing/2014/main" id="{DF561DF9-2D95-45A3-9588-59480F3CACBD}"/>
              </a:ext>
            </a:extLst>
          </p:cNvPr>
          <p:cNvGrpSpPr/>
          <p:nvPr/>
        </p:nvGrpSpPr>
        <p:grpSpPr>
          <a:xfrm>
            <a:off x="11165742" y="4089525"/>
            <a:ext cx="222983" cy="321128"/>
            <a:chOff x="6647543" y="469447"/>
            <a:chExt cx="682171" cy="460828"/>
          </a:xfrm>
          <a:gradFill>
            <a:gsLst>
              <a:gs pos="0">
                <a:schemeClr val="accent2"/>
              </a:gs>
              <a:gs pos="100000">
                <a:schemeClr val="accent2"/>
              </a:gs>
            </a:gsLst>
            <a:lin ang="2700000" scaled="0"/>
          </a:gradFill>
        </p:grpSpPr>
        <p:sp>
          <p:nvSpPr>
            <p:cNvPr id="33" name="矩形: 圆角 32">
              <a:extLst>
                <a:ext uri="{FF2B5EF4-FFF2-40B4-BE49-F238E27FC236}">
                  <a16:creationId xmlns:a16="http://schemas.microsoft.com/office/drawing/2014/main" id="{9F0EA039-A6F8-491D-AF9A-7E359FA78205}"/>
                </a:ext>
              </a:extLst>
            </p:cNvPr>
            <p:cNvSpPr/>
            <p:nvPr/>
          </p:nvSpPr>
          <p:spPr>
            <a:xfrm>
              <a:off x="6647543" y="469447"/>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sp>
          <p:nvSpPr>
            <p:cNvPr id="34" name="矩形: 圆角 33">
              <a:extLst>
                <a:ext uri="{FF2B5EF4-FFF2-40B4-BE49-F238E27FC236}">
                  <a16:creationId xmlns:a16="http://schemas.microsoft.com/office/drawing/2014/main" id="{D7F90347-D2FC-44BB-BA1B-F63275FCB4E2}"/>
                </a:ext>
              </a:extLst>
            </p:cNvPr>
            <p:cNvSpPr/>
            <p:nvPr/>
          </p:nvSpPr>
          <p:spPr>
            <a:xfrm>
              <a:off x="6647543" y="656772"/>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sp>
          <p:nvSpPr>
            <p:cNvPr id="35" name="矩形: 圆角 34">
              <a:extLst>
                <a:ext uri="{FF2B5EF4-FFF2-40B4-BE49-F238E27FC236}">
                  <a16:creationId xmlns:a16="http://schemas.microsoft.com/office/drawing/2014/main" id="{4001A02A-19C4-44AE-B1F8-9C99DB257E65}"/>
                </a:ext>
              </a:extLst>
            </p:cNvPr>
            <p:cNvSpPr/>
            <p:nvPr/>
          </p:nvSpPr>
          <p:spPr>
            <a:xfrm>
              <a:off x="6647543" y="844097"/>
              <a:ext cx="682171" cy="86178"/>
            </a:xfrm>
            <a:prstGeom prst="roundRect">
              <a:avLst>
                <a:gd name="adj" fmla="val 50000"/>
              </a:avLst>
            </a:prstGeom>
            <a:grpFill/>
            <a:ln>
              <a:noFill/>
            </a:ln>
            <a:effectLst>
              <a:outerShdw blurRad="533400" dist="38100" dir="2700000" sx="120000" sy="12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solidFill>
                  <a:schemeClr val="tx2">
                    <a:lumMod val="50000"/>
                  </a:schemeClr>
                </a:solidFill>
                <a:cs typeface="+mn-ea"/>
              </a:endParaRPr>
            </a:p>
          </p:txBody>
        </p:sp>
      </p:grpSp>
      <p:grpSp>
        <p:nvGrpSpPr>
          <p:cNvPr id="36" name="组合 35">
            <a:extLst>
              <a:ext uri="{FF2B5EF4-FFF2-40B4-BE49-F238E27FC236}">
                <a16:creationId xmlns:a16="http://schemas.microsoft.com/office/drawing/2014/main" id="{E335195C-C20A-4212-A377-6FE0F01A7E00}"/>
              </a:ext>
            </a:extLst>
          </p:cNvPr>
          <p:cNvGrpSpPr/>
          <p:nvPr/>
        </p:nvGrpSpPr>
        <p:grpSpPr>
          <a:xfrm>
            <a:off x="9973357" y="5437436"/>
            <a:ext cx="409598" cy="409598"/>
            <a:chOff x="10134732" y="4957345"/>
            <a:chExt cx="409598" cy="409598"/>
          </a:xfrm>
        </p:grpSpPr>
        <p:sp>
          <p:nvSpPr>
            <p:cNvPr id="37" name="Oval 69+">
              <a:extLst>
                <a:ext uri="{FF2B5EF4-FFF2-40B4-BE49-F238E27FC236}">
                  <a16:creationId xmlns:a16="http://schemas.microsoft.com/office/drawing/2014/main" id="{0577FD36-E5BA-4530-A977-F22EFAB7365E}"/>
                </a:ext>
              </a:extLst>
            </p:cNvPr>
            <p:cNvSpPr/>
            <p:nvPr/>
          </p:nvSpPr>
          <p:spPr>
            <a:xfrm>
              <a:off x="10134732" y="4957345"/>
              <a:ext cx="409598" cy="409598"/>
            </a:xfrm>
            <a:prstGeom prst="ellipse">
              <a:avLst/>
            </a:prstGeom>
            <a:solidFill>
              <a:schemeClr val="accent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33C56776-7A93-4560-A9AC-A5444F72E972}"/>
                </a:ext>
              </a:extLst>
            </p:cNvPr>
            <p:cNvSpPr/>
            <p:nvPr/>
          </p:nvSpPr>
          <p:spPr>
            <a:xfrm>
              <a:off x="10211331" y="5033944"/>
              <a:ext cx="256400" cy="256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a:extLst>
              <a:ext uri="{FF2B5EF4-FFF2-40B4-BE49-F238E27FC236}">
                <a16:creationId xmlns:a16="http://schemas.microsoft.com/office/drawing/2014/main" id="{287D5D10-479A-4740-B1EA-335D122EEBE6}"/>
              </a:ext>
            </a:extLst>
          </p:cNvPr>
          <p:cNvGrpSpPr/>
          <p:nvPr/>
        </p:nvGrpSpPr>
        <p:grpSpPr>
          <a:xfrm>
            <a:off x="6095999" y="1382672"/>
            <a:ext cx="5295901" cy="2554194"/>
            <a:chOff x="6095999" y="1382672"/>
            <a:chExt cx="5295901" cy="2554194"/>
          </a:xfrm>
        </p:grpSpPr>
        <p:sp>
          <p:nvSpPr>
            <p:cNvPr id="39" name="矩形 38">
              <a:extLst>
                <a:ext uri="{FF2B5EF4-FFF2-40B4-BE49-F238E27FC236}">
                  <a16:creationId xmlns:a16="http://schemas.microsoft.com/office/drawing/2014/main" id="{51297FC6-679B-45D1-AD2B-7C781BF351A9}"/>
                </a:ext>
              </a:extLst>
            </p:cNvPr>
            <p:cNvSpPr>
              <a:spLocks/>
            </p:cNvSpPr>
            <p:nvPr/>
          </p:nvSpPr>
          <p:spPr>
            <a:xfrm>
              <a:off x="6817427" y="1382672"/>
              <a:ext cx="4574473" cy="2554194"/>
            </a:xfrm>
            <a:prstGeom prst="rect">
              <a:avLst/>
            </a:prstGeom>
            <a:pattFill prst="dashUpDiag">
              <a:fgClr>
                <a:schemeClr val="bg2"/>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替换图片</a:t>
              </a:r>
            </a:p>
          </p:txBody>
        </p:sp>
        <p:sp>
          <p:nvSpPr>
            <p:cNvPr id="42" name="任意多边形: 形状 41">
              <a:extLst>
                <a:ext uri="{FF2B5EF4-FFF2-40B4-BE49-F238E27FC236}">
                  <a16:creationId xmlns:a16="http://schemas.microsoft.com/office/drawing/2014/main" id="{48C519B6-62D3-4D44-B115-61EDB858231B}"/>
                </a:ext>
              </a:extLst>
            </p:cNvPr>
            <p:cNvSpPr/>
            <p:nvPr/>
          </p:nvSpPr>
          <p:spPr>
            <a:xfrm rot="5400000">
              <a:off x="5179615" y="2299056"/>
              <a:ext cx="2554194" cy="721426"/>
            </a:xfrm>
            <a:custGeom>
              <a:avLst/>
              <a:gdLst>
                <a:gd name="connsiteX0" fmla="*/ 0 w 2554194"/>
                <a:gd name="connsiteY0" fmla="*/ 0 h 721426"/>
                <a:gd name="connsiteX1" fmla="*/ 2554194 w 2554194"/>
                <a:gd name="connsiteY1" fmla="*/ 0 h 721426"/>
                <a:gd name="connsiteX2" fmla="*/ 1277099 w 2554194"/>
                <a:gd name="connsiteY2" fmla="*/ 721426 h 721426"/>
                <a:gd name="connsiteX3" fmla="*/ 1277095 w 2554194"/>
                <a:gd name="connsiteY3" fmla="*/ 721426 h 721426"/>
              </a:gdLst>
              <a:ahLst/>
              <a:cxnLst>
                <a:cxn ang="0">
                  <a:pos x="connsiteX0" y="connsiteY0"/>
                </a:cxn>
                <a:cxn ang="0">
                  <a:pos x="connsiteX1" y="connsiteY1"/>
                </a:cxn>
                <a:cxn ang="0">
                  <a:pos x="connsiteX2" y="connsiteY2"/>
                </a:cxn>
                <a:cxn ang="0">
                  <a:pos x="connsiteX3" y="connsiteY3"/>
                </a:cxn>
              </a:cxnLst>
              <a:rect l="l" t="t" r="r" b="b"/>
              <a:pathLst>
                <a:path w="2554194" h="721426">
                  <a:moveTo>
                    <a:pt x="0" y="0"/>
                  </a:moveTo>
                  <a:lnTo>
                    <a:pt x="2554194" y="0"/>
                  </a:lnTo>
                  <a:lnTo>
                    <a:pt x="1277099" y="721426"/>
                  </a:lnTo>
                  <a:lnTo>
                    <a:pt x="1277095" y="721426"/>
                  </a:lnTo>
                  <a:close/>
                </a:path>
              </a:pathLst>
            </a:custGeom>
            <a:gradFill>
              <a:gsLst>
                <a:gs pos="0">
                  <a:srgbClr val="11D582">
                    <a:alpha val="98000"/>
                  </a:srgbClr>
                </a:gs>
                <a:gs pos="35000">
                  <a:srgbClr val="11D582">
                    <a:alpha val="40000"/>
                  </a:srgbClr>
                </a:gs>
                <a:gs pos="76000">
                  <a:schemeClr val="accent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pic>
        <p:nvPicPr>
          <p:cNvPr id="40" name="图片 39">
            <a:extLst>
              <a:ext uri="{FF2B5EF4-FFF2-40B4-BE49-F238E27FC236}">
                <a16:creationId xmlns:a16="http://schemas.microsoft.com/office/drawing/2014/main" id="{155970C5-2E3D-4B8E-9035-67BBC4E9AF2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388600" y="697235"/>
            <a:ext cx="1296192" cy="178952"/>
          </a:xfrm>
          <a:prstGeom prst="rect">
            <a:avLst/>
          </a:prstGeom>
        </p:spPr>
      </p:pic>
      <p:grpSp>
        <p:nvGrpSpPr>
          <p:cNvPr id="3" name="组合 2">
            <a:extLst>
              <a:ext uri="{FF2B5EF4-FFF2-40B4-BE49-F238E27FC236}">
                <a16:creationId xmlns:a16="http://schemas.microsoft.com/office/drawing/2014/main" id="{0B84A2B4-B492-4EF8-9B74-FC05A177339A}"/>
              </a:ext>
            </a:extLst>
          </p:cNvPr>
          <p:cNvGrpSpPr/>
          <p:nvPr/>
        </p:nvGrpSpPr>
        <p:grpSpPr>
          <a:xfrm>
            <a:off x="803274" y="1382672"/>
            <a:ext cx="5288437" cy="2554194"/>
            <a:chOff x="803274" y="1382672"/>
            <a:chExt cx="5288437" cy="2554194"/>
          </a:xfrm>
        </p:grpSpPr>
        <p:sp>
          <p:nvSpPr>
            <p:cNvPr id="24" name="矩形 23">
              <a:extLst>
                <a:ext uri="{FF2B5EF4-FFF2-40B4-BE49-F238E27FC236}">
                  <a16:creationId xmlns:a16="http://schemas.microsoft.com/office/drawing/2014/main" id="{B8F8A6EE-726D-4ACC-8211-254B5D7435FE}"/>
                </a:ext>
              </a:extLst>
            </p:cNvPr>
            <p:cNvSpPr>
              <a:spLocks/>
            </p:cNvSpPr>
            <p:nvPr/>
          </p:nvSpPr>
          <p:spPr>
            <a:xfrm>
              <a:off x="803274" y="1382672"/>
              <a:ext cx="4567011" cy="2554194"/>
            </a:xfrm>
            <a:prstGeom prst="rect">
              <a:avLst/>
            </a:prstGeom>
            <a:pattFill prst="dashUpDiag">
              <a:fgClr>
                <a:schemeClr val="bg2"/>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替换图片</a:t>
              </a:r>
            </a:p>
          </p:txBody>
        </p:sp>
        <p:sp>
          <p:nvSpPr>
            <p:cNvPr id="44" name="Freeform 41+">
              <a:extLst>
                <a:ext uri="{FF2B5EF4-FFF2-40B4-BE49-F238E27FC236}">
                  <a16:creationId xmlns:a16="http://schemas.microsoft.com/office/drawing/2014/main" id="{FCC0EEDD-D1AB-4F60-8C2A-1DDCF33DE8C3}"/>
                </a:ext>
              </a:extLst>
            </p:cNvPr>
            <p:cNvSpPr/>
            <p:nvPr/>
          </p:nvSpPr>
          <p:spPr>
            <a:xfrm rot="16200000" flipH="1">
              <a:off x="4453901" y="2299056"/>
              <a:ext cx="2554194" cy="721426"/>
            </a:xfrm>
            <a:custGeom>
              <a:avLst/>
              <a:gdLst>
                <a:gd name="connsiteX0" fmla="*/ 0 w 2554194"/>
                <a:gd name="connsiteY0" fmla="*/ 0 h 721426"/>
                <a:gd name="connsiteX1" fmla="*/ 2554194 w 2554194"/>
                <a:gd name="connsiteY1" fmla="*/ 0 h 721426"/>
                <a:gd name="connsiteX2" fmla="*/ 1277099 w 2554194"/>
                <a:gd name="connsiteY2" fmla="*/ 721426 h 721426"/>
                <a:gd name="connsiteX3" fmla="*/ 1277095 w 2554194"/>
                <a:gd name="connsiteY3" fmla="*/ 721426 h 721426"/>
              </a:gdLst>
              <a:ahLst/>
              <a:cxnLst>
                <a:cxn ang="0">
                  <a:pos x="connsiteX0" y="connsiteY0"/>
                </a:cxn>
                <a:cxn ang="0">
                  <a:pos x="connsiteX1" y="connsiteY1"/>
                </a:cxn>
                <a:cxn ang="0">
                  <a:pos x="connsiteX2" y="connsiteY2"/>
                </a:cxn>
                <a:cxn ang="0">
                  <a:pos x="connsiteX3" y="connsiteY3"/>
                </a:cxn>
              </a:cxnLst>
              <a:rect l="l" t="t" r="r" b="b"/>
              <a:pathLst>
                <a:path w="2554194" h="721426">
                  <a:moveTo>
                    <a:pt x="0" y="0"/>
                  </a:moveTo>
                  <a:lnTo>
                    <a:pt x="2554194" y="0"/>
                  </a:lnTo>
                  <a:lnTo>
                    <a:pt x="1277099" y="721426"/>
                  </a:lnTo>
                  <a:lnTo>
                    <a:pt x="1277095" y="721426"/>
                  </a:lnTo>
                  <a:close/>
                </a:path>
              </a:pathLst>
            </a:custGeom>
            <a:gradFill>
              <a:gsLst>
                <a:gs pos="0">
                  <a:srgbClr val="11D582">
                    <a:alpha val="98000"/>
                  </a:srgbClr>
                </a:gs>
                <a:gs pos="35000">
                  <a:srgbClr val="11D582">
                    <a:alpha val="40000"/>
                  </a:srgbClr>
                </a:gs>
                <a:gs pos="76000">
                  <a:schemeClr val="accent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Tree>
    <p:extLst>
      <p:ext uri="{BB962C8B-B14F-4D97-AF65-F5344CB8AC3E}">
        <p14:creationId xmlns:p14="http://schemas.microsoft.com/office/powerpoint/2010/main" val="25955743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childTnLst>
                                </p:cTn>
                              </p:par>
                              <p:par>
                                <p:cTn id="8" presetID="63" presetClass="path" presetSubtype="0" accel="50000" decel="50000" fill="hold" nodeType="withEffect">
                                  <p:stCondLst>
                                    <p:cond delay="0"/>
                                  </p:stCondLst>
                                  <p:childTnLst>
                                    <p:animMotion origin="layout" path="M 0.19922 -1.48148E-6 L -2.29167E-6 -1.48148E-6 " pathEditMode="relative" rAng="0" ptsTypes="AA">
                                      <p:cBhvr>
                                        <p:cTn id="9" dur="1250" fill="hold"/>
                                        <p:tgtEl>
                                          <p:spTgt spid="3"/>
                                        </p:tgtEl>
                                        <p:attrNameLst>
                                          <p:attrName>ppt_x</p:attrName>
                                          <p:attrName>ppt_y</p:attrName>
                                        </p:attrNameLst>
                                      </p:cBhvr>
                                      <p:rCtr x="-9961" y="0"/>
                                    </p:animMotion>
                                  </p:childTnLst>
                                </p:cTn>
                              </p:par>
                              <p:par>
                                <p:cTn id="10" presetID="6" presetClass="emph" presetSubtype="0" accel="50000" decel="50000" fill="hold" nodeType="withEffect">
                                  <p:stCondLst>
                                    <p:cond delay="0"/>
                                  </p:stCondLst>
                                  <p:childTnLst>
                                    <p:animScale>
                                      <p:cBhvr>
                                        <p:cTn id="11" dur="1250" fill="hold"/>
                                        <p:tgtEl>
                                          <p:spTgt spid="3"/>
                                        </p:tgtEl>
                                      </p:cBhvr>
                                      <p:by x="150000" y="150000"/>
                                      <p:from x="11858" y="11858"/>
                                      <p:to x="100000" y="100000"/>
                                    </p:animScale>
                                  </p:childTnLst>
                                </p:cTn>
                              </p:par>
                              <p:par>
                                <p:cTn id="12" presetID="10"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300"/>
                                        <p:tgtEl>
                                          <p:spTgt spid="4"/>
                                        </p:tgtEl>
                                      </p:cBhvr>
                                    </p:animEffect>
                                  </p:childTnLst>
                                </p:cTn>
                              </p:par>
                              <p:par>
                                <p:cTn id="15" presetID="63" presetClass="path" presetSubtype="0" accel="50000" decel="50000" fill="hold" nodeType="withEffect">
                                  <p:stCondLst>
                                    <p:cond delay="0"/>
                                  </p:stCondLst>
                                  <p:childTnLst>
                                    <p:animMotion origin="layout" path="M -0.19948 -1.48148E-6 L 2.5E-6 -1.48148E-6 " pathEditMode="relative" rAng="0" ptsTypes="AA">
                                      <p:cBhvr>
                                        <p:cTn id="16" dur="1250" fill="hold"/>
                                        <p:tgtEl>
                                          <p:spTgt spid="4"/>
                                        </p:tgtEl>
                                        <p:attrNameLst>
                                          <p:attrName>ppt_x</p:attrName>
                                          <p:attrName>ppt_y</p:attrName>
                                        </p:attrNameLst>
                                      </p:cBhvr>
                                      <p:rCtr x="9974" y="0"/>
                                    </p:animMotion>
                                  </p:childTnLst>
                                </p:cTn>
                              </p:par>
                              <p:par>
                                <p:cTn id="17" presetID="6" presetClass="emph" presetSubtype="0" accel="50000" decel="50000" fill="hold" nodeType="withEffect">
                                  <p:stCondLst>
                                    <p:cond delay="0"/>
                                  </p:stCondLst>
                                  <p:childTnLst>
                                    <p:animScale>
                                      <p:cBhvr>
                                        <p:cTn id="18" dur="1250" fill="hold"/>
                                        <p:tgtEl>
                                          <p:spTgt spid="4"/>
                                        </p:tgtEl>
                                      </p:cBhvr>
                                      <p:by x="150000" y="150000"/>
                                      <p:from x="11858" y="11858"/>
                                      <p:to x="100000" y="100000"/>
                                    </p:animScale>
                                  </p:childTnLst>
                                </p:cTn>
                              </p:par>
                              <p:par>
                                <p:cTn id="19" presetID="10" presetClass="entr" presetSubtype="0" fill="hold" grpId="0" nodeType="withEffect">
                                  <p:stCondLst>
                                    <p:cond delay="50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Moderate&quot;,&quot;Name&quot;:&quot;适中&quot;,&quot;Kind&quot;:&quot;System&quot;,&quot;OldGuidesSetting&quot;:{&quot;HeaderHeight&quot;:13.0,&quot;FooterHeight&quot;:6.0,&quot;SideMargin&quot;:4.0,&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00.xml><?xml version="1.0" encoding="utf-8"?>
<p:tagLst xmlns:a="http://schemas.openxmlformats.org/drawingml/2006/main" xmlns:r="http://schemas.openxmlformats.org/officeDocument/2006/relationships" xmlns:p="http://schemas.openxmlformats.org/presentationml/2006/main">
  <p:tag name="PA" val="v5.2.11"/>
</p:tagLst>
</file>

<file path=ppt/tags/tag101.xml><?xml version="1.0" encoding="utf-8"?>
<p:tagLst xmlns:a="http://schemas.openxmlformats.org/drawingml/2006/main" xmlns:r="http://schemas.openxmlformats.org/officeDocument/2006/relationships" xmlns:p="http://schemas.openxmlformats.org/presentationml/2006/main">
  <p:tag name="PA" val="v5.2.11"/>
</p:tagLst>
</file>

<file path=ppt/tags/tag102.xml><?xml version="1.0" encoding="utf-8"?>
<p:tagLst xmlns:a="http://schemas.openxmlformats.org/drawingml/2006/main" xmlns:r="http://schemas.openxmlformats.org/officeDocument/2006/relationships" xmlns:p="http://schemas.openxmlformats.org/presentationml/2006/main">
  <p:tag name="PA" val="v5.2.11"/>
</p:tagLst>
</file>

<file path=ppt/tags/tag103.xml><?xml version="1.0" encoding="utf-8"?>
<p:tagLst xmlns:a="http://schemas.openxmlformats.org/drawingml/2006/main" xmlns:r="http://schemas.openxmlformats.org/officeDocument/2006/relationships" xmlns:p="http://schemas.openxmlformats.org/presentationml/2006/main">
  <p:tag name="PA" val="v5.2.11"/>
</p:tagLst>
</file>

<file path=ppt/tags/tag104.xml><?xml version="1.0" encoding="utf-8"?>
<p:tagLst xmlns:a="http://schemas.openxmlformats.org/drawingml/2006/main" xmlns:r="http://schemas.openxmlformats.org/officeDocument/2006/relationships" xmlns:p="http://schemas.openxmlformats.org/presentationml/2006/main">
  <p:tag name="PA" val="v5.2.11"/>
</p:tagLst>
</file>

<file path=ppt/tags/tag105.xml><?xml version="1.0" encoding="utf-8"?>
<p:tagLst xmlns:a="http://schemas.openxmlformats.org/drawingml/2006/main" xmlns:r="http://schemas.openxmlformats.org/officeDocument/2006/relationships" xmlns:p="http://schemas.openxmlformats.org/presentationml/2006/main">
  <p:tag name="PA" val="v5.2.11"/>
</p:tagLst>
</file>

<file path=ppt/tags/tag106.xml><?xml version="1.0" encoding="utf-8"?>
<p:tagLst xmlns:a="http://schemas.openxmlformats.org/drawingml/2006/main" xmlns:r="http://schemas.openxmlformats.org/officeDocument/2006/relationships" xmlns:p="http://schemas.openxmlformats.org/presentationml/2006/main">
  <p:tag name="PA" val="v5.2.11"/>
</p:tagLst>
</file>

<file path=ppt/tags/tag107.xml><?xml version="1.0" encoding="utf-8"?>
<p:tagLst xmlns:a="http://schemas.openxmlformats.org/drawingml/2006/main" xmlns:r="http://schemas.openxmlformats.org/officeDocument/2006/relationships" xmlns:p="http://schemas.openxmlformats.org/presentationml/2006/main">
  <p:tag name="PA" val="v5.2.11"/>
</p:tagLst>
</file>

<file path=ppt/tags/tag108.xml><?xml version="1.0" encoding="utf-8"?>
<p:tagLst xmlns:a="http://schemas.openxmlformats.org/drawingml/2006/main" xmlns:r="http://schemas.openxmlformats.org/officeDocument/2006/relationships" xmlns:p="http://schemas.openxmlformats.org/presentationml/2006/main">
  <p:tag name="PA" val="v5.2.11"/>
</p:tagLst>
</file>

<file path=ppt/tags/tag109.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10.xml><?xml version="1.0" encoding="utf-8"?>
<p:tagLst xmlns:a="http://schemas.openxmlformats.org/drawingml/2006/main" xmlns:r="http://schemas.openxmlformats.org/officeDocument/2006/relationships" xmlns:p="http://schemas.openxmlformats.org/presentationml/2006/main">
  <p:tag name="PA" val="v5.2.11"/>
</p:tagLst>
</file>

<file path=ppt/tags/tag111.xml><?xml version="1.0" encoding="utf-8"?>
<p:tagLst xmlns:a="http://schemas.openxmlformats.org/drawingml/2006/main" xmlns:r="http://schemas.openxmlformats.org/officeDocument/2006/relationships" xmlns:p="http://schemas.openxmlformats.org/presentationml/2006/main">
  <p:tag name="PA" val="v5.2.11"/>
</p:tagLst>
</file>

<file path=ppt/tags/tag112.xml><?xml version="1.0" encoding="utf-8"?>
<p:tagLst xmlns:a="http://schemas.openxmlformats.org/drawingml/2006/main" xmlns:r="http://schemas.openxmlformats.org/officeDocument/2006/relationships" xmlns:p="http://schemas.openxmlformats.org/presentationml/2006/main">
  <p:tag name="PA" val="v5.2.11"/>
</p:tagLst>
</file>

<file path=ppt/tags/tag113.xml><?xml version="1.0" encoding="utf-8"?>
<p:tagLst xmlns:a="http://schemas.openxmlformats.org/drawingml/2006/main" xmlns:r="http://schemas.openxmlformats.org/officeDocument/2006/relationships" xmlns:p="http://schemas.openxmlformats.org/presentationml/2006/main">
  <p:tag name="TEXTZ '" val="0"/>
</p:tagLst>
</file>

<file path=ppt/tags/tag114.xml><?xml version="1.0" encoding="utf-8"?>
<p:tagLst xmlns:a="http://schemas.openxmlformats.org/drawingml/2006/main" xmlns:r="http://schemas.openxmlformats.org/officeDocument/2006/relationships" xmlns:p="http://schemas.openxmlformats.org/presentationml/2006/main">
  <p:tag name="SHADOWSIZE" val="102"/>
</p:tagLst>
</file>

<file path=ppt/tags/tag115.xml><?xml version="1.0" encoding="utf-8"?>
<p:tagLst xmlns:a="http://schemas.openxmlformats.org/drawingml/2006/main" xmlns:r="http://schemas.openxmlformats.org/officeDocument/2006/relationships" xmlns:p="http://schemas.openxmlformats.org/presentationml/2006/main">
  <p:tag name="SHADOWSIZE" val="107"/>
</p:tagLst>
</file>

<file path=ppt/tags/tag116.xml><?xml version="1.0" encoding="utf-8"?>
<p:tagLst xmlns:a="http://schemas.openxmlformats.org/drawingml/2006/main" xmlns:r="http://schemas.openxmlformats.org/officeDocument/2006/relationships" xmlns:p="http://schemas.openxmlformats.org/presentationml/2006/main">
  <p:tag name="SHADOWSIZE" val="107"/>
  <p:tag name="TEXTZ '" val="-2.147484E+09"/>
</p:tagLst>
</file>

<file path=ppt/tags/tag117.xml><?xml version="1.0" encoding="utf-8"?>
<p:tagLst xmlns:a="http://schemas.openxmlformats.org/drawingml/2006/main" xmlns:r="http://schemas.openxmlformats.org/officeDocument/2006/relationships" xmlns:p="http://schemas.openxmlformats.org/presentationml/2006/main">
  <p:tag name="SHADOWSIZE" val="107"/>
  <p:tag name="TEXTZ '" val="-2.147484E+09"/>
</p:tagLst>
</file>

<file path=ppt/tags/tag118.xml><?xml version="1.0" encoding="utf-8"?>
<p:tagLst xmlns:a="http://schemas.openxmlformats.org/drawingml/2006/main" xmlns:r="http://schemas.openxmlformats.org/officeDocument/2006/relationships" xmlns:p="http://schemas.openxmlformats.org/presentationml/2006/main">
  <p:tag name="SHADOWSIZE" val="107"/>
  <p:tag name="TEXTZ '" val="-2.147484E+09"/>
</p:tagLst>
</file>

<file path=ppt/tags/tag119.xml><?xml version="1.0" encoding="utf-8"?>
<p:tagLst xmlns:a="http://schemas.openxmlformats.org/drawingml/2006/main" xmlns:r="http://schemas.openxmlformats.org/officeDocument/2006/relationships" xmlns:p="http://schemas.openxmlformats.org/presentationml/2006/main">
  <p:tag name="SHADOWSIZE" val="107"/>
  <p:tag name="TEXTZ '" val="-2.147484E+09"/>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20.xml><?xml version="1.0" encoding="utf-8"?>
<p:tagLst xmlns:a="http://schemas.openxmlformats.org/drawingml/2006/main" xmlns:r="http://schemas.openxmlformats.org/officeDocument/2006/relationships" xmlns:p="http://schemas.openxmlformats.org/presentationml/2006/main">
  <p:tag name="SHADOWSIZE" val="107"/>
  <p:tag name="TEXTZ '" val="0"/>
</p:tagLst>
</file>

<file path=ppt/tags/tag121.xml><?xml version="1.0" encoding="utf-8"?>
<p:tagLst xmlns:a="http://schemas.openxmlformats.org/drawingml/2006/main" xmlns:r="http://schemas.openxmlformats.org/officeDocument/2006/relationships" xmlns:p="http://schemas.openxmlformats.org/presentationml/2006/main">
  <p:tag name="SHADOWSIZE" val="107"/>
  <p:tag name="TEXTZ '" val="0"/>
</p:tagLst>
</file>

<file path=ppt/tags/tag122.xml><?xml version="1.0" encoding="utf-8"?>
<p:tagLst xmlns:a="http://schemas.openxmlformats.org/drawingml/2006/main" xmlns:r="http://schemas.openxmlformats.org/officeDocument/2006/relationships" xmlns:p="http://schemas.openxmlformats.org/presentationml/2006/main">
  <p:tag name="SHADOWSIZE" val="107"/>
  <p:tag name="TEXTZ '" val="0"/>
</p:tagLst>
</file>

<file path=ppt/tags/tag123.xml><?xml version="1.0" encoding="utf-8"?>
<p:tagLst xmlns:a="http://schemas.openxmlformats.org/drawingml/2006/main" xmlns:r="http://schemas.openxmlformats.org/officeDocument/2006/relationships" xmlns:p="http://schemas.openxmlformats.org/presentationml/2006/main">
  <p:tag name="SHADOWSIZE" val="107"/>
  <p:tag name="TEXTZ '" val="0"/>
</p:tagLst>
</file>

<file path=ppt/tags/tag124.xml><?xml version="1.0" encoding="utf-8"?>
<p:tagLst xmlns:a="http://schemas.openxmlformats.org/drawingml/2006/main" xmlns:r="http://schemas.openxmlformats.org/officeDocument/2006/relationships" xmlns:p="http://schemas.openxmlformats.org/presentationml/2006/main">
  <p:tag name="SHADOWSIZE" val="107"/>
  <p:tag name="TEXTZ '" val="0"/>
</p:tagLst>
</file>

<file path=ppt/tags/tag125.xml><?xml version="1.0" encoding="utf-8"?>
<p:tagLst xmlns:a="http://schemas.openxmlformats.org/drawingml/2006/main" xmlns:r="http://schemas.openxmlformats.org/officeDocument/2006/relationships" xmlns:p="http://schemas.openxmlformats.org/presentationml/2006/main">
  <p:tag name="SHADOWSIZE" val="107"/>
  <p:tag name="TEXTZ '" val="0"/>
</p:tagLst>
</file>

<file path=ppt/tags/tag126.xml><?xml version="1.0" encoding="utf-8"?>
<p:tagLst xmlns:a="http://schemas.openxmlformats.org/drawingml/2006/main" xmlns:r="http://schemas.openxmlformats.org/officeDocument/2006/relationships" xmlns:p="http://schemas.openxmlformats.org/presentationml/2006/main">
  <p:tag name="SHADOWSIZE" val="107"/>
  <p:tag name="TEXTZ '" val="0"/>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23.xml><?xml version="1.0" encoding="utf-8"?>
<p:tagLst xmlns:a="http://schemas.openxmlformats.org/drawingml/2006/main" xmlns:r="http://schemas.openxmlformats.org/officeDocument/2006/relationships" xmlns:p="http://schemas.openxmlformats.org/presentationml/2006/main">
  <p:tag name="PA" val="v5.2.11"/>
</p:tagLst>
</file>

<file path=ppt/tags/tag24.xml><?xml version="1.0" encoding="utf-8"?>
<p:tagLst xmlns:a="http://schemas.openxmlformats.org/drawingml/2006/main" xmlns:r="http://schemas.openxmlformats.org/officeDocument/2006/relationships" xmlns:p="http://schemas.openxmlformats.org/presentationml/2006/main">
  <p:tag name="PA" val="v5.2.11"/>
</p:tagLst>
</file>

<file path=ppt/tags/tag25.xml><?xml version="1.0" encoding="utf-8"?>
<p:tagLst xmlns:a="http://schemas.openxmlformats.org/drawingml/2006/main" xmlns:r="http://schemas.openxmlformats.org/officeDocument/2006/relationships" xmlns:p="http://schemas.openxmlformats.org/presentationml/2006/main">
  <p:tag name="PA" val="v5.2.11"/>
</p:tagLst>
</file>

<file path=ppt/tags/tag26.xml><?xml version="1.0" encoding="utf-8"?>
<p:tagLst xmlns:a="http://schemas.openxmlformats.org/drawingml/2006/main" xmlns:r="http://schemas.openxmlformats.org/officeDocument/2006/relationships" xmlns:p="http://schemas.openxmlformats.org/presentationml/2006/main">
  <p:tag name="PA" val="v5.2.11"/>
</p:tagLst>
</file>

<file path=ppt/tags/tag27.xml><?xml version="1.0" encoding="utf-8"?>
<p:tagLst xmlns:a="http://schemas.openxmlformats.org/drawingml/2006/main" xmlns:r="http://schemas.openxmlformats.org/officeDocument/2006/relationships" xmlns:p="http://schemas.openxmlformats.org/presentationml/2006/main">
  <p:tag name="PA" val="v5.2.11"/>
</p:tagLst>
</file>

<file path=ppt/tags/tag28.xml><?xml version="1.0" encoding="utf-8"?>
<p:tagLst xmlns:a="http://schemas.openxmlformats.org/drawingml/2006/main" xmlns:r="http://schemas.openxmlformats.org/officeDocument/2006/relationships" xmlns:p="http://schemas.openxmlformats.org/presentationml/2006/main">
  <p:tag name="PA" val="v5.2.11"/>
</p:tagLst>
</file>

<file path=ppt/tags/tag29.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30.xml><?xml version="1.0" encoding="utf-8"?>
<p:tagLst xmlns:a="http://schemas.openxmlformats.org/drawingml/2006/main" xmlns:r="http://schemas.openxmlformats.org/officeDocument/2006/relationships" xmlns:p="http://schemas.openxmlformats.org/presentationml/2006/main">
  <p:tag name="PA" val="v5.2.11"/>
</p:tagLst>
</file>

<file path=ppt/tags/tag31.xml><?xml version="1.0" encoding="utf-8"?>
<p:tagLst xmlns:a="http://schemas.openxmlformats.org/drawingml/2006/main" xmlns:r="http://schemas.openxmlformats.org/officeDocument/2006/relationships" xmlns:p="http://schemas.openxmlformats.org/presentationml/2006/main">
  <p:tag name="PA" val="v5.2.11"/>
</p:tagLst>
</file>

<file path=ppt/tags/tag32.xml><?xml version="1.0" encoding="utf-8"?>
<p:tagLst xmlns:a="http://schemas.openxmlformats.org/drawingml/2006/main" xmlns:r="http://schemas.openxmlformats.org/officeDocument/2006/relationships" xmlns:p="http://schemas.openxmlformats.org/presentationml/2006/main">
  <p:tag name="PA" val="v5.2.11"/>
</p:tagLst>
</file>

<file path=ppt/tags/tag33.xml><?xml version="1.0" encoding="utf-8"?>
<p:tagLst xmlns:a="http://schemas.openxmlformats.org/drawingml/2006/main" xmlns:r="http://schemas.openxmlformats.org/officeDocument/2006/relationships" xmlns:p="http://schemas.openxmlformats.org/presentationml/2006/main">
  <p:tag name="PA" val="v5.2.11"/>
</p:tagLst>
</file>

<file path=ppt/tags/tag34.xml><?xml version="1.0" encoding="utf-8"?>
<p:tagLst xmlns:a="http://schemas.openxmlformats.org/drawingml/2006/main" xmlns:r="http://schemas.openxmlformats.org/officeDocument/2006/relationships" xmlns:p="http://schemas.openxmlformats.org/presentationml/2006/main">
  <p:tag name="PA" val="v5.2.11"/>
</p:tagLst>
</file>

<file path=ppt/tags/tag35.xml><?xml version="1.0" encoding="utf-8"?>
<p:tagLst xmlns:a="http://schemas.openxmlformats.org/drawingml/2006/main" xmlns:r="http://schemas.openxmlformats.org/officeDocument/2006/relationships" xmlns:p="http://schemas.openxmlformats.org/presentationml/2006/main">
  <p:tag name="PA" val="v5.2.11"/>
</p:tagLst>
</file>

<file path=ppt/tags/tag36.xml><?xml version="1.0" encoding="utf-8"?>
<p:tagLst xmlns:a="http://schemas.openxmlformats.org/drawingml/2006/main" xmlns:r="http://schemas.openxmlformats.org/officeDocument/2006/relationships" xmlns:p="http://schemas.openxmlformats.org/presentationml/2006/main">
  <p:tag name="PA" val="v5.2.11"/>
</p:tagLst>
</file>

<file path=ppt/tags/tag37.xml><?xml version="1.0" encoding="utf-8"?>
<p:tagLst xmlns:a="http://schemas.openxmlformats.org/drawingml/2006/main" xmlns:r="http://schemas.openxmlformats.org/officeDocument/2006/relationships" xmlns:p="http://schemas.openxmlformats.org/presentationml/2006/main">
  <p:tag name="PA" val="v5.2.11"/>
</p:tagLst>
</file>

<file path=ppt/tags/tag38.xml><?xml version="1.0" encoding="utf-8"?>
<p:tagLst xmlns:a="http://schemas.openxmlformats.org/drawingml/2006/main" xmlns:r="http://schemas.openxmlformats.org/officeDocument/2006/relationships" xmlns:p="http://schemas.openxmlformats.org/presentationml/2006/main">
  <p:tag name="PA" val="v5.2.11"/>
</p:tagLst>
</file>

<file path=ppt/tags/tag39.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40.xml><?xml version="1.0" encoding="utf-8"?>
<p:tagLst xmlns:a="http://schemas.openxmlformats.org/drawingml/2006/main" xmlns:r="http://schemas.openxmlformats.org/officeDocument/2006/relationships" xmlns:p="http://schemas.openxmlformats.org/presentationml/2006/main">
  <p:tag name="PA" val="v5.2.11"/>
</p:tagLst>
</file>

<file path=ppt/tags/tag41.xml><?xml version="1.0" encoding="utf-8"?>
<p:tagLst xmlns:a="http://schemas.openxmlformats.org/drawingml/2006/main" xmlns:r="http://schemas.openxmlformats.org/officeDocument/2006/relationships" xmlns:p="http://schemas.openxmlformats.org/presentationml/2006/main">
  <p:tag name="PA" val="v5.2.11"/>
</p:tagLst>
</file>

<file path=ppt/tags/tag42.xml><?xml version="1.0" encoding="utf-8"?>
<p:tagLst xmlns:a="http://schemas.openxmlformats.org/drawingml/2006/main" xmlns:r="http://schemas.openxmlformats.org/officeDocument/2006/relationships" xmlns:p="http://schemas.openxmlformats.org/presentationml/2006/main">
  <p:tag name="ADJUSTMENTS" val="19.11482"/>
  <p:tag name="TEXTGLOW" val="0"/>
  <p:tag name="TEXTREFLECTION" val="0"/>
  <p:tag name="LINERULEAFTER" val="0"/>
  <p:tag name="MARGINBOTTOM" val="3.6"/>
  <p:tag name="MARGINRIGHT" val="7.2"/>
  <p:tag name="MARGINLEFT" val="7.2"/>
  <p:tag name="MARGINTOP" val="3.6"/>
  <p:tag name="FONTSIZE" val="18"/>
  <p:tag name="SOFTEDGE" val="6"/>
  <p:tag name="SHAPEGLOW" val="0"/>
  <p:tag name="SHAPEREFLECTION" val="-2.147484E+09"/>
  <p:tag name="HEIGHT" val="364.3902"/>
  <p:tag name="WIDTH" val="270.0596"/>
  <p:tag name="LEFT" val="374.1709"/>
  <p:tag name="TOP" val="122.5188"/>
</p:tagLst>
</file>

<file path=ppt/tags/tag43.xml><?xml version="1.0" encoding="utf-8"?>
<p:tagLst xmlns:a="http://schemas.openxmlformats.org/drawingml/2006/main" xmlns:r="http://schemas.openxmlformats.org/officeDocument/2006/relationships" xmlns:p="http://schemas.openxmlformats.org/presentationml/2006/main">
  <p:tag name="PA" val="v5.2.11"/>
</p:tagLst>
</file>

<file path=ppt/tags/tag44.xml><?xml version="1.0" encoding="utf-8"?>
<p:tagLst xmlns:a="http://schemas.openxmlformats.org/drawingml/2006/main" xmlns:r="http://schemas.openxmlformats.org/officeDocument/2006/relationships" xmlns:p="http://schemas.openxmlformats.org/presentationml/2006/main">
  <p:tag name="PA" val="v5.2.11"/>
</p:tagLst>
</file>

<file path=ppt/tags/tag45.xml><?xml version="1.0" encoding="utf-8"?>
<p:tagLst xmlns:a="http://schemas.openxmlformats.org/drawingml/2006/main" xmlns:r="http://schemas.openxmlformats.org/officeDocument/2006/relationships" xmlns:p="http://schemas.openxmlformats.org/presentationml/2006/main">
  <p:tag name="PA" val="v5.2.11"/>
</p:tagLst>
</file>

<file path=ppt/tags/tag46.xml><?xml version="1.0" encoding="utf-8"?>
<p:tagLst xmlns:a="http://schemas.openxmlformats.org/drawingml/2006/main" xmlns:r="http://schemas.openxmlformats.org/officeDocument/2006/relationships" xmlns:p="http://schemas.openxmlformats.org/presentationml/2006/main">
  <p:tag name="PA" val="v5.2.11"/>
</p:tagLst>
</file>

<file path=ppt/tags/tag47.xml><?xml version="1.0" encoding="utf-8"?>
<p:tagLst xmlns:a="http://schemas.openxmlformats.org/drawingml/2006/main" xmlns:r="http://schemas.openxmlformats.org/officeDocument/2006/relationships" xmlns:p="http://schemas.openxmlformats.org/presentationml/2006/main">
  <p:tag name="PA" val="v5.2.11"/>
</p:tagLst>
</file>

<file path=ppt/tags/tag48.xml><?xml version="1.0" encoding="utf-8"?>
<p:tagLst xmlns:a="http://schemas.openxmlformats.org/drawingml/2006/main" xmlns:r="http://schemas.openxmlformats.org/officeDocument/2006/relationships" xmlns:p="http://schemas.openxmlformats.org/presentationml/2006/main">
  <p:tag name="PA" val="v5.2.11"/>
</p:tagLst>
</file>

<file path=ppt/tags/tag49.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50.xml><?xml version="1.0" encoding="utf-8"?>
<p:tagLst xmlns:a="http://schemas.openxmlformats.org/drawingml/2006/main" xmlns:r="http://schemas.openxmlformats.org/officeDocument/2006/relationships" xmlns:p="http://schemas.openxmlformats.org/presentationml/2006/main">
  <p:tag name="PA" val="v5.2.11"/>
</p:tagLst>
</file>

<file path=ppt/tags/tag51.xml><?xml version="1.0" encoding="utf-8"?>
<p:tagLst xmlns:a="http://schemas.openxmlformats.org/drawingml/2006/main" xmlns:r="http://schemas.openxmlformats.org/officeDocument/2006/relationships" xmlns:p="http://schemas.openxmlformats.org/presentationml/2006/main">
  <p:tag name="PA" val="v5.2.11"/>
</p:tagLst>
</file>

<file path=ppt/tags/tag52.xml><?xml version="1.0" encoding="utf-8"?>
<p:tagLst xmlns:a="http://schemas.openxmlformats.org/drawingml/2006/main" xmlns:r="http://schemas.openxmlformats.org/officeDocument/2006/relationships" xmlns:p="http://schemas.openxmlformats.org/presentationml/2006/main">
  <p:tag name="PA" val="v5.2.11"/>
</p:tagLst>
</file>

<file path=ppt/tags/tag53.xml><?xml version="1.0" encoding="utf-8"?>
<p:tagLst xmlns:a="http://schemas.openxmlformats.org/drawingml/2006/main" xmlns:r="http://schemas.openxmlformats.org/officeDocument/2006/relationships" xmlns:p="http://schemas.openxmlformats.org/presentationml/2006/main">
  <p:tag name="PA" val="v5.2.11"/>
</p:tagLst>
</file>

<file path=ppt/tags/tag54.xml><?xml version="1.0" encoding="utf-8"?>
<p:tagLst xmlns:a="http://schemas.openxmlformats.org/drawingml/2006/main" xmlns:r="http://schemas.openxmlformats.org/officeDocument/2006/relationships" xmlns:p="http://schemas.openxmlformats.org/presentationml/2006/main">
  <p:tag name="PA" val="v5.2.11"/>
</p:tagLst>
</file>

<file path=ppt/tags/tag55.xml><?xml version="1.0" encoding="utf-8"?>
<p:tagLst xmlns:a="http://schemas.openxmlformats.org/drawingml/2006/main" xmlns:r="http://schemas.openxmlformats.org/officeDocument/2006/relationships" xmlns:p="http://schemas.openxmlformats.org/presentationml/2006/main">
  <p:tag name="PA" val="v5.2.11"/>
</p:tagLst>
</file>

<file path=ppt/tags/tag56.xml><?xml version="1.0" encoding="utf-8"?>
<p:tagLst xmlns:a="http://schemas.openxmlformats.org/drawingml/2006/main" xmlns:r="http://schemas.openxmlformats.org/officeDocument/2006/relationships" xmlns:p="http://schemas.openxmlformats.org/presentationml/2006/main">
  <p:tag name="PA" val="v5.2.11"/>
</p:tagLst>
</file>

<file path=ppt/tags/tag57.xml><?xml version="1.0" encoding="utf-8"?>
<p:tagLst xmlns:a="http://schemas.openxmlformats.org/drawingml/2006/main" xmlns:r="http://schemas.openxmlformats.org/officeDocument/2006/relationships" xmlns:p="http://schemas.openxmlformats.org/presentationml/2006/main">
  <p:tag name="PA" val="v5.2.11"/>
</p:tagLst>
</file>

<file path=ppt/tags/tag58.xml><?xml version="1.0" encoding="utf-8"?>
<p:tagLst xmlns:a="http://schemas.openxmlformats.org/drawingml/2006/main" xmlns:r="http://schemas.openxmlformats.org/officeDocument/2006/relationships" xmlns:p="http://schemas.openxmlformats.org/presentationml/2006/main">
  <p:tag name="PA" val="v5.2.11"/>
</p:tagLst>
</file>

<file path=ppt/tags/tag59.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60.xml><?xml version="1.0" encoding="utf-8"?>
<p:tagLst xmlns:a="http://schemas.openxmlformats.org/drawingml/2006/main" xmlns:r="http://schemas.openxmlformats.org/officeDocument/2006/relationships" xmlns:p="http://schemas.openxmlformats.org/presentationml/2006/main">
  <p:tag name="PA" val="v5.2.11"/>
</p:tagLst>
</file>

<file path=ppt/tags/tag61.xml><?xml version="1.0" encoding="utf-8"?>
<p:tagLst xmlns:a="http://schemas.openxmlformats.org/drawingml/2006/main" xmlns:r="http://schemas.openxmlformats.org/officeDocument/2006/relationships" xmlns:p="http://schemas.openxmlformats.org/presentationml/2006/main">
  <p:tag name="PA" val="v5.2.11"/>
</p:tagLst>
</file>

<file path=ppt/tags/tag62.xml><?xml version="1.0" encoding="utf-8"?>
<p:tagLst xmlns:a="http://schemas.openxmlformats.org/drawingml/2006/main" xmlns:r="http://schemas.openxmlformats.org/officeDocument/2006/relationships" xmlns:p="http://schemas.openxmlformats.org/presentationml/2006/main">
  <p:tag name="PA" val="v5.2.11"/>
</p:tagLst>
</file>

<file path=ppt/tags/tag63.xml><?xml version="1.0" encoding="utf-8"?>
<p:tagLst xmlns:a="http://schemas.openxmlformats.org/drawingml/2006/main" xmlns:r="http://schemas.openxmlformats.org/officeDocument/2006/relationships" xmlns:p="http://schemas.openxmlformats.org/presentationml/2006/main">
  <p:tag name="PA" val="v5.2.11"/>
</p:tagLst>
</file>

<file path=ppt/tags/tag64.xml><?xml version="1.0" encoding="utf-8"?>
<p:tagLst xmlns:a="http://schemas.openxmlformats.org/drawingml/2006/main" xmlns:r="http://schemas.openxmlformats.org/officeDocument/2006/relationships" xmlns:p="http://schemas.openxmlformats.org/presentationml/2006/main">
  <p:tag name="PA" val="v5.2.11"/>
</p:tagLst>
</file>

<file path=ppt/tags/tag65.xml><?xml version="1.0" encoding="utf-8"?>
<p:tagLst xmlns:a="http://schemas.openxmlformats.org/drawingml/2006/main" xmlns:r="http://schemas.openxmlformats.org/officeDocument/2006/relationships" xmlns:p="http://schemas.openxmlformats.org/presentationml/2006/main">
  <p:tag name="PA" val="v5.2.11"/>
</p:tagLst>
</file>

<file path=ppt/tags/tag66.xml><?xml version="1.0" encoding="utf-8"?>
<p:tagLst xmlns:a="http://schemas.openxmlformats.org/drawingml/2006/main" xmlns:r="http://schemas.openxmlformats.org/officeDocument/2006/relationships" xmlns:p="http://schemas.openxmlformats.org/presentationml/2006/main">
  <p:tag name="PA" val="v5.2.11"/>
</p:tagLst>
</file>

<file path=ppt/tags/tag67.xml><?xml version="1.0" encoding="utf-8"?>
<p:tagLst xmlns:a="http://schemas.openxmlformats.org/drawingml/2006/main" xmlns:r="http://schemas.openxmlformats.org/officeDocument/2006/relationships" xmlns:p="http://schemas.openxmlformats.org/presentationml/2006/main">
  <p:tag name="PA" val="v5.2.11"/>
</p:tagLst>
</file>

<file path=ppt/tags/tag68.xml><?xml version="1.0" encoding="utf-8"?>
<p:tagLst xmlns:a="http://schemas.openxmlformats.org/drawingml/2006/main" xmlns:r="http://schemas.openxmlformats.org/officeDocument/2006/relationships" xmlns:p="http://schemas.openxmlformats.org/presentationml/2006/main">
  <p:tag name="PA" val="v5.2.11"/>
</p:tagLst>
</file>

<file path=ppt/tags/tag69.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70.xml><?xml version="1.0" encoding="utf-8"?>
<p:tagLst xmlns:a="http://schemas.openxmlformats.org/drawingml/2006/main" xmlns:r="http://schemas.openxmlformats.org/officeDocument/2006/relationships" xmlns:p="http://schemas.openxmlformats.org/presentationml/2006/main">
  <p:tag name="PA" val="v5.2.11"/>
</p:tagLst>
</file>

<file path=ppt/tags/tag71.xml><?xml version="1.0" encoding="utf-8"?>
<p:tagLst xmlns:a="http://schemas.openxmlformats.org/drawingml/2006/main" xmlns:r="http://schemas.openxmlformats.org/officeDocument/2006/relationships" xmlns:p="http://schemas.openxmlformats.org/presentationml/2006/main">
  <p:tag name="PA" val="v5.2.11"/>
</p:tagLst>
</file>

<file path=ppt/tags/tag72.xml><?xml version="1.0" encoding="utf-8"?>
<p:tagLst xmlns:a="http://schemas.openxmlformats.org/drawingml/2006/main" xmlns:r="http://schemas.openxmlformats.org/officeDocument/2006/relationships" xmlns:p="http://schemas.openxmlformats.org/presentationml/2006/main">
  <p:tag name="PA" val="v5.2.11"/>
</p:tagLst>
</file>

<file path=ppt/tags/tag73.xml><?xml version="1.0" encoding="utf-8"?>
<p:tagLst xmlns:a="http://schemas.openxmlformats.org/drawingml/2006/main" xmlns:r="http://schemas.openxmlformats.org/officeDocument/2006/relationships" xmlns:p="http://schemas.openxmlformats.org/presentationml/2006/main">
  <p:tag name="PA" val="v5.2.11"/>
</p:tagLst>
</file>

<file path=ppt/tags/tag74.xml><?xml version="1.0" encoding="utf-8"?>
<p:tagLst xmlns:a="http://schemas.openxmlformats.org/drawingml/2006/main" xmlns:r="http://schemas.openxmlformats.org/officeDocument/2006/relationships" xmlns:p="http://schemas.openxmlformats.org/presentationml/2006/main">
  <p:tag name="PA" val="v5.2.11"/>
</p:tagLst>
</file>

<file path=ppt/tags/tag75.xml><?xml version="1.0" encoding="utf-8"?>
<p:tagLst xmlns:a="http://schemas.openxmlformats.org/drawingml/2006/main" xmlns:r="http://schemas.openxmlformats.org/officeDocument/2006/relationships" xmlns:p="http://schemas.openxmlformats.org/presentationml/2006/main">
  <p:tag name="PA" val="v5.2.11"/>
</p:tagLst>
</file>

<file path=ppt/tags/tag76.xml><?xml version="1.0" encoding="utf-8"?>
<p:tagLst xmlns:a="http://schemas.openxmlformats.org/drawingml/2006/main" xmlns:r="http://schemas.openxmlformats.org/officeDocument/2006/relationships" xmlns:p="http://schemas.openxmlformats.org/presentationml/2006/main">
  <p:tag name="PA" val="v5.2.11"/>
</p:tagLst>
</file>

<file path=ppt/tags/tag77.xml><?xml version="1.0" encoding="utf-8"?>
<p:tagLst xmlns:a="http://schemas.openxmlformats.org/drawingml/2006/main" xmlns:r="http://schemas.openxmlformats.org/officeDocument/2006/relationships" xmlns:p="http://schemas.openxmlformats.org/presentationml/2006/main">
  <p:tag name="PA" val="v5.2.11"/>
</p:tagLst>
</file>

<file path=ppt/tags/tag78.xml><?xml version="1.0" encoding="utf-8"?>
<p:tagLst xmlns:a="http://schemas.openxmlformats.org/drawingml/2006/main" xmlns:r="http://schemas.openxmlformats.org/officeDocument/2006/relationships" xmlns:p="http://schemas.openxmlformats.org/presentationml/2006/main">
  <p:tag name="PA" val="v5.2.11"/>
</p:tagLst>
</file>

<file path=ppt/tags/tag79.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80.xml><?xml version="1.0" encoding="utf-8"?>
<p:tagLst xmlns:a="http://schemas.openxmlformats.org/drawingml/2006/main" xmlns:r="http://schemas.openxmlformats.org/officeDocument/2006/relationships" xmlns:p="http://schemas.openxmlformats.org/presentationml/2006/main">
  <p:tag name="PA" val="v5.2.11"/>
</p:tagLst>
</file>

<file path=ppt/tags/tag81.xml><?xml version="1.0" encoding="utf-8"?>
<p:tagLst xmlns:a="http://schemas.openxmlformats.org/drawingml/2006/main" xmlns:r="http://schemas.openxmlformats.org/officeDocument/2006/relationships" xmlns:p="http://schemas.openxmlformats.org/presentationml/2006/main">
  <p:tag name="PA" val="v5.2.11"/>
</p:tagLst>
</file>

<file path=ppt/tags/tag82.xml><?xml version="1.0" encoding="utf-8"?>
<p:tagLst xmlns:a="http://schemas.openxmlformats.org/drawingml/2006/main" xmlns:r="http://schemas.openxmlformats.org/officeDocument/2006/relationships" xmlns:p="http://schemas.openxmlformats.org/presentationml/2006/main">
  <p:tag name="PA" val="v5.2.11"/>
</p:tagLst>
</file>

<file path=ppt/tags/tag83.xml><?xml version="1.0" encoding="utf-8"?>
<p:tagLst xmlns:a="http://schemas.openxmlformats.org/drawingml/2006/main" xmlns:r="http://schemas.openxmlformats.org/officeDocument/2006/relationships" xmlns:p="http://schemas.openxmlformats.org/presentationml/2006/main">
  <p:tag name="PA" val="v5.2.11"/>
</p:tagLst>
</file>

<file path=ppt/tags/tag84.xml><?xml version="1.0" encoding="utf-8"?>
<p:tagLst xmlns:a="http://schemas.openxmlformats.org/drawingml/2006/main" xmlns:r="http://schemas.openxmlformats.org/officeDocument/2006/relationships" xmlns:p="http://schemas.openxmlformats.org/presentationml/2006/main">
  <p:tag name="PA" val="v5.2.11"/>
</p:tagLst>
</file>

<file path=ppt/tags/tag85.xml><?xml version="1.0" encoding="utf-8"?>
<p:tagLst xmlns:a="http://schemas.openxmlformats.org/drawingml/2006/main" xmlns:r="http://schemas.openxmlformats.org/officeDocument/2006/relationships" xmlns:p="http://schemas.openxmlformats.org/presentationml/2006/main">
  <p:tag name="PA" val="v5.2.11"/>
</p:tagLst>
</file>

<file path=ppt/tags/tag86.xml><?xml version="1.0" encoding="utf-8"?>
<p:tagLst xmlns:a="http://schemas.openxmlformats.org/drawingml/2006/main" xmlns:r="http://schemas.openxmlformats.org/officeDocument/2006/relationships" xmlns:p="http://schemas.openxmlformats.org/presentationml/2006/main">
  <p:tag name="PA" val="v5.2.11"/>
</p:tagLst>
</file>

<file path=ppt/tags/tag87.xml><?xml version="1.0" encoding="utf-8"?>
<p:tagLst xmlns:a="http://schemas.openxmlformats.org/drawingml/2006/main" xmlns:r="http://schemas.openxmlformats.org/officeDocument/2006/relationships" xmlns:p="http://schemas.openxmlformats.org/presentationml/2006/main">
  <p:tag name="PA" val="v5.2.11"/>
</p:tagLst>
</file>

<file path=ppt/tags/tag88.xml><?xml version="1.0" encoding="utf-8"?>
<p:tagLst xmlns:a="http://schemas.openxmlformats.org/drawingml/2006/main" xmlns:r="http://schemas.openxmlformats.org/officeDocument/2006/relationships" xmlns:p="http://schemas.openxmlformats.org/presentationml/2006/main">
  <p:tag name="PA" val="v5.2.11"/>
</p:tagLst>
</file>

<file path=ppt/tags/tag89.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ags/tag90.xml><?xml version="1.0" encoding="utf-8"?>
<p:tagLst xmlns:a="http://schemas.openxmlformats.org/drawingml/2006/main" xmlns:r="http://schemas.openxmlformats.org/officeDocument/2006/relationships" xmlns:p="http://schemas.openxmlformats.org/presentationml/2006/main">
  <p:tag name="PA" val="v5.2.11"/>
</p:tagLst>
</file>

<file path=ppt/tags/tag91.xml><?xml version="1.0" encoding="utf-8"?>
<p:tagLst xmlns:a="http://schemas.openxmlformats.org/drawingml/2006/main" xmlns:r="http://schemas.openxmlformats.org/officeDocument/2006/relationships" xmlns:p="http://schemas.openxmlformats.org/presentationml/2006/main">
  <p:tag name="PA" val="v5.2.11"/>
</p:tagLst>
</file>

<file path=ppt/tags/tag92.xml><?xml version="1.0" encoding="utf-8"?>
<p:tagLst xmlns:a="http://schemas.openxmlformats.org/drawingml/2006/main" xmlns:r="http://schemas.openxmlformats.org/officeDocument/2006/relationships" xmlns:p="http://schemas.openxmlformats.org/presentationml/2006/main">
  <p:tag name="PA" val="v5.2.11"/>
</p:tagLst>
</file>

<file path=ppt/tags/tag93.xml><?xml version="1.0" encoding="utf-8"?>
<p:tagLst xmlns:a="http://schemas.openxmlformats.org/drawingml/2006/main" xmlns:r="http://schemas.openxmlformats.org/officeDocument/2006/relationships" xmlns:p="http://schemas.openxmlformats.org/presentationml/2006/main">
  <p:tag name="PA" val="v5.2.11"/>
</p:tagLst>
</file>

<file path=ppt/tags/tag94.xml><?xml version="1.0" encoding="utf-8"?>
<p:tagLst xmlns:a="http://schemas.openxmlformats.org/drawingml/2006/main" xmlns:r="http://schemas.openxmlformats.org/officeDocument/2006/relationships" xmlns:p="http://schemas.openxmlformats.org/presentationml/2006/main">
  <p:tag name="PA" val="v5.2.11"/>
</p:tagLst>
</file>

<file path=ppt/tags/tag95.xml><?xml version="1.0" encoding="utf-8"?>
<p:tagLst xmlns:a="http://schemas.openxmlformats.org/drawingml/2006/main" xmlns:r="http://schemas.openxmlformats.org/officeDocument/2006/relationships" xmlns:p="http://schemas.openxmlformats.org/presentationml/2006/main">
  <p:tag name="PA" val="v5.2.11"/>
</p:tagLst>
</file>

<file path=ppt/tags/tag96.xml><?xml version="1.0" encoding="utf-8"?>
<p:tagLst xmlns:a="http://schemas.openxmlformats.org/drawingml/2006/main" xmlns:r="http://schemas.openxmlformats.org/officeDocument/2006/relationships" xmlns:p="http://schemas.openxmlformats.org/presentationml/2006/main">
  <p:tag name="PA" val="v5.2.11"/>
</p:tagLst>
</file>

<file path=ppt/tags/tag97.xml><?xml version="1.0" encoding="utf-8"?>
<p:tagLst xmlns:a="http://schemas.openxmlformats.org/drawingml/2006/main" xmlns:r="http://schemas.openxmlformats.org/officeDocument/2006/relationships" xmlns:p="http://schemas.openxmlformats.org/presentationml/2006/main">
  <p:tag name="PA" val="v5.2.11"/>
</p:tagLst>
</file>

<file path=ppt/tags/tag98.xml><?xml version="1.0" encoding="utf-8"?>
<p:tagLst xmlns:a="http://schemas.openxmlformats.org/drawingml/2006/main" xmlns:r="http://schemas.openxmlformats.org/officeDocument/2006/relationships" xmlns:p="http://schemas.openxmlformats.org/presentationml/2006/main">
  <p:tag name="PA" val="v5.2.11"/>
</p:tagLst>
</file>

<file path=ppt/tags/tag9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206ED8"/>
      </a:accent1>
      <a:accent2>
        <a:srgbClr val="11D582"/>
      </a:accent2>
      <a:accent3>
        <a:srgbClr val="F6C431"/>
      </a:accent3>
      <a:accent4>
        <a:srgbClr val="FF5756"/>
      </a:accent4>
      <a:accent5>
        <a:srgbClr val="5B9BD5"/>
      </a:accent5>
      <a:accent6>
        <a:srgbClr val="70AD47"/>
      </a:accent6>
      <a:hlink>
        <a:srgbClr val="0563C1"/>
      </a:hlink>
      <a:folHlink>
        <a:srgbClr val="954F72"/>
      </a:folHlink>
    </a:clrScheme>
    <a:fontScheme name="年终汇报">
      <a:majorFont>
        <a:latin typeface="OPPOSans H"/>
        <a:ea typeface="OPPOSans H"/>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0" tIns="0" rIns="0" bIns="0" rtlCol="0">
        <a:spAutoFit/>
      </a:bodyPr>
      <a:lstStyle>
        <a:defPPr algn="l">
          <a:defRPr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2314</TotalTime>
  <Words>1105</Words>
  <Application>Microsoft Office PowerPoint</Application>
  <PresentationFormat>宽屏</PresentationFormat>
  <Paragraphs>196</Paragraphs>
  <Slides>24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OPPOSans H</vt:lpstr>
      <vt:lpstr>OPPOSans R</vt:lpstr>
      <vt:lpstr>等线</vt:lpstr>
      <vt:lpstr>思源黑体 CN Bold</vt:lpstr>
      <vt:lpstr>微软雅黑</vt:lpstr>
      <vt:lpstr>字魂176号-创粗圆</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多彩时尚几何简约风年终总结汇报ppt模板</dc:title>
  <dc:creator>岸</dc:creator>
  <cp:keywords>稿定年终PPT模板大赛</cp:keywords>
  <dc:description>www.51pptmoban.com</dc:description>
  <cp:lastModifiedBy>Win user</cp:lastModifiedBy>
  <cp:revision>21</cp:revision>
  <dcterms:created xsi:type="dcterms:W3CDTF">2021-11-05T03:01:22Z</dcterms:created>
  <dcterms:modified xsi:type="dcterms:W3CDTF">2022-01-05T07:25:30Z</dcterms:modified>
</cp:coreProperties>
</file>