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61" r:id="rId4"/>
    <p:sldId id="262" r:id="rId5"/>
    <p:sldId id="258" r:id="rId6"/>
    <p:sldId id="276" r:id="rId7"/>
    <p:sldId id="277" r:id="rId8"/>
    <p:sldId id="263" r:id="rId9"/>
    <p:sldId id="275" r:id="rId10"/>
    <p:sldId id="264" r:id="rId11"/>
    <p:sldId id="274" r:id="rId12"/>
    <p:sldId id="265" r:id="rId13"/>
    <p:sldId id="266" r:id="rId14"/>
    <p:sldId id="272" r:id="rId15"/>
    <p:sldId id="273" r:id="rId16"/>
    <p:sldId id="267" r:id="rId17"/>
    <p:sldId id="268" r:id="rId18"/>
    <p:sldId id="270" r:id="rId19"/>
    <p:sldId id="271" r:id="rId20"/>
    <p:sldId id="269" r:id="rId21"/>
    <p:sldId id="333" r:id="rId22"/>
    <p:sldId id="332" r:id="rId23"/>
    <p:sldId id="1825"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BA36F028-0B6D-4EB8-B377-3F0BE3380994}">
          <p14:sldIdLst>
            <p14:sldId id="256"/>
            <p14:sldId id="261"/>
            <p14:sldId id="262"/>
            <p14:sldId id="258"/>
            <p14:sldId id="276"/>
            <p14:sldId id="277"/>
            <p14:sldId id="263"/>
            <p14:sldId id="275"/>
            <p14:sldId id="264"/>
            <p14:sldId id="274"/>
            <p14:sldId id="265"/>
            <p14:sldId id="266"/>
            <p14:sldId id="272"/>
            <p14:sldId id="273"/>
            <p14:sldId id="267"/>
            <p14:sldId id="268"/>
            <p14:sldId id="270"/>
            <p14:sldId id="271"/>
            <p14:sldId id="269"/>
          </p14:sldIdLst>
        </p14:section>
        <p14:section name="模板说明" id="{DBE2A207-6FC8-47D2-A47F-8A7924D8A782}">
          <p14:sldIdLst>
            <p14:sldId id="333"/>
            <p14:sldId id="332"/>
            <p14:sldId id="182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C830"/>
    <a:srgbClr val="F26B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8" autoAdjust="0"/>
    <p:restoredTop sz="94660"/>
  </p:normalViewPr>
  <p:slideViewPr>
    <p:cSldViewPr snapToGrid="0">
      <p:cViewPr varScale="1">
        <p:scale>
          <a:sx n="73" d="100"/>
          <a:sy n="73" d="100"/>
        </p:scale>
        <p:origin x="876" y="7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A442AC-412A-4127-BCC3-F513BC5A93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35E0680-EB73-4FB4-B853-7A2D734411C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A08C4E9-4A5E-4A1B-A3CA-48BE90F8E76C}"/>
              </a:ext>
            </a:extLst>
          </p:cNvPr>
          <p:cNvSpPr>
            <a:spLocks noGrp="1"/>
          </p:cNvSpPr>
          <p:nvPr>
            <p:ph type="dt" sz="half" idx="10"/>
          </p:nvPr>
        </p:nvSpPr>
        <p:spPr/>
        <p:txBody>
          <a:bodyPr/>
          <a:lstStyle/>
          <a:p>
            <a:fld id="{27420A05-59D4-4947-8FDD-96F1E0866566}" type="datetimeFigureOut">
              <a:rPr lang="zh-CN" altLang="en-US" smtClean="0"/>
              <a:t>2022/1/5</a:t>
            </a:fld>
            <a:endParaRPr lang="zh-CN" altLang="en-US"/>
          </a:p>
        </p:txBody>
      </p:sp>
      <p:sp>
        <p:nvSpPr>
          <p:cNvPr id="5" name="页脚占位符 4">
            <a:extLst>
              <a:ext uri="{FF2B5EF4-FFF2-40B4-BE49-F238E27FC236}">
                <a16:creationId xmlns:a16="http://schemas.microsoft.com/office/drawing/2014/main" id="{20F6F54E-F32D-4885-ADA2-41492C6AA77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0FC8DD1-9F81-4EC2-93F6-F7D82E243448}"/>
              </a:ext>
            </a:extLst>
          </p:cNvPr>
          <p:cNvSpPr>
            <a:spLocks noGrp="1"/>
          </p:cNvSpPr>
          <p:nvPr>
            <p:ph type="sldNum" sz="quarter" idx="12"/>
          </p:nvPr>
        </p:nvSpPr>
        <p:spPr/>
        <p:txBody>
          <a:bodyPr/>
          <a:lstStyle/>
          <a:p>
            <a:fld id="{E91797C2-8FCB-44DF-B75E-E63187822545}" type="slidenum">
              <a:rPr lang="zh-CN" altLang="en-US" smtClean="0"/>
              <a:t>‹#›</a:t>
            </a:fld>
            <a:endParaRPr lang="zh-CN" altLang="en-US"/>
          </a:p>
        </p:txBody>
      </p:sp>
    </p:spTree>
    <p:extLst>
      <p:ext uri="{BB962C8B-B14F-4D97-AF65-F5344CB8AC3E}">
        <p14:creationId xmlns:p14="http://schemas.microsoft.com/office/powerpoint/2010/main" val="25861790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7BFC43-9010-4FC2-A74C-741A32B99E4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5A091E0E-9420-4B63-A32C-BC0EA259D575}"/>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09FD983-6D13-4491-A0ED-0543BD12E06B}"/>
              </a:ext>
            </a:extLst>
          </p:cNvPr>
          <p:cNvSpPr>
            <a:spLocks noGrp="1"/>
          </p:cNvSpPr>
          <p:nvPr>
            <p:ph type="dt" sz="half" idx="10"/>
          </p:nvPr>
        </p:nvSpPr>
        <p:spPr/>
        <p:txBody>
          <a:bodyPr/>
          <a:lstStyle/>
          <a:p>
            <a:fld id="{27420A05-59D4-4947-8FDD-96F1E0866566}" type="datetimeFigureOut">
              <a:rPr lang="zh-CN" altLang="en-US" smtClean="0"/>
              <a:t>2022/1/5</a:t>
            </a:fld>
            <a:endParaRPr lang="zh-CN" altLang="en-US"/>
          </a:p>
        </p:txBody>
      </p:sp>
      <p:sp>
        <p:nvSpPr>
          <p:cNvPr id="5" name="页脚占位符 4">
            <a:extLst>
              <a:ext uri="{FF2B5EF4-FFF2-40B4-BE49-F238E27FC236}">
                <a16:creationId xmlns:a16="http://schemas.microsoft.com/office/drawing/2014/main" id="{41EE730D-AD1F-4BC9-A503-1634263C704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CC0D33B-401D-4215-94A2-38F12199CCC0}"/>
              </a:ext>
            </a:extLst>
          </p:cNvPr>
          <p:cNvSpPr>
            <a:spLocks noGrp="1"/>
          </p:cNvSpPr>
          <p:nvPr>
            <p:ph type="sldNum" sz="quarter" idx="12"/>
          </p:nvPr>
        </p:nvSpPr>
        <p:spPr/>
        <p:txBody>
          <a:bodyPr/>
          <a:lstStyle/>
          <a:p>
            <a:fld id="{E91797C2-8FCB-44DF-B75E-E63187822545}" type="slidenum">
              <a:rPr lang="zh-CN" altLang="en-US" smtClean="0"/>
              <a:t>‹#›</a:t>
            </a:fld>
            <a:endParaRPr lang="zh-CN" altLang="en-US"/>
          </a:p>
        </p:txBody>
      </p:sp>
    </p:spTree>
    <p:extLst>
      <p:ext uri="{BB962C8B-B14F-4D97-AF65-F5344CB8AC3E}">
        <p14:creationId xmlns:p14="http://schemas.microsoft.com/office/powerpoint/2010/main" val="33897720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4DA3BD5F-3DF3-4BDB-85F5-BC7C662A7C7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AA39DC7-E29C-465B-963C-D0EE51609FD6}"/>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1D68596-4509-4CC2-94AF-D3E8332CF8C7}"/>
              </a:ext>
            </a:extLst>
          </p:cNvPr>
          <p:cNvSpPr>
            <a:spLocks noGrp="1"/>
          </p:cNvSpPr>
          <p:nvPr>
            <p:ph type="dt" sz="half" idx="10"/>
          </p:nvPr>
        </p:nvSpPr>
        <p:spPr/>
        <p:txBody>
          <a:bodyPr/>
          <a:lstStyle/>
          <a:p>
            <a:fld id="{27420A05-59D4-4947-8FDD-96F1E0866566}" type="datetimeFigureOut">
              <a:rPr lang="zh-CN" altLang="en-US" smtClean="0"/>
              <a:t>2022/1/5</a:t>
            </a:fld>
            <a:endParaRPr lang="zh-CN" altLang="en-US"/>
          </a:p>
        </p:txBody>
      </p:sp>
      <p:sp>
        <p:nvSpPr>
          <p:cNvPr id="5" name="页脚占位符 4">
            <a:extLst>
              <a:ext uri="{FF2B5EF4-FFF2-40B4-BE49-F238E27FC236}">
                <a16:creationId xmlns:a16="http://schemas.microsoft.com/office/drawing/2014/main" id="{5682C4F4-1494-4D85-9D41-5291802199E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E7FBCCB-2ADD-4016-8D51-AF09C7610FFA}"/>
              </a:ext>
            </a:extLst>
          </p:cNvPr>
          <p:cNvSpPr>
            <a:spLocks noGrp="1"/>
          </p:cNvSpPr>
          <p:nvPr>
            <p:ph type="sldNum" sz="quarter" idx="12"/>
          </p:nvPr>
        </p:nvSpPr>
        <p:spPr/>
        <p:txBody>
          <a:bodyPr/>
          <a:lstStyle/>
          <a:p>
            <a:fld id="{E91797C2-8FCB-44DF-B75E-E63187822545}" type="slidenum">
              <a:rPr lang="zh-CN" altLang="en-US" smtClean="0"/>
              <a:t>‹#›</a:t>
            </a:fld>
            <a:endParaRPr lang="zh-CN" altLang="en-US"/>
          </a:p>
        </p:txBody>
      </p:sp>
    </p:spTree>
    <p:extLst>
      <p:ext uri="{BB962C8B-B14F-4D97-AF65-F5344CB8AC3E}">
        <p14:creationId xmlns:p14="http://schemas.microsoft.com/office/powerpoint/2010/main" val="38631603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1E7025-B949-4E03-98D6-CA606B8E01E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5B4FD78-9710-4892-B6DB-1653F2D114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5776B13-4173-492A-AAB0-6985A372D56D}"/>
              </a:ext>
            </a:extLst>
          </p:cNvPr>
          <p:cNvSpPr>
            <a:spLocks noGrp="1"/>
          </p:cNvSpPr>
          <p:nvPr>
            <p:ph type="dt" sz="half" idx="10"/>
          </p:nvPr>
        </p:nvSpPr>
        <p:spPr/>
        <p:txBody>
          <a:bodyPr/>
          <a:lstStyle/>
          <a:p>
            <a:fld id="{D17C97F5-B079-4CBA-B5BE-BFB906595A8D}" type="datetimeFigureOut">
              <a:rPr lang="zh-CN" altLang="en-US" smtClean="0"/>
              <a:t>2022/1/5</a:t>
            </a:fld>
            <a:endParaRPr lang="zh-CN" altLang="en-US"/>
          </a:p>
        </p:txBody>
      </p:sp>
      <p:sp>
        <p:nvSpPr>
          <p:cNvPr id="5" name="页脚占位符 4">
            <a:extLst>
              <a:ext uri="{FF2B5EF4-FFF2-40B4-BE49-F238E27FC236}">
                <a16:creationId xmlns:a16="http://schemas.microsoft.com/office/drawing/2014/main" id="{C94FBA2C-D323-47B7-BE4E-E1E11BD008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7A3A877-BDEB-4E91-8F5A-66B9483F0EF7}"/>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38601228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91305A-F0D7-408A-A191-56F21C04A9B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AD528D7-AFA9-4276-B1D6-1D4BBDA43C0C}"/>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4B2E2DC-E63A-4CB3-B3BE-E9209939B5FD}"/>
              </a:ext>
            </a:extLst>
          </p:cNvPr>
          <p:cNvSpPr>
            <a:spLocks noGrp="1"/>
          </p:cNvSpPr>
          <p:nvPr>
            <p:ph type="dt" sz="half" idx="10"/>
          </p:nvPr>
        </p:nvSpPr>
        <p:spPr/>
        <p:txBody>
          <a:bodyPr/>
          <a:lstStyle/>
          <a:p>
            <a:fld id="{D17C97F5-B079-4CBA-B5BE-BFB906595A8D}" type="datetimeFigureOut">
              <a:rPr lang="zh-CN" altLang="en-US" smtClean="0"/>
              <a:t>2022/1/5</a:t>
            </a:fld>
            <a:endParaRPr lang="zh-CN" altLang="en-US"/>
          </a:p>
        </p:txBody>
      </p:sp>
      <p:sp>
        <p:nvSpPr>
          <p:cNvPr id="5" name="页脚占位符 4">
            <a:extLst>
              <a:ext uri="{FF2B5EF4-FFF2-40B4-BE49-F238E27FC236}">
                <a16:creationId xmlns:a16="http://schemas.microsoft.com/office/drawing/2014/main" id="{58745C2D-0A95-48ED-8EE6-4653CA96BD6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CBD855B-D7AD-4C04-B439-2A37C02E9677}"/>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10315195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039441-A11B-44A7-B429-ECCFC7D94DE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4870C4ED-AF9A-49BF-8B5D-B02B2BC511B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88CFA071-8555-4A1D-B5ED-39DE57CB0F9A}"/>
              </a:ext>
            </a:extLst>
          </p:cNvPr>
          <p:cNvSpPr>
            <a:spLocks noGrp="1"/>
          </p:cNvSpPr>
          <p:nvPr>
            <p:ph type="dt" sz="half" idx="10"/>
          </p:nvPr>
        </p:nvSpPr>
        <p:spPr/>
        <p:txBody>
          <a:bodyPr/>
          <a:lstStyle/>
          <a:p>
            <a:fld id="{D17C97F5-B079-4CBA-B5BE-BFB906595A8D}" type="datetimeFigureOut">
              <a:rPr lang="zh-CN" altLang="en-US" smtClean="0"/>
              <a:t>2022/1/5</a:t>
            </a:fld>
            <a:endParaRPr lang="zh-CN" altLang="en-US"/>
          </a:p>
        </p:txBody>
      </p:sp>
      <p:sp>
        <p:nvSpPr>
          <p:cNvPr id="5" name="页脚占位符 4">
            <a:extLst>
              <a:ext uri="{FF2B5EF4-FFF2-40B4-BE49-F238E27FC236}">
                <a16:creationId xmlns:a16="http://schemas.microsoft.com/office/drawing/2014/main" id="{575CEAD2-6966-4D22-A547-5D8072DD233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F947190-D1DF-4BBD-93D4-5D8CF6959091}"/>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24475338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535E17-DD32-42C8-8306-0D16818372E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444A3D7-30BF-4399-8D40-9F90148CE8EF}"/>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8893D873-C4AB-42F5-99C1-C7BAA8CB85E0}"/>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C60B7BA8-ED00-466A-902D-26F8581366E5}"/>
              </a:ext>
            </a:extLst>
          </p:cNvPr>
          <p:cNvSpPr>
            <a:spLocks noGrp="1"/>
          </p:cNvSpPr>
          <p:nvPr>
            <p:ph type="dt" sz="half" idx="10"/>
          </p:nvPr>
        </p:nvSpPr>
        <p:spPr/>
        <p:txBody>
          <a:bodyPr/>
          <a:lstStyle/>
          <a:p>
            <a:fld id="{D17C97F5-B079-4CBA-B5BE-BFB906595A8D}" type="datetimeFigureOut">
              <a:rPr lang="zh-CN" altLang="en-US" smtClean="0"/>
              <a:t>2022/1/5</a:t>
            </a:fld>
            <a:endParaRPr lang="zh-CN" altLang="en-US"/>
          </a:p>
        </p:txBody>
      </p:sp>
      <p:sp>
        <p:nvSpPr>
          <p:cNvPr id="6" name="页脚占位符 5">
            <a:extLst>
              <a:ext uri="{FF2B5EF4-FFF2-40B4-BE49-F238E27FC236}">
                <a16:creationId xmlns:a16="http://schemas.microsoft.com/office/drawing/2014/main" id="{DFBAE350-051A-4A6B-A38A-0107BEF75B8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0FD7B58-7D0B-483A-8517-8D5A58E1B994}"/>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22377610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BC89C3-932A-46B2-B06F-D72E3DFE8D7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144DB84-BAE0-4AB3-B204-0E796C39D42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BB86805F-B989-4921-8DF5-DCBE73F83E6A}"/>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E54AE417-5625-4ED4-BD43-CF5562A98EE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0F908ED1-4303-47CA-A8C4-64E3F1153AFA}"/>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0E094097-0164-4268-887D-3AD2A01AE46E}"/>
              </a:ext>
            </a:extLst>
          </p:cNvPr>
          <p:cNvSpPr>
            <a:spLocks noGrp="1"/>
          </p:cNvSpPr>
          <p:nvPr>
            <p:ph type="dt" sz="half" idx="10"/>
          </p:nvPr>
        </p:nvSpPr>
        <p:spPr/>
        <p:txBody>
          <a:bodyPr/>
          <a:lstStyle/>
          <a:p>
            <a:fld id="{D17C97F5-B079-4CBA-B5BE-BFB906595A8D}" type="datetimeFigureOut">
              <a:rPr lang="zh-CN" altLang="en-US" smtClean="0"/>
              <a:t>2022/1/5</a:t>
            </a:fld>
            <a:endParaRPr lang="zh-CN" altLang="en-US"/>
          </a:p>
        </p:txBody>
      </p:sp>
      <p:sp>
        <p:nvSpPr>
          <p:cNvPr id="8" name="页脚占位符 7">
            <a:extLst>
              <a:ext uri="{FF2B5EF4-FFF2-40B4-BE49-F238E27FC236}">
                <a16:creationId xmlns:a16="http://schemas.microsoft.com/office/drawing/2014/main" id="{EC820C95-7C7C-4B23-9E90-3D147E96B96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AFF829B-9889-47DF-B19B-9268E2F1502A}"/>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3277533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6BC0A83-B0F9-463D-AD1A-C8205FF0D1A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FF1F580-74C2-40D1-90CE-0F0203F96CD7}"/>
              </a:ext>
            </a:extLst>
          </p:cNvPr>
          <p:cNvSpPr>
            <a:spLocks noGrp="1"/>
          </p:cNvSpPr>
          <p:nvPr>
            <p:ph type="dt" sz="half" idx="10"/>
          </p:nvPr>
        </p:nvSpPr>
        <p:spPr/>
        <p:txBody>
          <a:bodyPr/>
          <a:lstStyle/>
          <a:p>
            <a:fld id="{D17C97F5-B079-4CBA-B5BE-BFB906595A8D}" type="datetimeFigureOut">
              <a:rPr lang="zh-CN" altLang="en-US" smtClean="0"/>
              <a:t>2022/1/5</a:t>
            </a:fld>
            <a:endParaRPr lang="zh-CN" altLang="en-US"/>
          </a:p>
        </p:txBody>
      </p:sp>
      <p:sp>
        <p:nvSpPr>
          <p:cNvPr id="4" name="页脚占位符 3">
            <a:extLst>
              <a:ext uri="{FF2B5EF4-FFF2-40B4-BE49-F238E27FC236}">
                <a16:creationId xmlns:a16="http://schemas.microsoft.com/office/drawing/2014/main" id="{6CB0F53E-4C64-4585-8DE0-22183A43B8C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B7C7578-688E-4D13-AB7E-0C0D6E280952}"/>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25995378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18A3A39-E65D-41DE-B73D-3463F4EA399D}"/>
              </a:ext>
            </a:extLst>
          </p:cNvPr>
          <p:cNvSpPr>
            <a:spLocks noGrp="1"/>
          </p:cNvSpPr>
          <p:nvPr>
            <p:ph type="dt" sz="half" idx="10"/>
          </p:nvPr>
        </p:nvSpPr>
        <p:spPr/>
        <p:txBody>
          <a:bodyPr/>
          <a:lstStyle/>
          <a:p>
            <a:fld id="{D17C97F5-B079-4CBA-B5BE-BFB906595A8D}" type="datetimeFigureOut">
              <a:rPr lang="zh-CN" altLang="en-US" smtClean="0"/>
              <a:t>2022/1/5</a:t>
            </a:fld>
            <a:endParaRPr lang="zh-CN" altLang="en-US"/>
          </a:p>
        </p:txBody>
      </p:sp>
      <p:sp>
        <p:nvSpPr>
          <p:cNvPr id="3" name="页脚占位符 2">
            <a:extLst>
              <a:ext uri="{FF2B5EF4-FFF2-40B4-BE49-F238E27FC236}">
                <a16:creationId xmlns:a16="http://schemas.microsoft.com/office/drawing/2014/main" id="{9F59C789-1172-4B0B-959A-2209EFABBAB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982588A-A554-46A3-8569-770BBEF0F86A}"/>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30869118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4248A4-CEB2-4834-ABC6-CF74EEBE974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50096A9-C10B-4D30-941C-CB1C973413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6C645299-D8F9-47FD-B62B-C6A1EE97D6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886565D-093F-4FA6-8365-904F2BDEFE97}"/>
              </a:ext>
            </a:extLst>
          </p:cNvPr>
          <p:cNvSpPr>
            <a:spLocks noGrp="1"/>
          </p:cNvSpPr>
          <p:nvPr>
            <p:ph type="dt" sz="half" idx="10"/>
          </p:nvPr>
        </p:nvSpPr>
        <p:spPr/>
        <p:txBody>
          <a:bodyPr/>
          <a:lstStyle/>
          <a:p>
            <a:fld id="{D17C97F5-B079-4CBA-B5BE-BFB906595A8D}" type="datetimeFigureOut">
              <a:rPr lang="zh-CN" altLang="en-US" smtClean="0"/>
              <a:t>2022/1/5</a:t>
            </a:fld>
            <a:endParaRPr lang="zh-CN" altLang="en-US"/>
          </a:p>
        </p:txBody>
      </p:sp>
      <p:sp>
        <p:nvSpPr>
          <p:cNvPr id="6" name="页脚占位符 5">
            <a:extLst>
              <a:ext uri="{FF2B5EF4-FFF2-40B4-BE49-F238E27FC236}">
                <a16:creationId xmlns:a16="http://schemas.microsoft.com/office/drawing/2014/main" id="{B3594159-4A93-4DAA-AA2E-10C39D8801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AA3D49F-9C8A-42A6-AC24-B31331BBE520}"/>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9248093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3CC425-5159-4761-BAF5-1D8789A0D7D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9612C58-61BC-47D0-B6EF-A72B5122F7B6}"/>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BFC5F3B-7907-49A0-B1CD-14871B1D83A5}"/>
              </a:ext>
            </a:extLst>
          </p:cNvPr>
          <p:cNvSpPr>
            <a:spLocks noGrp="1"/>
          </p:cNvSpPr>
          <p:nvPr>
            <p:ph type="dt" sz="half" idx="10"/>
          </p:nvPr>
        </p:nvSpPr>
        <p:spPr/>
        <p:txBody>
          <a:bodyPr/>
          <a:lstStyle/>
          <a:p>
            <a:fld id="{27420A05-59D4-4947-8FDD-96F1E0866566}" type="datetimeFigureOut">
              <a:rPr lang="zh-CN" altLang="en-US" smtClean="0"/>
              <a:t>2022/1/5</a:t>
            </a:fld>
            <a:endParaRPr lang="zh-CN" altLang="en-US"/>
          </a:p>
        </p:txBody>
      </p:sp>
      <p:sp>
        <p:nvSpPr>
          <p:cNvPr id="5" name="页脚占位符 4">
            <a:extLst>
              <a:ext uri="{FF2B5EF4-FFF2-40B4-BE49-F238E27FC236}">
                <a16:creationId xmlns:a16="http://schemas.microsoft.com/office/drawing/2014/main" id="{F2DBB253-61DF-4556-9279-7E1386BB46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FBD3A52-FFA1-463B-93AB-9C851723E56D}"/>
              </a:ext>
            </a:extLst>
          </p:cNvPr>
          <p:cNvSpPr>
            <a:spLocks noGrp="1"/>
          </p:cNvSpPr>
          <p:nvPr>
            <p:ph type="sldNum" sz="quarter" idx="12"/>
          </p:nvPr>
        </p:nvSpPr>
        <p:spPr/>
        <p:txBody>
          <a:bodyPr/>
          <a:lstStyle/>
          <a:p>
            <a:fld id="{E91797C2-8FCB-44DF-B75E-E63187822545}" type="slidenum">
              <a:rPr lang="zh-CN" altLang="en-US" smtClean="0"/>
              <a:t>‹#›</a:t>
            </a:fld>
            <a:endParaRPr lang="zh-CN" altLang="en-US"/>
          </a:p>
        </p:txBody>
      </p:sp>
    </p:spTree>
    <p:extLst>
      <p:ext uri="{BB962C8B-B14F-4D97-AF65-F5344CB8AC3E}">
        <p14:creationId xmlns:p14="http://schemas.microsoft.com/office/powerpoint/2010/main" val="19645274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FB50B3-868A-44A1-94F0-5B43F78DD7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80500DDB-3B8A-4847-8EAF-457FF62A1F6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04B0A52F-7194-482C-B82F-9CB0062CD6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DCB46FD-4C35-42EE-BCC4-173BE97A7934}"/>
              </a:ext>
            </a:extLst>
          </p:cNvPr>
          <p:cNvSpPr>
            <a:spLocks noGrp="1"/>
          </p:cNvSpPr>
          <p:nvPr>
            <p:ph type="dt" sz="half" idx="10"/>
          </p:nvPr>
        </p:nvSpPr>
        <p:spPr/>
        <p:txBody>
          <a:bodyPr/>
          <a:lstStyle/>
          <a:p>
            <a:fld id="{D17C97F5-B079-4CBA-B5BE-BFB906595A8D}" type="datetimeFigureOut">
              <a:rPr lang="zh-CN" altLang="en-US" smtClean="0"/>
              <a:t>2022/1/5</a:t>
            </a:fld>
            <a:endParaRPr lang="zh-CN" altLang="en-US"/>
          </a:p>
        </p:txBody>
      </p:sp>
      <p:sp>
        <p:nvSpPr>
          <p:cNvPr id="6" name="页脚占位符 5">
            <a:extLst>
              <a:ext uri="{FF2B5EF4-FFF2-40B4-BE49-F238E27FC236}">
                <a16:creationId xmlns:a16="http://schemas.microsoft.com/office/drawing/2014/main" id="{EE496FB2-81E5-4F77-B7B8-57365ACF5CD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1EB216A-C49F-422B-A145-2C698088A99E}"/>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15708480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E39C14-8424-4C10-877B-55E3AF22395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92B3772-D4BE-486B-BDA2-606A51F19644}"/>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2A5DA77-F2D7-4E60-BE55-6E75C444364F}"/>
              </a:ext>
            </a:extLst>
          </p:cNvPr>
          <p:cNvSpPr>
            <a:spLocks noGrp="1"/>
          </p:cNvSpPr>
          <p:nvPr>
            <p:ph type="dt" sz="half" idx="10"/>
          </p:nvPr>
        </p:nvSpPr>
        <p:spPr/>
        <p:txBody>
          <a:bodyPr/>
          <a:lstStyle/>
          <a:p>
            <a:fld id="{D17C97F5-B079-4CBA-B5BE-BFB906595A8D}" type="datetimeFigureOut">
              <a:rPr lang="zh-CN" altLang="en-US" smtClean="0"/>
              <a:t>2022/1/5</a:t>
            </a:fld>
            <a:endParaRPr lang="zh-CN" altLang="en-US"/>
          </a:p>
        </p:txBody>
      </p:sp>
      <p:sp>
        <p:nvSpPr>
          <p:cNvPr id="5" name="页脚占位符 4">
            <a:extLst>
              <a:ext uri="{FF2B5EF4-FFF2-40B4-BE49-F238E27FC236}">
                <a16:creationId xmlns:a16="http://schemas.microsoft.com/office/drawing/2014/main" id="{DF804681-8A3C-43E4-A13B-A9A394A805D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1BBD390-8B5D-4D1C-9AD5-638312CA5192}"/>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29716816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3E5161DF-DA8F-486A-A1B8-54045F6C178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0CF4498-991A-4C56-8978-582346C488FD}"/>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7B1A5F1-E21F-4B9E-B69B-9538F0F2C5E6}"/>
              </a:ext>
            </a:extLst>
          </p:cNvPr>
          <p:cNvSpPr>
            <a:spLocks noGrp="1"/>
          </p:cNvSpPr>
          <p:nvPr>
            <p:ph type="dt" sz="half" idx="10"/>
          </p:nvPr>
        </p:nvSpPr>
        <p:spPr/>
        <p:txBody>
          <a:bodyPr/>
          <a:lstStyle/>
          <a:p>
            <a:fld id="{D17C97F5-B079-4CBA-B5BE-BFB906595A8D}" type="datetimeFigureOut">
              <a:rPr lang="zh-CN" altLang="en-US" smtClean="0"/>
              <a:t>2022/1/5</a:t>
            </a:fld>
            <a:endParaRPr lang="zh-CN" altLang="en-US"/>
          </a:p>
        </p:txBody>
      </p:sp>
      <p:sp>
        <p:nvSpPr>
          <p:cNvPr id="5" name="页脚占位符 4">
            <a:extLst>
              <a:ext uri="{FF2B5EF4-FFF2-40B4-BE49-F238E27FC236}">
                <a16:creationId xmlns:a16="http://schemas.microsoft.com/office/drawing/2014/main" id="{59AFA5DC-1C23-4916-83DE-158C185DFBB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593447A-4193-433D-A15C-14A5C617C4FE}"/>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14962060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90B7D0-8C24-47F8-9004-82F535186DB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E99A6C57-CF84-4303-A8C9-B0CBBCC9E08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E81F784D-2CCE-4858-9F46-A5A50EB89729}"/>
              </a:ext>
            </a:extLst>
          </p:cNvPr>
          <p:cNvSpPr>
            <a:spLocks noGrp="1"/>
          </p:cNvSpPr>
          <p:nvPr>
            <p:ph type="dt" sz="half" idx="10"/>
          </p:nvPr>
        </p:nvSpPr>
        <p:spPr/>
        <p:txBody>
          <a:bodyPr/>
          <a:lstStyle/>
          <a:p>
            <a:fld id="{27420A05-59D4-4947-8FDD-96F1E0866566}" type="datetimeFigureOut">
              <a:rPr lang="zh-CN" altLang="en-US" smtClean="0"/>
              <a:t>2022/1/5</a:t>
            </a:fld>
            <a:endParaRPr lang="zh-CN" altLang="en-US"/>
          </a:p>
        </p:txBody>
      </p:sp>
      <p:sp>
        <p:nvSpPr>
          <p:cNvPr id="5" name="页脚占位符 4">
            <a:extLst>
              <a:ext uri="{FF2B5EF4-FFF2-40B4-BE49-F238E27FC236}">
                <a16:creationId xmlns:a16="http://schemas.microsoft.com/office/drawing/2014/main" id="{6B4FD952-A948-4D02-9BA6-B5EC16512B0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CCE9F5E-B10A-4EFA-BAB9-C33B35193014}"/>
              </a:ext>
            </a:extLst>
          </p:cNvPr>
          <p:cNvSpPr>
            <a:spLocks noGrp="1"/>
          </p:cNvSpPr>
          <p:nvPr>
            <p:ph type="sldNum" sz="quarter" idx="12"/>
          </p:nvPr>
        </p:nvSpPr>
        <p:spPr/>
        <p:txBody>
          <a:bodyPr/>
          <a:lstStyle/>
          <a:p>
            <a:fld id="{E91797C2-8FCB-44DF-B75E-E63187822545}" type="slidenum">
              <a:rPr lang="zh-CN" altLang="en-US" smtClean="0"/>
              <a:t>‹#›</a:t>
            </a:fld>
            <a:endParaRPr lang="zh-CN" altLang="en-US"/>
          </a:p>
        </p:txBody>
      </p:sp>
    </p:spTree>
    <p:extLst>
      <p:ext uri="{BB962C8B-B14F-4D97-AF65-F5344CB8AC3E}">
        <p14:creationId xmlns:p14="http://schemas.microsoft.com/office/powerpoint/2010/main" val="4118359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CEE935-8132-4A7C-99C9-8BBFD3D74CE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74EC4B1-FFBB-45EC-A0A7-392F06F3CBE3}"/>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2A0F295F-B1A2-4CDF-A805-7886C4DF883D}"/>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75F83488-660C-455F-9EAD-E9F1178FF51A}"/>
              </a:ext>
            </a:extLst>
          </p:cNvPr>
          <p:cNvSpPr>
            <a:spLocks noGrp="1"/>
          </p:cNvSpPr>
          <p:nvPr>
            <p:ph type="dt" sz="half" idx="10"/>
          </p:nvPr>
        </p:nvSpPr>
        <p:spPr/>
        <p:txBody>
          <a:bodyPr/>
          <a:lstStyle/>
          <a:p>
            <a:fld id="{27420A05-59D4-4947-8FDD-96F1E0866566}" type="datetimeFigureOut">
              <a:rPr lang="zh-CN" altLang="en-US" smtClean="0"/>
              <a:t>2022/1/5</a:t>
            </a:fld>
            <a:endParaRPr lang="zh-CN" altLang="en-US"/>
          </a:p>
        </p:txBody>
      </p:sp>
      <p:sp>
        <p:nvSpPr>
          <p:cNvPr id="6" name="页脚占位符 5">
            <a:extLst>
              <a:ext uri="{FF2B5EF4-FFF2-40B4-BE49-F238E27FC236}">
                <a16:creationId xmlns:a16="http://schemas.microsoft.com/office/drawing/2014/main" id="{8FF51975-51DB-4CF7-B5FD-E385BCF8FFB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672A46-16ED-4375-BC9E-C3C96B584B87}"/>
              </a:ext>
            </a:extLst>
          </p:cNvPr>
          <p:cNvSpPr>
            <a:spLocks noGrp="1"/>
          </p:cNvSpPr>
          <p:nvPr>
            <p:ph type="sldNum" sz="quarter" idx="12"/>
          </p:nvPr>
        </p:nvSpPr>
        <p:spPr/>
        <p:txBody>
          <a:bodyPr/>
          <a:lstStyle/>
          <a:p>
            <a:fld id="{E91797C2-8FCB-44DF-B75E-E63187822545}" type="slidenum">
              <a:rPr lang="zh-CN" altLang="en-US" smtClean="0"/>
              <a:t>‹#›</a:t>
            </a:fld>
            <a:endParaRPr lang="zh-CN" altLang="en-US"/>
          </a:p>
        </p:txBody>
      </p:sp>
    </p:spTree>
    <p:extLst>
      <p:ext uri="{BB962C8B-B14F-4D97-AF65-F5344CB8AC3E}">
        <p14:creationId xmlns:p14="http://schemas.microsoft.com/office/powerpoint/2010/main" val="17353424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8669F9-FBF8-4CCA-B344-0B2FEF9EA51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63BF8991-6B1B-4961-BCA7-460FD0421E7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96A407A-39A3-4F95-8433-FA4062BEE6E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EA84B833-B7D7-4D70-B42E-EA93346ABE7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EED773C-A643-4F55-B2E1-52CC484D6234}"/>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801ADFF9-48D4-4A68-9E50-9A8AF9F6D37B}"/>
              </a:ext>
            </a:extLst>
          </p:cNvPr>
          <p:cNvSpPr>
            <a:spLocks noGrp="1"/>
          </p:cNvSpPr>
          <p:nvPr>
            <p:ph type="dt" sz="half" idx="10"/>
          </p:nvPr>
        </p:nvSpPr>
        <p:spPr/>
        <p:txBody>
          <a:bodyPr/>
          <a:lstStyle/>
          <a:p>
            <a:fld id="{27420A05-59D4-4947-8FDD-96F1E0866566}" type="datetimeFigureOut">
              <a:rPr lang="zh-CN" altLang="en-US" smtClean="0"/>
              <a:t>2022/1/5</a:t>
            </a:fld>
            <a:endParaRPr lang="zh-CN" altLang="en-US"/>
          </a:p>
        </p:txBody>
      </p:sp>
      <p:sp>
        <p:nvSpPr>
          <p:cNvPr id="8" name="页脚占位符 7">
            <a:extLst>
              <a:ext uri="{FF2B5EF4-FFF2-40B4-BE49-F238E27FC236}">
                <a16:creationId xmlns:a16="http://schemas.microsoft.com/office/drawing/2014/main" id="{C7FB087E-67B9-4869-AD86-47B526AE183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71F7EB43-9D22-4DB1-9433-BFD7A80426FA}"/>
              </a:ext>
            </a:extLst>
          </p:cNvPr>
          <p:cNvSpPr>
            <a:spLocks noGrp="1"/>
          </p:cNvSpPr>
          <p:nvPr>
            <p:ph type="sldNum" sz="quarter" idx="12"/>
          </p:nvPr>
        </p:nvSpPr>
        <p:spPr/>
        <p:txBody>
          <a:bodyPr/>
          <a:lstStyle/>
          <a:p>
            <a:fld id="{E91797C2-8FCB-44DF-B75E-E63187822545}" type="slidenum">
              <a:rPr lang="zh-CN" altLang="en-US" smtClean="0"/>
              <a:t>‹#›</a:t>
            </a:fld>
            <a:endParaRPr lang="zh-CN" altLang="en-US"/>
          </a:p>
        </p:txBody>
      </p:sp>
    </p:spTree>
    <p:extLst>
      <p:ext uri="{BB962C8B-B14F-4D97-AF65-F5344CB8AC3E}">
        <p14:creationId xmlns:p14="http://schemas.microsoft.com/office/powerpoint/2010/main" val="42718589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CE7A82-7726-43B6-B42B-0635E4EB588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7C9E5BC-AF85-4205-A824-2086B9C55222}"/>
              </a:ext>
            </a:extLst>
          </p:cNvPr>
          <p:cNvSpPr>
            <a:spLocks noGrp="1"/>
          </p:cNvSpPr>
          <p:nvPr>
            <p:ph type="dt" sz="half" idx="10"/>
          </p:nvPr>
        </p:nvSpPr>
        <p:spPr/>
        <p:txBody>
          <a:bodyPr/>
          <a:lstStyle/>
          <a:p>
            <a:fld id="{27420A05-59D4-4947-8FDD-96F1E0866566}" type="datetimeFigureOut">
              <a:rPr lang="zh-CN" altLang="en-US" smtClean="0"/>
              <a:t>2022/1/5</a:t>
            </a:fld>
            <a:endParaRPr lang="zh-CN" altLang="en-US"/>
          </a:p>
        </p:txBody>
      </p:sp>
      <p:sp>
        <p:nvSpPr>
          <p:cNvPr id="4" name="页脚占位符 3">
            <a:extLst>
              <a:ext uri="{FF2B5EF4-FFF2-40B4-BE49-F238E27FC236}">
                <a16:creationId xmlns:a16="http://schemas.microsoft.com/office/drawing/2014/main" id="{E4DA3948-3520-4694-8DCE-8115F19957D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4A102DA8-B6D8-4C68-8C3F-C326424A2860}"/>
              </a:ext>
            </a:extLst>
          </p:cNvPr>
          <p:cNvSpPr>
            <a:spLocks noGrp="1"/>
          </p:cNvSpPr>
          <p:nvPr>
            <p:ph type="sldNum" sz="quarter" idx="12"/>
          </p:nvPr>
        </p:nvSpPr>
        <p:spPr/>
        <p:txBody>
          <a:bodyPr/>
          <a:lstStyle/>
          <a:p>
            <a:fld id="{E91797C2-8FCB-44DF-B75E-E63187822545}" type="slidenum">
              <a:rPr lang="zh-CN" altLang="en-US" smtClean="0"/>
              <a:t>‹#›</a:t>
            </a:fld>
            <a:endParaRPr lang="zh-CN" altLang="en-US"/>
          </a:p>
        </p:txBody>
      </p:sp>
    </p:spTree>
    <p:extLst>
      <p:ext uri="{BB962C8B-B14F-4D97-AF65-F5344CB8AC3E}">
        <p14:creationId xmlns:p14="http://schemas.microsoft.com/office/powerpoint/2010/main" val="35721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C136F44-A688-403B-8A1A-D30670B9507A}"/>
              </a:ext>
            </a:extLst>
          </p:cNvPr>
          <p:cNvSpPr>
            <a:spLocks noGrp="1"/>
          </p:cNvSpPr>
          <p:nvPr>
            <p:ph type="dt" sz="half" idx="10"/>
          </p:nvPr>
        </p:nvSpPr>
        <p:spPr/>
        <p:txBody>
          <a:bodyPr/>
          <a:lstStyle/>
          <a:p>
            <a:fld id="{27420A05-59D4-4947-8FDD-96F1E0866566}" type="datetimeFigureOut">
              <a:rPr lang="zh-CN" altLang="en-US" smtClean="0"/>
              <a:t>2022/1/5</a:t>
            </a:fld>
            <a:endParaRPr lang="zh-CN" altLang="en-US"/>
          </a:p>
        </p:txBody>
      </p:sp>
      <p:sp>
        <p:nvSpPr>
          <p:cNvPr id="3" name="页脚占位符 2">
            <a:extLst>
              <a:ext uri="{FF2B5EF4-FFF2-40B4-BE49-F238E27FC236}">
                <a16:creationId xmlns:a16="http://schemas.microsoft.com/office/drawing/2014/main" id="{D458510A-8AC5-4795-AA05-8A705CB8270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C70A59D-16D1-4ED1-AAA4-CFC4DA62F619}"/>
              </a:ext>
            </a:extLst>
          </p:cNvPr>
          <p:cNvSpPr>
            <a:spLocks noGrp="1"/>
          </p:cNvSpPr>
          <p:nvPr>
            <p:ph type="sldNum" sz="quarter" idx="12"/>
          </p:nvPr>
        </p:nvSpPr>
        <p:spPr/>
        <p:txBody>
          <a:bodyPr/>
          <a:lstStyle/>
          <a:p>
            <a:fld id="{E91797C2-8FCB-44DF-B75E-E63187822545}" type="slidenum">
              <a:rPr lang="zh-CN" altLang="en-US" smtClean="0"/>
              <a:t>‹#›</a:t>
            </a:fld>
            <a:endParaRPr lang="zh-CN" altLang="en-US"/>
          </a:p>
        </p:txBody>
      </p:sp>
    </p:spTree>
    <p:extLst>
      <p:ext uri="{BB962C8B-B14F-4D97-AF65-F5344CB8AC3E}">
        <p14:creationId xmlns:p14="http://schemas.microsoft.com/office/powerpoint/2010/main" val="40607862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C0B612-A738-4F03-8734-33F6915432E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093A49A-D0FC-4E0B-855C-42CC00E7D6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72FC6EA7-7B10-49E1-94CC-E882B29A89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5825E6F-FA59-4AF7-98FF-6C0216E3A9F0}"/>
              </a:ext>
            </a:extLst>
          </p:cNvPr>
          <p:cNvSpPr>
            <a:spLocks noGrp="1"/>
          </p:cNvSpPr>
          <p:nvPr>
            <p:ph type="dt" sz="half" idx="10"/>
          </p:nvPr>
        </p:nvSpPr>
        <p:spPr/>
        <p:txBody>
          <a:bodyPr/>
          <a:lstStyle/>
          <a:p>
            <a:fld id="{27420A05-59D4-4947-8FDD-96F1E0866566}" type="datetimeFigureOut">
              <a:rPr lang="zh-CN" altLang="en-US" smtClean="0"/>
              <a:t>2022/1/5</a:t>
            </a:fld>
            <a:endParaRPr lang="zh-CN" altLang="en-US"/>
          </a:p>
        </p:txBody>
      </p:sp>
      <p:sp>
        <p:nvSpPr>
          <p:cNvPr id="6" name="页脚占位符 5">
            <a:extLst>
              <a:ext uri="{FF2B5EF4-FFF2-40B4-BE49-F238E27FC236}">
                <a16:creationId xmlns:a16="http://schemas.microsoft.com/office/drawing/2014/main" id="{7A26C9A5-FF8D-423C-BF80-C87203C2A74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011CFA1-5346-47CF-8687-ACBE8C3A4F70}"/>
              </a:ext>
            </a:extLst>
          </p:cNvPr>
          <p:cNvSpPr>
            <a:spLocks noGrp="1"/>
          </p:cNvSpPr>
          <p:nvPr>
            <p:ph type="sldNum" sz="quarter" idx="12"/>
          </p:nvPr>
        </p:nvSpPr>
        <p:spPr/>
        <p:txBody>
          <a:bodyPr/>
          <a:lstStyle/>
          <a:p>
            <a:fld id="{E91797C2-8FCB-44DF-B75E-E63187822545}" type="slidenum">
              <a:rPr lang="zh-CN" altLang="en-US" smtClean="0"/>
              <a:t>‹#›</a:t>
            </a:fld>
            <a:endParaRPr lang="zh-CN" altLang="en-US"/>
          </a:p>
        </p:txBody>
      </p:sp>
    </p:spTree>
    <p:extLst>
      <p:ext uri="{BB962C8B-B14F-4D97-AF65-F5344CB8AC3E}">
        <p14:creationId xmlns:p14="http://schemas.microsoft.com/office/powerpoint/2010/main" val="26940760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AD64A4-BF2A-432F-9FBF-6EA6D5F5F6D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3F2723D-64C3-4AD0-9A95-1E4BC1071C5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94B019F-3890-46BC-A9DB-68AEF4FC74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3CDD88B-27E6-4940-8299-5B02095195A7}"/>
              </a:ext>
            </a:extLst>
          </p:cNvPr>
          <p:cNvSpPr>
            <a:spLocks noGrp="1"/>
          </p:cNvSpPr>
          <p:nvPr>
            <p:ph type="dt" sz="half" idx="10"/>
          </p:nvPr>
        </p:nvSpPr>
        <p:spPr/>
        <p:txBody>
          <a:bodyPr/>
          <a:lstStyle/>
          <a:p>
            <a:fld id="{27420A05-59D4-4947-8FDD-96F1E0866566}" type="datetimeFigureOut">
              <a:rPr lang="zh-CN" altLang="en-US" smtClean="0"/>
              <a:t>2022/1/5</a:t>
            </a:fld>
            <a:endParaRPr lang="zh-CN" altLang="en-US"/>
          </a:p>
        </p:txBody>
      </p:sp>
      <p:sp>
        <p:nvSpPr>
          <p:cNvPr id="6" name="页脚占位符 5">
            <a:extLst>
              <a:ext uri="{FF2B5EF4-FFF2-40B4-BE49-F238E27FC236}">
                <a16:creationId xmlns:a16="http://schemas.microsoft.com/office/drawing/2014/main" id="{964C6559-5EDD-4678-BFFF-6245AB292A4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4AA5912-6887-4F96-833B-1E1C066DEC32}"/>
              </a:ext>
            </a:extLst>
          </p:cNvPr>
          <p:cNvSpPr>
            <a:spLocks noGrp="1"/>
          </p:cNvSpPr>
          <p:nvPr>
            <p:ph type="sldNum" sz="quarter" idx="12"/>
          </p:nvPr>
        </p:nvSpPr>
        <p:spPr/>
        <p:txBody>
          <a:bodyPr/>
          <a:lstStyle/>
          <a:p>
            <a:fld id="{E91797C2-8FCB-44DF-B75E-E63187822545}" type="slidenum">
              <a:rPr lang="zh-CN" altLang="en-US" smtClean="0"/>
              <a:t>‹#›</a:t>
            </a:fld>
            <a:endParaRPr lang="zh-CN" altLang="en-US"/>
          </a:p>
        </p:txBody>
      </p:sp>
    </p:spTree>
    <p:extLst>
      <p:ext uri="{BB962C8B-B14F-4D97-AF65-F5344CB8AC3E}">
        <p14:creationId xmlns:p14="http://schemas.microsoft.com/office/powerpoint/2010/main" val="18264958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50976A4-121F-44BB-8D79-2ADFF6341C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0F8DC9B6-7A5C-4001-B7BF-77B5A06AD77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7979D0FB-8F09-474B-AFBF-BEAA74FED5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27420A05-59D4-4947-8FDD-96F1E0866566}" type="datetimeFigureOut">
              <a:rPr lang="zh-CN" altLang="en-US" smtClean="0"/>
              <a:pPr/>
              <a:t>2022/1/5</a:t>
            </a:fld>
            <a:endParaRPr lang="zh-CN" altLang="en-US" dirty="0"/>
          </a:p>
        </p:txBody>
      </p:sp>
      <p:sp>
        <p:nvSpPr>
          <p:cNvPr id="5" name="页脚占位符 4">
            <a:extLst>
              <a:ext uri="{FF2B5EF4-FFF2-40B4-BE49-F238E27FC236}">
                <a16:creationId xmlns:a16="http://schemas.microsoft.com/office/drawing/2014/main" id="{747E47BA-C425-4A71-A85A-EC3F02C4FB6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6" name="灯片编号占位符 5">
            <a:extLst>
              <a:ext uri="{FF2B5EF4-FFF2-40B4-BE49-F238E27FC236}">
                <a16:creationId xmlns:a16="http://schemas.microsoft.com/office/drawing/2014/main" id="{93F0C8E6-B985-446B-B1AF-6C52A2CD78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E91797C2-8FCB-44DF-B75E-E63187822545}" type="slidenum">
              <a:rPr lang="zh-CN" altLang="en-US" smtClean="0"/>
              <a:pPr/>
              <a:t>‹#›</a:t>
            </a:fld>
            <a:endParaRPr lang="zh-CN" altLang="en-US" dirty="0"/>
          </a:p>
        </p:txBody>
      </p:sp>
    </p:spTree>
    <p:extLst>
      <p:ext uri="{BB962C8B-B14F-4D97-AF65-F5344CB8AC3E}">
        <p14:creationId xmlns:p14="http://schemas.microsoft.com/office/powerpoint/2010/main" val="32874922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思源黑体 CN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思源黑体 CN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思源黑体 CN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8C4A83C-02C1-43BC-93A3-E994A6FD2D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1242D5A6-7A1C-4681-9A39-182160DE99F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17DD9C33-ED67-4338-928B-5529EB5782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优设标题黑" panose="00000500000000000000" pitchFamily="2" charset="-122"/>
                <a:ea typeface="优设标题黑" panose="00000500000000000000" pitchFamily="2" charset="-122"/>
              </a:defRPr>
            </a:lvl1pPr>
          </a:lstStyle>
          <a:p>
            <a:fld id="{D17C97F5-B079-4CBA-B5BE-BFB906595A8D}" type="datetimeFigureOut">
              <a:rPr lang="zh-CN" altLang="en-US" smtClean="0"/>
              <a:pPr/>
              <a:t>2022/1/5</a:t>
            </a:fld>
            <a:endParaRPr lang="zh-CN" altLang="en-US" dirty="0"/>
          </a:p>
        </p:txBody>
      </p:sp>
      <p:sp>
        <p:nvSpPr>
          <p:cNvPr id="5" name="页脚占位符 4">
            <a:extLst>
              <a:ext uri="{FF2B5EF4-FFF2-40B4-BE49-F238E27FC236}">
                <a16:creationId xmlns:a16="http://schemas.microsoft.com/office/drawing/2014/main" id="{2BF9028E-40CA-46D9-B6F4-C43A08877D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优设标题黑" panose="00000500000000000000" pitchFamily="2" charset="-122"/>
                <a:ea typeface="优设标题黑" panose="00000500000000000000" pitchFamily="2" charset="-122"/>
              </a:defRPr>
            </a:lvl1pPr>
          </a:lstStyle>
          <a:p>
            <a:endParaRPr lang="zh-CN" altLang="en-US" dirty="0"/>
          </a:p>
        </p:txBody>
      </p:sp>
      <p:sp>
        <p:nvSpPr>
          <p:cNvPr id="6" name="灯片编号占位符 5">
            <a:extLst>
              <a:ext uri="{FF2B5EF4-FFF2-40B4-BE49-F238E27FC236}">
                <a16:creationId xmlns:a16="http://schemas.microsoft.com/office/drawing/2014/main" id="{AC546D7A-749D-4978-8552-19003D919E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优设标题黑" panose="00000500000000000000" pitchFamily="2" charset="-122"/>
                <a:ea typeface="优设标题黑" panose="00000500000000000000" pitchFamily="2" charset="-122"/>
              </a:defRPr>
            </a:lvl1pPr>
          </a:lstStyle>
          <a:p>
            <a:fld id="{04FF6CE1-1EA7-40AA-B818-CBA01390675F}" type="slidenum">
              <a:rPr lang="zh-CN" altLang="en-US" smtClean="0"/>
              <a:pPr/>
              <a:t>‹#›</a:t>
            </a:fld>
            <a:endParaRPr lang="zh-CN" altLang="en-US" dirty="0"/>
          </a:p>
        </p:txBody>
      </p:sp>
    </p:spTree>
    <p:extLst>
      <p:ext uri="{BB962C8B-B14F-4D97-AF65-F5344CB8AC3E}">
        <p14:creationId xmlns:p14="http://schemas.microsoft.com/office/powerpoint/2010/main" val="18001271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优设标题黑" panose="00000500000000000000" pitchFamily="2" charset="-122"/>
          <a:ea typeface="优设标题黑"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优设标题黑" panose="00000500000000000000" pitchFamily="2" charset="-122"/>
          <a:ea typeface="优设标题黑"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优设标题黑" panose="00000500000000000000" pitchFamily="2" charset="-122"/>
          <a:ea typeface="优设标题黑"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优设标题黑" panose="00000500000000000000" pitchFamily="2" charset="-122"/>
          <a:ea typeface="优设标题黑"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优设标题黑" panose="00000500000000000000" pitchFamily="2" charset="-122"/>
          <a:ea typeface="优设标题黑"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8.xml"/><Relationship Id="rId6" Type="http://schemas.openxmlformats.org/officeDocument/2006/relationships/hyperlink" Target="https://www.pptxpro.cn/"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7.png"/><Relationship Id="rId7" Type="http://schemas.openxmlformats.org/officeDocument/2006/relationships/image" Target="../media/image8.jpeg"/><Relationship Id="rId12" Type="http://schemas.openxmlformats.org/officeDocument/2006/relationships/hyperlink" Target="https://doc.paperpass.com/" TargetMode="External"/><Relationship Id="rId2" Type="http://schemas.openxmlformats.org/officeDocument/2006/relationships/image" Target="../media/image3.jpeg"/><Relationship Id="rId1" Type="http://schemas.openxmlformats.org/officeDocument/2006/relationships/slideLayout" Target="../slideLayouts/slideLayout18.xml"/><Relationship Id="rId6" Type="http://schemas.openxmlformats.org/officeDocument/2006/relationships/image" Target="../media/image5.png"/><Relationship Id="rId11" Type="http://schemas.openxmlformats.org/officeDocument/2006/relationships/hyperlink" Target="https://www.pptxpro.cn/" TargetMode="External"/><Relationship Id="rId5" Type="http://schemas.openxmlformats.org/officeDocument/2006/relationships/hyperlink" Target="https://www.pptx.cn/" TargetMode="External"/><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hyperlink" Target="http://mp.weixin.qq.com/mp/homepage?__biz=MzAxOTgyNDI4Ng==&amp;hid=1&amp;sn=0576cfd3d6e13b459fdc924294904da8&amp;scene=18#wechat_redirect"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descr="图片包含 室内, 天花板, 桌子, 窗户&#10;&#10;描述已自动生成">
            <a:extLst>
              <a:ext uri="{FF2B5EF4-FFF2-40B4-BE49-F238E27FC236}">
                <a16:creationId xmlns:a16="http://schemas.microsoft.com/office/drawing/2014/main" id="{BD5316AD-02D5-4B48-82EE-A312B892EF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18" name="矩形 17">
            <a:extLst>
              <a:ext uri="{FF2B5EF4-FFF2-40B4-BE49-F238E27FC236}">
                <a16:creationId xmlns:a16="http://schemas.microsoft.com/office/drawing/2014/main" id="{C262FED8-7861-4164-AC88-6EE2A69A055D}"/>
              </a:ext>
            </a:extLst>
          </p:cNvPr>
          <p:cNvSpPr/>
          <p:nvPr/>
        </p:nvSpPr>
        <p:spPr>
          <a:xfrm flipH="1">
            <a:off x="0" y="0"/>
            <a:ext cx="12192000" cy="6858000"/>
          </a:xfrm>
          <a:prstGeom prst="rect">
            <a:avLst/>
          </a:prstGeom>
          <a:gradFill flip="none" rotWithShape="0">
            <a:gsLst>
              <a:gs pos="100000">
                <a:srgbClr val="F26B2A">
                  <a:alpha val="80000"/>
                </a:srgbClr>
              </a:gs>
              <a:gs pos="0">
                <a:srgbClr val="FDC830">
                  <a:alpha val="80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panose="020B0503020204020204" pitchFamily="34" charset="-122"/>
              <a:cs typeface="+mn-cs"/>
            </a:endParaRPr>
          </a:p>
        </p:txBody>
      </p:sp>
      <p:sp>
        <p:nvSpPr>
          <p:cNvPr id="46" name="任意多边形: 形状 45">
            <a:extLst>
              <a:ext uri="{FF2B5EF4-FFF2-40B4-BE49-F238E27FC236}">
                <a16:creationId xmlns:a16="http://schemas.microsoft.com/office/drawing/2014/main" id="{F5225531-31D6-4AC6-9C95-12F8B82C76DF}"/>
              </a:ext>
            </a:extLst>
          </p:cNvPr>
          <p:cNvSpPr/>
          <p:nvPr/>
        </p:nvSpPr>
        <p:spPr>
          <a:xfrm rot="19240327" flipH="1">
            <a:off x="264739" y="-773873"/>
            <a:ext cx="3268164" cy="5340936"/>
          </a:xfrm>
          <a:custGeom>
            <a:avLst/>
            <a:gdLst>
              <a:gd name="connsiteX0" fmla="*/ 1900899 w 3268164"/>
              <a:gd name="connsiteY0" fmla="*/ 0 h 5340936"/>
              <a:gd name="connsiteX1" fmla="*/ 0 w 3268164"/>
              <a:gd name="connsiteY1" fmla="*/ 1557413 h 5340936"/>
              <a:gd name="connsiteX2" fmla="*/ 0 w 3268164"/>
              <a:gd name="connsiteY2" fmla="*/ 3706854 h 5340936"/>
              <a:gd name="connsiteX3" fmla="*/ 1634082 w 3268164"/>
              <a:gd name="connsiteY3" fmla="*/ 5340936 h 5340936"/>
              <a:gd name="connsiteX4" fmla="*/ 3268164 w 3268164"/>
              <a:gd name="connsiteY4" fmla="*/ 3706854 h 5340936"/>
              <a:gd name="connsiteX5" fmla="*/ 3268164 w 3268164"/>
              <a:gd name="connsiteY5" fmla="*/ 1668814 h 5340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8164" h="5340936">
                <a:moveTo>
                  <a:pt x="1900899" y="0"/>
                </a:moveTo>
                <a:lnTo>
                  <a:pt x="0" y="1557413"/>
                </a:lnTo>
                <a:lnTo>
                  <a:pt x="0" y="3706854"/>
                </a:lnTo>
                <a:cubicBezTo>
                  <a:pt x="0" y="4609333"/>
                  <a:pt x="731603" y="5340936"/>
                  <a:pt x="1634082" y="5340936"/>
                </a:cubicBezTo>
                <a:cubicBezTo>
                  <a:pt x="2536561" y="5340936"/>
                  <a:pt x="3268164" y="4609333"/>
                  <a:pt x="3268164" y="3706854"/>
                </a:cubicBezTo>
                <a:lnTo>
                  <a:pt x="3268164" y="1668814"/>
                </a:ln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48" name="任意多边形: 形状 47">
            <a:extLst>
              <a:ext uri="{FF2B5EF4-FFF2-40B4-BE49-F238E27FC236}">
                <a16:creationId xmlns:a16="http://schemas.microsoft.com/office/drawing/2014/main" id="{38542E66-2D7C-4B46-A364-55AB241A8709}"/>
              </a:ext>
            </a:extLst>
          </p:cNvPr>
          <p:cNvSpPr/>
          <p:nvPr/>
        </p:nvSpPr>
        <p:spPr>
          <a:xfrm rot="19240327" flipH="1">
            <a:off x="4476964" y="-267666"/>
            <a:ext cx="281946" cy="1574822"/>
          </a:xfrm>
          <a:custGeom>
            <a:avLst/>
            <a:gdLst>
              <a:gd name="connsiteX0" fmla="*/ 281946 w 281946"/>
              <a:gd name="connsiteY0" fmla="*/ 0 h 1574822"/>
              <a:gd name="connsiteX1" fmla="*/ 0 w 281946"/>
              <a:gd name="connsiteY1" fmla="*/ 231000 h 1574822"/>
              <a:gd name="connsiteX2" fmla="*/ 0 w 281946"/>
              <a:gd name="connsiteY2" fmla="*/ 1433849 h 1574822"/>
              <a:gd name="connsiteX3" fmla="*/ 140973 w 281946"/>
              <a:gd name="connsiteY3" fmla="*/ 1574822 h 1574822"/>
              <a:gd name="connsiteX4" fmla="*/ 281946 w 281946"/>
              <a:gd name="connsiteY4" fmla="*/ 1433849 h 1574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574822">
                <a:moveTo>
                  <a:pt x="281946" y="0"/>
                </a:moveTo>
                <a:lnTo>
                  <a:pt x="0" y="231000"/>
                </a:lnTo>
                <a:lnTo>
                  <a:pt x="0" y="1433849"/>
                </a:lnTo>
                <a:cubicBezTo>
                  <a:pt x="0" y="1511706"/>
                  <a:pt x="63116" y="1574822"/>
                  <a:pt x="140973" y="1574822"/>
                </a:cubicBezTo>
                <a:cubicBezTo>
                  <a:pt x="218830" y="1574822"/>
                  <a:pt x="281946" y="1511706"/>
                  <a:pt x="281946" y="1433849"/>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50" name="任意多边形: 形状 49">
            <a:extLst>
              <a:ext uri="{FF2B5EF4-FFF2-40B4-BE49-F238E27FC236}">
                <a16:creationId xmlns:a16="http://schemas.microsoft.com/office/drawing/2014/main" id="{AD503E0D-126A-4620-BFF9-8BE9E5CE7287}"/>
              </a:ext>
            </a:extLst>
          </p:cNvPr>
          <p:cNvSpPr/>
          <p:nvPr/>
        </p:nvSpPr>
        <p:spPr>
          <a:xfrm rot="19240327" flipH="1">
            <a:off x="6444083" y="-298610"/>
            <a:ext cx="281946" cy="1848098"/>
          </a:xfrm>
          <a:custGeom>
            <a:avLst/>
            <a:gdLst>
              <a:gd name="connsiteX0" fmla="*/ 281946 w 281946"/>
              <a:gd name="connsiteY0" fmla="*/ 0 h 1848098"/>
              <a:gd name="connsiteX1" fmla="*/ 0 w 281946"/>
              <a:gd name="connsiteY1" fmla="*/ 230999 h 1848098"/>
              <a:gd name="connsiteX2" fmla="*/ 0 w 281946"/>
              <a:gd name="connsiteY2" fmla="*/ 1707125 h 1848098"/>
              <a:gd name="connsiteX3" fmla="*/ 140973 w 281946"/>
              <a:gd name="connsiteY3" fmla="*/ 1848098 h 1848098"/>
              <a:gd name="connsiteX4" fmla="*/ 281946 w 281946"/>
              <a:gd name="connsiteY4" fmla="*/ 1707125 h 1848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848098">
                <a:moveTo>
                  <a:pt x="281946" y="0"/>
                </a:moveTo>
                <a:lnTo>
                  <a:pt x="0" y="230999"/>
                </a:lnTo>
                <a:lnTo>
                  <a:pt x="0" y="1707125"/>
                </a:lnTo>
                <a:cubicBezTo>
                  <a:pt x="0" y="1784982"/>
                  <a:pt x="63116" y="1848098"/>
                  <a:pt x="140973" y="1848098"/>
                </a:cubicBezTo>
                <a:cubicBezTo>
                  <a:pt x="218830" y="1848098"/>
                  <a:pt x="281946" y="1784982"/>
                  <a:pt x="281946" y="1707125"/>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52" name="任意多边形: 形状 51">
            <a:extLst>
              <a:ext uri="{FF2B5EF4-FFF2-40B4-BE49-F238E27FC236}">
                <a16:creationId xmlns:a16="http://schemas.microsoft.com/office/drawing/2014/main" id="{F36867A9-1B33-43C8-A976-C39CC75C4220}"/>
              </a:ext>
            </a:extLst>
          </p:cNvPr>
          <p:cNvSpPr/>
          <p:nvPr/>
        </p:nvSpPr>
        <p:spPr>
          <a:xfrm rot="19240327" flipH="1">
            <a:off x="372187" y="4544090"/>
            <a:ext cx="145568" cy="1581905"/>
          </a:xfrm>
          <a:custGeom>
            <a:avLst/>
            <a:gdLst>
              <a:gd name="connsiteX0" fmla="*/ 0 w 145568"/>
              <a:gd name="connsiteY0" fmla="*/ 0 h 1581905"/>
              <a:gd name="connsiteX1" fmla="*/ 0 w 145568"/>
              <a:gd name="connsiteY1" fmla="*/ 1509121 h 1581905"/>
              <a:gd name="connsiteX2" fmla="*/ 72784 w 145568"/>
              <a:gd name="connsiteY2" fmla="*/ 1581905 h 1581905"/>
              <a:gd name="connsiteX3" fmla="*/ 145568 w 145568"/>
              <a:gd name="connsiteY3" fmla="*/ 1509121 h 1581905"/>
              <a:gd name="connsiteX4" fmla="*/ 145568 w 145568"/>
              <a:gd name="connsiteY4" fmla="*/ 177673 h 1581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68" h="1581905">
                <a:moveTo>
                  <a:pt x="0" y="0"/>
                </a:moveTo>
                <a:lnTo>
                  <a:pt x="0" y="1509121"/>
                </a:lnTo>
                <a:cubicBezTo>
                  <a:pt x="0" y="1549318"/>
                  <a:pt x="32587" y="1581905"/>
                  <a:pt x="72784" y="1581905"/>
                </a:cubicBezTo>
                <a:cubicBezTo>
                  <a:pt x="112981" y="1581905"/>
                  <a:pt x="145568" y="1549318"/>
                  <a:pt x="145568" y="1509121"/>
                </a:cubicBezTo>
                <a:lnTo>
                  <a:pt x="145568" y="177673"/>
                </a:ln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54" name="任意多边形: 形状 53">
            <a:extLst>
              <a:ext uri="{FF2B5EF4-FFF2-40B4-BE49-F238E27FC236}">
                <a16:creationId xmlns:a16="http://schemas.microsoft.com/office/drawing/2014/main" id="{1FC6E556-C10D-49AE-B620-CDBE4819C5B7}"/>
              </a:ext>
            </a:extLst>
          </p:cNvPr>
          <p:cNvSpPr/>
          <p:nvPr/>
        </p:nvSpPr>
        <p:spPr>
          <a:xfrm rot="19240327">
            <a:off x="2667087" y="5384062"/>
            <a:ext cx="238294" cy="1747302"/>
          </a:xfrm>
          <a:custGeom>
            <a:avLst/>
            <a:gdLst>
              <a:gd name="connsiteX0" fmla="*/ 203397 w 238294"/>
              <a:gd name="connsiteY0" fmla="*/ 34897 h 1747302"/>
              <a:gd name="connsiteX1" fmla="*/ 238294 w 238294"/>
              <a:gd name="connsiteY1" fmla="*/ 119147 h 1747302"/>
              <a:gd name="connsiteX2" fmla="*/ 238293 w 238294"/>
              <a:gd name="connsiteY2" fmla="*/ 1747302 h 1747302"/>
              <a:gd name="connsiteX3" fmla="*/ 0 w 238294"/>
              <a:gd name="connsiteY3" fmla="*/ 1552067 h 1747302"/>
              <a:gd name="connsiteX4" fmla="*/ 0 w 238294"/>
              <a:gd name="connsiteY4" fmla="*/ 119147 h 1747302"/>
              <a:gd name="connsiteX5" fmla="*/ 119147 w 238294"/>
              <a:gd name="connsiteY5" fmla="*/ 0 h 1747302"/>
              <a:gd name="connsiteX6" fmla="*/ 203397 w 238294"/>
              <a:gd name="connsiteY6" fmla="*/ 34897 h 1747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294" h="1747302">
                <a:moveTo>
                  <a:pt x="203397" y="34897"/>
                </a:moveTo>
                <a:cubicBezTo>
                  <a:pt x="224958" y="56459"/>
                  <a:pt x="238294" y="86246"/>
                  <a:pt x="238294" y="119147"/>
                </a:cubicBezTo>
                <a:lnTo>
                  <a:pt x="238293" y="1747302"/>
                </a:lnTo>
                <a:lnTo>
                  <a:pt x="0" y="1552067"/>
                </a:lnTo>
                <a:lnTo>
                  <a:pt x="0" y="119147"/>
                </a:lnTo>
                <a:cubicBezTo>
                  <a:pt x="0" y="53344"/>
                  <a:pt x="53344" y="0"/>
                  <a:pt x="119147" y="0"/>
                </a:cubicBezTo>
                <a:cubicBezTo>
                  <a:pt x="152049" y="0"/>
                  <a:pt x="181836" y="13336"/>
                  <a:pt x="203397" y="34897"/>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27" name="矩形: 圆角 26">
            <a:extLst>
              <a:ext uri="{FF2B5EF4-FFF2-40B4-BE49-F238E27FC236}">
                <a16:creationId xmlns:a16="http://schemas.microsoft.com/office/drawing/2014/main" id="{C4714E89-A7A4-4F38-998E-849C636DAFEA}"/>
              </a:ext>
            </a:extLst>
          </p:cNvPr>
          <p:cNvSpPr/>
          <p:nvPr/>
        </p:nvSpPr>
        <p:spPr>
          <a:xfrm rot="19240327" flipH="1">
            <a:off x="5231853" y="1527619"/>
            <a:ext cx="281946" cy="3035955"/>
          </a:xfrm>
          <a:prstGeom prst="roundRect">
            <a:avLst>
              <a:gd name="adj" fmla="val 50000"/>
            </a:avLst>
          </a:pr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grpSp>
        <p:nvGrpSpPr>
          <p:cNvPr id="32" name="组合 31">
            <a:extLst>
              <a:ext uri="{FF2B5EF4-FFF2-40B4-BE49-F238E27FC236}">
                <a16:creationId xmlns:a16="http://schemas.microsoft.com/office/drawing/2014/main" id="{7CAABD2A-DB68-4D62-933B-4BEFA7FAB8A4}"/>
              </a:ext>
            </a:extLst>
          </p:cNvPr>
          <p:cNvGrpSpPr/>
          <p:nvPr/>
        </p:nvGrpSpPr>
        <p:grpSpPr>
          <a:xfrm flipH="1">
            <a:off x="10846936" y="6317042"/>
            <a:ext cx="594628" cy="60544"/>
            <a:chOff x="11189456" y="6514052"/>
            <a:chExt cx="594628" cy="60544"/>
          </a:xfrm>
        </p:grpSpPr>
        <p:sp>
          <p:nvSpPr>
            <p:cNvPr id="33" name="椭圆 32">
              <a:extLst>
                <a:ext uri="{FF2B5EF4-FFF2-40B4-BE49-F238E27FC236}">
                  <a16:creationId xmlns:a16="http://schemas.microsoft.com/office/drawing/2014/main" id="{17375236-A8E0-46CB-9C68-758AD57A9386}"/>
                </a:ext>
              </a:extLst>
            </p:cNvPr>
            <p:cNvSpPr/>
            <p:nvPr/>
          </p:nvSpPr>
          <p:spPr>
            <a:xfrm>
              <a:off x="11189456" y="6514052"/>
              <a:ext cx="60544" cy="60544"/>
            </a:xfrm>
            <a:prstGeom prst="ellipse">
              <a:avLst/>
            </a:pr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34" name="椭圆 33">
              <a:extLst>
                <a:ext uri="{FF2B5EF4-FFF2-40B4-BE49-F238E27FC236}">
                  <a16:creationId xmlns:a16="http://schemas.microsoft.com/office/drawing/2014/main" id="{0CA628DC-1DC7-46B6-ABD2-0FDABC4B2C92}"/>
                </a:ext>
              </a:extLst>
            </p:cNvPr>
            <p:cNvSpPr/>
            <p:nvPr/>
          </p:nvSpPr>
          <p:spPr>
            <a:xfrm>
              <a:off x="11322977" y="6514052"/>
              <a:ext cx="60544" cy="60544"/>
            </a:xfrm>
            <a:prstGeom prst="ellipse">
              <a:avLst/>
            </a:prstGeom>
            <a:solidFill>
              <a:sysClr val="window" lastClr="FFFFFF">
                <a:alpha val="50000"/>
              </a:sys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35" name="椭圆 34">
              <a:extLst>
                <a:ext uri="{FF2B5EF4-FFF2-40B4-BE49-F238E27FC236}">
                  <a16:creationId xmlns:a16="http://schemas.microsoft.com/office/drawing/2014/main" id="{D7A162CB-2FA2-47AA-B3F4-8A33477E0FF7}"/>
                </a:ext>
              </a:extLst>
            </p:cNvPr>
            <p:cNvSpPr/>
            <p:nvPr/>
          </p:nvSpPr>
          <p:spPr>
            <a:xfrm>
              <a:off x="11456498" y="6514052"/>
              <a:ext cx="60544" cy="60544"/>
            </a:xfrm>
            <a:prstGeom prst="ellipse">
              <a:avLst/>
            </a:prstGeom>
            <a:solidFill>
              <a:sysClr val="window" lastClr="FFFFFF">
                <a:alpha val="50000"/>
              </a:sys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36" name="椭圆 35">
              <a:extLst>
                <a:ext uri="{FF2B5EF4-FFF2-40B4-BE49-F238E27FC236}">
                  <a16:creationId xmlns:a16="http://schemas.microsoft.com/office/drawing/2014/main" id="{C6C2ABE1-292B-4B26-9139-742080BB2231}"/>
                </a:ext>
              </a:extLst>
            </p:cNvPr>
            <p:cNvSpPr/>
            <p:nvPr/>
          </p:nvSpPr>
          <p:spPr>
            <a:xfrm>
              <a:off x="11590019" y="6514052"/>
              <a:ext cx="60544" cy="60544"/>
            </a:xfrm>
            <a:prstGeom prst="ellipse">
              <a:avLst/>
            </a:prstGeom>
            <a:solidFill>
              <a:sysClr val="window" lastClr="FFFFFF">
                <a:alpha val="50000"/>
              </a:sys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37" name="椭圆 36">
              <a:extLst>
                <a:ext uri="{FF2B5EF4-FFF2-40B4-BE49-F238E27FC236}">
                  <a16:creationId xmlns:a16="http://schemas.microsoft.com/office/drawing/2014/main" id="{A3F8F67C-44A5-4214-AB8F-95984E2ADE99}"/>
                </a:ext>
              </a:extLst>
            </p:cNvPr>
            <p:cNvSpPr/>
            <p:nvPr/>
          </p:nvSpPr>
          <p:spPr>
            <a:xfrm>
              <a:off x="11723540" y="6514052"/>
              <a:ext cx="60544" cy="60544"/>
            </a:xfrm>
            <a:prstGeom prst="ellipse">
              <a:avLst/>
            </a:prstGeom>
            <a:solidFill>
              <a:sysClr val="window" lastClr="FFFFFF">
                <a:alpha val="50000"/>
              </a:sys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grpSp>
      <p:sp>
        <p:nvSpPr>
          <p:cNvPr id="61" name="任意多边形: 形状 60">
            <a:extLst>
              <a:ext uri="{FF2B5EF4-FFF2-40B4-BE49-F238E27FC236}">
                <a16:creationId xmlns:a16="http://schemas.microsoft.com/office/drawing/2014/main" id="{1F43B731-3ACE-4125-9DEF-2E786D2D7C23}"/>
              </a:ext>
            </a:extLst>
          </p:cNvPr>
          <p:cNvSpPr/>
          <p:nvPr/>
        </p:nvSpPr>
        <p:spPr>
          <a:xfrm rot="19240327" flipV="1">
            <a:off x="10621635" y="4792847"/>
            <a:ext cx="1468764" cy="2400300"/>
          </a:xfrm>
          <a:custGeom>
            <a:avLst/>
            <a:gdLst>
              <a:gd name="connsiteX0" fmla="*/ 1900899 w 3268164"/>
              <a:gd name="connsiteY0" fmla="*/ 0 h 5340936"/>
              <a:gd name="connsiteX1" fmla="*/ 0 w 3268164"/>
              <a:gd name="connsiteY1" fmla="*/ 1557413 h 5340936"/>
              <a:gd name="connsiteX2" fmla="*/ 0 w 3268164"/>
              <a:gd name="connsiteY2" fmla="*/ 3706854 h 5340936"/>
              <a:gd name="connsiteX3" fmla="*/ 1634082 w 3268164"/>
              <a:gd name="connsiteY3" fmla="*/ 5340936 h 5340936"/>
              <a:gd name="connsiteX4" fmla="*/ 3268164 w 3268164"/>
              <a:gd name="connsiteY4" fmla="*/ 3706854 h 5340936"/>
              <a:gd name="connsiteX5" fmla="*/ 3268164 w 3268164"/>
              <a:gd name="connsiteY5" fmla="*/ 1668814 h 5340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8164" h="5340936">
                <a:moveTo>
                  <a:pt x="1900899" y="0"/>
                </a:moveTo>
                <a:lnTo>
                  <a:pt x="0" y="1557413"/>
                </a:lnTo>
                <a:lnTo>
                  <a:pt x="0" y="3706854"/>
                </a:lnTo>
                <a:cubicBezTo>
                  <a:pt x="0" y="4609333"/>
                  <a:pt x="731603" y="5340936"/>
                  <a:pt x="1634082" y="5340936"/>
                </a:cubicBezTo>
                <a:cubicBezTo>
                  <a:pt x="2536561" y="5340936"/>
                  <a:pt x="3268164" y="4609333"/>
                  <a:pt x="3268164" y="3706854"/>
                </a:cubicBezTo>
                <a:lnTo>
                  <a:pt x="3268164" y="1668814"/>
                </a:ln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62" name="任意多边形: 形状 61">
            <a:extLst>
              <a:ext uri="{FF2B5EF4-FFF2-40B4-BE49-F238E27FC236}">
                <a16:creationId xmlns:a16="http://schemas.microsoft.com/office/drawing/2014/main" id="{ECBC2CAE-E459-434E-BB70-83AAB14534E3}"/>
              </a:ext>
            </a:extLst>
          </p:cNvPr>
          <p:cNvSpPr/>
          <p:nvPr/>
        </p:nvSpPr>
        <p:spPr>
          <a:xfrm rot="19240327" flipV="1">
            <a:off x="10213293" y="6257901"/>
            <a:ext cx="126711" cy="707750"/>
          </a:xfrm>
          <a:custGeom>
            <a:avLst/>
            <a:gdLst>
              <a:gd name="connsiteX0" fmla="*/ 281946 w 281946"/>
              <a:gd name="connsiteY0" fmla="*/ 0 h 1574822"/>
              <a:gd name="connsiteX1" fmla="*/ 0 w 281946"/>
              <a:gd name="connsiteY1" fmla="*/ 231000 h 1574822"/>
              <a:gd name="connsiteX2" fmla="*/ 0 w 281946"/>
              <a:gd name="connsiteY2" fmla="*/ 1433849 h 1574822"/>
              <a:gd name="connsiteX3" fmla="*/ 140973 w 281946"/>
              <a:gd name="connsiteY3" fmla="*/ 1574822 h 1574822"/>
              <a:gd name="connsiteX4" fmla="*/ 281946 w 281946"/>
              <a:gd name="connsiteY4" fmla="*/ 1433849 h 1574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574822">
                <a:moveTo>
                  <a:pt x="281946" y="0"/>
                </a:moveTo>
                <a:lnTo>
                  <a:pt x="0" y="231000"/>
                </a:lnTo>
                <a:lnTo>
                  <a:pt x="0" y="1433849"/>
                </a:lnTo>
                <a:cubicBezTo>
                  <a:pt x="0" y="1511706"/>
                  <a:pt x="63116" y="1574822"/>
                  <a:pt x="140973" y="1574822"/>
                </a:cubicBezTo>
                <a:cubicBezTo>
                  <a:pt x="218830" y="1574822"/>
                  <a:pt x="281946" y="1511706"/>
                  <a:pt x="281946" y="1433849"/>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63" name="任意多边形: 形状 62">
            <a:extLst>
              <a:ext uri="{FF2B5EF4-FFF2-40B4-BE49-F238E27FC236}">
                <a16:creationId xmlns:a16="http://schemas.microsoft.com/office/drawing/2014/main" id="{16233ECE-C200-48E3-B333-2EB470FAE439}"/>
              </a:ext>
            </a:extLst>
          </p:cNvPr>
          <p:cNvSpPr/>
          <p:nvPr/>
        </p:nvSpPr>
        <p:spPr>
          <a:xfrm rot="19240327" flipV="1">
            <a:off x="11556883" y="4183940"/>
            <a:ext cx="126711" cy="830564"/>
          </a:xfrm>
          <a:custGeom>
            <a:avLst/>
            <a:gdLst>
              <a:gd name="connsiteX0" fmla="*/ 281946 w 281946"/>
              <a:gd name="connsiteY0" fmla="*/ 0 h 1848098"/>
              <a:gd name="connsiteX1" fmla="*/ 0 w 281946"/>
              <a:gd name="connsiteY1" fmla="*/ 230999 h 1848098"/>
              <a:gd name="connsiteX2" fmla="*/ 0 w 281946"/>
              <a:gd name="connsiteY2" fmla="*/ 1707125 h 1848098"/>
              <a:gd name="connsiteX3" fmla="*/ 140973 w 281946"/>
              <a:gd name="connsiteY3" fmla="*/ 1848098 h 1848098"/>
              <a:gd name="connsiteX4" fmla="*/ 281946 w 281946"/>
              <a:gd name="connsiteY4" fmla="*/ 1707125 h 1848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848098">
                <a:moveTo>
                  <a:pt x="281946" y="0"/>
                </a:moveTo>
                <a:lnTo>
                  <a:pt x="0" y="230999"/>
                </a:lnTo>
                <a:lnTo>
                  <a:pt x="0" y="1707125"/>
                </a:lnTo>
                <a:cubicBezTo>
                  <a:pt x="0" y="1784982"/>
                  <a:pt x="63116" y="1848098"/>
                  <a:pt x="140973" y="1848098"/>
                </a:cubicBezTo>
                <a:cubicBezTo>
                  <a:pt x="218830" y="1848098"/>
                  <a:pt x="281946" y="1784982"/>
                  <a:pt x="281946" y="1707125"/>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pic>
        <p:nvPicPr>
          <p:cNvPr id="70" name="图片 69" descr="穿着西装打着领带的人&#10;&#10;描述已自动生成">
            <a:extLst>
              <a:ext uri="{FF2B5EF4-FFF2-40B4-BE49-F238E27FC236}">
                <a16:creationId xmlns:a16="http://schemas.microsoft.com/office/drawing/2014/main" id="{721DDCF8-4D08-4201-9A49-AE4F4C2B5DF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66"/>
          <a:stretch/>
        </p:blipFill>
        <p:spPr>
          <a:xfrm>
            <a:off x="1" y="0"/>
            <a:ext cx="6459436" cy="6858000"/>
          </a:xfrm>
          <a:prstGeom prst="rect">
            <a:avLst/>
          </a:prstGeom>
          <a:effectLst>
            <a:outerShdw blurRad="127000" dist="38100" algn="l" rotWithShape="0">
              <a:prstClr val="black">
                <a:alpha val="20000"/>
              </a:prstClr>
            </a:outerShdw>
          </a:effectLst>
        </p:spPr>
      </p:pic>
      <p:sp>
        <p:nvSpPr>
          <p:cNvPr id="85" name="矩形 259">
            <a:extLst>
              <a:ext uri="{FF2B5EF4-FFF2-40B4-BE49-F238E27FC236}">
                <a16:creationId xmlns:a16="http://schemas.microsoft.com/office/drawing/2014/main" id="{0C2A0C65-90B6-4470-8A74-C3DB44F74BFA}"/>
              </a:ext>
            </a:extLst>
          </p:cNvPr>
          <p:cNvSpPr>
            <a:spLocks noChangeArrowheads="1"/>
          </p:cNvSpPr>
          <p:nvPr/>
        </p:nvSpPr>
        <p:spPr bwMode="auto">
          <a:xfrm>
            <a:off x="8519160" y="5612857"/>
            <a:ext cx="1393212" cy="258802"/>
          </a:xfrm>
          <a:prstGeom prst="rect">
            <a:avLst/>
          </a:prstGeom>
          <a:noFill/>
          <a:ln w="9525">
            <a:solidFill>
              <a:schemeClr val="bg1"/>
            </a:solidFill>
            <a:miter lim="800000"/>
            <a:headEnd/>
            <a:tailEnd/>
          </a:ln>
          <a:effec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4572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2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rPr>
              <a:t>汇报人</a:t>
            </a:r>
            <a:r>
              <a:rPr kumimoji="0" lang="en-US" altLang="zh-CN" sz="12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rPr>
              <a:t>:PPT</a:t>
            </a:r>
            <a:r>
              <a:rPr lang="zh-CN" altLang="en-US" sz="1200" kern="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rPr>
              <a:t>世界</a:t>
            </a:r>
            <a:endParaRPr kumimoji="0" lang="en-US" altLang="zh-CN" sz="12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endParaRPr>
          </a:p>
        </p:txBody>
      </p:sp>
      <p:sp>
        <p:nvSpPr>
          <p:cNvPr id="86" name="矩形 259">
            <a:extLst>
              <a:ext uri="{FF2B5EF4-FFF2-40B4-BE49-F238E27FC236}">
                <a16:creationId xmlns:a16="http://schemas.microsoft.com/office/drawing/2014/main" id="{2121DBE2-F84D-491C-9786-B91AFE6969B5}"/>
              </a:ext>
            </a:extLst>
          </p:cNvPr>
          <p:cNvSpPr>
            <a:spLocks noChangeArrowheads="1"/>
          </p:cNvSpPr>
          <p:nvPr/>
        </p:nvSpPr>
        <p:spPr bwMode="auto">
          <a:xfrm>
            <a:off x="10074695" y="5610404"/>
            <a:ext cx="1346384" cy="258802"/>
          </a:xfrm>
          <a:prstGeom prst="rect">
            <a:avLst/>
          </a:prstGeom>
          <a:noFill/>
          <a:ln w="9525">
            <a:solidFill>
              <a:schemeClr val="bg1"/>
            </a:solidFill>
            <a:miter lim="800000"/>
            <a:headEnd/>
            <a:tailEnd/>
          </a:ln>
          <a:effec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4572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2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rPr>
              <a:t>时间</a:t>
            </a:r>
            <a:r>
              <a:rPr kumimoji="0" lang="en-US" altLang="zh-CN" sz="12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rPr>
              <a:t>: 20XX.XX</a:t>
            </a:r>
          </a:p>
        </p:txBody>
      </p:sp>
      <p:sp>
        <p:nvSpPr>
          <p:cNvPr id="87" name="矩形 86">
            <a:extLst>
              <a:ext uri="{FF2B5EF4-FFF2-40B4-BE49-F238E27FC236}">
                <a16:creationId xmlns:a16="http://schemas.microsoft.com/office/drawing/2014/main" id="{F59B3DB0-4188-4092-B226-50D652874D5C}"/>
              </a:ext>
            </a:extLst>
          </p:cNvPr>
          <p:cNvSpPr/>
          <p:nvPr/>
        </p:nvSpPr>
        <p:spPr>
          <a:xfrm>
            <a:off x="7279726" y="507498"/>
            <a:ext cx="4395353" cy="868251"/>
          </a:xfrm>
          <a:prstGeom prst="rect">
            <a:avLst/>
          </a:prstGeom>
        </p:spPr>
        <p:txBody>
          <a:bodyPr wrap="square">
            <a:spAutoFit/>
          </a:bodyPr>
          <a:lstStyle/>
          <a:p>
            <a:pPr lvl="0" algn="r" defTabSz="457200">
              <a:lnSpc>
                <a:spcPct val="150000"/>
              </a:lnSpc>
            </a:pPr>
            <a:r>
              <a:rPr lang="en-US" altLang="zh-CN" b="1" dirty="0">
                <a:solidFill>
                  <a:schemeClr val="bg1"/>
                </a:solidFill>
                <a:effectLst>
                  <a:outerShdw blurRad="38100" dist="38100" dir="2700000" algn="tl">
                    <a:srgbClr val="000000">
                      <a:alpha val="43137"/>
                    </a:srgbClr>
                  </a:outerShdw>
                </a:effectLst>
                <a:latin typeface="站酷小薇LOGO体" panose="02010600010101010101" pitchFamily="2" charset="-122"/>
                <a:ea typeface="站酷小薇LOGO体" panose="02010600010101010101" pitchFamily="2" charset="-122"/>
                <a:cs typeface="Arial" panose="020B0604020202020204" pitchFamily="34" charset="0"/>
              </a:rPr>
              <a:t>CHINESE EDUCATION HISTORY</a:t>
            </a:r>
          </a:p>
          <a:p>
            <a:pPr lvl="0" algn="r" defTabSz="457200">
              <a:lnSpc>
                <a:spcPct val="150000"/>
              </a:lnSpc>
            </a:pPr>
            <a:r>
              <a:rPr lang="en-US" altLang="zh-CN" b="1" dirty="0">
                <a:solidFill>
                  <a:schemeClr val="bg1"/>
                </a:solidFill>
                <a:effectLst>
                  <a:outerShdw blurRad="38100" dist="38100" dir="2700000" algn="tl">
                    <a:srgbClr val="000000">
                      <a:alpha val="43137"/>
                    </a:srgbClr>
                  </a:outerShdw>
                </a:effectLst>
                <a:latin typeface="站酷小薇LOGO体" panose="02010600010101010101" pitchFamily="2" charset="-122"/>
                <a:ea typeface="站酷小薇LOGO体" panose="02010600010101010101" pitchFamily="2" charset="-122"/>
                <a:cs typeface="Arial" panose="020B0604020202020204" pitchFamily="34" charset="0"/>
              </a:rPr>
              <a:t>COURSE TEMPLATE PPT</a:t>
            </a:r>
            <a:endParaRPr lang="zh-CN" altLang="en-US" b="1" dirty="0">
              <a:solidFill>
                <a:schemeClr val="bg1"/>
              </a:solidFill>
              <a:effectLst>
                <a:outerShdw blurRad="38100" dist="38100" dir="2700000" algn="tl">
                  <a:srgbClr val="000000">
                    <a:alpha val="43137"/>
                  </a:srgbClr>
                </a:outerShdw>
              </a:effectLst>
              <a:latin typeface="站酷小薇LOGO体" panose="02010600010101010101" pitchFamily="2" charset="-122"/>
              <a:ea typeface="站酷小薇LOGO体" panose="02010600010101010101" pitchFamily="2" charset="-122"/>
              <a:cs typeface="Arial" panose="020B0604020202020204" pitchFamily="34" charset="0"/>
            </a:endParaRPr>
          </a:p>
        </p:txBody>
      </p:sp>
      <p:sp>
        <p:nvSpPr>
          <p:cNvPr id="89" name="矩形 259">
            <a:extLst>
              <a:ext uri="{FF2B5EF4-FFF2-40B4-BE49-F238E27FC236}">
                <a16:creationId xmlns:a16="http://schemas.microsoft.com/office/drawing/2014/main" id="{958C4785-57AF-4BEE-AD0A-BEFAA63AC199}"/>
              </a:ext>
            </a:extLst>
          </p:cNvPr>
          <p:cNvSpPr>
            <a:spLocks noChangeArrowheads="1"/>
          </p:cNvSpPr>
          <p:nvPr/>
        </p:nvSpPr>
        <p:spPr bwMode="auto">
          <a:xfrm>
            <a:off x="6976357" y="1968037"/>
            <a:ext cx="4698722"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defTabSz="457200">
              <a:buFont typeface="Arial" panose="020B0604020202020204" pitchFamily="34" charset="0"/>
              <a:buNone/>
            </a:pPr>
            <a:r>
              <a:rPr lang="zh-CN" altLang="en-US" sz="11000" dirty="0">
                <a:solidFill>
                  <a:schemeClr val="bg1"/>
                </a:solidFill>
                <a:effectLst>
                  <a:outerShdw blurRad="38100" dist="38100" dir="2700000" algn="tl">
                    <a:srgbClr val="000000">
                      <a:alpha val="43137"/>
                    </a:srgbClr>
                  </a:outerShdw>
                </a:effectLst>
                <a:latin typeface="胡晓波男神体" panose="02010600030101010101" pitchFamily="2" charset="-122"/>
                <a:ea typeface="胡晓波男神体" panose="02010600030101010101" pitchFamily="2" charset="-122"/>
                <a:cs typeface="胡晓波男神体" panose="02010600030101010101" pitchFamily="2" charset="-122"/>
              </a:rPr>
              <a:t>教育学</a:t>
            </a:r>
            <a:endParaRPr lang="en-US" altLang="zh-CN" sz="11000" dirty="0">
              <a:solidFill>
                <a:schemeClr val="bg1"/>
              </a:solidFill>
              <a:effectLst>
                <a:outerShdw blurRad="38100" dist="38100" dir="2700000" algn="tl">
                  <a:srgbClr val="000000">
                    <a:alpha val="43137"/>
                  </a:srgbClr>
                </a:outerShdw>
              </a:effectLst>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90" name="矩形 89">
            <a:extLst>
              <a:ext uri="{FF2B5EF4-FFF2-40B4-BE49-F238E27FC236}">
                <a16:creationId xmlns:a16="http://schemas.microsoft.com/office/drawing/2014/main" id="{74E55A30-CC27-4752-922C-B34E9B89203E}"/>
              </a:ext>
            </a:extLst>
          </p:cNvPr>
          <p:cNvSpPr/>
          <p:nvPr/>
        </p:nvSpPr>
        <p:spPr>
          <a:xfrm>
            <a:off x="6146800" y="3873827"/>
            <a:ext cx="5477480" cy="584775"/>
          </a:xfrm>
          <a:prstGeom prst="rect">
            <a:avLst/>
          </a:prstGeom>
        </p:spPr>
        <p:txBody>
          <a:bodyPr wrap="square">
            <a:spAutoFit/>
          </a:bodyPr>
          <a:lstStyle/>
          <a:p>
            <a:pPr lvl="0" algn="r" defTabSz="457200"/>
            <a:r>
              <a:rPr lang="zh-CN" altLang="en-US" sz="3200" dirty="0">
                <a:solidFill>
                  <a:schemeClr val="bg1"/>
                </a:solidFill>
                <a:effectLst>
                  <a:outerShdw blurRad="38100" dist="38100" dir="2700000" algn="tl">
                    <a:srgbClr val="000000">
                      <a:alpha val="43137"/>
                    </a:srgbClr>
                  </a:outerShdw>
                </a:effectLst>
                <a:latin typeface="胡晓波男神体" panose="02010600030101010101" pitchFamily="2" charset="-122"/>
                <a:ea typeface="胡晓波男神体" panose="02010600030101010101" pitchFamily="2" charset="-122"/>
                <a:cs typeface="Arial" panose="020B0604020202020204" pitchFamily="34" charset="0"/>
              </a:rPr>
              <a:t>中国教育史课程模板</a:t>
            </a:r>
            <a:r>
              <a:rPr lang="en-US" altLang="zh-CN" sz="3200" dirty="0">
                <a:solidFill>
                  <a:schemeClr val="bg1"/>
                </a:solidFill>
                <a:effectLst>
                  <a:outerShdw blurRad="38100" dist="38100" dir="2700000" algn="tl">
                    <a:srgbClr val="000000">
                      <a:alpha val="43137"/>
                    </a:srgbClr>
                  </a:outerShdw>
                </a:effectLst>
                <a:latin typeface="胡晓波男神体" panose="02010600030101010101" pitchFamily="2" charset="-122"/>
                <a:ea typeface="胡晓波男神体" panose="02010600030101010101" pitchFamily="2" charset="-122"/>
                <a:cs typeface="Arial" panose="020B0604020202020204" pitchFamily="34" charset="0"/>
              </a:rPr>
              <a:t>PPT</a:t>
            </a:r>
            <a:endParaRPr lang="zh-CN" altLang="en-US" dirty="0">
              <a:solidFill>
                <a:schemeClr val="bg1"/>
              </a:solidFill>
              <a:effectLst>
                <a:outerShdw blurRad="38100" dist="38100" dir="2700000" algn="tl">
                  <a:srgbClr val="000000">
                    <a:alpha val="43137"/>
                  </a:srgbClr>
                </a:outerShdw>
              </a:effectLst>
              <a:latin typeface="胡晓波男神体" panose="02010600030101010101" pitchFamily="2" charset="-122"/>
              <a:ea typeface="胡晓波男神体" panose="02010600030101010101" pitchFamily="2" charset="-122"/>
              <a:cs typeface="Arial" panose="020B0604020202020204" pitchFamily="34" charset="0"/>
            </a:endParaRPr>
          </a:p>
        </p:txBody>
      </p:sp>
      <p:cxnSp>
        <p:nvCxnSpPr>
          <p:cNvPr id="91" name="直接连接符 90">
            <a:extLst>
              <a:ext uri="{FF2B5EF4-FFF2-40B4-BE49-F238E27FC236}">
                <a16:creationId xmlns:a16="http://schemas.microsoft.com/office/drawing/2014/main" id="{CDD9B6FC-C5F6-4EA0-B53F-DC395D0A0BC5}"/>
              </a:ext>
            </a:extLst>
          </p:cNvPr>
          <p:cNvCxnSpPr>
            <a:cxnSpLocks/>
          </p:cNvCxnSpPr>
          <p:nvPr/>
        </p:nvCxnSpPr>
        <p:spPr>
          <a:xfrm>
            <a:off x="6242396" y="3682071"/>
            <a:ext cx="530568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4442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500"/>
                                        <p:tgtEl>
                                          <p:spTgt spid="87"/>
                                        </p:tgtEl>
                                      </p:cBhvr>
                                    </p:animEffect>
                                    <p:anim calcmode="lin" valueType="num">
                                      <p:cBhvr>
                                        <p:cTn id="8" dur="500" fill="hold"/>
                                        <p:tgtEl>
                                          <p:spTgt spid="87"/>
                                        </p:tgtEl>
                                        <p:attrNameLst>
                                          <p:attrName>ppt_x</p:attrName>
                                        </p:attrNameLst>
                                      </p:cBhvr>
                                      <p:tavLst>
                                        <p:tav tm="0">
                                          <p:val>
                                            <p:strVal val="#ppt_x"/>
                                          </p:val>
                                        </p:tav>
                                        <p:tav tm="100000">
                                          <p:val>
                                            <p:strVal val="#ppt_x"/>
                                          </p:val>
                                        </p:tav>
                                      </p:tavLst>
                                    </p:anim>
                                    <p:anim calcmode="lin" valueType="num">
                                      <p:cBhvr>
                                        <p:cTn id="9" dur="5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片包含 室内, 天花板, 桌子, 窗户&#10;&#10;描述已自动生成">
            <a:extLst>
              <a:ext uri="{FF2B5EF4-FFF2-40B4-BE49-F238E27FC236}">
                <a16:creationId xmlns:a16="http://schemas.microsoft.com/office/drawing/2014/main" id="{593AF9B8-DC79-4D57-B85A-AD33A1FC25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矩形 10">
            <a:extLst>
              <a:ext uri="{FF2B5EF4-FFF2-40B4-BE49-F238E27FC236}">
                <a16:creationId xmlns:a16="http://schemas.microsoft.com/office/drawing/2014/main" id="{4F802C52-1F47-4E83-8991-09E72C2A22DB}"/>
              </a:ext>
            </a:extLst>
          </p:cNvPr>
          <p:cNvSpPr/>
          <p:nvPr/>
        </p:nvSpPr>
        <p:spPr>
          <a:xfrm flipH="1">
            <a:off x="0" y="0"/>
            <a:ext cx="12192000" cy="6858000"/>
          </a:xfrm>
          <a:prstGeom prst="rect">
            <a:avLst/>
          </a:prstGeom>
          <a:gradFill flip="none" rotWithShape="1">
            <a:gsLst>
              <a:gs pos="100000">
                <a:srgbClr val="F26B2A">
                  <a:alpha val="80000"/>
                </a:srgbClr>
              </a:gs>
              <a:gs pos="0">
                <a:srgbClr val="FDC830">
                  <a:alpha val="80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panose="020B0503020204020204" pitchFamily="34" charset="-122"/>
              <a:cs typeface="+mn-cs"/>
            </a:endParaRPr>
          </a:p>
        </p:txBody>
      </p:sp>
      <p:sp>
        <p:nvSpPr>
          <p:cNvPr id="36" name="矩形 35">
            <a:extLst>
              <a:ext uri="{FF2B5EF4-FFF2-40B4-BE49-F238E27FC236}">
                <a16:creationId xmlns:a16="http://schemas.microsoft.com/office/drawing/2014/main" id="{720E1144-9258-456A-8CEC-C97B1008296A}"/>
              </a:ext>
            </a:extLst>
          </p:cNvPr>
          <p:cNvSpPr/>
          <p:nvPr/>
        </p:nvSpPr>
        <p:spPr>
          <a:xfrm>
            <a:off x="166914" y="144463"/>
            <a:ext cx="11858172" cy="6569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8" name="椭圆 37">
            <a:extLst>
              <a:ext uri="{FF2B5EF4-FFF2-40B4-BE49-F238E27FC236}">
                <a16:creationId xmlns:a16="http://schemas.microsoft.com/office/drawing/2014/main" id="{B6AFEC6E-BAC7-465B-9708-258384645DCB}"/>
              </a:ext>
            </a:extLst>
          </p:cNvPr>
          <p:cNvSpPr/>
          <p:nvPr/>
        </p:nvSpPr>
        <p:spPr>
          <a:xfrm>
            <a:off x="459458" y="339525"/>
            <a:ext cx="643646" cy="643645"/>
          </a:xfrm>
          <a:prstGeom prst="ellipse">
            <a:avLst/>
          </a:prstGeom>
          <a:gradFill>
            <a:gsLst>
              <a:gs pos="100000">
                <a:srgbClr val="F26B2A"/>
              </a:gs>
              <a:gs pos="0">
                <a:srgbClr val="FDC830"/>
              </a:gs>
            </a:gsLst>
            <a:lin ang="27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优设标题黑" panose="00000500000000000000" pitchFamily="2" charset="-122"/>
              <a:ea typeface="优设标题黑" panose="00000500000000000000" pitchFamily="2" charset="-122"/>
              <a:cs typeface="+mn-cs"/>
            </a:endParaRPr>
          </a:p>
        </p:txBody>
      </p:sp>
      <p:sp>
        <p:nvSpPr>
          <p:cNvPr id="39" name="文本框 38">
            <a:extLst>
              <a:ext uri="{FF2B5EF4-FFF2-40B4-BE49-F238E27FC236}">
                <a16:creationId xmlns:a16="http://schemas.microsoft.com/office/drawing/2014/main" id="{EE9CD1F5-FFD0-4F9A-AB86-22713DB47AFE}"/>
              </a:ext>
            </a:extLst>
          </p:cNvPr>
          <p:cNvSpPr txBox="1"/>
          <p:nvPr/>
        </p:nvSpPr>
        <p:spPr>
          <a:xfrm>
            <a:off x="459462" y="476681"/>
            <a:ext cx="64363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rPr>
              <a:t>02</a:t>
            </a:r>
            <a:endParaRPr kumimoji="0" lang="zh-CN" altLang="en-US"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40" name="文本框 39">
            <a:extLst>
              <a:ext uri="{FF2B5EF4-FFF2-40B4-BE49-F238E27FC236}">
                <a16:creationId xmlns:a16="http://schemas.microsoft.com/office/drawing/2014/main" id="{D9D14F97-E0DC-4AB6-9F18-AE82FED6F4B6}"/>
              </a:ext>
            </a:extLst>
          </p:cNvPr>
          <p:cNvSpPr txBox="1"/>
          <p:nvPr/>
        </p:nvSpPr>
        <p:spPr>
          <a:xfrm>
            <a:off x="1229000" y="385694"/>
            <a:ext cx="1770659"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a:gsLst>
                    <a:gs pos="100000">
                      <a:srgbClr val="F26B2A"/>
                    </a:gs>
                    <a:gs pos="0">
                      <a:srgbClr val="FDC830"/>
                    </a:gs>
                  </a:gsLst>
                  <a:lin ang="2700000" scaled="1"/>
                </a:gradFill>
                <a:uLnTx/>
                <a:uFillTx/>
                <a:latin typeface="胡晓波男神体" panose="02010600030101010101" pitchFamily="2" charset="-122"/>
                <a:ea typeface="胡晓波男神体" panose="02010600030101010101" pitchFamily="2" charset="-122"/>
                <a:cs typeface="胡晓波男神体" panose="02010600030101010101" pitchFamily="2" charset="-122"/>
              </a:rPr>
              <a:t>外国教育史</a:t>
            </a:r>
          </a:p>
        </p:txBody>
      </p:sp>
      <p:sp>
        <p:nvSpPr>
          <p:cNvPr id="41" name="文本框 40">
            <a:extLst>
              <a:ext uri="{FF2B5EF4-FFF2-40B4-BE49-F238E27FC236}">
                <a16:creationId xmlns:a16="http://schemas.microsoft.com/office/drawing/2014/main" id="{1961A296-8EF4-4164-A568-B8021AF75C81}"/>
              </a:ext>
            </a:extLst>
          </p:cNvPr>
          <p:cNvSpPr txBox="1"/>
          <p:nvPr/>
        </p:nvSpPr>
        <p:spPr>
          <a:xfrm>
            <a:off x="1245146" y="755026"/>
            <a:ext cx="2157000"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800" b="0" u="none" strike="noStrike" kern="1200" cap="none" spc="0" normalizeH="0" baseline="0" noProof="0" dirty="0">
                <a:ln>
                  <a:noFill/>
                </a:ln>
                <a:gradFill>
                  <a:gsLst>
                    <a:gs pos="100000">
                      <a:srgbClr val="F26B2A"/>
                    </a:gs>
                    <a:gs pos="0">
                      <a:srgbClr val="FDC830"/>
                    </a:gs>
                  </a:gsLst>
                  <a:lin ang="2700000" scaled="1"/>
                </a:gradFill>
                <a:uLnTx/>
                <a:uFillTx/>
                <a:latin typeface="思源黑体 CN Light" panose="020B0300000000000000" pitchFamily="34" charset="-122"/>
                <a:ea typeface="思源黑体 CN Light" panose="020B0300000000000000" pitchFamily="34" charset="-122"/>
                <a:cs typeface="+mn-cs"/>
              </a:rPr>
              <a:t>HISTORY OF FOREIGN EDUCATION</a:t>
            </a:r>
          </a:p>
        </p:txBody>
      </p:sp>
      <p:sp>
        <p:nvSpPr>
          <p:cNvPr id="12" name="Rectangle: Rounded Corners 86">
            <a:extLst>
              <a:ext uri="{FF2B5EF4-FFF2-40B4-BE49-F238E27FC236}">
                <a16:creationId xmlns:a16="http://schemas.microsoft.com/office/drawing/2014/main" id="{0942AED3-27B3-4CD8-979E-BD35FF770FEF}"/>
              </a:ext>
            </a:extLst>
          </p:cNvPr>
          <p:cNvSpPr/>
          <p:nvPr/>
        </p:nvSpPr>
        <p:spPr>
          <a:xfrm>
            <a:off x="765137" y="3668070"/>
            <a:ext cx="10656841" cy="142112"/>
          </a:xfrm>
          <a:prstGeom prst="roundRect">
            <a:avLst>
              <a:gd name="adj" fmla="val 50000"/>
            </a:avLst>
          </a:prstGeom>
          <a:solidFill>
            <a:sysClr val="window" lastClr="FFFFFF">
              <a:lumMod val="95000"/>
              <a:alpha val="40000"/>
            </a:sysClr>
          </a:solidFill>
          <a:ln w="12700" cap="flat" cmpd="sng" algn="ctr">
            <a:noFill/>
            <a:prstDash val="solid"/>
            <a:miter lim="800000"/>
          </a:ln>
          <a:effectLst>
            <a:innerShdw blurRad="63500" dist="50800" dir="16200000">
              <a:prstClr val="black">
                <a:alpha val="20000"/>
              </a:prstClr>
            </a:innerShdw>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cs typeface="+mn-cs"/>
            </a:endParaRPr>
          </a:p>
        </p:txBody>
      </p:sp>
      <p:sp>
        <p:nvSpPr>
          <p:cNvPr id="17" name="Freeform 5">
            <a:extLst>
              <a:ext uri="{FF2B5EF4-FFF2-40B4-BE49-F238E27FC236}">
                <a16:creationId xmlns:a16="http://schemas.microsoft.com/office/drawing/2014/main" id="{10970A8E-0259-40E8-AAB7-94908AB85E5B}"/>
              </a:ext>
            </a:extLst>
          </p:cNvPr>
          <p:cNvSpPr>
            <a:spLocks/>
          </p:cNvSpPr>
          <p:nvPr/>
        </p:nvSpPr>
        <p:spPr bwMode="auto">
          <a:xfrm>
            <a:off x="6745337" y="1550139"/>
            <a:ext cx="419601" cy="1134237"/>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18" name="Freeform 6">
            <a:extLst>
              <a:ext uri="{FF2B5EF4-FFF2-40B4-BE49-F238E27FC236}">
                <a16:creationId xmlns:a16="http://schemas.microsoft.com/office/drawing/2014/main" id="{1B717C43-60E7-4158-9EC2-94CF3A123138}"/>
              </a:ext>
            </a:extLst>
          </p:cNvPr>
          <p:cNvSpPr>
            <a:spLocks/>
          </p:cNvSpPr>
          <p:nvPr/>
        </p:nvSpPr>
        <p:spPr bwMode="auto">
          <a:xfrm>
            <a:off x="5839000" y="2620948"/>
            <a:ext cx="1074178" cy="568983"/>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19" name="Freeform 7">
            <a:extLst>
              <a:ext uri="{FF2B5EF4-FFF2-40B4-BE49-F238E27FC236}">
                <a16:creationId xmlns:a16="http://schemas.microsoft.com/office/drawing/2014/main" id="{038453AD-3A9F-4F7A-A706-064935FDA941}"/>
              </a:ext>
            </a:extLst>
          </p:cNvPr>
          <p:cNvSpPr>
            <a:spLocks/>
          </p:cNvSpPr>
          <p:nvPr/>
        </p:nvSpPr>
        <p:spPr bwMode="auto">
          <a:xfrm>
            <a:off x="5022177" y="2195609"/>
            <a:ext cx="764606" cy="914105"/>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20" name="Freeform 8">
            <a:extLst>
              <a:ext uri="{FF2B5EF4-FFF2-40B4-BE49-F238E27FC236}">
                <a16:creationId xmlns:a16="http://schemas.microsoft.com/office/drawing/2014/main" id="{5C3E69B0-C087-4E70-8DE7-BCD0CF440570}"/>
              </a:ext>
            </a:extLst>
          </p:cNvPr>
          <p:cNvSpPr>
            <a:spLocks/>
          </p:cNvSpPr>
          <p:nvPr/>
        </p:nvSpPr>
        <p:spPr bwMode="auto">
          <a:xfrm>
            <a:off x="5839000" y="1044583"/>
            <a:ext cx="1074178" cy="563387"/>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21" name="Freeform 9">
            <a:extLst>
              <a:ext uri="{FF2B5EF4-FFF2-40B4-BE49-F238E27FC236}">
                <a16:creationId xmlns:a16="http://schemas.microsoft.com/office/drawing/2014/main" id="{F108DF0F-E7C5-48AF-B8FE-27EAC3B29741}"/>
              </a:ext>
            </a:extLst>
          </p:cNvPr>
          <p:cNvSpPr>
            <a:spLocks/>
          </p:cNvSpPr>
          <p:nvPr/>
        </p:nvSpPr>
        <p:spPr bwMode="auto">
          <a:xfrm>
            <a:off x="5022177" y="1119203"/>
            <a:ext cx="764606" cy="919701"/>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15" name="Oval 93">
            <a:extLst>
              <a:ext uri="{FF2B5EF4-FFF2-40B4-BE49-F238E27FC236}">
                <a16:creationId xmlns:a16="http://schemas.microsoft.com/office/drawing/2014/main" id="{BC499046-CCE0-406E-AD25-F845BA2CD2C9}"/>
              </a:ext>
            </a:extLst>
          </p:cNvPr>
          <p:cNvSpPr/>
          <p:nvPr/>
        </p:nvSpPr>
        <p:spPr>
          <a:xfrm>
            <a:off x="5457300" y="1480784"/>
            <a:ext cx="1272516" cy="1272946"/>
          </a:xfrm>
          <a:prstGeom prst="ellipse">
            <a:avLst/>
          </a:pr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16" name="Freeform 2575">
            <a:extLst>
              <a:ext uri="{FF2B5EF4-FFF2-40B4-BE49-F238E27FC236}">
                <a16:creationId xmlns:a16="http://schemas.microsoft.com/office/drawing/2014/main" id="{CBE5C0DB-47BA-4ABF-A02E-B90C246087E3}"/>
              </a:ext>
            </a:extLst>
          </p:cNvPr>
          <p:cNvSpPr>
            <a:spLocks noEditPoints="1"/>
          </p:cNvSpPr>
          <p:nvPr/>
        </p:nvSpPr>
        <p:spPr bwMode="auto">
          <a:xfrm>
            <a:off x="5883225" y="1905685"/>
            <a:ext cx="420665" cy="423145"/>
          </a:xfrm>
          <a:custGeom>
            <a:avLst/>
            <a:gdLst>
              <a:gd name="T0" fmla="*/ 662 w 902"/>
              <a:gd name="T1" fmla="*/ 430 h 901"/>
              <a:gd name="T2" fmla="*/ 839 w 902"/>
              <a:gd name="T3" fmla="*/ 427 h 901"/>
              <a:gd name="T4" fmla="*/ 826 w 902"/>
              <a:gd name="T5" fmla="*/ 450 h 901"/>
              <a:gd name="T6" fmla="*/ 662 w 902"/>
              <a:gd name="T7" fmla="*/ 490 h 901"/>
              <a:gd name="T8" fmla="*/ 839 w 902"/>
              <a:gd name="T9" fmla="*/ 488 h 901"/>
              <a:gd name="T10" fmla="*/ 826 w 902"/>
              <a:gd name="T11" fmla="*/ 570 h 901"/>
              <a:gd name="T12" fmla="*/ 664 w 902"/>
              <a:gd name="T13" fmla="*/ 547 h 901"/>
              <a:gd name="T14" fmla="*/ 840 w 902"/>
              <a:gd name="T15" fmla="*/ 550 h 901"/>
              <a:gd name="T16" fmla="*/ 826 w 902"/>
              <a:gd name="T17" fmla="*/ 631 h 901"/>
              <a:gd name="T18" fmla="*/ 664 w 902"/>
              <a:gd name="T19" fmla="*/ 608 h 901"/>
              <a:gd name="T20" fmla="*/ 840 w 902"/>
              <a:gd name="T21" fmla="*/ 610 h 901"/>
              <a:gd name="T22" fmla="*/ 676 w 902"/>
              <a:gd name="T23" fmla="*/ 690 h 901"/>
              <a:gd name="T24" fmla="*/ 665 w 902"/>
              <a:gd name="T25" fmla="*/ 665 h 901"/>
              <a:gd name="T26" fmla="*/ 841 w 902"/>
              <a:gd name="T27" fmla="*/ 673 h 901"/>
              <a:gd name="T28" fmla="*/ 676 w 902"/>
              <a:gd name="T29" fmla="*/ 751 h 901"/>
              <a:gd name="T30" fmla="*/ 665 w 902"/>
              <a:gd name="T31" fmla="*/ 726 h 901"/>
              <a:gd name="T32" fmla="*/ 841 w 902"/>
              <a:gd name="T33" fmla="*/ 733 h 901"/>
              <a:gd name="T34" fmla="*/ 403 w 902"/>
              <a:gd name="T35" fmla="*/ 631 h 901"/>
              <a:gd name="T36" fmla="*/ 398 w 902"/>
              <a:gd name="T37" fmla="*/ 604 h 901"/>
              <a:gd name="T38" fmla="*/ 572 w 902"/>
              <a:gd name="T39" fmla="*/ 616 h 901"/>
              <a:gd name="T40" fmla="*/ 400 w 902"/>
              <a:gd name="T41" fmla="*/ 689 h 901"/>
              <a:gd name="T42" fmla="*/ 400 w 902"/>
              <a:gd name="T43" fmla="*/ 662 h 901"/>
              <a:gd name="T44" fmla="*/ 571 w 902"/>
              <a:gd name="T45" fmla="*/ 679 h 901"/>
              <a:gd name="T46" fmla="*/ 400 w 902"/>
              <a:gd name="T47" fmla="*/ 750 h 901"/>
              <a:gd name="T48" fmla="*/ 400 w 902"/>
              <a:gd name="T49" fmla="*/ 722 h 901"/>
              <a:gd name="T50" fmla="*/ 571 w 902"/>
              <a:gd name="T51" fmla="*/ 739 h 901"/>
              <a:gd name="T52" fmla="*/ 67 w 902"/>
              <a:gd name="T53" fmla="*/ 358 h 901"/>
              <a:gd name="T54" fmla="*/ 73 w 902"/>
              <a:gd name="T55" fmla="*/ 330 h 901"/>
              <a:gd name="T56" fmla="*/ 300 w 902"/>
              <a:gd name="T57" fmla="*/ 351 h 901"/>
              <a:gd name="T58" fmla="*/ 65 w 902"/>
              <a:gd name="T59" fmla="*/ 416 h 901"/>
              <a:gd name="T60" fmla="*/ 76 w 902"/>
              <a:gd name="T61" fmla="*/ 391 h 901"/>
              <a:gd name="T62" fmla="*/ 299 w 902"/>
              <a:gd name="T63" fmla="*/ 414 h 901"/>
              <a:gd name="T64" fmla="*/ 65 w 902"/>
              <a:gd name="T65" fmla="*/ 477 h 901"/>
              <a:gd name="T66" fmla="*/ 76 w 902"/>
              <a:gd name="T67" fmla="*/ 450 h 901"/>
              <a:gd name="T68" fmla="*/ 299 w 902"/>
              <a:gd name="T69" fmla="*/ 475 h 901"/>
              <a:gd name="T70" fmla="*/ 63 w 902"/>
              <a:gd name="T71" fmla="*/ 534 h 901"/>
              <a:gd name="T72" fmla="*/ 285 w 902"/>
              <a:gd name="T73" fmla="*/ 511 h 901"/>
              <a:gd name="T74" fmla="*/ 296 w 902"/>
              <a:gd name="T75" fmla="*/ 536 h 901"/>
              <a:gd name="T76" fmla="*/ 63 w 902"/>
              <a:gd name="T77" fmla="*/ 595 h 901"/>
              <a:gd name="T78" fmla="*/ 285 w 902"/>
              <a:gd name="T79" fmla="*/ 570 h 901"/>
              <a:gd name="T80" fmla="*/ 296 w 902"/>
              <a:gd name="T81" fmla="*/ 597 h 901"/>
              <a:gd name="T82" fmla="*/ 62 w 902"/>
              <a:gd name="T83" fmla="*/ 652 h 901"/>
              <a:gd name="T84" fmla="*/ 289 w 902"/>
              <a:gd name="T85" fmla="*/ 631 h 901"/>
              <a:gd name="T86" fmla="*/ 294 w 902"/>
              <a:gd name="T87" fmla="*/ 659 h 901"/>
              <a:gd name="T88" fmla="*/ 62 w 902"/>
              <a:gd name="T89" fmla="*/ 711 h 901"/>
              <a:gd name="T90" fmla="*/ 289 w 902"/>
              <a:gd name="T91" fmla="*/ 692 h 901"/>
              <a:gd name="T92" fmla="*/ 294 w 902"/>
              <a:gd name="T93" fmla="*/ 718 h 901"/>
              <a:gd name="T94" fmla="*/ 239 w 902"/>
              <a:gd name="T95" fmla="*/ 219 h 901"/>
              <a:gd name="T96" fmla="*/ 132 w 902"/>
              <a:gd name="T97" fmla="*/ 240 h 901"/>
              <a:gd name="T98" fmla="*/ 127 w 902"/>
              <a:gd name="T99" fmla="*/ 213 h 901"/>
              <a:gd name="T100" fmla="*/ 833 w 902"/>
              <a:gd name="T101" fmla="*/ 272 h 901"/>
              <a:gd name="T102" fmla="*/ 661 w 902"/>
              <a:gd name="T103" fmla="*/ 360 h 901"/>
              <a:gd name="T104" fmla="*/ 361 w 902"/>
              <a:gd name="T105" fmla="*/ 285 h 901"/>
              <a:gd name="T106" fmla="*/ 300 w 902"/>
              <a:gd name="T107" fmla="*/ 160 h 901"/>
              <a:gd name="T108" fmla="*/ 176 w 902"/>
              <a:gd name="T109" fmla="*/ 5 h 901"/>
              <a:gd name="T110" fmla="*/ 151 w 902"/>
              <a:gd name="T111" fmla="*/ 16 h 901"/>
              <a:gd name="T112" fmla="*/ 16 w 902"/>
              <a:gd name="T113" fmla="*/ 271 h 901"/>
              <a:gd name="T114" fmla="*/ 3 w 902"/>
              <a:gd name="T115" fmla="*/ 894 h 901"/>
              <a:gd name="T116" fmla="*/ 127 w 902"/>
              <a:gd name="T117" fmla="*/ 784 h 901"/>
              <a:gd name="T118" fmla="*/ 210 w 902"/>
              <a:gd name="T119" fmla="*/ 796 h 901"/>
              <a:gd name="T120" fmla="*/ 733 w 902"/>
              <a:gd name="T121" fmla="*/ 782 h 901"/>
              <a:gd name="T122" fmla="*/ 887 w 902"/>
              <a:gd name="T123" fmla="*/ 901 h 901"/>
              <a:gd name="T124" fmla="*/ 899 w 902"/>
              <a:gd name="T125" fmla="*/ 367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2" h="901">
                <a:moveTo>
                  <a:pt x="826" y="450"/>
                </a:moveTo>
                <a:lnTo>
                  <a:pt x="676" y="450"/>
                </a:lnTo>
                <a:lnTo>
                  <a:pt x="673" y="450"/>
                </a:lnTo>
                <a:lnTo>
                  <a:pt x="671" y="449"/>
                </a:lnTo>
                <a:lnTo>
                  <a:pt x="667" y="448"/>
                </a:lnTo>
                <a:lnTo>
                  <a:pt x="665" y="446"/>
                </a:lnTo>
                <a:lnTo>
                  <a:pt x="664" y="444"/>
                </a:lnTo>
                <a:lnTo>
                  <a:pt x="662" y="442"/>
                </a:lnTo>
                <a:lnTo>
                  <a:pt x="662" y="438"/>
                </a:lnTo>
                <a:lnTo>
                  <a:pt x="661" y="436"/>
                </a:lnTo>
                <a:lnTo>
                  <a:pt x="662" y="433"/>
                </a:lnTo>
                <a:lnTo>
                  <a:pt x="662" y="430"/>
                </a:lnTo>
                <a:lnTo>
                  <a:pt x="664" y="427"/>
                </a:lnTo>
                <a:lnTo>
                  <a:pt x="665" y="425"/>
                </a:lnTo>
                <a:lnTo>
                  <a:pt x="667" y="423"/>
                </a:lnTo>
                <a:lnTo>
                  <a:pt x="671" y="422"/>
                </a:lnTo>
                <a:lnTo>
                  <a:pt x="673" y="421"/>
                </a:lnTo>
                <a:lnTo>
                  <a:pt x="676" y="421"/>
                </a:lnTo>
                <a:lnTo>
                  <a:pt x="826" y="421"/>
                </a:lnTo>
                <a:lnTo>
                  <a:pt x="829" y="421"/>
                </a:lnTo>
                <a:lnTo>
                  <a:pt x="833" y="422"/>
                </a:lnTo>
                <a:lnTo>
                  <a:pt x="835" y="423"/>
                </a:lnTo>
                <a:lnTo>
                  <a:pt x="837" y="425"/>
                </a:lnTo>
                <a:lnTo>
                  <a:pt x="839" y="427"/>
                </a:lnTo>
                <a:lnTo>
                  <a:pt x="840" y="430"/>
                </a:lnTo>
                <a:lnTo>
                  <a:pt x="841" y="433"/>
                </a:lnTo>
                <a:lnTo>
                  <a:pt x="841" y="436"/>
                </a:lnTo>
                <a:lnTo>
                  <a:pt x="841" y="438"/>
                </a:lnTo>
                <a:lnTo>
                  <a:pt x="840" y="442"/>
                </a:lnTo>
                <a:lnTo>
                  <a:pt x="839" y="444"/>
                </a:lnTo>
                <a:lnTo>
                  <a:pt x="837" y="446"/>
                </a:lnTo>
                <a:lnTo>
                  <a:pt x="835" y="448"/>
                </a:lnTo>
                <a:lnTo>
                  <a:pt x="833" y="449"/>
                </a:lnTo>
                <a:lnTo>
                  <a:pt x="829" y="450"/>
                </a:lnTo>
                <a:lnTo>
                  <a:pt x="826" y="450"/>
                </a:lnTo>
                <a:lnTo>
                  <a:pt x="826" y="450"/>
                </a:lnTo>
                <a:close/>
                <a:moveTo>
                  <a:pt x="826" y="511"/>
                </a:moveTo>
                <a:lnTo>
                  <a:pt x="676" y="511"/>
                </a:lnTo>
                <a:lnTo>
                  <a:pt x="673" y="510"/>
                </a:lnTo>
                <a:lnTo>
                  <a:pt x="671" y="510"/>
                </a:lnTo>
                <a:lnTo>
                  <a:pt x="667" y="508"/>
                </a:lnTo>
                <a:lnTo>
                  <a:pt x="665" y="507"/>
                </a:lnTo>
                <a:lnTo>
                  <a:pt x="664" y="504"/>
                </a:lnTo>
                <a:lnTo>
                  <a:pt x="662" y="501"/>
                </a:lnTo>
                <a:lnTo>
                  <a:pt x="662" y="499"/>
                </a:lnTo>
                <a:lnTo>
                  <a:pt x="661" y="496"/>
                </a:lnTo>
                <a:lnTo>
                  <a:pt x="662" y="492"/>
                </a:lnTo>
                <a:lnTo>
                  <a:pt x="662" y="490"/>
                </a:lnTo>
                <a:lnTo>
                  <a:pt x="664" y="488"/>
                </a:lnTo>
                <a:lnTo>
                  <a:pt x="665" y="486"/>
                </a:lnTo>
                <a:lnTo>
                  <a:pt x="667" y="484"/>
                </a:lnTo>
                <a:lnTo>
                  <a:pt x="671" y="482"/>
                </a:lnTo>
                <a:lnTo>
                  <a:pt x="673" y="481"/>
                </a:lnTo>
                <a:lnTo>
                  <a:pt x="676" y="481"/>
                </a:lnTo>
                <a:lnTo>
                  <a:pt x="826" y="481"/>
                </a:lnTo>
                <a:lnTo>
                  <a:pt x="829" y="481"/>
                </a:lnTo>
                <a:lnTo>
                  <a:pt x="833" y="482"/>
                </a:lnTo>
                <a:lnTo>
                  <a:pt x="835" y="484"/>
                </a:lnTo>
                <a:lnTo>
                  <a:pt x="837" y="486"/>
                </a:lnTo>
                <a:lnTo>
                  <a:pt x="839" y="488"/>
                </a:lnTo>
                <a:lnTo>
                  <a:pt x="840" y="490"/>
                </a:lnTo>
                <a:lnTo>
                  <a:pt x="841" y="492"/>
                </a:lnTo>
                <a:lnTo>
                  <a:pt x="841" y="496"/>
                </a:lnTo>
                <a:lnTo>
                  <a:pt x="841" y="499"/>
                </a:lnTo>
                <a:lnTo>
                  <a:pt x="840" y="501"/>
                </a:lnTo>
                <a:lnTo>
                  <a:pt x="839" y="504"/>
                </a:lnTo>
                <a:lnTo>
                  <a:pt x="837" y="507"/>
                </a:lnTo>
                <a:lnTo>
                  <a:pt x="835" y="508"/>
                </a:lnTo>
                <a:lnTo>
                  <a:pt x="833" y="510"/>
                </a:lnTo>
                <a:lnTo>
                  <a:pt x="829" y="511"/>
                </a:lnTo>
                <a:lnTo>
                  <a:pt x="826" y="511"/>
                </a:lnTo>
                <a:close/>
                <a:moveTo>
                  <a:pt x="826" y="570"/>
                </a:moveTo>
                <a:lnTo>
                  <a:pt x="676" y="570"/>
                </a:lnTo>
                <a:lnTo>
                  <a:pt x="673" y="570"/>
                </a:lnTo>
                <a:lnTo>
                  <a:pt x="671" y="569"/>
                </a:lnTo>
                <a:lnTo>
                  <a:pt x="667" y="568"/>
                </a:lnTo>
                <a:lnTo>
                  <a:pt x="665" y="566"/>
                </a:lnTo>
                <a:lnTo>
                  <a:pt x="664" y="564"/>
                </a:lnTo>
                <a:lnTo>
                  <a:pt x="662" y="562"/>
                </a:lnTo>
                <a:lnTo>
                  <a:pt x="662" y="558"/>
                </a:lnTo>
                <a:lnTo>
                  <a:pt x="661" y="556"/>
                </a:lnTo>
                <a:lnTo>
                  <a:pt x="662" y="553"/>
                </a:lnTo>
                <a:lnTo>
                  <a:pt x="662" y="550"/>
                </a:lnTo>
                <a:lnTo>
                  <a:pt x="664" y="547"/>
                </a:lnTo>
                <a:lnTo>
                  <a:pt x="665" y="545"/>
                </a:lnTo>
                <a:lnTo>
                  <a:pt x="667" y="543"/>
                </a:lnTo>
                <a:lnTo>
                  <a:pt x="671" y="542"/>
                </a:lnTo>
                <a:lnTo>
                  <a:pt x="673" y="541"/>
                </a:lnTo>
                <a:lnTo>
                  <a:pt x="676" y="541"/>
                </a:lnTo>
                <a:lnTo>
                  <a:pt x="826" y="541"/>
                </a:lnTo>
                <a:lnTo>
                  <a:pt x="829" y="541"/>
                </a:lnTo>
                <a:lnTo>
                  <a:pt x="833" y="542"/>
                </a:lnTo>
                <a:lnTo>
                  <a:pt x="835" y="543"/>
                </a:lnTo>
                <a:lnTo>
                  <a:pt x="837" y="545"/>
                </a:lnTo>
                <a:lnTo>
                  <a:pt x="839" y="547"/>
                </a:lnTo>
                <a:lnTo>
                  <a:pt x="840" y="550"/>
                </a:lnTo>
                <a:lnTo>
                  <a:pt x="841" y="553"/>
                </a:lnTo>
                <a:lnTo>
                  <a:pt x="841" y="556"/>
                </a:lnTo>
                <a:lnTo>
                  <a:pt x="841" y="558"/>
                </a:lnTo>
                <a:lnTo>
                  <a:pt x="840" y="562"/>
                </a:lnTo>
                <a:lnTo>
                  <a:pt x="839" y="564"/>
                </a:lnTo>
                <a:lnTo>
                  <a:pt x="837" y="566"/>
                </a:lnTo>
                <a:lnTo>
                  <a:pt x="835" y="568"/>
                </a:lnTo>
                <a:lnTo>
                  <a:pt x="833" y="569"/>
                </a:lnTo>
                <a:lnTo>
                  <a:pt x="829" y="570"/>
                </a:lnTo>
                <a:lnTo>
                  <a:pt x="826" y="570"/>
                </a:lnTo>
                <a:lnTo>
                  <a:pt x="826" y="570"/>
                </a:lnTo>
                <a:close/>
                <a:moveTo>
                  <a:pt x="826" y="631"/>
                </a:moveTo>
                <a:lnTo>
                  <a:pt x="676" y="631"/>
                </a:lnTo>
                <a:lnTo>
                  <a:pt x="673" y="631"/>
                </a:lnTo>
                <a:lnTo>
                  <a:pt x="671" y="630"/>
                </a:lnTo>
                <a:lnTo>
                  <a:pt x="667" y="629"/>
                </a:lnTo>
                <a:lnTo>
                  <a:pt x="665" y="627"/>
                </a:lnTo>
                <a:lnTo>
                  <a:pt x="664" y="624"/>
                </a:lnTo>
                <a:lnTo>
                  <a:pt x="662" y="622"/>
                </a:lnTo>
                <a:lnTo>
                  <a:pt x="662" y="619"/>
                </a:lnTo>
                <a:lnTo>
                  <a:pt x="661" y="616"/>
                </a:lnTo>
                <a:lnTo>
                  <a:pt x="662" y="613"/>
                </a:lnTo>
                <a:lnTo>
                  <a:pt x="662" y="610"/>
                </a:lnTo>
                <a:lnTo>
                  <a:pt x="664" y="608"/>
                </a:lnTo>
                <a:lnTo>
                  <a:pt x="665" y="606"/>
                </a:lnTo>
                <a:lnTo>
                  <a:pt x="667" y="604"/>
                </a:lnTo>
                <a:lnTo>
                  <a:pt x="671" y="602"/>
                </a:lnTo>
                <a:lnTo>
                  <a:pt x="673" y="601"/>
                </a:lnTo>
                <a:lnTo>
                  <a:pt x="676" y="601"/>
                </a:lnTo>
                <a:lnTo>
                  <a:pt x="826" y="601"/>
                </a:lnTo>
                <a:lnTo>
                  <a:pt x="829" y="601"/>
                </a:lnTo>
                <a:lnTo>
                  <a:pt x="833" y="602"/>
                </a:lnTo>
                <a:lnTo>
                  <a:pt x="835" y="604"/>
                </a:lnTo>
                <a:lnTo>
                  <a:pt x="837" y="606"/>
                </a:lnTo>
                <a:lnTo>
                  <a:pt x="839" y="608"/>
                </a:lnTo>
                <a:lnTo>
                  <a:pt x="840" y="610"/>
                </a:lnTo>
                <a:lnTo>
                  <a:pt x="841" y="613"/>
                </a:lnTo>
                <a:lnTo>
                  <a:pt x="841" y="616"/>
                </a:lnTo>
                <a:lnTo>
                  <a:pt x="841" y="619"/>
                </a:lnTo>
                <a:lnTo>
                  <a:pt x="840" y="622"/>
                </a:lnTo>
                <a:lnTo>
                  <a:pt x="839" y="624"/>
                </a:lnTo>
                <a:lnTo>
                  <a:pt x="837" y="627"/>
                </a:lnTo>
                <a:lnTo>
                  <a:pt x="835" y="629"/>
                </a:lnTo>
                <a:lnTo>
                  <a:pt x="833" y="630"/>
                </a:lnTo>
                <a:lnTo>
                  <a:pt x="829" y="631"/>
                </a:lnTo>
                <a:lnTo>
                  <a:pt x="826" y="631"/>
                </a:lnTo>
                <a:close/>
                <a:moveTo>
                  <a:pt x="826" y="690"/>
                </a:moveTo>
                <a:lnTo>
                  <a:pt x="676" y="690"/>
                </a:lnTo>
                <a:lnTo>
                  <a:pt x="673" y="690"/>
                </a:lnTo>
                <a:lnTo>
                  <a:pt x="671" y="689"/>
                </a:lnTo>
                <a:lnTo>
                  <a:pt x="667" y="688"/>
                </a:lnTo>
                <a:lnTo>
                  <a:pt x="665" y="686"/>
                </a:lnTo>
                <a:lnTo>
                  <a:pt x="664" y="684"/>
                </a:lnTo>
                <a:lnTo>
                  <a:pt x="662" y="682"/>
                </a:lnTo>
                <a:lnTo>
                  <a:pt x="662" y="679"/>
                </a:lnTo>
                <a:lnTo>
                  <a:pt x="661" y="676"/>
                </a:lnTo>
                <a:lnTo>
                  <a:pt x="662" y="673"/>
                </a:lnTo>
                <a:lnTo>
                  <a:pt x="662" y="671"/>
                </a:lnTo>
                <a:lnTo>
                  <a:pt x="664" y="667"/>
                </a:lnTo>
                <a:lnTo>
                  <a:pt x="665" y="665"/>
                </a:lnTo>
                <a:lnTo>
                  <a:pt x="667" y="664"/>
                </a:lnTo>
                <a:lnTo>
                  <a:pt x="671" y="662"/>
                </a:lnTo>
                <a:lnTo>
                  <a:pt x="673" y="661"/>
                </a:lnTo>
                <a:lnTo>
                  <a:pt x="676" y="661"/>
                </a:lnTo>
                <a:lnTo>
                  <a:pt x="826" y="661"/>
                </a:lnTo>
                <a:lnTo>
                  <a:pt x="829" y="661"/>
                </a:lnTo>
                <a:lnTo>
                  <a:pt x="833" y="662"/>
                </a:lnTo>
                <a:lnTo>
                  <a:pt x="835" y="664"/>
                </a:lnTo>
                <a:lnTo>
                  <a:pt x="837" y="665"/>
                </a:lnTo>
                <a:lnTo>
                  <a:pt x="839" y="667"/>
                </a:lnTo>
                <a:lnTo>
                  <a:pt x="840" y="671"/>
                </a:lnTo>
                <a:lnTo>
                  <a:pt x="841" y="673"/>
                </a:lnTo>
                <a:lnTo>
                  <a:pt x="841" y="676"/>
                </a:lnTo>
                <a:lnTo>
                  <a:pt x="841" y="679"/>
                </a:lnTo>
                <a:lnTo>
                  <a:pt x="840" y="682"/>
                </a:lnTo>
                <a:lnTo>
                  <a:pt x="839" y="684"/>
                </a:lnTo>
                <a:lnTo>
                  <a:pt x="837" y="686"/>
                </a:lnTo>
                <a:lnTo>
                  <a:pt x="835" y="688"/>
                </a:lnTo>
                <a:lnTo>
                  <a:pt x="833" y="689"/>
                </a:lnTo>
                <a:lnTo>
                  <a:pt x="829" y="690"/>
                </a:lnTo>
                <a:lnTo>
                  <a:pt x="826" y="690"/>
                </a:lnTo>
                <a:lnTo>
                  <a:pt x="826" y="690"/>
                </a:lnTo>
                <a:close/>
                <a:moveTo>
                  <a:pt x="826" y="751"/>
                </a:moveTo>
                <a:lnTo>
                  <a:pt x="676" y="751"/>
                </a:lnTo>
                <a:lnTo>
                  <a:pt x="673" y="751"/>
                </a:lnTo>
                <a:lnTo>
                  <a:pt x="671" y="750"/>
                </a:lnTo>
                <a:lnTo>
                  <a:pt x="667" y="749"/>
                </a:lnTo>
                <a:lnTo>
                  <a:pt x="665" y="747"/>
                </a:lnTo>
                <a:lnTo>
                  <a:pt x="664" y="744"/>
                </a:lnTo>
                <a:lnTo>
                  <a:pt x="662" y="742"/>
                </a:lnTo>
                <a:lnTo>
                  <a:pt x="662" y="739"/>
                </a:lnTo>
                <a:lnTo>
                  <a:pt x="661" y="736"/>
                </a:lnTo>
                <a:lnTo>
                  <a:pt x="662" y="733"/>
                </a:lnTo>
                <a:lnTo>
                  <a:pt x="662" y="730"/>
                </a:lnTo>
                <a:lnTo>
                  <a:pt x="664" y="728"/>
                </a:lnTo>
                <a:lnTo>
                  <a:pt x="665" y="726"/>
                </a:lnTo>
                <a:lnTo>
                  <a:pt x="667" y="724"/>
                </a:lnTo>
                <a:lnTo>
                  <a:pt x="671" y="722"/>
                </a:lnTo>
                <a:lnTo>
                  <a:pt x="673" y="721"/>
                </a:lnTo>
                <a:lnTo>
                  <a:pt x="676" y="721"/>
                </a:lnTo>
                <a:lnTo>
                  <a:pt x="826" y="721"/>
                </a:lnTo>
                <a:lnTo>
                  <a:pt x="829" y="721"/>
                </a:lnTo>
                <a:lnTo>
                  <a:pt x="833" y="722"/>
                </a:lnTo>
                <a:lnTo>
                  <a:pt x="835" y="724"/>
                </a:lnTo>
                <a:lnTo>
                  <a:pt x="837" y="726"/>
                </a:lnTo>
                <a:lnTo>
                  <a:pt x="839" y="728"/>
                </a:lnTo>
                <a:lnTo>
                  <a:pt x="840" y="730"/>
                </a:lnTo>
                <a:lnTo>
                  <a:pt x="841" y="733"/>
                </a:lnTo>
                <a:lnTo>
                  <a:pt x="841" y="736"/>
                </a:lnTo>
                <a:lnTo>
                  <a:pt x="841" y="739"/>
                </a:lnTo>
                <a:lnTo>
                  <a:pt x="840" y="742"/>
                </a:lnTo>
                <a:lnTo>
                  <a:pt x="839" y="744"/>
                </a:lnTo>
                <a:lnTo>
                  <a:pt x="837" y="747"/>
                </a:lnTo>
                <a:lnTo>
                  <a:pt x="835" y="749"/>
                </a:lnTo>
                <a:lnTo>
                  <a:pt x="833" y="750"/>
                </a:lnTo>
                <a:lnTo>
                  <a:pt x="829" y="751"/>
                </a:lnTo>
                <a:lnTo>
                  <a:pt x="826" y="751"/>
                </a:lnTo>
                <a:close/>
                <a:moveTo>
                  <a:pt x="556" y="631"/>
                </a:moveTo>
                <a:lnTo>
                  <a:pt x="406" y="631"/>
                </a:lnTo>
                <a:lnTo>
                  <a:pt x="403" y="631"/>
                </a:lnTo>
                <a:lnTo>
                  <a:pt x="400" y="630"/>
                </a:lnTo>
                <a:lnTo>
                  <a:pt x="398" y="629"/>
                </a:lnTo>
                <a:lnTo>
                  <a:pt x="395" y="627"/>
                </a:lnTo>
                <a:lnTo>
                  <a:pt x="393" y="624"/>
                </a:lnTo>
                <a:lnTo>
                  <a:pt x="392" y="622"/>
                </a:lnTo>
                <a:lnTo>
                  <a:pt x="391" y="619"/>
                </a:lnTo>
                <a:lnTo>
                  <a:pt x="391" y="616"/>
                </a:lnTo>
                <a:lnTo>
                  <a:pt x="391" y="613"/>
                </a:lnTo>
                <a:lnTo>
                  <a:pt x="392" y="610"/>
                </a:lnTo>
                <a:lnTo>
                  <a:pt x="393" y="608"/>
                </a:lnTo>
                <a:lnTo>
                  <a:pt x="395" y="606"/>
                </a:lnTo>
                <a:lnTo>
                  <a:pt x="398" y="604"/>
                </a:lnTo>
                <a:lnTo>
                  <a:pt x="400" y="602"/>
                </a:lnTo>
                <a:lnTo>
                  <a:pt x="403" y="601"/>
                </a:lnTo>
                <a:lnTo>
                  <a:pt x="406" y="601"/>
                </a:lnTo>
                <a:lnTo>
                  <a:pt x="556" y="601"/>
                </a:lnTo>
                <a:lnTo>
                  <a:pt x="560" y="601"/>
                </a:lnTo>
                <a:lnTo>
                  <a:pt x="562" y="602"/>
                </a:lnTo>
                <a:lnTo>
                  <a:pt x="565" y="604"/>
                </a:lnTo>
                <a:lnTo>
                  <a:pt x="567" y="606"/>
                </a:lnTo>
                <a:lnTo>
                  <a:pt x="568" y="608"/>
                </a:lnTo>
                <a:lnTo>
                  <a:pt x="569" y="610"/>
                </a:lnTo>
                <a:lnTo>
                  <a:pt x="571" y="613"/>
                </a:lnTo>
                <a:lnTo>
                  <a:pt x="572" y="616"/>
                </a:lnTo>
                <a:lnTo>
                  <a:pt x="571" y="619"/>
                </a:lnTo>
                <a:lnTo>
                  <a:pt x="569" y="622"/>
                </a:lnTo>
                <a:lnTo>
                  <a:pt x="568" y="624"/>
                </a:lnTo>
                <a:lnTo>
                  <a:pt x="567" y="627"/>
                </a:lnTo>
                <a:lnTo>
                  <a:pt x="565" y="629"/>
                </a:lnTo>
                <a:lnTo>
                  <a:pt x="562" y="630"/>
                </a:lnTo>
                <a:lnTo>
                  <a:pt x="560" y="631"/>
                </a:lnTo>
                <a:lnTo>
                  <a:pt x="556" y="631"/>
                </a:lnTo>
                <a:close/>
                <a:moveTo>
                  <a:pt x="556" y="690"/>
                </a:moveTo>
                <a:lnTo>
                  <a:pt x="406" y="690"/>
                </a:lnTo>
                <a:lnTo>
                  <a:pt x="403" y="690"/>
                </a:lnTo>
                <a:lnTo>
                  <a:pt x="400" y="689"/>
                </a:lnTo>
                <a:lnTo>
                  <a:pt x="398" y="688"/>
                </a:lnTo>
                <a:lnTo>
                  <a:pt x="395" y="686"/>
                </a:lnTo>
                <a:lnTo>
                  <a:pt x="393" y="684"/>
                </a:lnTo>
                <a:lnTo>
                  <a:pt x="392" y="682"/>
                </a:lnTo>
                <a:lnTo>
                  <a:pt x="391" y="679"/>
                </a:lnTo>
                <a:lnTo>
                  <a:pt x="391" y="676"/>
                </a:lnTo>
                <a:lnTo>
                  <a:pt x="391" y="673"/>
                </a:lnTo>
                <a:lnTo>
                  <a:pt x="392" y="671"/>
                </a:lnTo>
                <a:lnTo>
                  <a:pt x="393" y="667"/>
                </a:lnTo>
                <a:lnTo>
                  <a:pt x="395" y="665"/>
                </a:lnTo>
                <a:lnTo>
                  <a:pt x="398" y="664"/>
                </a:lnTo>
                <a:lnTo>
                  <a:pt x="400" y="662"/>
                </a:lnTo>
                <a:lnTo>
                  <a:pt x="403" y="661"/>
                </a:lnTo>
                <a:lnTo>
                  <a:pt x="406" y="661"/>
                </a:lnTo>
                <a:lnTo>
                  <a:pt x="556" y="661"/>
                </a:lnTo>
                <a:lnTo>
                  <a:pt x="560" y="661"/>
                </a:lnTo>
                <a:lnTo>
                  <a:pt x="562" y="662"/>
                </a:lnTo>
                <a:lnTo>
                  <a:pt x="565" y="664"/>
                </a:lnTo>
                <a:lnTo>
                  <a:pt x="567" y="665"/>
                </a:lnTo>
                <a:lnTo>
                  <a:pt x="568" y="667"/>
                </a:lnTo>
                <a:lnTo>
                  <a:pt x="569" y="671"/>
                </a:lnTo>
                <a:lnTo>
                  <a:pt x="571" y="673"/>
                </a:lnTo>
                <a:lnTo>
                  <a:pt x="572" y="676"/>
                </a:lnTo>
                <a:lnTo>
                  <a:pt x="571" y="679"/>
                </a:lnTo>
                <a:lnTo>
                  <a:pt x="569" y="682"/>
                </a:lnTo>
                <a:lnTo>
                  <a:pt x="568" y="684"/>
                </a:lnTo>
                <a:lnTo>
                  <a:pt x="567" y="686"/>
                </a:lnTo>
                <a:lnTo>
                  <a:pt x="565" y="688"/>
                </a:lnTo>
                <a:lnTo>
                  <a:pt x="562" y="689"/>
                </a:lnTo>
                <a:lnTo>
                  <a:pt x="560" y="690"/>
                </a:lnTo>
                <a:lnTo>
                  <a:pt x="556" y="690"/>
                </a:lnTo>
                <a:lnTo>
                  <a:pt x="556" y="690"/>
                </a:lnTo>
                <a:close/>
                <a:moveTo>
                  <a:pt x="556" y="751"/>
                </a:moveTo>
                <a:lnTo>
                  <a:pt x="406" y="751"/>
                </a:lnTo>
                <a:lnTo>
                  <a:pt x="403" y="751"/>
                </a:lnTo>
                <a:lnTo>
                  <a:pt x="400" y="750"/>
                </a:lnTo>
                <a:lnTo>
                  <a:pt x="398" y="749"/>
                </a:lnTo>
                <a:lnTo>
                  <a:pt x="395" y="747"/>
                </a:lnTo>
                <a:lnTo>
                  <a:pt x="393" y="744"/>
                </a:lnTo>
                <a:lnTo>
                  <a:pt x="392" y="742"/>
                </a:lnTo>
                <a:lnTo>
                  <a:pt x="391" y="739"/>
                </a:lnTo>
                <a:lnTo>
                  <a:pt x="391" y="736"/>
                </a:lnTo>
                <a:lnTo>
                  <a:pt x="391" y="733"/>
                </a:lnTo>
                <a:lnTo>
                  <a:pt x="392" y="730"/>
                </a:lnTo>
                <a:lnTo>
                  <a:pt x="393" y="728"/>
                </a:lnTo>
                <a:lnTo>
                  <a:pt x="395" y="726"/>
                </a:lnTo>
                <a:lnTo>
                  <a:pt x="398" y="724"/>
                </a:lnTo>
                <a:lnTo>
                  <a:pt x="400" y="722"/>
                </a:lnTo>
                <a:lnTo>
                  <a:pt x="403" y="721"/>
                </a:lnTo>
                <a:lnTo>
                  <a:pt x="406" y="721"/>
                </a:lnTo>
                <a:lnTo>
                  <a:pt x="556" y="721"/>
                </a:lnTo>
                <a:lnTo>
                  <a:pt x="560" y="721"/>
                </a:lnTo>
                <a:lnTo>
                  <a:pt x="562" y="722"/>
                </a:lnTo>
                <a:lnTo>
                  <a:pt x="565" y="724"/>
                </a:lnTo>
                <a:lnTo>
                  <a:pt x="567" y="726"/>
                </a:lnTo>
                <a:lnTo>
                  <a:pt x="568" y="728"/>
                </a:lnTo>
                <a:lnTo>
                  <a:pt x="569" y="730"/>
                </a:lnTo>
                <a:lnTo>
                  <a:pt x="571" y="733"/>
                </a:lnTo>
                <a:lnTo>
                  <a:pt x="572" y="736"/>
                </a:lnTo>
                <a:lnTo>
                  <a:pt x="571" y="739"/>
                </a:lnTo>
                <a:lnTo>
                  <a:pt x="569" y="742"/>
                </a:lnTo>
                <a:lnTo>
                  <a:pt x="568" y="744"/>
                </a:lnTo>
                <a:lnTo>
                  <a:pt x="567" y="747"/>
                </a:lnTo>
                <a:lnTo>
                  <a:pt x="565" y="749"/>
                </a:lnTo>
                <a:lnTo>
                  <a:pt x="562" y="750"/>
                </a:lnTo>
                <a:lnTo>
                  <a:pt x="560" y="751"/>
                </a:lnTo>
                <a:lnTo>
                  <a:pt x="556" y="751"/>
                </a:lnTo>
                <a:close/>
                <a:moveTo>
                  <a:pt x="285" y="360"/>
                </a:moveTo>
                <a:lnTo>
                  <a:pt x="76" y="360"/>
                </a:lnTo>
                <a:lnTo>
                  <a:pt x="73" y="360"/>
                </a:lnTo>
                <a:lnTo>
                  <a:pt x="70" y="359"/>
                </a:lnTo>
                <a:lnTo>
                  <a:pt x="67" y="358"/>
                </a:lnTo>
                <a:lnTo>
                  <a:pt x="65" y="356"/>
                </a:lnTo>
                <a:lnTo>
                  <a:pt x="63" y="354"/>
                </a:lnTo>
                <a:lnTo>
                  <a:pt x="62" y="351"/>
                </a:lnTo>
                <a:lnTo>
                  <a:pt x="61" y="349"/>
                </a:lnTo>
                <a:lnTo>
                  <a:pt x="61" y="346"/>
                </a:lnTo>
                <a:lnTo>
                  <a:pt x="61" y="343"/>
                </a:lnTo>
                <a:lnTo>
                  <a:pt x="62" y="339"/>
                </a:lnTo>
                <a:lnTo>
                  <a:pt x="63" y="337"/>
                </a:lnTo>
                <a:lnTo>
                  <a:pt x="65" y="335"/>
                </a:lnTo>
                <a:lnTo>
                  <a:pt x="67" y="333"/>
                </a:lnTo>
                <a:lnTo>
                  <a:pt x="70" y="332"/>
                </a:lnTo>
                <a:lnTo>
                  <a:pt x="73" y="330"/>
                </a:lnTo>
                <a:lnTo>
                  <a:pt x="76" y="330"/>
                </a:lnTo>
                <a:lnTo>
                  <a:pt x="285" y="330"/>
                </a:lnTo>
                <a:lnTo>
                  <a:pt x="289" y="330"/>
                </a:lnTo>
                <a:lnTo>
                  <a:pt x="292" y="332"/>
                </a:lnTo>
                <a:lnTo>
                  <a:pt x="294" y="333"/>
                </a:lnTo>
                <a:lnTo>
                  <a:pt x="296" y="335"/>
                </a:lnTo>
                <a:lnTo>
                  <a:pt x="299" y="337"/>
                </a:lnTo>
                <a:lnTo>
                  <a:pt x="300" y="339"/>
                </a:lnTo>
                <a:lnTo>
                  <a:pt x="301" y="343"/>
                </a:lnTo>
                <a:lnTo>
                  <a:pt x="301" y="346"/>
                </a:lnTo>
                <a:lnTo>
                  <a:pt x="301" y="349"/>
                </a:lnTo>
                <a:lnTo>
                  <a:pt x="300" y="351"/>
                </a:lnTo>
                <a:lnTo>
                  <a:pt x="299" y="354"/>
                </a:lnTo>
                <a:lnTo>
                  <a:pt x="296" y="356"/>
                </a:lnTo>
                <a:lnTo>
                  <a:pt x="294" y="358"/>
                </a:lnTo>
                <a:lnTo>
                  <a:pt x="292" y="359"/>
                </a:lnTo>
                <a:lnTo>
                  <a:pt x="289" y="360"/>
                </a:lnTo>
                <a:lnTo>
                  <a:pt x="285" y="360"/>
                </a:lnTo>
                <a:close/>
                <a:moveTo>
                  <a:pt x="285" y="421"/>
                </a:moveTo>
                <a:lnTo>
                  <a:pt x="76" y="421"/>
                </a:lnTo>
                <a:lnTo>
                  <a:pt x="73" y="421"/>
                </a:lnTo>
                <a:lnTo>
                  <a:pt x="70" y="420"/>
                </a:lnTo>
                <a:lnTo>
                  <a:pt x="67" y="419"/>
                </a:lnTo>
                <a:lnTo>
                  <a:pt x="65" y="416"/>
                </a:lnTo>
                <a:lnTo>
                  <a:pt x="63" y="414"/>
                </a:lnTo>
                <a:lnTo>
                  <a:pt x="62" y="412"/>
                </a:lnTo>
                <a:lnTo>
                  <a:pt x="61" y="409"/>
                </a:lnTo>
                <a:lnTo>
                  <a:pt x="61" y="405"/>
                </a:lnTo>
                <a:lnTo>
                  <a:pt x="61" y="403"/>
                </a:lnTo>
                <a:lnTo>
                  <a:pt x="62" y="400"/>
                </a:lnTo>
                <a:lnTo>
                  <a:pt x="63" y="398"/>
                </a:lnTo>
                <a:lnTo>
                  <a:pt x="65" y="395"/>
                </a:lnTo>
                <a:lnTo>
                  <a:pt x="67" y="393"/>
                </a:lnTo>
                <a:lnTo>
                  <a:pt x="70" y="392"/>
                </a:lnTo>
                <a:lnTo>
                  <a:pt x="73" y="391"/>
                </a:lnTo>
                <a:lnTo>
                  <a:pt x="76" y="391"/>
                </a:lnTo>
                <a:lnTo>
                  <a:pt x="285" y="391"/>
                </a:lnTo>
                <a:lnTo>
                  <a:pt x="289" y="391"/>
                </a:lnTo>
                <a:lnTo>
                  <a:pt x="292" y="392"/>
                </a:lnTo>
                <a:lnTo>
                  <a:pt x="294" y="393"/>
                </a:lnTo>
                <a:lnTo>
                  <a:pt x="296" y="395"/>
                </a:lnTo>
                <a:lnTo>
                  <a:pt x="299" y="398"/>
                </a:lnTo>
                <a:lnTo>
                  <a:pt x="300" y="400"/>
                </a:lnTo>
                <a:lnTo>
                  <a:pt x="301" y="403"/>
                </a:lnTo>
                <a:lnTo>
                  <a:pt x="301" y="405"/>
                </a:lnTo>
                <a:lnTo>
                  <a:pt x="301" y="409"/>
                </a:lnTo>
                <a:lnTo>
                  <a:pt x="300" y="412"/>
                </a:lnTo>
                <a:lnTo>
                  <a:pt x="299" y="414"/>
                </a:lnTo>
                <a:lnTo>
                  <a:pt x="296" y="416"/>
                </a:lnTo>
                <a:lnTo>
                  <a:pt x="294" y="419"/>
                </a:lnTo>
                <a:lnTo>
                  <a:pt x="292" y="420"/>
                </a:lnTo>
                <a:lnTo>
                  <a:pt x="289" y="421"/>
                </a:lnTo>
                <a:lnTo>
                  <a:pt x="285" y="421"/>
                </a:lnTo>
                <a:lnTo>
                  <a:pt x="285" y="421"/>
                </a:lnTo>
                <a:close/>
                <a:moveTo>
                  <a:pt x="285" y="481"/>
                </a:moveTo>
                <a:lnTo>
                  <a:pt x="76" y="481"/>
                </a:lnTo>
                <a:lnTo>
                  <a:pt x="73" y="480"/>
                </a:lnTo>
                <a:lnTo>
                  <a:pt x="70" y="479"/>
                </a:lnTo>
                <a:lnTo>
                  <a:pt x="67" y="478"/>
                </a:lnTo>
                <a:lnTo>
                  <a:pt x="65" y="477"/>
                </a:lnTo>
                <a:lnTo>
                  <a:pt x="63" y="475"/>
                </a:lnTo>
                <a:lnTo>
                  <a:pt x="62" y="471"/>
                </a:lnTo>
                <a:lnTo>
                  <a:pt x="61" y="469"/>
                </a:lnTo>
                <a:lnTo>
                  <a:pt x="61" y="466"/>
                </a:lnTo>
                <a:lnTo>
                  <a:pt x="61" y="463"/>
                </a:lnTo>
                <a:lnTo>
                  <a:pt x="62" y="460"/>
                </a:lnTo>
                <a:lnTo>
                  <a:pt x="63" y="457"/>
                </a:lnTo>
                <a:lnTo>
                  <a:pt x="65" y="455"/>
                </a:lnTo>
                <a:lnTo>
                  <a:pt x="67" y="454"/>
                </a:lnTo>
                <a:lnTo>
                  <a:pt x="70" y="452"/>
                </a:lnTo>
                <a:lnTo>
                  <a:pt x="73" y="452"/>
                </a:lnTo>
                <a:lnTo>
                  <a:pt x="76" y="450"/>
                </a:lnTo>
                <a:lnTo>
                  <a:pt x="285" y="450"/>
                </a:lnTo>
                <a:lnTo>
                  <a:pt x="289" y="450"/>
                </a:lnTo>
                <a:lnTo>
                  <a:pt x="292" y="452"/>
                </a:lnTo>
                <a:lnTo>
                  <a:pt x="294" y="454"/>
                </a:lnTo>
                <a:lnTo>
                  <a:pt x="296" y="455"/>
                </a:lnTo>
                <a:lnTo>
                  <a:pt x="299" y="457"/>
                </a:lnTo>
                <a:lnTo>
                  <a:pt x="300" y="460"/>
                </a:lnTo>
                <a:lnTo>
                  <a:pt x="301" y="463"/>
                </a:lnTo>
                <a:lnTo>
                  <a:pt x="301" y="466"/>
                </a:lnTo>
                <a:lnTo>
                  <a:pt x="301" y="469"/>
                </a:lnTo>
                <a:lnTo>
                  <a:pt x="300" y="471"/>
                </a:lnTo>
                <a:lnTo>
                  <a:pt x="299" y="475"/>
                </a:lnTo>
                <a:lnTo>
                  <a:pt x="296" y="477"/>
                </a:lnTo>
                <a:lnTo>
                  <a:pt x="294" y="478"/>
                </a:lnTo>
                <a:lnTo>
                  <a:pt x="292" y="479"/>
                </a:lnTo>
                <a:lnTo>
                  <a:pt x="289" y="480"/>
                </a:lnTo>
                <a:lnTo>
                  <a:pt x="285" y="481"/>
                </a:lnTo>
                <a:close/>
                <a:moveTo>
                  <a:pt x="285" y="541"/>
                </a:moveTo>
                <a:lnTo>
                  <a:pt x="76" y="541"/>
                </a:lnTo>
                <a:lnTo>
                  <a:pt x="73" y="541"/>
                </a:lnTo>
                <a:lnTo>
                  <a:pt x="70" y="540"/>
                </a:lnTo>
                <a:lnTo>
                  <a:pt x="67" y="539"/>
                </a:lnTo>
                <a:lnTo>
                  <a:pt x="65" y="536"/>
                </a:lnTo>
                <a:lnTo>
                  <a:pt x="63" y="534"/>
                </a:lnTo>
                <a:lnTo>
                  <a:pt x="62" y="532"/>
                </a:lnTo>
                <a:lnTo>
                  <a:pt x="61" y="529"/>
                </a:lnTo>
                <a:lnTo>
                  <a:pt x="61" y="525"/>
                </a:lnTo>
                <a:lnTo>
                  <a:pt x="61" y="523"/>
                </a:lnTo>
                <a:lnTo>
                  <a:pt x="62" y="520"/>
                </a:lnTo>
                <a:lnTo>
                  <a:pt x="63" y="518"/>
                </a:lnTo>
                <a:lnTo>
                  <a:pt x="65" y="515"/>
                </a:lnTo>
                <a:lnTo>
                  <a:pt x="67" y="513"/>
                </a:lnTo>
                <a:lnTo>
                  <a:pt x="70" y="512"/>
                </a:lnTo>
                <a:lnTo>
                  <a:pt x="73" y="511"/>
                </a:lnTo>
                <a:lnTo>
                  <a:pt x="76" y="511"/>
                </a:lnTo>
                <a:lnTo>
                  <a:pt x="285" y="511"/>
                </a:lnTo>
                <a:lnTo>
                  <a:pt x="289" y="511"/>
                </a:lnTo>
                <a:lnTo>
                  <a:pt x="292" y="512"/>
                </a:lnTo>
                <a:lnTo>
                  <a:pt x="294" y="513"/>
                </a:lnTo>
                <a:lnTo>
                  <a:pt x="296" y="515"/>
                </a:lnTo>
                <a:lnTo>
                  <a:pt x="299" y="518"/>
                </a:lnTo>
                <a:lnTo>
                  <a:pt x="300" y="520"/>
                </a:lnTo>
                <a:lnTo>
                  <a:pt x="301" y="523"/>
                </a:lnTo>
                <a:lnTo>
                  <a:pt x="301" y="525"/>
                </a:lnTo>
                <a:lnTo>
                  <a:pt x="301" y="529"/>
                </a:lnTo>
                <a:lnTo>
                  <a:pt x="300" y="532"/>
                </a:lnTo>
                <a:lnTo>
                  <a:pt x="299" y="534"/>
                </a:lnTo>
                <a:lnTo>
                  <a:pt x="296" y="536"/>
                </a:lnTo>
                <a:lnTo>
                  <a:pt x="294" y="539"/>
                </a:lnTo>
                <a:lnTo>
                  <a:pt x="292" y="540"/>
                </a:lnTo>
                <a:lnTo>
                  <a:pt x="289" y="541"/>
                </a:lnTo>
                <a:lnTo>
                  <a:pt x="285" y="541"/>
                </a:lnTo>
                <a:lnTo>
                  <a:pt x="285" y="541"/>
                </a:lnTo>
                <a:close/>
                <a:moveTo>
                  <a:pt x="285" y="601"/>
                </a:moveTo>
                <a:lnTo>
                  <a:pt x="76" y="601"/>
                </a:lnTo>
                <a:lnTo>
                  <a:pt x="73" y="600"/>
                </a:lnTo>
                <a:lnTo>
                  <a:pt x="70" y="600"/>
                </a:lnTo>
                <a:lnTo>
                  <a:pt x="67" y="598"/>
                </a:lnTo>
                <a:lnTo>
                  <a:pt x="65" y="597"/>
                </a:lnTo>
                <a:lnTo>
                  <a:pt x="63" y="595"/>
                </a:lnTo>
                <a:lnTo>
                  <a:pt x="62" y="591"/>
                </a:lnTo>
                <a:lnTo>
                  <a:pt x="61" y="589"/>
                </a:lnTo>
                <a:lnTo>
                  <a:pt x="61" y="586"/>
                </a:lnTo>
                <a:lnTo>
                  <a:pt x="61" y="583"/>
                </a:lnTo>
                <a:lnTo>
                  <a:pt x="62" y="580"/>
                </a:lnTo>
                <a:lnTo>
                  <a:pt x="63" y="577"/>
                </a:lnTo>
                <a:lnTo>
                  <a:pt x="65" y="575"/>
                </a:lnTo>
                <a:lnTo>
                  <a:pt x="67" y="574"/>
                </a:lnTo>
                <a:lnTo>
                  <a:pt x="70" y="572"/>
                </a:lnTo>
                <a:lnTo>
                  <a:pt x="73" y="572"/>
                </a:lnTo>
                <a:lnTo>
                  <a:pt x="76" y="570"/>
                </a:lnTo>
                <a:lnTo>
                  <a:pt x="285" y="570"/>
                </a:lnTo>
                <a:lnTo>
                  <a:pt x="289" y="572"/>
                </a:lnTo>
                <a:lnTo>
                  <a:pt x="292" y="572"/>
                </a:lnTo>
                <a:lnTo>
                  <a:pt x="294" y="574"/>
                </a:lnTo>
                <a:lnTo>
                  <a:pt x="296" y="575"/>
                </a:lnTo>
                <a:lnTo>
                  <a:pt x="299" y="577"/>
                </a:lnTo>
                <a:lnTo>
                  <a:pt x="300" y="580"/>
                </a:lnTo>
                <a:lnTo>
                  <a:pt x="301" y="583"/>
                </a:lnTo>
                <a:lnTo>
                  <a:pt x="301" y="586"/>
                </a:lnTo>
                <a:lnTo>
                  <a:pt x="301" y="589"/>
                </a:lnTo>
                <a:lnTo>
                  <a:pt x="300" y="591"/>
                </a:lnTo>
                <a:lnTo>
                  <a:pt x="299" y="595"/>
                </a:lnTo>
                <a:lnTo>
                  <a:pt x="296" y="597"/>
                </a:lnTo>
                <a:lnTo>
                  <a:pt x="294" y="598"/>
                </a:lnTo>
                <a:lnTo>
                  <a:pt x="292" y="600"/>
                </a:lnTo>
                <a:lnTo>
                  <a:pt x="289" y="600"/>
                </a:lnTo>
                <a:lnTo>
                  <a:pt x="285" y="601"/>
                </a:lnTo>
                <a:close/>
                <a:moveTo>
                  <a:pt x="285" y="661"/>
                </a:moveTo>
                <a:lnTo>
                  <a:pt x="76" y="661"/>
                </a:lnTo>
                <a:lnTo>
                  <a:pt x="73" y="661"/>
                </a:lnTo>
                <a:lnTo>
                  <a:pt x="70" y="660"/>
                </a:lnTo>
                <a:lnTo>
                  <a:pt x="67" y="659"/>
                </a:lnTo>
                <a:lnTo>
                  <a:pt x="65" y="656"/>
                </a:lnTo>
                <a:lnTo>
                  <a:pt x="63" y="654"/>
                </a:lnTo>
                <a:lnTo>
                  <a:pt x="62" y="652"/>
                </a:lnTo>
                <a:lnTo>
                  <a:pt x="61" y="649"/>
                </a:lnTo>
                <a:lnTo>
                  <a:pt x="61" y="646"/>
                </a:lnTo>
                <a:lnTo>
                  <a:pt x="61" y="643"/>
                </a:lnTo>
                <a:lnTo>
                  <a:pt x="62" y="640"/>
                </a:lnTo>
                <a:lnTo>
                  <a:pt x="63" y="638"/>
                </a:lnTo>
                <a:lnTo>
                  <a:pt x="65" y="635"/>
                </a:lnTo>
                <a:lnTo>
                  <a:pt x="67" y="633"/>
                </a:lnTo>
                <a:lnTo>
                  <a:pt x="70" y="632"/>
                </a:lnTo>
                <a:lnTo>
                  <a:pt x="73" y="631"/>
                </a:lnTo>
                <a:lnTo>
                  <a:pt x="76" y="631"/>
                </a:lnTo>
                <a:lnTo>
                  <a:pt x="285" y="631"/>
                </a:lnTo>
                <a:lnTo>
                  <a:pt x="289" y="631"/>
                </a:lnTo>
                <a:lnTo>
                  <a:pt x="292" y="632"/>
                </a:lnTo>
                <a:lnTo>
                  <a:pt x="294" y="633"/>
                </a:lnTo>
                <a:lnTo>
                  <a:pt x="296" y="635"/>
                </a:lnTo>
                <a:lnTo>
                  <a:pt x="299" y="638"/>
                </a:lnTo>
                <a:lnTo>
                  <a:pt x="300" y="640"/>
                </a:lnTo>
                <a:lnTo>
                  <a:pt x="301" y="643"/>
                </a:lnTo>
                <a:lnTo>
                  <a:pt x="301" y="646"/>
                </a:lnTo>
                <a:lnTo>
                  <a:pt x="301" y="649"/>
                </a:lnTo>
                <a:lnTo>
                  <a:pt x="300" y="652"/>
                </a:lnTo>
                <a:lnTo>
                  <a:pt x="299" y="654"/>
                </a:lnTo>
                <a:lnTo>
                  <a:pt x="296" y="656"/>
                </a:lnTo>
                <a:lnTo>
                  <a:pt x="294" y="659"/>
                </a:lnTo>
                <a:lnTo>
                  <a:pt x="292" y="660"/>
                </a:lnTo>
                <a:lnTo>
                  <a:pt x="289" y="661"/>
                </a:lnTo>
                <a:lnTo>
                  <a:pt x="285" y="661"/>
                </a:lnTo>
                <a:lnTo>
                  <a:pt x="285" y="661"/>
                </a:lnTo>
                <a:close/>
                <a:moveTo>
                  <a:pt x="285" y="721"/>
                </a:moveTo>
                <a:lnTo>
                  <a:pt x="76" y="721"/>
                </a:lnTo>
                <a:lnTo>
                  <a:pt x="73" y="720"/>
                </a:lnTo>
                <a:lnTo>
                  <a:pt x="70" y="720"/>
                </a:lnTo>
                <a:lnTo>
                  <a:pt x="67" y="718"/>
                </a:lnTo>
                <a:lnTo>
                  <a:pt x="65" y="717"/>
                </a:lnTo>
                <a:lnTo>
                  <a:pt x="63" y="715"/>
                </a:lnTo>
                <a:lnTo>
                  <a:pt x="62" y="711"/>
                </a:lnTo>
                <a:lnTo>
                  <a:pt x="61" y="709"/>
                </a:lnTo>
                <a:lnTo>
                  <a:pt x="61" y="706"/>
                </a:lnTo>
                <a:lnTo>
                  <a:pt x="61" y="703"/>
                </a:lnTo>
                <a:lnTo>
                  <a:pt x="62" y="700"/>
                </a:lnTo>
                <a:lnTo>
                  <a:pt x="63" y="697"/>
                </a:lnTo>
                <a:lnTo>
                  <a:pt x="65" y="695"/>
                </a:lnTo>
                <a:lnTo>
                  <a:pt x="67" y="694"/>
                </a:lnTo>
                <a:lnTo>
                  <a:pt x="70" y="693"/>
                </a:lnTo>
                <a:lnTo>
                  <a:pt x="73" y="692"/>
                </a:lnTo>
                <a:lnTo>
                  <a:pt x="76" y="690"/>
                </a:lnTo>
                <a:lnTo>
                  <a:pt x="285" y="690"/>
                </a:lnTo>
                <a:lnTo>
                  <a:pt x="289" y="692"/>
                </a:lnTo>
                <a:lnTo>
                  <a:pt x="292" y="692"/>
                </a:lnTo>
                <a:lnTo>
                  <a:pt x="294" y="694"/>
                </a:lnTo>
                <a:lnTo>
                  <a:pt x="296" y="695"/>
                </a:lnTo>
                <a:lnTo>
                  <a:pt x="299" y="697"/>
                </a:lnTo>
                <a:lnTo>
                  <a:pt x="300" y="700"/>
                </a:lnTo>
                <a:lnTo>
                  <a:pt x="301" y="703"/>
                </a:lnTo>
                <a:lnTo>
                  <a:pt x="301" y="706"/>
                </a:lnTo>
                <a:lnTo>
                  <a:pt x="301" y="709"/>
                </a:lnTo>
                <a:lnTo>
                  <a:pt x="300" y="711"/>
                </a:lnTo>
                <a:lnTo>
                  <a:pt x="299" y="715"/>
                </a:lnTo>
                <a:lnTo>
                  <a:pt x="296" y="717"/>
                </a:lnTo>
                <a:lnTo>
                  <a:pt x="294" y="718"/>
                </a:lnTo>
                <a:lnTo>
                  <a:pt x="292" y="720"/>
                </a:lnTo>
                <a:lnTo>
                  <a:pt x="289" y="720"/>
                </a:lnTo>
                <a:lnTo>
                  <a:pt x="285" y="721"/>
                </a:lnTo>
                <a:lnTo>
                  <a:pt x="285" y="721"/>
                </a:lnTo>
                <a:close/>
                <a:moveTo>
                  <a:pt x="136" y="210"/>
                </a:moveTo>
                <a:lnTo>
                  <a:pt x="226" y="210"/>
                </a:lnTo>
                <a:lnTo>
                  <a:pt x="229" y="210"/>
                </a:lnTo>
                <a:lnTo>
                  <a:pt x="231" y="212"/>
                </a:lnTo>
                <a:lnTo>
                  <a:pt x="235" y="213"/>
                </a:lnTo>
                <a:lnTo>
                  <a:pt x="237" y="215"/>
                </a:lnTo>
                <a:lnTo>
                  <a:pt x="238" y="217"/>
                </a:lnTo>
                <a:lnTo>
                  <a:pt x="239" y="219"/>
                </a:lnTo>
                <a:lnTo>
                  <a:pt x="240" y="223"/>
                </a:lnTo>
                <a:lnTo>
                  <a:pt x="241" y="226"/>
                </a:lnTo>
                <a:lnTo>
                  <a:pt x="240" y="228"/>
                </a:lnTo>
                <a:lnTo>
                  <a:pt x="239" y="231"/>
                </a:lnTo>
                <a:lnTo>
                  <a:pt x="238" y="234"/>
                </a:lnTo>
                <a:lnTo>
                  <a:pt x="237" y="236"/>
                </a:lnTo>
                <a:lnTo>
                  <a:pt x="235" y="238"/>
                </a:lnTo>
                <a:lnTo>
                  <a:pt x="231" y="239"/>
                </a:lnTo>
                <a:lnTo>
                  <a:pt x="229" y="240"/>
                </a:lnTo>
                <a:lnTo>
                  <a:pt x="226" y="240"/>
                </a:lnTo>
                <a:lnTo>
                  <a:pt x="136" y="240"/>
                </a:lnTo>
                <a:lnTo>
                  <a:pt x="132" y="240"/>
                </a:lnTo>
                <a:lnTo>
                  <a:pt x="130" y="239"/>
                </a:lnTo>
                <a:lnTo>
                  <a:pt x="127" y="238"/>
                </a:lnTo>
                <a:lnTo>
                  <a:pt x="125" y="236"/>
                </a:lnTo>
                <a:lnTo>
                  <a:pt x="123" y="234"/>
                </a:lnTo>
                <a:lnTo>
                  <a:pt x="122" y="231"/>
                </a:lnTo>
                <a:lnTo>
                  <a:pt x="121" y="228"/>
                </a:lnTo>
                <a:lnTo>
                  <a:pt x="120" y="226"/>
                </a:lnTo>
                <a:lnTo>
                  <a:pt x="121" y="223"/>
                </a:lnTo>
                <a:lnTo>
                  <a:pt x="122" y="219"/>
                </a:lnTo>
                <a:lnTo>
                  <a:pt x="123" y="217"/>
                </a:lnTo>
                <a:lnTo>
                  <a:pt x="125" y="215"/>
                </a:lnTo>
                <a:lnTo>
                  <a:pt x="127" y="213"/>
                </a:lnTo>
                <a:lnTo>
                  <a:pt x="130" y="212"/>
                </a:lnTo>
                <a:lnTo>
                  <a:pt x="132" y="210"/>
                </a:lnTo>
                <a:lnTo>
                  <a:pt x="136" y="210"/>
                </a:lnTo>
                <a:close/>
                <a:moveTo>
                  <a:pt x="887" y="360"/>
                </a:moveTo>
                <a:lnTo>
                  <a:pt x="841" y="360"/>
                </a:lnTo>
                <a:lnTo>
                  <a:pt x="841" y="285"/>
                </a:lnTo>
                <a:lnTo>
                  <a:pt x="841" y="282"/>
                </a:lnTo>
                <a:lnTo>
                  <a:pt x="840" y="280"/>
                </a:lnTo>
                <a:lnTo>
                  <a:pt x="839" y="278"/>
                </a:lnTo>
                <a:lnTo>
                  <a:pt x="837" y="275"/>
                </a:lnTo>
                <a:lnTo>
                  <a:pt x="835" y="273"/>
                </a:lnTo>
                <a:lnTo>
                  <a:pt x="833" y="272"/>
                </a:lnTo>
                <a:lnTo>
                  <a:pt x="829" y="271"/>
                </a:lnTo>
                <a:lnTo>
                  <a:pt x="826" y="271"/>
                </a:lnTo>
                <a:lnTo>
                  <a:pt x="676" y="271"/>
                </a:lnTo>
                <a:lnTo>
                  <a:pt x="673" y="271"/>
                </a:lnTo>
                <a:lnTo>
                  <a:pt x="671" y="272"/>
                </a:lnTo>
                <a:lnTo>
                  <a:pt x="667" y="273"/>
                </a:lnTo>
                <a:lnTo>
                  <a:pt x="665" y="275"/>
                </a:lnTo>
                <a:lnTo>
                  <a:pt x="664" y="278"/>
                </a:lnTo>
                <a:lnTo>
                  <a:pt x="662" y="280"/>
                </a:lnTo>
                <a:lnTo>
                  <a:pt x="662" y="282"/>
                </a:lnTo>
                <a:lnTo>
                  <a:pt x="661" y="285"/>
                </a:lnTo>
                <a:lnTo>
                  <a:pt x="661" y="360"/>
                </a:lnTo>
                <a:lnTo>
                  <a:pt x="616" y="360"/>
                </a:lnTo>
                <a:lnTo>
                  <a:pt x="613" y="361"/>
                </a:lnTo>
                <a:lnTo>
                  <a:pt x="610" y="361"/>
                </a:lnTo>
                <a:lnTo>
                  <a:pt x="608" y="364"/>
                </a:lnTo>
                <a:lnTo>
                  <a:pt x="606" y="365"/>
                </a:lnTo>
                <a:lnTo>
                  <a:pt x="604" y="367"/>
                </a:lnTo>
                <a:lnTo>
                  <a:pt x="602" y="370"/>
                </a:lnTo>
                <a:lnTo>
                  <a:pt x="601" y="372"/>
                </a:lnTo>
                <a:lnTo>
                  <a:pt x="601" y="376"/>
                </a:lnTo>
                <a:lnTo>
                  <a:pt x="601" y="511"/>
                </a:lnTo>
                <a:lnTo>
                  <a:pt x="361" y="511"/>
                </a:lnTo>
                <a:lnTo>
                  <a:pt x="361" y="285"/>
                </a:lnTo>
                <a:lnTo>
                  <a:pt x="360" y="282"/>
                </a:lnTo>
                <a:lnTo>
                  <a:pt x="360" y="280"/>
                </a:lnTo>
                <a:lnTo>
                  <a:pt x="358" y="278"/>
                </a:lnTo>
                <a:lnTo>
                  <a:pt x="357" y="275"/>
                </a:lnTo>
                <a:lnTo>
                  <a:pt x="355" y="273"/>
                </a:lnTo>
                <a:lnTo>
                  <a:pt x="351" y="272"/>
                </a:lnTo>
                <a:lnTo>
                  <a:pt x="349" y="271"/>
                </a:lnTo>
                <a:lnTo>
                  <a:pt x="346" y="271"/>
                </a:lnTo>
                <a:lnTo>
                  <a:pt x="301" y="271"/>
                </a:lnTo>
                <a:lnTo>
                  <a:pt x="301" y="165"/>
                </a:lnTo>
                <a:lnTo>
                  <a:pt x="301" y="162"/>
                </a:lnTo>
                <a:lnTo>
                  <a:pt x="300" y="160"/>
                </a:lnTo>
                <a:lnTo>
                  <a:pt x="299" y="157"/>
                </a:lnTo>
                <a:lnTo>
                  <a:pt x="296" y="154"/>
                </a:lnTo>
                <a:lnTo>
                  <a:pt x="294" y="153"/>
                </a:lnTo>
                <a:lnTo>
                  <a:pt x="292" y="152"/>
                </a:lnTo>
                <a:lnTo>
                  <a:pt x="289" y="151"/>
                </a:lnTo>
                <a:lnTo>
                  <a:pt x="285" y="150"/>
                </a:lnTo>
                <a:lnTo>
                  <a:pt x="181" y="150"/>
                </a:lnTo>
                <a:lnTo>
                  <a:pt x="181" y="16"/>
                </a:lnTo>
                <a:lnTo>
                  <a:pt x="181" y="12"/>
                </a:lnTo>
                <a:lnTo>
                  <a:pt x="180" y="9"/>
                </a:lnTo>
                <a:lnTo>
                  <a:pt x="179" y="7"/>
                </a:lnTo>
                <a:lnTo>
                  <a:pt x="176" y="5"/>
                </a:lnTo>
                <a:lnTo>
                  <a:pt x="174" y="2"/>
                </a:lnTo>
                <a:lnTo>
                  <a:pt x="172" y="1"/>
                </a:lnTo>
                <a:lnTo>
                  <a:pt x="169" y="0"/>
                </a:lnTo>
                <a:lnTo>
                  <a:pt x="165" y="0"/>
                </a:lnTo>
                <a:lnTo>
                  <a:pt x="163" y="0"/>
                </a:lnTo>
                <a:lnTo>
                  <a:pt x="160" y="1"/>
                </a:lnTo>
                <a:lnTo>
                  <a:pt x="158" y="2"/>
                </a:lnTo>
                <a:lnTo>
                  <a:pt x="155" y="5"/>
                </a:lnTo>
                <a:lnTo>
                  <a:pt x="153" y="7"/>
                </a:lnTo>
                <a:lnTo>
                  <a:pt x="152" y="9"/>
                </a:lnTo>
                <a:lnTo>
                  <a:pt x="151" y="12"/>
                </a:lnTo>
                <a:lnTo>
                  <a:pt x="151" y="16"/>
                </a:lnTo>
                <a:lnTo>
                  <a:pt x="151" y="150"/>
                </a:lnTo>
                <a:lnTo>
                  <a:pt x="76" y="150"/>
                </a:lnTo>
                <a:lnTo>
                  <a:pt x="73" y="151"/>
                </a:lnTo>
                <a:lnTo>
                  <a:pt x="70" y="152"/>
                </a:lnTo>
                <a:lnTo>
                  <a:pt x="67" y="153"/>
                </a:lnTo>
                <a:lnTo>
                  <a:pt x="65" y="154"/>
                </a:lnTo>
                <a:lnTo>
                  <a:pt x="63" y="157"/>
                </a:lnTo>
                <a:lnTo>
                  <a:pt x="62" y="160"/>
                </a:lnTo>
                <a:lnTo>
                  <a:pt x="61" y="162"/>
                </a:lnTo>
                <a:lnTo>
                  <a:pt x="61" y="165"/>
                </a:lnTo>
                <a:lnTo>
                  <a:pt x="61" y="271"/>
                </a:lnTo>
                <a:lnTo>
                  <a:pt x="16" y="271"/>
                </a:lnTo>
                <a:lnTo>
                  <a:pt x="12" y="271"/>
                </a:lnTo>
                <a:lnTo>
                  <a:pt x="10" y="272"/>
                </a:lnTo>
                <a:lnTo>
                  <a:pt x="7" y="273"/>
                </a:lnTo>
                <a:lnTo>
                  <a:pt x="5" y="275"/>
                </a:lnTo>
                <a:lnTo>
                  <a:pt x="3" y="278"/>
                </a:lnTo>
                <a:lnTo>
                  <a:pt x="1" y="280"/>
                </a:lnTo>
                <a:lnTo>
                  <a:pt x="1" y="282"/>
                </a:lnTo>
                <a:lnTo>
                  <a:pt x="0" y="285"/>
                </a:lnTo>
                <a:lnTo>
                  <a:pt x="0" y="886"/>
                </a:lnTo>
                <a:lnTo>
                  <a:pt x="1" y="889"/>
                </a:lnTo>
                <a:lnTo>
                  <a:pt x="1" y="892"/>
                </a:lnTo>
                <a:lnTo>
                  <a:pt x="3" y="894"/>
                </a:lnTo>
                <a:lnTo>
                  <a:pt x="5" y="896"/>
                </a:lnTo>
                <a:lnTo>
                  <a:pt x="7" y="899"/>
                </a:lnTo>
                <a:lnTo>
                  <a:pt x="10" y="900"/>
                </a:lnTo>
                <a:lnTo>
                  <a:pt x="12" y="901"/>
                </a:lnTo>
                <a:lnTo>
                  <a:pt x="16" y="901"/>
                </a:lnTo>
                <a:lnTo>
                  <a:pt x="120" y="901"/>
                </a:lnTo>
                <a:lnTo>
                  <a:pt x="120" y="796"/>
                </a:lnTo>
                <a:lnTo>
                  <a:pt x="121" y="793"/>
                </a:lnTo>
                <a:lnTo>
                  <a:pt x="122" y="791"/>
                </a:lnTo>
                <a:lnTo>
                  <a:pt x="123" y="787"/>
                </a:lnTo>
                <a:lnTo>
                  <a:pt x="125" y="785"/>
                </a:lnTo>
                <a:lnTo>
                  <a:pt x="127" y="784"/>
                </a:lnTo>
                <a:lnTo>
                  <a:pt x="130" y="782"/>
                </a:lnTo>
                <a:lnTo>
                  <a:pt x="132" y="782"/>
                </a:lnTo>
                <a:lnTo>
                  <a:pt x="136" y="781"/>
                </a:lnTo>
                <a:lnTo>
                  <a:pt x="196" y="781"/>
                </a:lnTo>
                <a:lnTo>
                  <a:pt x="198" y="782"/>
                </a:lnTo>
                <a:lnTo>
                  <a:pt x="202" y="782"/>
                </a:lnTo>
                <a:lnTo>
                  <a:pt x="204" y="784"/>
                </a:lnTo>
                <a:lnTo>
                  <a:pt x="206" y="785"/>
                </a:lnTo>
                <a:lnTo>
                  <a:pt x="208" y="787"/>
                </a:lnTo>
                <a:lnTo>
                  <a:pt x="209" y="791"/>
                </a:lnTo>
                <a:lnTo>
                  <a:pt x="210" y="793"/>
                </a:lnTo>
                <a:lnTo>
                  <a:pt x="210" y="796"/>
                </a:lnTo>
                <a:lnTo>
                  <a:pt x="210" y="901"/>
                </a:lnTo>
                <a:lnTo>
                  <a:pt x="346" y="901"/>
                </a:lnTo>
                <a:lnTo>
                  <a:pt x="616" y="901"/>
                </a:lnTo>
                <a:lnTo>
                  <a:pt x="721" y="901"/>
                </a:lnTo>
                <a:lnTo>
                  <a:pt x="721" y="796"/>
                </a:lnTo>
                <a:lnTo>
                  <a:pt x="721" y="793"/>
                </a:lnTo>
                <a:lnTo>
                  <a:pt x="722" y="791"/>
                </a:lnTo>
                <a:lnTo>
                  <a:pt x="724" y="787"/>
                </a:lnTo>
                <a:lnTo>
                  <a:pt x="726" y="785"/>
                </a:lnTo>
                <a:lnTo>
                  <a:pt x="728" y="784"/>
                </a:lnTo>
                <a:lnTo>
                  <a:pt x="730" y="782"/>
                </a:lnTo>
                <a:lnTo>
                  <a:pt x="733" y="782"/>
                </a:lnTo>
                <a:lnTo>
                  <a:pt x="737" y="781"/>
                </a:lnTo>
                <a:lnTo>
                  <a:pt x="796" y="781"/>
                </a:lnTo>
                <a:lnTo>
                  <a:pt x="800" y="782"/>
                </a:lnTo>
                <a:lnTo>
                  <a:pt x="802" y="782"/>
                </a:lnTo>
                <a:lnTo>
                  <a:pt x="805" y="784"/>
                </a:lnTo>
                <a:lnTo>
                  <a:pt x="807" y="785"/>
                </a:lnTo>
                <a:lnTo>
                  <a:pt x="808" y="787"/>
                </a:lnTo>
                <a:lnTo>
                  <a:pt x="811" y="791"/>
                </a:lnTo>
                <a:lnTo>
                  <a:pt x="811" y="793"/>
                </a:lnTo>
                <a:lnTo>
                  <a:pt x="812" y="796"/>
                </a:lnTo>
                <a:lnTo>
                  <a:pt x="812" y="901"/>
                </a:lnTo>
                <a:lnTo>
                  <a:pt x="887" y="901"/>
                </a:lnTo>
                <a:lnTo>
                  <a:pt x="890" y="901"/>
                </a:lnTo>
                <a:lnTo>
                  <a:pt x="892" y="900"/>
                </a:lnTo>
                <a:lnTo>
                  <a:pt x="895" y="899"/>
                </a:lnTo>
                <a:lnTo>
                  <a:pt x="898" y="896"/>
                </a:lnTo>
                <a:lnTo>
                  <a:pt x="899" y="894"/>
                </a:lnTo>
                <a:lnTo>
                  <a:pt x="901" y="892"/>
                </a:lnTo>
                <a:lnTo>
                  <a:pt x="901" y="890"/>
                </a:lnTo>
                <a:lnTo>
                  <a:pt x="902" y="886"/>
                </a:lnTo>
                <a:lnTo>
                  <a:pt x="902" y="376"/>
                </a:lnTo>
                <a:lnTo>
                  <a:pt x="901" y="372"/>
                </a:lnTo>
                <a:lnTo>
                  <a:pt x="901" y="370"/>
                </a:lnTo>
                <a:lnTo>
                  <a:pt x="899" y="367"/>
                </a:lnTo>
                <a:lnTo>
                  <a:pt x="898" y="365"/>
                </a:lnTo>
                <a:lnTo>
                  <a:pt x="895" y="364"/>
                </a:lnTo>
                <a:lnTo>
                  <a:pt x="892" y="361"/>
                </a:lnTo>
                <a:lnTo>
                  <a:pt x="890" y="361"/>
                </a:lnTo>
                <a:lnTo>
                  <a:pt x="887" y="360"/>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34" name="Freeform 5">
            <a:extLst>
              <a:ext uri="{FF2B5EF4-FFF2-40B4-BE49-F238E27FC236}">
                <a16:creationId xmlns:a16="http://schemas.microsoft.com/office/drawing/2014/main" id="{748BCA59-FA6C-4E5D-BA6F-B97A7522E0E4}"/>
              </a:ext>
            </a:extLst>
          </p:cNvPr>
          <p:cNvSpPr>
            <a:spLocks/>
          </p:cNvSpPr>
          <p:nvPr/>
        </p:nvSpPr>
        <p:spPr bwMode="auto">
          <a:xfrm>
            <a:off x="2427567" y="4268983"/>
            <a:ext cx="192024" cy="519065"/>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35" name="Freeform 6">
            <a:extLst>
              <a:ext uri="{FF2B5EF4-FFF2-40B4-BE49-F238E27FC236}">
                <a16:creationId xmlns:a16="http://schemas.microsoft.com/office/drawing/2014/main" id="{94B9BC27-4DE9-47D1-B1EE-BBF78FBBF00B}"/>
              </a:ext>
            </a:extLst>
          </p:cNvPr>
          <p:cNvSpPr>
            <a:spLocks/>
          </p:cNvSpPr>
          <p:nvPr/>
        </p:nvSpPr>
        <p:spPr bwMode="auto">
          <a:xfrm>
            <a:off x="2012796" y="4759022"/>
            <a:ext cx="491581" cy="260386"/>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42" name="Freeform 7">
            <a:extLst>
              <a:ext uri="{FF2B5EF4-FFF2-40B4-BE49-F238E27FC236}">
                <a16:creationId xmlns:a16="http://schemas.microsoft.com/office/drawing/2014/main" id="{0046C52F-D9FC-46FD-835D-ED53D1DD3294}"/>
              </a:ext>
            </a:extLst>
          </p:cNvPr>
          <p:cNvSpPr>
            <a:spLocks/>
          </p:cNvSpPr>
          <p:nvPr/>
        </p:nvSpPr>
        <p:spPr bwMode="auto">
          <a:xfrm>
            <a:off x="1638990" y="4564372"/>
            <a:ext cx="349910" cy="418326"/>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43" name="Freeform 8">
            <a:extLst>
              <a:ext uri="{FF2B5EF4-FFF2-40B4-BE49-F238E27FC236}">
                <a16:creationId xmlns:a16="http://schemas.microsoft.com/office/drawing/2014/main" id="{69386F8E-DC66-4CB8-85BD-E7AFA93431BA}"/>
              </a:ext>
            </a:extLst>
          </p:cNvPr>
          <p:cNvSpPr>
            <a:spLocks/>
          </p:cNvSpPr>
          <p:nvPr/>
        </p:nvSpPr>
        <p:spPr bwMode="auto">
          <a:xfrm>
            <a:off x="2012796" y="4037624"/>
            <a:ext cx="491581" cy="257825"/>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44" name="Freeform 9">
            <a:extLst>
              <a:ext uri="{FF2B5EF4-FFF2-40B4-BE49-F238E27FC236}">
                <a16:creationId xmlns:a16="http://schemas.microsoft.com/office/drawing/2014/main" id="{38C097C6-32A0-4CEB-A862-2EC99CEA09CB}"/>
              </a:ext>
            </a:extLst>
          </p:cNvPr>
          <p:cNvSpPr>
            <a:spLocks/>
          </p:cNvSpPr>
          <p:nvPr/>
        </p:nvSpPr>
        <p:spPr bwMode="auto">
          <a:xfrm>
            <a:off x="1638990" y="4071772"/>
            <a:ext cx="349910" cy="420886"/>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24" name="Oval 95">
            <a:extLst>
              <a:ext uri="{FF2B5EF4-FFF2-40B4-BE49-F238E27FC236}">
                <a16:creationId xmlns:a16="http://schemas.microsoft.com/office/drawing/2014/main" id="{4299B263-D877-45D6-B163-7DD88975B12D}"/>
              </a:ext>
            </a:extLst>
          </p:cNvPr>
          <p:cNvSpPr/>
          <p:nvPr/>
        </p:nvSpPr>
        <p:spPr>
          <a:xfrm>
            <a:off x="1952806" y="3562583"/>
            <a:ext cx="352969" cy="353088"/>
          </a:xfrm>
          <a:prstGeom prst="ellipse">
            <a:avLst/>
          </a:prstGeom>
          <a:gradFill flip="none" rotWithShape="1">
            <a:gsLst>
              <a:gs pos="0">
                <a:srgbClr val="F5AD14"/>
              </a:gs>
              <a:gs pos="100000">
                <a:srgbClr val="F01D06"/>
              </a:gs>
            </a:gsLst>
            <a:lin ang="2700000" scaled="1"/>
            <a:tileRect/>
          </a:gradFill>
          <a:ln w="158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1</a:t>
            </a:r>
          </a:p>
        </p:txBody>
      </p:sp>
      <p:sp>
        <p:nvSpPr>
          <p:cNvPr id="25" name="Oval 100">
            <a:extLst>
              <a:ext uri="{FF2B5EF4-FFF2-40B4-BE49-F238E27FC236}">
                <a16:creationId xmlns:a16="http://schemas.microsoft.com/office/drawing/2014/main" id="{90675393-171D-4ABB-B9BB-B785EA4F5BA5}"/>
              </a:ext>
            </a:extLst>
          </p:cNvPr>
          <p:cNvSpPr/>
          <p:nvPr/>
        </p:nvSpPr>
        <p:spPr>
          <a:xfrm>
            <a:off x="1861568" y="4259425"/>
            <a:ext cx="535445" cy="535626"/>
          </a:xfrm>
          <a:prstGeom prst="ellipse">
            <a:avLst/>
          </a:pr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30" name="Freeform 4450">
            <a:extLst>
              <a:ext uri="{FF2B5EF4-FFF2-40B4-BE49-F238E27FC236}">
                <a16:creationId xmlns:a16="http://schemas.microsoft.com/office/drawing/2014/main" id="{2EB5190A-7B90-4D17-9FE6-A017D3C7A897}"/>
              </a:ext>
            </a:extLst>
          </p:cNvPr>
          <p:cNvSpPr>
            <a:spLocks/>
          </p:cNvSpPr>
          <p:nvPr/>
        </p:nvSpPr>
        <p:spPr bwMode="auto">
          <a:xfrm>
            <a:off x="2219120" y="4422766"/>
            <a:ext cx="40898" cy="43834"/>
          </a:xfrm>
          <a:custGeom>
            <a:avLst/>
            <a:gdLst>
              <a:gd name="T0" fmla="*/ 138 w 143"/>
              <a:gd name="T1" fmla="*/ 64 h 150"/>
              <a:gd name="T2" fmla="*/ 74 w 143"/>
              <a:gd name="T3" fmla="*/ 0 h 150"/>
              <a:gd name="T4" fmla="*/ 0 w 143"/>
              <a:gd name="T5" fmla="*/ 73 h 150"/>
              <a:gd name="T6" fmla="*/ 75 w 143"/>
              <a:gd name="T7" fmla="*/ 150 h 150"/>
              <a:gd name="T8" fmla="*/ 138 w 143"/>
              <a:gd name="T9" fmla="*/ 84 h 150"/>
              <a:gd name="T10" fmla="*/ 141 w 143"/>
              <a:gd name="T11" fmla="*/ 83 h 150"/>
              <a:gd name="T12" fmla="*/ 142 w 143"/>
              <a:gd name="T13" fmla="*/ 81 h 150"/>
              <a:gd name="T14" fmla="*/ 143 w 143"/>
              <a:gd name="T15" fmla="*/ 78 h 150"/>
              <a:gd name="T16" fmla="*/ 143 w 143"/>
              <a:gd name="T17" fmla="*/ 75 h 150"/>
              <a:gd name="T18" fmla="*/ 142 w 143"/>
              <a:gd name="T19" fmla="*/ 69 h 150"/>
              <a:gd name="T20" fmla="*/ 138 w 143"/>
              <a:gd name="T21" fmla="*/ 6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3" h="150">
                <a:moveTo>
                  <a:pt x="138" y="64"/>
                </a:moveTo>
                <a:lnTo>
                  <a:pt x="74" y="0"/>
                </a:lnTo>
                <a:lnTo>
                  <a:pt x="0" y="73"/>
                </a:lnTo>
                <a:lnTo>
                  <a:pt x="75" y="150"/>
                </a:lnTo>
                <a:lnTo>
                  <a:pt x="138" y="84"/>
                </a:lnTo>
                <a:lnTo>
                  <a:pt x="141" y="83"/>
                </a:lnTo>
                <a:lnTo>
                  <a:pt x="142" y="81"/>
                </a:lnTo>
                <a:lnTo>
                  <a:pt x="143" y="78"/>
                </a:lnTo>
                <a:lnTo>
                  <a:pt x="143" y="75"/>
                </a:lnTo>
                <a:lnTo>
                  <a:pt x="142" y="69"/>
                </a:lnTo>
                <a:lnTo>
                  <a:pt x="138" y="64"/>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31" name="Freeform 4451">
            <a:extLst>
              <a:ext uri="{FF2B5EF4-FFF2-40B4-BE49-F238E27FC236}">
                <a16:creationId xmlns:a16="http://schemas.microsoft.com/office/drawing/2014/main" id="{B06CFC65-250C-49D8-94D0-A8CBFAFE04FA}"/>
              </a:ext>
            </a:extLst>
          </p:cNvPr>
          <p:cNvSpPr>
            <a:spLocks/>
          </p:cNvSpPr>
          <p:nvPr/>
        </p:nvSpPr>
        <p:spPr bwMode="auto">
          <a:xfrm>
            <a:off x="2189907" y="4396466"/>
            <a:ext cx="43819" cy="42373"/>
          </a:xfrm>
          <a:custGeom>
            <a:avLst/>
            <a:gdLst>
              <a:gd name="T0" fmla="*/ 149 w 149"/>
              <a:gd name="T1" fmla="*/ 68 h 143"/>
              <a:gd name="T2" fmla="*/ 86 w 149"/>
              <a:gd name="T3" fmla="*/ 4 h 143"/>
              <a:gd name="T4" fmla="*/ 84 w 149"/>
              <a:gd name="T5" fmla="*/ 2 h 143"/>
              <a:gd name="T6" fmla="*/ 80 w 149"/>
              <a:gd name="T7" fmla="*/ 1 h 143"/>
              <a:gd name="T8" fmla="*/ 78 w 149"/>
              <a:gd name="T9" fmla="*/ 0 h 143"/>
              <a:gd name="T10" fmla="*/ 75 w 149"/>
              <a:gd name="T11" fmla="*/ 0 h 143"/>
              <a:gd name="T12" fmla="*/ 75 w 149"/>
              <a:gd name="T13" fmla="*/ 0 h 143"/>
              <a:gd name="T14" fmla="*/ 75 w 149"/>
              <a:gd name="T15" fmla="*/ 0 h 143"/>
              <a:gd name="T16" fmla="*/ 72 w 149"/>
              <a:gd name="T17" fmla="*/ 0 h 143"/>
              <a:gd name="T18" fmla="*/ 69 w 149"/>
              <a:gd name="T19" fmla="*/ 1 h 143"/>
              <a:gd name="T20" fmla="*/ 66 w 149"/>
              <a:gd name="T21" fmla="*/ 2 h 143"/>
              <a:gd name="T22" fmla="*/ 64 w 149"/>
              <a:gd name="T23" fmla="*/ 4 h 143"/>
              <a:gd name="T24" fmla="*/ 0 w 149"/>
              <a:gd name="T25" fmla="*/ 68 h 143"/>
              <a:gd name="T26" fmla="*/ 75 w 149"/>
              <a:gd name="T27" fmla="*/ 143 h 143"/>
              <a:gd name="T28" fmla="*/ 149 w 149"/>
              <a:gd name="T29" fmla="*/ 6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143">
                <a:moveTo>
                  <a:pt x="149" y="68"/>
                </a:moveTo>
                <a:lnTo>
                  <a:pt x="86" y="4"/>
                </a:lnTo>
                <a:lnTo>
                  <a:pt x="84" y="2"/>
                </a:lnTo>
                <a:lnTo>
                  <a:pt x="80" y="1"/>
                </a:lnTo>
                <a:lnTo>
                  <a:pt x="78" y="0"/>
                </a:lnTo>
                <a:lnTo>
                  <a:pt x="75" y="0"/>
                </a:lnTo>
                <a:lnTo>
                  <a:pt x="75" y="0"/>
                </a:lnTo>
                <a:lnTo>
                  <a:pt x="75" y="0"/>
                </a:lnTo>
                <a:lnTo>
                  <a:pt x="72" y="0"/>
                </a:lnTo>
                <a:lnTo>
                  <a:pt x="69" y="1"/>
                </a:lnTo>
                <a:lnTo>
                  <a:pt x="66" y="2"/>
                </a:lnTo>
                <a:lnTo>
                  <a:pt x="64" y="4"/>
                </a:lnTo>
                <a:lnTo>
                  <a:pt x="0" y="68"/>
                </a:lnTo>
                <a:lnTo>
                  <a:pt x="75" y="143"/>
                </a:lnTo>
                <a:lnTo>
                  <a:pt x="149" y="6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32" name="Freeform 4452">
            <a:extLst>
              <a:ext uri="{FF2B5EF4-FFF2-40B4-BE49-F238E27FC236}">
                <a16:creationId xmlns:a16="http://schemas.microsoft.com/office/drawing/2014/main" id="{CFA58792-96D8-45CE-A5A0-C8B822EACE5B}"/>
              </a:ext>
            </a:extLst>
          </p:cNvPr>
          <p:cNvSpPr>
            <a:spLocks noEditPoints="1"/>
          </p:cNvSpPr>
          <p:nvPr/>
        </p:nvSpPr>
        <p:spPr bwMode="auto">
          <a:xfrm>
            <a:off x="1998563" y="4422766"/>
            <a:ext cx="235163" cy="235244"/>
          </a:xfrm>
          <a:custGeom>
            <a:avLst/>
            <a:gdLst>
              <a:gd name="T0" fmla="*/ 382 w 808"/>
              <a:gd name="T1" fmla="*/ 623 h 807"/>
              <a:gd name="T2" fmla="*/ 323 w 808"/>
              <a:gd name="T3" fmla="*/ 603 h 807"/>
              <a:gd name="T4" fmla="*/ 272 w 808"/>
              <a:gd name="T5" fmla="*/ 570 h 807"/>
              <a:gd name="T6" fmla="*/ 230 w 808"/>
              <a:gd name="T7" fmla="*/ 526 h 807"/>
              <a:gd name="T8" fmla="*/ 199 w 808"/>
              <a:gd name="T9" fmla="*/ 473 h 807"/>
              <a:gd name="T10" fmla="*/ 182 w 808"/>
              <a:gd name="T11" fmla="*/ 413 h 807"/>
              <a:gd name="T12" fmla="*/ 181 w 808"/>
              <a:gd name="T13" fmla="*/ 348 h 807"/>
              <a:gd name="T14" fmla="*/ 195 w 808"/>
              <a:gd name="T15" fmla="*/ 287 h 807"/>
              <a:gd name="T16" fmla="*/ 223 w 808"/>
              <a:gd name="T17" fmla="*/ 232 h 807"/>
              <a:gd name="T18" fmla="*/ 263 w 808"/>
              <a:gd name="T19" fmla="*/ 186 h 807"/>
              <a:gd name="T20" fmla="*/ 313 w 808"/>
              <a:gd name="T21" fmla="*/ 151 h 807"/>
              <a:gd name="T22" fmla="*/ 370 w 808"/>
              <a:gd name="T23" fmla="*/ 128 h 807"/>
              <a:gd name="T24" fmla="*/ 433 w 808"/>
              <a:gd name="T25" fmla="*/ 119 h 807"/>
              <a:gd name="T26" fmla="*/ 498 w 808"/>
              <a:gd name="T27" fmla="*/ 128 h 807"/>
              <a:gd name="T28" fmla="*/ 554 w 808"/>
              <a:gd name="T29" fmla="*/ 151 h 807"/>
              <a:gd name="T30" fmla="*/ 605 w 808"/>
              <a:gd name="T31" fmla="*/ 186 h 807"/>
              <a:gd name="T32" fmla="*/ 644 w 808"/>
              <a:gd name="T33" fmla="*/ 232 h 807"/>
              <a:gd name="T34" fmla="*/ 672 w 808"/>
              <a:gd name="T35" fmla="*/ 287 h 807"/>
              <a:gd name="T36" fmla="*/ 687 w 808"/>
              <a:gd name="T37" fmla="*/ 348 h 807"/>
              <a:gd name="T38" fmla="*/ 685 w 808"/>
              <a:gd name="T39" fmla="*/ 413 h 807"/>
              <a:gd name="T40" fmla="*/ 668 w 808"/>
              <a:gd name="T41" fmla="*/ 473 h 807"/>
              <a:gd name="T42" fmla="*/ 638 w 808"/>
              <a:gd name="T43" fmla="*/ 526 h 807"/>
              <a:gd name="T44" fmla="*/ 595 w 808"/>
              <a:gd name="T45" fmla="*/ 570 h 807"/>
              <a:gd name="T46" fmla="*/ 544 w 808"/>
              <a:gd name="T47" fmla="*/ 603 h 807"/>
              <a:gd name="T48" fmla="*/ 485 w 808"/>
              <a:gd name="T49" fmla="*/ 623 h 807"/>
              <a:gd name="T50" fmla="*/ 184 w 808"/>
              <a:gd name="T51" fmla="*/ 643 h 807"/>
              <a:gd name="T52" fmla="*/ 169 w 808"/>
              <a:gd name="T53" fmla="*/ 634 h 807"/>
              <a:gd name="T54" fmla="*/ 167 w 808"/>
              <a:gd name="T55" fmla="*/ 616 h 807"/>
              <a:gd name="T56" fmla="*/ 181 w 808"/>
              <a:gd name="T57" fmla="*/ 604 h 807"/>
              <a:gd name="T58" fmla="*/ 198 w 808"/>
              <a:gd name="T59" fmla="*/ 609 h 807"/>
              <a:gd name="T60" fmla="*/ 203 w 808"/>
              <a:gd name="T61" fmla="*/ 628 h 807"/>
              <a:gd name="T62" fmla="*/ 192 w 808"/>
              <a:gd name="T63" fmla="*/ 642 h 807"/>
              <a:gd name="T64" fmla="*/ 121 w 808"/>
              <a:gd name="T65" fmla="*/ 697 h 807"/>
              <a:gd name="T66" fmla="*/ 109 w 808"/>
              <a:gd name="T67" fmla="*/ 684 h 807"/>
              <a:gd name="T68" fmla="*/ 115 w 808"/>
              <a:gd name="T69" fmla="*/ 667 h 807"/>
              <a:gd name="T70" fmla="*/ 132 w 808"/>
              <a:gd name="T71" fmla="*/ 662 h 807"/>
              <a:gd name="T72" fmla="*/ 146 w 808"/>
              <a:gd name="T73" fmla="*/ 673 h 807"/>
              <a:gd name="T74" fmla="*/ 143 w 808"/>
              <a:gd name="T75" fmla="*/ 691 h 807"/>
              <a:gd name="T76" fmla="*/ 129 w 808"/>
              <a:gd name="T77" fmla="*/ 698 h 807"/>
              <a:gd name="T78" fmla="*/ 459 w 808"/>
              <a:gd name="T79" fmla="*/ 91 h 807"/>
              <a:gd name="T80" fmla="*/ 391 w 808"/>
              <a:gd name="T81" fmla="*/ 93 h 807"/>
              <a:gd name="T82" fmla="*/ 323 w 808"/>
              <a:gd name="T83" fmla="*/ 112 h 807"/>
              <a:gd name="T84" fmla="*/ 263 w 808"/>
              <a:gd name="T85" fmla="*/ 146 h 807"/>
              <a:gd name="T86" fmla="*/ 214 w 808"/>
              <a:gd name="T87" fmla="*/ 193 h 807"/>
              <a:gd name="T88" fmla="*/ 178 w 808"/>
              <a:gd name="T89" fmla="*/ 251 h 807"/>
              <a:gd name="T90" fmla="*/ 155 w 808"/>
              <a:gd name="T91" fmla="*/ 317 h 807"/>
              <a:gd name="T92" fmla="*/ 150 w 808"/>
              <a:gd name="T93" fmla="*/ 387 h 807"/>
              <a:gd name="T94" fmla="*/ 167 w 808"/>
              <a:gd name="T95" fmla="*/ 471 h 807"/>
              <a:gd name="T96" fmla="*/ 0 w 808"/>
              <a:gd name="T97" fmla="*/ 643 h 807"/>
              <a:gd name="T98" fmla="*/ 4 w 808"/>
              <a:gd name="T99" fmla="*/ 803 h 807"/>
              <a:gd name="T100" fmla="*/ 166 w 808"/>
              <a:gd name="T101" fmla="*/ 807 h 807"/>
              <a:gd name="T102" fmla="*/ 337 w 808"/>
              <a:gd name="T103" fmla="*/ 642 h 807"/>
              <a:gd name="T104" fmla="*/ 421 w 808"/>
              <a:gd name="T105" fmla="*/ 658 h 807"/>
              <a:gd name="T106" fmla="*/ 491 w 808"/>
              <a:gd name="T107" fmla="*/ 652 h 807"/>
              <a:gd name="T108" fmla="*/ 557 w 808"/>
              <a:gd name="T109" fmla="*/ 630 h 807"/>
              <a:gd name="T110" fmla="*/ 614 w 808"/>
              <a:gd name="T111" fmla="*/ 593 h 807"/>
              <a:gd name="T112" fmla="*/ 661 w 808"/>
              <a:gd name="T113" fmla="*/ 544 h 807"/>
              <a:gd name="T114" fmla="*/ 696 w 808"/>
              <a:gd name="T115" fmla="*/ 484 h 807"/>
              <a:gd name="T116" fmla="*/ 715 w 808"/>
              <a:gd name="T117" fmla="*/ 417 h 807"/>
              <a:gd name="T118" fmla="*/ 717 w 808"/>
              <a:gd name="T119" fmla="*/ 350 h 807"/>
              <a:gd name="T120" fmla="*/ 804 w 808"/>
              <a:gd name="T121" fmla="*/ 175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8" h="807">
                <a:moveTo>
                  <a:pt x="433" y="628"/>
                </a:moveTo>
                <a:lnTo>
                  <a:pt x="421" y="628"/>
                </a:lnTo>
                <a:lnTo>
                  <a:pt x="408" y="627"/>
                </a:lnTo>
                <a:lnTo>
                  <a:pt x="395" y="626"/>
                </a:lnTo>
                <a:lnTo>
                  <a:pt x="382" y="623"/>
                </a:lnTo>
                <a:lnTo>
                  <a:pt x="370" y="620"/>
                </a:lnTo>
                <a:lnTo>
                  <a:pt x="359" y="617"/>
                </a:lnTo>
                <a:lnTo>
                  <a:pt x="347" y="613"/>
                </a:lnTo>
                <a:lnTo>
                  <a:pt x="335" y="608"/>
                </a:lnTo>
                <a:lnTo>
                  <a:pt x="323" y="603"/>
                </a:lnTo>
                <a:lnTo>
                  <a:pt x="313" y="598"/>
                </a:lnTo>
                <a:lnTo>
                  <a:pt x="302" y="591"/>
                </a:lnTo>
                <a:lnTo>
                  <a:pt x="291" y="585"/>
                </a:lnTo>
                <a:lnTo>
                  <a:pt x="282" y="577"/>
                </a:lnTo>
                <a:lnTo>
                  <a:pt x="272" y="570"/>
                </a:lnTo>
                <a:lnTo>
                  <a:pt x="263" y="562"/>
                </a:lnTo>
                <a:lnTo>
                  <a:pt x="254" y="554"/>
                </a:lnTo>
                <a:lnTo>
                  <a:pt x="245" y="545"/>
                </a:lnTo>
                <a:lnTo>
                  <a:pt x="238" y="536"/>
                </a:lnTo>
                <a:lnTo>
                  <a:pt x="230" y="526"/>
                </a:lnTo>
                <a:lnTo>
                  <a:pt x="223" y="516"/>
                </a:lnTo>
                <a:lnTo>
                  <a:pt x="216" y="506"/>
                </a:lnTo>
                <a:lnTo>
                  <a:pt x="210" y="495"/>
                </a:lnTo>
                <a:lnTo>
                  <a:pt x="204" y="484"/>
                </a:lnTo>
                <a:lnTo>
                  <a:pt x="199" y="473"/>
                </a:lnTo>
                <a:lnTo>
                  <a:pt x="195" y="462"/>
                </a:lnTo>
                <a:lnTo>
                  <a:pt x="191" y="450"/>
                </a:lnTo>
                <a:lnTo>
                  <a:pt x="187" y="437"/>
                </a:lnTo>
                <a:lnTo>
                  <a:pt x="184" y="425"/>
                </a:lnTo>
                <a:lnTo>
                  <a:pt x="182" y="413"/>
                </a:lnTo>
                <a:lnTo>
                  <a:pt x="181" y="400"/>
                </a:lnTo>
                <a:lnTo>
                  <a:pt x="180" y="387"/>
                </a:lnTo>
                <a:lnTo>
                  <a:pt x="180" y="374"/>
                </a:lnTo>
                <a:lnTo>
                  <a:pt x="180" y="361"/>
                </a:lnTo>
                <a:lnTo>
                  <a:pt x="181" y="348"/>
                </a:lnTo>
                <a:lnTo>
                  <a:pt x="182" y="336"/>
                </a:lnTo>
                <a:lnTo>
                  <a:pt x="184" y="323"/>
                </a:lnTo>
                <a:lnTo>
                  <a:pt x="187" y="311"/>
                </a:lnTo>
                <a:lnTo>
                  <a:pt x="191" y="299"/>
                </a:lnTo>
                <a:lnTo>
                  <a:pt x="195" y="287"/>
                </a:lnTo>
                <a:lnTo>
                  <a:pt x="199" y="276"/>
                </a:lnTo>
                <a:lnTo>
                  <a:pt x="204" y="264"/>
                </a:lnTo>
                <a:lnTo>
                  <a:pt x="210" y="253"/>
                </a:lnTo>
                <a:lnTo>
                  <a:pt x="216" y="243"/>
                </a:lnTo>
                <a:lnTo>
                  <a:pt x="223" y="232"/>
                </a:lnTo>
                <a:lnTo>
                  <a:pt x="230" y="222"/>
                </a:lnTo>
                <a:lnTo>
                  <a:pt x="238" y="213"/>
                </a:lnTo>
                <a:lnTo>
                  <a:pt x="245" y="204"/>
                </a:lnTo>
                <a:lnTo>
                  <a:pt x="254" y="194"/>
                </a:lnTo>
                <a:lnTo>
                  <a:pt x="263" y="186"/>
                </a:lnTo>
                <a:lnTo>
                  <a:pt x="272" y="178"/>
                </a:lnTo>
                <a:lnTo>
                  <a:pt x="282" y="171"/>
                </a:lnTo>
                <a:lnTo>
                  <a:pt x="291" y="163"/>
                </a:lnTo>
                <a:lnTo>
                  <a:pt x="302" y="157"/>
                </a:lnTo>
                <a:lnTo>
                  <a:pt x="313" y="151"/>
                </a:lnTo>
                <a:lnTo>
                  <a:pt x="323" y="145"/>
                </a:lnTo>
                <a:lnTo>
                  <a:pt x="335" y="140"/>
                </a:lnTo>
                <a:lnTo>
                  <a:pt x="347" y="136"/>
                </a:lnTo>
                <a:lnTo>
                  <a:pt x="359" y="131"/>
                </a:lnTo>
                <a:lnTo>
                  <a:pt x="370" y="128"/>
                </a:lnTo>
                <a:lnTo>
                  <a:pt x="382" y="125"/>
                </a:lnTo>
                <a:lnTo>
                  <a:pt x="395" y="123"/>
                </a:lnTo>
                <a:lnTo>
                  <a:pt x="408" y="121"/>
                </a:lnTo>
                <a:lnTo>
                  <a:pt x="421" y="119"/>
                </a:lnTo>
                <a:lnTo>
                  <a:pt x="433" y="119"/>
                </a:lnTo>
                <a:lnTo>
                  <a:pt x="446" y="119"/>
                </a:lnTo>
                <a:lnTo>
                  <a:pt x="459" y="121"/>
                </a:lnTo>
                <a:lnTo>
                  <a:pt x="472" y="123"/>
                </a:lnTo>
                <a:lnTo>
                  <a:pt x="485" y="125"/>
                </a:lnTo>
                <a:lnTo>
                  <a:pt x="498" y="128"/>
                </a:lnTo>
                <a:lnTo>
                  <a:pt x="509" y="131"/>
                </a:lnTo>
                <a:lnTo>
                  <a:pt x="521" y="136"/>
                </a:lnTo>
                <a:lnTo>
                  <a:pt x="533" y="140"/>
                </a:lnTo>
                <a:lnTo>
                  <a:pt x="544" y="145"/>
                </a:lnTo>
                <a:lnTo>
                  <a:pt x="554" y="151"/>
                </a:lnTo>
                <a:lnTo>
                  <a:pt x="565" y="157"/>
                </a:lnTo>
                <a:lnTo>
                  <a:pt x="576" y="163"/>
                </a:lnTo>
                <a:lnTo>
                  <a:pt x="585" y="171"/>
                </a:lnTo>
                <a:lnTo>
                  <a:pt x="595" y="178"/>
                </a:lnTo>
                <a:lnTo>
                  <a:pt x="605" y="186"/>
                </a:lnTo>
                <a:lnTo>
                  <a:pt x="613" y="194"/>
                </a:lnTo>
                <a:lnTo>
                  <a:pt x="622" y="204"/>
                </a:lnTo>
                <a:lnTo>
                  <a:pt x="629" y="213"/>
                </a:lnTo>
                <a:lnTo>
                  <a:pt x="638" y="222"/>
                </a:lnTo>
                <a:lnTo>
                  <a:pt x="644" y="232"/>
                </a:lnTo>
                <a:lnTo>
                  <a:pt x="651" y="243"/>
                </a:lnTo>
                <a:lnTo>
                  <a:pt x="657" y="253"/>
                </a:lnTo>
                <a:lnTo>
                  <a:pt x="662" y="264"/>
                </a:lnTo>
                <a:lnTo>
                  <a:pt x="668" y="276"/>
                </a:lnTo>
                <a:lnTo>
                  <a:pt x="672" y="287"/>
                </a:lnTo>
                <a:lnTo>
                  <a:pt x="676" y="299"/>
                </a:lnTo>
                <a:lnTo>
                  <a:pt x="680" y="311"/>
                </a:lnTo>
                <a:lnTo>
                  <a:pt x="683" y="323"/>
                </a:lnTo>
                <a:lnTo>
                  <a:pt x="685" y="336"/>
                </a:lnTo>
                <a:lnTo>
                  <a:pt x="687" y="348"/>
                </a:lnTo>
                <a:lnTo>
                  <a:pt x="687" y="361"/>
                </a:lnTo>
                <a:lnTo>
                  <a:pt x="688" y="374"/>
                </a:lnTo>
                <a:lnTo>
                  <a:pt x="687" y="387"/>
                </a:lnTo>
                <a:lnTo>
                  <a:pt x="687" y="400"/>
                </a:lnTo>
                <a:lnTo>
                  <a:pt x="685" y="413"/>
                </a:lnTo>
                <a:lnTo>
                  <a:pt x="683" y="425"/>
                </a:lnTo>
                <a:lnTo>
                  <a:pt x="680" y="437"/>
                </a:lnTo>
                <a:lnTo>
                  <a:pt x="676" y="450"/>
                </a:lnTo>
                <a:lnTo>
                  <a:pt x="672" y="462"/>
                </a:lnTo>
                <a:lnTo>
                  <a:pt x="668" y="473"/>
                </a:lnTo>
                <a:lnTo>
                  <a:pt x="662" y="484"/>
                </a:lnTo>
                <a:lnTo>
                  <a:pt x="657" y="495"/>
                </a:lnTo>
                <a:lnTo>
                  <a:pt x="651" y="506"/>
                </a:lnTo>
                <a:lnTo>
                  <a:pt x="644" y="516"/>
                </a:lnTo>
                <a:lnTo>
                  <a:pt x="638" y="526"/>
                </a:lnTo>
                <a:lnTo>
                  <a:pt x="629" y="536"/>
                </a:lnTo>
                <a:lnTo>
                  <a:pt x="622" y="545"/>
                </a:lnTo>
                <a:lnTo>
                  <a:pt x="613" y="554"/>
                </a:lnTo>
                <a:lnTo>
                  <a:pt x="605" y="562"/>
                </a:lnTo>
                <a:lnTo>
                  <a:pt x="595" y="570"/>
                </a:lnTo>
                <a:lnTo>
                  <a:pt x="585" y="577"/>
                </a:lnTo>
                <a:lnTo>
                  <a:pt x="576" y="585"/>
                </a:lnTo>
                <a:lnTo>
                  <a:pt x="565" y="591"/>
                </a:lnTo>
                <a:lnTo>
                  <a:pt x="554" y="598"/>
                </a:lnTo>
                <a:lnTo>
                  <a:pt x="544" y="603"/>
                </a:lnTo>
                <a:lnTo>
                  <a:pt x="533" y="608"/>
                </a:lnTo>
                <a:lnTo>
                  <a:pt x="521" y="613"/>
                </a:lnTo>
                <a:lnTo>
                  <a:pt x="509" y="617"/>
                </a:lnTo>
                <a:lnTo>
                  <a:pt x="498" y="620"/>
                </a:lnTo>
                <a:lnTo>
                  <a:pt x="485" y="623"/>
                </a:lnTo>
                <a:lnTo>
                  <a:pt x="472" y="626"/>
                </a:lnTo>
                <a:lnTo>
                  <a:pt x="459" y="627"/>
                </a:lnTo>
                <a:lnTo>
                  <a:pt x="446" y="628"/>
                </a:lnTo>
                <a:lnTo>
                  <a:pt x="433" y="628"/>
                </a:lnTo>
                <a:close/>
                <a:moveTo>
                  <a:pt x="184" y="643"/>
                </a:moveTo>
                <a:lnTo>
                  <a:pt x="181" y="643"/>
                </a:lnTo>
                <a:lnTo>
                  <a:pt x="178" y="642"/>
                </a:lnTo>
                <a:lnTo>
                  <a:pt x="175" y="639"/>
                </a:lnTo>
                <a:lnTo>
                  <a:pt x="171" y="637"/>
                </a:lnTo>
                <a:lnTo>
                  <a:pt x="169" y="634"/>
                </a:lnTo>
                <a:lnTo>
                  <a:pt x="167" y="631"/>
                </a:lnTo>
                <a:lnTo>
                  <a:pt x="166" y="628"/>
                </a:lnTo>
                <a:lnTo>
                  <a:pt x="166" y="623"/>
                </a:lnTo>
                <a:lnTo>
                  <a:pt x="166" y="620"/>
                </a:lnTo>
                <a:lnTo>
                  <a:pt x="167" y="616"/>
                </a:lnTo>
                <a:lnTo>
                  <a:pt x="169" y="613"/>
                </a:lnTo>
                <a:lnTo>
                  <a:pt x="171" y="609"/>
                </a:lnTo>
                <a:lnTo>
                  <a:pt x="175" y="607"/>
                </a:lnTo>
                <a:lnTo>
                  <a:pt x="178" y="605"/>
                </a:lnTo>
                <a:lnTo>
                  <a:pt x="181" y="604"/>
                </a:lnTo>
                <a:lnTo>
                  <a:pt x="184" y="604"/>
                </a:lnTo>
                <a:lnTo>
                  <a:pt x="188" y="604"/>
                </a:lnTo>
                <a:lnTo>
                  <a:pt x="192" y="605"/>
                </a:lnTo>
                <a:lnTo>
                  <a:pt x="195" y="607"/>
                </a:lnTo>
                <a:lnTo>
                  <a:pt x="198" y="609"/>
                </a:lnTo>
                <a:lnTo>
                  <a:pt x="200" y="613"/>
                </a:lnTo>
                <a:lnTo>
                  <a:pt x="202" y="616"/>
                </a:lnTo>
                <a:lnTo>
                  <a:pt x="203" y="620"/>
                </a:lnTo>
                <a:lnTo>
                  <a:pt x="203" y="623"/>
                </a:lnTo>
                <a:lnTo>
                  <a:pt x="203" y="628"/>
                </a:lnTo>
                <a:lnTo>
                  <a:pt x="202" y="631"/>
                </a:lnTo>
                <a:lnTo>
                  <a:pt x="200" y="634"/>
                </a:lnTo>
                <a:lnTo>
                  <a:pt x="198" y="637"/>
                </a:lnTo>
                <a:lnTo>
                  <a:pt x="195" y="639"/>
                </a:lnTo>
                <a:lnTo>
                  <a:pt x="192" y="642"/>
                </a:lnTo>
                <a:lnTo>
                  <a:pt x="188" y="643"/>
                </a:lnTo>
                <a:lnTo>
                  <a:pt x="184" y="643"/>
                </a:lnTo>
                <a:close/>
                <a:moveTo>
                  <a:pt x="129" y="698"/>
                </a:moveTo>
                <a:lnTo>
                  <a:pt x="124" y="698"/>
                </a:lnTo>
                <a:lnTo>
                  <a:pt x="121" y="697"/>
                </a:lnTo>
                <a:lnTo>
                  <a:pt x="118" y="695"/>
                </a:lnTo>
                <a:lnTo>
                  <a:pt x="115" y="693"/>
                </a:lnTo>
                <a:lnTo>
                  <a:pt x="112" y="691"/>
                </a:lnTo>
                <a:lnTo>
                  <a:pt x="110" y="688"/>
                </a:lnTo>
                <a:lnTo>
                  <a:pt x="109" y="684"/>
                </a:lnTo>
                <a:lnTo>
                  <a:pt x="109" y="680"/>
                </a:lnTo>
                <a:lnTo>
                  <a:pt x="109" y="677"/>
                </a:lnTo>
                <a:lnTo>
                  <a:pt x="110" y="673"/>
                </a:lnTo>
                <a:lnTo>
                  <a:pt x="112" y="669"/>
                </a:lnTo>
                <a:lnTo>
                  <a:pt x="115" y="667"/>
                </a:lnTo>
                <a:lnTo>
                  <a:pt x="118" y="664"/>
                </a:lnTo>
                <a:lnTo>
                  <a:pt x="121" y="663"/>
                </a:lnTo>
                <a:lnTo>
                  <a:pt x="124" y="662"/>
                </a:lnTo>
                <a:lnTo>
                  <a:pt x="129" y="661"/>
                </a:lnTo>
                <a:lnTo>
                  <a:pt x="132" y="662"/>
                </a:lnTo>
                <a:lnTo>
                  <a:pt x="135" y="663"/>
                </a:lnTo>
                <a:lnTo>
                  <a:pt x="138" y="664"/>
                </a:lnTo>
                <a:lnTo>
                  <a:pt x="141" y="667"/>
                </a:lnTo>
                <a:lnTo>
                  <a:pt x="143" y="669"/>
                </a:lnTo>
                <a:lnTo>
                  <a:pt x="146" y="673"/>
                </a:lnTo>
                <a:lnTo>
                  <a:pt x="147" y="677"/>
                </a:lnTo>
                <a:lnTo>
                  <a:pt x="147" y="680"/>
                </a:lnTo>
                <a:lnTo>
                  <a:pt x="147" y="684"/>
                </a:lnTo>
                <a:lnTo>
                  <a:pt x="146" y="688"/>
                </a:lnTo>
                <a:lnTo>
                  <a:pt x="143" y="691"/>
                </a:lnTo>
                <a:lnTo>
                  <a:pt x="141" y="693"/>
                </a:lnTo>
                <a:lnTo>
                  <a:pt x="138" y="695"/>
                </a:lnTo>
                <a:lnTo>
                  <a:pt x="135" y="697"/>
                </a:lnTo>
                <a:lnTo>
                  <a:pt x="132" y="698"/>
                </a:lnTo>
                <a:lnTo>
                  <a:pt x="129" y="698"/>
                </a:lnTo>
                <a:close/>
                <a:moveTo>
                  <a:pt x="530" y="108"/>
                </a:moveTo>
                <a:lnTo>
                  <a:pt x="507" y="100"/>
                </a:lnTo>
                <a:lnTo>
                  <a:pt x="484" y="95"/>
                </a:lnTo>
                <a:lnTo>
                  <a:pt x="471" y="93"/>
                </a:lnTo>
                <a:lnTo>
                  <a:pt x="459" y="91"/>
                </a:lnTo>
                <a:lnTo>
                  <a:pt x="446" y="91"/>
                </a:lnTo>
                <a:lnTo>
                  <a:pt x="433" y="90"/>
                </a:lnTo>
                <a:lnTo>
                  <a:pt x="420" y="91"/>
                </a:lnTo>
                <a:lnTo>
                  <a:pt x="405" y="92"/>
                </a:lnTo>
                <a:lnTo>
                  <a:pt x="391" y="93"/>
                </a:lnTo>
                <a:lnTo>
                  <a:pt x="377" y="96"/>
                </a:lnTo>
                <a:lnTo>
                  <a:pt x="363" y="99"/>
                </a:lnTo>
                <a:lnTo>
                  <a:pt x="349" y="102"/>
                </a:lnTo>
                <a:lnTo>
                  <a:pt x="336" y="107"/>
                </a:lnTo>
                <a:lnTo>
                  <a:pt x="323" y="112"/>
                </a:lnTo>
                <a:lnTo>
                  <a:pt x="310" y="118"/>
                </a:lnTo>
                <a:lnTo>
                  <a:pt x="299" y="125"/>
                </a:lnTo>
                <a:lnTo>
                  <a:pt x="287" y="131"/>
                </a:lnTo>
                <a:lnTo>
                  <a:pt x="275" y="139"/>
                </a:lnTo>
                <a:lnTo>
                  <a:pt x="263" y="146"/>
                </a:lnTo>
                <a:lnTo>
                  <a:pt x="253" y="155"/>
                </a:lnTo>
                <a:lnTo>
                  <a:pt x="243" y="164"/>
                </a:lnTo>
                <a:lnTo>
                  <a:pt x="233" y="173"/>
                </a:lnTo>
                <a:lnTo>
                  <a:pt x="224" y="184"/>
                </a:lnTo>
                <a:lnTo>
                  <a:pt x="214" y="193"/>
                </a:lnTo>
                <a:lnTo>
                  <a:pt x="206" y="204"/>
                </a:lnTo>
                <a:lnTo>
                  <a:pt x="198" y="216"/>
                </a:lnTo>
                <a:lnTo>
                  <a:pt x="191" y="228"/>
                </a:lnTo>
                <a:lnTo>
                  <a:pt x="184" y="239"/>
                </a:lnTo>
                <a:lnTo>
                  <a:pt x="178" y="251"/>
                </a:lnTo>
                <a:lnTo>
                  <a:pt x="172" y="264"/>
                </a:lnTo>
                <a:lnTo>
                  <a:pt x="167" y="277"/>
                </a:lnTo>
                <a:lnTo>
                  <a:pt x="163" y="290"/>
                </a:lnTo>
                <a:lnTo>
                  <a:pt x="158" y="303"/>
                </a:lnTo>
                <a:lnTo>
                  <a:pt x="155" y="317"/>
                </a:lnTo>
                <a:lnTo>
                  <a:pt x="153" y="331"/>
                </a:lnTo>
                <a:lnTo>
                  <a:pt x="151" y="345"/>
                </a:lnTo>
                <a:lnTo>
                  <a:pt x="150" y="359"/>
                </a:lnTo>
                <a:lnTo>
                  <a:pt x="150" y="374"/>
                </a:lnTo>
                <a:lnTo>
                  <a:pt x="150" y="387"/>
                </a:lnTo>
                <a:lnTo>
                  <a:pt x="151" y="400"/>
                </a:lnTo>
                <a:lnTo>
                  <a:pt x="152" y="412"/>
                </a:lnTo>
                <a:lnTo>
                  <a:pt x="154" y="424"/>
                </a:lnTo>
                <a:lnTo>
                  <a:pt x="160" y="448"/>
                </a:lnTo>
                <a:lnTo>
                  <a:pt x="167" y="471"/>
                </a:lnTo>
                <a:lnTo>
                  <a:pt x="4" y="631"/>
                </a:lnTo>
                <a:lnTo>
                  <a:pt x="2" y="634"/>
                </a:lnTo>
                <a:lnTo>
                  <a:pt x="1" y="636"/>
                </a:lnTo>
                <a:lnTo>
                  <a:pt x="0" y="639"/>
                </a:lnTo>
                <a:lnTo>
                  <a:pt x="0" y="643"/>
                </a:lnTo>
                <a:lnTo>
                  <a:pt x="0" y="792"/>
                </a:lnTo>
                <a:lnTo>
                  <a:pt x="0" y="796"/>
                </a:lnTo>
                <a:lnTo>
                  <a:pt x="1" y="799"/>
                </a:lnTo>
                <a:lnTo>
                  <a:pt x="2" y="801"/>
                </a:lnTo>
                <a:lnTo>
                  <a:pt x="4" y="803"/>
                </a:lnTo>
                <a:lnTo>
                  <a:pt x="7" y="805"/>
                </a:lnTo>
                <a:lnTo>
                  <a:pt x="9" y="806"/>
                </a:lnTo>
                <a:lnTo>
                  <a:pt x="12" y="807"/>
                </a:lnTo>
                <a:lnTo>
                  <a:pt x="15" y="807"/>
                </a:lnTo>
                <a:lnTo>
                  <a:pt x="166" y="807"/>
                </a:lnTo>
                <a:lnTo>
                  <a:pt x="169" y="807"/>
                </a:lnTo>
                <a:lnTo>
                  <a:pt x="171" y="806"/>
                </a:lnTo>
                <a:lnTo>
                  <a:pt x="175" y="805"/>
                </a:lnTo>
                <a:lnTo>
                  <a:pt x="177" y="803"/>
                </a:lnTo>
                <a:lnTo>
                  <a:pt x="337" y="642"/>
                </a:lnTo>
                <a:lnTo>
                  <a:pt x="361" y="648"/>
                </a:lnTo>
                <a:lnTo>
                  <a:pt x="384" y="653"/>
                </a:lnTo>
                <a:lnTo>
                  <a:pt x="396" y="655"/>
                </a:lnTo>
                <a:lnTo>
                  <a:pt x="409" y="657"/>
                </a:lnTo>
                <a:lnTo>
                  <a:pt x="421" y="658"/>
                </a:lnTo>
                <a:lnTo>
                  <a:pt x="433" y="658"/>
                </a:lnTo>
                <a:lnTo>
                  <a:pt x="448" y="658"/>
                </a:lnTo>
                <a:lnTo>
                  <a:pt x="462" y="657"/>
                </a:lnTo>
                <a:lnTo>
                  <a:pt x="477" y="654"/>
                </a:lnTo>
                <a:lnTo>
                  <a:pt x="491" y="652"/>
                </a:lnTo>
                <a:lnTo>
                  <a:pt x="504" y="649"/>
                </a:lnTo>
                <a:lnTo>
                  <a:pt x="518" y="645"/>
                </a:lnTo>
                <a:lnTo>
                  <a:pt x="531" y="640"/>
                </a:lnTo>
                <a:lnTo>
                  <a:pt x="544" y="635"/>
                </a:lnTo>
                <a:lnTo>
                  <a:pt x="557" y="630"/>
                </a:lnTo>
                <a:lnTo>
                  <a:pt x="569" y="623"/>
                </a:lnTo>
                <a:lnTo>
                  <a:pt x="581" y="617"/>
                </a:lnTo>
                <a:lnTo>
                  <a:pt x="593" y="609"/>
                </a:lnTo>
                <a:lnTo>
                  <a:pt x="604" y="602"/>
                </a:lnTo>
                <a:lnTo>
                  <a:pt x="614" y="593"/>
                </a:lnTo>
                <a:lnTo>
                  <a:pt x="625" y="584"/>
                </a:lnTo>
                <a:lnTo>
                  <a:pt x="635" y="575"/>
                </a:lnTo>
                <a:lnTo>
                  <a:pt x="644" y="565"/>
                </a:lnTo>
                <a:lnTo>
                  <a:pt x="653" y="555"/>
                </a:lnTo>
                <a:lnTo>
                  <a:pt x="661" y="544"/>
                </a:lnTo>
                <a:lnTo>
                  <a:pt x="669" y="532"/>
                </a:lnTo>
                <a:lnTo>
                  <a:pt x="676" y="522"/>
                </a:lnTo>
                <a:lnTo>
                  <a:pt x="684" y="509"/>
                </a:lnTo>
                <a:lnTo>
                  <a:pt x="690" y="497"/>
                </a:lnTo>
                <a:lnTo>
                  <a:pt x="696" y="484"/>
                </a:lnTo>
                <a:lnTo>
                  <a:pt x="701" y="471"/>
                </a:lnTo>
                <a:lnTo>
                  <a:pt x="705" y="459"/>
                </a:lnTo>
                <a:lnTo>
                  <a:pt x="708" y="445"/>
                </a:lnTo>
                <a:lnTo>
                  <a:pt x="712" y="431"/>
                </a:lnTo>
                <a:lnTo>
                  <a:pt x="715" y="417"/>
                </a:lnTo>
                <a:lnTo>
                  <a:pt x="716" y="403"/>
                </a:lnTo>
                <a:lnTo>
                  <a:pt x="717" y="388"/>
                </a:lnTo>
                <a:lnTo>
                  <a:pt x="718" y="374"/>
                </a:lnTo>
                <a:lnTo>
                  <a:pt x="717" y="361"/>
                </a:lnTo>
                <a:lnTo>
                  <a:pt x="717" y="350"/>
                </a:lnTo>
                <a:lnTo>
                  <a:pt x="715" y="337"/>
                </a:lnTo>
                <a:lnTo>
                  <a:pt x="714" y="325"/>
                </a:lnTo>
                <a:lnTo>
                  <a:pt x="708" y="301"/>
                </a:lnTo>
                <a:lnTo>
                  <a:pt x="701" y="278"/>
                </a:lnTo>
                <a:lnTo>
                  <a:pt x="804" y="175"/>
                </a:lnTo>
                <a:lnTo>
                  <a:pt x="808" y="172"/>
                </a:lnTo>
                <a:lnTo>
                  <a:pt x="637" y="0"/>
                </a:lnTo>
                <a:lnTo>
                  <a:pt x="530" y="10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33" name="Freeform 4453">
            <a:extLst>
              <a:ext uri="{FF2B5EF4-FFF2-40B4-BE49-F238E27FC236}">
                <a16:creationId xmlns:a16="http://schemas.microsoft.com/office/drawing/2014/main" id="{C3344D1E-93E7-4337-AE66-721A3A9CB2CA}"/>
              </a:ext>
            </a:extLst>
          </p:cNvPr>
          <p:cNvSpPr>
            <a:spLocks/>
          </p:cNvSpPr>
          <p:nvPr/>
        </p:nvSpPr>
        <p:spPr bwMode="auto">
          <a:xfrm>
            <a:off x="2119797" y="4501668"/>
            <a:ext cx="40898" cy="68674"/>
          </a:xfrm>
          <a:custGeom>
            <a:avLst/>
            <a:gdLst>
              <a:gd name="T0" fmla="*/ 30 w 140"/>
              <a:gd name="T1" fmla="*/ 103 h 238"/>
              <a:gd name="T2" fmla="*/ 30 w 140"/>
              <a:gd name="T3" fmla="*/ 15 h 238"/>
              <a:gd name="T4" fmla="*/ 30 w 140"/>
              <a:gd name="T5" fmla="*/ 12 h 238"/>
              <a:gd name="T6" fmla="*/ 29 w 140"/>
              <a:gd name="T7" fmla="*/ 9 h 238"/>
              <a:gd name="T8" fmla="*/ 28 w 140"/>
              <a:gd name="T9" fmla="*/ 7 h 238"/>
              <a:gd name="T10" fmla="*/ 26 w 140"/>
              <a:gd name="T11" fmla="*/ 5 h 238"/>
              <a:gd name="T12" fmla="*/ 24 w 140"/>
              <a:gd name="T13" fmla="*/ 2 h 238"/>
              <a:gd name="T14" fmla="*/ 22 w 140"/>
              <a:gd name="T15" fmla="*/ 1 h 238"/>
              <a:gd name="T16" fmla="*/ 19 w 140"/>
              <a:gd name="T17" fmla="*/ 0 h 238"/>
              <a:gd name="T18" fmla="*/ 15 w 140"/>
              <a:gd name="T19" fmla="*/ 0 h 238"/>
              <a:gd name="T20" fmla="*/ 12 w 140"/>
              <a:gd name="T21" fmla="*/ 0 h 238"/>
              <a:gd name="T22" fmla="*/ 10 w 140"/>
              <a:gd name="T23" fmla="*/ 1 h 238"/>
              <a:gd name="T24" fmla="*/ 7 w 140"/>
              <a:gd name="T25" fmla="*/ 2 h 238"/>
              <a:gd name="T26" fmla="*/ 5 w 140"/>
              <a:gd name="T27" fmla="*/ 5 h 238"/>
              <a:gd name="T28" fmla="*/ 4 w 140"/>
              <a:gd name="T29" fmla="*/ 7 h 238"/>
              <a:gd name="T30" fmla="*/ 2 w 140"/>
              <a:gd name="T31" fmla="*/ 9 h 238"/>
              <a:gd name="T32" fmla="*/ 2 w 140"/>
              <a:gd name="T33" fmla="*/ 12 h 238"/>
              <a:gd name="T34" fmla="*/ 0 w 140"/>
              <a:gd name="T35" fmla="*/ 15 h 238"/>
              <a:gd name="T36" fmla="*/ 0 w 140"/>
              <a:gd name="T37" fmla="*/ 109 h 238"/>
              <a:gd name="T38" fmla="*/ 0 w 140"/>
              <a:gd name="T39" fmla="*/ 113 h 238"/>
              <a:gd name="T40" fmla="*/ 2 w 140"/>
              <a:gd name="T41" fmla="*/ 115 h 238"/>
              <a:gd name="T42" fmla="*/ 3 w 140"/>
              <a:gd name="T43" fmla="*/ 118 h 238"/>
              <a:gd name="T44" fmla="*/ 5 w 140"/>
              <a:gd name="T45" fmla="*/ 120 h 238"/>
              <a:gd name="T46" fmla="*/ 114 w 140"/>
              <a:gd name="T47" fmla="*/ 233 h 238"/>
              <a:gd name="T48" fmla="*/ 116 w 140"/>
              <a:gd name="T49" fmla="*/ 236 h 238"/>
              <a:gd name="T50" fmla="*/ 119 w 140"/>
              <a:gd name="T51" fmla="*/ 237 h 238"/>
              <a:gd name="T52" fmla="*/ 122 w 140"/>
              <a:gd name="T53" fmla="*/ 238 h 238"/>
              <a:gd name="T54" fmla="*/ 125 w 140"/>
              <a:gd name="T55" fmla="*/ 238 h 238"/>
              <a:gd name="T56" fmla="*/ 128 w 140"/>
              <a:gd name="T57" fmla="*/ 238 h 238"/>
              <a:gd name="T58" fmla="*/ 130 w 140"/>
              <a:gd name="T59" fmla="*/ 237 h 238"/>
              <a:gd name="T60" fmla="*/ 133 w 140"/>
              <a:gd name="T61" fmla="*/ 236 h 238"/>
              <a:gd name="T62" fmla="*/ 135 w 140"/>
              <a:gd name="T63" fmla="*/ 233 h 238"/>
              <a:gd name="T64" fmla="*/ 137 w 140"/>
              <a:gd name="T65" fmla="*/ 231 h 238"/>
              <a:gd name="T66" fmla="*/ 139 w 140"/>
              <a:gd name="T67" fmla="*/ 228 h 238"/>
              <a:gd name="T68" fmla="*/ 140 w 140"/>
              <a:gd name="T69" fmla="*/ 226 h 238"/>
              <a:gd name="T70" fmla="*/ 140 w 140"/>
              <a:gd name="T71" fmla="*/ 223 h 238"/>
              <a:gd name="T72" fmla="*/ 140 w 140"/>
              <a:gd name="T73" fmla="*/ 221 h 238"/>
              <a:gd name="T74" fmla="*/ 139 w 140"/>
              <a:gd name="T75" fmla="*/ 217 h 238"/>
              <a:gd name="T76" fmla="*/ 137 w 140"/>
              <a:gd name="T77" fmla="*/ 215 h 238"/>
              <a:gd name="T78" fmla="*/ 135 w 140"/>
              <a:gd name="T79" fmla="*/ 212 h 238"/>
              <a:gd name="T80" fmla="*/ 30 w 140"/>
              <a:gd name="T81" fmla="*/ 10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0" h="238">
                <a:moveTo>
                  <a:pt x="30" y="103"/>
                </a:moveTo>
                <a:lnTo>
                  <a:pt x="30" y="15"/>
                </a:lnTo>
                <a:lnTo>
                  <a:pt x="30" y="12"/>
                </a:lnTo>
                <a:lnTo>
                  <a:pt x="29" y="9"/>
                </a:lnTo>
                <a:lnTo>
                  <a:pt x="28" y="7"/>
                </a:lnTo>
                <a:lnTo>
                  <a:pt x="26" y="5"/>
                </a:lnTo>
                <a:lnTo>
                  <a:pt x="24" y="2"/>
                </a:lnTo>
                <a:lnTo>
                  <a:pt x="22" y="1"/>
                </a:lnTo>
                <a:lnTo>
                  <a:pt x="19" y="0"/>
                </a:lnTo>
                <a:lnTo>
                  <a:pt x="15" y="0"/>
                </a:lnTo>
                <a:lnTo>
                  <a:pt x="12" y="0"/>
                </a:lnTo>
                <a:lnTo>
                  <a:pt x="10" y="1"/>
                </a:lnTo>
                <a:lnTo>
                  <a:pt x="7" y="2"/>
                </a:lnTo>
                <a:lnTo>
                  <a:pt x="5" y="5"/>
                </a:lnTo>
                <a:lnTo>
                  <a:pt x="4" y="7"/>
                </a:lnTo>
                <a:lnTo>
                  <a:pt x="2" y="9"/>
                </a:lnTo>
                <a:lnTo>
                  <a:pt x="2" y="12"/>
                </a:lnTo>
                <a:lnTo>
                  <a:pt x="0" y="15"/>
                </a:lnTo>
                <a:lnTo>
                  <a:pt x="0" y="109"/>
                </a:lnTo>
                <a:lnTo>
                  <a:pt x="0" y="113"/>
                </a:lnTo>
                <a:lnTo>
                  <a:pt x="2" y="115"/>
                </a:lnTo>
                <a:lnTo>
                  <a:pt x="3" y="118"/>
                </a:lnTo>
                <a:lnTo>
                  <a:pt x="5" y="120"/>
                </a:lnTo>
                <a:lnTo>
                  <a:pt x="114" y="233"/>
                </a:lnTo>
                <a:lnTo>
                  <a:pt x="116" y="236"/>
                </a:lnTo>
                <a:lnTo>
                  <a:pt x="119" y="237"/>
                </a:lnTo>
                <a:lnTo>
                  <a:pt x="122" y="238"/>
                </a:lnTo>
                <a:lnTo>
                  <a:pt x="125" y="238"/>
                </a:lnTo>
                <a:lnTo>
                  <a:pt x="128" y="238"/>
                </a:lnTo>
                <a:lnTo>
                  <a:pt x="130" y="237"/>
                </a:lnTo>
                <a:lnTo>
                  <a:pt x="133" y="236"/>
                </a:lnTo>
                <a:lnTo>
                  <a:pt x="135" y="233"/>
                </a:lnTo>
                <a:lnTo>
                  <a:pt x="137" y="231"/>
                </a:lnTo>
                <a:lnTo>
                  <a:pt x="139" y="228"/>
                </a:lnTo>
                <a:lnTo>
                  <a:pt x="140" y="226"/>
                </a:lnTo>
                <a:lnTo>
                  <a:pt x="140" y="223"/>
                </a:lnTo>
                <a:lnTo>
                  <a:pt x="140" y="221"/>
                </a:lnTo>
                <a:lnTo>
                  <a:pt x="139" y="217"/>
                </a:lnTo>
                <a:lnTo>
                  <a:pt x="137" y="215"/>
                </a:lnTo>
                <a:lnTo>
                  <a:pt x="135" y="212"/>
                </a:lnTo>
                <a:lnTo>
                  <a:pt x="30" y="103"/>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28" name="矩形 27">
            <a:extLst>
              <a:ext uri="{FF2B5EF4-FFF2-40B4-BE49-F238E27FC236}">
                <a16:creationId xmlns:a16="http://schemas.microsoft.com/office/drawing/2014/main" id="{4238B3E8-295A-4455-99B8-7CAE94D3A007}"/>
              </a:ext>
            </a:extLst>
          </p:cNvPr>
          <p:cNvSpPr/>
          <p:nvPr/>
        </p:nvSpPr>
        <p:spPr>
          <a:xfrm>
            <a:off x="1395183" y="5131993"/>
            <a:ext cx="1468213" cy="440377"/>
          </a:xfrm>
          <a:prstGeom prst="rect">
            <a:avLst/>
          </a:prstGeom>
        </p:spPr>
        <p:txBody>
          <a:bodyPr wrap="square">
            <a:spAutoFit/>
            <a:scene3d>
              <a:camera prst="orthographicFront"/>
              <a:lightRig rig="threePt" dir="t"/>
            </a:scene3d>
            <a:sp3d contourW="12700"/>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100000">
                      <a:srgbClr val="F26B2A"/>
                    </a:gs>
                    <a:gs pos="0">
                      <a:srgbClr val="FDC830"/>
                    </a:gs>
                  </a:gsLst>
                  <a:lin ang="2700000" scaled="1"/>
                </a:gradFill>
                <a:effectLst/>
                <a:uLnTx/>
                <a:uFillTx/>
                <a:latin typeface="思源黑体 CN Bold" panose="020B0800000000000000" pitchFamily="34" charset="-122"/>
                <a:ea typeface="思源黑体 CN Bold" panose="020B0800000000000000" pitchFamily="34" charset="-122"/>
              </a:rPr>
              <a:t>标题文字</a:t>
            </a:r>
          </a:p>
        </p:txBody>
      </p:sp>
      <p:sp>
        <p:nvSpPr>
          <p:cNvPr id="29" name="文本框 28">
            <a:extLst>
              <a:ext uri="{FF2B5EF4-FFF2-40B4-BE49-F238E27FC236}">
                <a16:creationId xmlns:a16="http://schemas.microsoft.com/office/drawing/2014/main" id="{DE8BEBEF-60CE-4792-A463-2D89AF56B3CB}"/>
              </a:ext>
            </a:extLst>
          </p:cNvPr>
          <p:cNvSpPr txBox="1"/>
          <p:nvPr/>
        </p:nvSpPr>
        <p:spPr>
          <a:xfrm>
            <a:off x="1250392" y="5572370"/>
            <a:ext cx="1757796" cy="617605"/>
          </a:xfrm>
          <a:prstGeom prst="rect">
            <a:avLst/>
          </a:prstGeom>
          <a:noFill/>
        </p:spPr>
        <p:txBody>
          <a:bodyPr wrap="square" rtlCol="0">
            <a:spAutoFit/>
            <a:scene3d>
              <a:camera prst="orthographicFront"/>
              <a:lightRig rig="threePt" dir="t"/>
            </a:scene3d>
            <a:sp3d contourW="12700"/>
          </a:bodyPr>
          <a:lstStyle/>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rPr>
              <a:t>单击此处键入单击此处</a:t>
            </a:r>
            <a:endParaRPr kumimoji="0" lang="en-US" altLang="zh-CN"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rPr>
              <a:t>键入文本单击此处</a:t>
            </a:r>
            <a:endParaRPr kumimoji="0" lang="en-US" altLang="zh-CN"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endParaRPr>
          </a:p>
        </p:txBody>
      </p:sp>
      <p:sp>
        <p:nvSpPr>
          <p:cNvPr id="58" name="Freeform 5">
            <a:extLst>
              <a:ext uri="{FF2B5EF4-FFF2-40B4-BE49-F238E27FC236}">
                <a16:creationId xmlns:a16="http://schemas.microsoft.com/office/drawing/2014/main" id="{9CE3CAF7-5741-48F8-8A4D-266A70D71642}"/>
              </a:ext>
            </a:extLst>
          </p:cNvPr>
          <p:cNvSpPr>
            <a:spLocks/>
          </p:cNvSpPr>
          <p:nvPr/>
        </p:nvSpPr>
        <p:spPr bwMode="auto">
          <a:xfrm>
            <a:off x="4410922" y="4268984"/>
            <a:ext cx="192024" cy="519065"/>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solidFill>
            <a:sysClr val="window" lastClr="FFFFFF">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59" name="Freeform 6">
            <a:extLst>
              <a:ext uri="{FF2B5EF4-FFF2-40B4-BE49-F238E27FC236}">
                <a16:creationId xmlns:a16="http://schemas.microsoft.com/office/drawing/2014/main" id="{199A6878-79CA-49A7-BAB4-E7B7CEF70C63}"/>
              </a:ext>
            </a:extLst>
          </p:cNvPr>
          <p:cNvSpPr>
            <a:spLocks/>
          </p:cNvSpPr>
          <p:nvPr/>
        </p:nvSpPr>
        <p:spPr bwMode="auto">
          <a:xfrm>
            <a:off x="3996151" y="4759023"/>
            <a:ext cx="491581" cy="260386"/>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solidFill>
            <a:sysClr val="window" lastClr="FFFFFF">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60" name="Freeform 7">
            <a:extLst>
              <a:ext uri="{FF2B5EF4-FFF2-40B4-BE49-F238E27FC236}">
                <a16:creationId xmlns:a16="http://schemas.microsoft.com/office/drawing/2014/main" id="{26A0F001-05AA-457E-8D71-8E7C8D318DF7}"/>
              </a:ext>
            </a:extLst>
          </p:cNvPr>
          <p:cNvSpPr>
            <a:spLocks/>
          </p:cNvSpPr>
          <p:nvPr/>
        </p:nvSpPr>
        <p:spPr bwMode="auto">
          <a:xfrm>
            <a:off x="3622345" y="4564373"/>
            <a:ext cx="349910" cy="418326"/>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solidFill>
            <a:sysClr val="window" lastClr="FFFFFF">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61" name="Freeform 8">
            <a:extLst>
              <a:ext uri="{FF2B5EF4-FFF2-40B4-BE49-F238E27FC236}">
                <a16:creationId xmlns:a16="http://schemas.microsoft.com/office/drawing/2014/main" id="{A53DDDF7-5979-41FC-BCDD-C3F62CDC1EA8}"/>
              </a:ext>
            </a:extLst>
          </p:cNvPr>
          <p:cNvSpPr>
            <a:spLocks/>
          </p:cNvSpPr>
          <p:nvPr/>
        </p:nvSpPr>
        <p:spPr bwMode="auto">
          <a:xfrm>
            <a:off x="3996151" y="4037625"/>
            <a:ext cx="491581" cy="257825"/>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lang="en-US" sz="1600" kern="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62" name="Freeform 9">
            <a:extLst>
              <a:ext uri="{FF2B5EF4-FFF2-40B4-BE49-F238E27FC236}">
                <a16:creationId xmlns:a16="http://schemas.microsoft.com/office/drawing/2014/main" id="{014BA6F0-2B4F-4484-B087-DFED2B635886}"/>
              </a:ext>
            </a:extLst>
          </p:cNvPr>
          <p:cNvSpPr>
            <a:spLocks/>
          </p:cNvSpPr>
          <p:nvPr/>
        </p:nvSpPr>
        <p:spPr bwMode="auto">
          <a:xfrm>
            <a:off x="3622345" y="4071773"/>
            <a:ext cx="349910" cy="420886"/>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solidFill>
            <a:sysClr val="window" lastClr="FFFFFF">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47" name="Oval 96">
            <a:extLst>
              <a:ext uri="{FF2B5EF4-FFF2-40B4-BE49-F238E27FC236}">
                <a16:creationId xmlns:a16="http://schemas.microsoft.com/office/drawing/2014/main" id="{318DD1EB-D49E-4830-94CD-E64396FF57CF}"/>
              </a:ext>
            </a:extLst>
          </p:cNvPr>
          <p:cNvSpPr/>
          <p:nvPr/>
        </p:nvSpPr>
        <p:spPr>
          <a:xfrm>
            <a:off x="3936161" y="3562583"/>
            <a:ext cx="352969" cy="353088"/>
          </a:xfrm>
          <a:prstGeom prst="ellipse">
            <a:avLst/>
          </a:prstGeom>
          <a:solidFill>
            <a:sysClr val="windowText" lastClr="000000">
              <a:lumMod val="75000"/>
              <a:lumOff val="25000"/>
            </a:sysClr>
          </a:solidFill>
          <a:ln w="158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2</a:t>
            </a:r>
          </a:p>
        </p:txBody>
      </p:sp>
      <p:sp>
        <p:nvSpPr>
          <p:cNvPr id="48" name="Oval 101">
            <a:extLst>
              <a:ext uri="{FF2B5EF4-FFF2-40B4-BE49-F238E27FC236}">
                <a16:creationId xmlns:a16="http://schemas.microsoft.com/office/drawing/2014/main" id="{0F4996DA-604A-4275-AE51-12D9DD5CFF7C}"/>
              </a:ext>
            </a:extLst>
          </p:cNvPr>
          <p:cNvSpPr/>
          <p:nvPr/>
        </p:nvSpPr>
        <p:spPr>
          <a:xfrm>
            <a:off x="3844923" y="4259425"/>
            <a:ext cx="535445" cy="535626"/>
          </a:xfrm>
          <a:prstGeom prst="ellipse">
            <a:avLst/>
          </a:pr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lang="en-US" sz="1600" kern="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53" name="Freeform 3105">
            <a:extLst>
              <a:ext uri="{FF2B5EF4-FFF2-40B4-BE49-F238E27FC236}">
                <a16:creationId xmlns:a16="http://schemas.microsoft.com/office/drawing/2014/main" id="{3B45D02C-515F-48B5-9E50-E7E07F3C8E29}"/>
              </a:ext>
            </a:extLst>
          </p:cNvPr>
          <p:cNvSpPr>
            <a:spLocks/>
          </p:cNvSpPr>
          <p:nvPr/>
        </p:nvSpPr>
        <p:spPr bwMode="auto">
          <a:xfrm>
            <a:off x="4117028" y="4395735"/>
            <a:ext cx="17528" cy="81824"/>
          </a:xfrm>
          <a:custGeom>
            <a:avLst/>
            <a:gdLst>
              <a:gd name="T0" fmla="*/ 47 w 47"/>
              <a:gd name="T1" fmla="*/ 0 h 222"/>
              <a:gd name="T2" fmla="*/ 0 w 47"/>
              <a:gd name="T3" fmla="*/ 0 h 222"/>
              <a:gd name="T4" fmla="*/ 0 w 47"/>
              <a:gd name="T5" fmla="*/ 215 h 222"/>
              <a:gd name="T6" fmla="*/ 11 w 47"/>
              <a:gd name="T7" fmla="*/ 216 h 222"/>
              <a:gd name="T8" fmla="*/ 23 w 47"/>
              <a:gd name="T9" fmla="*/ 217 h 222"/>
              <a:gd name="T10" fmla="*/ 35 w 47"/>
              <a:gd name="T11" fmla="*/ 220 h 222"/>
              <a:gd name="T12" fmla="*/ 47 w 47"/>
              <a:gd name="T13" fmla="*/ 222 h 222"/>
              <a:gd name="T14" fmla="*/ 47 w 47"/>
              <a:gd name="T15" fmla="*/ 0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222">
                <a:moveTo>
                  <a:pt x="47" y="0"/>
                </a:moveTo>
                <a:lnTo>
                  <a:pt x="0" y="0"/>
                </a:lnTo>
                <a:lnTo>
                  <a:pt x="0" y="215"/>
                </a:lnTo>
                <a:lnTo>
                  <a:pt x="11" y="216"/>
                </a:lnTo>
                <a:lnTo>
                  <a:pt x="23" y="217"/>
                </a:lnTo>
                <a:lnTo>
                  <a:pt x="35" y="220"/>
                </a:lnTo>
                <a:lnTo>
                  <a:pt x="47" y="222"/>
                </a:lnTo>
                <a:lnTo>
                  <a:pt x="47"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54" name="Freeform 3106">
            <a:extLst>
              <a:ext uri="{FF2B5EF4-FFF2-40B4-BE49-F238E27FC236}">
                <a16:creationId xmlns:a16="http://schemas.microsoft.com/office/drawing/2014/main" id="{0392EDA8-6408-4CF3-AC61-F8B3DBC6021F}"/>
              </a:ext>
            </a:extLst>
          </p:cNvPr>
          <p:cNvSpPr>
            <a:spLocks/>
          </p:cNvSpPr>
          <p:nvPr/>
        </p:nvSpPr>
        <p:spPr bwMode="auto">
          <a:xfrm>
            <a:off x="4143319" y="4395735"/>
            <a:ext cx="26292" cy="90591"/>
          </a:xfrm>
          <a:custGeom>
            <a:avLst/>
            <a:gdLst>
              <a:gd name="T0" fmla="*/ 72 w 72"/>
              <a:gd name="T1" fmla="*/ 85 h 247"/>
              <a:gd name="T2" fmla="*/ 72 w 72"/>
              <a:gd name="T3" fmla="*/ 84 h 247"/>
              <a:gd name="T4" fmla="*/ 72 w 72"/>
              <a:gd name="T5" fmla="*/ 83 h 247"/>
              <a:gd name="T6" fmla="*/ 72 w 72"/>
              <a:gd name="T7" fmla="*/ 12 h 247"/>
              <a:gd name="T8" fmla="*/ 71 w 72"/>
              <a:gd name="T9" fmla="*/ 7 h 247"/>
              <a:gd name="T10" fmla="*/ 69 w 72"/>
              <a:gd name="T11" fmla="*/ 3 h 247"/>
              <a:gd name="T12" fmla="*/ 65 w 72"/>
              <a:gd name="T13" fmla="*/ 1 h 247"/>
              <a:gd name="T14" fmla="*/ 61 w 72"/>
              <a:gd name="T15" fmla="*/ 0 h 247"/>
              <a:gd name="T16" fmla="*/ 0 w 72"/>
              <a:gd name="T17" fmla="*/ 0 h 247"/>
              <a:gd name="T18" fmla="*/ 0 w 72"/>
              <a:gd name="T19" fmla="*/ 229 h 247"/>
              <a:gd name="T20" fmla="*/ 12 w 72"/>
              <a:gd name="T21" fmla="*/ 233 h 247"/>
              <a:gd name="T22" fmla="*/ 23 w 72"/>
              <a:gd name="T23" fmla="*/ 238 h 247"/>
              <a:gd name="T24" fmla="*/ 33 w 72"/>
              <a:gd name="T25" fmla="*/ 242 h 247"/>
              <a:gd name="T26" fmla="*/ 44 w 72"/>
              <a:gd name="T27" fmla="*/ 247 h 247"/>
              <a:gd name="T28" fmla="*/ 72 w 72"/>
              <a:gd name="T29" fmla="*/ 85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 h="247">
                <a:moveTo>
                  <a:pt x="72" y="85"/>
                </a:moveTo>
                <a:lnTo>
                  <a:pt x="72" y="84"/>
                </a:lnTo>
                <a:lnTo>
                  <a:pt x="72" y="83"/>
                </a:lnTo>
                <a:lnTo>
                  <a:pt x="72" y="12"/>
                </a:lnTo>
                <a:lnTo>
                  <a:pt x="71" y="7"/>
                </a:lnTo>
                <a:lnTo>
                  <a:pt x="69" y="3"/>
                </a:lnTo>
                <a:lnTo>
                  <a:pt x="65" y="1"/>
                </a:lnTo>
                <a:lnTo>
                  <a:pt x="61" y="0"/>
                </a:lnTo>
                <a:lnTo>
                  <a:pt x="0" y="0"/>
                </a:lnTo>
                <a:lnTo>
                  <a:pt x="0" y="229"/>
                </a:lnTo>
                <a:lnTo>
                  <a:pt x="12" y="233"/>
                </a:lnTo>
                <a:lnTo>
                  <a:pt x="23" y="238"/>
                </a:lnTo>
                <a:lnTo>
                  <a:pt x="33" y="242"/>
                </a:lnTo>
                <a:lnTo>
                  <a:pt x="44" y="247"/>
                </a:lnTo>
                <a:lnTo>
                  <a:pt x="72" y="85"/>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55" name="Freeform 3107">
            <a:extLst>
              <a:ext uri="{FF2B5EF4-FFF2-40B4-BE49-F238E27FC236}">
                <a16:creationId xmlns:a16="http://schemas.microsoft.com/office/drawing/2014/main" id="{AE9765E5-58E3-4567-8852-251064BDDE9E}"/>
              </a:ext>
            </a:extLst>
          </p:cNvPr>
          <p:cNvSpPr>
            <a:spLocks/>
          </p:cNvSpPr>
          <p:nvPr/>
        </p:nvSpPr>
        <p:spPr bwMode="auto">
          <a:xfrm>
            <a:off x="4055681" y="4395735"/>
            <a:ext cx="26292" cy="90591"/>
          </a:xfrm>
          <a:custGeom>
            <a:avLst/>
            <a:gdLst>
              <a:gd name="T0" fmla="*/ 28 w 71"/>
              <a:gd name="T1" fmla="*/ 247 h 247"/>
              <a:gd name="T2" fmla="*/ 39 w 71"/>
              <a:gd name="T3" fmla="*/ 242 h 247"/>
              <a:gd name="T4" fmla="*/ 50 w 71"/>
              <a:gd name="T5" fmla="*/ 238 h 247"/>
              <a:gd name="T6" fmla="*/ 60 w 71"/>
              <a:gd name="T7" fmla="*/ 233 h 247"/>
              <a:gd name="T8" fmla="*/ 71 w 71"/>
              <a:gd name="T9" fmla="*/ 229 h 247"/>
              <a:gd name="T10" fmla="*/ 71 w 71"/>
              <a:gd name="T11" fmla="*/ 0 h 247"/>
              <a:gd name="T12" fmla="*/ 12 w 71"/>
              <a:gd name="T13" fmla="*/ 0 h 247"/>
              <a:gd name="T14" fmla="*/ 7 w 71"/>
              <a:gd name="T15" fmla="*/ 1 h 247"/>
              <a:gd name="T16" fmla="*/ 3 w 71"/>
              <a:gd name="T17" fmla="*/ 3 h 247"/>
              <a:gd name="T18" fmla="*/ 1 w 71"/>
              <a:gd name="T19" fmla="*/ 7 h 247"/>
              <a:gd name="T20" fmla="*/ 0 w 71"/>
              <a:gd name="T21" fmla="*/ 12 h 247"/>
              <a:gd name="T22" fmla="*/ 0 w 71"/>
              <a:gd name="T23" fmla="*/ 83 h 247"/>
              <a:gd name="T24" fmla="*/ 0 w 71"/>
              <a:gd name="T25" fmla="*/ 84 h 247"/>
              <a:gd name="T26" fmla="*/ 0 w 71"/>
              <a:gd name="T27" fmla="*/ 85 h 247"/>
              <a:gd name="T28" fmla="*/ 28 w 71"/>
              <a:gd name="T29"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247">
                <a:moveTo>
                  <a:pt x="28" y="247"/>
                </a:moveTo>
                <a:lnTo>
                  <a:pt x="39" y="242"/>
                </a:lnTo>
                <a:lnTo>
                  <a:pt x="50" y="238"/>
                </a:lnTo>
                <a:lnTo>
                  <a:pt x="60" y="233"/>
                </a:lnTo>
                <a:lnTo>
                  <a:pt x="71" y="229"/>
                </a:lnTo>
                <a:lnTo>
                  <a:pt x="71" y="0"/>
                </a:lnTo>
                <a:lnTo>
                  <a:pt x="12" y="0"/>
                </a:lnTo>
                <a:lnTo>
                  <a:pt x="7" y="1"/>
                </a:lnTo>
                <a:lnTo>
                  <a:pt x="3" y="3"/>
                </a:lnTo>
                <a:lnTo>
                  <a:pt x="1" y="7"/>
                </a:lnTo>
                <a:lnTo>
                  <a:pt x="0" y="12"/>
                </a:lnTo>
                <a:lnTo>
                  <a:pt x="0" y="83"/>
                </a:lnTo>
                <a:lnTo>
                  <a:pt x="0" y="84"/>
                </a:lnTo>
                <a:lnTo>
                  <a:pt x="0" y="85"/>
                </a:lnTo>
                <a:lnTo>
                  <a:pt x="28" y="24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56" name="Freeform 3108">
            <a:extLst>
              <a:ext uri="{FF2B5EF4-FFF2-40B4-BE49-F238E27FC236}">
                <a16:creationId xmlns:a16="http://schemas.microsoft.com/office/drawing/2014/main" id="{2A8B237D-467D-4F9F-95FC-30BE9ABD3723}"/>
              </a:ext>
            </a:extLst>
          </p:cNvPr>
          <p:cNvSpPr>
            <a:spLocks/>
          </p:cNvSpPr>
          <p:nvPr/>
        </p:nvSpPr>
        <p:spPr bwMode="auto">
          <a:xfrm>
            <a:off x="4090736" y="4395735"/>
            <a:ext cx="17528" cy="81824"/>
          </a:xfrm>
          <a:custGeom>
            <a:avLst/>
            <a:gdLst>
              <a:gd name="T0" fmla="*/ 48 w 48"/>
              <a:gd name="T1" fmla="*/ 0 h 222"/>
              <a:gd name="T2" fmla="*/ 0 w 48"/>
              <a:gd name="T3" fmla="*/ 0 h 222"/>
              <a:gd name="T4" fmla="*/ 0 w 48"/>
              <a:gd name="T5" fmla="*/ 222 h 222"/>
              <a:gd name="T6" fmla="*/ 11 w 48"/>
              <a:gd name="T7" fmla="*/ 220 h 222"/>
              <a:gd name="T8" fmla="*/ 23 w 48"/>
              <a:gd name="T9" fmla="*/ 217 h 222"/>
              <a:gd name="T10" fmla="*/ 36 w 48"/>
              <a:gd name="T11" fmla="*/ 216 h 222"/>
              <a:gd name="T12" fmla="*/ 48 w 48"/>
              <a:gd name="T13" fmla="*/ 215 h 222"/>
              <a:gd name="T14" fmla="*/ 48 w 48"/>
              <a:gd name="T15" fmla="*/ 0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222">
                <a:moveTo>
                  <a:pt x="48" y="0"/>
                </a:moveTo>
                <a:lnTo>
                  <a:pt x="0" y="0"/>
                </a:lnTo>
                <a:lnTo>
                  <a:pt x="0" y="222"/>
                </a:lnTo>
                <a:lnTo>
                  <a:pt x="11" y="220"/>
                </a:lnTo>
                <a:lnTo>
                  <a:pt x="23" y="217"/>
                </a:lnTo>
                <a:lnTo>
                  <a:pt x="36" y="216"/>
                </a:lnTo>
                <a:lnTo>
                  <a:pt x="48" y="215"/>
                </a:lnTo>
                <a:lnTo>
                  <a:pt x="48"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57" name="Freeform 3109">
            <a:extLst>
              <a:ext uri="{FF2B5EF4-FFF2-40B4-BE49-F238E27FC236}">
                <a16:creationId xmlns:a16="http://schemas.microsoft.com/office/drawing/2014/main" id="{2C3998C5-DBF6-40D0-94DA-14A0277D56A8}"/>
              </a:ext>
            </a:extLst>
          </p:cNvPr>
          <p:cNvSpPr>
            <a:spLocks noEditPoints="1"/>
          </p:cNvSpPr>
          <p:nvPr/>
        </p:nvSpPr>
        <p:spPr bwMode="auto">
          <a:xfrm>
            <a:off x="4025007" y="4483403"/>
            <a:ext cx="175277" cy="175337"/>
          </a:xfrm>
          <a:custGeom>
            <a:avLst/>
            <a:gdLst>
              <a:gd name="T0" fmla="*/ 305 w 478"/>
              <a:gd name="T1" fmla="*/ 265 h 479"/>
              <a:gd name="T2" fmla="*/ 340 w 478"/>
              <a:gd name="T3" fmla="*/ 373 h 479"/>
              <a:gd name="T4" fmla="*/ 336 w 478"/>
              <a:gd name="T5" fmla="*/ 377 h 479"/>
              <a:gd name="T6" fmla="*/ 333 w 478"/>
              <a:gd name="T7" fmla="*/ 377 h 479"/>
              <a:gd name="T8" fmla="*/ 239 w 478"/>
              <a:gd name="T9" fmla="*/ 319 h 479"/>
              <a:gd name="T10" fmla="*/ 142 w 478"/>
              <a:gd name="T11" fmla="*/ 377 h 479"/>
              <a:gd name="T12" fmla="*/ 138 w 478"/>
              <a:gd name="T13" fmla="*/ 373 h 479"/>
              <a:gd name="T14" fmla="*/ 172 w 478"/>
              <a:gd name="T15" fmla="*/ 265 h 479"/>
              <a:gd name="T16" fmla="*/ 101 w 478"/>
              <a:gd name="T17" fmla="*/ 206 h 479"/>
              <a:gd name="T18" fmla="*/ 103 w 478"/>
              <a:gd name="T19" fmla="*/ 199 h 479"/>
              <a:gd name="T20" fmla="*/ 188 w 478"/>
              <a:gd name="T21" fmla="*/ 197 h 479"/>
              <a:gd name="T22" fmla="*/ 235 w 478"/>
              <a:gd name="T23" fmla="*/ 103 h 479"/>
              <a:gd name="T24" fmla="*/ 242 w 478"/>
              <a:gd name="T25" fmla="*/ 103 h 479"/>
              <a:gd name="T26" fmla="*/ 290 w 478"/>
              <a:gd name="T27" fmla="*/ 197 h 479"/>
              <a:gd name="T28" fmla="*/ 374 w 478"/>
              <a:gd name="T29" fmla="*/ 199 h 479"/>
              <a:gd name="T30" fmla="*/ 377 w 478"/>
              <a:gd name="T31" fmla="*/ 206 h 479"/>
              <a:gd name="T32" fmla="*/ 239 w 478"/>
              <a:gd name="T33" fmla="*/ 0 h 479"/>
              <a:gd name="T34" fmla="*/ 214 w 478"/>
              <a:gd name="T35" fmla="*/ 1 h 479"/>
              <a:gd name="T36" fmla="*/ 190 w 478"/>
              <a:gd name="T37" fmla="*/ 5 h 479"/>
              <a:gd name="T38" fmla="*/ 146 w 478"/>
              <a:gd name="T39" fmla="*/ 19 h 479"/>
              <a:gd name="T40" fmla="*/ 104 w 478"/>
              <a:gd name="T41" fmla="*/ 42 h 479"/>
              <a:gd name="T42" fmla="*/ 70 w 478"/>
              <a:gd name="T43" fmla="*/ 70 h 479"/>
              <a:gd name="T44" fmla="*/ 40 w 478"/>
              <a:gd name="T45" fmla="*/ 106 h 479"/>
              <a:gd name="T46" fmla="*/ 17 w 478"/>
              <a:gd name="T47" fmla="*/ 146 h 479"/>
              <a:gd name="T48" fmla="*/ 4 w 478"/>
              <a:gd name="T49" fmla="*/ 191 h 479"/>
              <a:gd name="T50" fmla="*/ 1 w 478"/>
              <a:gd name="T51" fmla="*/ 215 h 479"/>
              <a:gd name="T52" fmla="*/ 0 w 478"/>
              <a:gd name="T53" fmla="*/ 240 h 479"/>
              <a:gd name="T54" fmla="*/ 1 w 478"/>
              <a:gd name="T55" fmla="*/ 264 h 479"/>
              <a:gd name="T56" fmla="*/ 4 w 478"/>
              <a:gd name="T57" fmla="*/ 288 h 479"/>
              <a:gd name="T58" fmla="*/ 17 w 478"/>
              <a:gd name="T59" fmla="*/ 333 h 479"/>
              <a:gd name="T60" fmla="*/ 40 w 478"/>
              <a:gd name="T61" fmla="*/ 373 h 479"/>
              <a:gd name="T62" fmla="*/ 70 w 478"/>
              <a:gd name="T63" fmla="*/ 409 h 479"/>
              <a:gd name="T64" fmla="*/ 104 w 478"/>
              <a:gd name="T65" fmla="*/ 438 h 479"/>
              <a:gd name="T66" fmla="*/ 146 w 478"/>
              <a:gd name="T67" fmla="*/ 460 h 479"/>
              <a:gd name="T68" fmla="*/ 190 w 478"/>
              <a:gd name="T69" fmla="*/ 475 h 479"/>
              <a:gd name="T70" fmla="*/ 214 w 478"/>
              <a:gd name="T71" fmla="*/ 478 h 479"/>
              <a:gd name="T72" fmla="*/ 239 w 478"/>
              <a:gd name="T73" fmla="*/ 479 h 479"/>
              <a:gd name="T74" fmla="*/ 262 w 478"/>
              <a:gd name="T75" fmla="*/ 478 h 479"/>
              <a:gd name="T76" fmla="*/ 286 w 478"/>
              <a:gd name="T77" fmla="*/ 475 h 479"/>
              <a:gd name="T78" fmla="*/ 331 w 478"/>
              <a:gd name="T79" fmla="*/ 460 h 479"/>
              <a:gd name="T80" fmla="*/ 372 w 478"/>
              <a:gd name="T81" fmla="*/ 438 h 479"/>
              <a:gd name="T82" fmla="*/ 408 w 478"/>
              <a:gd name="T83" fmla="*/ 409 h 479"/>
              <a:gd name="T84" fmla="*/ 437 w 478"/>
              <a:gd name="T85" fmla="*/ 373 h 479"/>
              <a:gd name="T86" fmla="*/ 459 w 478"/>
              <a:gd name="T87" fmla="*/ 333 h 479"/>
              <a:gd name="T88" fmla="*/ 473 w 478"/>
              <a:gd name="T89" fmla="*/ 288 h 479"/>
              <a:gd name="T90" fmla="*/ 477 w 478"/>
              <a:gd name="T91" fmla="*/ 264 h 479"/>
              <a:gd name="T92" fmla="*/ 478 w 478"/>
              <a:gd name="T93" fmla="*/ 240 h 479"/>
              <a:gd name="T94" fmla="*/ 477 w 478"/>
              <a:gd name="T95" fmla="*/ 215 h 479"/>
              <a:gd name="T96" fmla="*/ 473 w 478"/>
              <a:gd name="T97" fmla="*/ 191 h 479"/>
              <a:gd name="T98" fmla="*/ 459 w 478"/>
              <a:gd name="T99" fmla="*/ 146 h 479"/>
              <a:gd name="T100" fmla="*/ 437 w 478"/>
              <a:gd name="T101" fmla="*/ 106 h 479"/>
              <a:gd name="T102" fmla="*/ 408 w 478"/>
              <a:gd name="T103" fmla="*/ 70 h 479"/>
              <a:gd name="T104" fmla="*/ 372 w 478"/>
              <a:gd name="T105" fmla="*/ 42 h 479"/>
              <a:gd name="T106" fmla="*/ 331 w 478"/>
              <a:gd name="T107" fmla="*/ 19 h 479"/>
              <a:gd name="T108" fmla="*/ 286 w 478"/>
              <a:gd name="T109" fmla="*/ 5 h 479"/>
              <a:gd name="T110" fmla="*/ 262 w 478"/>
              <a:gd name="T111" fmla="*/ 1 h 479"/>
              <a:gd name="T112" fmla="*/ 239 w 478"/>
              <a:gd name="T113" fmla="*/ 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78" h="479">
                <a:moveTo>
                  <a:pt x="374" y="208"/>
                </a:moveTo>
                <a:lnTo>
                  <a:pt x="305" y="265"/>
                </a:lnTo>
                <a:lnTo>
                  <a:pt x="340" y="370"/>
                </a:lnTo>
                <a:lnTo>
                  <a:pt x="340" y="373"/>
                </a:lnTo>
                <a:lnTo>
                  <a:pt x="339" y="376"/>
                </a:lnTo>
                <a:lnTo>
                  <a:pt x="336" y="377"/>
                </a:lnTo>
                <a:lnTo>
                  <a:pt x="334" y="377"/>
                </a:lnTo>
                <a:lnTo>
                  <a:pt x="333" y="377"/>
                </a:lnTo>
                <a:lnTo>
                  <a:pt x="331" y="377"/>
                </a:lnTo>
                <a:lnTo>
                  <a:pt x="239" y="319"/>
                </a:lnTo>
                <a:lnTo>
                  <a:pt x="146" y="377"/>
                </a:lnTo>
                <a:lnTo>
                  <a:pt x="142" y="377"/>
                </a:lnTo>
                <a:lnTo>
                  <a:pt x="139" y="376"/>
                </a:lnTo>
                <a:lnTo>
                  <a:pt x="138" y="373"/>
                </a:lnTo>
                <a:lnTo>
                  <a:pt x="138" y="370"/>
                </a:lnTo>
                <a:lnTo>
                  <a:pt x="172" y="265"/>
                </a:lnTo>
                <a:lnTo>
                  <a:pt x="103" y="208"/>
                </a:lnTo>
                <a:lnTo>
                  <a:pt x="101" y="206"/>
                </a:lnTo>
                <a:lnTo>
                  <a:pt x="101" y="202"/>
                </a:lnTo>
                <a:lnTo>
                  <a:pt x="103" y="199"/>
                </a:lnTo>
                <a:lnTo>
                  <a:pt x="107" y="197"/>
                </a:lnTo>
                <a:lnTo>
                  <a:pt x="188" y="197"/>
                </a:lnTo>
                <a:lnTo>
                  <a:pt x="233" y="105"/>
                </a:lnTo>
                <a:lnTo>
                  <a:pt x="235" y="103"/>
                </a:lnTo>
                <a:lnTo>
                  <a:pt x="239" y="102"/>
                </a:lnTo>
                <a:lnTo>
                  <a:pt x="242" y="103"/>
                </a:lnTo>
                <a:lnTo>
                  <a:pt x="243" y="105"/>
                </a:lnTo>
                <a:lnTo>
                  <a:pt x="290" y="197"/>
                </a:lnTo>
                <a:lnTo>
                  <a:pt x="371" y="197"/>
                </a:lnTo>
                <a:lnTo>
                  <a:pt x="374" y="199"/>
                </a:lnTo>
                <a:lnTo>
                  <a:pt x="375" y="202"/>
                </a:lnTo>
                <a:lnTo>
                  <a:pt x="377" y="206"/>
                </a:lnTo>
                <a:lnTo>
                  <a:pt x="374" y="208"/>
                </a:lnTo>
                <a:close/>
                <a:moveTo>
                  <a:pt x="239" y="0"/>
                </a:moveTo>
                <a:lnTo>
                  <a:pt x="227" y="0"/>
                </a:lnTo>
                <a:lnTo>
                  <a:pt x="214" y="1"/>
                </a:lnTo>
                <a:lnTo>
                  <a:pt x="202" y="2"/>
                </a:lnTo>
                <a:lnTo>
                  <a:pt x="190" y="5"/>
                </a:lnTo>
                <a:lnTo>
                  <a:pt x="167" y="11"/>
                </a:lnTo>
                <a:lnTo>
                  <a:pt x="146" y="19"/>
                </a:lnTo>
                <a:lnTo>
                  <a:pt x="124" y="30"/>
                </a:lnTo>
                <a:lnTo>
                  <a:pt x="104" y="42"/>
                </a:lnTo>
                <a:lnTo>
                  <a:pt x="86" y="55"/>
                </a:lnTo>
                <a:lnTo>
                  <a:pt x="70" y="70"/>
                </a:lnTo>
                <a:lnTo>
                  <a:pt x="54" y="88"/>
                </a:lnTo>
                <a:lnTo>
                  <a:pt x="40" y="106"/>
                </a:lnTo>
                <a:lnTo>
                  <a:pt x="28" y="126"/>
                </a:lnTo>
                <a:lnTo>
                  <a:pt x="17" y="146"/>
                </a:lnTo>
                <a:lnTo>
                  <a:pt x="10" y="169"/>
                </a:lnTo>
                <a:lnTo>
                  <a:pt x="4" y="191"/>
                </a:lnTo>
                <a:lnTo>
                  <a:pt x="2" y="203"/>
                </a:lnTo>
                <a:lnTo>
                  <a:pt x="1" y="215"/>
                </a:lnTo>
                <a:lnTo>
                  <a:pt x="0" y="227"/>
                </a:lnTo>
                <a:lnTo>
                  <a:pt x="0" y="240"/>
                </a:lnTo>
                <a:lnTo>
                  <a:pt x="0" y="252"/>
                </a:lnTo>
                <a:lnTo>
                  <a:pt x="1" y="264"/>
                </a:lnTo>
                <a:lnTo>
                  <a:pt x="2" y="276"/>
                </a:lnTo>
                <a:lnTo>
                  <a:pt x="4" y="288"/>
                </a:lnTo>
                <a:lnTo>
                  <a:pt x="10" y="310"/>
                </a:lnTo>
                <a:lnTo>
                  <a:pt x="17" y="333"/>
                </a:lnTo>
                <a:lnTo>
                  <a:pt x="28" y="353"/>
                </a:lnTo>
                <a:lnTo>
                  <a:pt x="40" y="373"/>
                </a:lnTo>
                <a:lnTo>
                  <a:pt x="54" y="392"/>
                </a:lnTo>
                <a:lnTo>
                  <a:pt x="70" y="409"/>
                </a:lnTo>
                <a:lnTo>
                  <a:pt x="86" y="425"/>
                </a:lnTo>
                <a:lnTo>
                  <a:pt x="104" y="438"/>
                </a:lnTo>
                <a:lnTo>
                  <a:pt x="124" y="451"/>
                </a:lnTo>
                <a:lnTo>
                  <a:pt x="146" y="460"/>
                </a:lnTo>
                <a:lnTo>
                  <a:pt x="167" y="469"/>
                </a:lnTo>
                <a:lnTo>
                  <a:pt x="190" y="475"/>
                </a:lnTo>
                <a:lnTo>
                  <a:pt x="202" y="477"/>
                </a:lnTo>
                <a:lnTo>
                  <a:pt x="214" y="478"/>
                </a:lnTo>
                <a:lnTo>
                  <a:pt x="227" y="479"/>
                </a:lnTo>
                <a:lnTo>
                  <a:pt x="239" y="479"/>
                </a:lnTo>
                <a:lnTo>
                  <a:pt x="251" y="479"/>
                </a:lnTo>
                <a:lnTo>
                  <a:pt x="262" y="478"/>
                </a:lnTo>
                <a:lnTo>
                  <a:pt x="276" y="477"/>
                </a:lnTo>
                <a:lnTo>
                  <a:pt x="286" y="475"/>
                </a:lnTo>
                <a:lnTo>
                  <a:pt x="310" y="469"/>
                </a:lnTo>
                <a:lnTo>
                  <a:pt x="331" y="460"/>
                </a:lnTo>
                <a:lnTo>
                  <a:pt x="353" y="451"/>
                </a:lnTo>
                <a:lnTo>
                  <a:pt x="372" y="438"/>
                </a:lnTo>
                <a:lnTo>
                  <a:pt x="391" y="425"/>
                </a:lnTo>
                <a:lnTo>
                  <a:pt x="408" y="409"/>
                </a:lnTo>
                <a:lnTo>
                  <a:pt x="423" y="392"/>
                </a:lnTo>
                <a:lnTo>
                  <a:pt x="437" y="373"/>
                </a:lnTo>
                <a:lnTo>
                  <a:pt x="449" y="353"/>
                </a:lnTo>
                <a:lnTo>
                  <a:pt x="459" y="333"/>
                </a:lnTo>
                <a:lnTo>
                  <a:pt x="467" y="310"/>
                </a:lnTo>
                <a:lnTo>
                  <a:pt x="473" y="288"/>
                </a:lnTo>
                <a:lnTo>
                  <a:pt x="475" y="276"/>
                </a:lnTo>
                <a:lnTo>
                  <a:pt x="477" y="264"/>
                </a:lnTo>
                <a:lnTo>
                  <a:pt x="478" y="252"/>
                </a:lnTo>
                <a:lnTo>
                  <a:pt x="478" y="240"/>
                </a:lnTo>
                <a:lnTo>
                  <a:pt x="478" y="227"/>
                </a:lnTo>
                <a:lnTo>
                  <a:pt x="477" y="215"/>
                </a:lnTo>
                <a:lnTo>
                  <a:pt x="475" y="203"/>
                </a:lnTo>
                <a:lnTo>
                  <a:pt x="473" y="191"/>
                </a:lnTo>
                <a:lnTo>
                  <a:pt x="467" y="169"/>
                </a:lnTo>
                <a:lnTo>
                  <a:pt x="459" y="146"/>
                </a:lnTo>
                <a:lnTo>
                  <a:pt x="449" y="126"/>
                </a:lnTo>
                <a:lnTo>
                  <a:pt x="437" y="106"/>
                </a:lnTo>
                <a:lnTo>
                  <a:pt x="423" y="88"/>
                </a:lnTo>
                <a:lnTo>
                  <a:pt x="408" y="70"/>
                </a:lnTo>
                <a:lnTo>
                  <a:pt x="391" y="55"/>
                </a:lnTo>
                <a:lnTo>
                  <a:pt x="372" y="42"/>
                </a:lnTo>
                <a:lnTo>
                  <a:pt x="353" y="30"/>
                </a:lnTo>
                <a:lnTo>
                  <a:pt x="331" y="19"/>
                </a:lnTo>
                <a:lnTo>
                  <a:pt x="310" y="11"/>
                </a:lnTo>
                <a:lnTo>
                  <a:pt x="286" y="5"/>
                </a:lnTo>
                <a:lnTo>
                  <a:pt x="276" y="2"/>
                </a:lnTo>
                <a:lnTo>
                  <a:pt x="262" y="1"/>
                </a:lnTo>
                <a:lnTo>
                  <a:pt x="251" y="0"/>
                </a:lnTo>
                <a:lnTo>
                  <a:pt x="239"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51" name="矩形 50">
            <a:extLst>
              <a:ext uri="{FF2B5EF4-FFF2-40B4-BE49-F238E27FC236}">
                <a16:creationId xmlns:a16="http://schemas.microsoft.com/office/drawing/2014/main" id="{F52CC002-18AE-4C23-A943-D62EDCDA9395}"/>
              </a:ext>
            </a:extLst>
          </p:cNvPr>
          <p:cNvSpPr/>
          <p:nvPr/>
        </p:nvSpPr>
        <p:spPr>
          <a:xfrm>
            <a:off x="3378538" y="5131993"/>
            <a:ext cx="1468213" cy="440377"/>
          </a:xfrm>
          <a:prstGeom prst="rect">
            <a:avLst/>
          </a:prstGeom>
        </p:spPr>
        <p:txBody>
          <a:bodyPr wrap="square">
            <a:spAutoFit/>
            <a:scene3d>
              <a:camera prst="orthographicFront"/>
              <a:lightRig rig="threePt" dir="t"/>
            </a:scene3d>
            <a:sp3d contourW="12700"/>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rPr>
              <a:t>标题文字</a:t>
            </a:r>
          </a:p>
        </p:txBody>
      </p:sp>
      <p:sp>
        <p:nvSpPr>
          <p:cNvPr id="52" name="文本框 51">
            <a:extLst>
              <a:ext uri="{FF2B5EF4-FFF2-40B4-BE49-F238E27FC236}">
                <a16:creationId xmlns:a16="http://schemas.microsoft.com/office/drawing/2014/main" id="{B6BD4758-704F-4B93-9F00-533C09756AB8}"/>
              </a:ext>
            </a:extLst>
          </p:cNvPr>
          <p:cNvSpPr txBox="1"/>
          <p:nvPr/>
        </p:nvSpPr>
        <p:spPr>
          <a:xfrm>
            <a:off x="3233747" y="5572370"/>
            <a:ext cx="1757796" cy="617605"/>
          </a:xfrm>
          <a:prstGeom prst="rect">
            <a:avLst/>
          </a:prstGeom>
          <a:noFill/>
        </p:spPr>
        <p:txBody>
          <a:bodyPr wrap="square" rtlCol="0">
            <a:spAutoFit/>
            <a:scene3d>
              <a:camera prst="orthographicFront"/>
              <a:lightRig rig="threePt" dir="t"/>
            </a:scene3d>
            <a:sp3d contourW="12700"/>
          </a:bodyPr>
          <a:lstStyle/>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单击此处键入单击此处</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键入文本单击此处</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79" name="Freeform 5">
            <a:extLst>
              <a:ext uri="{FF2B5EF4-FFF2-40B4-BE49-F238E27FC236}">
                <a16:creationId xmlns:a16="http://schemas.microsoft.com/office/drawing/2014/main" id="{9DEE8BC7-B4FA-463B-ACFC-97ADF099FD9A}"/>
              </a:ext>
            </a:extLst>
          </p:cNvPr>
          <p:cNvSpPr>
            <a:spLocks/>
          </p:cNvSpPr>
          <p:nvPr/>
        </p:nvSpPr>
        <p:spPr bwMode="auto">
          <a:xfrm>
            <a:off x="6394277" y="4268983"/>
            <a:ext cx="192024" cy="519065"/>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80" name="Freeform 6">
            <a:extLst>
              <a:ext uri="{FF2B5EF4-FFF2-40B4-BE49-F238E27FC236}">
                <a16:creationId xmlns:a16="http://schemas.microsoft.com/office/drawing/2014/main" id="{D5F26F2D-4F7A-4876-BEC3-42A2E4FD1C39}"/>
              </a:ext>
            </a:extLst>
          </p:cNvPr>
          <p:cNvSpPr>
            <a:spLocks/>
          </p:cNvSpPr>
          <p:nvPr/>
        </p:nvSpPr>
        <p:spPr bwMode="auto">
          <a:xfrm>
            <a:off x="5979506" y="4759022"/>
            <a:ext cx="491581" cy="260386"/>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solidFill>
            <a:sysClr val="window" lastClr="FFFFFF">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81" name="Freeform 7">
            <a:extLst>
              <a:ext uri="{FF2B5EF4-FFF2-40B4-BE49-F238E27FC236}">
                <a16:creationId xmlns:a16="http://schemas.microsoft.com/office/drawing/2014/main" id="{BE5CB562-EF60-406D-92DF-1A671043E931}"/>
              </a:ext>
            </a:extLst>
          </p:cNvPr>
          <p:cNvSpPr>
            <a:spLocks/>
          </p:cNvSpPr>
          <p:nvPr/>
        </p:nvSpPr>
        <p:spPr bwMode="auto">
          <a:xfrm>
            <a:off x="5605700" y="4564372"/>
            <a:ext cx="349910" cy="418326"/>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solidFill>
            <a:sysClr val="window" lastClr="FFFFFF">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82" name="Freeform 8">
            <a:extLst>
              <a:ext uri="{FF2B5EF4-FFF2-40B4-BE49-F238E27FC236}">
                <a16:creationId xmlns:a16="http://schemas.microsoft.com/office/drawing/2014/main" id="{F56B9715-3749-4A41-8874-47C021B2BC24}"/>
              </a:ext>
            </a:extLst>
          </p:cNvPr>
          <p:cNvSpPr>
            <a:spLocks/>
          </p:cNvSpPr>
          <p:nvPr/>
        </p:nvSpPr>
        <p:spPr bwMode="auto">
          <a:xfrm>
            <a:off x="5979506" y="4037624"/>
            <a:ext cx="491581" cy="257825"/>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solidFill>
            <a:sysClr val="window" lastClr="FFFFFF">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83" name="Freeform 9">
            <a:extLst>
              <a:ext uri="{FF2B5EF4-FFF2-40B4-BE49-F238E27FC236}">
                <a16:creationId xmlns:a16="http://schemas.microsoft.com/office/drawing/2014/main" id="{907A8E11-D601-4179-8802-E51FB155E1D7}"/>
              </a:ext>
            </a:extLst>
          </p:cNvPr>
          <p:cNvSpPr>
            <a:spLocks/>
          </p:cNvSpPr>
          <p:nvPr/>
        </p:nvSpPr>
        <p:spPr bwMode="auto">
          <a:xfrm>
            <a:off x="5605700" y="4071772"/>
            <a:ext cx="349910" cy="420886"/>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solidFill>
            <a:sysClr val="window" lastClr="FFFFFF">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65" name="Oval 97">
            <a:extLst>
              <a:ext uri="{FF2B5EF4-FFF2-40B4-BE49-F238E27FC236}">
                <a16:creationId xmlns:a16="http://schemas.microsoft.com/office/drawing/2014/main" id="{495B6990-980F-470D-8909-728617A4B350}"/>
              </a:ext>
            </a:extLst>
          </p:cNvPr>
          <p:cNvSpPr/>
          <p:nvPr/>
        </p:nvSpPr>
        <p:spPr>
          <a:xfrm>
            <a:off x="5919516" y="3562583"/>
            <a:ext cx="352969" cy="353088"/>
          </a:xfrm>
          <a:prstGeom prst="ellipse">
            <a:avLst/>
          </a:prstGeom>
          <a:gradFill flip="none" rotWithShape="1">
            <a:gsLst>
              <a:gs pos="0">
                <a:srgbClr val="F5AD14"/>
              </a:gs>
              <a:gs pos="100000">
                <a:srgbClr val="F01D06"/>
              </a:gs>
            </a:gsLst>
            <a:lin ang="2700000" scaled="1"/>
            <a:tileRect/>
          </a:gradFill>
          <a:ln w="158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3</a:t>
            </a:r>
          </a:p>
        </p:txBody>
      </p:sp>
      <p:sp>
        <p:nvSpPr>
          <p:cNvPr id="66" name="Oval 102">
            <a:extLst>
              <a:ext uri="{FF2B5EF4-FFF2-40B4-BE49-F238E27FC236}">
                <a16:creationId xmlns:a16="http://schemas.microsoft.com/office/drawing/2014/main" id="{1F9077C1-B43A-4C74-970F-F6847CB91AD6}"/>
              </a:ext>
            </a:extLst>
          </p:cNvPr>
          <p:cNvSpPr/>
          <p:nvPr/>
        </p:nvSpPr>
        <p:spPr>
          <a:xfrm>
            <a:off x="5828278" y="4259425"/>
            <a:ext cx="535445" cy="535626"/>
          </a:xfrm>
          <a:prstGeom prst="ellipse">
            <a:avLst/>
          </a:pr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71" name="Freeform 527">
            <a:extLst>
              <a:ext uri="{FF2B5EF4-FFF2-40B4-BE49-F238E27FC236}">
                <a16:creationId xmlns:a16="http://schemas.microsoft.com/office/drawing/2014/main" id="{2D306C3F-2EA5-4153-95A0-ADF227ACFC2E}"/>
              </a:ext>
            </a:extLst>
          </p:cNvPr>
          <p:cNvSpPr>
            <a:spLocks/>
          </p:cNvSpPr>
          <p:nvPr/>
        </p:nvSpPr>
        <p:spPr bwMode="auto">
          <a:xfrm>
            <a:off x="6016395" y="4500206"/>
            <a:ext cx="113930" cy="124197"/>
          </a:xfrm>
          <a:custGeom>
            <a:avLst/>
            <a:gdLst>
              <a:gd name="T0" fmla="*/ 187 w 391"/>
              <a:gd name="T1" fmla="*/ 0 h 421"/>
              <a:gd name="T2" fmla="*/ 172 w 391"/>
              <a:gd name="T3" fmla="*/ 19 h 421"/>
              <a:gd name="T4" fmla="*/ 155 w 391"/>
              <a:gd name="T5" fmla="*/ 36 h 421"/>
              <a:gd name="T6" fmla="*/ 135 w 391"/>
              <a:gd name="T7" fmla="*/ 52 h 421"/>
              <a:gd name="T8" fmla="*/ 113 w 391"/>
              <a:gd name="T9" fmla="*/ 65 h 421"/>
              <a:gd name="T10" fmla="*/ 91 w 391"/>
              <a:gd name="T11" fmla="*/ 76 h 421"/>
              <a:gd name="T12" fmla="*/ 67 w 391"/>
              <a:gd name="T13" fmla="*/ 83 h 421"/>
              <a:gd name="T14" fmla="*/ 41 w 391"/>
              <a:gd name="T15" fmla="*/ 89 h 421"/>
              <a:gd name="T16" fmla="*/ 15 w 391"/>
              <a:gd name="T17" fmla="*/ 90 h 421"/>
              <a:gd name="T18" fmla="*/ 0 w 391"/>
              <a:gd name="T19" fmla="*/ 89 h 421"/>
              <a:gd name="T20" fmla="*/ 1 w 391"/>
              <a:gd name="T21" fmla="*/ 410 h 421"/>
              <a:gd name="T22" fmla="*/ 3 w 391"/>
              <a:gd name="T23" fmla="*/ 415 h 421"/>
              <a:gd name="T24" fmla="*/ 6 w 391"/>
              <a:gd name="T25" fmla="*/ 418 h 421"/>
              <a:gd name="T26" fmla="*/ 11 w 391"/>
              <a:gd name="T27" fmla="*/ 421 h 421"/>
              <a:gd name="T28" fmla="*/ 77 w 391"/>
              <a:gd name="T29" fmla="*/ 421 h 421"/>
              <a:gd name="T30" fmla="*/ 75 w 391"/>
              <a:gd name="T31" fmla="*/ 406 h 421"/>
              <a:gd name="T32" fmla="*/ 77 w 391"/>
              <a:gd name="T33" fmla="*/ 385 h 421"/>
              <a:gd name="T34" fmla="*/ 83 w 391"/>
              <a:gd name="T35" fmla="*/ 366 h 421"/>
              <a:gd name="T36" fmla="*/ 93 w 391"/>
              <a:gd name="T37" fmla="*/ 347 h 421"/>
              <a:gd name="T38" fmla="*/ 106 w 391"/>
              <a:gd name="T39" fmla="*/ 331 h 421"/>
              <a:gd name="T40" fmla="*/ 122 w 391"/>
              <a:gd name="T41" fmla="*/ 318 h 421"/>
              <a:gd name="T42" fmla="*/ 139 w 391"/>
              <a:gd name="T43" fmla="*/ 309 h 421"/>
              <a:gd name="T44" fmla="*/ 159 w 391"/>
              <a:gd name="T45" fmla="*/ 303 h 421"/>
              <a:gd name="T46" fmla="*/ 181 w 391"/>
              <a:gd name="T47" fmla="*/ 301 h 421"/>
              <a:gd name="T48" fmla="*/ 201 w 391"/>
              <a:gd name="T49" fmla="*/ 303 h 421"/>
              <a:gd name="T50" fmla="*/ 222 w 391"/>
              <a:gd name="T51" fmla="*/ 309 h 421"/>
              <a:gd name="T52" fmla="*/ 240 w 391"/>
              <a:gd name="T53" fmla="*/ 318 h 421"/>
              <a:gd name="T54" fmla="*/ 255 w 391"/>
              <a:gd name="T55" fmla="*/ 331 h 421"/>
              <a:gd name="T56" fmla="*/ 268 w 391"/>
              <a:gd name="T57" fmla="*/ 347 h 421"/>
              <a:gd name="T58" fmla="*/ 277 w 391"/>
              <a:gd name="T59" fmla="*/ 366 h 421"/>
              <a:gd name="T60" fmla="*/ 284 w 391"/>
              <a:gd name="T61" fmla="*/ 385 h 421"/>
              <a:gd name="T62" fmla="*/ 286 w 391"/>
              <a:gd name="T63" fmla="*/ 406 h 421"/>
              <a:gd name="T64" fmla="*/ 285 w 391"/>
              <a:gd name="T65" fmla="*/ 421 h 421"/>
              <a:gd name="T66" fmla="*/ 379 w 391"/>
              <a:gd name="T67" fmla="*/ 420 h 421"/>
              <a:gd name="T68" fmla="*/ 385 w 391"/>
              <a:gd name="T69" fmla="*/ 418 h 421"/>
              <a:gd name="T70" fmla="*/ 389 w 391"/>
              <a:gd name="T71" fmla="*/ 415 h 421"/>
              <a:gd name="T72" fmla="*/ 391 w 391"/>
              <a:gd name="T73" fmla="*/ 410 h 421"/>
              <a:gd name="T74" fmla="*/ 391 w 391"/>
              <a:gd name="T75" fmla="*/ 15 h 421"/>
              <a:gd name="T76" fmla="*/ 390 w 391"/>
              <a:gd name="T77" fmla="*/ 8 h 421"/>
              <a:gd name="T78" fmla="*/ 387 w 391"/>
              <a:gd name="T79" fmla="*/ 4 h 421"/>
              <a:gd name="T80" fmla="*/ 382 w 391"/>
              <a:gd name="T81" fmla="*/ 1 h 421"/>
              <a:gd name="T82" fmla="*/ 376 w 391"/>
              <a:gd name="T83"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1" h="421">
                <a:moveTo>
                  <a:pt x="376" y="0"/>
                </a:moveTo>
                <a:lnTo>
                  <a:pt x="187" y="0"/>
                </a:lnTo>
                <a:lnTo>
                  <a:pt x="180" y="9"/>
                </a:lnTo>
                <a:lnTo>
                  <a:pt x="172" y="19"/>
                </a:lnTo>
                <a:lnTo>
                  <a:pt x="164" y="28"/>
                </a:lnTo>
                <a:lnTo>
                  <a:pt x="155" y="36"/>
                </a:lnTo>
                <a:lnTo>
                  <a:pt x="145" y="45"/>
                </a:lnTo>
                <a:lnTo>
                  <a:pt x="135" y="52"/>
                </a:lnTo>
                <a:lnTo>
                  <a:pt x="125" y="59"/>
                </a:lnTo>
                <a:lnTo>
                  <a:pt x="113" y="65"/>
                </a:lnTo>
                <a:lnTo>
                  <a:pt x="103" y="71"/>
                </a:lnTo>
                <a:lnTo>
                  <a:pt x="91" y="76"/>
                </a:lnTo>
                <a:lnTo>
                  <a:pt x="79" y="80"/>
                </a:lnTo>
                <a:lnTo>
                  <a:pt x="67" y="83"/>
                </a:lnTo>
                <a:lnTo>
                  <a:pt x="54" y="87"/>
                </a:lnTo>
                <a:lnTo>
                  <a:pt x="41" y="89"/>
                </a:lnTo>
                <a:lnTo>
                  <a:pt x="29" y="90"/>
                </a:lnTo>
                <a:lnTo>
                  <a:pt x="15" y="90"/>
                </a:lnTo>
                <a:lnTo>
                  <a:pt x="7" y="90"/>
                </a:lnTo>
                <a:lnTo>
                  <a:pt x="0" y="89"/>
                </a:lnTo>
                <a:lnTo>
                  <a:pt x="0" y="406"/>
                </a:lnTo>
                <a:lnTo>
                  <a:pt x="1" y="410"/>
                </a:lnTo>
                <a:lnTo>
                  <a:pt x="1" y="412"/>
                </a:lnTo>
                <a:lnTo>
                  <a:pt x="3" y="415"/>
                </a:lnTo>
                <a:lnTo>
                  <a:pt x="4" y="417"/>
                </a:lnTo>
                <a:lnTo>
                  <a:pt x="6" y="418"/>
                </a:lnTo>
                <a:lnTo>
                  <a:pt x="9" y="420"/>
                </a:lnTo>
                <a:lnTo>
                  <a:pt x="11" y="421"/>
                </a:lnTo>
                <a:lnTo>
                  <a:pt x="15" y="421"/>
                </a:lnTo>
                <a:lnTo>
                  <a:pt x="77" y="421"/>
                </a:lnTo>
                <a:lnTo>
                  <a:pt x="76" y="414"/>
                </a:lnTo>
                <a:lnTo>
                  <a:pt x="75" y="406"/>
                </a:lnTo>
                <a:lnTo>
                  <a:pt x="76" y="396"/>
                </a:lnTo>
                <a:lnTo>
                  <a:pt x="77" y="385"/>
                </a:lnTo>
                <a:lnTo>
                  <a:pt x="80" y="375"/>
                </a:lnTo>
                <a:lnTo>
                  <a:pt x="83" y="366"/>
                </a:lnTo>
                <a:lnTo>
                  <a:pt x="88" y="356"/>
                </a:lnTo>
                <a:lnTo>
                  <a:pt x="93" y="347"/>
                </a:lnTo>
                <a:lnTo>
                  <a:pt x="99" y="339"/>
                </a:lnTo>
                <a:lnTo>
                  <a:pt x="106" y="331"/>
                </a:lnTo>
                <a:lnTo>
                  <a:pt x="113" y="325"/>
                </a:lnTo>
                <a:lnTo>
                  <a:pt x="122" y="318"/>
                </a:lnTo>
                <a:lnTo>
                  <a:pt x="130" y="313"/>
                </a:lnTo>
                <a:lnTo>
                  <a:pt x="139" y="309"/>
                </a:lnTo>
                <a:lnTo>
                  <a:pt x="150" y="305"/>
                </a:lnTo>
                <a:lnTo>
                  <a:pt x="159" y="303"/>
                </a:lnTo>
                <a:lnTo>
                  <a:pt x="170" y="301"/>
                </a:lnTo>
                <a:lnTo>
                  <a:pt x="181" y="301"/>
                </a:lnTo>
                <a:lnTo>
                  <a:pt x="192" y="301"/>
                </a:lnTo>
                <a:lnTo>
                  <a:pt x="201" y="303"/>
                </a:lnTo>
                <a:lnTo>
                  <a:pt x="212" y="305"/>
                </a:lnTo>
                <a:lnTo>
                  <a:pt x="222" y="309"/>
                </a:lnTo>
                <a:lnTo>
                  <a:pt x="230" y="313"/>
                </a:lnTo>
                <a:lnTo>
                  <a:pt x="240" y="318"/>
                </a:lnTo>
                <a:lnTo>
                  <a:pt x="247" y="325"/>
                </a:lnTo>
                <a:lnTo>
                  <a:pt x="255" y="331"/>
                </a:lnTo>
                <a:lnTo>
                  <a:pt x="261" y="339"/>
                </a:lnTo>
                <a:lnTo>
                  <a:pt x="268" y="347"/>
                </a:lnTo>
                <a:lnTo>
                  <a:pt x="273" y="356"/>
                </a:lnTo>
                <a:lnTo>
                  <a:pt x="277" y="366"/>
                </a:lnTo>
                <a:lnTo>
                  <a:pt x="282" y="375"/>
                </a:lnTo>
                <a:lnTo>
                  <a:pt x="284" y="385"/>
                </a:lnTo>
                <a:lnTo>
                  <a:pt x="285" y="396"/>
                </a:lnTo>
                <a:lnTo>
                  <a:pt x="286" y="406"/>
                </a:lnTo>
                <a:lnTo>
                  <a:pt x="286" y="414"/>
                </a:lnTo>
                <a:lnTo>
                  <a:pt x="285" y="421"/>
                </a:lnTo>
                <a:lnTo>
                  <a:pt x="376" y="421"/>
                </a:lnTo>
                <a:lnTo>
                  <a:pt x="379" y="420"/>
                </a:lnTo>
                <a:lnTo>
                  <a:pt x="382" y="420"/>
                </a:lnTo>
                <a:lnTo>
                  <a:pt x="385" y="418"/>
                </a:lnTo>
                <a:lnTo>
                  <a:pt x="387" y="417"/>
                </a:lnTo>
                <a:lnTo>
                  <a:pt x="389" y="415"/>
                </a:lnTo>
                <a:lnTo>
                  <a:pt x="390" y="412"/>
                </a:lnTo>
                <a:lnTo>
                  <a:pt x="391" y="410"/>
                </a:lnTo>
                <a:lnTo>
                  <a:pt x="391" y="406"/>
                </a:lnTo>
                <a:lnTo>
                  <a:pt x="391" y="15"/>
                </a:lnTo>
                <a:lnTo>
                  <a:pt x="391" y="12"/>
                </a:lnTo>
                <a:lnTo>
                  <a:pt x="390" y="8"/>
                </a:lnTo>
                <a:lnTo>
                  <a:pt x="389" y="6"/>
                </a:lnTo>
                <a:lnTo>
                  <a:pt x="387" y="4"/>
                </a:lnTo>
                <a:lnTo>
                  <a:pt x="385" y="2"/>
                </a:lnTo>
                <a:lnTo>
                  <a:pt x="382" y="1"/>
                </a:lnTo>
                <a:lnTo>
                  <a:pt x="379" y="0"/>
                </a:lnTo>
                <a:lnTo>
                  <a:pt x="376" y="0"/>
                </a:lnTo>
                <a:lnTo>
                  <a:pt x="376"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72" name="Freeform 528">
            <a:extLst>
              <a:ext uri="{FF2B5EF4-FFF2-40B4-BE49-F238E27FC236}">
                <a16:creationId xmlns:a16="http://schemas.microsoft.com/office/drawing/2014/main" id="{72FC719B-0600-423B-AD1E-FCFBFBB93D01}"/>
              </a:ext>
            </a:extLst>
          </p:cNvPr>
          <p:cNvSpPr>
            <a:spLocks/>
          </p:cNvSpPr>
          <p:nvPr/>
        </p:nvSpPr>
        <p:spPr bwMode="auto">
          <a:xfrm>
            <a:off x="5963812" y="4561574"/>
            <a:ext cx="43819" cy="8767"/>
          </a:xfrm>
          <a:custGeom>
            <a:avLst/>
            <a:gdLst>
              <a:gd name="T0" fmla="*/ 136 w 151"/>
              <a:gd name="T1" fmla="*/ 0 h 30"/>
              <a:gd name="T2" fmla="*/ 15 w 151"/>
              <a:gd name="T3" fmla="*/ 0 h 30"/>
              <a:gd name="T4" fmla="*/ 12 w 151"/>
              <a:gd name="T5" fmla="*/ 1 h 30"/>
              <a:gd name="T6" fmla="*/ 9 w 151"/>
              <a:gd name="T7" fmla="*/ 1 h 30"/>
              <a:gd name="T8" fmla="*/ 7 w 151"/>
              <a:gd name="T9" fmla="*/ 3 h 30"/>
              <a:gd name="T10" fmla="*/ 5 w 151"/>
              <a:gd name="T11" fmla="*/ 4 h 30"/>
              <a:gd name="T12" fmla="*/ 3 w 151"/>
              <a:gd name="T13" fmla="*/ 6 h 30"/>
              <a:gd name="T14" fmla="*/ 2 w 151"/>
              <a:gd name="T15" fmla="*/ 10 h 30"/>
              <a:gd name="T16" fmla="*/ 0 w 151"/>
              <a:gd name="T17" fmla="*/ 13 h 30"/>
              <a:gd name="T18" fmla="*/ 0 w 151"/>
              <a:gd name="T19" fmla="*/ 15 h 30"/>
              <a:gd name="T20" fmla="*/ 0 w 151"/>
              <a:gd name="T21" fmla="*/ 18 h 30"/>
              <a:gd name="T22" fmla="*/ 2 w 151"/>
              <a:gd name="T23" fmla="*/ 21 h 30"/>
              <a:gd name="T24" fmla="*/ 3 w 151"/>
              <a:gd name="T25" fmla="*/ 24 h 30"/>
              <a:gd name="T26" fmla="*/ 5 w 151"/>
              <a:gd name="T27" fmla="*/ 26 h 30"/>
              <a:gd name="T28" fmla="*/ 7 w 151"/>
              <a:gd name="T29" fmla="*/ 28 h 30"/>
              <a:gd name="T30" fmla="*/ 9 w 151"/>
              <a:gd name="T31" fmla="*/ 29 h 30"/>
              <a:gd name="T32" fmla="*/ 12 w 151"/>
              <a:gd name="T33" fmla="*/ 30 h 30"/>
              <a:gd name="T34" fmla="*/ 15 w 151"/>
              <a:gd name="T35" fmla="*/ 30 h 30"/>
              <a:gd name="T36" fmla="*/ 136 w 151"/>
              <a:gd name="T37" fmla="*/ 30 h 30"/>
              <a:gd name="T38" fmla="*/ 139 w 151"/>
              <a:gd name="T39" fmla="*/ 30 h 30"/>
              <a:gd name="T40" fmla="*/ 142 w 151"/>
              <a:gd name="T41" fmla="*/ 29 h 30"/>
              <a:gd name="T42" fmla="*/ 144 w 151"/>
              <a:gd name="T43" fmla="*/ 28 h 30"/>
              <a:gd name="T44" fmla="*/ 146 w 151"/>
              <a:gd name="T45" fmla="*/ 26 h 30"/>
              <a:gd name="T46" fmla="*/ 148 w 151"/>
              <a:gd name="T47" fmla="*/ 24 h 30"/>
              <a:gd name="T48" fmla="*/ 150 w 151"/>
              <a:gd name="T49" fmla="*/ 21 h 30"/>
              <a:gd name="T50" fmla="*/ 151 w 151"/>
              <a:gd name="T51" fmla="*/ 18 h 30"/>
              <a:gd name="T52" fmla="*/ 151 w 151"/>
              <a:gd name="T53" fmla="*/ 15 h 30"/>
              <a:gd name="T54" fmla="*/ 151 w 151"/>
              <a:gd name="T55" fmla="*/ 13 h 30"/>
              <a:gd name="T56" fmla="*/ 150 w 151"/>
              <a:gd name="T57" fmla="*/ 10 h 30"/>
              <a:gd name="T58" fmla="*/ 148 w 151"/>
              <a:gd name="T59" fmla="*/ 8 h 30"/>
              <a:gd name="T60" fmla="*/ 146 w 151"/>
              <a:gd name="T61" fmla="*/ 4 h 30"/>
              <a:gd name="T62" fmla="*/ 144 w 151"/>
              <a:gd name="T63" fmla="*/ 3 h 30"/>
              <a:gd name="T64" fmla="*/ 142 w 151"/>
              <a:gd name="T65" fmla="*/ 1 h 30"/>
              <a:gd name="T66" fmla="*/ 139 w 151"/>
              <a:gd name="T67" fmla="*/ 1 h 30"/>
              <a:gd name="T68" fmla="*/ 136 w 151"/>
              <a:gd name="T6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1" h="30">
                <a:moveTo>
                  <a:pt x="136" y="0"/>
                </a:moveTo>
                <a:lnTo>
                  <a:pt x="15" y="0"/>
                </a:lnTo>
                <a:lnTo>
                  <a:pt x="12" y="1"/>
                </a:lnTo>
                <a:lnTo>
                  <a:pt x="9" y="1"/>
                </a:lnTo>
                <a:lnTo>
                  <a:pt x="7" y="3"/>
                </a:lnTo>
                <a:lnTo>
                  <a:pt x="5" y="4"/>
                </a:lnTo>
                <a:lnTo>
                  <a:pt x="3" y="6"/>
                </a:lnTo>
                <a:lnTo>
                  <a:pt x="2" y="10"/>
                </a:lnTo>
                <a:lnTo>
                  <a:pt x="0" y="13"/>
                </a:lnTo>
                <a:lnTo>
                  <a:pt x="0" y="15"/>
                </a:lnTo>
                <a:lnTo>
                  <a:pt x="0" y="18"/>
                </a:lnTo>
                <a:lnTo>
                  <a:pt x="2" y="21"/>
                </a:lnTo>
                <a:lnTo>
                  <a:pt x="3" y="24"/>
                </a:lnTo>
                <a:lnTo>
                  <a:pt x="5" y="26"/>
                </a:lnTo>
                <a:lnTo>
                  <a:pt x="7" y="28"/>
                </a:lnTo>
                <a:lnTo>
                  <a:pt x="9" y="29"/>
                </a:lnTo>
                <a:lnTo>
                  <a:pt x="12" y="30"/>
                </a:lnTo>
                <a:lnTo>
                  <a:pt x="15" y="30"/>
                </a:lnTo>
                <a:lnTo>
                  <a:pt x="136" y="30"/>
                </a:lnTo>
                <a:lnTo>
                  <a:pt x="139" y="30"/>
                </a:lnTo>
                <a:lnTo>
                  <a:pt x="142" y="29"/>
                </a:lnTo>
                <a:lnTo>
                  <a:pt x="144" y="28"/>
                </a:lnTo>
                <a:lnTo>
                  <a:pt x="146" y="26"/>
                </a:lnTo>
                <a:lnTo>
                  <a:pt x="148" y="24"/>
                </a:lnTo>
                <a:lnTo>
                  <a:pt x="150" y="21"/>
                </a:lnTo>
                <a:lnTo>
                  <a:pt x="151" y="18"/>
                </a:lnTo>
                <a:lnTo>
                  <a:pt x="151" y="15"/>
                </a:lnTo>
                <a:lnTo>
                  <a:pt x="151" y="13"/>
                </a:lnTo>
                <a:lnTo>
                  <a:pt x="150" y="10"/>
                </a:lnTo>
                <a:lnTo>
                  <a:pt x="148" y="8"/>
                </a:lnTo>
                <a:lnTo>
                  <a:pt x="146" y="4"/>
                </a:lnTo>
                <a:lnTo>
                  <a:pt x="144" y="3"/>
                </a:lnTo>
                <a:lnTo>
                  <a:pt x="142" y="1"/>
                </a:lnTo>
                <a:lnTo>
                  <a:pt x="139" y="1"/>
                </a:lnTo>
                <a:lnTo>
                  <a:pt x="136"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73" name="Freeform 529">
            <a:extLst>
              <a:ext uri="{FF2B5EF4-FFF2-40B4-BE49-F238E27FC236}">
                <a16:creationId xmlns:a16="http://schemas.microsoft.com/office/drawing/2014/main" id="{B7746E89-14B0-4AF6-810F-EFF3173316B2}"/>
              </a:ext>
            </a:extLst>
          </p:cNvPr>
          <p:cNvSpPr>
            <a:spLocks/>
          </p:cNvSpPr>
          <p:nvPr/>
        </p:nvSpPr>
        <p:spPr bwMode="auto">
          <a:xfrm>
            <a:off x="5981340" y="4579108"/>
            <a:ext cx="26292" cy="10228"/>
          </a:xfrm>
          <a:custGeom>
            <a:avLst/>
            <a:gdLst>
              <a:gd name="T0" fmla="*/ 76 w 91"/>
              <a:gd name="T1" fmla="*/ 0 h 31"/>
              <a:gd name="T2" fmla="*/ 16 w 91"/>
              <a:gd name="T3" fmla="*/ 0 h 31"/>
              <a:gd name="T4" fmla="*/ 12 w 91"/>
              <a:gd name="T5" fmla="*/ 1 h 31"/>
              <a:gd name="T6" fmla="*/ 10 w 91"/>
              <a:gd name="T7" fmla="*/ 1 h 31"/>
              <a:gd name="T8" fmla="*/ 7 w 91"/>
              <a:gd name="T9" fmla="*/ 3 h 31"/>
              <a:gd name="T10" fmla="*/ 5 w 91"/>
              <a:gd name="T11" fmla="*/ 5 h 31"/>
              <a:gd name="T12" fmla="*/ 3 w 91"/>
              <a:gd name="T13" fmla="*/ 8 h 31"/>
              <a:gd name="T14" fmla="*/ 2 w 91"/>
              <a:gd name="T15" fmla="*/ 10 h 31"/>
              <a:gd name="T16" fmla="*/ 0 w 91"/>
              <a:gd name="T17" fmla="*/ 13 h 31"/>
              <a:gd name="T18" fmla="*/ 0 w 91"/>
              <a:gd name="T19" fmla="*/ 15 h 31"/>
              <a:gd name="T20" fmla="*/ 0 w 91"/>
              <a:gd name="T21" fmla="*/ 18 h 31"/>
              <a:gd name="T22" fmla="*/ 2 w 91"/>
              <a:gd name="T23" fmla="*/ 22 h 31"/>
              <a:gd name="T24" fmla="*/ 3 w 91"/>
              <a:gd name="T25" fmla="*/ 24 h 31"/>
              <a:gd name="T26" fmla="*/ 5 w 91"/>
              <a:gd name="T27" fmla="*/ 26 h 31"/>
              <a:gd name="T28" fmla="*/ 7 w 91"/>
              <a:gd name="T29" fmla="*/ 28 h 31"/>
              <a:gd name="T30" fmla="*/ 10 w 91"/>
              <a:gd name="T31" fmla="*/ 29 h 31"/>
              <a:gd name="T32" fmla="*/ 12 w 91"/>
              <a:gd name="T33" fmla="*/ 30 h 31"/>
              <a:gd name="T34" fmla="*/ 16 w 91"/>
              <a:gd name="T35" fmla="*/ 31 h 31"/>
              <a:gd name="T36" fmla="*/ 76 w 91"/>
              <a:gd name="T37" fmla="*/ 31 h 31"/>
              <a:gd name="T38" fmla="*/ 79 w 91"/>
              <a:gd name="T39" fmla="*/ 30 h 31"/>
              <a:gd name="T40" fmla="*/ 82 w 91"/>
              <a:gd name="T41" fmla="*/ 29 h 31"/>
              <a:gd name="T42" fmla="*/ 84 w 91"/>
              <a:gd name="T43" fmla="*/ 28 h 31"/>
              <a:gd name="T44" fmla="*/ 86 w 91"/>
              <a:gd name="T45" fmla="*/ 26 h 31"/>
              <a:gd name="T46" fmla="*/ 88 w 91"/>
              <a:gd name="T47" fmla="*/ 24 h 31"/>
              <a:gd name="T48" fmla="*/ 90 w 91"/>
              <a:gd name="T49" fmla="*/ 22 h 31"/>
              <a:gd name="T50" fmla="*/ 91 w 91"/>
              <a:gd name="T51" fmla="*/ 18 h 31"/>
              <a:gd name="T52" fmla="*/ 91 w 91"/>
              <a:gd name="T53" fmla="*/ 15 h 31"/>
              <a:gd name="T54" fmla="*/ 91 w 91"/>
              <a:gd name="T55" fmla="*/ 13 h 31"/>
              <a:gd name="T56" fmla="*/ 90 w 91"/>
              <a:gd name="T57" fmla="*/ 10 h 31"/>
              <a:gd name="T58" fmla="*/ 88 w 91"/>
              <a:gd name="T59" fmla="*/ 8 h 31"/>
              <a:gd name="T60" fmla="*/ 86 w 91"/>
              <a:gd name="T61" fmla="*/ 5 h 31"/>
              <a:gd name="T62" fmla="*/ 84 w 91"/>
              <a:gd name="T63" fmla="*/ 3 h 31"/>
              <a:gd name="T64" fmla="*/ 82 w 91"/>
              <a:gd name="T65" fmla="*/ 2 h 31"/>
              <a:gd name="T66" fmla="*/ 79 w 91"/>
              <a:gd name="T67" fmla="*/ 1 h 31"/>
              <a:gd name="T68" fmla="*/ 76 w 91"/>
              <a:gd name="T69" fmla="*/ 0 h 31"/>
              <a:gd name="T70" fmla="*/ 76 w 91"/>
              <a:gd name="T7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31">
                <a:moveTo>
                  <a:pt x="76" y="0"/>
                </a:moveTo>
                <a:lnTo>
                  <a:pt x="16" y="0"/>
                </a:lnTo>
                <a:lnTo>
                  <a:pt x="12" y="1"/>
                </a:lnTo>
                <a:lnTo>
                  <a:pt x="10" y="1"/>
                </a:lnTo>
                <a:lnTo>
                  <a:pt x="7" y="3"/>
                </a:lnTo>
                <a:lnTo>
                  <a:pt x="5" y="5"/>
                </a:lnTo>
                <a:lnTo>
                  <a:pt x="3" y="8"/>
                </a:lnTo>
                <a:lnTo>
                  <a:pt x="2" y="10"/>
                </a:lnTo>
                <a:lnTo>
                  <a:pt x="0" y="13"/>
                </a:lnTo>
                <a:lnTo>
                  <a:pt x="0" y="15"/>
                </a:lnTo>
                <a:lnTo>
                  <a:pt x="0" y="18"/>
                </a:lnTo>
                <a:lnTo>
                  <a:pt x="2" y="22"/>
                </a:lnTo>
                <a:lnTo>
                  <a:pt x="3" y="24"/>
                </a:lnTo>
                <a:lnTo>
                  <a:pt x="5" y="26"/>
                </a:lnTo>
                <a:lnTo>
                  <a:pt x="7" y="28"/>
                </a:lnTo>
                <a:lnTo>
                  <a:pt x="10" y="29"/>
                </a:lnTo>
                <a:lnTo>
                  <a:pt x="12" y="30"/>
                </a:lnTo>
                <a:lnTo>
                  <a:pt x="16" y="31"/>
                </a:lnTo>
                <a:lnTo>
                  <a:pt x="76" y="31"/>
                </a:lnTo>
                <a:lnTo>
                  <a:pt x="79" y="30"/>
                </a:lnTo>
                <a:lnTo>
                  <a:pt x="82" y="29"/>
                </a:lnTo>
                <a:lnTo>
                  <a:pt x="84" y="28"/>
                </a:lnTo>
                <a:lnTo>
                  <a:pt x="86" y="26"/>
                </a:lnTo>
                <a:lnTo>
                  <a:pt x="88" y="24"/>
                </a:lnTo>
                <a:lnTo>
                  <a:pt x="90" y="22"/>
                </a:lnTo>
                <a:lnTo>
                  <a:pt x="91" y="18"/>
                </a:lnTo>
                <a:lnTo>
                  <a:pt x="91" y="15"/>
                </a:lnTo>
                <a:lnTo>
                  <a:pt x="91" y="13"/>
                </a:lnTo>
                <a:lnTo>
                  <a:pt x="90" y="10"/>
                </a:lnTo>
                <a:lnTo>
                  <a:pt x="88" y="8"/>
                </a:lnTo>
                <a:lnTo>
                  <a:pt x="86" y="5"/>
                </a:lnTo>
                <a:lnTo>
                  <a:pt x="84" y="3"/>
                </a:lnTo>
                <a:lnTo>
                  <a:pt x="82" y="2"/>
                </a:lnTo>
                <a:lnTo>
                  <a:pt x="79" y="1"/>
                </a:lnTo>
                <a:lnTo>
                  <a:pt x="76" y="0"/>
                </a:lnTo>
                <a:lnTo>
                  <a:pt x="76"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74" name="Freeform 530">
            <a:extLst>
              <a:ext uri="{FF2B5EF4-FFF2-40B4-BE49-F238E27FC236}">
                <a16:creationId xmlns:a16="http://schemas.microsoft.com/office/drawing/2014/main" id="{7F19FBA1-C3A2-481F-9A8F-0E1582C4CF38}"/>
              </a:ext>
            </a:extLst>
          </p:cNvPr>
          <p:cNvSpPr>
            <a:spLocks/>
          </p:cNvSpPr>
          <p:nvPr/>
        </p:nvSpPr>
        <p:spPr bwMode="auto">
          <a:xfrm>
            <a:off x="5990104" y="4598103"/>
            <a:ext cx="17528" cy="8767"/>
          </a:xfrm>
          <a:custGeom>
            <a:avLst/>
            <a:gdLst>
              <a:gd name="T0" fmla="*/ 45 w 60"/>
              <a:gd name="T1" fmla="*/ 0 h 30"/>
              <a:gd name="T2" fmla="*/ 15 w 60"/>
              <a:gd name="T3" fmla="*/ 0 h 30"/>
              <a:gd name="T4" fmla="*/ 11 w 60"/>
              <a:gd name="T5" fmla="*/ 0 h 30"/>
              <a:gd name="T6" fmla="*/ 9 w 60"/>
              <a:gd name="T7" fmla="*/ 1 h 30"/>
              <a:gd name="T8" fmla="*/ 6 w 60"/>
              <a:gd name="T9" fmla="*/ 2 h 30"/>
              <a:gd name="T10" fmla="*/ 4 w 60"/>
              <a:gd name="T11" fmla="*/ 5 h 30"/>
              <a:gd name="T12" fmla="*/ 2 w 60"/>
              <a:gd name="T13" fmla="*/ 7 h 30"/>
              <a:gd name="T14" fmla="*/ 1 w 60"/>
              <a:gd name="T15" fmla="*/ 9 h 30"/>
              <a:gd name="T16" fmla="*/ 0 w 60"/>
              <a:gd name="T17" fmla="*/ 12 h 30"/>
              <a:gd name="T18" fmla="*/ 0 w 60"/>
              <a:gd name="T19" fmla="*/ 15 h 30"/>
              <a:gd name="T20" fmla="*/ 0 w 60"/>
              <a:gd name="T21" fmla="*/ 17 h 30"/>
              <a:gd name="T22" fmla="*/ 1 w 60"/>
              <a:gd name="T23" fmla="*/ 21 h 30"/>
              <a:gd name="T24" fmla="*/ 2 w 60"/>
              <a:gd name="T25" fmla="*/ 23 h 30"/>
              <a:gd name="T26" fmla="*/ 4 w 60"/>
              <a:gd name="T27" fmla="*/ 26 h 30"/>
              <a:gd name="T28" fmla="*/ 6 w 60"/>
              <a:gd name="T29" fmla="*/ 27 h 30"/>
              <a:gd name="T30" fmla="*/ 9 w 60"/>
              <a:gd name="T31" fmla="*/ 29 h 30"/>
              <a:gd name="T32" fmla="*/ 11 w 60"/>
              <a:gd name="T33" fmla="*/ 29 h 30"/>
              <a:gd name="T34" fmla="*/ 15 w 60"/>
              <a:gd name="T35" fmla="*/ 30 h 30"/>
              <a:gd name="T36" fmla="*/ 45 w 60"/>
              <a:gd name="T37" fmla="*/ 30 h 30"/>
              <a:gd name="T38" fmla="*/ 48 w 60"/>
              <a:gd name="T39" fmla="*/ 29 h 30"/>
              <a:gd name="T40" fmla="*/ 51 w 60"/>
              <a:gd name="T41" fmla="*/ 29 h 30"/>
              <a:gd name="T42" fmla="*/ 53 w 60"/>
              <a:gd name="T43" fmla="*/ 27 h 30"/>
              <a:gd name="T44" fmla="*/ 55 w 60"/>
              <a:gd name="T45" fmla="*/ 26 h 30"/>
              <a:gd name="T46" fmla="*/ 57 w 60"/>
              <a:gd name="T47" fmla="*/ 23 h 30"/>
              <a:gd name="T48" fmla="*/ 59 w 60"/>
              <a:gd name="T49" fmla="*/ 21 h 30"/>
              <a:gd name="T50" fmla="*/ 60 w 60"/>
              <a:gd name="T51" fmla="*/ 17 h 30"/>
              <a:gd name="T52" fmla="*/ 60 w 60"/>
              <a:gd name="T53" fmla="*/ 15 h 30"/>
              <a:gd name="T54" fmla="*/ 60 w 60"/>
              <a:gd name="T55" fmla="*/ 12 h 30"/>
              <a:gd name="T56" fmla="*/ 59 w 60"/>
              <a:gd name="T57" fmla="*/ 9 h 30"/>
              <a:gd name="T58" fmla="*/ 57 w 60"/>
              <a:gd name="T59" fmla="*/ 7 h 30"/>
              <a:gd name="T60" fmla="*/ 55 w 60"/>
              <a:gd name="T61" fmla="*/ 5 h 30"/>
              <a:gd name="T62" fmla="*/ 53 w 60"/>
              <a:gd name="T63" fmla="*/ 2 h 30"/>
              <a:gd name="T64" fmla="*/ 51 w 60"/>
              <a:gd name="T65" fmla="*/ 1 h 30"/>
              <a:gd name="T66" fmla="*/ 48 w 60"/>
              <a:gd name="T67" fmla="*/ 0 h 30"/>
              <a:gd name="T68" fmla="*/ 45 w 60"/>
              <a:gd name="T6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 h="30">
                <a:moveTo>
                  <a:pt x="45" y="0"/>
                </a:moveTo>
                <a:lnTo>
                  <a:pt x="15" y="0"/>
                </a:lnTo>
                <a:lnTo>
                  <a:pt x="11" y="0"/>
                </a:lnTo>
                <a:lnTo>
                  <a:pt x="9" y="1"/>
                </a:lnTo>
                <a:lnTo>
                  <a:pt x="6" y="2"/>
                </a:lnTo>
                <a:lnTo>
                  <a:pt x="4" y="5"/>
                </a:lnTo>
                <a:lnTo>
                  <a:pt x="2" y="7"/>
                </a:lnTo>
                <a:lnTo>
                  <a:pt x="1" y="9"/>
                </a:lnTo>
                <a:lnTo>
                  <a:pt x="0" y="12"/>
                </a:lnTo>
                <a:lnTo>
                  <a:pt x="0" y="15"/>
                </a:lnTo>
                <a:lnTo>
                  <a:pt x="0" y="17"/>
                </a:lnTo>
                <a:lnTo>
                  <a:pt x="1" y="21"/>
                </a:lnTo>
                <a:lnTo>
                  <a:pt x="2" y="23"/>
                </a:lnTo>
                <a:lnTo>
                  <a:pt x="4" y="26"/>
                </a:lnTo>
                <a:lnTo>
                  <a:pt x="6" y="27"/>
                </a:lnTo>
                <a:lnTo>
                  <a:pt x="9" y="29"/>
                </a:lnTo>
                <a:lnTo>
                  <a:pt x="11" y="29"/>
                </a:lnTo>
                <a:lnTo>
                  <a:pt x="15" y="30"/>
                </a:lnTo>
                <a:lnTo>
                  <a:pt x="45" y="30"/>
                </a:lnTo>
                <a:lnTo>
                  <a:pt x="48" y="29"/>
                </a:lnTo>
                <a:lnTo>
                  <a:pt x="51" y="29"/>
                </a:lnTo>
                <a:lnTo>
                  <a:pt x="53" y="27"/>
                </a:lnTo>
                <a:lnTo>
                  <a:pt x="55" y="26"/>
                </a:lnTo>
                <a:lnTo>
                  <a:pt x="57" y="23"/>
                </a:lnTo>
                <a:lnTo>
                  <a:pt x="59" y="21"/>
                </a:lnTo>
                <a:lnTo>
                  <a:pt x="60" y="17"/>
                </a:lnTo>
                <a:lnTo>
                  <a:pt x="60" y="15"/>
                </a:lnTo>
                <a:lnTo>
                  <a:pt x="60" y="12"/>
                </a:lnTo>
                <a:lnTo>
                  <a:pt x="59" y="9"/>
                </a:lnTo>
                <a:lnTo>
                  <a:pt x="57" y="7"/>
                </a:lnTo>
                <a:lnTo>
                  <a:pt x="55" y="5"/>
                </a:lnTo>
                <a:lnTo>
                  <a:pt x="53" y="2"/>
                </a:lnTo>
                <a:lnTo>
                  <a:pt x="51" y="1"/>
                </a:lnTo>
                <a:lnTo>
                  <a:pt x="48" y="0"/>
                </a:lnTo>
                <a:lnTo>
                  <a:pt x="45"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75" name="Freeform 531">
            <a:extLst>
              <a:ext uri="{FF2B5EF4-FFF2-40B4-BE49-F238E27FC236}">
                <a16:creationId xmlns:a16="http://schemas.microsoft.com/office/drawing/2014/main" id="{D86F35A6-4F21-45EC-9A35-B85F20EEB4D8}"/>
              </a:ext>
            </a:extLst>
          </p:cNvPr>
          <p:cNvSpPr>
            <a:spLocks noEditPoints="1"/>
          </p:cNvSpPr>
          <p:nvPr/>
        </p:nvSpPr>
        <p:spPr bwMode="auto">
          <a:xfrm>
            <a:off x="5968193" y="4412538"/>
            <a:ext cx="105166" cy="105202"/>
          </a:xfrm>
          <a:custGeom>
            <a:avLst/>
            <a:gdLst>
              <a:gd name="T0" fmla="*/ 167 w 362"/>
              <a:gd name="T1" fmla="*/ 103 h 362"/>
              <a:gd name="T2" fmla="*/ 169 w 362"/>
              <a:gd name="T3" fmla="*/ 98 h 362"/>
              <a:gd name="T4" fmla="*/ 172 w 362"/>
              <a:gd name="T5" fmla="*/ 94 h 362"/>
              <a:gd name="T6" fmla="*/ 177 w 362"/>
              <a:gd name="T7" fmla="*/ 92 h 362"/>
              <a:gd name="T8" fmla="*/ 184 w 362"/>
              <a:gd name="T9" fmla="*/ 92 h 362"/>
              <a:gd name="T10" fmla="*/ 189 w 362"/>
              <a:gd name="T11" fmla="*/ 94 h 362"/>
              <a:gd name="T12" fmla="*/ 193 w 362"/>
              <a:gd name="T13" fmla="*/ 98 h 362"/>
              <a:gd name="T14" fmla="*/ 196 w 362"/>
              <a:gd name="T15" fmla="*/ 103 h 362"/>
              <a:gd name="T16" fmla="*/ 196 w 362"/>
              <a:gd name="T17" fmla="*/ 181 h 362"/>
              <a:gd name="T18" fmla="*/ 244 w 362"/>
              <a:gd name="T19" fmla="*/ 182 h 362"/>
              <a:gd name="T20" fmla="*/ 249 w 362"/>
              <a:gd name="T21" fmla="*/ 184 h 362"/>
              <a:gd name="T22" fmla="*/ 254 w 362"/>
              <a:gd name="T23" fmla="*/ 188 h 362"/>
              <a:gd name="T24" fmla="*/ 256 w 362"/>
              <a:gd name="T25" fmla="*/ 193 h 362"/>
              <a:gd name="T26" fmla="*/ 256 w 362"/>
              <a:gd name="T27" fmla="*/ 199 h 362"/>
              <a:gd name="T28" fmla="*/ 254 w 362"/>
              <a:gd name="T29" fmla="*/ 204 h 362"/>
              <a:gd name="T30" fmla="*/ 249 w 362"/>
              <a:gd name="T31" fmla="*/ 208 h 362"/>
              <a:gd name="T32" fmla="*/ 244 w 362"/>
              <a:gd name="T33" fmla="*/ 211 h 362"/>
              <a:gd name="T34" fmla="*/ 181 w 362"/>
              <a:gd name="T35" fmla="*/ 212 h 362"/>
              <a:gd name="T36" fmla="*/ 175 w 362"/>
              <a:gd name="T37" fmla="*/ 211 h 362"/>
              <a:gd name="T38" fmla="*/ 170 w 362"/>
              <a:gd name="T39" fmla="*/ 206 h 362"/>
              <a:gd name="T40" fmla="*/ 167 w 362"/>
              <a:gd name="T41" fmla="*/ 202 h 362"/>
              <a:gd name="T42" fmla="*/ 166 w 362"/>
              <a:gd name="T43" fmla="*/ 197 h 362"/>
              <a:gd name="T44" fmla="*/ 181 w 362"/>
              <a:gd name="T45" fmla="*/ 362 h 362"/>
              <a:gd name="T46" fmla="*/ 217 w 362"/>
              <a:gd name="T47" fmla="*/ 359 h 362"/>
              <a:gd name="T48" fmla="*/ 251 w 362"/>
              <a:gd name="T49" fmla="*/ 348 h 362"/>
              <a:gd name="T50" fmla="*/ 281 w 362"/>
              <a:gd name="T51" fmla="*/ 331 h 362"/>
              <a:gd name="T52" fmla="*/ 308 w 362"/>
              <a:gd name="T53" fmla="*/ 309 h 362"/>
              <a:gd name="T54" fmla="*/ 331 w 362"/>
              <a:gd name="T55" fmla="*/ 282 h 362"/>
              <a:gd name="T56" fmla="*/ 347 w 362"/>
              <a:gd name="T57" fmla="*/ 251 h 362"/>
              <a:gd name="T58" fmla="*/ 358 w 362"/>
              <a:gd name="T59" fmla="*/ 217 h 362"/>
              <a:gd name="T60" fmla="*/ 362 w 362"/>
              <a:gd name="T61" fmla="*/ 182 h 362"/>
              <a:gd name="T62" fmla="*/ 358 w 362"/>
              <a:gd name="T63" fmla="*/ 145 h 362"/>
              <a:gd name="T64" fmla="*/ 347 w 362"/>
              <a:gd name="T65" fmla="*/ 111 h 362"/>
              <a:gd name="T66" fmla="*/ 331 w 362"/>
              <a:gd name="T67" fmla="*/ 80 h 362"/>
              <a:gd name="T68" fmla="*/ 308 w 362"/>
              <a:gd name="T69" fmla="*/ 53 h 362"/>
              <a:gd name="T70" fmla="*/ 281 w 362"/>
              <a:gd name="T71" fmla="*/ 31 h 362"/>
              <a:gd name="T72" fmla="*/ 251 w 362"/>
              <a:gd name="T73" fmla="*/ 14 h 362"/>
              <a:gd name="T74" fmla="*/ 217 w 362"/>
              <a:gd name="T75" fmla="*/ 5 h 362"/>
              <a:gd name="T76" fmla="*/ 181 w 362"/>
              <a:gd name="T77" fmla="*/ 0 h 362"/>
              <a:gd name="T78" fmla="*/ 144 w 362"/>
              <a:gd name="T79" fmla="*/ 5 h 362"/>
              <a:gd name="T80" fmla="*/ 111 w 362"/>
              <a:gd name="T81" fmla="*/ 14 h 362"/>
              <a:gd name="T82" fmla="*/ 80 w 362"/>
              <a:gd name="T83" fmla="*/ 31 h 362"/>
              <a:gd name="T84" fmla="*/ 53 w 362"/>
              <a:gd name="T85" fmla="*/ 53 h 362"/>
              <a:gd name="T86" fmla="*/ 32 w 362"/>
              <a:gd name="T87" fmla="*/ 80 h 362"/>
              <a:gd name="T88" fmla="*/ 14 w 362"/>
              <a:gd name="T89" fmla="*/ 111 h 362"/>
              <a:gd name="T90" fmla="*/ 4 w 362"/>
              <a:gd name="T91" fmla="*/ 145 h 362"/>
              <a:gd name="T92" fmla="*/ 0 w 362"/>
              <a:gd name="T93" fmla="*/ 182 h 362"/>
              <a:gd name="T94" fmla="*/ 4 w 362"/>
              <a:gd name="T95" fmla="*/ 217 h 362"/>
              <a:gd name="T96" fmla="*/ 14 w 362"/>
              <a:gd name="T97" fmla="*/ 251 h 362"/>
              <a:gd name="T98" fmla="*/ 32 w 362"/>
              <a:gd name="T99" fmla="*/ 282 h 362"/>
              <a:gd name="T100" fmla="*/ 53 w 362"/>
              <a:gd name="T101" fmla="*/ 309 h 362"/>
              <a:gd name="T102" fmla="*/ 80 w 362"/>
              <a:gd name="T103" fmla="*/ 331 h 362"/>
              <a:gd name="T104" fmla="*/ 111 w 362"/>
              <a:gd name="T105" fmla="*/ 348 h 362"/>
              <a:gd name="T106" fmla="*/ 144 w 362"/>
              <a:gd name="T107" fmla="*/ 359 h 362"/>
              <a:gd name="T108" fmla="*/ 181 w 362"/>
              <a:gd name="T109" fmla="*/ 3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2" h="362">
                <a:moveTo>
                  <a:pt x="166" y="105"/>
                </a:moveTo>
                <a:lnTo>
                  <a:pt x="167" y="103"/>
                </a:lnTo>
                <a:lnTo>
                  <a:pt x="167" y="100"/>
                </a:lnTo>
                <a:lnTo>
                  <a:pt x="169" y="98"/>
                </a:lnTo>
                <a:lnTo>
                  <a:pt x="170" y="95"/>
                </a:lnTo>
                <a:lnTo>
                  <a:pt x="172" y="94"/>
                </a:lnTo>
                <a:lnTo>
                  <a:pt x="175" y="92"/>
                </a:lnTo>
                <a:lnTo>
                  <a:pt x="177" y="92"/>
                </a:lnTo>
                <a:lnTo>
                  <a:pt x="181" y="90"/>
                </a:lnTo>
                <a:lnTo>
                  <a:pt x="184" y="92"/>
                </a:lnTo>
                <a:lnTo>
                  <a:pt x="187" y="92"/>
                </a:lnTo>
                <a:lnTo>
                  <a:pt x="189" y="94"/>
                </a:lnTo>
                <a:lnTo>
                  <a:pt x="191" y="95"/>
                </a:lnTo>
                <a:lnTo>
                  <a:pt x="193" y="98"/>
                </a:lnTo>
                <a:lnTo>
                  <a:pt x="195" y="100"/>
                </a:lnTo>
                <a:lnTo>
                  <a:pt x="196" y="103"/>
                </a:lnTo>
                <a:lnTo>
                  <a:pt x="196" y="105"/>
                </a:lnTo>
                <a:lnTo>
                  <a:pt x="196" y="181"/>
                </a:lnTo>
                <a:lnTo>
                  <a:pt x="241" y="181"/>
                </a:lnTo>
                <a:lnTo>
                  <a:pt x="244" y="182"/>
                </a:lnTo>
                <a:lnTo>
                  <a:pt x="247" y="183"/>
                </a:lnTo>
                <a:lnTo>
                  <a:pt x="249" y="184"/>
                </a:lnTo>
                <a:lnTo>
                  <a:pt x="251" y="186"/>
                </a:lnTo>
                <a:lnTo>
                  <a:pt x="254" y="188"/>
                </a:lnTo>
                <a:lnTo>
                  <a:pt x="255" y="190"/>
                </a:lnTo>
                <a:lnTo>
                  <a:pt x="256" y="193"/>
                </a:lnTo>
                <a:lnTo>
                  <a:pt x="256" y="197"/>
                </a:lnTo>
                <a:lnTo>
                  <a:pt x="256" y="199"/>
                </a:lnTo>
                <a:lnTo>
                  <a:pt x="255" y="202"/>
                </a:lnTo>
                <a:lnTo>
                  <a:pt x="254" y="204"/>
                </a:lnTo>
                <a:lnTo>
                  <a:pt x="251" y="206"/>
                </a:lnTo>
                <a:lnTo>
                  <a:pt x="249" y="208"/>
                </a:lnTo>
                <a:lnTo>
                  <a:pt x="247" y="211"/>
                </a:lnTo>
                <a:lnTo>
                  <a:pt x="244" y="211"/>
                </a:lnTo>
                <a:lnTo>
                  <a:pt x="241" y="212"/>
                </a:lnTo>
                <a:lnTo>
                  <a:pt x="181" y="212"/>
                </a:lnTo>
                <a:lnTo>
                  <a:pt x="177" y="211"/>
                </a:lnTo>
                <a:lnTo>
                  <a:pt x="175" y="211"/>
                </a:lnTo>
                <a:lnTo>
                  <a:pt x="172" y="208"/>
                </a:lnTo>
                <a:lnTo>
                  <a:pt x="170" y="206"/>
                </a:lnTo>
                <a:lnTo>
                  <a:pt x="169" y="204"/>
                </a:lnTo>
                <a:lnTo>
                  <a:pt x="167" y="202"/>
                </a:lnTo>
                <a:lnTo>
                  <a:pt x="167" y="199"/>
                </a:lnTo>
                <a:lnTo>
                  <a:pt x="166" y="197"/>
                </a:lnTo>
                <a:lnTo>
                  <a:pt x="166" y="105"/>
                </a:lnTo>
                <a:close/>
                <a:moveTo>
                  <a:pt x="181" y="362"/>
                </a:moveTo>
                <a:lnTo>
                  <a:pt x="200" y="361"/>
                </a:lnTo>
                <a:lnTo>
                  <a:pt x="217" y="359"/>
                </a:lnTo>
                <a:lnTo>
                  <a:pt x="234" y="353"/>
                </a:lnTo>
                <a:lnTo>
                  <a:pt x="251" y="348"/>
                </a:lnTo>
                <a:lnTo>
                  <a:pt x="268" y="340"/>
                </a:lnTo>
                <a:lnTo>
                  <a:pt x="281" y="331"/>
                </a:lnTo>
                <a:lnTo>
                  <a:pt x="295" y="320"/>
                </a:lnTo>
                <a:lnTo>
                  <a:pt x="308" y="309"/>
                </a:lnTo>
                <a:lnTo>
                  <a:pt x="320" y="296"/>
                </a:lnTo>
                <a:lnTo>
                  <a:pt x="331" y="282"/>
                </a:lnTo>
                <a:lnTo>
                  <a:pt x="339" y="267"/>
                </a:lnTo>
                <a:lnTo>
                  <a:pt x="347" y="251"/>
                </a:lnTo>
                <a:lnTo>
                  <a:pt x="353" y="235"/>
                </a:lnTo>
                <a:lnTo>
                  <a:pt x="358" y="217"/>
                </a:lnTo>
                <a:lnTo>
                  <a:pt x="361" y="200"/>
                </a:lnTo>
                <a:lnTo>
                  <a:pt x="362" y="182"/>
                </a:lnTo>
                <a:lnTo>
                  <a:pt x="361" y="162"/>
                </a:lnTo>
                <a:lnTo>
                  <a:pt x="358" y="145"/>
                </a:lnTo>
                <a:lnTo>
                  <a:pt x="353" y="127"/>
                </a:lnTo>
                <a:lnTo>
                  <a:pt x="347" y="111"/>
                </a:lnTo>
                <a:lnTo>
                  <a:pt x="339" y="95"/>
                </a:lnTo>
                <a:lnTo>
                  <a:pt x="331" y="80"/>
                </a:lnTo>
                <a:lnTo>
                  <a:pt x="320" y="66"/>
                </a:lnTo>
                <a:lnTo>
                  <a:pt x="308" y="53"/>
                </a:lnTo>
                <a:lnTo>
                  <a:pt x="295" y="42"/>
                </a:lnTo>
                <a:lnTo>
                  <a:pt x="281" y="31"/>
                </a:lnTo>
                <a:lnTo>
                  <a:pt x="268" y="22"/>
                </a:lnTo>
                <a:lnTo>
                  <a:pt x="251" y="14"/>
                </a:lnTo>
                <a:lnTo>
                  <a:pt x="234" y="9"/>
                </a:lnTo>
                <a:lnTo>
                  <a:pt x="217" y="5"/>
                </a:lnTo>
                <a:lnTo>
                  <a:pt x="200" y="1"/>
                </a:lnTo>
                <a:lnTo>
                  <a:pt x="181" y="0"/>
                </a:lnTo>
                <a:lnTo>
                  <a:pt x="162" y="1"/>
                </a:lnTo>
                <a:lnTo>
                  <a:pt x="144" y="5"/>
                </a:lnTo>
                <a:lnTo>
                  <a:pt x="127" y="9"/>
                </a:lnTo>
                <a:lnTo>
                  <a:pt x="111" y="14"/>
                </a:lnTo>
                <a:lnTo>
                  <a:pt x="95" y="22"/>
                </a:lnTo>
                <a:lnTo>
                  <a:pt x="80" y="31"/>
                </a:lnTo>
                <a:lnTo>
                  <a:pt x="66" y="42"/>
                </a:lnTo>
                <a:lnTo>
                  <a:pt x="53" y="53"/>
                </a:lnTo>
                <a:lnTo>
                  <a:pt x="41" y="66"/>
                </a:lnTo>
                <a:lnTo>
                  <a:pt x="32" y="80"/>
                </a:lnTo>
                <a:lnTo>
                  <a:pt x="22" y="95"/>
                </a:lnTo>
                <a:lnTo>
                  <a:pt x="14" y="111"/>
                </a:lnTo>
                <a:lnTo>
                  <a:pt x="8" y="128"/>
                </a:lnTo>
                <a:lnTo>
                  <a:pt x="4" y="145"/>
                </a:lnTo>
                <a:lnTo>
                  <a:pt x="2" y="162"/>
                </a:lnTo>
                <a:lnTo>
                  <a:pt x="0" y="182"/>
                </a:lnTo>
                <a:lnTo>
                  <a:pt x="2" y="200"/>
                </a:lnTo>
                <a:lnTo>
                  <a:pt x="4" y="217"/>
                </a:lnTo>
                <a:lnTo>
                  <a:pt x="8" y="235"/>
                </a:lnTo>
                <a:lnTo>
                  <a:pt x="14" y="251"/>
                </a:lnTo>
                <a:lnTo>
                  <a:pt x="22" y="267"/>
                </a:lnTo>
                <a:lnTo>
                  <a:pt x="32" y="282"/>
                </a:lnTo>
                <a:lnTo>
                  <a:pt x="41" y="296"/>
                </a:lnTo>
                <a:lnTo>
                  <a:pt x="53" y="309"/>
                </a:lnTo>
                <a:lnTo>
                  <a:pt x="66" y="320"/>
                </a:lnTo>
                <a:lnTo>
                  <a:pt x="80" y="331"/>
                </a:lnTo>
                <a:lnTo>
                  <a:pt x="95" y="340"/>
                </a:lnTo>
                <a:lnTo>
                  <a:pt x="111" y="348"/>
                </a:lnTo>
                <a:lnTo>
                  <a:pt x="127" y="353"/>
                </a:lnTo>
                <a:lnTo>
                  <a:pt x="144" y="359"/>
                </a:lnTo>
                <a:lnTo>
                  <a:pt x="162" y="361"/>
                </a:lnTo>
                <a:lnTo>
                  <a:pt x="181" y="362"/>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76" name="Freeform 532">
            <a:extLst>
              <a:ext uri="{FF2B5EF4-FFF2-40B4-BE49-F238E27FC236}">
                <a16:creationId xmlns:a16="http://schemas.microsoft.com/office/drawing/2014/main" id="{7FC46DC4-8F62-42A0-A87B-AB8C34F09152}"/>
              </a:ext>
            </a:extLst>
          </p:cNvPr>
          <p:cNvSpPr>
            <a:spLocks/>
          </p:cNvSpPr>
          <p:nvPr/>
        </p:nvSpPr>
        <p:spPr bwMode="auto">
          <a:xfrm>
            <a:off x="6047068" y="4598103"/>
            <a:ext cx="43819" cy="43834"/>
          </a:xfrm>
          <a:custGeom>
            <a:avLst/>
            <a:gdLst>
              <a:gd name="T0" fmla="*/ 67 w 150"/>
              <a:gd name="T1" fmla="*/ 0 h 150"/>
              <a:gd name="T2" fmla="*/ 52 w 150"/>
              <a:gd name="T3" fmla="*/ 3 h 150"/>
              <a:gd name="T4" fmla="*/ 38 w 150"/>
              <a:gd name="T5" fmla="*/ 9 h 150"/>
              <a:gd name="T6" fmla="*/ 27 w 150"/>
              <a:gd name="T7" fmla="*/ 17 h 150"/>
              <a:gd name="T8" fmla="*/ 17 w 150"/>
              <a:gd name="T9" fmla="*/ 27 h 150"/>
              <a:gd name="T10" fmla="*/ 8 w 150"/>
              <a:gd name="T11" fmla="*/ 39 h 150"/>
              <a:gd name="T12" fmla="*/ 3 w 150"/>
              <a:gd name="T13" fmla="*/ 53 h 150"/>
              <a:gd name="T14" fmla="*/ 0 w 150"/>
              <a:gd name="T15" fmla="*/ 68 h 150"/>
              <a:gd name="T16" fmla="*/ 0 w 150"/>
              <a:gd name="T17" fmla="*/ 83 h 150"/>
              <a:gd name="T18" fmla="*/ 3 w 150"/>
              <a:gd name="T19" fmla="*/ 98 h 150"/>
              <a:gd name="T20" fmla="*/ 8 w 150"/>
              <a:gd name="T21" fmla="*/ 111 h 150"/>
              <a:gd name="T22" fmla="*/ 17 w 150"/>
              <a:gd name="T23" fmla="*/ 123 h 150"/>
              <a:gd name="T24" fmla="*/ 27 w 150"/>
              <a:gd name="T25" fmla="*/ 133 h 150"/>
              <a:gd name="T26" fmla="*/ 38 w 150"/>
              <a:gd name="T27" fmla="*/ 141 h 150"/>
              <a:gd name="T28" fmla="*/ 52 w 150"/>
              <a:gd name="T29" fmla="*/ 147 h 150"/>
              <a:gd name="T30" fmla="*/ 67 w 150"/>
              <a:gd name="T31" fmla="*/ 150 h 150"/>
              <a:gd name="T32" fmla="*/ 82 w 150"/>
              <a:gd name="T33" fmla="*/ 150 h 150"/>
              <a:gd name="T34" fmla="*/ 97 w 150"/>
              <a:gd name="T35" fmla="*/ 147 h 150"/>
              <a:gd name="T36" fmla="*/ 110 w 150"/>
              <a:gd name="T37" fmla="*/ 141 h 150"/>
              <a:gd name="T38" fmla="*/ 122 w 150"/>
              <a:gd name="T39" fmla="*/ 133 h 150"/>
              <a:gd name="T40" fmla="*/ 133 w 150"/>
              <a:gd name="T41" fmla="*/ 123 h 150"/>
              <a:gd name="T42" fmla="*/ 140 w 150"/>
              <a:gd name="T43" fmla="*/ 111 h 150"/>
              <a:gd name="T44" fmla="*/ 147 w 150"/>
              <a:gd name="T45" fmla="*/ 98 h 150"/>
              <a:gd name="T46" fmla="*/ 150 w 150"/>
              <a:gd name="T47" fmla="*/ 83 h 150"/>
              <a:gd name="T48" fmla="*/ 150 w 150"/>
              <a:gd name="T49" fmla="*/ 68 h 150"/>
              <a:gd name="T50" fmla="*/ 147 w 150"/>
              <a:gd name="T51" fmla="*/ 53 h 150"/>
              <a:gd name="T52" fmla="*/ 140 w 150"/>
              <a:gd name="T53" fmla="*/ 39 h 150"/>
              <a:gd name="T54" fmla="*/ 133 w 150"/>
              <a:gd name="T55" fmla="*/ 27 h 150"/>
              <a:gd name="T56" fmla="*/ 122 w 150"/>
              <a:gd name="T57" fmla="*/ 17 h 150"/>
              <a:gd name="T58" fmla="*/ 110 w 150"/>
              <a:gd name="T59" fmla="*/ 9 h 150"/>
              <a:gd name="T60" fmla="*/ 97 w 150"/>
              <a:gd name="T61" fmla="*/ 3 h 150"/>
              <a:gd name="T62" fmla="*/ 82 w 150"/>
              <a:gd name="T63"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0" h="150">
                <a:moveTo>
                  <a:pt x="75" y="0"/>
                </a:moveTo>
                <a:lnTo>
                  <a:pt x="67" y="0"/>
                </a:lnTo>
                <a:lnTo>
                  <a:pt x="60" y="1"/>
                </a:lnTo>
                <a:lnTo>
                  <a:pt x="52" y="3"/>
                </a:lnTo>
                <a:lnTo>
                  <a:pt x="45" y="6"/>
                </a:lnTo>
                <a:lnTo>
                  <a:pt x="38" y="9"/>
                </a:lnTo>
                <a:lnTo>
                  <a:pt x="32" y="13"/>
                </a:lnTo>
                <a:lnTo>
                  <a:pt x="27" y="17"/>
                </a:lnTo>
                <a:lnTo>
                  <a:pt x="21" y="22"/>
                </a:lnTo>
                <a:lnTo>
                  <a:pt x="17" y="27"/>
                </a:lnTo>
                <a:lnTo>
                  <a:pt x="13" y="33"/>
                </a:lnTo>
                <a:lnTo>
                  <a:pt x="8" y="39"/>
                </a:lnTo>
                <a:lnTo>
                  <a:pt x="5" y="45"/>
                </a:lnTo>
                <a:lnTo>
                  <a:pt x="3" y="53"/>
                </a:lnTo>
                <a:lnTo>
                  <a:pt x="1" y="60"/>
                </a:lnTo>
                <a:lnTo>
                  <a:pt x="0" y="68"/>
                </a:lnTo>
                <a:lnTo>
                  <a:pt x="0" y="75"/>
                </a:lnTo>
                <a:lnTo>
                  <a:pt x="0" y="83"/>
                </a:lnTo>
                <a:lnTo>
                  <a:pt x="1" y="90"/>
                </a:lnTo>
                <a:lnTo>
                  <a:pt x="3" y="98"/>
                </a:lnTo>
                <a:lnTo>
                  <a:pt x="5" y="104"/>
                </a:lnTo>
                <a:lnTo>
                  <a:pt x="8" y="111"/>
                </a:lnTo>
                <a:lnTo>
                  <a:pt x="13" y="117"/>
                </a:lnTo>
                <a:lnTo>
                  <a:pt x="17" y="123"/>
                </a:lnTo>
                <a:lnTo>
                  <a:pt x="21" y="128"/>
                </a:lnTo>
                <a:lnTo>
                  <a:pt x="27" y="133"/>
                </a:lnTo>
                <a:lnTo>
                  <a:pt x="32" y="138"/>
                </a:lnTo>
                <a:lnTo>
                  <a:pt x="38" y="141"/>
                </a:lnTo>
                <a:lnTo>
                  <a:pt x="45" y="144"/>
                </a:lnTo>
                <a:lnTo>
                  <a:pt x="52" y="147"/>
                </a:lnTo>
                <a:lnTo>
                  <a:pt x="60" y="149"/>
                </a:lnTo>
                <a:lnTo>
                  <a:pt x="67" y="150"/>
                </a:lnTo>
                <a:lnTo>
                  <a:pt x="75" y="150"/>
                </a:lnTo>
                <a:lnTo>
                  <a:pt x="82" y="150"/>
                </a:lnTo>
                <a:lnTo>
                  <a:pt x="90" y="149"/>
                </a:lnTo>
                <a:lnTo>
                  <a:pt x="97" y="147"/>
                </a:lnTo>
                <a:lnTo>
                  <a:pt x="104" y="144"/>
                </a:lnTo>
                <a:lnTo>
                  <a:pt x="110" y="141"/>
                </a:lnTo>
                <a:lnTo>
                  <a:pt x="117" y="138"/>
                </a:lnTo>
                <a:lnTo>
                  <a:pt x="122" y="133"/>
                </a:lnTo>
                <a:lnTo>
                  <a:pt x="127" y="128"/>
                </a:lnTo>
                <a:lnTo>
                  <a:pt x="133" y="123"/>
                </a:lnTo>
                <a:lnTo>
                  <a:pt x="137" y="117"/>
                </a:lnTo>
                <a:lnTo>
                  <a:pt x="140" y="111"/>
                </a:lnTo>
                <a:lnTo>
                  <a:pt x="144" y="104"/>
                </a:lnTo>
                <a:lnTo>
                  <a:pt x="147" y="98"/>
                </a:lnTo>
                <a:lnTo>
                  <a:pt x="148" y="90"/>
                </a:lnTo>
                <a:lnTo>
                  <a:pt x="150" y="83"/>
                </a:lnTo>
                <a:lnTo>
                  <a:pt x="150" y="75"/>
                </a:lnTo>
                <a:lnTo>
                  <a:pt x="150" y="68"/>
                </a:lnTo>
                <a:lnTo>
                  <a:pt x="148" y="60"/>
                </a:lnTo>
                <a:lnTo>
                  <a:pt x="147" y="53"/>
                </a:lnTo>
                <a:lnTo>
                  <a:pt x="144" y="45"/>
                </a:lnTo>
                <a:lnTo>
                  <a:pt x="140" y="39"/>
                </a:lnTo>
                <a:lnTo>
                  <a:pt x="137" y="33"/>
                </a:lnTo>
                <a:lnTo>
                  <a:pt x="133" y="27"/>
                </a:lnTo>
                <a:lnTo>
                  <a:pt x="127" y="22"/>
                </a:lnTo>
                <a:lnTo>
                  <a:pt x="122" y="17"/>
                </a:lnTo>
                <a:lnTo>
                  <a:pt x="117" y="13"/>
                </a:lnTo>
                <a:lnTo>
                  <a:pt x="110" y="9"/>
                </a:lnTo>
                <a:lnTo>
                  <a:pt x="104" y="6"/>
                </a:lnTo>
                <a:lnTo>
                  <a:pt x="97" y="3"/>
                </a:lnTo>
                <a:lnTo>
                  <a:pt x="90" y="1"/>
                </a:lnTo>
                <a:lnTo>
                  <a:pt x="82" y="0"/>
                </a:lnTo>
                <a:lnTo>
                  <a:pt x="75"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77" name="Freeform 533">
            <a:extLst>
              <a:ext uri="{FF2B5EF4-FFF2-40B4-BE49-F238E27FC236}">
                <a16:creationId xmlns:a16="http://schemas.microsoft.com/office/drawing/2014/main" id="{6F06912F-7FB1-4829-94E7-45EC0C0C0BDD}"/>
              </a:ext>
            </a:extLst>
          </p:cNvPr>
          <p:cNvSpPr>
            <a:spLocks noEditPoints="1"/>
          </p:cNvSpPr>
          <p:nvPr/>
        </p:nvSpPr>
        <p:spPr bwMode="auto">
          <a:xfrm>
            <a:off x="6139089" y="4526507"/>
            <a:ext cx="89100" cy="97897"/>
          </a:xfrm>
          <a:custGeom>
            <a:avLst/>
            <a:gdLst>
              <a:gd name="T0" fmla="*/ 30 w 301"/>
              <a:gd name="T1" fmla="*/ 30 h 331"/>
              <a:gd name="T2" fmla="*/ 250 w 301"/>
              <a:gd name="T3" fmla="*/ 150 h 331"/>
              <a:gd name="T4" fmla="*/ 301 w 301"/>
              <a:gd name="T5" fmla="*/ 165 h 331"/>
              <a:gd name="T6" fmla="*/ 300 w 301"/>
              <a:gd name="T7" fmla="*/ 161 h 331"/>
              <a:gd name="T8" fmla="*/ 300 w 301"/>
              <a:gd name="T9" fmla="*/ 160 h 331"/>
              <a:gd name="T10" fmla="*/ 297 w 301"/>
              <a:gd name="T11" fmla="*/ 155 h 331"/>
              <a:gd name="T12" fmla="*/ 297 w 301"/>
              <a:gd name="T13" fmla="*/ 155 h 331"/>
              <a:gd name="T14" fmla="*/ 144 w 301"/>
              <a:gd name="T15" fmla="*/ 2 h 331"/>
              <a:gd name="T16" fmla="*/ 138 w 301"/>
              <a:gd name="T17" fmla="*/ 0 h 331"/>
              <a:gd name="T18" fmla="*/ 15 w 301"/>
              <a:gd name="T19" fmla="*/ 0 h 331"/>
              <a:gd name="T20" fmla="*/ 10 w 301"/>
              <a:gd name="T21" fmla="*/ 1 h 331"/>
              <a:gd name="T22" fmla="*/ 4 w 301"/>
              <a:gd name="T23" fmla="*/ 4 h 331"/>
              <a:gd name="T24" fmla="*/ 1 w 301"/>
              <a:gd name="T25" fmla="*/ 10 h 331"/>
              <a:gd name="T26" fmla="*/ 0 w 301"/>
              <a:gd name="T27" fmla="*/ 15 h 331"/>
              <a:gd name="T28" fmla="*/ 0 w 301"/>
              <a:gd name="T29" fmla="*/ 316 h 331"/>
              <a:gd name="T30" fmla="*/ 1 w 301"/>
              <a:gd name="T31" fmla="*/ 322 h 331"/>
              <a:gd name="T32" fmla="*/ 4 w 301"/>
              <a:gd name="T33" fmla="*/ 327 h 331"/>
              <a:gd name="T34" fmla="*/ 10 w 301"/>
              <a:gd name="T35" fmla="*/ 330 h 331"/>
              <a:gd name="T36" fmla="*/ 15 w 301"/>
              <a:gd name="T37" fmla="*/ 331 h 331"/>
              <a:gd name="T38" fmla="*/ 31 w 301"/>
              <a:gd name="T39" fmla="*/ 324 h 331"/>
              <a:gd name="T40" fmla="*/ 31 w 301"/>
              <a:gd name="T41" fmla="*/ 306 h 331"/>
              <a:gd name="T42" fmla="*/ 35 w 301"/>
              <a:gd name="T43" fmla="*/ 285 h 331"/>
              <a:gd name="T44" fmla="*/ 43 w 301"/>
              <a:gd name="T45" fmla="*/ 266 h 331"/>
              <a:gd name="T46" fmla="*/ 55 w 301"/>
              <a:gd name="T47" fmla="*/ 249 h 331"/>
              <a:gd name="T48" fmla="*/ 69 w 301"/>
              <a:gd name="T49" fmla="*/ 235 h 331"/>
              <a:gd name="T50" fmla="*/ 86 w 301"/>
              <a:gd name="T51" fmla="*/ 223 h 331"/>
              <a:gd name="T52" fmla="*/ 104 w 301"/>
              <a:gd name="T53" fmla="*/ 215 h 331"/>
              <a:gd name="T54" fmla="*/ 126 w 301"/>
              <a:gd name="T55" fmla="*/ 211 h 331"/>
              <a:gd name="T56" fmla="*/ 147 w 301"/>
              <a:gd name="T57" fmla="*/ 211 h 331"/>
              <a:gd name="T58" fmla="*/ 167 w 301"/>
              <a:gd name="T59" fmla="*/ 215 h 331"/>
              <a:gd name="T60" fmla="*/ 186 w 301"/>
              <a:gd name="T61" fmla="*/ 223 h 331"/>
              <a:gd name="T62" fmla="*/ 203 w 301"/>
              <a:gd name="T63" fmla="*/ 235 h 331"/>
              <a:gd name="T64" fmla="*/ 217 w 301"/>
              <a:gd name="T65" fmla="*/ 249 h 331"/>
              <a:gd name="T66" fmla="*/ 229 w 301"/>
              <a:gd name="T67" fmla="*/ 266 h 331"/>
              <a:gd name="T68" fmla="*/ 236 w 301"/>
              <a:gd name="T69" fmla="*/ 285 h 331"/>
              <a:gd name="T70" fmla="*/ 240 w 301"/>
              <a:gd name="T71" fmla="*/ 306 h 331"/>
              <a:gd name="T72" fmla="*/ 241 w 301"/>
              <a:gd name="T73" fmla="*/ 324 h 331"/>
              <a:gd name="T74" fmla="*/ 286 w 301"/>
              <a:gd name="T75" fmla="*/ 331 h 331"/>
              <a:gd name="T76" fmla="*/ 292 w 301"/>
              <a:gd name="T77" fmla="*/ 330 h 331"/>
              <a:gd name="T78" fmla="*/ 297 w 301"/>
              <a:gd name="T79" fmla="*/ 327 h 331"/>
              <a:gd name="T80" fmla="*/ 300 w 301"/>
              <a:gd name="T81" fmla="*/ 322 h 331"/>
              <a:gd name="T82" fmla="*/ 301 w 301"/>
              <a:gd name="T83" fmla="*/ 316 h 331"/>
              <a:gd name="T84" fmla="*/ 301 w 301"/>
              <a:gd name="T85" fmla="*/ 165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1" h="331">
                <a:moveTo>
                  <a:pt x="30" y="150"/>
                </a:moveTo>
                <a:lnTo>
                  <a:pt x="30" y="30"/>
                </a:lnTo>
                <a:lnTo>
                  <a:pt x="130" y="30"/>
                </a:lnTo>
                <a:lnTo>
                  <a:pt x="250" y="150"/>
                </a:lnTo>
                <a:lnTo>
                  <a:pt x="30" y="150"/>
                </a:lnTo>
                <a:close/>
                <a:moveTo>
                  <a:pt x="301" y="165"/>
                </a:moveTo>
                <a:lnTo>
                  <a:pt x="300" y="163"/>
                </a:lnTo>
                <a:lnTo>
                  <a:pt x="300" y="161"/>
                </a:lnTo>
                <a:lnTo>
                  <a:pt x="300" y="160"/>
                </a:lnTo>
                <a:lnTo>
                  <a:pt x="300" y="160"/>
                </a:lnTo>
                <a:lnTo>
                  <a:pt x="298" y="156"/>
                </a:lnTo>
                <a:lnTo>
                  <a:pt x="297" y="155"/>
                </a:lnTo>
                <a:lnTo>
                  <a:pt x="297" y="155"/>
                </a:lnTo>
                <a:lnTo>
                  <a:pt x="297" y="155"/>
                </a:lnTo>
                <a:lnTo>
                  <a:pt x="147" y="4"/>
                </a:lnTo>
                <a:lnTo>
                  <a:pt x="144" y="2"/>
                </a:lnTo>
                <a:lnTo>
                  <a:pt x="142" y="1"/>
                </a:lnTo>
                <a:lnTo>
                  <a:pt x="138" y="0"/>
                </a:lnTo>
                <a:lnTo>
                  <a:pt x="136" y="0"/>
                </a:lnTo>
                <a:lnTo>
                  <a:pt x="15" y="0"/>
                </a:lnTo>
                <a:lnTo>
                  <a:pt x="12" y="0"/>
                </a:lnTo>
                <a:lnTo>
                  <a:pt x="10" y="1"/>
                </a:lnTo>
                <a:lnTo>
                  <a:pt x="7" y="2"/>
                </a:lnTo>
                <a:lnTo>
                  <a:pt x="4" y="4"/>
                </a:lnTo>
                <a:lnTo>
                  <a:pt x="3" y="6"/>
                </a:lnTo>
                <a:lnTo>
                  <a:pt x="1" y="10"/>
                </a:lnTo>
                <a:lnTo>
                  <a:pt x="1" y="12"/>
                </a:lnTo>
                <a:lnTo>
                  <a:pt x="0" y="15"/>
                </a:lnTo>
                <a:lnTo>
                  <a:pt x="0" y="165"/>
                </a:lnTo>
                <a:lnTo>
                  <a:pt x="0" y="316"/>
                </a:lnTo>
                <a:lnTo>
                  <a:pt x="1" y="320"/>
                </a:lnTo>
                <a:lnTo>
                  <a:pt x="1" y="322"/>
                </a:lnTo>
                <a:lnTo>
                  <a:pt x="3" y="325"/>
                </a:lnTo>
                <a:lnTo>
                  <a:pt x="4" y="327"/>
                </a:lnTo>
                <a:lnTo>
                  <a:pt x="7" y="328"/>
                </a:lnTo>
                <a:lnTo>
                  <a:pt x="10" y="330"/>
                </a:lnTo>
                <a:lnTo>
                  <a:pt x="12" y="331"/>
                </a:lnTo>
                <a:lnTo>
                  <a:pt x="15" y="331"/>
                </a:lnTo>
                <a:lnTo>
                  <a:pt x="31" y="331"/>
                </a:lnTo>
                <a:lnTo>
                  <a:pt x="31" y="324"/>
                </a:lnTo>
                <a:lnTo>
                  <a:pt x="30" y="316"/>
                </a:lnTo>
                <a:lnTo>
                  <a:pt x="31" y="306"/>
                </a:lnTo>
                <a:lnTo>
                  <a:pt x="32" y="295"/>
                </a:lnTo>
                <a:lnTo>
                  <a:pt x="35" y="285"/>
                </a:lnTo>
                <a:lnTo>
                  <a:pt x="39" y="276"/>
                </a:lnTo>
                <a:lnTo>
                  <a:pt x="43" y="266"/>
                </a:lnTo>
                <a:lnTo>
                  <a:pt x="48" y="257"/>
                </a:lnTo>
                <a:lnTo>
                  <a:pt x="55" y="249"/>
                </a:lnTo>
                <a:lnTo>
                  <a:pt x="61" y="241"/>
                </a:lnTo>
                <a:lnTo>
                  <a:pt x="69" y="235"/>
                </a:lnTo>
                <a:lnTo>
                  <a:pt x="77" y="228"/>
                </a:lnTo>
                <a:lnTo>
                  <a:pt x="86" y="223"/>
                </a:lnTo>
                <a:lnTo>
                  <a:pt x="94" y="219"/>
                </a:lnTo>
                <a:lnTo>
                  <a:pt x="104" y="215"/>
                </a:lnTo>
                <a:lnTo>
                  <a:pt x="115" y="213"/>
                </a:lnTo>
                <a:lnTo>
                  <a:pt x="126" y="211"/>
                </a:lnTo>
                <a:lnTo>
                  <a:pt x="136" y="211"/>
                </a:lnTo>
                <a:lnTo>
                  <a:pt x="147" y="211"/>
                </a:lnTo>
                <a:lnTo>
                  <a:pt x="157" y="213"/>
                </a:lnTo>
                <a:lnTo>
                  <a:pt x="167" y="215"/>
                </a:lnTo>
                <a:lnTo>
                  <a:pt x="177" y="219"/>
                </a:lnTo>
                <a:lnTo>
                  <a:pt x="186" y="223"/>
                </a:lnTo>
                <a:lnTo>
                  <a:pt x="194" y="228"/>
                </a:lnTo>
                <a:lnTo>
                  <a:pt x="203" y="235"/>
                </a:lnTo>
                <a:lnTo>
                  <a:pt x="210" y="241"/>
                </a:lnTo>
                <a:lnTo>
                  <a:pt x="217" y="249"/>
                </a:lnTo>
                <a:lnTo>
                  <a:pt x="223" y="257"/>
                </a:lnTo>
                <a:lnTo>
                  <a:pt x="229" y="266"/>
                </a:lnTo>
                <a:lnTo>
                  <a:pt x="233" y="276"/>
                </a:lnTo>
                <a:lnTo>
                  <a:pt x="236" y="285"/>
                </a:lnTo>
                <a:lnTo>
                  <a:pt x="239" y="295"/>
                </a:lnTo>
                <a:lnTo>
                  <a:pt x="240" y="306"/>
                </a:lnTo>
                <a:lnTo>
                  <a:pt x="241" y="316"/>
                </a:lnTo>
                <a:lnTo>
                  <a:pt x="241" y="324"/>
                </a:lnTo>
                <a:lnTo>
                  <a:pt x="240" y="331"/>
                </a:lnTo>
                <a:lnTo>
                  <a:pt x="286" y="331"/>
                </a:lnTo>
                <a:lnTo>
                  <a:pt x="290" y="330"/>
                </a:lnTo>
                <a:lnTo>
                  <a:pt x="292" y="330"/>
                </a:lnTo>
                <a:lnTo>
                  <a:pt x="295" y="328"/>
                </a:lnTo>
                <a:lnTo>
                  <a:pt x="297" y="327"/>
                </a:lnTo>
                <a:lnTo>
                  <a:pt x="299" y="325"/>
                </a:lnTo>
                <a:lnTo>
                  <a:pt x="300" y="322"/>
                </a:lnTo>
                <a:lnTo>
                  <a:pt x="301" y="320"/>
                </a:lnTo>
                <a:lnTo>
                  <a:pt x="301" y="316"/>
                </a:lnTo>
                <a:lnTo>
                  <a:pt x="301" y="165"/>
                </a:lnTo>
                <a:lnTo>
                  <a:pt x="301" y="165"/>
                </a:lnTo>
                <a:lnTo>
                  <a:pt x="301" y="165"/>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78" name="Freeform 534">
            <a:extLst>
              <a:ext uri="{FF2B5EF4-FFF2-40B4-BE49-F238E27FC236}">
                <a16:creationId xmlns:a16="http://schemas.microsoft.com/office/drawing/2014/main" id="{0A90304A-13D5-427F-9C49-C7C8B2699F76}"/>
              </a:ext>
            </a:extLst>
          </p:cNvPr>
          <p:cNvSpPr>
            <a:spLocks/>
          </p:cNvSpPr>
          <p:nvPr/>
        </p:nvSpPr>
        <p:spPr bwMode="auto">
          <a:xfrm>
            <a:off x="6156617" y="4598103"/>
            <a:ext cx="45280" cy="43834"/>
          </a:xfrm>
          <a:custGeom>
            <a:avLst/>
            <a:gdLst>
              <a:gd name="T0" fmla="*/ 68 w 151"/>
              <a:gd name="T1" fmla="*/ 0 h 150"/>
              <a:gd name="T2" fmla="*/ 54 w 151"/>
              <a:gd name="T3" fmla="*/ 3 h 150"/>
              <a:gd name="T4" fmla="*/ 40 w 151"/>
              <a:gd name="T5" fmla="*/ 9 h 150"/>
              <a:gd name="T6" fmla="*/ 28 w 151"/>
              <a:gd name="T7" fmla="*/ 17 h 150"/>
              <a:gd name="T8" fmla="*/ 17 w 151"/>
              <a:gd name="T9" fmla="*/ 27 h 150"/>
              <a:gd name="T10" fmla="*/ 10 w 151"/>
              <a:gd name="T11" fmla="*/ 39 h 150"/>
              <a:gd name="T12" fmla="*/ 4 w 151"/>
              <a:gd name="T13" fmla="*/ 53 h 150"/>
              <a:gd name="T14" fmla="*/ 1 w 151"/>
              <a:gd name="T15" fmla="*/ 68 h 150"/>
              <a:gd name="T16" fmla="*/ 1 w 151"/>
              <a:gd name="T17" fmla="*/ 83 h 150"/>
              <a:gd name="T18" fmla="*/ 4 w 151"/>
              <a:gd name="T19" fmla="*/ 98 h 150"/>
              <a:gd name="T20" fmla="*/ 10 w 151"/>
              <a:gd name="T21" fmla="*/ 111 h 150"/>
              <a:gd name="T22" fmla="*/ 17 w 151"/>
              <a:gd name="T23" fmla="*/ 123 h 150"/>
              <a:gd name="T24" fmla="*/ 28 w 151"/>
              <a:gd name="T25" fmla="*/ 133 h 150"/>
              <a:gd name="T26" fmla="*/ 40 w 151"/>
              <a:gd name="T27" fmla="*/ 141 h 150"/>
              <a:gd name="T28" fmla="*/ 54 w 151"/>
              <a:gd name="T29" fmla="*/ 147 h 150"/>
              <a:gd name="T30" fmla="*/ 68 w 151"/>
              <a:gd name="T31" fmla="*/ 150 h 150"/>
              <a:gd name="T32" fmla="*/ 84 w 151"/>
              <a:gd name="T33" fmla="*/ 150 h 150"/>
              <a:gd name="T34" fmla="*/ 98 w 151"/>
              <a:gd name="T35" fmla="*/ 147 h 150"/>
              <a:gd name="T36" fmla="*/ 112 w 151"/>
              <a:gd name="T37" fmla="*/ 141 h 150"/>
              <a:gd name="T38" fmla="*/ 124 w 151"/>
              <a:gd name="T39" fmla="*/ 133 h 150"/>
              <a:gd name="T40" fmla="*/ 134 w 151"/>
              <a:gd name="T41" fmla="*/ 123 h 150"/>
              <a:gd name="T42" fmla="*/ 142 w 151"/>
              <a:gd name="T43" fmla="*/ 111 h 150"/>
              <a:gd name="T44" fmla="*/ 148 w 151"/>
              <a:gd name="T45" fmla="*/ 98 h 150"/>
              <a:gd name="T46" fmla="*/ 150 w 151"/>
              <a:gd name="T47" fmla="*/ 83 h 150"/>
              <a:gd name="T48" fmla="*/ 150 w 151"/>
              <a:gd name="T49" fmla="*/ 68 h 150"/>
              <a:gd name="T50" fmla="*/ 148 w 151"/>
              <a:gd name="T51" fmla="*/ 53 h 150"/>
              <a:gd name="T52" fmla="*/ 142 w 151"/>
              <a:gd name="T53" fmla="*/ 39 h 150"/>
              <a:gd name="T54" fmla="*/ 134 w 151"/>
              <a:gd name="T55" fmla="*/ 27 h 150"/>
              <a:gd name="T56" fmla="*/ 124 w 151"/>
              <a:gd name="T57" fmla="*/ 17 h 150"/>
              <a:gd name="T58" fmla="*/ 112 w 151"/>
              <a:gd name="T59" fmla="*/ 9 h 150"/>
              <a:gd name="T60" fmla="*/ 98 w 151"/>
              <a:gd name="T61" fmla="*/ 3 h 150"/>
              <a:gd name="T62" fmla="*/ 84 w 151"/>
              <a:gd name="T63"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1" h="150">
                <a:moveTo>
                  <a:pt x="76" y="0"/>
                </a:moveTo>
                <a:lnTo>
                  <a:pt x="68" y="0"/>
                </a:lnTo>
                <a:lnTo>
                  <a:pt x="60" y="1"/>
                </a:lnTo>
                <a:lnTo>
                  <a:pt x="54" y="3"/>
                </a:lnTo>
                <a:lnTo>
                  <a:pt x="46" y="6"/>
                </a:lnTo>
                <a:lnTo>
                  <a:pt x="40" y="9"/>
                </a:lnTo>
                <a:lnTo>
                  <a:pt x="33" y="13"/>
                </a:lnTo>
                <a:lnTo>
                  <a:pt x="28" y="17"/>
                </a:lnTo>
                <a:lnTo>
                  <a:pt x="23" y="22"/>
                </a:lnTo>
                <a:lnTo>
                  <a:pt x="17" y="27"/>
                </a:lnTo>
                <a:lnTo>
                  <a:pt x="13" y="33"/>
                </a:lnTo>
                <a:lnTo>
                  <a:pt x="10" y="39"/>
                </a:lnTo>
                <a:lnTo>
                  <a:pt x="7" y="45"/>
                </a:lnTo>
                <a:lnTo>
                  <a:pt x="4" y="53"/>
                </a:lnTo>
                <a:lnTo>
                  <a:pt x="2" y="60"/>
                </a:lnTo>
                <a:lnTo>
                  <a:pt x="1" y="68"/>
                </a:lnTo>
                <a:lnTo>
                  <a:pt x="0" y="75"/>
                </a:lnTo>
                <a:lnTo>
                  <a:pt x="1" y="83"/>
                </a:lnTo>
                <a:lnTo>
                  <a:pt x="2" y="90"/>
                </a:lnTo>
                <a:lnTo>
                  <a:pt x="4" y="98"/>
                </a:lnTo>
                <a:lnTo>
                  <a:pt x="7" y="104"/>
                </a:lnTo>
                <a:lnTo>
                  <a:pt x="10" y="111"/>
                </a:lnTo>
                <a:lnTo>
                  <a:pt x="13" y="117"/>
                </a:lnTo>
                <a:lnTo>
                  <a:pt x="17" y="123"/>
                </a:lnTo>
                <a:lnTo>
                  <a:pt x="23" y="128"/>
                </a:lnTo>
                <a:lnTo>
                  <a:pt x="28" y="133"/>
                </a:lnTo>
                <a:lnTo>
                  <a:pt x="33" y="138"/>
                </a:lnTo>
                <a:lnTo>
                  <a:pt x="40" y="141"/>
                </a:lnTo>
                <a:lnTo>
                  <a:pt x="46" y="144"/>
                </a:lnTo>
                <a:lnTo>
                  <a:pt x="54" y="147"/>
                </a:lnTo>
                <a:lnTo>
                  <a:pt x="60" y="149"/>
                </a:lnTo>
                <a:lnTo>
                  <a:pt x="68" y="150"/>
                </a:lnTo>
                <a:lnTo>
                  <a:pt x="76" y="150"/>
                </a:lnTo>
                <a:lnTo>
                  <a:pt x="84" y="150"/>
                </a:lnTo>
                <a:lnTo>
                  <a:pt x="91" y="149"/>
                </a:lnTo>
                <a:lnTo>
                  <a:pt x="98" y="147"/>
                </a:lnTo>
                <a:lnTo>
                  <a:pt x="105" y="144"/>
                </a:lnTo>
                <a:lnTo>
                  <a:pt x="112" y="141"/>
                </a:lnTo>
                <a:lnTo>
                  <a:pt x="118" y="138"/>
                </a:lnTo>
                <a:lnTo>
                  <a:pt x="124" y="133"/>
                </a:lnTo>
                <a:lnTo>
                  <a:pt x="129" y="128"/>
                </a:lnTo>
                <a:lnTo>
                  <a:pt x="134" y="123"/>
                </a:lnTo>
                <a:lnTo>
                  <a:pt x="139" y="117"/>
                </a:lnTo>
                <a:lnTo>
                  <a:pt x="142" y="111"/>
                </a:lnTo>
                <a:lnTo>
                  <a:pt x="145" y="104"/>
                </a:lnTo>
                <a:lnTo>
                  <a:pt x="148" y="98"/>
                </a:lnTo>
                <a:lnTo>
                  <a:pt x="149" y="90"/>
                </a:lnTo>
                <a:lnTo>
                  <a:pt x="150" y="83"/>
                </a:lnTo>
                <a:lnTo>
                  <a:pt x="151" y="75"/>
                </a:lnTo>
                <a:lnTo>
                  <a:pt x="150" y="68"/>
                </a:lnTo>
                <a:lnTo>
                  <a:pt x="149" y="60"/>
                </a:lnTo>
                <a:lnTo>
                  <a:pt x="148" y="53"/>
                </a:lnTo>
                <a:lnTo>
                  <a:pt x="145" y="45"/>
                </a:lnTo>
                <a:lnTo>
                  <a:pt x="142" y="39"/>
                </a:lnTo>
                <a:lnTo>
                  <a:pt x="139" y="33"/>
                </a:lnTo>
                <a:lnTo>
                  <a:pt x="134" y="27"/>
                </a:lnTo>
                <a:lnTo>
                  <a:pt x="129" y="22"/>
                </a:lnTo>
                <a:lnTo>
                  <a:pt x="124" y="17"/>
                </a:lnTo>
                <a:lnTo>
                  <a:pt x="118" y="13"/>
                </a:lnTo>
                <a:lnTo>
                  <a:pt x="112" y="9"/>
                </a:lnTo>
                <a:lnTo>
                  <a:pt x="105" y="6"/>
                </a:lnTo>
                <a:lnTo>
                  <a:pt x="98" y="3"/>
                </a:lnTo>
                <a:lnTo>
                  <a:pt x="91" y="1"/>
                </a:lnTo>
                <a:lnTo>
                  <a:pt x="84" y="0"/>
                </a:lnTo>
                <a:lnTo>
                  <a:pt x="76"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69" name="矩形 68">
            <a:extLst>
              <a:ext uri="{FF2B5EF4-FFF2-40B4-BE49-F238E27FC236}">
                <a16:creationId xmlns:a16="http://schemas.microsoft.com/office/drawing/2014/main" id="{5F057A40-D702-4014-8924-415C638EAB7C}"/>
              </a:ext>
            </a:extLst>
          </p:cNvPr>
          <p:cNvSpPr/>
          <p:nvPr/>
        </p:nvSpPr>
        <p:spPr>
          <a:xfrm>
            <a:off x="5361893" y="5131993"/>
            <a:ext cx="1468213" cy="440377"/>
          </a:xfrm>
          <a:prstGeom prst="rect">
            <a:avLst/>
          </a:prstGeom>
        </p:spPr>
        <p:txBody>
          <a:bodyPr wrap="square">
            <a:spAutoFit/>
            <a:scene3d>
              <a:camera prst="orthographicFront"/>
              <a:lightRig rig="threePt" dir="t"/>
            </a:scene3d>
            <a:sp3d contourW="12700"/>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gradFill>
                  <a:gsLst>
                    <a:gs pos="100000">
                      <a:srgbClr val="F26B2A"/>
                    </a:gs>
                    <a:gs pos="0">
                      <a:srgbClr val="FDC830"/>
                    </a:gs>
                  </a:gsLst>
                  <a:lin ang="2700000" scaled="1"/>
                </a:gradFill>
                <a:effectLst/>
                <a:uLnTx/>
                <a:uFillTx/>
                <a:latin typeface="思源黑体 CN Bold" panose="020B0800000000000000" pitchFamily="34" charset="-122"/>
                <a:ea typeface="思源黑体 CN Bold" panose="020B0800000000000000" pitchFamily="34" charset="-122"/>
              </a:rPr>
              <a:t>标题文字</a:t>
            </a:r>
            <a:endParaRPr kumimoji="0" lang="zh-CN" altLang="en-US" sz="2000" b="0" i="0" u="none" strike="noStrike" kern="0" cap="none" spc="0" normalizeH="0" baseline="0" noProof="0" dirty="0">
              <a:ln>
                <a:noFill/>
              </a:ln>
              <a:gradFill>
                <a:gsLst>
                  <a:gs pos="100000">
                    <a:srgbClr val="F26B2A"/>
                  </a:gs>
                  <a:gs pos="0">
                    <a:srgbClr val="FDC830"/>
                  </a:gs>
                </a:gsLst>
                <a:lin ang="2700000" scaled="1"/>
              </a:gradFill>
              <a:effectLst/>
              <a:uLnTx/>
              <a:uFillTx/>
              <a:latin typeface="思源黑体 CN Bold" panose="020B0800000000000000" pitchFamily="34" charset="-122"/>
              <a:ea typeface="思源黑体 CN Bold" panose="020B0800000000000000" pitchFamily="34" charset="-122"/>
            </a:endParaRPr>
          </a:p>
        </p:txBody>
      </p:sp>
      <p:sp>
        <p:nvSpPr>
          <p:cNvPr id="70" name="文本框 69">
            <a:extLst>
              <a:ext uri="{FF2B5EF4-FFF2-40B4-BE49-F238E27FC236}">
                <a16:creationId xmlns:a16="http://schemas.microsoft.com/office/drawing/2014/main" id="{1D2287FA-495D-46A6-9839-F68A8A6DAB73}"/>
              </a:ext>
            </a:extLst>
          </p:cNvPr>
          <p:cNvSpPr txBox="1"/>
          <p:nvPr/>
        </p:nvSpPr>
        <p:spPr>
          <a:xfrm>
            <a:off x="5217102" y="5572370"/>
            <a:ext cx="1757796" cy="617605"/>
          </a:xfrm>
          <a:prstGeom prst="rect">
            <a:avLst/>
          </a:prstGeom>
          <a:noFill/>
        </p:spPr>
        <p:txBody>
          <a:bodyPr wrap="square" rtlCol="0">
            <a:spAutoFit/>
            <a:scene3d>
              <a:camera prst="orthographicFront"/>
              <a:lightRig rig="threePt" dir="t"/>
            </a:scene3d>
            <a:sp3d contourW="12700"/>
          </a:bodyPr>
          <a:lstStyle/>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rPr>
              <a:t>单击此处键入单击此处</a:t>
            </a:r>
            <a:endParaRPr kumimoji="0" lang="en-US" altLang="zh-CN"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rPr>
              <a:t>键入文本单击此处</a:t>
            </a:r>
            <a:endParaRPr kumimoji="0" lang="en-US" altLang="zh-CN"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endParaRPr>
          </a:p>
        </p:txBody>
      </p:sp>
      <p:sp>
        <p:nvSpPr>
          <p:cNvPr id="94" name="Freeform 5">
            <a:extLst>
              <a:ext uri="{FF2B5EF4-FFF2-40B4-BE49-F238E27FC236}">
                <a16:creationId xmlns:a16="http://schemas.microsoft.com/office/drawing/2014/main" id="{9DD22E9D-EE78-4C5A-9D17-12D7CA52721A}"/>
              </a:ext>
            </a:extLst>
          </p:cNvPr>
          <p:cNvSpPr>
            <a:spLocks/>
          </p:cNvSpPr>
          <p:nvPr/>
        </p:nvSpPr>
        <p:spPr bwMode="auto">
          <a:xfrm>
            <a:off x="8377632" y="4268983"/>
            <a:ext cx="192024" cy="519065"/>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95" name="Freeform 6">
            <a:extLst>
              <a:ext uri="{FF2B5EF4-FFF2-40B4-BE49-F238E27FC236}">
                <a16:creationId xmlns:a16="http://schemas.microsoft.com/office/drawing/2014/main" id="{4A2E5828-3CB1-4EC7-8332-8B24496A60A9}"/>
              </a:ext>
            </a:extLst>
          </p:cNvPr>
          <p:cNvSpPr>
            <a:spLocks/>
          </p:cNvSpPr>
          <p:nvPr/>
        </p:nvSpPr>
        <p:spPr bwMode="auto">
          <a:xfrm>
            <a:off x="7962861" y="4759022"/>
            <a:ext cx="491581" cy="260386"/>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lang="en-US" sz="1600" kern="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96" name="Freeform 7">
            <a:extLst>
              <a:ext uri="{FF2B5EF4-FFF2-40B4-BE49-F238E27FC236}">
                <a16:creationId xmlns:a16="http://schemas.microsoft.com/office/drawing/2014/main" id="{FE875D46-BB9F-4C66-8230-F750469BDAC6}"/>
              </a:ext>
            </a:extLst>
          </p:cNvPr>
          <p:cNvSpPr>
            <a:spLocks/>
          </p:cNvSpPr>
          <p:nvPr/>
        </p:nvSpPr>
        <p:spPr bwMode="auto">
          <a:xfrm>
            <a:off x="7589055" y="4564372"/>
            <a:ext cx="349910" cy="418326"/>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97" name="Freeform 8">
            <a:extLst>
              <a:ext uri="{FF2B5EF4-FFF2-40B4-BE49-F238E27FC236}">
                <a16:creationId xmlns:a16="http://schemas.microsoft.com/office/drawing/2014/main" id="{FD907B20-9310-4F56-936A-B1F7C872FBDF}"/>
              </a:ext>
            </a:extLst>
          </p:cNvPr>
          <p:cNvSpPr>
            <a:spLocks/>
          </p:cNvSpPr>
          <p:nvPr/>
        </p:nvSpPr>
        <p:spPr bwMode="auto">
          <a:xfrm>
            <a:off x="7962861" y="4037624"/>
            <a:ext cx="491581" cy="257825"/>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98" name="Freeform 9">
            <a:extLst>
              <a:ext uri="{FF2B5EF4-FFF2-40B4-BE49-F238E27FC236}">
                <a16:creationId xmlns:a16="http://schemas.microsoft.com/office/drawing/2014/main" id="{D88C8C18-9F28-432B-99E1-59D2DDE5E6B1}"/>
              </a:ext>
            </a:extLst>
          </p:cNvPr>
          <p:cNvSpPr>
            <a:spLocks/>
          </p:cNvSpPr>
          <p:nvPr/>
        </p:nvSpPr>
        <p:spPr bwMode="auto">
          <a:xfrm>
            <a:off x="7589055" y="4071772"/>
            <a:ext cx="349910" cy="420886"/>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86" name="Oval 98">
            <a:extLst>
              <a:ext uri="{FF2B5EF4-FFF2-40B4-BE49-F238E27FC236}">
                <a16:creationId xmlns:a16="http://schemas.microsoft.com/office/drawing/2014/main" id="{20D357CA-47AE-4C02-BB16-A26649387FBA}"/>
              </a:ext>
            </a:extLst>
          </p:cNvPr>
          <p:cNvSpPr/>
          <p:nvPr/>
        </p:nvSpPr>
        <p:spPr>
          <a:xfrm>
            <a:off x="7902871" y="3562583"/>
            <a:ext cx="352969" cy="353088"/>
          </a:xfrm>
          <a:prstGeom prst="ellipse">
            <a:avLst/>
          </a:prstGeom>
          <a:solidFill>
            <a:sysClr val="windowText" lastClr="000000">
              <a:lumMod val="75000"/>
              <a:lumOff val="25000"/>
            </a:sysClr>
          </a:solidFill>
          <a:ln w="158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4</a:t>
            </a:r>
          </a:p>
        </p:txBody>
      </p:sp>
      <p:sp>
        <p:nvSpPr>
          <p:cNvPr id="87" name="Oval 103">
            <a:extLst>
              <a:ext uri="{FF2B5EF4-FFF2-40B4-BE49-F238E27FC236}">
                <a16:creationId xmlns:a16="http://schemas.microsoft.com/office/drawing/2014/main" id="{4492E5D3-AC22-4E53-8CF8-3C861BFD96AD}"/>
              </a:ext>
            </a:extLst>
          </p:cNvPr>
          <p:cNvSpPr/>
          <p:nvPr/>
        </p:nvSpPr>
        <p:spPr>
          <a:xfrm>
            <a:off x="7811633" y="4259426"/>
            <a:ext cx="535445" cy="535626"/>
          </a:xfrm>
          <a:prstGeom prst="ellipse">
            <a:avLst/>
          </a:pr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lang="en-US" sz="1600" kern="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92" name="Freeform 4359">
            <a:extLst>
              <a:ext uri="{FF2B5EF4-FFF2-40B4-BE49-F238E27FC236}">
                <a16:creationId xmlns:a16="http://schemas.microsoft.com/office/drawing/2014/main" id="{397256DF-7FDF-4F0B-8EC7-511F612A5C0B}"/>
              </a:ext>
            </a:extLst>
          </p:cNvPr>
          <p:cNvSpPr>
            <a:spLocks noEditPoints="1"/>
          </p:cNvSpPr>
          <p:nvPr/>
        </p:nvSpPr>
        <p:spPr bwMode="auto">
          <a:xfrm>
            <a:off x="7948628" y="4473907"/>
            <a:ext cx="184041" cy="184103"/>
          </a:xfrm>
          <a:custGeom>
            <a:avLst/>
            <a:gdLst>
              <a:gd name="T0" fmla="*/ 276 w 629"/>
              <a:gd name="T1" fmla="*/ 436 h 629"/>
              <a:gd name="T2" fmla="*/ 233 w 629"/>
              <a:gd name="T3" fmla="*/ 411 h 629"/>
              <a:gd name="T4" fmla="*/ 202 w 629"/>
              <a:gd name="T5" fmla="*/ 374 h 629"/>
              <a:gd name="T6" fmla="*/ 187 w 629"/>
              <a:gd name="T7" fmla="*/ 325 h 629"/>
              <a:gd name="T8" fmla="*/ 192 w 629"/>
              <a:gd name="T9" fmla="*/ 274 h 629"/>
              <a:gd name="T10" fmla="*/ 216 w 629"/>
              <a:gd name="T11" fmla="*/ 231 h 629"/>
              <a:gd name="T12" fmla="*/ 253 w 629"/>
              <a:gd name="T13" fmla="*/ 199 h 629"/>
              <a:gd name="T14" fmla="*/ 301 w 629"/>
              <a:gd name="T15" fmla="*/ 184 h 629"/>
              <a:gd name="T16" fmla="*/ 352 w 629"/>
              <a:gd name="T17" fmla="*/ 190 h 629"/>
              <a:gd name="T18" fmla="*/ 395 w 629"/>
              <a:gd name="T19" fmla="*/ 213 h 629"/>
              <a:gd name="T20" fmla="*/ 426 w 629"/>
              <a:gd name="T21" fmla="*/ 252 h 629"/>
              <a:gd name="T22" fmla="*/ 441 w 629"/>
              <a:gd name="T23" fmla="*/ 300 h 629"/>
              <a:gd name="T24" fmla="*/ 436 w 629"/>
              <a:gd name="T25" fmla="*/ 350 h 629"/>
              <a:gd name="T26" fmla="*/ 413 w 629"/>
              <a:gd name="T27" fmla="*/ 394 h 629"/>
              <a:gd name="T28" fmla="*/ 375 w 629"/>
              <a:gd name="T29" fmla="*/ 425 h 629"/>
              <a:gd name="T30" fmla="*/ 327 w 629"/>
              <a:gd name="T31" fmla="*/ 440 h 629"/>
              <a:gd name="T32" fmla="*/ 572 w 629"/>
              <a:gd name="T33" fmla="*/ 346 h 629"/>
              <a:gd name="T34" fmla="*/ 574 w 629"/>
              <a:gd name="T35" fmla="*/ 302 h 629"/>
              <a:gd name="T36" fmla="*/ 620 w 629"/>
              <a:gd name="T37" fmla="*/ 241 h 629"/>
              <a:gd name="T38" fmla="*/ 628 w 629"/>
              <a:gd name="T39" fmla="*/ 231 h 629"/>
              <a:gd name="T40" fmla="*/ 625 w 629"/>
              <a:gd name="T41" fmla="*/ 219 h 629"/>
              <a:gd name="T42" fmla="*/ 544 w 629"/>
              <a:gd name="T43" fmla="*/ 84 h 629"/>
              <a:gd name="T44" fmla="*/ 532 w 629"/>
              <a:gd name="T45" fmla="*/ 83 h 629"/>
              <a:gd name="T46" fmla="*/ 447 w 629"/>
              <a:gd name="T47" fmla="*/ 88 h 629"/>
              <a:gd name="T48" fmla="*/ 407 w 629"/>
              <a:gd name="T49" fmla="*/ 69 h 629"/>
              <a:gd name="T50" fmla="*/ 404 w 629"/>
              <a:gd name="T51" fmla="*/ 7 h 629"/>
              <a:gd name="T52" fmla="*/ 395 w 629"/>
              <a:gd name="T53" fmla="*/ 0 h 629"/>
              <a:gd name="T54" fmla="*/ 235 w 629"/>
              <a:gd name="T55" fmla="*/ 1 h 629"/>
              <a:gd name="T56" fmla="*/ 227 w 629"/>
              <a:gd name="T57" fmla="*/ 10 h 629"/>
              <a:gd name="T58" fmla="*/ 216 w 629"/>
              <a:gd name="T59" fmla="*/ 72 h 629"/>
              <a:gd name="T60" fmla="*/ 177 w 629"/>
              <a:gd name="T61" fmla="*/ 91 h 629"/>
              <a:gd name="T62" fmla="*/ 98 w 629"/>
              <a:gd name="T63" fmla="*/ 84 h 629"/>
              <a:gd name="T64" fmla="*/ 87 w 629"/>
              <a:gd name="T65" fmla="*/ 83 h 629"/>
              <a:gd name="T66" fmla="*/ 78 w 629"/>
              <a:gd name="T67" fmla="*/ 90 h 629"/>
              <a:gd name="T68" fmla="*/ 1 w 629"/>
              <a:gd name="T69" fmla="*/ 228 h 629"/>
              <a:gd name="T70" fmla="*/ 57 w 629"/>
              <a:gd name="T71" fmla="*/ 269 h 629"/>
              <a:gd name="T72" fmla="*/ 54 w 629"/>
              <a:gd name="T73" fmla="*/ 313 h 629"/>
              <a:gd name="T74" fmla="*/ 57 w 629"/>
              <a:gd name="T75" fmla="*/ 355 h 629"/>
              <a:gd name="T76" fmla="*/ 2 w 629"/>
              <a:gd name="T77" fmla="*/ 391 h 629"/>
              <a:gd name="T78" fmla="*/ 1 w 629"/>
              <a:gd name="T79" fmla="*/ 402 h 629"/>
              <a:gd name="T80" fmla="*/ 86 w 629"/>
              <a:gd name="T81" fmla="*/ 543 h 629"/>
              <a:gd name="T82" fmla="*/ 98 w 629"/>
              <a:gd name="T83" fmla="*/ 542 h 629"/>
              <a:gd name="T84" fmla="*/ 177 w 629"/>
              <a:gd name="T85" fmla="*/ 533 h 629"/>
              <a:gd name="T86" fmla="*/ 216 w 629"/>
              <a:gd name="T87" fmla="*/ 552 h 629"/>
              <a:gd name="T88" fmla="*/ 227 w 629"/>
              <a:gd name="T89" fmla="*/ 620 h 629"/>
              <a:gd name="T90" fmla="*/ 235 w 629"/>
              <a:gd name="T91" fmla="*/ 628 h 629"/>
              <a:gd name="T92" fmla="*/ 395 w 629"/>
              <a:gd name="T93" fmla="*/ 629 h 629"/>
              <a:gd name="T94" fmla="*/ 404 w 629"/>
              <a:gd name="T95" fmla="*/ 623 h 629"/>
              <a:gd name="T96" fmla="*/ 407 w 629"/>
              <a:gd name="T97" fmla="*/ 556 h 629"/>
              <a:gd name="T98" fmla="*/ 447 w 629"/>
              <a:gd name="T99" fmla="*/ 538 h 629"/>
              <a:gd name="T100" fmla="*/ 533 w 629"/>
              <a:gd name="T101" fmla="*/ 543 h 629"/>
              <a:gd name="T102" fmla="*/ 545 w 629"/>
              <a:gd name="T103" fmla="*/ 543 h 629"/>
              <a:gd name="T104" fmla="*/ 627 w 629"/>
              <a:gd name="T105" fmla="*/ 405 h 629"/>
              <a:gd name="T106" fmla="*/ 628 w 629"/>
              <a:gd name="T107" fmla="*/ 394 h 629"/>
              <a:gd name="T108" fmla="*/ 621 w 629"/>
              <a:gd name="T109" fmla="*/ 385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29" h="629">
                <a:moveTo>
                  <a:pt x="314" y="441"/>
                </a:moveTo>
                <a:lnTo>
                  <a:pt x="301" y="440"/>
                </a:lnTo>
                <a:lnTo>
                  <a:pt x="288" y="439"/>
                </a:lnTo>
                <a:lnTo>
                  <a:pt x="276" y="436"/>
                </a:lnTo>
                <a:lnTo>
                  <a:pt x="264" y="430"/>
                </a:lnTo>
                <a:lnTo>
                  <a:pt x="253" y="425"/>
                </a:lnTo>
                <a:lnTo>
                  <a:pt x="242" y="418"/>
                </a:lnTo>
                <a:lnTo>
                  <a:pt x="233" y="411"/>
                </a:lnTo>
                <a:lnTo>
                  <a:pt x="223" y="404"/>
                </a:lnTo>
                <a:lnTo>
                  <a:pt x="216" y="394"/>
                </a:lnTo>
                <a:lnTo>
                  <a:pt x="208" y="384"/>
                </a:lnTo>
                <a:lnTo>
                  <a:pt x="202" y="374"/>
                </a:lnTo>
                <a:lnTo>
                  <a:pt x="196" y="362"/>
                </a:lnTo>
                <a:lnTo>
                  <a:pt x="192" y="350"/>
                </a:lnTo>
                <a:lnTo>
                  <a:pt x="189" y="338"/>
                </a:lnTo>
                <a:lnTo>
                  <a:pt x="187" y="325"/>
                </a:lnTo>
                <a:lnTo>
                  <a:pt x="186" y="313"/>
                </a:lnTo>
                <a:lnTo>
                  <a:pt x="187" y="300"/>
                </a:lnTo>
                <a:lnTo>
                  <a:pt x="189" y="287"/>
                </a:lnTo>
                <a:lnTo>
                  <a:pt x="192" y="274"/>
                </a:lnTo>
                <a:lnTo>
                  <a:pt x="196" y="262"/>
                </a:lnTo>
                <a:lnTo>
                  <a:pt x="202" y="252"/>
                </a:lnTo>
                <a:lnTo>
                  <a:pt x="208" y="241"/>
                </a:lnTo>
                <a:lnTo>
                  <a:pt x="216" y="231"/>
                </a:lnTo>
                <a:lnTo>
                  <a:pt x="223" y="222"/>
                </a:lnTo>
                <a:lnTo>
                  <a:pt x="233" y="213"/>
                </a:lnTo>
                <a:lnTo>
                  <a:pt x="242" y="206"/>
                </a:lnTo>
                <a:lnTo>
                  <a:pt x="253" y="199"/>
                </a:lnTo>
                <a:lnTo>
                  <a:pt x="264" y="194"/>
                </a:lnTo>
                <a:lnTo>
                  <a:pt x="276" y="190"/>
                </a:lnTo>
                <a:lnTo>
                  <a:pt x="288" y="186"/>
                </a:lnTo>
                <a:lnTo>
                  <a:pt x="301" y="184"/>
                </a:lnTo>
                <a:lnTo>
                  <a:pt x="314" y="184"/>
                </a:lnTo>
                <a:lnTo>
                  <a:pt x="327" y="184"/>
                </a:lnTo>
                <a:lnTo>
                  <a:pt x="340" y="186"/>
                </a:lnTo>
                <a:lnTo>
                  <a:pt x="352" y="190"/>
                </a:lnTo>
                <a:lnTo>
                  <a:pt x="363" y="194"/>
                </a:lnTo>
                <a:lnTo>
                  <a:pt x="375" y="199"/>
                </a:lnTo>
                <a:lnTo>
                  <a:pt x="386" y="206"/>
                </a:lnTo>
                <a:lnTo>
                  <a:pt x="395" y="213"/>
                </a:lnTo>
                <a:lnTo>
                  <a:pt x="404" y="222"/>
                </a:lnTo>
                <a:lnTo>
                  <a:pt x="413" y="231"/>
                </a:lnTo>
                <a:lnTo>
                  <a:pt x="420" y="241"/>
                </a:lnTo>
                <a:lnTo>
                  <a:pt x="426" y="252"/>
                </a:lnTo>
                <a:lnTo>
                  <a:pt x="432" y="262"/>
                </a:lnTo>
                <a:lnTo>
                  <a:pt x="436" y="274"/>
                </a:lnTo>
                <a:lnTo>
                  <a:pt x="439" y="287"/>
                </a:lnTo>
                <a:lnTo>
                  <a:pt x="441" y="300"/>
                </a:lnTo>
                <a:lnTo>
                  <a:pt x="443" y="313"/>
                </a:lnTo>
                <a:lnTo>
                  <a:pt x="441" y="325"/>
                </a:lnTo>
                <a:lnTo>
                  <a:pt x="439" y="338"/>
                </a:lnTo>
                <a:lnTo>
                  <a:pt x="436" y="350"/>
                </a:lnTo>
                <a:lnTo>
                  <a:pt x="432" y="362"/>
                </a:lnTo>
                <a:lnTo>
                  <a:pt x="426" y="374"/>
                </a:lnTo>
                <a:lnTo>
                  <a:pt x="420" y="384"/>
                </a:lnTo>
                <a:lnTo>
                  <a:pt x="413" y="394"/>
                </a:lnTo>
                <a:lnTo>
                  <a:pt x="404" y="404"/>
                </a:lnTo>
                <a:lnTo>
                  <a:pt x="395" y="411"/>
                </a:lnTo>
                <a:lnTo>
                  <a:pt x="386" y="418"/>
                </a:lnTo>
                <a:lnTo>
                  <a:pt x="375" y="425"/>
                </a:lnTo>
                <a:lnTo>
                  <a:pt x="363" y="430"/>
                </a:lnTo>
                <a:lnTo>
                  <a:pt x="352" y="436"/>
                </a:lnTo>
                <a:lnTo>
                  <a:pt x="340" y="439"/>
                </a:lnTo>
                <a:lnTo>
                  <a:pt x="327" y="440"/>
                </a:lnTo>
                <a:lnTo>
                  <a:pt x="314" y="441"/>
                </a:lnTo>
                <a:close/>
                <a:moveTo>
                  <a:pt x="621" y="385"/>
                </a:moveTo>
                <a:lnTo>
                  <a:pt x="571" y="355"/>
                </a:lnTo>
                <a:lnTo>
                  <a:pt x="572" y="346"/>
                </a:lnTo>
                <a:lnTo>
                  <a:pt x="573" y="335"/>
                </a:lnTo>
                <a:lnTo>
                  <a:pt x="574" y="323"/>
                </a:lnTo>
                <a:lnTo>
                  <a:pt x="574" y="313"/>
                </a:lnTo>
                <a:lnTo>
                  <a:pt x="574" y="302"/>
                </a:lnTo>
                <a:lnTo>
                  <a:pt x="573" y="291"/>
                </a:lnTo>
                <a:lnTo>
                  <a:pt x="572" y="280"/>
                </a:lnTo>
                <a:lnTo>
                  <a:pt x="570" y="269"/>
                </a:lnTo>
                <a:lnTo>
                  <a:pt x="620" y="241"/>
                </a:lnTo>
                <a:lnTo>
                  <a:pt x="623" y="239"/>
                </a:lnTo>
                <a:lnTo>
                  <a:pt x="624" y="237"/>
                </a:lnTo>
                <a:lnTo>
                  <a:pt x="627" y="234"/>
                </a:lnTo>
                <a:lnTo>
                  <a:pt x="628" y="231"/>
                </a:lnTo>
                <a:lnTo>
                  <a:pt x="628" y="228"/>
                </a:lnTo>
                <a:lnTo>
                  <a:pt x="628" y="226"/>
                </a:lnTo>
                <a:lnTo>
                  <a:pt x="628" y="223"/>
                </a:lnTo>
                <a:lnTo>
                  <a:pt x="625" y="219"/>
                </a:lnTo>
                <a:lnTo>
                  <a:pt x="551" y="90"/>
                </a:lnTo>
                <a:lnTo>
                  <a:pt x="548" y="87"/>
                </a:lnTo>
                <a:lnTo>
                  <a:pt x="546" y="85"/>
                </a:lnTo>
                <a:lnTo>
                  <a:pt x="544" y="84"/>
                </a:lnTo>
                <a:lnTo>
                  <a:pt x="541" y="83"/>
                </a:lnTo>
                <a:lnTo>
                  <a:pt x="539" y="81"/>
                </a:lnTo>
                <a:lnTo>
                  <a:pt x="536" y="81"/>
                </a:lnTo>
                <a:lnTo>
                  <a:pt x="532" y="83"/>
                </a:lnTo>
                <a:lnTo>
                  <a:pt x="530" y="84"/>
                </a:lnTo>
                <a:lnTo>
                  <a:pt x="481" y="113"/>
                </a:lnTo>
                <a:lnTo>
                  <a:pt x="465" y="99"/>
                </a:lnTo>
                <a:lnTo>
                  <a:pt x="447" y="88"/>
                </a:lnTo>
                <a:lnTo>
                  <a:pt x="438" y="83"/>
                </a:lnTo>
                <a:lnTo>
                  <a:pt x="429" y="77"/>
                </a:lnTo>
                <a:lnTo>
                  <a:pt x="418" y="73"/>
                </a:lnTo>
                <a:lnTo>
                  <a:pt x="407" y="69"/>
                </a:lnTo>
                <a:lnTo>
                  <a:pt x="407" y="15"/>
                </a:lnTo>
                <a:lnTo>
                  <a:pt x="407" y="12"/>
                </a:lnTo>
                <a:lnTo>
                  <a:pt x="406" y="10"/>
                </a:lnTo>
                <a:lnTo>
                  <a:pt x="404" y="7"/>
                </a:lnTo>
                <a:lnTo>
                  <a:pt x="403" y="4"/>
                </a:lnTo>
                <a:lnTo>
                  <a:pt x="401" y="2"/>
                </a:lnTo>
                <a:lnTo>
                  <a:pt x="398" y="1"/>
                </a:lnTo>
                <a:lnTo>
                  <a:pt x="395" y="0"/>
                </a:lnTo>
                <a:lnTo>
                  <a:pt x="392" y="0"/>
                </a:lnTo>
                <a:lnTo>
                  <a:pt x="241" y="0"/>
                </a:lnTo>
                <a:lnTo>
                  <a:pt x="238" y="0"/>
                </a:lnTo>
                <a:lnTo>
                  <a:pt x="235" y="1"/>
                </a:lnTo>
                <a:lnTo>
                  <a:pt x="233" y="2"/>
                </a:lnTo>
                <a:lnTo>
                  <a:pt x="231" y="4"/>
                </a:lnTo>
                <a:lnTo>
                  <a:pt x="229" y="7"/>
                </a:lnTo>
                <a:lnTo>
                  <a:pt x="227" y="10"/>
                </a:lnTo>
                <a:lnTo>
                  <a:pt x="226" y="12"/>
                </a:lnTo>
                <a:lnTo>
                  <a:pt x="226" y="15"/>
                </a:lnTo>
                <a:lnTo>
                  <a:pt x="226" y="69"/>
                </a:lnTo>
                <a:lnTo>
                  <a:pt x="216" y="72"/>
                </a:lnTo>
                <a:lnTo>
                  <a:pt x="206" y="76"/>
                </a:lnTo>
                <a:lnTo>
                  <a:pt x="196" y="80"/>
                </a:lnTo>
                <a:lnTo>
                  <a:pt x="187" y="86"/>
                </a:lnTo>
                <a:lnTo>
                  <a:pt x="177" y="91"/>
                </a:lnTo>
                <a:lnTo>
                  <a:pt x="168" y="98"/>
                </a:lnTo>
                <a:lnTo>
                  <a:pt x="159" y="105"/>
                </a:lnTo>
                <a:lnTo>
                  <a:pt x="149" y="113"/>
                </a:lnTo>
                <a:lnTo>
                  <a:pt x="98" y="84"/>
                </a:lnTo>
                <a:lnTo>
                  <a:pt x="96" y="83"/>
                </a:lnTo>
                <a:lnTo>
                  <a:pt x="93" y="81"/>
                </a:lnTo>
                <a:lnTo>
                  <a:pt x="90" y="81"/>
                </a:lnTo>
                <a:lnTo>
                  <a:pt x="87" y="83"/>
                </a:lnTo>
                <a:lnTo>
                  <a:pt x="84" y="84"/>
                </a:lnTo>
                <a:lnTo>
                  <a:pt x="82" y="85"/>
                </a:lnTo>
                <a:lnTo>
                  <a:pt x="80" y="87"/>
                </a:lnTo>
                <a:lnTo>
                  <a:pt x="78" y="90"/>
                </a:lnTo>
                <a:lnTo>
                  <a:pt x="3" y="219"/>
                </a:lnTo>
                <a:lnTo>
                  <a:pt x="1" y="222"/>
                </a:lnTo>
                <a:lnTo>
                  <a:pt x="1" y="225"/>
                </a:lnTo>
                <a:lnTo>
                  <a:pt x="1" y="228"/>
                </a:lnTo>
                <a:lnTo>
                  <a:pt x="1" y="230"/>
                </a:lnTo>
                <a:lnTo>
                  <a:pt x="4" y="236"/>
                </a:lnTo>
                <a:lnTo>
                  <a:pt x="8" y="241"/>
                </a:lnTo>
                <a:lnTo>
                  <a:pt x="57" y="269"/>
                </a:lnTo>
                <a:lnTo>
                  <a:pt x="56" y="280"/>
                </a:lnTo>
                <a:lnTo>
                  <a:pt x="55" y="291"/>
                </a:lnTo>
                <a:lnTo>
                  <a:pt x="54" y="302"/>
                </a:lnTo>
                <a:lnTo>
                  <a:pt x="54" y="313"/>
                </a:lnTo>
                <a:lnTo>
                  <a:pt x="54" y="323"/>
                </a:lnTo>
                <a:lnTo>
                  <a:pt x="55" y="335"/>
                </a:lnTo>
                <a:lnTo>
                  <a:pt x="56" y="346"/>
                </a:lnTo>
                <a:lnTo>
                  <a:pt x="57" y="355"/>
                </a:lnTo>
                <a:lnTo>
                  <a:pt x="7" y="385"/>
                </a:lnTo>
                <a:lnTo>
                  <a:pt x="5" y="387"/>
                </a:lnTo>
                <a:lnTo>
                  <a:pt x="3" y="389"/>
                </a:lnTo>
                <a:lnTo>
                  <a:pt x="2" y="391"/>
                </a:lnTo>
                <a:lnTo>
                  <a:pt x="1" y="394"/>
                </a:lnTo>
                <a:lnTo>
                  <a:pt x="0" y="396"/>
                </a:lnTo>
                <a:lnTo>
                  <a:pt x="1" y="399"/>
                </a:lnTo>
                <a:lnTo>
                  <a:pt x="1" y="402"/>
                </a:lnTo>
                <a:lnTo>
                  <a:pt x="2" y="405"/>
                </a:lnTo>
                <a:lnTo>
                  <a:pt x="78" y="536"/>
                </a:lnTo>
                <a:lnTo>
                  <a:pt x="81" y="540"/>
                </a:lnTo>
                <a:lnTo>
                  <a:pt x="86" y="543"/>
                </a:lnTo>
                <a:lnTo>
                  <a:pt x="89" y="544"/>
                </a:lnTo>
                <a:lnTo>
                  <a:pt x="93" y="544"/>
                </a:lnTo>
                <a:lnTo>
                  <a:pt x="95" y="543"/>
                </a:lnTo>
                <a:lnTo>
                  <a:pt x="98" y="542"/>
                </a:lnTo>
                <a:lnTo>
                  <a:pt x="149" y="513"/>
                </a:lnTo>
                <a:lnTo>
                  <a:pt x="159" y="520"/>
                </a:lnTo>
                <a:lnTo>
                  <a:pt x="168" y="527"/>
                </a:lnTo>
                <a:lnTo>
                  <a:pt x="177" y="533"/>
                </a:lnTo>
                <a:lnTo>
                  <a:pt x="187" y="539"/>
                </a:lnTo>
                <a:lnTo>
                  <a:pt x="196" y="544"/>
                </a:lnTo>
                <a:lnTo>
                  <a:pt x="206" y="549"/>
                </a:lnTo>
                <a:lnTo>
                  <a:pt x="216" y="552"/>
                </a:lnTo>
                <a:lnTo>
                  <a:pt x="226" y="556"/>
                </a:lnTo>
                <a:lnTo>
                  <a:pt x="226" y="614"/>
                </a:lnTo>
                <a:lnTo>
                  <a:pt x="226" y="617"/>
                </a:lnTo>
                <a:lnTo>
                  <a:pt x="227" y="620"/>
                </a:lnTo>
                <a:lnTo>
                  <a:pt x="229" y="623"/>
                </a:lnTo>
                <a:lnTo>
                  <a:pt x="231" y="625"/>
                </a:lnTo>
                <a:lnTo>
                  <a:pt x="233" y="627"/>
                </a:lnTo>
                <a:lnTo>
                  <a:pt x="235" y="628"/>
                </a:lnTo>
                <a:lnTo>
                  <a:pt x="238" y="629"/>
                </a:lnTo>
                <a:lnTo>
                  <a:pt x="241" y="629"/>
                </a:lnTo>
                <a:lnTo>
                  <a:pt x="392" y="629"/>
                </a:lnTo>
                <a:lnTo>
                  <a:pt x="395" y="629"/>
                </a:lnTo>
                <a:lnTo>
                  <a:pt x="398" y="628"/>
                </a:lnTo>
                <a:lnTo>
                  <a:pt x="401" y="627"/>
                </a:lnTo>
                <a:lnTo>
                  <a:pt x="403" y="625"/>
                </a:lnTo>
                <a:lnTo>
                  <a:pt x="404" y="623"/>
                </a:lnTo>
                <a:lnTo>
                  <a:pt x="406" y="620"/>
                </a:lnTo>
                <a:lnTo>
                  <a:pt x="407" y="617"/>
                </a:lnTo>
                <a:lnTo>
                  <a:pt x="407" y="614"/>
                </a:lnTo>
                <a:lnTo>
                  <a:pt x="407" y="556"/>
                </a:lnTo>
                <a:lnTo>
                  <a:pt x="418" y="552"/>
                </a:lnTo>
                <a:lnTo>
                  <a:pt x="429" y="548"/>
                </a:lnTo>
                <a:lnTo>
                  <a:pt x="438" y="544"/>
                </a:lnTo>
                <a:lnTo>
                  <a:pt x="447" y="538"/>
                </a:lnTo>
                <a:lnTo>
                  <a:pt x="465" y="527"/>
                </a:lnTo>
                <a:lnTo>
                  <a:pt x="481" y="513"/>
                </a:lnTo>
                <a:lnTo>
                  <a:pt x="530" y="542"/>
                </a:lnTo>
                <a:lnTo>
                  <a:pt x="533" y="543"/>
                </a:lnTo>
                <a:lnTo>
                  <a:pt x="537" y="544"/>
                </a:lnTo>
                <a:lnTo>
                  <a:pt x="539" y="544"/>
                </a:lnTo>
                <a:lnTo>
                  <a:pt x="542" y="543"/>
                </a:lnTo>
                <a:lnTo>
                  <a:pt x="545" y="543"/>
                </a:lnTo>
                <a:lnTo>
                  <a:pt x="547" y="540"/>
                </a:lnTo>
                <a:lnTo>
                  <a:pt x="550" y="539"/>
                </a:lnTo>
                <a:lnTo>
                  <a:pt x="552" y="536"/>
                </a:lnTo>
                <a:lnTo>
                  <a:pt x="627" y="405"/>
                </a:lnTo>
                <a:lnTo>
                  <a:pt x="628" y="402"/>
                </a:lnTo>
                <a:lnTo>
                  <a:pt x="628" y="399"/>
                </a:lnTo>
                <a:lnTo>
                  <a:pt x="629" y="396"/>
                </a:lnTo>
                <a:lnTo>
                  <a:pt x="628" y="394"/>
                </a:lnTo>
                <a:lnTo>
                  <a:pt x="627" y="391"/>
                </a:lnTo>
                <a:lnTo>
                  <a:pt x="625" y="389"/>
                </a:lnTo>
                <a:lnTo>
                  <a:pt x="623" y="387"/>
                </a:lnTo>
                <a:lnTo>
                  <a:pt x="621" y="385"/>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93" name="Freeform 4360">
            <a:extLst>
              <a:ext uri="{FF2B5EF4-FFF2-40B4-BE49-F238E27FC236}">
                <a16:creationId xmlns:a16="http://schemas.microsoft.com/office/drawing/2014/main" id="{3A2DD620-7168-44D8-8FE1-CB57B0E062D5}"/>
              </a:ext>
            </a:extLst>
          </p:cNvPr>
          <p:cNvSpPr>
            <a:spLocks noEditPoints="1"/>
          </p:cNvSpPr>
          <p:nvPr/>
        </p:nvSpPr>
        <p:spPr bwMode="auto">
          <a:xfrm>
            <a:off x="8103456" y="4396466"/>
            <a:ext cx="106627" cy="108124"/>
          </a:xfrm>
          <a:custGeom>
            <a:avLst/>
            <a:gdLst>
              <a:gd name="T0" fmla="*/ 160 w 362"/>
              <a:gd name="T1" fmla="*/ 252 h 369"/>
              <a:gd name="T2" fmla="*/ 135 w 362"/>
              <a:gd name="T3" fmla="*/ 238 h 369"/>
              <a:gd name="T4" fmla="*/ 118 w 362"/>
              <a:gd name="T5" fmla="*/ 218 h 369"/>
              <a:gd name="T6" fmla="*/ 109 w 362"/>
              <a:gd name="T7" fmla="*/ 190 h 369"/>
              <a:gd name="T8" fmla="*/ 113 w 362"/>
              <a:gd name="T9" fmla="*/ 162 h 369"/>
              <a:gd name="T10" fmla="*/ 125 w 362"/>
              <a:gd name="T11" fmla="*/ 138 h 369"/>
              <a:gd name="T12" fmla="*/ 147 w 362"/>
              <a:gd name="T13" fmla="*/ 121 h 369"/>
              <a:gd name="T14" fmla="*/ 174 w 362"/>
              <a:gd name="T15" fmla="*/ 112 h 369"/>
              <a:gd name="T16" fmla="*/ 202 w 362"/>
              <a:gd name="T17" fmla="*/ 114 h 369"/>
              <a:gd name="T18" fmla="*/ 226 w 362"/>
              <a:gd name="T19" fmla="*/ 128 h 369"/>
              <a:gd name="T20" fmla="*/ 244 w 362"/>
              <a:gd name="T21" fmla="*/ 149 h 369"/>
              <a:gd name="T22" fmla="*/ 252 w 362"/>
              <a:gd name="T23" fmla="*/ 176 h 369"/>
              <a:gd name="T24" fmla="*/ 250 w 362"/>
              <a:gd name="T25" fmla="*/ 205 h 369"/>
              <a:gd name="T26" fmla="*/ 236 w 362"/>
              <a:gd name="T27" fmla="*/ 229 h 369"/>
              <a:gd name="T28" fmla="*/ 215 w 362"/>
              <a:gd name="T29" fmla="*/ 247 h 369"/>
              <a:gd name="T30" fmla="*/ 189 w 362"/>
              <a:gd name="T31" fmla="*/ 254 h 369"/>
              <a:gd name="T32" fmla="*/ 328 w 362"/>
              <a:gd name="T33" fmla="*/ 195 h 369"/>
              <a:gd name="T34" fmla="*/ 354 w 362"/>
              <a:gd name="T35" fmla="*/ 144 h 369"/>
              <a:gd name="T36" fmla="*/ 361 w 362"/>
              <a:gd name="T37" fmla="*/ 136 h 369"/>
              <a:gd name="T38" fmla="*/ 360 w 362"/>
              <a:gd name="T39" fmla="*/ 124 h 369"/>
              <a:gd name="T40" fmla="*/ 316 w 362"/>
              <a:gd name="T41" fmla="*/ 53 h 369"/>
              <a:gd name="T42" fmla="*/ 304 w 362"/>
              <a:gd name="T43" fmla="*/ 52 h 369"/>
              <a:gd name="T44" fmla="*/ 256 w 362"/>
              <a:gd name="T45" fmla="*/ 56 h 369"/>
              <a:gd name="T46" fmla="*/ 236 w 362"/>
              <a:gd name="T47" fmla="*/ 10 h 369"/>
              <a:gd name="T48" fmla="*/ 229 w 362"/>
              <a:gd name="T49" fmla="*/ 2 h 369"/>
              <a:gd name="T50" fmla="*/ 146 w 362"/>
              <a:gd name="T51" fmla="*/ 0 h 369"/>
              <a:gd name="T52" fmla="*/ 135 w 362"/>
              <a:gd name="T53" fmla="*/ 3 h 369"/>
              <a:gd name="T54" fmla="*/ 131 w 362"/>
              <a:gd name="T55" fmla="*/ 14 h 369"/>
              <a:gd name="T56" fmla="*/ 99 w 362"/>
              <a:gd name="T57" fmla="*/ 63 h 369"/>
              <a:gd name="T58" fmla="*/ 55 w 362"/>
              <a:gd name="T59" fmla="*/ 51 h 369"/>
              <a:gd name="T60" fmla="*/ 44 w 362"/>
              <a:gd name="T61" fmla="*/ 54 h 369"/>
              <a:gd name="T62" fmla="*/ 1 w 362"/>
              <a:gd name="T63" fmla="*/ 126 h 369"/>
              <a:gd name="T64" fmla="*/ 2 w 362"/>
              <a:gd name="T65" fmla="*/ 139 h 369"/>
              <a:gd name="T66" fmla="*/ 36 w 362"/>
              <a:gd name="T67" fmla="*/ 160 h 369"/>
              <a:gd name="T68" fmla="*/ 36 w 362"/>
              <a:gd name="T69" fmla="*/ 207 h 369"/>
              <a:gd name="T70" fmla="*/ 1 w 362"/>
              <a:gd name="T71" fmla="*/ 230 h 369"/>
              <a:gd name="T72" fmla="*/ 1 w 362"/>
              <a:gd name="T73" fmla="*/ 240 h 369"/>
              <a:gd name="T74" fmla="*/ 44 w 362"/>
              <a:gd name="T75" fmla="*/ 313 h 369"/>
              <a:gd name="T76" fmla="*/ 60 w 362"/>
              <a:gd name="T77" fmla="*/ 314 h 369"/>
              <a:gd name="T78" fmla="*/ 120 w 362"/>
              <a:gd name="T79" fmla="*/ 316 h 369"/>
              <a:gd name="T80" fmla="*/ 132 w 362"/>
              <a:gd name="T81" fmla="*/ 359 h 369"/>
              <a:gd name="T82" fmla="*/ 140 w 362"/>
              <a:gd name="T83" fmla="*/ 368 h 369"/>
              <a:gd name="T84" fmla="*/ 225 w 362"/>
              <a:gd name="T85" fmla="*/ 368 h 369"/>
              <a:gd name="T86" fmla="*/ 233 w 362"/>
              <a:gd name="T87" fmla="*/ 361 h 369"/>
              <a:gd name="T88" fmla="*/ 237 w 362"/>
              <a:gd name="T89" fmla="*/ 321 h 369"/>
              <a:gd name="T90" fmla="*/ 274 w 362"/>
              <a:gd name="T91" fmla="*/ 298 h 369"/>
              <a:gd name="T92" fmla="*/ 310 w 362"/>
              <a:gd name="T93" fmla="*/ 316 h 369"/>
              <a:gd name="T94" fmla="*/ 360 w 362"/>
              <a:gd name="T95" fmla="*/ 243 h 369"/>
              <a:gd name="T96" fmla="*/ 362 w 362"/>
              <a:gd name="T97" fmla="*/ 232 h 369"/>
              <a:gd name="T98" fmla="*/ 354 w 362"/>
              <a:gd name="T99" fmla="*/ 22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2" h="369">
                <a:moveTo>
                  <a:pt x="181" y="255"/>
                </a:moveTo>
                <a:lnTo>
                  <a:pt x="174" y="254"/>
                </a:lnTo>
                <a:lnTo>
                  <a:pt x="166" y="253"/>
                </a:lnTo>
                <a:lnTo>
                  <a:pt x="160" y="252"/>
                </a:lnTo>
                <a:lnTo>
                  <a:pt x="153" y="249"/>
                </a:lnTo>
                <a:lnTo>
                  <a:pt x="147" y="247"/>
                </a:lnTo>
                <a:lnTo>
                  <a:pt x="141" y="243"/>
                </a:lnTo>
                <a:lnTo>
                  <a:pt x="135" y="238"/>
                </a:lnTo>
                <a:lnTo>
                  <a:pt x="131" y="234"/>
                </a:lnTo>
                <a:lnTo>
                  <a:pt x="125" y="229"/>
                </a:lnTo>
                <a:lnTo>
                  <a:pt x="122" y="223"/>
                </a:lnTo>
                <a:lnTo>
                  <a:pt x="118" y="218"/>
                </a:lnTo>
                <a:lnTo>
                  <a:pt x="115" y="212"/>
                </a:lnTo>
                <a:lnTo>
                  <a:pt x="113" y="205"/>
                </a:lnTo>
                <a:lnTo>
                  <a:pt x="110" y="198"/>
                </a:lnTo>
                <a:lnTo>
                  <a:pt x="109" y="190"/>
                </a:lnTo>
                <a:lnTo>
                  <a:pt x="109" y="183"/>
                </a:lnTo>
                <a:lnTo>
                  <a:pt x="109" y="176"/>
                </a:lnTo>
                <a:lnTo>
                  <a:pt x="110" y="169"/>
                </a:lnTo>
                <a:lnTo>
                  <a:pt x="113" y="162"/>
                </a:lnTo>
                <a:lnTo>
                  <a:pt x="115" y="156"/>
                </a:lnTo>
                <a:lnTo>
                  <a:pt x="118" y="149"/>
                </a:lnTo>
                <a:lnTo>
                  <a:pt x="122" y="143"/>
                </a:lnTo>
                <a:lnTo>
                  <a:pt x="125" y="138"/>
                </a:lnTo>
                <a:lnTo>
                  <a:pt x="131" y="132"/>
                </a:lnTo>
                <a:lnTo>
                  <a:pt x="135" y="128"/>
                </a:lnTo>
                <a:lnTo>
                  <a:pt x="141" y="124"/>
                </a:lnTo>
                <a:lnTo>
                  <a:pt x="147" y="121"/>
                </a:lnTo>
                <a:lnTo>
                  <a:pt x="153" y="117"/>
                </a:lnTo>
                <a:lnTo>
                  <a:pt x="160" y="114"/>
                </a:lnTo>
                <a:lnTo>
                  <a:pt x="166" y="113"/>
                </a:lnTo>
                <a:lnTo>
                  <a:pt x="174" y="112"/>
                </a:lnTo>
                <a:lnTo>
                  <a:pt x="181" y="111"/>
                </a:lnTo>
                <a:lnTo>
                  <a:pt x="189" y="112"/>
                </a:lnTo>
                <a:lnTo>
                  <a:pt x="195" y="113"/>
                </a:lnTo>
                <a:lnTo>
                  <a:pt x="202" y="114"/>
                </a:lnTo>
                <a:lnTo>
                  <a:pt x="209" y="117"/>
                </a:lnTo>
                <a:lnTo>
                  <a:pt x="215" y="121"/>
                </a:lnTo>
                <a:lnTo>
                  <a:pt x="221" y="124"/>
                </a:lnTo>
                <a:lnTo>
                  <a:pt x="226" y="128"/>
                </a:lnTo>
                <a:lnTo>
                  <a:pt x="231" y="132"/>
                </a:lnTo>
                <a:lnTo>
                  <a:pt x="236" y="138"/>
                </a:lnTo>
                <a:lnTo>
                  <a:pt x="240" y="143"/>
                </a:lnTo>
                <a:lnTo>
                  <a:pt x="244" y="149"/>
                </a:lnTo>
                <a:lnTo>
                  <a:pt x="247" y="156"/>
                </a:lnTo>
                <a:lnTo>
                  <a:pt x="250" y="162"/>
                </a:lnTo>
                <a:lnTo>
                  <a:pt x="251" y="169"/>
                </a:lnTo>
                <a:lnTo>
                  <a:pt x="252" y="176"/>
                </a:lnTo>
                <a:lnTo>
                  <a:pt x="253" y="183"/>
                </a:lnTo>
                <a:lnTo>
                  <a:pt x="252" y="190"/>
                </a:lnTo>
                <a:lnTo>
                  <a:pt x="251" y="198"/>
                </a:lnTo>
                <a:lnTo>
                  <a:pt x="250" y="205"/>
                </a:lnTo>
                <a:lnTo>
                  <a:pt x="247" y="212"/>
                </a:lnTo>
                <a:lnTo>
                  <a:pt x="244" y="218"/>
                </a:lnTo>
                <a:lnTo>
                  <a:pt x="240" y="223"/>
                </a:lnTo>
                <a:lnTo>
                  <a:pt x="236" y="229"/>
                </a:lnTo>
                <a:lnTo>
                  <a:pt x="231" y="234"/>
                </a:lnTo>
                <a:lnTo>
                  <a:pt x="226" y="238"/>
                </a:lnTo>
                <a:lnTo>
                  <a:pt x="221" y="243"/>
                </a:lnTo>
                <a:lnTo>
                  <a:pt x="215" y="247"/>
                </a:lnTo>
                <a:lnTo>
                  <a:pt x="209" y="249"/>
                </a:lnTo>
                <a:lnTo>
                  <a:pt x="202" y="252"/>
                </a:lnTo>
                <a:lnTo>
                  <a:pt x="195" y="253"/>
                </a:lnTo>
                <a:lnTo>
                  <a:pt x="189" y="254"/>
                </a:lnTo>
                <a:lnTo>
                  <a:pt x="181" y="255"/>
                </a:lnTo>
                <a:close/>
                <a:moveTo>
                  <a:pt x="354" y="223"/>
                </a:moveTo>
                <a:lnTo>
                  <a:pt x="327" y="207"/>
                </a:lnTo>
                <a:lnTo>
                  <a:pt x="328" y="195"/>
                </a:lnTo>
                <a:lnTo>
                  <a:pt x="328" y="183"/>
                </a:lnTo>
                <a:lnTo>
                  <a:pt x="328" y="172"/>
                </a:lnTo>
                <a:lnTo>
                  <a:pt x="327" y="160"/>
                </a:lnTo>
                <a:lnTo>
                  <a:pt x="354" y="144"/>
                </a:lnTo>
                <a:lnTo>
                  <a:pt x="357" y="143"/>
                </a:lnTo>
                <a:lnTo>
                  <a:pt x="359" y="141"/>
                </a:lnTo>
                <a:lnTo>
                  <a:pt x="360" y="139"/>
                </a:lnTo>
                <a:lnTo>
                  <a:pt x="361" y="136"/>
                </a:lnTo>
                <a:lnTo>
                  <a:pt x="362" y="132"/>
                </a:lnTo>
                <a:lnTo>
                  <a:pt x="362" y="129"/>
                </a:lnTo>
                <a:lnTo>
                  <a:pt x="361" y="126"/>
                </a:lnTo>
                <a:lnTo>
                  <a:pt x="360" y="124"/>
                </a:lnTo>
                <a:lnTo>
                  <a:pt x="322" y="59"/>
                </a:lnTo>
                <a:lnTo>
                  <a:pt x="320" y="56"/>
                </a:lnTo>
                <a:lnTo>
                  <a:pt x="318" y="54"/>
                </a:lnTo>
                <a:lnTo>
                  <a:pt x="316" y="53"/>
                </a:lnTo>
                <a:lnTo>
                  <a:pt x="313" y="51"/>
                </a:lnTo>
                <a:lnTo>
                  <a:pt x="309" y="51"/>
                </a:lnTo>
                <a:lnTo>
                  <a:pt x="307" y="51"/>
                </a:lnTo>
                <a:lnTo>
                  <a:pt x="304" y="52"/>
                </a:lnTo>
                <a:lnTo>
                  <a:pt x="301" y="53"/>
                </a:lnTo>
                <a:lnTo>
                  <a:pt x="274" y="69"/>
                </a:lnTo>
                <a:lnTo>
                  <a:pt x="266" y="63"/>
                </a:lnTo>
                <a:lnTo>
                  <a:pt x="256" y="56"/>
                </a:lnTo>
                <a:lnTo>
                  <a:pt x="246" y="51"/>
                </a:lnTo>
                <a:lnTo>
                  <a:pt x="237" y="47"/>
                </a:lnTo>
                <a:lnTo>
                  <a:pt x="237" y="14"/>
                </a:lnTo>
                <a:lnTo>
                  <a:pt x="236" y="10"/>
                </a:lnTo>
                <a:lnTo>
                  <a:pt x="236" y="8"/>
                </a:lnTo>
                <a:lnTo>
                  <a:pt x="233" y="5"/>
                </a:lnTo>
                <a:lnTo>
                  <a:pt x="232" y="3"/>
                </a:lnTo>
                <a:lnTo>
                  <a:pt x="229" y="2"/>
                </a:lnTo>
                <a:lnTo>
                  <a:pt x="227" y="1"/>
                </a:lnTo>
                <a:lnTo>
                  <a:pt x="224" y="0"/>
                </a:lnTo>
                <a:lnTo>
                  <a:pt x="222" y="0"/>
                </a:lnTo>
                <a:lnTo>
                  <a:pt x="146" y="0"/>
                </a:lnTo>
                <a:lnTo>
                  <a:pt x="143" y="0"/>
                </a:lnTo>
                <a:lnTo>
                  <a:pt x="140" y="1"/>
                </a:lnTo>
                <a:lnTo>
                  <a:pt x="137" y="2"/>
                </a:lnTo>
                <a:lnTo>
                  <a:pt x="135" y="3"/>
                </a:lnTo>
                <a:lnTo>
                  <a:pt x="134" y="5"/>
                </a:lnTo>
                <a:lnTo>
                  <a:pt x="132" y="8"/>
                </a:lnTo>
                <a:lnTo>
                  <a:pt x="132" y="10"/>
                </a:lnTo>
                <a:lnTo>
                  <a:pt x="131" y="14"/>
                </a:lnTo>
                <a:lnTo>
                  <a:pt x="131" y="47"/>
                </a:lnTo>
                <a:lnTo>
                  <a:pt x="120" y="52"/>
                </a:lnTo>
                <a:lnTo>
                  <a:pt x="109" y="57"/>
                </a:lnTo>
                <a:lnTo>
                  <a:pt x="99" y="63"/>
                </a:lnTo>
                <a:lnTo>
                  <a:pt x="90" y="69"/>
                </a:lnTo>
                <a:lnTo>
                  <a:pt x="61" y="53"/>
                </a:lnTo>
                <a:lnTo>
                  <a:pt x="58" y="52"/>
                </a:lnTo>
                <a:lnTo>
                  <a:pt x="55" y="51"/>
                </a:lnTo>
                <a:lnTo>
                  <a:pt x="53" y="51"/>
                </a:lnTo>
                <a:lnTo>
                  <a:pt x="49" y="51"/>
                </a:lnTo>
                <a:lnTo>
                  <a:pt x="47" y="52"/>
                </a:lnTo>
                <a:lnTo>
                  <a:pt x="44" y="54"/>
                </a:lnTo>
                <a:lnTo>
                  <a:pt x="42" y="56"/>
                </a:lnTo>
                <a:lnTo>
                  <a:pt x="41" y="59"/>
                </a:lnTo>
                <a:lnTo>
                  <a:pt x="2" y="124"/>
                </a:lnTo>
                <a:lnTo>
                  <a:pt x="1" y="126"/>
                </a:lnTo>
                <a:lnTo>
                  <a:pt x="0" y="129"/>
                </a:lnTo>
                <a:lnTo>
                  <a:pt x="0" y="132"/>
                </a:lnTo>
                <a:lnTo>
                  <a:pt x="1" y="136"/>
                </a:lnTo>
                <a:lnTo>
                  <a:pt x="2" y="139"/>
                </a:lnTo>
                <a:lnTo>
                  <a:pt x="3" y="141"/>
                </a:lnTo>
                <a:lnTo>
                  <a:pt x="6" y="143"/>
                </a:lnTo>
                <a:lnTo>
                  <a:pt x="8" y="144"/>
                </a:lnTo>
                <a:lnTo>
                  <a:pt x="36" y="160"/>
                </a:lnTo>
                <a:lnTo>
                  <a:pt x="34" y="172"/>
                </a:lnTo>
                <a:lnTo>
                  <a:pt x="34" y="183"/>
                </a:lnTo>
                <a:lnTo>
                  <a:pt x="34" y="195"/>
                </a:lnTo>
                <a:lnTo>
                  <a:pt x="36" y="207"/>
                </a:lnTo>
                <a:lnTo>
                  <a:pt x="8" y="223"/>
                </a:lnTo>
                <a:lnTo>
                  <a:pt x="6" y="224"/>
                </a:lnTo>
                <a:lnTo>
                  <a:pt x="3" y="227"/>
                </a:lnTo>
                <a:lnTo>
                  <a:pt x="1" y="230"/>
                </a:lnTo>
                <a:lnTo>
                  <a:pt x="0" y="233"/>
                </a:lnTo>
                <a:lnTo>
                  <a:pt x="0" y="235"/>
                </a:lnTo>
                <a:lnTo>
                  <a:pt x="0" y="237"/>
                </a:lnTo>
                <a:lnTo>
                  <a:pt x="1" y="240"/>
                </a:lnTo>
                <a:lnTo>
                  <a:pt x="2" y="243"/>
                </a:lnTo>
                <a:lnTo>
                  <a:pt x="40" y="309"/>
                </a:lnTo>
                <a:lnTo>
                  <a:pt x="42" y="311"/>
                </a:lnTo>
                <a:lnTo>
                  <a:pt x="44" y="313"/>
                </a:lnTo>
                <a:lnTo>
                  <a:pt x="46" y="314"/>
                </a:lnTo>
                <a:lnTo>
                  <a:pt x="48" y="315"/>
                </a:lnTo>
                <a:lnTo>
                  <a:pt x="55" y="316"/>
                </a:lnTo>
                <a:lnTo>
                  <a:pt x="60" y="314"/>
                </a:lnTo>
                <a:lnTo>
                  <a:pt x="90" y="297"/>
                </a:lnTo>
                <a:lnTo>
                  <a:pt x="99" y="304"/>
                </a:lnTo>
                <a:lnTo>
                  <a:pt x="109" y="310"/>
                </a:lnTo>
                <a:lnTo>
                  <a:pt x="120" y="316"/>
                </a:lnTo>
                <a:lnTo>
                  <a:pt x="131" y="321"/>
                </a:lnTo>
                <a:lnTo>
                  <a:pt x="131" y="354"/>
                </a:lnTo>
                <a:lnTo>
                  <a:pt x="132" y="356"/>
                </a:lnTo>
                <a:lnTo>
                  <a:pt x="132" y="359"/>
                </a:lnTo>
                <a:lnTo>
                  <a:pt x="134" y="361"/>
                </a:lnTo>
                <a:lnTo>
                  <a:pt x="135" y="363"/>
                </a:lnTo>
                <a:lnTo>
                  <a:pt x="137" y="366"/>
                </a:lnTo>
                <a:lnTo>
                  <a:pt x="140" y="368"/>
                </a:lnTo>
                <a:lnTo>
                  <a:pt x="143" y="368"/>
                </a:lnTo>
                <a:lnTo>
                  <a:pt x="146" y="369"/>
                </a:lnTo>
                <a:lnTo>
                  <a:pt x="222" y="369"/>
                </a:lnTo>
                <a:lnTo>
                  <a:pt x="225" y="368"/>
                </a:lnTo>
                <a:lnTo>
                  <a:pt x="227" y="368"/>
                </a:lnTo>
                <a:lnTo>
                  <a:pt x="229" y="366"/>
                </a:lnTo>
                <a:lnTo>
                  <a:pt x="232" y="363"/>
                </a:lnTo>
                <a:lnTo>
                  <a:pt x="233" y="361"/>
                </a:lnTo>
                <a:lnTo>
                  <a:pt x="236" y="359"/>
                </a:lnTo>
                <a:lnTo>
                  <a:pt x="236" y="356"/>
                </a:lnTo>
                <a:lnTo>
                  <a:pt x="237" y="354"/>
                </a:lnTo>
                <a:lnTo>
                  <a:pt x="237" y="321"/>
                </a:lnTo>
                <a:lnTo>
                  <a:pt x="246" y="316"/>
                </a:lnTo>
                <a:lnTo>
                  <a:pt x="256" y="311"/>
                </a:lnTo>
                <a:lnTo>
                  <a:pt x="266" y="305"/>
                </a:lnTo>
                <a:lnTo>
                  <a:pt x="274" y="298"/>
                </a:lnTo>
                <a:lnTo>
                  <a:pt x="302" y="313"/>
                </a:lnTo>
                <a:lnTo>
                  <a:pt x="305" y="315"/>
                </a:lnTo>
                <a:lnTo>
                  <a:pt x="307" y="315"/>
                </a:lnTo>
                <a:lnTo>
                  <a:pt x="310" y="316"/>
                </a:lnTo>
                <a:lnTo>
                  <a:pt x="314" y="316"/>
                </a:lnTo>
                <a:lnTo>
                  <a:pt x="319" y="313"/>
                </a:lnTo>
                <a:lnTo>
                  <a:pt x="322" y="309"/>
                </a:lnTo>
                <a:lnTo>
                  <a:pt x="360" y="243"/>
                </a:lnTo>
                <a:lnTo>
                  <a:pt x="362" y="240"/>
                </a:lnTo>
                <a:lnTo>
                  <a:pt x="362" y="237"/>
                </a:lnTo>
                <a:lnTo>
                  <a:pt x="362" y="234"/>
                </a:lnTo>
                <a:lnTo>
                  <a:pt x="362" y="232"/>
                </a:lnTo>
                <a:lnTo>
                  <a:pt x="361" y="229"/>
                </a:lnTo>
                <a:lnTo>
                  <a:pt x="359" y="227"/>
                </a:lnTo>
                <a:lnTo>
                  <a:pt x="357" y="224"/>
                </a:lnTo>
                <a:lnTo>
                  <a:pt x="354" y="223"/>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90" name="矩形 89">
            <a:extLst>
              <a:ext uri="{FF2B5EF4-FFF2-40B4-BE49-F238E27FC236}">
                <a16:creationId xmlns:a16="http://schemas.microsoft.com/office/drawing/2014/main" id="{C63AFBBE-1091-4B0A-84BD-0C64CEE4AB65}"/>
              </a:ext>
            </a:extLst>
          </p:cNvPr>
          <p:cNvSpPr/>
          <p:nvPr/>
        </p:nvSpPr>
        <p:spPr>
          <a:xfrm>
            <a:off x="7345248" y="5131993"/>
            <a:ext cx="1468213" cy="440377"/>
          </a:xfrm>
          <a:prstGeom prst="rect">
            <a:avLst/>
          </a:prstGeom>
        </p:spPr>
        <p:txBody>
          <a:bodyPr wrap="square">
            <a:spAutoFit/>
            <a:scene3d>
              <a:camera prst="orthographicFront"/>
              <a:lightRig rig="threePt" dir="t"/>
            </a:scene3d>
            <a:sp3d contourW="12700"/>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rPr>
              <a:t>标题文字</a:t>
            </a:r>
            <a:endParaRPr kumimoji="0" lang="zh-CN" altLang="en-US" sz="2000" b="0" i="0" u="none" strike="noStrike" kern="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endParaRPr>
          </a:p>
        </p:txBody>
      </p:sp>
      <p:sp>
        <p:nvSpPr>
          <p:cNvPr id="91" name="文本框 90">
            <a:extLst>
              <a:ext uri="{FF2B5EF4-FFF2-40B4-BE49-F238E27FC236}">
                <a16:creationId xmlns:a16="http://schemas.microsoft.com/office/drawing/2014/main" id="{F4CDA805-FBBA-4C34-93C6-533D1EEEAB2C}"/>
              </a:ext>
            </a:extLst>
          </p:cNvPr>
          <p:cNvSpPr txBox="1"/>
          <p:nvPr/>
        </p:nvSpPr>
        <p:spPr>
          <a:xfrm>
            <a:off x="7200457" y="5572370"/>
            <a:ext cx="1757796" cy="617605"/>
          </a:xfrm>
          <a:prstGeom prst="rect">
            <a:avLst/>
          </a:prstGeom>
          <a:noFill/>
        </p:spPr>
        <p:txBody>
          <a:bodyPr wrap="square" rtlCol="0">
            <a:spAutoFit/>
            <a:scene3d>
              <a:camera prst="orthographicFront"/>
              <a:lightRig rig="threePt" dir="t"/>
            </a:scene3d>
            <a:sp3d contourW="12700"/>
          </a:bodyPr>
          <a:lstStyle/>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单击此处键入单击此处</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键入文本单击此处</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107" name="Freeform 5">
            <a:extLst>
              <a:ext uri="{FF2B5EF4-FFF2-40B4-BE49-F238E27FC236}">
                <a16:creationId xmlns:a16="http://schemas.microsoft.com/office/drawing/2014/main" id="{E77FAE33-C59A-4948-8851-3507623294D4}"/>
              </a:ext>
            </a:extLst>
          </p:cNvPr>
          <p:cNvSpPr>
            <a:spLocks/>
          </p:cNvSpPr>
          <p:nvPr/>
        </p:nvSpPr>
        <p:spPr bwMode="auto">
          <a:xfrm>
            <a:off x="10360988" y="4268983"/>
            <a:ext cx="192024" cy="519065"/>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108" name="Freeform 6">
            <a:extLst>
              <a:ext uri="{FF2B5EF4-FFF2-40B4-BE49-F238E27FC236}">
                <a16:creationId xmlns:a16="http://schemas.microsoft.com/office/drawing/2014/main" id="{1F2386AE-6419-4B95-B5AB-FB0AF3BFF26D}"/>
              </a:ext>
            </a:extLst>
          </p:cNvPr>
          <p:cNvSpPr>
            <a:spLocks/>
          </p:cNvSpPr>
          <p:nvPr/>
        </p:nvSpPr>
        <p:spPr bwMode="auto">
          <a:xfrm>
            <a:off x="9946217" y="4759022"/>
            <a:ext cx="491581" cy="260386"/>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109" name="Freeform 7">
            <a:extLst>
              <a:ext uri="{FF2B5EF4-FFF2-40B4-BE49-F238E27FC236}">
                <a16:creationId xmlns:a16="http://schemas.microsoft.com/office/drawing/2014/main" id="{D1ADE2F6-23A4-4470-8118-E90B7933134E}"/>
              </a:ext>
            </a:extLst>
          </p:cNvPr>
          <p:cNvSpPr>
            <a:spLocks/>
          </p:cNvSpPr>
          <p:nvPr/>
        </p:nvSpPr>
        <p:spPr bwMode="auto">
          <a:xfrm>
            <a:off x="9572411" y="4564372"/>
            <a:ext cx="349910" cy="418326"/>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110" name="Freeform 8">
            <a:extLst>
              <a:ext uri="{FF2B5EF4-FFF2-40B4-BE49-F238E27FC236}">
                <a16:creationId xmlns:a16="http://schemas.microsoft.com/office/drawing/2014/main" id="{243B9075-A459-4C43-A7F2-8E6E22D9CF30}"/>
              </a:ext>
            </a:extLst>
          </p:cNvPr>
          <p:cNvSpPr>
            <a:spLocks/>
          </p:cNvSpPr>
          <p:nvPr/>
        </p:nvSpPr>
        <p:spPr bwMode="auto">
          <a:xfrm>
            <a:off x="9946217" y="4037624"/>
            <a:ext cx="491581" cy="257825"/>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111" name="Freeform 9">
            <a:extLst>
              <a:ext uri="{FF2B5EF4-FFF2-40B4-BE49-F238E27FC236}">
                <a16:creationId xmlns:a16="http://schemas.microsoft.com/office/drawing/2014/main" id="{C5BAE7D2-9F2D-448E-B511-EA3EA3D5BE54}"/>
              </a:ext>
            </a:extLst>
          </p:cNvPr>
          <p:cNvSpPr>
            <a:spLocks/>
          </p:cNvSpPr>
          <p:nvPr/>
        </p:nvSpPr>
        <p:spPr bwMode="auto">
          <a:xfrm>
            <a:off x="9572411" y="4071772"/>
            <a:ext cx="349910" cy="420886"/>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101" name="Oval 99">
            <a:extLst>
              <a:ext uri="{FF2B5EF4-FFF2-40B4-BE49-F238E27FC236}">
                <a16:creationId xmlns:a16="http://schemas.microsoft.com/office/drawing/2014/main" id="{0B7B5338-4FB5-45E1-B9C8-E3393EBF3E0A}"/>
              </a:ext>
            </a:extLst>
          </p:cNvPr>
          <p:cNvSpPr/>
          <p:nvPr/>
        </p:nvSpPr>
        <p:spPr>
          <a:xfrm>
            <a:off x="9886227" y="3562584"/>
            <a:ext cx="352969" cy="353088"/>
          </a:xfrm>
          <a:prstGeom prst="ellipse">
            <a:avLst/>
          </a:prstGeom>
          <a:gradFill flip="none" rotWithShape="1">
            <a:gsLst>
              <a:gs pos="0">
                <a:srgbClr val="F5AD14"/>
              </a:gs>
              <a:gs pos="100000">
                <a:srgbClr val="F01D06"/>
              </a:gs>
            </a:gsLst>
            <a:lin ang="2700000" scaled="1"/>
            <a:tileRect/>
          </a:gradFill>
          <a:ln w="158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5</a:t>
            </a:r>
            <a:endParaRPr kumimoji="0" 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endParaRPr>
          </a:p>
        </p:txBody>
      </p:sp>
      <p:sp>
        <p:nvSpPr>
          <p:cNvPr id="102" name="Oval 104">
            <a:extLst>
              <a:ext uri="{FF2B5EF4-FFF2-40B4-BE49-F238E27FC236}">
                <a16:creationId xmlns:a16="http://schemas.microsoft.com/office/drawing/2014/main" id="{5D6EF2ED-D196-466E-9653-7286081F1B10}"/>
              </a:ext>
            </a:extLst>
          </p:cNvPr>
          <p:cNvSpPr/>
          <p:nvPr/>
        </p:nvSpPr>
        <p:spPr>
          <a:xfrm>
            <a:off x="9794989" y="4259425"/>
            <a:ext cx="535445" cy="535626"/>
          </a:xfrm>
          <a:prstGeom prst="ellipse">
            <a:avLst/>
          </a:pr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103" name="Freeform 739">
            <a:extLst>
              <a:ext uri="{FF2B5EF4-FFF2-40B4-BE49-F238E27FC236}">
                <a16:creationId xmlns:a16="http://schemas.microsoft.com/office/drawing/2014/main" id="{8BA29CC7-D822-40C8-B014-646517F7D6A1}"/>
              </a:ext>
            </a:extLst>
          </p:cNvPr>
          <p:cNvSpPr>
            <a:spLocks/>
          </p:cNvSpPr>
          <p:nvPr/>
        </p:nvSpPr>
        <p:spPr bwMode="auto">
          <a:xfrm>
            <a:off x="9934905" y="4395007"/>
            <a:ext cx="255613" cy="264466"/>
          </a:xfrm>
          <a:custGeom>
            <a:avLst/>
            <a:gdLst>
              <a:gd name="T0" fmla="*/ 758 w 873"/>
              <a:gd name="T1" fmla="*/ 603 h 903"/>
              <a:gd name="T2" fmla="*/ 696 w 873"/>
              <a:gd name="T3" fmla="*/ 531 h 903"/>
              <a:gd name="T4" fmla="*/ 631 w 873"/>
              <a:gd name="T5" fmla="*/ 496 h 903"/>
              <a:gd name="T6" fmla="*/ 556 w 873"/>
              <a:gd name="T7" fmla="*/ 481 h 903"/>
              <a:gd name="T8" fmla="*/ 478 w 873"/>
              <a:gd name="T9" fmla="*/ 202 h 903"/>
              <a:gd name="T10" fmla="*/ 521 w 873"/>
              <a:gd name="T11" fmla="*/ 167 h 903"/>
              <a:gd name="T12" fmla="*/ 542 w 873"/>
              <a:gd name="T13" fmla="*/ 115 h 903"/>
              <a:gd name="T14" fmla="*/ 529 w 873"/>
              <a:gd name="T15" fmla="*/ 55 h 903"/>
              <a:gd name="T16" fmla="*/ 487 w 873"/>
              <a:gd name="T17" fmla="*/ 13 h 903"/>
              <a:gd name="T18" fmla="*/ 426 w 873"/>
              <a:gd name="T19" fmla="*/ 0 h 903"/>
              <a:gd name="T20" fmla="*/ 370 w 873"/>
              <a:gd name="T21" fmla="*/ 23 h 903"/>
              <a:gd name="T22" fmla="*/ 336 w 873"/>
              <a:gd name="T23" fmla="*/ 74 h 903"/>
              <a:gd name="T24" fmla="*/ 335 w 873"/>
              <a:gd name="T25" fmla="*/ 134 h 903"/>
              <a:gd name="T26" fmla="*/ 364 w 873"/>
              <a:gd name="T27" fmla="*/ 181 h 903"/>
              <a:gd name="T28" fmla="*/ 412 w 873"/>
              <a:gd name="T29" fmla="*/ 208 h 903"/>
              <a:gd name="T30" fmla="*/ 260 w 873"/>
              <a:gd name="T31" fmla="*/ 490 h 903"/>
              <a:gd name="T32" fmla="*/ 148 w 873"/>
              <a:gd name="T33" fmla="*/ 555 h 903"/>
              <a:gd name="T34" fmla="*/ 101 w 873"/>
              <a:gd name="T35" fmla="*/ 638 h 903"/>
              <a:gd name="T36" fmla="*/ 82 w 873"/>
              <a:gd name="T37" fmla="*/ 695 h 903"/>
              <a:gd name="T38" fmla="*/ 32 w 873"/>
              <a:gd name="T39" fmla="*/ 722 h 903"/>
              <a:gd name="T40" fmla="*/ 4 w 873"/>
              <a:gd name="T41" fmla="*/ 769 h 903"/>
              <a:gd name="T42" fmla="*/ 4 w 873"/>
              <a:gd name="T43" fmla="*/ 829 h 903"/>
              <a:gd name="T44" fmla="*/ 39 w 873"/>
              <a:gd name="T45" fmla="*/ 879 h 903"/>
              <a:gd name="T46" fmla="*/ 94 w 873"/>
              <a:gd name="T47" fmla="*/ 902 h 903"/>
              <a:gd name="T48" fmla="*/ 156 w 873"/>
              <a:gd name="T49" fmla="*/ 890 h 903"/>
              <a:gd name="T50" fmla="*/ 198 w 873"/>
              <a:gd name="T51" fmla="*/ 848 h 903"/>
              <a:gd name="T52" fmla="*/ 210 w 873"/>
              <a:gd name="T53" fmla="*/ 788 h 903"/>
              <a:gd name="T54" fmla="*/ 191 w 873"/>
              <a:gd name="T55" fmla="*/ 736 h 903"/>
              <a:gd name="T56" fmla="*/ 148 w 873"/>
              <a:gd name="T57" fmla="*/ 701 h 903"/>
              <a:gd name="T58" fmla="*/ 133 w 873"/>
              <a:gd name="T59" fmla="*/ 637 h 903"/>
              <a:gd name="T60" fmla="*/ 198 w 873"/>
              <a:gd name="T61" fmla="*/ 551 h 903"/>
              <a:gd name="T62" fmla="*/ 309 w 873"/>
              <a:gd name="T63" fmla="*/ 513 h 903"/>
              <a:gd name="T64" fmla="*/ 395 w 873"/>
              <a:gd name="T65" fmla="*/ 701 h 903"/>
              <a:gd name="T66" fmla="*/ 352 w 873"/>
              <a:gd name="T67" fmla="*/ 736 h 903"/>
              <a:gd name="T68" fmla="*/ 331 w 873"/>
              <a:gd name="T69" fmla="*/ 788 h 903"/>
              <a:gd name="T70" fmla="*/ 344 w 873"/>
              <a:gd name="T71" fmla="*/ 848 h 903"/>
              <a:gd name="T72" fmla="*/ 386 w 873"/>
              <a:gd name="T73" fmla="*/ 890 h 903"/>
              <a:gd name="T74" fmla="*/ 447 w 873"/>
              <a:gd name="T75" fmla="*/ 902 h 903"/>
              <a:gd name="T76" fmla="*/ 503 w 873"/>
              <a:gd name="T77" fmla="*/ 879 h 903"/>
              <a:gd name="T78" fmla="*/ 537 w 873"/>
              <a:gd name="T79" fmla="*/ 829 h 903"/>
              <a:gd name="T80" fmla="*/ 538 w 873"/>
              <a:gd name="T81" fmla="*/ 769 h 903"/>
              <a:gd name="T82" fmla="*/ 509 w 873"/>
              <a:gd name="T83" fmla="*/ 722 h 903"/>
              <a:gd name="T84" fmla="*/ 461 w 873"/>
              <a:gd name="T85" fmla="*/ 695 h 903"/>
              <a:gd name="T86" fmla="*/ 577 w 873"/>
              <a:gd name="T87" fmla="*/ 514 h 903"/>
              <a:gd name="T88" fmla="*/ 640 w 873"/>
              <a:gd name="T89" fmla="*/ 533 h 903"/>
              <a:gd name="T90" fmla="*/ 694 w 873"/>
              <a:gd name="T91" fmla="*/ 568 h 903"/>
              <a:gd name="T92" fmla="*/ 744 w 873"/>
              <a:gd name="T93" fmla="*/ 646 h 903"/>
              <a:gd name="T94" fmla="*/ 725 w 873"/>
              <a:gd name="T95" fmla="*/ 701 h 903"/>
              <a:gd name="T96" fmla="*/ 682 w 873"/>
              <a:gd name="T97" fmla="*/ 736 h 903"/>
              <a:gd name="T98" fmla="*/ 663 w 873"/>
              <a:gd name="T99" fmla="*/ 788 h 903"/>
              <a:gd name="T100" fmla="*/ 675 w 873"/>
              <a:gd name="T101" fmla="*/ 848 h 903"/>
              <a:gd name="T102" fmla="*/ 718 w 873"/>
              <a:gd name="T103" fmla="*/ 890 h 903"/>
              <a:gd name="T104" fmla="*/ 779 w 873"/>
              <a:gd name="T105" fmla="*/ 902 h 903"/>
              <a:gd name="T106" fmla="*/ 834 w 873"/>
              <a:gd name="T107" fmla="*/ 879 h 903"/>
              <a:gd name="T108" fmla="*/ 869 w 873"/>
              <a:gd name="T109" fmla="*/ 829 h 903"/>
              <a:gd name="T110" fmla="*/ 869 w 873"/>
              <a:gd name="T111" fmla="*/ 769 h 903"/>
              <a:gd name="T112" fmla="*/ 841 w 873"/>
              <a:gd name="T113" fmla="*/ 722 h 903"/>
              <a:gd name="T114" fmla="*/ 792 w 873"/>
              <a:gd name="T115" fmla="*/ 69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73" h="903">
                <a:moveTo>
                  <a:pt x="783" y="694"/>
                </a:moveTo>
                <a:lnTo>
                  <a:pt x="781" y="675"/>
                </a:lnTo>
                <a:lnTo>
                  <a:pt x="778" y="655"/>
                </a:lnTo>
                <a:lnTo>
                  <a:pt x="773" y="637"/>
                </a:lnTo>
                <a:lnTo>
                  <a:pt x="767" y="620"/>
                </a:lnTo>
                <a:lnTo>
                  <a:pt x="758" y="603"/>
                </a:lnTo>
                <a:lnTo>
                  <a:pt x="749" y="586"/>
                </a:lnTo>
                <a:lnTo>
                  <a:pt x="737" y="570"/>
                </a:lnTo>
                <a:lnTo>
                  <a:pt x="724" y="555"/>
                </a:lnTo>
                <a:lnTo>
                  <a:pt x="715" y="547"/>
                </a:lnTo>
                <a:lnTo>
                  <a:pt x="706" y="538"/>
                </a:lnTo>
                <a:lnTo>
                  <a:pt x="696" y="531"/>
                </a:lnTo>
                <a:lnTo>
                  <a:pt x="686" y="523"/>
                </a:lnTo>
                <a:lnTo>
                  <a:pt x="676" y="517"/>
                </a:lnTo>
                <a:lnTo>
                  <a:pt x="665" y="512"/>
                </a:lnTo>
                <a:lnTo>
                  <a:pt x="654" y="505"/>
                </a:lnTo>
                <a:lnTo>
                  <a:pt x="642" y="501"/>
                </a:lnTo>
                <a:lnTo>
                  <a:pt x="631" y="496"/>
                </a:lnTo>
                <a:lnTo>
                  <a:pt x="619" y="492"/>
                </a:lnTo>
                <a:lnTo>
                  <a:pt x="607" y="489"/>
                </a:lnTo>
                <a:lnTo>
                  <a:pt x="594" y="487"/>
                </a:lnTo>
                <a:lnTo>
                  <a:pt x="581" y="485"/>
                </a:lnTo>
                <a:lnTo>
                  <a:pt x="568" y="483"/>
                </a:lnTo>
                <a:lnTo>
                  <a:pt x="556" y="481"/>
                </a:lnTo>
                <a:lnTo>
                  <a:pt x="542" y="481"/>
                </a:lnTo>
                <a:lnTo>
                  <a:pt x="452" y="481"/>
                </a:lnTo>
                <a:lnTo>
                  <a:pt x="452" y="209"/>
                </a:lnTo>
                <a:lnTo>
                  <a:pt x="461" y="208"/>
                </a:lnTo>
                <a:lnTo>
                  <a:pt x="470" y="205"/>
                </a:lnTo>
                <a:lnTo>
                  <a:pt x="478" y="202"/>
                </a:lnTo>
                <a:lnTo>
                  <a:pt x="487" y="197"/>
                </a:lnTo>
                <a:lnTo>
                  <a:pt x="495" y="193"/>
                </a:lnTo>
                <a:lnTo>
                  <a:pt x="503" y="188"/>
                </a:lnTo>
                <a:lnTo>
                  <a:pt x="509" y="181"/>
                </a:lnTo>
                <a:lnTo>
                  <a:pt x="516" y="175"/>
                </a:lnTo>
                <a:lnTo>
                  <a:pt x="521" y="167"/>
                </a:lnTo>
                <a:lnTo>
                  <a:pt x="527" y="160"/>
                </a:lnTo>
                <a:lnTo>
                  <a:pt x="531" y="151"/>
                </a:lnTo>
                <a:lnTo>
                  <a:pt x="535" y="143"/>
                </a:lnTo>
                <a:lnTo>
                  <a:pt x="538" y="134"/>
                </a:lnTo>
                <a:lnTo>
                  <a:pt x="541" y="124"/>
                </a:lnTo>
                <a:lnTo>
                  <a:pt x="542" y="115"/>
                </a:lnTo>
                <a:lnTo>
                  <a:pt x="542" y="105"/>
                </a:lnTo>
                <a:lnTo>
                  <a:pt x="542" y="94"/>
                </a:lnTo>
                <a:lnTo>
                  <a:pt x="539" y="84"/>
                </a:lnTo>
                <a:lnTo>
                  <a:pt x="537" y="74"/>
                </a:lnTo>
                <a:lnTo>
                  <a:pt x="534" y="64"/>
                </a:lnTo>
                <a:lnTo>
                  <a:pt x="529" y="55"/>
                </a:lnTo>
                <a:lnTo>
                  <a:pt x="523" y="46"/>
                </a:lnTo>
                <a:lnTo>
                  <a:pt x="518" y="38"/>
                </a:lnTo>
                <a:lnTo>
                  <a:pt x="511" y="31"/>
                </a:lnTo>
                <a:lnTo>
                  <a:pt x="503" y="23"/>
                </a:lnTo>
                <a:lnTo>
                  <a:pt x="495" y="18"/>
                </a:lnTo>
                <a:lnTo>
                  <a:pt x="487" y="13"/>
                </a:lnTo>
                <a:lnTo>
                  <a:pt x="477" y="8"/>
                </a:lnTo>
                <a:lnTo>
                  <a:pt x="468" y="4"/>
                </a:lnTo>
                <a:lnTo>
                  <a:pt x="458" y="2"/>
                </a:lnTo>
                <a:lnTo>
                  <a:pt x="447" y="0"/>
                </a:lnTo>
                <a:lnTo>
                  <a:pt x="437" y="0"/>
                </a:lnTo>
                <a:lnTo>
                  <a:pt x="426" y="0"/>
                </a:lnTo>
                <a:lnTo>
                  <a:pt x="415" y="2"/>
                </a:lnTo>
                <a:lnTo>
                  <a:pt x="405" y="4"/>
                </a:lnTo>
                <a:lnTo>
                  <a:pt x="396" y="8"/>
                </a:lnTo>
                <a:lnTo>
                  <a:pt x="386" y="13"/>
                </a:lnTo>
                <a:lnTo>
                  <a:pt x="378" y="18"/>
                </a:lnTo>
                <a:lnTo>
                  <a:pt x="370" y="23"/>
                </a:lnTo>
                <a:lnTo>
                  <a:pt x="363" y="31"/>
                </a:lnTo>
                <a:lnTo>
                  <a:pt x="355" y="38"/>
                </a:lnTo>
                <a:lnTo>
                  <a:pt x="350" y="46"/>
                </a:lnTo>
                <a:lnTo>
                  <a:pt x="344" y="55"/>
                </a:lnTo>
                <a:lnTo>
                  <a:pt x="340" y="64"/>
                </a:lnTo>
                <a:lnTo>
                  <a:pt x="336" y="74"/>
                </a:lnTo>
                <a:lnTo>
                  <a:pt x="334" y="84"/>
                </a:lnTo>
                <a:lnTo>
                  <a:pt x="331" y="94"/>
                </a:lnTo>
                <a:lnTo>
                  <a:pt x="331" y="105"/>
                </a:lnTo>
                <a:lnTo>
                  <a:pt x="331" y="115"/>
                </a:lnTo>
                <a:lnTo>
                  <a:pt x="332" y="124"/>
                </a:lnTo>
                <a:lnTo>
                  <a:pt x="335" y="134"/>
                </a:lnTo>
                <a:lnTo>
                  <a:pt x="338" y="143"/>
                </a:lnTo>
                <a:lnTo>
                  <a:pt x="342" y="151"/>
                </a:lnTo>
                <a:lnTo>
                  <a:pt x="346" y="160"/>
                </a:lnTo>
                <a:lnTo>
                  <a:pt x="352" y="167"/>
                </a:lnTo>
                <a:lnTo>
                  <a:pt x="357" y="175"/>
                </a:lnTo>
                <a:lnTo>
                  <a:pt x="364" y="181"/>
                </a:lnTo>
                <a:lnTo>
                  <a:pt x="370" y="188"/>
                </a:lnTo>
                <a:lnTo>
                  <a:pt x="378" y="193"/>
                </a:lnTo>
                <a:lnTo>
                  <a:pt x="386" y="197"/>
                </a:lnTo>
                <a:lnTo>
                  <a:pt x="395" y="202"/>
                </a:lnTo>
                <a:lnTo>
                  <a:pt x="403" y="205"/>
                </a:lnTo>
                <a:lnTo>
                  <a:pt x="412" y="208"/>
                </a:lnTo>
                <a:lnTo>
                  <a:pt x="421" y="209"/>
                </a:lnTo>
                <a:lnTo>
                  <a:pt x="421" y="481"/>
                </a:lnTo>
                <a:lnTo>
                  <a:pt x="331" y="481"/>
                </a:lnTo>
                <a:lnTo>
                  <a:pt x="307" y="483"/>
                </a:lnTo>
                <a:lnTo>
                  <a:pt x="282" y="486"/>
                </a:lnTo>
                <a:lnTo>
                  <a:pt x="260" y="490"/>
                </a:lnTo>
                <a:lnTo>
                  <a:pt x="238" y="498"/>
                </a:lnTo>
                <a:lnTo>
                  <a:pt x="218" y="506"/>
                </a:lnTo>
                <a:lnTo>
                  <a:pt x="197" y="516"/>
                </a:lnTo>
                <a:lnTo>
                  <a:pt x="180" y="528"/>
                </a:lnTo>
                <a:lnTo>
                  <a:pt x="163" y="542"/>
                </a:lnTo>
                <a:lnTo>
                  <a:pt x="148" y="555"/>
                </a:lnTo>
                <a:lnTo>
                  <a:pt x="134" y="572"/>
                </a:lnTo>
                <a:lnTo>
                  <a:pt x="122" y="590"/>
                </a:lnTo>
                <a:lnTo>
                  <a:pt x="113" y="608"/>
                </a:lnTo>
                <a:lnTo>
                  <a:pt x="108" y="618"/>
                </a:lnTo>
                <a:lnTo>
                  <a:pt x="104" y="628"/>
                </a:lnTo>
                <a:lnTo>
                  <a:pt x="101" y="638"/>
                </a:lnTo>
                <a:lnTo>
                  <a:pt x="98" y="649"/>
                </a:lnTo>
                <a:lnTo>
                  <a:pt x="95" y="660"/>
                </a:lnTo>
                <a:lnTo>
                  <a:pt x="93" y="670"/>
                </a:lnTo>
                <a:lnTo>
                  <a:pt x="92" y="682"/>
                </a:lnTo>
                <a:lnTo>
                  <a:pt x="91" y="693"/>
                </a:lnTo>
                <a:lnTo>
                  <a:pt x="82" y="695"/>
                </a:lnTo>
                <a:lnTo>
                  <a:pt x="72" y="698"/>
                </a:lnTo>
                <a:lnTo>
                  <a:pt x="63" y="701"/>
                </a:lnTo>
                <a:lnTo>
                  <a:pt x="55" y="705"/>
                </a:lnTo>
                <a:lnTo>
                  <a:pt x="47" y="710"/>
                </a:lnTo>
                <a:lnTo>
                  <a:pt x="40" y="715"/>
                </a:lnTo>
                <a:lnTo>
                  <a:pt x="32" y="722"/>
                </a:lnTo>
                <a:lnTo>
                  <a:pt x="26" y="728"/>
                </a:lnTo>
                <a:lnTo>
                  <a:pt x="20" y="736"/>
                </a:lnTo>
                <a:lnTo>
                  <a:pt x="15" y="743"/>
                </a:lnTo>
                <a:lnTo>
                  <a:pt x="11" y="752"/>
                </a:lnTo>
                <a:lnTo>
                  <a:pt x="8" y="760"/>
                </a:lnTo>
                <a:lnTo>
                  <a:pt x="4" y="769"/>
                </a:lnTo>
                <a:lnTo>
                  <a:pt x="2" y="779"/>
                </a:lnTo>
                <a:lnTo>
                  <a:pt x="0" y="788"/>
                </a:lnTo>
                <a:lnTo>
                  <a:pt x="0" y="798"/>
                </a:lnTo>
                <a:lnTo>
                  <a:pt x="1" y="809"/>
                </a:lnTo>
                <a:lnTo>
                  <a:pt x="2" y="819"/>
                </a:lnTo>
                <a:lnTo>
                  <a:pt x="4" y="829"/>
                </a:lnTo>
                <a:lnTo>
                  <a:pt x="9" y="839"/>
                </a:lnTo>
                <a:lnTo>
                  <a:pt x="13" y="848"/>
                </a:lnTo>
                <a:lnTo>
                  <a:pt x="18" y="857"/>
                </a:lnTo>
                <a:lnTo>
                  <a:pt x="24" y="864"/>
                </a:lnTo>
                <a:lnTo>
                  <a:pt x="31" y="872"/>
                </a:lnTo>
                <a:lnTo>
                  <a:pt x="39" y="879"/>
                </a:lnTo>
                <a:lnTo>
                  <a:pt x="46" y="885"/>
                </a:lnTo>
                <a:lnTo>
                  <a:pt x="55" y="890"/>
                </a:lnTo>
                <a:lnTo>
                  <a:pt x="64" y="894"/>
                </a:lnTo>
                <a:lnTo>
                  <a:pt x="74" y="899"/>
                </a:lnTo>
                <a:lnTo>
                  <a:pt x="84" y="901"/>
                </a:lnTo>
                <a:lnTo>
                  <a:pt x="94" y="902"/>
                </a:lnTo>
                <a:lnTo>
                  <a:pt x="105" y="903"/>
                </a:lnTo>
                <a:lnTo>
                  <a:pt x="116" y="902"/>
                </a:lnTo>
                <a:lnTo>
                  <a:pt x="127" y="901"/>
                </a:lnTo>
                <a:lnTo>
                  <a:pt x="136" y="899"/>
                </a:lnTo>
                <a:lnTo>
                  <a:pt x="146" y="894"/>
                </a:lnTo>
                <a:lnTo>
                  <a:pt x="156" y="890"/>
                </a:lnTo>
                <a:lnTo>
                  <a:pt x="164" y="885"/>
                </a:lnTo>
                <a:lnTo>
                  <a:pt x="173" y="879"/>
                </a:lnTo>
                <a:lnTo>
                  <a:pt x="180" y="872"/>
                </a:lnTo>
                <a:lnTo>
                  <a:pt x="187" y="864"/>
                </a:lnTo>
                <a:lnTo>
                  <a:pt x="193" y="857"/>
                </a:lnTo>
                <a:lnTo>
                  <a:pt x="198" y="848"/>
                </a:lnTo>
                <a:lnTo>
                  <a:pt x="203" y="839"/>
                </a:lnTo>
                <a:lnTo>
                  <a:pt x="206" y="829"/>
                </a:lnTo>
                <a:lnTo>
                  <a:pt x="208" y="819"/>
                </a:lnTo>
                <a:lnTo>
                  <a:pt x="210" y="809"/>
                </a:lnTo>
                <a:lnTo>
                  <a:pt x="210" y="798"/>
                </a:lnTo>
                <a:lnTo>
                  <a:pt x="210" y="788"/>
                </a:lnTo>
                <a:lnTo>
                  <a:pt x="209" y="779"/>
                </a:lnTo>
                <a:lnTo>
                  <a:pt x="207" y="769"/>
                </a:lnTo>
                <a:lnTo>
                  <a:pt x="204" y="760"/>
                </a:lnTo>
                <a:lnTo>
                  <a:pt x="201" y="752"/>
                </a:lnTo>
                <a:lnTo>
                  <a:pt x="195" y="743"/>
                </a:lnTo>
                <a:lnTo>
                  <a:pt x="191" y="736"/>
                </a:lnTo>
                <a:lnTo>
                  <a:pt x="184" y="728"/>
                </a:lnTo>
                <a:lnTo>
                  <a:pt x="179" y="722"/>
                </a:lnTo>
                <a:lnTo>
                  <a:pt x="172" y="716"/>
                </a:lnTo>
                <a:lnTo>
                  <a:pt x="164" y="710"/>
                </a:lnTo>
                <a:lnTo>
                  <a:pt x="157" y="706"/>
                </a:lnTo>
                <a:lnTo>
                  <a:pt x="148" y="701"/>
                </a:lnTo>
                <a:lnTo>
                  <a:pt x="139" y="698"/>
                </a:lnTo>
                <a:lnTo>
                  <a:pt x="131" y="695"/>
                </a:lnTo>
                <a:lnTo>
                  <a:pt x="121" y="694"/>
                </a:lnTo>
                <a:lnTo>
                  <a:pt x="123" y="673"/>
                </a:lnTo>
                <a:lnTo>
                  <a:pt x="128" y="655"/>
                </a:lnTo>
                <a:lnTo>
                  <a:pt x="133" y="637"/>
                </a:lnTo>
                <a:lnTo>
                  <a:pt x="140" y="620"/>
                </a:lnTo>
                <a:lnTo>
                  <a:pt x="149" y="604"/>
                </a:lnTo>
                <a:lnTo>
                  <a:pt x="159" y="589"/>
                </a:lnTo>
                <a:lnTo>
                  <a:pt x="171" y="575"/>
                </a:lnTo>
                <a:lnTo>
                  <a:pt x="184" y="562"/>
                </a:lnTo>
                <a:lnTo>
                  <a:pt x="198" y="551"/>
                </a:lnTo>
                <a:lnTo>
                  <a:pt x="215" y="540"/>
                </a:lnTo>
                <a:lnTo>
                  <a:pt x="231" y="532"/>
                </a:lnTo>
                <a:lnTo>
                  <a:pt x="249" y="524"/>
                </a:lnTo>
                <a:lnTo>
                  <a:pt x="268" y="519"/>
                </a:lnTo>
                <a:lnTo>
                  <a:pt x="289" y="515"/>
                </a:lnTo>
                <a:lnTo>
                  <a:pt x="309" y="513"/>
                </a:lnTo>
                <a:lnTo>
                  <a:pt x="331" y="512"/>
                </a:lnTo>
                <a:lnTo>
                  <a:pt x="421" y="512"/>
                </a:lnTo>
                <a:lnTo>
                  <a:pt x="421" y="694"/>
                </a:lnTo>
                <a:lnTo>
                  <a:pt x="412" y="695"/>
                </a:lnTo>
                <a:lnTo>
                  <a:pt x="403" y="698"/>
                </a:lnTo>
                <a:lnTo>
                  <a:pt x="395" y="701"/>
                </a:lnTo>
                <a:lnTo>
                  <a:pt x="386" y="706"/>
                </a:lnTo>
                <a:lnTo>
                  <a:pt x="378" y="710"/>
                </a:lnTo>
                <a:lnTo>
                  <a:pt x="370" y="715"/>
                </a:lnTo>
                <a:lnTo>
                  <a:pt x="364" y="722"/>
                </a:lnTo>
                <a:lnTo>
                  <a:pt x="357" y="728"/>
                </a:lnTo>
                <a:lnTo>
                  <a:pt x="352" y="736"/>
                </a:lnTo>
                <a:lnTo>
                  <a:pt x="346" y="743"/>
                </a:lnTo>
                <a:lnTo>
                  <a:pt x="342" y="752"/>
                </a:lnTo>
                <a:lnTo>
                  <a:pt x="338" y="760"/>
                </a:lnTo>
                <a:lnTo>
                  <a:pt x="335" y="769"/>
                </a:lnTo>
                <a:lnTo>
                  <a:pt x="332" y="779"/>
                </a:lnTo>
                <a:lnTo>
                  <a:pt x="331" y="788"/>
                </a:lnTo>
                <a:lnTo>
                  <a:pt x="331" y="798"/>
                </a:lnTo>
                <a:lnTo>
                  <a:pt x="331" y="809"/>
                </a:lnTo>
                <a:lnTo>
                  <a:pt x="334" y="819"/>
                </a:lnTo>
                <a:lnTo>
                  <a:pt x="336" y="829"/>
                </a:lnTo>
                <a:lnTo>
                  <a:pt x="340" y="839"/>
                </a:lnTo>
                <a:lnTo>
                  <a:pt x="344" y="848"/>
                </a:lnTo>
                <a:lnTo>
                  <a:pt x="350" y="857"/>
                </a:lnTo>
                <a:lnTo>
                  <a:pt x="355" y="864"/>
                </a:lnTo>
                <a:lnTo>
                  <a:pt x="363" y="872"/>
                </a:lnTo>
                <a:lnTo>
                  <a:pt x="370" y="879"/>
                </a:lnTo>
                <a:lnTo>
                  <a:pt x="378" y="885"/>
                </a:lnTo>
                <a:lnTo>
                  <a:pt x="386" y="890"/>
                </a:lnTo>
                <a:lnTo>
                  <a:pt x="396" y="894"/>
                </a:lnTo>
                <a:lnTo>
                  <a:pt x="405" y="899"/>
                </a:lnTo>
                <a:lnTo>
                  <a:pt x="415" y="901"/>
                </a:lnTo>
                <a:lnTo>
                  <a:pt x="426" y="902"/>
                </a:lnTo>
                <a:lnTo>
                  <a:pt x="437" y="903"/>
                </a:lnTo>
                <a:lnTo>
                  <a:pt x="447" y="902"/>
                </a:lnTo>
                <a:lnTo>
                  <a:pt x="458" y="901"/>
                </a:lnTo>
                <a:lnTo>
                  <a:pt x="468" y="899"/>
                </a:lnTo>
                <a:lnTo>
                  <a:pt x="477" y="894"/>
                </a:lnTo>
                <a:lnTo>
                  <a:pt x="487" y="890"/>
                </a:lnTo>
                <a:lnTo>
                  <a:pt x="495" y="885"/>
                </a:lnTo>
                <a:lnTo>
                  <a:pt x="503" y="879"/>
                </a:lnTo>
                <a:lnTo>
                  <a:pt x="511" y="872"/>
                </a:lnTo>
                <a:lnTo>
                  <a:pt x="518" y="864"/>
                </a:lnTo>
                <a:lnTo>
                  <a:pt x="523" y="857"/>
                </a:lnTo>
                <a:lnTo>
                  <a:pt x="529" y="848"/>
                </a:lnTo>
                <a:lnTo>
                  <a:pt x="534" y="839"/>
                </a:lnTo>
                <a:lnTo>
                  <a:pt x="537" y="829"/>
                </a:lnTo>
                <a:lnTo>
                  <a:pt x="539" y="819"/>
                </a:lnTo>
                <a:lnTo>
                  <a:pt x="542" y="809"/>
                </a:lnTo>
                <a:lnTo>
                  <a:pt x="542" y="798"/>
                </a:lnTo>
                <a:lnTo>
                  <a:pt x="542" y="788"/>
                </a:lnTo>
                <a:lnTo>
                  <a:pt x="541" y="779"/>
                </a:lnTo>
                <a:lnTo>
                  <a:pt x="538" y="769"/>
                </a:lnTo>
                <a:lnTo>
                  <a:pt x="535" y="760"/>
                </a:lnTo>
                <a:lnTo>
                  <a:pt x="531" y="752"/>
                </a:lnTo>
                <a:lnTo>
                  <a:pt x="527" y="743"/>
                </a:lnTo>
                <a:lnTo>
                  <a:pt x="521" y="736"/>
                </a:lnTo>
                <a:lnTo>
                  <a:pt x="516" y="728"/>
                </a:lnTo>
                <a:lnTo>
                  <a:pt x="509" y="722"/>
                </a:lnTo>
                <a:lnTo>
                  <a:pt x="503" y="715"/>
                </a:lnTo>
                <a:lnTo>
                  <a:pt x="495" y="710"/>
                </a:lnTo>
                <a:lnTo>
                  <a:pt x="487" y="706"/>
                </a:lnTo>
                <a:lnTo>
                  <a:pt x="478" y="701"/>
                </a:lnTo>
                <a:lnTo>
                  <a:pt x="470" y="698"/>
                </a:lnTo>
                <a:lnTo>
                  <a:pt x="461" y="695"/>
                </a:lnTo>
                <a:lnTo>
                  <a:pt x="452" y="694"/>
                </a:lnTo>
                <a:lnTo>
                  <a:pt x="452" y="512"/>
                </a:lnTo>
                <a:lnTo>
                  <a:pt x="542" y="512"/>
                </a:lnTo>
                <a:lnTo>
                  <a:pt x="553" y="512"/>
                </a:lnTo>
                <a:lnTo>
                  <a:pt x="565" y="513"/>
                </a:lnTo>
                <a:lnTo>
                  <a:pt x="577" y="514"/>
                </a:lnTo>
                <a:lnTo>
                  <a:pt x="588" y="516"/>
                </a:lnTo>
                <a:lnTo>
                  <a:pt x="600" y="518"/>
                </a:lnTo>
                <a:lnTo>
                  <a:pt x="610" y="521"/>
                </a:lnTo>
                <a:lnTo>
                  <a:pt x="620" y="524"/>
                </a:lnTo>
                <a:lnTo>
                  <a:pt x="631" y="529"/>
                </a:lnTo>
                <a:lnTo>
                  <a:pt x="640" y="533"/>
                </a:lnTo>
                <a:lnTo>
                  <a:pt x="650" y="537"/>
                </a:lnTo>
                <a:lnTo>
                  <a:pt x="660" y="543"/>
                </a:lnTo>
                <a:lnTo>
                  <a:pt x="669" y="548"/>
                </a:lnTo>
                <a:lnTo>
                  <a:pt x="678" y="554"/>
                </a:lnTo>
                <a:lnTo>
                  <a:pt x="686" y="562"/>
                </a:lnTo>
                <a:lnTo>
                  <a:pt x="694" y="568"/>
                </a:lnTo>
                <a:lnTo>
                  <a:pt x="701" y="576"/>
                </a:lnTo>
                <a:lnTo>
                  <a:pt x="713" y="589"/>
                </a:lnTo>
                <a:lnTo>
                  <a:pt x="723" y="603"/>
                </a:lnTo>
                <a:lnTo>
                  <a:pt x="731" y="617"/>
                </a:lnTo>
                <a:lnTo>
                  <a:pt x="739" y="631"/>
                </a:lnTo>
                <a:lnTo>
                  <a:pt x="744" y="646"/>
                </a:lnTo>
                <a:lnTo>
                  <a:pt x="749" y="662"/>
                </a:lnTo>
                <a:lnTo>
                  <a:pt x="751" y="678"/>
                </a:lnTo>
                <a:lnTo>
                  <a:pt x="753" y="694"/>
                </a:lnTo>
                <a:lnTo>
                  <a:pt x="743" y="695"/>
                </a:lnTo>
                <a:lnTo>
                  <a:pt x="734" y="698"/>
                </a:lnTo>
                <a:lnTo>
                  <a:pt x="725" y="701"/>
                </a:lnTo>
                <a:lnTo>
                  <a:pt x="716" y="706"/>
                </a:lnTo>
                <a:lnTo>
                  <a:pt x="709" y="710"/>
                </a:lnTo>
                <a:lnTo>
                  <a:pt x="701" y="715"/>
                </a:lnTo>
                <a:lnTo>
                  <a:pt x="695" y="722"/>
                </a:lnTo>
                <a:lnTo>
                  <a:pt x="689" y="728"/>
                </a:lnTo>
                <a:lnTo>
                  <a:pt x="682" y="736"/>
                </a:lnTo>
                <a:lnTo>
                  <a:pt x="678" y="743"/>
                </a:lnTo>
                <a:lnTo>
                  <a:pt x="672" y="752"/>
                </a:lnTo>
                <a:lnTo>
                  <a:pt x="669" y="760"/>
                </a:lnTo>
                <a:lnTo>
                  <a:pt x="666" y="769"/>
                </a:lnTo>
                <a:lnTo>
                  <a:pt x="664" y="779"/>
                </a:lnTo>
                <a:lnTo>
                  <a:pt x="663" y="788"/>
                </a:lnTo>
                <a:lnTo>
                  <a:pt x="663" y="798"/>
                </a:lnTo>
                <a:lnTo>
                  <a:pt x="663" y="809"/>
                </a:lnTo>
                <a:lnTo>
                  <a:pt x="665" y="819"/>
                </a:lnTo>
                <a:lnTo>
                  <a:pt x="667" y="829"/>
                </a:lnTo>
                <a:lnTo>
                  <a:pt x="670" y="839"/>
                </a:lnTo>
                <a:lnTo>
                  <a:pt x="675" y="848"/>
                </a:lnTo>
                <a:lnTo>
                  <a:pt x="680" y="857"/>
                </a:lnTo>
                <a:lnTo>
                  <a:pt x="686" y="864"/>
                </a:lnTo>
                <a:lnTo>
                  <a:pt x="693" y="872"/>
                </a:lnTo>
                <a:lnTo>
                  <a:pt x="700" y="879"/>
                </a:lnTo>
                <a:lnTo>
                  <a:pt x="709" y="885"/>
                </a:lnTo>
                <a:lnTo>
                  <a:pt x="718" y="890"/>
                </a:lnTo>
                <a:lnTo>
                  <a:pt x="727" y="894"/>
                </a:lnTo>
                <a:lnTo>
                  <a:pt x="737" y="899"/>
                </a:lnTo>
                <a:lnTo>
                  <a:pt x="746" y="901"/>
                </a:lnTo>
                <a:lnTo>
                  <a:pt x="757" y="902"/>
                </a:lnTo>
                <a:lnTo>
                  <a:pt x="768" y="903"/>
                </a:lnTo>
                <a:lnTo>
                  <a:pt x="779" y="902"/>
                </a:lnTo>
                <a:lnTo>
                  <a:pt x="789" y="901"/>
                </a:lnTo>
                <a:lnTo>
                  <a:pt x="799" y="899"/>
                </a:lnTo>
                <a:lnTo>
                  <a:pt x="809" y="894"/>
                </a:lnTo>
                <a:lnTo>
                  <a:pt x="818" y="890"/>
                </a:lnTo>
                <a:lnTo>
                  <a:pt x="827" y="885"/>
                </a:lnTo>
                <a:lnTo>
                  <a:pt x="834" y="879"/>
                </a:lnTo>
                <a:lnTo>
                  <a:pt x="842" y="872"/>
                </a:lnTo>
                <a:lnTo>
                  <a:pt x="849" y="864"/>
                </a:lnTo>
                <a:lnTo>
                  <a:pt x="855" y="857"/>
                </a:lnTo>
                <a:lnTo>
                  <a:pt x="860" y="848"/>
                </a:lnTo>
                <a:lnTo>
                  <a:pt x="864" y="839"/>
                </a:lnTo>
                <a:lnTo>
                  <a:pt x="869" y="829"/>
                </a:lnTo>
                <a:lnTo>
                  <a:pt x="871" y="819"/>
                </a:lnTo>
                <a:lnTo>
                  <a:pt x="873" y="809"/>
                </a:lnTo>
                <a:lnTo>
                  <a:pt x="873" y="798"/>
                </a:lnTo>
                <a:lnTo>
                  <a:pt x="873" y="788"/>
                </a:lnTo>
                <a:lnTo>
                  <a:pt x="871" y="779"/>
                </a:lnTo>
                <a:lnTo>
                  <a:pt x="869" y="769"/>
                </a:lnTo>
                <a:lnTo>
                  <a:pt x="867" y="760"/>
                </a:lnTo>
                <a:lnTo>
                  <a:pt x="862" y="752"/>
                </a:lnTo>
                <a:lnTo>
                  <a:pt x="858" y="743"/>
                </a:lnTo>
                <a:lnTo>
                  <a:pt x="853" y="736"/>
                </a:lnTo>
                <a:lnTo>
                  <a:pt x="847" y="728"/>
                </a:lnTo>
                <a:lnTo>
                  <a:pt x="841" y="722"/>
                </a:lnTo>
                <a:lnTo>
                  <a:pt x="833" y="715"/>
                </a:lnTo>
                <a:lnTo>
                  <a:pt x="826" y="710"/>
                </a:lnTo>
                <a:lnTo>
                  <a:pt x="818" y="706"/>
                </a:lnTo>
                <a:lnTo>
                  <a:pt x="810" y="701"/>
                </a:lnTo>
                <a:lnTo>
                  <a:pt x="801" y="698"/>
                </a:lnTo>
                <a:lnTo>
                  <a:pt x="792" y="695"/>
                </a:lnTo>
                <a:lnTo>
                  <a:pt x="783" y="69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105" name="矩形 104">
            <a:extLst>
              <a:ext uri="{FF2B5EF4-FFF2-40B4-BE49-F238E27FC236}">
                <a16:creationId xmlns:a16="http://schemas.microsoft.com/office/drawing/2014/main" id="{ED4F42C9-01FD-416E-9387-9C8F7089107A}"/>
              </a:ext>
            </a:extLst>
          </p:cNvPr>
          <p:cNvSpPr/>
          <p:nvPr/>
        </p:nvSpPr>
        <p:spPr>
          <a:xfrm>
            <a:off x="9328604" y="5131993"/>
            <a:ext cx="1468213" cy="440377"/>
          </a:xfrm>
          <a:prstGeom prst="rect">
            <a:avLst/>
          </a:prstGeom>
        </p:spPr>
        <p:txBody>
          <a:bodyPr wrap="square">
            <a:spAutoFit/>
            <a:scene3d>
              <a:camera prst="orthographicFront"/>
              <a:lightRig rig="threePt" dir="t"/>
            </a:scene3d>
            <a:sp3d contourW="12700"/>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gradFill>
                  <a:gsLst>
                    <a:gs pos="100000">
                      <a:srgbClr val="F26B2A"/>
                    </a:gs>
                    <a:gs pos="0">
                      <a:srgbClr val="FDC830"/>
                    </a:gs>
                  </a:gsLst>
                  <a:lin ang="2700000" scaled="1"/>
                </a:gradFill>
                <a:effectLst/>
                <a:uLnTx/>
                <a:uFillTx/>
                <a:latin typeface="思源黑体 CN Bold" panose="020B0800000000000000" pitchFamily="34" charset="-122"/>
                <a:ea typeface="思源黑体 CN Bold" panose="020B0800000000000000" pitchFamily="34" charset="-122"/>
              </a:rPr>
              <a:t>标题文字</a:t>
            </a:r>
            <a:endParaRPr kumimoji="0" lang="zh-CN" altLang="en-US" sz="2000" b="0" i="0" u="none" strike="noStrike" kern="0" cap="none" spc="0" normalizeH="0" baseline="0" noProof="0" dirty="0">
              <a:ln>
                <a:noFill/>
              </a:ln>
              <a:gradFill>
                <a:gsLst>
                  <a:gs pos="100000">
                    <a:srgbClr val="F26B2A"/>
                  </a:gs>
                  <a:gs pos="0">
                    <a:srgbClr val="FDC830"/>
                  </a:gs>
                </a:gsLst>
                <a:lin ang="2700000" scaled="1"/>
              </a:gradFill>
              <a:effectLst/>
              <a:uLnTx/>
              <a:uFillTx/>
              <a:latin typeface="思源黑体 CN Bold" panose="020B0800000000000000" pitchFamily="34" charset="-122"/>
              <a:ea typeface="思源黑体 CN Bold" panose="020B0800000000000000" pitchFamily="34" charset="-122"/>
            </a:endParaRPr>
          </a:p>
        </p:txBody>
      </p:sp>
      <p:sp>
        <p:nvSpPr>
          <p:cNvPr id="106" name="文本框 105">
            <a:extLst>
              <a:ext uri="{FF2B5EF4-FFF2-40B4-BE49-F238E27FC236}">
                <a16:creationId xmlns:a16="http://schemas.microsoft.com/office/drawing/2014/main" id="{0BD3B1F7-AF22-44D4-A664-537074958678}"/>
              </a:ext>
            </a:extLst>
          </p:cNvPr>
          <p:cNvSpPr txBox="1"/>
          <p:nvPr/>
        </p:nvSpPr>
        <p:spPr>
          <a:xfrm>
            <a:off x="9183813" y="5572370"/>
            <a:ext cx="1757796" cy="617605"/>
          </a:xfrm>
          <a:prstGeom prst="rect">
            <a:avLst/>
          </a:prstGeom>
          <a:noFill/>
        </p:spPr>
        <p:txBody>
          <a:bodyPr wrap="square" rtlCol="0">
            <a:spAutoFit/>
            <a:scene3d>
              <a:camera prst="orthographicFront"/>
              <a:lightRig rig="threePt" dir="t"/>
            </a:scene3d>
            <a:sp3d contourW="12700"/>
          </a:bodyPr>
          <a:lstStyle/>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rPr>
              <a:t>单击此处键入单击此处</a:t>
            </a:r>
            <a:endParaRPr kumimoji="0" lang="en-US" altLang="zh-CN"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rPr>
              <a:t>键入文本单击此处</a:t>
            </a:r>
            <a:endParaRPr kumimoji="0" lang="en-US" altLang="zh-CN"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3763257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descr="图片包含 室内, 天花板, 桌子, 窗户&#10;&#10;描述已自动生成">
            <a:extLst>
              <a:ext uri="{FF2B5EF4-FFF2-40B4-BE49-F238E27FC236}">
                <a16:creationId xmlns:a16="http://schemas.microsoft.com/office/drawing/2014/main" id="{BD5316AD-02D5-4B48-82EE-A312B892EF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18" name="矩形 17">
            <a:extLst>
              <a:ext uri="{FF2B5EF4-FFF2-40B4-BE49-F238E27FC236}">
                <a16:creationId xmlns:a16="http://schemas.microsoft.com/office/drawing/2014/main" id="{C262FED8-7861-4164-AC88-6EE2A69A055D}"/>
              </a:ext>
            </a:extLst>
          </p:cNvPr>
          <p:cNvSpPr/>
          <p:nvPr/>
        </p:nvSpPr>
        <p:spPr>
          <a:xfrm flipH="1">
            <a:off x="0" y="0"/>
            <a:ext cx="12192000" cy="6858000"/>
          </a:xfrm>
          <a:prstGeom prst="rect">
            <a:avLst/>
          </a:prstGeom>
          <a:gradFill flip="none" rotWithShape="0">
            <a:gsLst>
              <a:gs pos="100000">
                <a:srgbClr val="F26B2A">
                  <a:alpha val="80000"/>
                </a:srgbClr>
              </a:gs>
              <a:gs pos="0">
                <a:srgbClr val="FDC830">
                  <a:alpha val="80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panose="020B0503020204020204" pitchFamily="34" charset="-122"/>
              <a:cs typeface="+mn-cs"/>
            </a:endParaRPr>
          </a:p>
        </p:txBody>
      </p:sp>
      <p:sp>
        <p:nvSpPr>
          <p:cNvPr id="46" name="任意多边形: 形状 45">
            <a:extLst>
              <a:ext uri="{FF2B5EF4-FFF2-40B4-BE49-F238E27FC236}">
                <a16:creationId xmlns:a16="http://schemas.microsoft.com/office/drawing/2014/main" id="{F5225531-31D6-4AC6-9C95-12F8B82C76DF}"/>
              </a:ext>
            </a:extLst>
          </p:cNvPr>
          <p:cNvSpPr/>
          <p:nvPr/>
        </p:nvSpPr>
        <p:spPr>
          <a:xfrm rot="19240327" flipH="1">
            <a:off x="264739" y="-773873"/>
            <a:ext cx="3268164" cy="5340936"/>
          </a:xfrm>
          <a:custGeom>
            <a:avLst/>
            <a:gdLst>
              <a:gd name="connsiteX0" fmla="*/ 1900899 w 3268164"/>
              <a:gd name="connsiteY0" fmla="*/ 0 h 5340936"/>
              <a:gd name="connsiteX1" fmla="*/ 0 w 3268164"/>
              <a:gd name="connsiteY1" fmla="*/ 1557413 h 5340936"/>
              <a:gd name="connsiteX2" fmla="*/ 0 w 3268164"/>
              <a:gd name="connsiteY2" fmla="*/ 3706854 h 5340936"/>
              <a:gd name="connsiteX3" fmla="*/ 1634082 w 3268164"/>
              <a:gd name="connsiteY3" fmla="*/ 5340936 h 5340936"/>
              <a:gd name="connsiteX4" fmla="*/ 3268164 w 3268164"/>
              <a:gd name="connsiteY4" fmla="*/ 3706854 h 5340936"/>
              <a:gd name="connsiteX5" fmla="*/ 3268164 w 3268164"/>
              <a:gd name="connsiteY5" fmla="*/ 1668814 h 5340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8164" h="5340936">
                <a:moveTo>
                  <a:pt x="1900899" y="0"/>
                </a:moveTo>
                <a:lnTo>
                  <a:pt x="0" y="1557413"/>
                </a:lnTo>
                <a:lnTo>
                  <a:pt x="0" y="3706854"/>
                </a:lnTo>
                <a:cubicBezTo>
                  <a:pt x="0" y="4609333"/>
                  <a:pt x="731603" y="5340936"/>
                  <a:pt x="1634082" y="5340936"/>
                </a:cubicBezTo>
                <a:cubicBezTo>
                  <a:pt x="2536561" y="5340936"/>
                  <a:pt x="3268164" y="4609333"/>
                  <a:pt x="3268164" y="3706854"/>
                </a:cubicBezTo>
                <a:lnTo>
                  <a:pt x="3268164" y="1668814"/>
                </a:ln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48" name="任意多边形: 形状 47">
            <a:extLst>
              <a:ext uri="{FF2B5EF4-FFF2-40B4-BE49-F238E27FC236}">
                <a16:creationId xmlns:a16="http://schemas.microsoft.com/office/drawing/2014/main" id="{38542E66-2D7C-4B46-A364-55AB241A8709}"/>
              </a:ext>
            </a:extLst>
          </p:cNvPr>
          <p:cNvSpPr/>
          <p:nvPr/>
        </p:nvSpPr>
        <p:spPr>
          <a:xfrm rot="19240327" flipH="1">
            <a:off x="4476964" y="-267666"/>
            <a:ext cx="281946" cy="1574822"/>
          </a:xfrm>
          <a:custGeom>
            <a:avLst/>
            <a:gdLst>
              <a:gd name="connsiteX0" fmla="*/ 281946 w 281946"/>
              <a:gd name="connsiteY0" fmla="*/ 0 h 1574822"/>
              <a:gd name="connsiteX1" fmla="*/ 0 w 281946"/>
              <a:gd name="connsiteY1" fmla="*/ 231000 h 1574822"/>
              <a:gd name="connsiteX2" fmla="*/ 0 w 281946"/>
              <a:gd name="connsiteY2" fmla="*/ 1433849 h 1574822"/>
              <a:gd name="connsiteX3" fmla="*/ 140973 w 281946"/>
              <a:gd name="connsiteY3" fmla="*/ 1574822 h 1574822"/>
              <a:gd name="connsiteX4" fmla="*/ 281946 w 281946"/>
              <a:gd name="connsiteY4" fmla="*/ 1433849 h 1574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574822">
                <a:moveTo>
                  <a:pt x="281946" y="0"/>
                </a:moveTo>
                <a:lnTo>
                  <a:pt x="0" y="231000"/>
                </a:lnTo>
                <a:lnTo>
                  <a:pt x="0" y="1433849"/>
                </a:lnTo>
                <a:cubicBezTo>
                  <a:pt x="0" y="1511706"/>
                  <a:pt x="63116" y="1574822"/>
                  <a:pt x="140973" y="1574822"/>
                </a:cubicBezTo>
                <a:cubicBezTo>
                  <a:pt x="218830" y="1574822"/>
                  <a:pt x="281946" y="1511706"/>
                  <a:pt x="281946" y="1433849"/>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50" name="任意多边形: 形状 49">
            <a:extLst>
              <a:ext uri="{FF2B5EF4-FFF2-40B4-BE49-F238E27FC236}">
                <a16:creationId xmlns:a16="http://schemas.microsoft.com/office/drawing/2014/main" id="{AD503E0D-126A-4620-BFF9-8BE9E5CE7287}"/>
              </a:ext>
            </a:extLst>
          </p:cNvPr>
          <p:cNvSpPr/>
          <p:nvPr/>
        </p:nvSpPr>
        <p:spPr>
          <a:xfrm rot="19240327" flipH="1">
            <a:off x="6444083" y="-298610"/>
            <a:ext cx="281946" cy="1848098"/>
          </a:xfrm>
          <a:custGeom>
            <a:avLst/>
            <a:gdLst>
              <a:gd name="connsiteX0" fmla="*/ 281946 w 281946"/>
              <a:gd name="connsiteY0" fmla="*/ 0 h 1848098"/>
              <a:gd name="connsiteX1" fmla="*/ 0 w 281946"/>
              <a:gd name="connsiteY1" fmla="*/ 230999 h 1848098"/>
              <a:gd name="connsiteX2" fmla="*/ 0 w 281946"/>
              <a:gd name="connsiteY2" fmla="*/ 1707125 h 1848098"/>
              <a:gd name="connsiteX3" fmla="*/ 140973 w 281946"/>
              <a:gd name="connsiteY3" fmla="*/ 1848098 h 1848098"/>
              <a:gd name="connsiteX4" fmla="*/ 281946 w 281946"/>
              <a:gd name="connsiteY4" fmla="*/ 1707125 h 1848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848098">
                <a:moveTo>
                  <a:pt x="281946" y="0"/>
                </a:moveTo>
                <a:lnTo>
                  <a:pt x="0" y="230999"/>
                </a:lnTo>
                <a:lnTo>
                  <a:pt x="0" y="1707125"/>
                </a:lnTo>
                <a:cubicBezTo>
                  <a:pt x="0" y="1784982"/>
                  <a:pt x="63116" y="1848098"/>
                  <a:pt x="140973" y="1848098"/>
                </a:cubicBezTo>
                <a:cubicBezTo>
                  <a:pt x="218830" y="1848098"/>
                  <a:pt x="281946" y="1784982"/>
                  <a:pt x="281946" y="1707125"/>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52" name="任意多边形: 形状 51">
            <a:extLst>
              <a:ext uri="{FF2B5EF4-FFF2-40B4-BE49-F238E27FC236}">
                <a16:creationId xmlns:a16="http://schemas.microsoft.com/office/drawing/2014/main" id="{F36867A9-1B33-43C8-A976-C39CC75C4220}"/>
              </a:ext>
            </a:extLst>
          </p:cNvPr>
          <p:cNvSpPr/>
          <p:nvPr/>
        </p:nvSpPr>
        <p:spPr>
          <a:xfrm rot="19240327" flipH="1">
            <a:off x="372187" y="4544090"/>
            <a:ext cx="145568" cy="1581905"/>
          </a:xfrm>
          <a:custGeom>
            <a:avLst/>
            <a:gdLst>
              <a:gd name="connsiteX0" fmla="*/ 0 w 145568"/>
              <a:gd name="connsiteY0" fmla="*/ 0 h 1581905"/>
              <a:gd name="connsiteX1" fmla="*/ 0 w 145568"/>
              <a:gd name="connsiteY1" fmla="*/ 1509121 h 1581905"/>
              <a:gd name="connsiteX2" fmla="*/ 72784 w 145568"/>
              <a:gd name="connsiteY2" fmla="*/ 1581905 h 1581905"/>
              <a:gd name="connsiteX3" fmla="*/ 145568 w 145568"/>
              <a:gd name="connsiteY3" fmla="*/ 1509121 h 1581905"/>
              <a:gd name="connsiteX4" fmla="*/ 145568 w 145568"/>
              <a:gd name="connsiteY4" fmla="*/ 177673 h 1581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68" h="1581905">
                <a:moveTo>
                  <a:pt x="0" y="0"/>
                </a:moveTo>
                <a:lnTo>
                  <a:pt x="0" y="1509121"/>
                </a:lnTo>
                <a:cubicBezTo>
                  <a:pt x="0" y="1549318"/>
                  <a:pt x="32587" y="1581905"/>
                  <a:pt x="72784" y="1581905"/>
                </a:cubicBezTo>
                <a:cubicBezTo>
                  <a:pt x="112981" y="1581905"/>
                  <a:pt x="145568" y="1549318"/>
                  <a:pt x="145568" y="1509121"/>
                </a:cubicBezTo>
                <a:lnTo>
                  <a:pt x="145568" y="177673"/>
                </a:ln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54" name="任意多边形: 形状 53">
            <a:extLst>
              <a:ext uri="{FF2B5EF4-FFF2-40B4-BE49-F238E27FC236}">
                <a16:creationId xmlns:a16="http://schemas.microsoft.com/office/drawing/2014/main" id="{1FC6E556-C10D-49AE-B620-CDBE4819C5B7}"/>
              </a:ext>
            </a:extLst>
          </p:cNvPr>
          <p:cNvSpPr/>
          <p:nvPr/>
        </p:nvSpPr>
        <p:spPr>
          <a:xfrm rot="19240327">
            <a:off x="2667087" y="5384062"/>
            <a:ext cx="238294" cy="1747302"/>
          </a:xfrm>
          <a:custGeom>
            <a:avLst/>
            <a:gdLst>
              <a:gd name="connsiteX0" fmla="*/ 203397 w 238294"/>
              <a:gd name="connsiteY0" fmla="*/ 34897 h 1747302"/>
              <a:gd name="connsiteX1" fmla="*/ 238294 w 238294"/>
              <a:gd name="connsiteY1" fmla="*/ 119147 h 1747302"/>
              <a:gd name="connsiteX2" fmla="*/ 238293 w 238294"/>
              <a:gd name="connsiteY2" fmla="*/ 1747302 h 1747302"/>
              <a:gd name="connsiteX3" fmla="*/ 0 w 238294"/>
              <a:gd name="connsiteY3" fmla="*/ 1552067 h 1747302"/>
              <a:gd name="connsiteX4" fmla="*/ 0 w 238294"/>
              <a:gd name="connsiteY4" fmla="*/ 119147 h 1747302"/>
              <a:gd name="connsiteX5" fmla="*/ 119147 w 238294"/>
              <a:gd name="connsiteY5" fmla="*/ 0 h 1747302"/>
              <a:gd name="connsiteX6" fmla="*/ 203397 w 238294"/>
              <a:gd name="connsiteY6" fmla="*/ 34897 h 1747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294" h="1747302">
                <a:moveTo>
                  <a:pt x="203397" y="34897"/>
                </a:moveTo>
                <a:cubicBezTo>
                  <a:pt x="224958" y="56459"/>
                  <a:pt x="238294" y="86246"/>
                  <a:pt x="238294" y="119147"/>
                </a:cubicBezTo>
                <a:lnTo>
                  <a:pt x="238293" y="1747302"/>
                </a:lnTo>
                <a:lnTo>
                  <a:pt x="0" y="1552067"/>
                </a:lnTo>
                <a:lnTo>
                  <a:pt x="0" y="119147"/>
                </a:lnTo>
                <a:cubicBezTo>
                  <a:pt x="0" y="53344"/>
                  <a:pt x="53344" y="0"/>
                  <a:pt x="119147" y="0"/>
                </a:cubicBezTo>
                <a:cubicBezTo>
                  <a:pt x="152049" y="0"/>
                  <a:pt x="181836" y="13336"/>
                  <a:pt x="203397" y="34897"/>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27" name="矩形: 圆角 26">
            <a:extLst>
              <a:ext uri="{FF2B5EF4-FFF2-40B4-BE49-F238E27FC236}">
                <a16:creationId xmlns:a16="http://schemas.microsoft.com/office/drawing/2014/main" id="{C4714E89-A7A4-4F38-998E-849C636DAFEA}"/>
              </a:ext>
            </a:extLst>
          </p:cNvPr>
          <p:cNvSpPr/>
          <p:nvPr/>
        </p:nvSpPr>
        <p:spPr>
          <a:xfrm rot="19240327" flipH="1">
            <a:off x="5231853" y="1527619"/>
            <a:ext cx="281946" cy="3035955"/>
          </a:xfrm>
          <a:prstGeom prst="roundRect">
            <a:avLst>
              <a:gd name="adj" fmla="val 50000"/>
            </a:avLst>
          </a:pr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61" name="任意多边形: 形状 60">
            <a:extLst>
              <a:ext uri="{FF2B5EF4-FFF2-40B4-BE49-F238E27FC236}">
                <a16:creationId xmlns:a16="http://schemas.microsoft.com/office/drawing/2014/main" id="{1F43B731-3ACE-4125-9DEF-2E786D2D7C23}"/>
              </a:ext>
            </a:extLst>
          </p:cNvPr>
          <p:cNvSpPr/>
          <p:nvPr/>
        </p:nvSpPr>
        <p:spPr>
          <a:xfrm rot="19240327" flipV="1">
            <a:off x="10621635" y="4792847"/>
            <a:ext cx="1468764" cy="2400300"/>
          </a:xfrm>
          <a:custGeom>
            <a:avLst/>
            <a:gdLst>
              <a:gd name="connsiteX0" fmla="*/ 1900899 w 3268164"/>
              <a:gd name="connsiteY0" fmla="*/ 0 h 5340936"/>
              <a:gd name="connsiteX1" fmla="*/ 0 w 3268164"/>
              <a:gd name="connsiteY1" fmla="*/ 1557413 h 5340936"/>
              <a:gd name="connsiteX2" fmla="*/ 0 w 3268164"/>
              <a:gd name="connsiteY2" fmla="*/ 3706854 h 5340936"/>
              <a:gd name="connsiteX3" fmla="*/ 1634082 w 3268164"/>
              <a:gd name="connsiteY3" fmla="*/ 5340936 h 5340936"/>
              <a:gd name="connsiteX4" fmla="*/ 3268164 w 3268164"/>
              <a:gd name="connsiteY4" fmla="*/ 3706854 h 5340936"/>
              <a:gd name="connsiteX5" fmla="*/ 3268164 w 3268164"/>
              <a:gd name="connsiteY5" fmla="*/ 1668814 h 5340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8164" h="5340936">
                <a:moveTo>
                  <a:pt x="1900899" y="0"/>
                </a:moveTo>
                <a:lnTo>
                  <a:pt x="0" y="1557413"/>
                </a:lnTo>
                <a:lnTo>
                  <a:pt x="0" y="3706854"/>
                </a:lnTo>
                <a:cubicBezTo>
                  <a:pt x="0" y="4609333"/>
                  <a:pt x="731603" y="5340936"/>
                  <a:pt x="1634082" y="5340936"/>
                </a:cubicBezTo>
                <a:cubicBezTo>
                  <a:pt x="2536561" y="5340936"/>
                  <a:pt x="3268164" y="4609333"/>
                  <a:pt x="3268164" y="3706854"/>
                </a:cubicBezTo>
                <a:lnTo>
                  <a:pt x="3268164" y="1668814"/>
                </a:ln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62" name="任意多边形: 形状 61">
            <a:extLst>
              <a:ext uri="{FF2B5EF4-FFF2-40B4-BE49-F238E27FC236}">
                <a16:creationId xmlns:a16="http://schemas.microsoft.com/office/drawing/2014/main" id="{ECBC2CAE-E459-434E-BB70-83AAB14534E3}"/>
              </a:ext>
            </a:extLst>
          </p:cNvPr>
          <p:cNvSpPr/>
          <p:nvPr/>
        </p:nvSpPr>
        <p:spPr>
          <a:xfrm rot="19240327" flipV="1">
            <a:off x="10213293" y="6257901"/>
            <a:ext cx="126711" cy="707750"/>
          </a:xfrm>
          <a:custGeom>
            <a:avLst/>
            <a:gdLst>
              <a:gd name="connsiteX0" fmla="*/ 281946 w 281946"/>
              <a:gd name="connsiteY0" fmla="*/ 0 h 1574822"/>
              <a:gd name="connsiteX1" fmla="*/ 0 w 281946"/>
              <a:gd name="connsiteY1" fmla="*/ 231000 h 1574822"/>
              <a:gd name="connsiteX2" fmla="*/ 0 w 281946"/>
              <a:gd name="connsiteY2" fmla="*/ 1433849 h 1574822"/>
              <a:gd name="connsiteX3" fmla="*/ 140973 w 281946"/>
              <a:gd name="connsiteY3" fmla="*/ 1574822 h 1574822"/>
              <a:gd name="connsiteX4" fmla="*/ 281946 w 281946"/>
              <a:gd name="connsiteY4" fmla="*/ 1433849 h 1574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574822">
                <a:moveTo>
                  <a:pt x="281946" y="0"/>
                </a:moveTo>
                <a:lnTo>
                  <a:pt x="0" y="231000"/>
                </a:lnTo>
                <a:lnTo>
                  <a:pt x="0" y="1433849"/>
                </a:lnTo>
                <a:cubicBezTo>
                  <a:pt x="0" y="1511706"/>
                  <a:pt x="63116" y="1574822"/>
                  <a:pt x="140973" y="1574822"/>
                </a:cubicBezTo>
                <a:cubicBezTo>
                  <a:pt x="218830" y="1574822"/>
                  <a:pt x="281946" y="1511706"/>
                  <a:pt x="281946" y="1433849"/>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63" name="任意多边形: 形状 62">
            <a:extLst>
              <a:ext uri="{FF2B5EF4-FFF2-40B4-BE49-F238E27FC236}">
                <a16:creationId xmlns:a16="http://schemas.microsoft.com/office/drawing/2014/main" id="{16233ECE-C200-48E3-B333-2EB470FAE439}"/>
              </a:ext>
            </a:extLst>
          </p:cNvPr>
          <p:cNvSpPr/>
          <p:nvPr/>
        </p:nvSpPr>
        <p:spPr>
          <a:xfrm rot="19240327" flipV="1">
            <a:off x="11556883" y="4183940"/>
            <a:ext cx="126711" cy="830564"/>
          </a:xfrm>
          <a:custGeom>
            <a:avLst/>
            <a:gdLst>
              <a:gd name="connsiteX0" fmla="*/ 281946 w 281946"/>
              <a:gd name="connsiteY0" fmla="*/ 0 h 1848098"/>
              <a:gd name="connsiteX1" fmla="*/ 0 w 281946"/>
              <a:gd name="connsiteY1" fmla="*/ 230999 h 1848098"/>
              <a:gd name="connsiteX2" fmla="*/ 0 w 281946"/>
              <a:gd name="connsiteY2" fmla="*/ 1707125 h 1848098"/>
              <a:gd name="connsiteX3" fmla="*/ 140973 w 281946"/>
              <a:gd name="connsiteY3" fmla="*/ 1848098 h 1848098"/>
              <a:gd name="connsiteX4" fmla="*/ 281946 w 281946"/>
              <a:gd name="connsiteY4" fmla="*/ 1707125 h 1848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848098">
                <a:moveTo>
                  <a:pt x="281946" y="0"/>
                </a:moveTo>
                <a:lnTo>
                  <a:pt x="0" y="230999"/>
                </a:lnTo>
                <a:lnTo>
                  <a:pt x="0" y="1707125"/>
                </a:lnTo>
                <a:cubicBezTo>
                  <a:pt x="0" y="1784982"/>
                  <a:pt x="63116" y="1848098"/>
                  <a:pt x="140973" y="1848098"/>
                </a:cubicBezTo>
                <a:cubicBezTo>
                  <a:pt x="218830" y="1848098"/>
                  <a:pt x="281946" y="1784982"/>
                  <a:pt x="281946" y="1707125"/>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pic>
        <p:nvPicPr>
          <p:cNvPr id="70" name="图片 69" descr="穿着西装打着领带的人&#10;&#10;描述已自动生成">
            <a:extLst>
              <a:ext uri="{FF2B5EF4-FFF2-40B4-BE49-F238E27FC236}">
                <a16:creationId xmlns:a16="http://schemas.microsoft.com/office/drawing/2014/main" id="{721DDCF8-4D08-4201-9A49-AE4F4C2B5DF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66"/>
          <a:stretch/>
        </p:blipFill>
        <p:spPr>
          <a:xfrm>
            <a:off x="1" y="0"/>
            <a:ext cx="6459436" cy="6858000"/>
          </a:xfrm>
          <a:prstGeom prst="rect">
            <a:avLst/>
          </a:prstGeom>
          <a:effectLst>
            <a:outerShdw blurRad="127000" dist="38100" algn="l" rotWithShape="0">
              <a:prstClr val="black">
                <a:alpha val="20000"/>
              </a:prstClr>
            </a:outerShdw>
          </a:effectLst>
        </p:spPr>
      </p:pic>
      <p:sp>
        <p:nvSpPr>
          <p:cNvPr id="31" name="椭圆 30">
            <a:extLst>
              <a:ext uri="{FF2B5EF4-FFF2-40B4-BE49-F238E27FC236}">
                <a16:creationId xmlns:a16="http://schemas.microsoft.com/office/drawing/2014/main" id="{6050536A-7E0F-4A8F-B223-6DF84ABD4378}"/>
              </a:ext>
            </a:extLst>
          </p:cNvPr>
          <p:cNvSpPr/>
          <p:nvPr/>
        </p:nvSpPr>
        <p:spPr>
          <a:xfrm>
            <a:off x="10188551" y="1782049"/>
            <a:ext cx="1166927" cy="1166927"/>
          </a:xfrm>
          <a:prstGeom prst="ellipse">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600" dirty="0">
              <a:solidFill>
                <a:schemeClr val="tx1">
                  <a:lumMod val="65000"/>
                  <a:lumOff val="35000"/>
                </a:schemeClr>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38" name="文本框 37">
            <a:extLst>
              <a:ext uri="{FF2B5EF4-FFF2-40B4-BE49-F238E27FC236}">
                <a16:creationId xmlns:a16="http://schemas.microsoft.com/office/drawing/2014/main" id="{7DFD7135-EB37-40DB-A4CB-9F2DDD3891D2}"/>
              </a:ext>
            </a:extLst>
          </p:cNvPr>
          <p:cNvSpPr txBox="1"/>
          <p:nvPr/>
        </p:nvSpPr>
        <p:spPr>
          <a:xfrm>
            <a:off x="10188550" y="2009632"/>
            <a:ext cx="1191946"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i="0" u="none" strike="noStrike" kern="0" cap="none" spc="0" normalizeH="0" baseline="0" noProof="0" dirty="0">
                <a:ln>
                  <a:noFill/>
                </a:ln>
                <a:solidFill>
                  <a:schemeClr val="tx1">
                    <a:lumMod val="65000"/>
                    <a:lumOff val="35000"/>
                  </a:schemeClr>
                </a:solidFill>
                <a:uLnTx/>
                <a:uFillTx/>
                <a:latin typeface="胡晓波男神体" panose="02010600030101010101" pitchFamily="2" charset="-122"/>
                <a:ea typeface="胡晓波男神体" panose="02010600030101010101" pitchFamily="2" charset="-122"/>
                <a:cs typeface="胡晓波男神体" panose="02010600030101010101" pitchFamily="2" charset="-122"/>
              </a:rPr>
              <a:t>03</a:t>
            </a:r>
            <a:endParaRPr kumimoji="0" lang="zh-CN" altLang="en-US" sz="4400" i="0" u="none" strike="noStrike" kern="0" cap="none" spc="0" normalizeH="0" baseline="0" noProof="0" dirty="0">
              <a:ln>
                <a:noFill/>
              </a:ln>
              <a:solidFill>
                <a:schemeClr val="tx1">
                  <a:lumMod val="65000"/>
                  <a:lumOff val="35000"/>
                </a:schemeClr>
              </a:solidFill>
              <a:uLnTx/>
              <a:uFillTx/>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29" name="文本框 28">
            <a:extLst>
              <a:ext uri="{FF2B5EF4-FFF2-40B4-BE49-F238E27FC236}">
                <a16:creationId xmlns:a16="http://schemas.microsoft.com/office/drawing/2014/main" id="{117F0FCB-0DE3-4F60-85A7-AF59AC12E6DC}"/>
              </a:ext>
            </a:extLst>
          </p:cNvPr>
          <p:cNvSpPr txBox="1"/>
          <p:nvPr/>
        </p:nvSpPr>
        <p:spPr>
          <a:xfrm>
            <a:off x="7490278" y="3288803"/>
            <a:ext cx="4015024" cy="923330"/>
          </a:xfrm>
          <a:prstGeom prst="rect">
            <a:avLst/>
          </a:prstGeom>
          <a:noFill/>
        </p:spPr>
        <p:txBody>
          <a:bodyPr wrap="square" rtlCol="0">
            <a:spAutoFit/>
          </a:bodyPr>
          <a:lstStyle/>
          <a:p>
            <a:pPr lvl="0" algn="r">
              <a:defRPr/>
            </a:pPr>
            <a:r>
              <a:rPr lang="zh-CN" altLang="en-US" sz="5400" kern="0" dirty="0">
                <a:solidFill>
                  <a:schemeClr val="bg1"/>
                </a:solidFill>
                <a:effectLst>
                  <a:outerShdw blurRad="38100" dist="38100" dir="2700000" algn="tl">
                    <a:srgbClr val="000000">
                      <a:alpha val="43137"/>
                    </a:srgbClr>
                  </a:outerShdw>
                </a:effectLst>
                <a:latin typeface="胡晓波男神体" panose="02010600030101010101" pitchFamily="2" charset="-122"/>
                <a:ea typeface="胡晓波男神体" panose="02010600030101010101" pitchFamily="2" charset="-122"/>
                <a:cs typeface="胡晓波男神体" panose="02010600030101010101" pitchFamily="2" charset="-122"/>
              </a:rPr>
              <a:t>教育社会学</a:t>
            </a:r>
          </a:p>
        </p:txBody>
      </p:sp>
      <p:sp>
        <p:nvSpPr>
          <p:cNvPr id="30" name="文本框 29">
            <a:extLst>
              <a:ext uri="{FF2B5EF4-FFF2-40B4-BE49-F238E27FC236}">
                <a16:creationId xmlns:a16="http://schemas.microsoft.com/office/drawing/2014/main" id="{32B2B45C-A095-48D9-8AF0-4E09D030C583}"/>
              </a:ext>
            </a:extLst>
          </p:cNvPr>
          <p:cNvSpPr txBox="1"/>
          <p:nvPr/>
        </p:nvSpPr>
        <p:spPr>
          <a:xfrm>
            <a:off x="6742336" y="4276977"/>
            <a:ext cx="4762965" cy="400111"/>
          </a:xfrm>
          <a:prstGeom prst="rect">
            <a:avLst/>
          </a:prstGeom>
          <a:noFill/>
        </p:spPr>
        <p:txBody>
          <a:bodyPr wrap="square" rtlCol="0">
            <a:spAutoFit/>
          </a:bodyPr>
          <a:lstStyle/>
          <a:p>
            <a:pPr lvl="0" algn="dist"/>
            <a:r>
              <a:rPr lang="en-US" altLang="zh-CN" sz="2000" kern="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SOCIOLOGY OF EDUCATION</a:t>
            </a:r>
          </a:p>
        </p:txBody>
      </p:sp>
    </p:spTree>
    <p:extLst>
      <p:ext uri="{BB962C8B-B14F-4D97-AF65-F5344CB8AC3E}">
        <p14:creationId xmlns:p14="http://schemas.microsoft.com/office/powerpoint/2010/main" val="30559406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片包含 室内, 天花板, 桌子, 窗户&#10;&#10;描述已自动生成">
            <a:extLst>
              <a:ext uri="{FF2B5EF4-FFF2-40B4-BE49-F238E27FC236}">
                <a16:creationId xmlns:a16="http://schemas.microsoft.com/office/drawing/2014/main" id="{593AF9B8-DC79-4D57-B85A-AD33A1FC25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矩形 10">
            <a:extLst>
              <a:ext uri="{FF2B5EF4-FFF2-40B4-BE49-F238E27FC236}">
                <a16:creationId xmlns:a16="http://schemas.microsoft.com/office/drawing/2014/main" id="{4F802C52-1F47-4E83-8991-09E72C2A22DB}"/>
              </a:ext>
            </a:extLst>
          </p:cNvPr>
          <p:cNvSpPr/>
          <p:nvPr/>
        </p:nvSpPr>
        <p:spPr>
          <a:xfrm flipH="1">
            <a:off x="0" y="0"/>
            <a:ext cx="12192000" cy="6858000"/>
          </a:xfrm>
          <a:prstGeom prst="rect">
            <a:avLst/>
          </a:prstGeom>
          <a:gradFill flip="none" rotWithShape="1">
            <a:gsLst>
              <a:gs pos="100000">
                <a:srgbClr val="F26B2A">
                  <a:alpha val="80000"/>
                </a:srgbClr>
              </a:gs>
              <a:gs pos="0">
                <a:srgbClr val="FDC830">
                  <a:alpha val="80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panose="020B0503020204020204" pitchFamily="34" charset="-122"/>
              <a:cs typeface="+mn-cs"/>
            </a:endParaRPr>
          </a:p>
        </p:txBody>
      </p:sp>
      <p:sp>
        <p:nvSpPr>
          <p:cNvPr id="36" name="矩形 35">
            <a:extLst>
              <a:ext uri="{FF2B5EF4-FFF2-40B4-BE49-F238E27FC236}">
                <a16:creationId xmlns:a16="http://schemas.microsoft.com/office/drawing/2014/main" id="{720E1144-9258-456A-8CEC-C97B1008296A}"/>
              </a:ext>
            </a:extLst>
          </p:cNvPr>
          <p:cNvSpPr/>
          <p:nvPr/>
        </p:nvSpPr>
        <p:spPr>
          <a:xfrm>
            <a:off x="166914" y="144463"/>
            <a:ext cx="11858172" cy="6569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8" name="椭圆 37">
            <a:extLst>
              <a:ext uri="{FF2B5EF4-FFF2-40B4-BE49-F238E27FC236}">
                <a16:creationId xmlns:a16="http://schemas.microsoft.com/office/drawing/2014/main" id="{B6AFEC6E-BAC7-465B-9708-258384645DCB}"/>
              </a:ext>
            </a:extLst>
          </p:cNvPr>
          <p:cNvSpPr/>
          <p:nvPr/>
        </p:nvSpPr>
        <p:spPr>
          <a:xfrm>
            <a:off x="459458" y="339525"/>
            <a:ext cx="643646" cy="643645"/>
          </a:xfrm>
          <a:prstGeom prst="ellipse">
            <a:avLst/>
          </a:prstGeom>
          <a:gradFill>
            <a:gsLst>
              <a:gs pos="100000">
                <a:srgbClr val="F26B2A"/>
              </a:gs>
              <a:gs pos="0">
                <a:srgbClr val="FDC830"/>
              </a:gs>
            </a:gsLst>
            <a:lin ang="27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优设标题黑" panose="00000500000000000000" pitchFamily="2" charset="-122"/>
              <a:ea typeface="优设标题黑" panose="00000500000000000000" pitchFamily="2" charset="-122"/>
              <a:cs typeface="+mn-cs"/>
            </a:endParaRPr>
          </a:p>
        </p:txBody>
      </p:sp>
      <p:sp>
        <p:nvSpPr>
          <p:cNvPr id="39" name="文本框 38">
            <a:extLst>
              <a:ext uri="{FF2B5EF4-FFF2-40B4-BE49-F238E27FC236}">
                <a16:creationId xmlns:a16="http://schemas.microsoft.com/office/drawing/2014/main" id="{EE9CD1F5-FFD0-4F9A-AB86-22713DB47AFE}"/>
              </a:ext>
            </a:extLst>
          </p:cNvPr>
          <p:cNvSpPr txBox="1"/>
          <p:nvPr/>
        </p:nvSpPr>
        <p:spPr>
          <a:xfrm>
            <a:off x="459462" y="476681"/>
            <a:ext cx="64363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rPr>
              <a:t>03</a:t>
            </a:r>
            <a:endParaRPr kumimoji="0" lang="zh-CN" altLang="en-US"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40" name="文本框 39">
            <a:extLst>
              <a:ext uri="{FF2B5EF4-FFF2-40B4-BE49-F238E27FC236}">
                <a16:creationId xmlns:a16="http://schemas.microsoft.com/office/drawing/2014/main" id="{D9D14F97-E0DC-4AB6-9F18-AE82FED6F4B6}"/>
              </a:ext>
            </a:extLst>
          </p:cNvPr>
          <p:cNvSpPr txBox="1"/>
          <p:nvPr/>
        </p:nvSpPr>
        <p:spPr>
          <a:xfrm>
            <a:off x="1229000" y="385694"/>
            <a:ext cx="1770659"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a:gsLst>
                    <a:gs pos="100000">
                      <a:srgbClr val="F26B2A"/>
                    </a:gs>
                    <a:gs pos="0">
                      <a:srgbClr val="FDC830"/>
                    </a:gs>
                  </a:gsLst>
                  <a:lin ang="2700000" scaled="1"/>
                </a:gradFill>
                <a:uLnTx/>
                <a:uFillTx/>
                <a:latin typeface="胡晓波男神体" panose="02010600030101010101" pitchFamily="2" charset="-122"/>
                <a:ea typeface="胡晓波男神体" panose="02010600030101010101" pitchFamily="2" charset="-122"/>
                <a:cs typeface="胡晓波男神体" panose="02010600030101010101" pitchFamily="2" charset="-122"/>
              </a:rPr>
              <a:t>教育社会学</a:t>
            </a:r>
          </a:p>
        </p:txBody>
      </p:sp>
      <p:sp>
        <p:nvSpPr>
          <p:cNvPr id="41" name="文本框 40">
            <a:extLst>
              <a:ext uri="{FF2B5EF4-FFF2-40B4-BE49-F238E27FC236}">
                <a16:creationId xmlns:a16="http://schemas.microsoft.com/office/drawing/2014/main" id="{1961A296-8EF4-4164-A568-B8021AF75C81}"/>
              </a:ext>
            </a:extLst>
          </p:cNvPr>
          <p:cNvSpPr txBox="1"/>
          <p:nvPr/>
        </p:nvSpPr>
        <p:spPr>
          <a:xfrm>
            <a:off x="1245146" y="755026"/>
            <a:ext cx="2157000"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800" b="0" u="none" strike="noStrike" kern="1200" cap="none" spc="0" normalizeH="0" baseline="0" noProof="0" dirty="0">
                <a:ln>
                  <a:noFill/>
                </a:ln>
                <a:gradFill>
                  <a:gsLst>
                    <a:gs pos="100000">
                      <a:srgbClr val="F26B2A"/>
                    </a:gs>
                    <a:gs pos="0">
                      <a:srgbClr val="FDC830"/>
                    </a:gs>
                  </a:gsLst>
                  <a:lin ang="2700000" scaled="1"/>
                </a:gradFill>
                <a:uLnTx/>
                <a:uFillTx/>
                <a:latin typeface="思源黑体 CN Light" panose="020B0300000000000000" pitchFamily="34" charset="-122"/>
                <a:ea typeface="思源黑体 CN Light" panose="020B0300000000000000" pitchFamily="34" charset="-122"/>
                <a:cs typeface="+mn-cs"/>
              </a:rPr>
              <a:t>HISTORY OF CHINESE EDUCATION</a:t>
            </a:r>
            <a:endParaRPr kumimoji="0" lang="zh-CN" altLang="en-US" sz="800" b="0" u="none" strike="noStrike" kern="1200" cap="none" spc="0" normalizeH="0" baseline="0" noProof="0" dirty="0">
              <a:ln>
                <a:noFill/>
              </a:ln>
              <a:gradFill>
                <a:gsLst>
                  <a:gs pos="100000">
                    <a:srgbClr val="F26B2A"/>
                  </a:gs>
                  <a:gs pos="0">
                    <a:srgbClr val="FDC830"/>
                  </a:gs>
                </a:gsLst>
                <a:lin ang="2700000" scaled="1"/>
              </a:gradFill>
              <a:uLnTx/>
              <a:uFillTx/>
              <a:latin typeface="思源黑体 CN Light" panose="020B0300000000000000" pitchFamily="34" charset="-122"/>
              <a:ea typeface="思源黑体 CN Light" panose="020B0300000000000000" pitchFamily="34" charset="-122"/>
              <a:cs typeface="+mn-cs"/>
            </a:endParaRPr>
          </a:p>
        </p:txBody>
      </p:sp>
      <p:sp>
        <p:nvSpPr>
          <p:cNvPr id="17" name="Shape 7814">
            <a:extLst>
              <a:ext uri="{FF2B5EF4-FFF2-40B4-BE49-F238E27FC236}">
                <a16:creationId xmlns:a16="http://schemas.microsoft.com/office/drawing/2014/main" id="{2F13BA63-AF99-4D4F-A6C2-73F825098F8D}"/>
              </a:ext>
            </a:extLst>
          </p:cNvPr>
          <p:cNvSpPr/>
          <p:nvPr/>
        </p:nvSpPr>
        <p:spPr>
          <a:xfrm>
            <a:off x="5752183" y="3937526"/>
            <a:ext cx="1819181" cy="1249371"/>
          </a:xfrm>
          <a:custGeom>
            <a:avLst/>
            <a:gdLst/>
            <a:ahLst/>
            <a:cxnLst>
              <a:cxn ang="0">
                <a:pos x="wd2" y="hd2"/>
              </a:cxn>
              <a:cxn ang="5400000">
                <a:pos x="wd2" y="hd2"/>
              </a:cxn>
              <a:cxn ang="10800000">
                <a:pos x="wd2" y="hd2"/>
              </a:cxn>
              <a:cxn ang="16200000">
                <a:pos x="wd2" y="hd2"/>
              </a:cxn>
            </a:cxnLst>
            <a:rect l="0" t="0" r="r" b="b"/>
            <a:pathLst>
              <a:path w="21600" h="20860" extrusionOk="0">
                <a:moveTo>
                  <a:pt x="0" y="20504"/>
                </a:moveTo>
                <a:lnTo>
                  <a:pt x="0" y="10228"/>
                </a:lnTo>
                <a:lnTo>
                  <a:pt x="7250" y="10228"/>
                </a:lnTo>
                <a:lnTo>
                  <a:pt x="7250" y="0"/>
                </a:lnTo>
                <a:lnTo>
                  <a:pt x="21600" y="0"/>
                </a:lnTo>
                <a:cubicBezTo>
                  <a:pt x="20529" y="6739"/>
                  <a:pt x="17641" y="12633"/>
                  <a:pt x="13544" y="16441"/>
                </a:cubicBezTo>
                <a:cubicBezTo>
                  <a:pt x="9556" y="20149"/>
                  <a:pt x="4718" y="21600"/>
                  <a:pt x="0" y="20504"/>
                </a:cubicBezTo>
                <a:close/>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20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18" name="Shape 7830">
            <a:extLst>
              <a:ext uri="{FF2B5EF4-FFF2-40B4-BE49-F238E27FC236}">
                <a16:creationId xmlns:a16="http://schemas.microsoft.com/office/drawing/2014/main" id="{B7BCE4B2-3148-4F95-82DD-917D82070602}"/>
              </a:ext>
            </a:extLst>
          </p:cNvPr>
          <p:cNvSpPr/>
          <p:nvPr/>
        </p:nvSpPr>
        <p:spPr>
          <a:xfrm>
            <a:off x="6379225" y="3954963"/>
            <a:ext cx="498363" cy="422223"/>
          </a:xfrm>
          <a:prstGeom prst="rect">
            <a:avLst/>
          </a:prstGeom>
          <a:ln w="3175">
            <a:miter lim="400000"/>
          </a:ln>
          <a:extLst>
            <a:ext uri="{C572A759-6A51-4108-AA02-DFA0A04FC94B}">
              <ma14:wrappingTextBoxFlag xmlns:ma14="http://schemas.microsoft.com/office/mac/drawingml/2011/main" xmlns="" val="1"/>
            </a:ext>
          </a:extLst>
        </p:spPr>
        <p:txBody>
          <a:bodyPr wrap="none" lIns="19050" tIns="19050" rIns="19050" bIns="19050" anchor="ctr">
            <a:spAutoFit/>
          </a:bodyPr>
          <a:lstStyle>
            <a:lvl1pPr algn="ctr">
              <a:defRPr sz="1800" cap="all" spc="360">
                <a:solidFill>
                  <a:srgbClr val="282828"/>
                </a:solidFill>
                <a:latin typeface="+mn-lt"/>
                <a:ea typeface="+mn-ea"/>
                <a:cs typeface="+mn-cs"/>
                <a:sym typeface="Montserrat-Regular"/>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sz="2800" b="0" i="0" u="none" strike="noStrike" kern="0" cap="all" spc="36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sym typeface="Montserrat-Regular"/>
              </a:rPr>
              <a:t>02</a:t>
            </a:r>
          </a:p>
        </p:txBody>
      </p:sp>
      <p:sp>
        <p:nvSpPr>
          <p:cNvPr id="15" name="文本框 14">
            <a:extLst>
              <a:ext uri="{FF2B5EF4-FFF2-40B4-BE49-F238E27FC236}">
                <a16:creationId xmlns:a16="http://schemas.microsoft.com/office/drawing/2014/main" id="{2F77466F-473A-494E-B596-32A2FCFDB36E}"/>
              </a:ext>
            </a:extLst>
          </p:cNvPr>
          <p:cNvSpPr txBox="1"/>
          <p:nvPr/>
        </p:nvSpPr>
        <p:spPr>
          <a:xfrm>
            <a:off x="7711625" y="4646271"/>
            <a:ext cx="3240996" cy="793038"/>
          </a:xfrm>
          <a:prstGeom prst="rect">
            <a:avLst/>
          </a:prstGeom>
          <a:noFill/>
        </p:spPr>
        <p:txBody>
          <a:bodyPr wrap="square" rtlCol="0">
            <a:spAutoFit/>
          </a:bodyPr>
          <a:lstStyle/>
          <a:p>
            <a:pPr marL="0" marR="0" lvl="0" indent="0" defTabSz="4572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a:t>
            </a:r>
            <a:endParaRPr kumimoji="0" lang="zh-CN" altLang="zh-CN"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endParaRPr>
          </a:p>
        </p:txBody>
      </p:sp>
      <p:sp>
        <p:nvSpPr>
          <p:cNvPr id="16" name="文本框 15">
            <a:extLst>
              <a:ext uri="{FF2B5EF4-FFF2-40B4-BE49-F238E27FC236}">
                <a16:creationId xmlns:a16="http://schemas.microsoft.com/office/drawing/2014/main" id="{82DBEBEA-727C-4E8A-A6E8-ECD478F27027}"/>
              </a:ext>
            </a:extLst>
          </p:cNvPr>
          <p:cNvSpPr txBox="1"/>
          <p:nvPr/>
        </p:nvSpPr>
        <p:spPr>
          <a:xfrm>
            <a:off x="7704060" y="4292894"/>
            <a:ext cx="2245150" cy="400110"/>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1" lang="zh-CN" altLang="en-US" sz="2000" b="0" i="0" u="none" strike="noStrike" kern="0" cap="none" spc="0" normalizeH="0" baseline="0" noProof="0">
                <a:ln>
                  <a:noFill/>
                </a:ln>
                <a:gradFill>
                  <a:gsLst>
                    <a:gs pos="0">
                      <a:srgbClr val="F5AD14">
                        <a:alpha val="78000"/>
                      </a:srgbClr>
                    </a:gs>
                    <a:gs pos="100000">
                      <a:srgbClr val="F01D06"/>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1" lang="zh-CN" altLang="en-US" sz="2000" b="0" i="0" u="none" strike="noStrike" kern="0" cap="none" spc="0" normalizeH="0" baseline="0" noProof="0" dirty="0">
              <a:ln>
                <a:noFill/>
              </a:ln>
              <a:gradFill>
                <a:gsLst>
                  <a:gs pos="0">
                    <a:srgbClr val="F5AD14">
                      <a:alpha val="78000"/>
                    </a:srgbClr>
                  </a:gs>
                  <a:gs pos="100000">
                    <a:srgbClr val="F01D06"/>
                  </a:gs>
                </a:gsLst>
                <a:lin ang="2700000" scaled="1"/>
              </a:gradFill>
              <a:effectLst/>
              <a:uLnTx/>
              <a:uFillTx/>
              <a:latin typeface="思源黑体 CN Bold" panose="020B0800000000000000" pitchFamily="34" charset="-122"/>
              <a:ea typeface="思源黑体 CN Bold" panose="020B0800000000000000" pitchFamily="34" charset="-122"/>
            </a:endParaRPr>
          </a:p>
        </p:txBody>
      </p:sp>
      <p:sp>
        <p:nvSpPr>
          <p:cNvPr id="24" name="Shape 7811">
            <a:extLst>
              <a:ext uri="{FF2B5EF4-FFF2-40B4-BE49-F238E27FC236}">
                <a16:creationId xmlns:a16="http://schemas.microsoft.com/office/drawing/2014/main" id="{A538AD36-DAD1-480C-AE3E-33B3DD5E231A}"/>
              </a:ext>
            </a:extLst>
          </p:cNvPr>
          <p:cNvSpPr/>
          <p:nvPr/>
        </p:nvSpPr>
        <p:spPr>
          <a:xfrm>
            <a:off x="6365171" y="2060276"/>
            <a:ext cx="1241784" cy="1814336"/>
          </a:xfrm>
          <a:custGeom>
            <a:avLst/>
            <a:gdLst/>
            <a:ahLst/>
            <a:cxnLst>
              <a:cxn ang="0">
                <a:pos x="wd2" y="hd2"/>
              </a:cxn>
              <a:cxn ang="5400000">
                <a:pos x="wd2" y="hd2"/>
              </a:cxn>
              <a:cxn ang="10800000">
                <a:pos x="wd2" y="hd2"/>
              </a:cxn>
              <a:cxn ang="16200000">
                <a:pos x="wd2" y="hd2"/>
              </a:cxn>
            </a:cxnLst>
            <a:rect l="0" t="0" r="r" b="b"/>
            <a:pathLst>
              <a:path w="20813" h="21600" extrusionOk="0">
                <a:moveTo>
                  <a:pt x="0" y="0"/>
                </a:moveTo>
                <a:lnTo>
                  <a:pt x="0" y="14304"/>
                </a:lnTo>
                <a:lnTo>
                  <a:pt x="10087" y="14304"/>
                </a:lnTo>
                <a:lnTo>
                  <a:pt x="10087" y="21600"/>
                </a:lnTo>
                <a:lnTo>
                  <a:pt x="20411" y="21600"/>
                </a:lnTo>
                <a:cubicBezTo>
                  <a:pt x="21600" y="16812"/>
                  <a:pt x="20127" y="11883"/>
                  <a:pt x="16302" y="7852"/>
                </a:cubicBezTo>
                <a:cubicBezTo>
                  <a:pt x="12496" y="3840"/>
                  <a:pt x="6656" y="1027"/>
                  <a:pt x="0" y="0"/>
                </a:cubicBezTo>
                <a:close/>
              </a:path>
            </a:pathLst>
          </a:cu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sz="1600" kern="0">
              <a:solidFill>
                <a:prstClr val="black">
                  <a:lumMod val="75000"/>
                  <a:lumOff val="25000"/>
                </a:prstClr>
              </a:solidFill>
              <a:latin typeface="思源黑体 CN Bold" panose="020B0800000000000000" pitchFamily="34" charset="-122"/>
              <a:ea typeface="思源黑体 CN Bold" panose="020B0800000000000000" pitchFamily="34" charset="-122"/>
              <a:sym typeface="Helvetica Light"/>
            </a:endParaRPr>
          </a:p>
        </p:txBody>
      </p:sp>
      <p:sp>
        <p:nvSpPr>
          <p:cNvPr id="25" name="Shape 7829">
            <a:extLst>
              <a:ext uri="{FF2B5EF4-FFF2-40B4-BE49-F238E27FC236}">
                <a16:creationId xmlns:a16="http://schemas.microsoft.com/office/drawing/2014/main" id="{1E3DB76C-2BA5-42C5-B0F0-A30353CFDCBB}"/>
              </a:ext>
            </a:extLst>
          </p:cNvPr>
          <p:cNvSpPr/>
          <p:nvPr/>
        </p:nvSpPr>
        <p:spPr>
          <a:xfrm>
            <a:off x="6379225" y="2755517"/>
            <a:ext cx="498363" cy="422223"/>
          </a:xfrm>
          <a:prstGeom prst="rect">
            <a:avLst/>
          </a:prstGeom>
          <a:ln w="3175">
            <a:miter lim="400000"/>
          </a:ln>
          <a:extLst>
            <a:ext uri="{C572A759-6A51-4108-AA02-DFA0A04FC94B}">
              <ma14:wrappingTextBoxFlag xmlns:ma14="http://schemas.microsoft.com/office/mac/drawingml/2011/main" xmlns="" val="1"/>
            </a:ext>
          </a:extLst>
        </p:spPr>
        <p:txBody>
          <a:bodyPr wrap="none" lIns="19050" tIns="19050" rIns="19050" bIns="19050" anchor="ctr">
            <a:spAutoFit/>
          </a:bodyPr>
          <a:lstStyle>
            <a:lvl1pPr algn="ctr">
              <a:defRPr sz="1800" cap="all" spc="360">
                <a:solidFill>
                  <a:srgbClr val="FFFFFF"/>
                </a:solidFill>
                <a:latin typeface="+mn-lt"/>
                <a:ea typeface="+mn-ea"/>
                <a:cs typeface="+mn-cs"/>
                <a:sym typeface="Montserrat-Regular"/>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sz="2800" b="0" i="0" u="none" strike="noStrike" kern="0" cap="all" spc="36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sym typeface="Montserrat-Regular"/>
              </a:rPr>
              <a:t>01</a:t>
            </a:r>
          </a:p>
        </p:txBody>
      </p:sp>
      <p:sp>
        <p:nvSpPr>
          <p:cNvPr id="22" name="文本框 21">
            <a:extLst>
              <a:ext uri="{FF2B5EF4-FFF2-40B4-BE49-F238E27FC236}">
                <a16:creationId xmlns:a16="http://schemas.microsoft.com/office/drawing/2014/main" id="{60AACBFB-ABC6-419D-A7A7-1860263FE802}"/>
              </a:ext>
            </a:extLst>
          </p:cNvPr>
          <p:cNvSpPr txBox="1"/>
          <p:nvPr/>
        </p:nvSpPr>
        <p:spPr>
          <a:xfrm>
            <a:off x="7711625" y="2291373"/>
            <a:ext cx="3240996" cy="793038"/>
          </a:xfrm>
          <a:prstGeom prst="rect">
            <a:avLst/>
          </a:prstGeom>
          <a:noFill/>
        </p:spPr>
        <p:txBody>
          <a:bodyPr wrap="square" rtlCol="0">
            <a:spAutoFit/>
          </a:bodyPr>
          <a:lstStyle/>
          <a:p>
            <a:pPr marL="0" marR="0" lvl="0" indent="0" defTabSz="4572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a:t>
            </a:r>
            <a:endParaRPr kumimoji="0" lang="zh-CN" altLang="zh-CN"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endParaRPr>
          </a:p>
        </p:txBody>
      </p:sp>
      <p:sp>
        <p:nvSpPr>
          <p:cNvPr id="23" name="文本框 22">
            <a:extLst>
              <a:ext uri="{FF2B5EF4-FFF2-40B4-BE49-F238E27FC236}">
                <a16:creationId xmlns:a16="http://schemas.microsoft.com/office/drawing/2014/main" id="{95D3D7B7-F2A9-4F7D-BB46-5497B611BCC0}"/>
              </a:ext>
            </a:extLst>
          </p:cNvPr>
          <p:cNvSpPr txBox="1"/>
          <p:nvPr/>
        </p:nvSpPr>
        <p:spPr>
          <a:xfrm>
            <a:off x="7704060" y="1937996"/>
            <a:ext cx="2245150" cy="400110"/>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1" lang="zh-CN" altLang="en-US" sz="2000" b="0" i="0" u="none" strike="noStrike" kern="0" cap="none" spc="0" normalizeH="0" baseline="0" noProof="0">
                <a:ln>
                  <a:noFill/>
                </a:ln>
                <a:solidFill>
                  <a:prstClr val="black">
                    <a:lumMod val="85000"/>
                    <a:lumOff val="15000"/>
                  </a:prstClr>
                </a:solidFill>
                <a:effectLst/>
                <a:uLnTx/>
                <a:uFillTx/>
                <a:latin typeface="思源黑体 CN Bold" panose="020B0800000000000000" pitchFamily="34" charset="-122"/>
                <a:ea typeface="思源黑体 CN Bold" panose="020B0800000000000000" pitchFamily="34" charset="-122"/>
              </a:rPr>
              <a:t>标题文字添加</a:t>
            </a:r>
            <a:endParaRPr kumimoji="1" lang="zh-CN" altLang="en-US" sz="2000" b="0" i="0" u="none" strike="noStrike" kern="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Bold" panose="020B0800000000000000" pitchFamily="34" charset="-122"/>
            </a:endParaRPr>
          </a:p>
        </p:txBody>
      </p:sp>
      <p:sp>
        <p:nvSpPr>
          <p:cNvPr id="31" name="Shape 7813">
            <a:extLst>
              <a:ext uri="{FF2B5EF4-FFF2-40B4-BE49-F238E27FC236}">
                <a16:creationId xmlns:a16="http://schemas.microsoft.com/office/drawing/2014/main" id="{81F503A5-3C8A-4AC1-8B2E-39CFDE2DFA24}"/>
              </a:ext>
            </a:extLst>
          </p:cNvPr>
          <p:cNvSpPr/>
          <p:nvPr/>
        </p:nvSpPr>
        <p:spPr>
          <a:xfrm>
            <a:off x="4433851" y="3333127"/>
            <a:ext cx="1248352" cy="1819703"/>
          </a:xfrm>
          <a:custGeom>
            <a:avLst/>
            <a:gdLst/>
            <a:ahLst/>
            <a:cxnLst>
              <a:cxn ang="0">
                <a:pos x="wd2" y="hd2"/>
              </a:cxn>
              <a:cxn ang="5400000">
                <a:pos x="wd2" y="hd2"/>
              </a:cxn>
              <a:cxn ang="10800000">
                <a:pos x="wd2" y="hd2"/>
              </a:cxn>
              <a:cxn ang="16200000">
                <a:pos x="wd2" y="hd2"/>
              </a:cxn>
            </a:cxnLst>
            <a:rect l="0" t="0" r="r" b="b"/>
            <a:pathLst>
              <a:path w="20932" h="21600" extrusionOk="0">
                <a:moveTo>
                  <a:pt x="388" y="0"/>
                </a:moveTo>
                <a:lnTo>
                  <a:pt x="10778" y="0"/>
                </a:lnTo>
                <a:lnTo>
                  <a:pt x="10778" y="7310"/>
                </a:lnTo>
                <a:lnTo>
                  <a:pt x="20932" y="7310"/>
                </a:lnTo>
                <a:lnTo>
                  <a:pt x="20932" y="21600"/>
                </a:lnTo>
                <a:cubicBezTo>
                  <a:pt x="13606" y="20452"/>
                  <a:pt x="7299" y="17178"/>
                  <a:pt x="3549" y="12577"/>
                </a:cubicBezTo>
                <a:cubicBezTo>
                  <a:pt x="451" y="8775"/>
                  <a:pt x="-668" y="4325"/>
                  <a:pt x="388" y="0"/>
                </a:cubicBezTo>
                <a:close/>
              </a:path>
            </a:pathLst>
          </a:cu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sz="1600" kern="0">
              <a:solidFill>
                <a:prstClr val="black">
                  <a:lumMod val="75000"/>
                  <a:lumOff val="25000"/>
                </a:prstClr>
              </a:solidFill>
              <a:latin typeface="思源黑体 CN Bold" panose="020B0800000000000000" pitchFamily="34" charset="-122"/>
              <a:ea typeface="思源黑体 CN Bold" panose="020B0800000000000000" pitchFamily="34" charset="-122"/>
              <a:sym typeface="Helvetica Light"/>
            </a:endParaRPr>
          </a:p>
        </p:txBody>
      </p:sp>
      <p:sp>
        <p:nvSpPr>
          <p:cNvPr id="32" name="Shape 7831">
            <a:extLst>
              <a:ext uri="{FF2B5EF4-FFF2-40B4-BE49-F238E27FC236}">
                <a16:creationId xmlns:a16="http://schemas.microsoft.com/office/drawing/2014/main" id="{07A6C5ED-FEC8-47C6-A7F4-A5A1321B967B}"/>
              </a:ext>
            </a:extLst>
          </p:cNvPr>
          <p:cNvSpPr/>
          <p:nvPr/>
        </p:nvSpPr>
        <p:spPr>
          <a:xfrm>
            <a:off x="5134516" y="3954963"/>
            <a:ext cx="498363" cy="422223"/>
          </a:xfrm>
          <a:prstGeom prst="rect">
            <a:avLst/>
          </a:prstGeom>
          <a:ln w="3175">
            <a:miter lim="400000"/>
          </a:ln>
          <a:extLst>
            <a:ext uri="{C572A759-6A51-4108-AA02-DFA0A04FC94B}">
              <ma14:wrappingTextBoxFlag xmlns:ma14="http://schemas.microsoft.com/office/mac/drawingml/2011/main" xmlns="" val="1"/>
            </a:ext>
          </a:extLst>
        </p:spPr>
        <p:txBody>
          <a:bodyPr wrap="none" lIns="19050" tIns="19050" rIns="19050" bIns="19050" anchor="ctr">
            <a:spAutoFit/>
          </a:bodyPr>
          <a:lstStyle>
            <a:lvl1pPr algn="ctr">
              <a:defRPr sz="1800" cap="all" spc="360">
                <a:solidFill>
                  <a:srgbClr val="FFFFFF"/>
                </a:solidFill>
                <a:latin typeface="+mn-lt"/>
                <a:ea typeface="+mn-ea"/>
                <a:cs typeface="+mn-cs"/>
                <a:sym typeface="Montserrat-Regular"/>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sz="2800" b="0" i="0" u="none" strike="noStrike" kern="0" cap="all" spc="36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sym typeface="Montserrat-Regular"/>
              </a:rPr>
              <a:t>03</a:t>
            </a:r>
          </a:p>
        </p:txBody>
      </p:sp>
      <p:sp>
        <p:nvSpPr>
          <p:cNvPr id="29" name="文本框 28">
            <a:extLst>
              <a:ext uri="{FF2B5EF4-FFF2-40B4-BE49-F238E27FC236}">
                <a16:creationId xmlns:a16="http://schemas.microsoft.com/office/drawing/2014/main" id="{30A86819-27D2-4FFE-9349-79208BD08F88}"/>
              </a:ext>
            </a:extLst>
          </p:cNvPr>
          <p:cNvSpPr txBox="1"/>
          <p:nvPr/>
        </p:nvSpPr>
        <p:spPr>
          <a:xfrm flipH="1">
            <a:off x="1133602" y="4646271"/>
            <a:ext cx="3240996" cy="793038"/>
          </a:xfrm>
          <a:prstGeom prst="rect">
            <a:avLst/>
          </a:prstGeom>
          <a:noFill/>
        </p:spPr>
        <p:txBody>
          <a:bodyPr wrap="square" rtlCol="0">
            <a:spAutoFit/>
          </a:bodyPr>
          <a:lstStyle/>
          <a:p>
            <a:pPr marL="0" marR="0" lvl="0" indent="0" algn="r" defTabSz="4572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a:t>
            </a:r>
            <a:endParaRPr kumimoji="0" lang="zh-CN" altLang="zh-CN"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endParaRPr>
          </a:p>
        </p:txBody>
      </p:sp>
      <p:sp>
        <p:nvSpPr>
          <p:cNvPr id="30" name="文本框 29">
            <a:extLst>
              <a:ext uri="{FF2B5EF4-FFF2-40B4-BE49-F238E27FC236}">
                <a16:creationId xmlns:a16="http://schemas.microsoft.com/office/drawing/2014/main" id="{A74C943A-D0B7-404F-BD93-FDE5D3B29DC3}"/>
              </a:ext>
            </a:extLst>
          </p:cNvPr>
          <p:cNvSpPr txBox="1"/>
          <p:nvPr/>
        </p:nvSpPr>
        <p:spPr>
          <a:xfrm flipH="1">
            <a:off x="2137013" y="4292894"/>
            <a:ext cx="2245150" cy="400110"/>
          </a:xfrm>
          <a:prstGeom prst="rect">
            <a:avLst/>
          </a:prstGeom>
          <a:noFill/>
        </p:spPr>
        <p:txBody>
          <a:bodyPr wrap="square" rtlCol="0">
            <a:spAutoFit/>
          </a:bodyPr>
          <a:lstStyle/>
          <a:p>
            <a:pPr marL="0" marR="0" lvl="0" indent="0" algn="r" defTabSz="457200" eaLnBrk="1" fontAlgn="auto" latinLnBrk="0" hangingPunct="1">
              <a:lnSpc>
                <a:spcPct val="100000"/>
              </a:lnSpc>
              <a:spcBef>
                <a:spcPts val="0"/>
              </a:spcBef>
              <a:spcAft>
                <a:spcPts val="0"/>
              </a:spcAft>
              <a:buClrTx/>
              <a:buSzTx/>
              <a:buFontTx/>
              <a:buNone/>
              <a:tabLst/>
              <a:defRPr/>
            </a:pPr>
            <a:r>
              <a:rPr kumimoji="1" lang="zh-CN" altLang="en-US" sz="2000" b="0" i="0" u="none" strike="noStrike" kern="0" cap="none" spc="0" normalizeH="0" baseline="0" noProof="0">
                <a:ln>
                  <a:noFill/>
                </a:ln>
                <a:solidFill>
                  <a:prstClr val="black">
                    <a:lumMod val="85000"/>
                    <a:lumOff val="15000"/>
                  </a:prstClr>
                </a:solidFill>
                <a:effectLst/>
                <a:uLnTx/>
                <a:uFillTx/>
                <a:latin typeface="思源黑体 CN Bold" panose="020B0800000000000000" pitchFamily="34" charset="-122"/>
                <a:ea typeface="思源黑体 CN Bold" panose="020B0800000000000000" pitchFamily="34" charset="-122"/>
              </a:rPr>
              <a:t>标题文字添加</a:t>
            </a:r>
            <a:endParaRPr kumimoji="1" lang="zh-CN" altLang="en-US" sz="2000" b="0" i="0" u="none" strike="noStrike" kern="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Bold" panose="020B0800000000000000" pitchFamily="34" charset="-122"/>
            </a:endParaRPr>
          </a:p>
        </p:txBody>
      </p:sp>
      <p:sp>
        <p:nvSpPr>
          <p:cNvPr id="44" name="Shape 7812">
            <a:extLst>
              <a:ext uri="{FF2B5EF4-FFF2-40B4-BE49-F238E27FC236}">
                <a16:creationId xmlns:a16="http://schemas.microsoft.com/office/drawing/2014/main" id="{35456FEC-E229-4B6A-AE0D-8625082198A6}"/>
              </a:ext>
            </a:extLst>
          </p:cNvPr>
          <p:cNvSpPr/>
          <p:nvPr/>
        </p:nvSpPr>
        <p:spPr>
          <a:xfrm>
            <a:off x="4471892" y="2017615"/>
            <a:ext cx="1825245" cy="1243137"/>
          </a:xfrm>
          <a:custGeom>
            <a:avLst/>
            <a:gdLst/>
            <a:ahLst/>
            <a:cxnLst>
              <a:cxn ang="0">
                <a:pos x="wd2" y="hd2"/>
              </a:cxn>
              <a:cxn ang="5400000">
                <a:pos x="wd2" y="hd2"/>
              </a:cxn>
              <a:cxn ang="10800000">
                <a:pos x="wd2" y="hd2"/>
              </a:cxn>
              <a:cxn ang="16200000">
                <a:pos x="wd2" y="hd2"/>
              </a:cxn>
            </a:cxnLst>
            <a:rect l="0" t="0" r="r" b="b"/>
            <a:pathLst>
              <a:path w="21600" h="21084" extrusionOk="0">
                <a:moveTo>
                  <a:pt x="0" y="21084"/>
                </a:moveTo>
                <a:lnTo>
                  <a:pt x="14291" y="21084"/>
                </a:lnTo>
                <a:lnTo>
                  <a:pt x="14291" y="10945"/>
                </a:lnTo>
                <a:lnTo>
                  <a:pt x="21600" y="10945"/>
                </a:lnTo>
                <a:lnTo>
                  <a:pt x="21600" y="476"/>
                </a:lnTo>
                <a:cubicBezTo>
                  <a:pt x="18016" y="-516"/>
                  <a:pt x="14307" y="51"/>
                  <a:pt x="10950" y="2104"/>
                </a:cubicBezTo>
                <a:cubicBezTo>
                  <a:pt x="5371" y="5516"/>
                  <a:pt x="1290" y="12589"/>
                  <a:pt x="0" y="21084"/>
                </a:cubicBezTo>
                <a:close/>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20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45" name="Shape 7828">
            <a:extLst>
              <a:ext uri="{FF2B5EF4-FFF2-40B4-BE49-F238E27FC236}">
                <a16:creationId xmlns:a16="http://schemas.microsoft.com/office/drawing/2014/main" id="{08900DB8-E7EE-46FE-BEF5-67CA8FCC1A5A}"/>
              </a:ext>
            </a:extLst>
          </p:cNvPr>
          <p:cNvSpPr/>
          <p:nvPr/>
        </p:nvSpPr>
        <p:spPr>
          <a:xfrm>
            <a:off x="5134517" y="2755517"/>
            <a:ext cx="498363" cy="422223"/>
          </a:xfrm>
          <a:prstGeom prst="rect">
            <a:avLst/>
          </a:prstGeom>
          <a:ln w="3175">
            <a:miter lim="400000"/>
          </a:ln>
          <a:extLst>
            <a:ext uri="{C572A759-6A51-4108-AA02-DFA0A04FC94B}">
              <ma14:wrappingTextBoxFlag xmlns:ma14="http://schemas.microsoft.com/office/mac/drawingml/2011/main" xmlns="" val="1"/>
            </a:ext>
          </a:extLst>
        </p:spPr>
        <p:txBody>
          <a:bodyPr wrap="none" lIns="19050" tIns="19050" rIns="19050" bIns="19050" anchor="ctr">
            <a:spAutoFit/>
          </a:bodyPr>
          <a:lstStyle>
            <a:lvl1pPr algn="ctr">
              <a:defRPr sz="1800" cap="all" spc="360">
                <a:solidFill>
                  <a:srgbClr val="282828"/>
                </a:solidFill>
                <a:latin typeface="+mn-lt"/>
                <a:ea typeface="+mn-ea"/>
                <a:cs typeface="+mn-cs"/>
                <a:sym typeface="Montserrat-Regular"/>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sz="2800" b="0" i="0" u="none" strike="noStrike" kern="0" cap="all" spc="36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sym typeface="Montserrat-Regular"/>
              </a:rPr>
              <a:t>04</a:t>
            </a:r>
          </a:p>
        </p:txBody>
      </p:sp>
      <p:sp>
        <p:nvSpPr>
          <p:cNvPr id="42" name="文本框 41">
            <a:extLst>
              <a:ext uri="{FF2B5EF4-FFF2-40B4-BE49-F238E27FC236}">
                <a16:creationId xmlns:a16="http://schemas.microsoft.com/office/drawing/2014/main" id="{55D6C7F1-0C35-4A9F-A011-6963C14122AB}"/>
              </a:ext>
            </a:extLst>
          </p:cNvPr>
          <p:cNvSpPr txBox="1"/>
          <p:nvPr/>
        </p:nvSpPr>
        <p:spPr>
          <a:xfrm flipH="1">
            <a:off x="1133602" y="2291373"/>
            <a:ext cx="3240996" cy="793038"/>
          </a:xfrm>
          <a:prstGeom prst="rect">
            <a:avLst/>
          </a:prstGeom>
          <a:noFill/>
        </p:spPr>
        <p:txBody>
          <a:bodyPr wrap="square" rtlCol="0">
            <a:spAutoFit/>
          </a:bodyPr>
          <a:lstStyle/>
          <a:p>
            <a:pPr marL="0" marR="0" lvl="0" indent="0" algn="r" defTabSz="4572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a:t>
            </a:r>
            <a:endParaRPr kumimoji="0" lang="zh-CN" altLang="zh-CN" sz="1200" b="0" i="0" u="none" strike="noStrike" kern="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endParaRPr>
          </a:p>
        </p:txBody>
      </p:sp>
      <p:sp>
        <p:nvSpPr>
          <p:cNvPr id="43" name="文本框 42">
            <a:extLst>
              <a:ext uri="{FF2B5EF4-FFF2-40B4-BE49-F238E27FC236}">
                <a16:creationId xmlns:a16="http://schemas.microsoft.com/office/drawing/2014/main" id="{1240E457-5D23-4ADC-BAC6-2DCBD4EDFFBD}"/>
              </a:ext>
            </a:extLst>
          </p:cNvPr>
          <p:cNvSpPr txBox="1"/>
          <p:nvPr/>
        </p:nvSpPr>
        <p:spPr>
          <a:xfrm flipH="1">
            <a:off x="2137013" y="1937996"/>
            <a:ext cx="2245150" cy="400110"/>
          </a:xfrm>
          <a:prstGeom prst="rect">
            <a:avLst/>
          </a:prstGeom>
          <a:noFill/>
        </p:spPr>
        <p:txBody>
          <a:bodyPr wrap="square" rtlCol="0">
            <a:spAutoFit/>
          </a:bodyPr>
          <a:lstStyle/>
          <a:p>
            <a:pPr marL="0" marR="0" lvl="0" indent="0" algn="r" defTabSz="457200" eaLnBrk="1" fontAlgn="auto" latinLnBrk="0" hangingPunct="1">
              <a:lnSpc>
                <a:spcPct val="100000"/>
              </a:lnSpc>
              <a:spcBef>
                <a:spcPts val="0"/>
              </a:spcBef>
              <a:spcAft>
                <a:spcPts val="0"/>
              </a:spcAft>
              <a:buClrTx/>
              <a:buSzTx/>
              <a:buFontTx/>
              <a:buNone/>
              <a:tabLst/>
              <a:defRPr/>
            </a:pPr>
            <a:r>
              <a:rPr kumimoji="1" lang="zh-CN" altLang="en-US" sz="2000" b="0" i="0" u="none" strike="noStrike" kern="0" cap="none" spc="0" normalizeH="0" baseline="0" noProof="0">
                <a:ln>
                  <a:noFill/>
                </a:ln>
                <a:gradFill>
                  <a:gsLst>
                    <a:gs pos="0">
                      <a:srgbClr val="F5AD14">
                        <a:alpha val="78000"/>
                      </a:srgbClr>
                    </a:gs>
                    <a:gs pos="100000">
                      <a:srgbClr val="F01D06"/>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1" lang="zh-CN" altLang="en-US" sz="2000" b="0" i="0" u="none" strike="noStrike" kern="0" cap="none" spc="0" normalizeH="0" baseline="0" noProof="0" dirty="0">
              <a:ln>
                <a:noFill/>
              </a:ln>
              <a:gradFill>
                <a:gsLst>
                  <a:gs pos="0">
                    <a:srgbClr val="F5AD14">
                      <a:alpha val="78000"/>
                    </a:srgbClr>
                  </a:gs>
                  <a:gs pos="100000">
                    <a:srgbClr val="F01D06"/>
                  </a:gs>
                </a:gsLst>
                <a:lin ang="2700000" scaled="1"/>
              </a:gradFill>
              <a:effectLst/>
              <a:uLnTx/>
              <a:uFillTx/>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6546971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片包含 室内, 天花板, 桌子, 窗户&#10;&#10;描述已自动生成">
            <a:extLst>
              <a:ext uri="{FF2B5EF4-FFF2-40B4-BE49-F238E27FC236}">
                <a16:creationId xmlns:a16="http://schemas.microsoft.com/office/drawing/2014/main" id="{593AF9B8-DC79-4D57-B85A-AD33A1FC25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矩形 10">
            <a:extLst>
              <a:ext uri="{FF2B5EF4-FFF2-40B4-BE49-F238E27FC236}">
                <a16:creationId xmlns:a16="http://schemas.microsoft.com/office/drawing/2014/main" id="{4F802C52-1F47-4E83-8991-09E72C2A22DB}"/>
              </a:ext>
            </a:extLst>
          </p:cNvPr>
          <p:cNvSpPr/>
          <p:nvPr/>
        </p:nvSpPr>
        <p:spPr>
          <a:xfrm flipH="1">
            <a:off x="0" y="0"/>
            <a:ext cx="12192000" cy="6858000"/>
          </a:xfrm>
          <a:prstGeom prst="rect">
            <a:avLst/>
          </a:prstGeom>
          <a:gradFill flip="none" rotWithShape="1">
            <a:gsLst>
              <a:gs pos="100000">
                <a:srgbClr val="F26B2A">
                  <a:alpha val="80000"/>
                </a:srgbClr>
              </a:gs>
              <a:gs pos="0">
                <a:srgbClr val="FDC830">
                  <a:alpha val="80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panose="020B0503020204020204" pitchFamily="34" charset="-122"/>
              <a:cs typeface="+mn-cs"/>
            </a:endParaRPr>
          </a:p>
        </p:txBody>
      </p:sp>
      <p:sp>
        <p:nvSpPr>
          <p:cNvPr id="36" name="矩形 35">
            <a:extLst>
              <a:ext uri="{FF2B5EF4-FFF2-40B4-BE49-F238E27FC236}">
                <a16:creationId xmlns:a16="http://schemas.microsoft.com/office/drawing/2014/main" id="{720E1144-9258-456A-8CEC-C97B1008296A}"/>
              </a:ext>
            </a:extLst>
          </p:cNvPr>
          <p:cNvSpPr/>
          <p:nvPr/>
        </p:nvSpPr>
        <p:spPr>
          <a:xfrm>
            <a:off x="166914" y="144463"/>
            <a:ext cx="11858172" cy="6569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8" name="椭圆 37">
            <a:extLst>
              <a:ext uri="{FF2B5EF4-FFF2-40B4-BE49-F238E27FC236}">
                <a16:creationId xmlns:a16="http://schemas.microsoft.com/office/drawing/2014/main" id="{B6AFEC6E-BAC7-465B-9708-258384645DCB}"/>
              </a:ext>
            </a:extLst>
          </p:cNvPr>
          <p:cNvSpPr/>
          <p:nvPr/>
        </p:nvSpPr>
        <p:spPr>
          <a:xfrm>
            <a:off x="459458" y="339525"/>
            <a:ext cx="643646" cy="643645"/>
          </a:xfrm>
          <a:prstGeom prst="ellipse">
            <a:avLst/>
          </a:prstGeom>
          <a:gradFill>
            <a:gsLst>
              <a:gs pos="100000">
                <a:srgbClr val="F26B2A"/>
              </a:gs>
              <a:gs pos="0">
                <a:srgbClr val="FDC830"/>
              </a:gs>
            </a:gsLst>
            <a:lin ang="27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优设标题黑" panose="00000500000000000000" pitchFamily="2" charset="-122"/>
              <a:ea typeface="优设标题黑" panose="00000500000000000000" pitchFamily="2" charset="-122"/>
              <a:cs typeface="+mn-cs"/>
            </a:endParaRPr>
          </a:p>
        </p:txBody>
      </p:sp>
      <p:sp>
        <p:nvSpPr>
          <p:cNvPr id="39" name="文本框 38">
            <a:extLst>
              <a:ext uri="{FF2B5EF4-FFF2-40B4-BE49-F238E27FC236}">
                <a16:creationId xmlns:a16="http://schemas.microsoft.com/office/drawing/2014/main" id="{EE9CD1F5-FFD0-4F9A-AB86-22713DB47AFE}"/>
              </a:ext>
            </a:extLst>
          </p:cNvPr>
          <p:cNvSpPr txBox="1"/>
          <p:nvPr/>
        </p:nvSpPr>
        <p:spPr>
          <a:xfrm>
            <a:off x="459462" y="476681"/>
            <a:ext cx="64363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rPr>
              <a:t>03</a:t>
            </a:r>
            <a:endParaRPr kumimoji="0" lang="zh-CN" altLang="en-US"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40" name="文本框 39">
            <a:extLst>
              <a:ext uri="{FF2B5EF4-FFF2-40B4-BE49-F238E27FC236}">
                <a16:creationId xmlns:a16="http://schemas.microsoft.com/office/drawing/2014/main" id="{D9D14F97-E0DC-4AB6-9F18-AE82FED6F4B6}"/>
              </a:ext>
            </a:extLst>
          </p:cNvPr>
          <p:cNvSpPr txBox="1"/>
          <p:nvPr/>
        </p:nvSpPr>
        <p:spPr>
          <a:xfrm>
            <a:off x="1229000" y="385694"/>
            <a:ext cx="1770659"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a:gsLst>
                    <a:gs pos="100000">
                      <a:srgbClr val="F26B2A"/>
                    </a:gs>
                    <a:gs pos="0">
                      <a:srgbClr val="FDC830"/>
                    </a:gs>
                  </a:gsLst>
                  <a:lin ang="2700000" scaled="1"/>
                </a:gradFill>
                <a:uLnTx/>
                <a:uFillTx/>
                <a:latin typeface="胡晓波男神体" panose="02010600030101010101" pitchFamily="2" charset="-122"/>
                <a:ea typeface="胡晓波男神体" panose="02010600030101010101" pitchFamily="2" charset="-122"/>
                <a:cs typeface="胡晓波男神体" panose="02010600030101010101" pitchFamily="2" charset="-122"/>
              </a:rPr>
              <a:t>教育社会学</a:t>
            </a:r>
          </a:p>
        </p:txBody>
      </p:sp>
      <p:sp>
        <p:nvSpPr>
          <p:cNvPr id="41" name="文本框 40">
            <a:extLst>
              <a:ext uri="{FF2B5EF4-FFF2-40B4-BE49-F238E27FC236}">
                <a16:creationId xmlns:a16="http://schemas.microsoft.com/office/drawing/2014/main" id="{1961A296-8EF4-4164-A568-B8021AF75C81}"/>
              </a:ext>
            </a:extLst>
          </p:cNvPr>
          <p:cNvSpPr txBox="1"/>
          <p:nvPr/>
        </p:nvSpPr>
        <p:spPr>
          <a:xfrm>
            <a:off x="1245146" y="755026"/>
            <a:ext cx="2157000"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800" b="0" u="none" strike="noStrike" kern="1200" cap="none" spc="0" normalizeH="0" baseline="0" noProof="0" dirty="0">
                <a:ln>
                  <a:noFill/>
                </a:ln>
                <a:gradFill>
                  <a:gsLst>
                    <a:gs pos="100000">
                      <a:srgbClr val="F26B2A"/>
                    </a:gs>
                    <a:gs pos="0">
                      <a:srgbClr val="FDC830"/>
                    </a:gs>
                  </a:gsLst>
                  <a:lin ang="2700000" scaled="1"/>
                </a:gradFill>
                <a:uLnTx/>
                <a:uFillTx/>
                <a:latin typeface="思源黑体 CN Light" panose="020B0300000000000000" pitchFamily="34" charset="-122"/>
                <a:ea typeface="思源黑体 CN Light" panose="020B0300000000000000" pitchFamily="34" charset="-122"/>
                <a:cs typeface="+mn-cs"/>
              </a:rPr>
              <a:t>HISTORY OF CHINESE EDUCATION</a:t>
            </a:r>
            <a:endParaRPr kumimoji="0" lang="zh-CN" altLang="en-US" sz="800" b="0" u="none" strike="noStrike" kern="1200" cap="none" spc="0" normalizeH="0" baseline="0" noProof="0" dirty="0">
              <a:ln>
                <a:noFill/>
              </a:ln>
              <a:gradFill>
                <a:gsLst>
                  <a:gs pos="100000">
                    <a:srgbClr val="F26B2A"/>
                  </a:gs>
                  <a:gs pos="0">
                    <a:srgbClr val="FDC830"/>
                  </a:gs>
                </a:gsLst>
                <a:lin ang="2700000" scaled="1"/>
              </a:gradFill>
              <a:uLnTx/>
              <a:uFillTx/>
              <a:latin typeface="思源黑体 CN Light" panose="020B0300000000000000" pitchFamily="34" charset="-122"/>
              <a:ea typeface="思源黑体 CN Light" panose="020B0300000000000000" pitchFamily="34" charset="-122"/>
              <a:cs typeface="+mn-cs"/>
            </a:endParaRPr>
          </a:p>
        </p:txBody>
      </p:sp>
      <p:sp>
        <p:nvSpPr>
          <p:cNvPr id="13" name="Pentagon 66">
            <a:extLst>
              <a:ext uri="{FF2B5EF4-FFF2-40B4-BE49-F238E27FC236}">
                <a16:creationId xmlns:a16="http://schemas.microsoft.com/office/drawing/2014/main" id="{1DCC7C0D-2BBF-4636-A4FA-DB496D035587}"/>
              </a:ext>
            </a:extLst>
          </p:cNvPr>
          <p:cNvSpPr/>
          <p:nvPr/>
        </p:nvSpPr>
        <p:spPr>
          <a:xfrm>
            <a:off x="3225209" y="3786188"/>
            <a:ext cx="1863375" cy="1832000"/>
          </a:xfrm>
          <a:prstGeom prst="ellipse">
            <a:avLst/>
          </a:pr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r>
              <a:rPr lang="zh-CN" altLang="en-US" sz="2000" kern="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标题文字</a:t>
            </a:r>
            <a:endParaRPr lang="en-US" altLang="zh-CN" sz="2000"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4" name="Rectangle 16">
            <a:extLst>
              <a:ext uri="{FF2B5EF4-FFF2-40B4-BE49-F238E27FC236}">
                <a16:creationId xmlns:a16="http://schemas.microsoft.com/office/drawing/2014/main" id="{C9D7FFCE-541C-494B-97CA-D15823FCAF63}"/>
              </a:ext>
            </a:extLst>
          </p:cNvPr>
          <p:cNvSpPr/>
          <p:nvPr/>
        </p:nvSpPr>
        <p:spPr>
          <a:xfrm>
            <a:off x="3225209" y="2182813"/>
            <a:ext cx="1712550" cy="1279068"/>
          </a:xfrm>
          <a:prstGeom prst="rect">
            <a:avLst/>
          </a:prstGeom>
        </p:spPr>
        <p:txBody>
          <a:bodyPr wrap="square">
            <a:spAutoFit/>
          </a:bodyPr>
          <a:lstStyle/>
          <a:p>
            <a:pPr>
              <a:lnSpc>
                <a:spcPct val="150000"/>
              </a:lnSpc>
              <a:buClr>
                <a:srgbClr val="E24848"/>
              </a:buClr>
              <a:defRPr/>
            </a:pPr>
            <a:r>
              <a:rPr lang="zh-CN" altLang="en-US"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lang="en-US" altLang="zh-CN"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nSpc>
                <a:spcPct val="150000"/>
              </a:lnSpc>
              <a:buClr>
                <a:srgbClr val="E24848"/>
              </a:buClr>
              <a:defRPr/>
            </a:pPr>
            <a:r>
              <a:rPr lang="zh-CN" altLang="en-US"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此处键入文本单击此处键入文本单击此处键入文本单击此处键入文本单击此处键入</a:t>
            </a:r>
            <a:endParaRPr lang="en-US" altLang="zh-CN"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6" name="Pentagon 35">
            <a:extLst>
              <a:ext uri="{FF2B5EF4-FFF2-40B4-BE49-F238E27FC236}">
                <a16:creationId xmlns:a16="http://schemas.microsoft.com/office/drawing/2014/main" id="{55B773D9-E562-426E-8B06-CF2C1F5D0C96}"/>
              </a:ext>
            </a:extLst>
          </p:cNvPr>
          <p:cNvSpPr/>
          <p:nvPr/>
        </p:nvSpPr>
        <p:spPr>
          <a:xfrm>
            <a:off x="1187005" y="1905000"/>
            <a:ext cx="1863375" cy="1834694"/>
          </a:xfrm>
          <a:prstGeom prst="ellipse">
            <a:avLst/>
          </a:pr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标题文字</a:t>
            </a:r>
            <a:endParaRPr 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7" name="Rectangle 16">
            <a:extLst>
              <a:ext uri="{FF2B5EF4-FFF2-40B4-BE49-F238E27FC236}">
                <a16:creationId xmlns:a16="http://schemas.microsoft.com/office/drawing/2014/main" id="{38F79115-089F-4443-92AD-E437483261FB}"/>
              </a:ext>
            </a:extLst>
          </p:cNvPr>
          <p:cNvSpPr/>
          <p:nvPr/>
        </p:nvSpPr>
        <p:spPr>
          <a:xfrm>
            <a:off x="1224362" y="4062654"/>
            <a:ext cx="1712550" cy="1279068"/>
          </a:xfrm>
          <a:prstGeom prst="rect">
            <a:avLst/>
          </a:prstGeom>
        </p:spPr>
        <p:txBody>
          <a:bodyPr wrap="square">
            <a:spAutoFit/>
          </a:bodyPr>
          <a:lstStyle/>
          <a:p>
            <a:pPr>
              <a:lnSpc>
                <a:spcPct val="150000"/>
              </a:lnSpc>
              <a:buClr>
                <a:srgbClr val="E24848"/>
              </a:buClr>
              <a:defRPr/>
            </a:pPr>
            <a:r>
              <a:rPr lang="zh-CN" altLang="en-US"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lang="en-US" altLang="zh-CN"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nSpc>
                <a:spcPct val="150000"/>
              </a:lnSpc>
              <a:buClr>
                <a:srgbClr val="E24848"/>
              </a:buClr>
              <a:defRPr/>
            </a:pPr>
            <a:r>
              <a:rPr lang="zh-CN" altLang="en-US"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此处键入文本单击此处键入文本单击此处键入文本单击此处键入文本单击此处键入</a:t>
            </a:r>
            <a:endParaRPr lang="en-US" altLang="zh-CN"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9" name="Pentagon 70">
            <a:extLst>
              <a:ext uri="{FF2B5EF4-FFF2-40B4-BE49-F238E27FC236}">
                <a16:creationId xmlns:a16="http://schemas.microsoft.com/office/drawing/2014/main" id="{16A630C9-C17C-470B-ACF0-8FE96F7EB4EE}"/>
              </a:ext>
            </a:extLst>
          </p:cNvPr>
          <p:cNvSpPr/>
          <p:nvPr/>
        </p:nvSpPr>
        <p:spPr>
          <a:xfrm>
            <a:off x="7301618" y="3786188"/>
            <a:ext cx="1863375" cy="1832000"/>
          </a:xfrm>
          <a:prstGeom prst="ellipse">
            <a:avLst/>
          </a:pr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r>
              <a:rPr lang="zh-CN" altLang="en-US" sz="2000" kern="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标题文字</a:t>
            </a:r>
            <a:endParaRPr lang="en-US" altLang="zh-CN" sz="2000"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0" name="Rectangle 16">
            <a:extLst>
              <a:ext uri="{FF2B5EF4-FFF2-40B4-BE49-F238E27FC236}">
                <a16:creationId xmlns:a16="http://schemas.microsoft.com/office/drawing/2014/main" id="{AD6AB744-DD17-4CF4-A20C-51E4570C0128}"/>
              </a:ext>
            </a:extLst>
          </p:cNvPr>
          <p:cNvSpPr/>
          <p:nvPr/>
        </p:nvSpPr>
        <p:spPr>
          <a:xfrm>
            <a:off x="7301617" y="2182813"/>
            <a:ext cx="1712550" cy="1279068"/>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此处键入文本单击此处键入文本单击此处键入文本单击此处键入文本单击此处键入</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2" name="Pentagon 69">
            <a:extLst>
              <a:ext uri="{FF2B5EF4-FFF2-40B4-BE49-F238E27FC236}">
                <a16:creationId xmlns:a16="http://schemas.microsoft.com/office/drawing/2014/main" id="{D1157239-C3B6-4BC0-BAEF-B61F816CF8D0}"/>
              </a:ext>
            </a:extLst>
          </p:cNvPr>
          <p:cNvSpPr/>
          <p:nvPr/>
        </p:nvSpPr>
        <p:spPr>
          <a:xfrm>
            <a:off x="5263413" y="1905000"/>
            <a:ext cx="1863375" cy="1834694"/>
          </a:xfrm>
          <a:prstGeom prst="ellipse">
            <a:avLst/>
          </a:pr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标题文字</a:t>
            </a:r>
            <a:endPar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3" name="Rectangle 16">
            <a:extLst>
              <a:ext uri="{FF2B5EF4-FFF2-40B4-BE49-F238E27FC236}">
                <a16:creationId xmlns:a16="http://schemas.microsoft.com/office/drawing/2014/main" id="{B090BCCB-0605-429C-9985-8BF2FED12621}"/>
              </a:ext>
            </a:extLst>
          </p:cNvPr>
          <p:cNvSpPr/>
          <p:nvPr/>
        </p:nvSpPr>
        <p:spPr>
          <a:xfrm>
            <a:off x="5300769" y="4062654"/>
            <a:ext cx="1712550" cy="1279068"/>
          </a:xfrm>
          <a:prstGeom prst="rect">
            <a:avLst/>
          </a:prstGeom>
        </p:spPr>
        <p:txBody>
          <a:bodyPr wrap="square">
            <a:spAutoFit/>
          </a:bodyPr>
          <a:lstStyle/>
          <a:p>
            <a:pPr>
              <a:lnSpc>
                <a:spcPct val="150000"/>
              </a:lnSpc>
              <a:buClr>
                <a:srgbClr val="E24848"/>
              </a:buClr>
              <a:defRPr/>
            </a:pPr>
            <a:r>
              <a:rPr lang="zh-CN" altLang="en-US"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lang="en-US" altLang="zh-CN"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nSpc>
                <a:spcPct val="150000"/>
              </a:lnSpc>
              <a:buClr>
                <a:srgbClr val="E24848"/>
              </a:buClr>
              <a:defRPr/>
            </a:pPr>
            <a:r>
              <a:rPr lang="zh-CN" altLang="en-US"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此处键入文本单击此处键入文本单击此处键入文本单击此处键入文本单击此处键入</a:t>
            </a:r>
            <a:endParaRPr lang="en-US" altLang="zh-CN"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5" name="Pentagon 71">
            <a:extLst>
              <a:ext uri="{FF2B5EF4-FFF2-40B4-BE49-F238E27FC236}">
                <a16:creationId xmlns:a16="http://schemas.microsoft.com/office/drawing/2014/main" id="{CC46FACD-7123-4579-A1F2-46BDAEC903FA}"/>
              </a:ext>
            </a:extLst>
          </p:cNvPr>
          <p:cNvSpPr/>
          <p:nvPr/>
        </p:nvSpPr>
        <p:spPr>
          <a:xfrm>
            <a:off x="9339824" y="1905000"/>
            <a:ext cx="1863375" cy="1834694"/>
          </a:xfrm>
          <a:prstGeom prst="ellipse">
            <a:avLst/>
          </a:pr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标题文字</a:t>
            </a:r>
            <a:endPar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6" name="Rectangle 16">
            <a:extLst>
              <a:ext uri="{FF2B5EF4-FFF2-40B4-BE49-F238E27FC236}">
                <a16:creationId xmlns:a16="http://schemas.microsoft.com/office/drawing/2014/main" id="{E81AE7F7-0896-4B64-8DFB-95022D6305E4}"/>
              </a:ext>
            </a:extLst>
          </p:cNvPr>
          <p:cNvSpPr/>
          <p:nvPr/>
        </p:nvSpPr>
        <p:spPr>
          <a:xfrm>
            <a:off x="9339824" y="4062654"/>
            <a:ext cx="1712550" cy="1279068"/>
          </a:xfrm>
          <a:prstGeom prst="rect">
            <a:avLst/>
          </a:prstGeom>
        </p:spPr>
        <p:txBody>
          <a:bodyPr wrap="square">
            <a:spAutoFit/>
          </a:bodyPr>
          <a:lstStyle/>
          <a:p>
            <a:pPr>
              <a:lnSpc>
                <a:spcPct val="150000"/>
              </a:lnSpc>
              <a:buClr>
                <a:srgbClr val="E24848"/>
              </a:buClr>
              <a:defRPr/>
            </a:pPr>
            <a:r>
              <a:rPr lang="zh-CN" altLang="en-US"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lang="en-US" altLang="zh-CN"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nSpc>
                <a:spcPct val="150000"/>
              </a:lnSpc>
              <a:buClr>
                <a:srgbClr val="E24848"/>
              </a:buClr>
              <a:defRPr/>
            </a:pPr>
            <a:r>
              <a:rPr lang="zh-CN" altLang="en-US"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此处键入文本单击此处键入文本单击此处键入文本单击此处键入文本单击此处键入</a:t>
            </a:r>
            <a:endParaRPr lang="en-US" altLang="zh-CN"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Tree>
    <p:extLst>
      <p:ext uri="{BB962C8B-B14F-4D97-AF65-F5344CB8AC3E}">
        <p14:creationId xmlns:p14="http://schemas.microsoft.com/office/powerpoint/2010/main" val="3877453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片包含 室内, 天花板, 桌子, 窗户&#10;&#10;描述已自动生成">
            <a:extLst>
              <a:ext uri="{FF2B5EF4-FFF2-40B4-BE49-F238E27FC236}">
                <a16:creationId xmlns:a16="http://schemas.microsoft.com/office/drawing/2014/main" id="{593AF9B8-DC79-4D57-B85A-AD33A1FC25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矩形 10">
            <a:extLst>
              <a:ext uri="{FF2B5EF4-FFF2-40B4-BE49-F238E27FC236}">
                <a16:creationId xmlns:a16="http://schemas.microsoft.com/office/drawing/2014/main" id="{4F802C52-1F47-4E83-8991-09E72C2A22DB}"/>
              </a:ext>
            </a:extLst>
          </p:cNvPr>
          <p:cNvSpPr/>
          <p:nvPr/>
        </p:nvSpPr>
        <p:spPr>
          <a:xfrm flipH="1">
            <a:off x="0" y="0"/>
            <a:ext cx="12192000" cy="6858000"/>
          </a:xfrm>
          <a:prstGeom prst="rect">
            <a:avLst/>
          </a:prstGeom>
          <a:gradFill flip="none" rotWithShape="1">
            <a:gsLst>
              <a:gs pos="100000">
                <a:srgbClr val="F26B2A">
                  <a:alpha val="80000"/>
                </a:srgbClr>
              </a:gs>
              <a:gs pos="0">
                <a:srgbClr val="FDC830">
                  <a:alpha val="80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panose="020B0503020204020204" pitchFamily="34" charset="-122"/>
              <a:cs typeface="+mn-cs"/>
            </a:endParaRPr>
          </a:p>
        </p:txBody>
      </p:sp>
      <p:sp>
        <p:nvSpPr>
          <p:cNvPr id="36" name="矩形 35">
            <a:extLst>
              <a:ext uri="{FF2B5EF4-FFF2-40B4-BE49-F238E27FC236}">
                <a16:creationId xmlns:a16="http://schemas.microsoft.com/office/drawing/2014/main" id="{720E1144-9258-456A-8CEC-C97B1008296A}"/>
              </a:ext>
            </a:extLst>
          </p:cNvPr>
          <p:cNvSpPr/>
          <p:nvPr/>
        </p:nvSpPr>
        <p:spPr>
          <a:xfrm>
            <a:off x="166914" y="144463"/>
            <a:ext cx="11858172" cy="6569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8" name="椭圆 37">
            <a:extLst>
              <a:ext uri="{FF2B5EF4-FFF2-40B4-BE49-F238E27FC236}">
                <a16:creationId xmlns:a16="http://schemas.microsoft.com/office/drawing/2014/main" id="{B6AFEC6E-BAC7-465B-9708-258384645DCB}"/>
              </a:ext>
            </a:extLst>
          </p:cNvPr>
          <p:cNvSpPr/>
          <p:nvPr/>
        </p:nvSpPr>
        <p:spPr>
          <a:xfrm>
            <a:off x="459458" y="339525"/>
            <a:ext cx="643646" cy="643645"/>
          </a:xfrm>
          <a:prstGeom prst="ellipse">
            <a:avLst/>
          </a:prstGeom>
          <a:gradFill>
            <a:gsLst>
              <a:gs pos="100000">
                <a:srgbClr val="F26B2A"/>
              </a:gs>
              <a:gs pos="0">
                <a:srgbClr val="FDC830"/>
              </a:gs>
            </a:gsLst>
            <a:lin ang="27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优设标题黑" panose="00000500000000000000" pitchFamily="2" charset="-122"/>
              <a:ea typeface="优设标题黑" panose="00000500000000000000" pitchFamily="2" charset="-122"/>
              <a:cs typeface="+mn-cs"/>
            </a:endParaRPr>
          </a:p>
        </p:txBody>
      </p:sp>
      <p:sp>
        <p:nvSpPr>
          <p:cNvPr id="39" name="文本框 38">
            <a:extLst>
              <a:ext uri="{FF2B5EF4-FFF2-40B4-BE49-F238E27FC236}">
                <a16:creationId xmlns:a16="http://schemas.microsoft.com/office/drawing/2014/main" id="{EE9CD1F5-FFD0-4F9A-AB86-22713DB47AFE}"/>
              </a:ext>
            </a:extLst>
          </p:cNvPr>
          <p:cNvSpPr txBox="1"/>
          <p:nvPr/>
        </p:nvSpPr>
        <p:spPr>
          <a:xfrm>
            <a:off x="459462" y="476681"/>
            <a:ext cx="64363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rPr>
              <a:t>03</a:t>
            </a:r>
            <a:endParaRPr kumimoji="0" lang="zh-CN" altLang="en-US"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40" name="文本框 39">
            <a:extLst>
              <a:ext uri="{FF2B5EF4-FFF2-40B4-BE49-F238E27FC236}">
                <a16:creationId xmlns:a16="http://schemas.microsoft.com/office/drawing/2014/main" id="{D9D14F97-E0DC-4AB6-9F18-AE82FED6F4B6}"/>
              </a:ext>
            </a:extLst>
          </p:cNvPr>
          <p:cNvSpPr txBox="1"/>
          <p:nvPr/>
        </p:nvSpPr>
        <p:spPr>
          <a:xfrm>
            <a:off x="1229000" y="385694"/>
            <a:ext cx="1770659"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a:gsLst>
                    <a:gs pos="100000">
                      <a:srgbClr val="F26B2A"/>
                    </a:gs>
                    <a:gs pos="0">
                      <a:srgbClr val="FDC830"/>
                    </a:gs>
                  </a:gsLst>
                  <a:lin ang="2700000" scaled="1"/>
                </a:gradFill>
                <a:uLnTx/>
                <a:uFillTx/>
                <a:latin typeface="胡晓波男神体" panose="02010600030101010101" pitchFamily="2" charset="-122"/>
                <a:ea typeface="胡晓波男神体" panose="02010600030101010101" pitchFamily="2" charset="-122"/>
                <a:cs typeface="胡晓波男神体" panose="02010600030101010101" pitchFamily="2" charset="-122"/>
              </a:rPr>
              <a:t>教育社会学</a:t>
            </a:r>
          </a:p>
        </p:txBody>
      </p:sp>
      <p:sp>
        <p:nvSpPr>
          <p:cNvPr id="41" name="文本框 40">
            <a:extLst>
              <a:ext uri="{FF2B5EF4-FFF2-40B4-BE49-F238E27FC236}">
                <a16:creationId xmlns:a16="http://schemas.microsoft.com/office/drawing/2014/main" id="{1961A296-8EF4-4164-A568-B8021AF75C81}"/>
              </a:ext>
            </a:extLst>
          </p:cNvPr>
          <p:cNvSpPr txBox="1"/>
          <p:nvPr/>
        </p:nvSpPr>
        <p:spPr>
          <a:xfrm>
            <a:off x="1245146" y="755026"/>
            <a:ext cx="2157000"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800" b="0" u="none" strike="noStrike" kern="1200" cap="none" spc="0" normalizeH="0" baseline="0" noProof="0" dirty="0">
                <a:ln>
                  <a:noFill/>
                </a:ln>
                <a:gradFill>
                  <a:gsLst>
                    <a:gs pos="100000">
                      <a:srgbClr val="F26B2A"/>
                    </a:gs>
                    <a:gs pos="0">
                      <a:srgbClr val="FDC830"/>
                    </a:gs>
                  </a:gsLst>
                  <a:lin ang="2700000" scaled="1"/>
                </a:gradFill>
                <a:uLnTx/>
                <a:uFillTx/>
                <a:latin typeface="思源黑体 CN Light" panose="020B0300000000000000" pitchFamily="34" charset="-122"/>
                <a:ea typeface="思源黑体 CN Light" panose="020B0300000000000000" pitchFamily="34" charset="-122"/>
                <a:cs typeface="+mn-cs"/>
              </a:rPr>
              <a:t>HISTORY OF CHINESE EDUCATION</a:t>
            </a:r>
            <a:endParaRPr kumimoji="0" lang="zh-CN" altLang="en-US" sz="800" b="0" u="none" strike="noStrike" kern="1200" cap="none" spc="0" normalizeH="0" baseline="0" noProof="0" dirty="0">
              <a:ln>
                <a:noFill/>
              </a:ln>
              <a:gradFill>
                <a:gsLst>
                  <a:gs pos="100000">
                    <a:srgbClr val="F26B2A"/>
                  </a:gs>
                  <a:gs pos="0">
                    <a:srgbClr val="FDC830"/>
                  </a:gs>
                </a:gsLst>
                <a:lin ang="2700000" scaled="1"/>
              </a:gradFill>
              <a:uLnTx/>
              <a:uFillTx/>
              <a:latin typeface="思源黑体 CN Light" panose="020B0300000000000000" pitchFamily="34" charset="-122"/>
              <a:ea typeface="思源黑体 CN Light" panose="020B0300000000000000" pitchFamily="34" charset="-122"/>
              <a:cs typeface="+mn-cs"/>
            </a:endParaRPr>
          </a:p>
        </p:txBody>
      </p:sp>
      <p:sp>
        <p:nvSpPr>
          <p:cNvPr id="13" name="Freeform 15">
            <a:extLst>
              <a:ext uri="{FF2B5EF4-FFF2-40B4-BE49-F238E27FC236}">
                <a16:creationId xmlns:a16="http://schemas.microsoft.com/office/drawing/2014/main" id="{C94C7D2E-E753-41A4-B263-EA143815877A}"/>
              </a:ext>
            </a:extLst>
          </p:cNvPr>
          <p:cNvSpPr>
            <a:spLocks/>
          </p:cNvSpPr>
          <p:nvPr/>
        </p:nvSpPr>
        <p:spPr bwMode="auto">
          <a:xfrm>
            <a:off x="7348633" y="1529468"/>
            <a:ext cx="1164712" cy="2049763"/>
          </a:xfrm>
          <a:custGeom>
            <a:avLst/>
            <a:gdLst>
              <a:gd name="T0" fmla="*/ 1795 w 1795"/>
              <a:gd name="T1" fmla="*/ 636 h 3159"/>
              <a:gd name="T2" fmla="*/ 1374 w 1795"/>
              <a:gd name="T3" fmla="*/ 0 h 3159"/>
              <a:gd name="T4" fmla="*/ 660 w 1795"/>
              <a:gd name="T5" fmla="*/ 636 h 3159"/>
              <a:gd name="T6" fmla="*/ 854 w 1795"/>
              <a:gd name="T7" fmla="*/ 636 h 3159"/>
              <a:gd name="T8" fmla="*/ 0 w 1795"/>
              <a:gd name="T9" fmla="*/ 3159 h 3159"/>
              <a:gd name="T10" fmla="*/ 728 w 1795"/>
              <a:gd name="T11" fmla="*/ 3159 h 3159"/>
              <a:gd name="T12" fmla="*/ 1582 w 1795"/>
              <a:gd name="T13" fmla="*/ 636 h 3159"/>
              <a:gd name="T14" fmla="*/ 1795 w 1795"/>
              <a:gd name="T15" fmla="*/ 636 h 31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95" h="3159">
                <a:moveTo>
                  <a:pt x="1795" y="636"/>
                </a:moveTo>
                <a:lnTo>
                  <a:pt x="1374" y="0"/>
                </a:lnTo>
                <a:lnTo>
                  <a:pt x="660" y="636"/>
                </a:lnTo>
                <a:lnTo>
                  <a:pt x="854" y="636"/>
                </a:lnTo>
                <a:lnTo>
                  <a:pt x="0" y="3159"/>
                </a:lnTo>
                <a:lnTo>
                  <a:pt x="728" y="3159"/>
                </a:lnTo>
                <a:lnTo>
                  <a:pt x="1582" y="636"/>
                </a:lnTo>
                <a:lnTo>
                  <a:pt x="1795" y="636"/>
                </a:lnTo>
                <a:close/>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sym typeface="+mn-lt"/>
            </a:endParaRPr>
          </a:p>
        </p:txBody>
      </p:sp>
      <p:sp>
        <p:nvSpPr>
          <p:cNvPr id="14" name="Freeform 16">
            <a:extLst>
              <a:ext uri="{FF2B5EF4-FFF2-40B4-BE49-F238E27FC236}">
                <a16:creationId xmlns:a16="http://schemas.microsoft.com/office/drawing/2014/main" id="{B604B286-4B67-4FBE-858B-389C81A6E319}"/>
              </a:ext>
            </a:extLst>
          </p:cNvPr>
          <p:cNvSpPr>
            <a:spLocks/>
          </p:cNvSpPr>
          <p:nvPr/>
        </p:nvSpPr>
        <p:spPr bwMode="auto">
          <a:xfrm>
            <a:off x="6780877" y="2391809"/>
            <a:ext cx="1040130" cy="1187422"/>
          </a:xfrm>
          <a:custGeom>
            <a:avLst/>
            <a:gdLst>
              <a:gd name="T0" fmla="*/ 728 w 1603"/>
              <a:gd name="T1" fmla="*/ 0 h 1830"/>
              <a:gd name="T2" fmla="*/ 1603 w 1603"/>
              <a:gd name="T3" fmla="*/ 1830 h 1830"/>
              <a:gd name="T4" fmla="*/ 875 w 1603"/>
              <a:gd name="T5" fmla="*/ 1830 h 1830"/>
              <a:gd name="T6" fmla="*/ 0 w 1603"/>
              <a:gd name="T7" fmla="*/ 0 h 1830"/>
              <a:gd name="T8" fmla="*/ 728 w 1603"/>
              <a:gd name="T9" fmla="*/ 0 h 1830"/>
            </a:gdLst>
            <a:ahLst/>
            <a:cxnLst>
              <a:cxn ang="0">
                <a:pos x="T0" y="T1"/>
              </a:cxn>
              <a:cxn ang="0">
                <a:pos x="T2" y="T3"/>
              </a:cxn>
              <a:cxn ang="0">
                <a:pos x="T4" y="T5"/>
              </a:cxn>
              <a:cxn ang="0">
                <a:pos x="T6" y="T7"/>
              </a:cxn>
              <a:cxn ang="0">
                <a:pos x="T8" y="T9"/>
              </a:cxn>
            </a:cxnLst>
            <a:rect l="0" t="0" r="r" b="b"/>
            <a:pathLst>
              <a:path w="1603" h="1830">
                <a:moveTo>
                  <a:pt x="728" y="0"/>
                </a:moveTo>
                <a:lnTo>
                  <a:pt x="1603" y="1830"/>
                </a:lnTo>
                <a:lnTo>
                  <a:pt x="875" y="1830"/>
                </a:lnTo>
                <a:lnTo>
                  <a:pt x="0" y="0"/>
                </a:lnTo>
                <a:lnTo>
                  <a:pt x="728" y="0"/>
                </a:lnTo>
                <a:close/>
              </a:path>
            </a:pathLst>
          </a:cu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lang="en-US" sz="1600" kern="0">
              <a:solidFill>
                <a:prstClr val="black">
                  <a:lumMod val="75000"/>
                  <a:lumOff val="25000"/>
                </a:prstClr>
              </a:solidFill>
              <a:latin typeface="思源黑体 CN Bold" panose="020B0800000000000000" pitchFamily="34" charset="-122"/>
              <a:ea typeface="思源黑体 CN Bold" panose="020B0800000000000000" pitchFamily="34" charset="-122"/>
              <a:sym typeface="+mn-lt"/>
            </a:endParaRPr>
          </a:p>
        </p:txBody>
      </p:sp>
      <p:sp>
        <p:nvSpPr>
          <p:cNvPr id="15" name="Freeform 17">
            <a:extLst>
              <a:ext uri="{FF2B5EF4-FFF2-40B4-BE49-F238E27FC236}">
                <a16:creationId xmlns:a16="http://schemas.microsoft.com/office/drawing/2014/main" id="{8C98359F-9F53-4F30-B405-588E5CBAA0E2}"/>
              </a:ext>
            </a:extLst>
          </p:cNvPr>
          <p:cNvSpPr>
            <a:spLocks/>
          </p:cNvSpPr>
          <p:nvPr/>
        </p:nvSpPr>
        <p:spPr bwMode="auto">
          <a:xfrm>
            <a:off x="6089187" y="2391809"/>
            <a:ext cx="1164063" cy="2049763"/>
          </a:xfrm>
          <a:custGeom>
            <a:avLst/>
            <a:gdLst>
              <a:gd name="T0" fmla="*/ 726 w 1794"/>
              <a:gd name="T1" fmla="*/ 3159 h 3159"/>
              <a:gd name="T2" fmla="*/ 1794 w 1794"/>
              <a:gd name="T3" fmla="*/ 0 h 3159"/>
              <a:gd name="T4" fmla="*/ 1066 w 1794"/>
              <a:gd name="T5" fmla="*/ 0 h 3159"/>
              <a:gd name="T6" fmla="*/ 0 w 1794"/>
              <a:gd name="T7" fmla="*/ 3159 h 3159"/>
              <a:gd name="T8" fmla="*/ 726 w 1794"/>
              <a:gd name="T9" fmla="*/ 3159 h 3159"/>
            </a:gdLst>
            <a:ahLst/>
            <a:cxnLst>
              <a:cxn ang="0">
                <a:pos x="T0" y="T1"/>
              </a:cxn>
              <a:cxn ang="0">
                <a:pos x="T2" y="T3"/>
              </a:cxn>
              <a:cxn ang="0">
                <a:pos x="T4" y="T5"/>
              </a:cxn>
              <a:cxn ang="0">
                <a:pos x="T6" y="T7"/>
              </a:cxn>
              <a:cxn ang="0">
                <a:pos x="T8" y="T9"/>
              </a:cxn>
            </a:cxnLst>
            <a:rect l="0" t="0" r="r" b="b"/>
            <a:pathLst>
              <a:path w="1794" h="3159">
                <a:moveTo>
                  <a:pt x="726" y="3159"/>
                </a:moveTo>
                <a:lnTo>
                  <a:pt x="1794" y="0"/>
                </a:lnTo>
                <a:lnTo>
                  <a:pt x="1066" y="0"/>
                </a:lnTo>
                <a:lnTo>
                  <a:pt x="0" y="3159"/>
                </a:lnTo>
                <a:lnTo>
                  <a:pt x="726" y="3159"/>
                </a:lnTo>
                <a:close/>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sym typeface="+mn-lt"/>
            </a:endParaRPr>
          </a:p>
        </p:txBody>
      </p:sp>
      <p:sp>
        <p:nvSpPr>
          <p:cNvPr id="16" name="Freeform 18">
            <a:extLst>
              <a:ext uri="{FF2B5EF4-FFF2-40B4-BE49-F238E27FC236}">
                <a16:creationId xmlns:a16="http://schemas.microsoft.com/office/drawing/2014/main" id="{99B36FDB-1F7F-404B-9A30-E3E00CDF0F5A}"/>
              </a:ext>
            </a:extLst>
          </p:cNvPr>
          <p:cNvSpPr>
            <a:spLocks/>
          </p:cNvSpPr>
          <p:nvPr/>
        </p:nvSpPr>
        <p:spPr bwMode="auto">
          <a:xfrm>
            <a:off x="5521430" y="3252203"/>
            <a:ext cx="1038832" cy="1189369"/>
          </a:xfrm>
          <a:custGeom>
            <a:avLst/>
            <a:gdLst>
              <a:gd name="T0" fmla="*/ 728 w 1601"/>
              <a:gd name="T1" fmla="*/ 0 h 1833"/>
              <a:gd name="T2" fmla="*/ 1601 w 1601"/>
              <a:gd name="T3" fmla="*/ 1833 h 1833"/>
              <a:gd name="T4" fmla="*/ 875 w 1601"/>
              <a:gd name="T5" fmla="*/ 1833 h 1833"/>
              <a:gd name="T6" fmla="*/ 0 w 1601"/>
              <a:gd name="T7" fmla="*/ 0 h 1833"/>
              <a:gd name="T8" fmla="*/ 728 w 1601"/>
              <a:gd name="T9" fmla="*/ 0 h 1833"/>
            </a:gdLst>
            <a:ahLst/>
            <a:cxnLst>
              <a:cxn ang="0">
                <a:pos x="T0" y="T1"/>
              </a:cxn>
              <a:cxn ang="0">
                <a:pos x="T2" y="T3"/>
              </a:cxn>
              <a:cxn ang="0">
                <a:pos x="T4" y="T5"/>
              </a:cxn>
              <a:cxn ang="0">
                <a:pos x="T6" y="T7"/>
              </a:cxn>
              <a:cxn ang="0">
                <a:pos x="T8" y="T9"/>
              </a:cxn>
            </a:cxnLst>
            <a:rect l="0" t="0" r="r" b="b"/>
            <a:pathLst>
              <a:path w="1601" h="1833">
                <a:moveTo>
                  <a:pt x="728" y="0"/>
                </a:moveTo>
                <a:lnTo>
                  <a:pt x="1601" y="1833"/>
                </a:lnTo>
                <a:lnTo>
                  <a:pt x="875" y="1833"/>
                </a:lnTo>
                <a:lnTo>
                  <a:pt x="0" y="0"/>
                </a:lnTo>
                <a:lnTo>
                  <a:pt x="728" y="0"/>
                </a:lnTo>
                <a:close/>
              </a:path>
            </a:pathLst>
          </a:cu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lang="en-US" sz="1600" kern="0">
              <a:solidFill>
                <a:prstClr val="black">
                  <a:lumMod val="75000"/>
                  <a:lumOff val="25000"/>
                </a:prstClr>
              </a:solidFill>
              <a:latin typeface="思源黑体 CN Bold" panose="020B0800000000000000" pitchFamily="34" charset="-122"/>
              <a:ea typeface="思源黑体 CN Bold" panose="020B0800000000000000" pitchFamily="34" charset="-122"/>
              <a:sym typeface="+mn-lt"/>
            </a:endParaRPr>
          </a:p>
        </p:txBody>
      </p:sp>
      <p:sp>
        <p:nvSpPr>
          <p:cNvPr id="17" name="Freeform 19">
            <a:extLst>
              <a:ext uri="{FF2B5EF4-FFF2-40B4-BE49-F238E27FC236}">
                <a16:creationId xmlns:a16="http://schemas.microsoft.com/office/drawing/2014/main" id="{A436D96A-268F-4352-8181-C83483F0A84A}"/>
              </a:ext>
            </a:extLst>
          </p:cNvPr>
          <p:cNvSpPr>
            <a:spLocks/>
          </p:cNvSpPr>
          <p:nvPr/>
        </p:nvSpPr>
        <p:spPr bwMode="auto">
          <a:xfrm>
            <a:off x="4827794" y="3252203"/>
            <a:ext cx="1166010" cy="2050412"/>
          </a:xfrm>
          <a:custGeom>
            <a:avLst/>
            <a:gdLst>
              <a:gd name="T0" fmla="*/ 729 w 1797"/>
              <a:gd name="T1" fmla="*/ 3160 h 3160"/>
              <a:gd name="T2" fmla="*/ 1797 w 1797"/>
              <a:gd name="T3" fmla="*/ 0 h 3160"/>
              <a:gd name="T4" fmla="*/ 1069 w 1797"/>
              <a:gd name="T5" fmla="*/ 0 h 3160"/>
              <a:gd name="T6" fmla="*/ 0 w 1797"/>
              <a:gd name="T7" fmla="*/ 3160 h 3160"/>
              <a:gd name="T8" fmla="*/ 729 w 1797"/>
              <a:gd name="T9" fmla="*/ 3160 h 3160"/>
            </a:gdLst>
            <a:ahLst/>
            <a:cxnLst>
              <a:cxn ang="0">
                <a:pos x="T0" y="T1"/>
              </a:cxn>
              <a:cxn ang="0">
                <a:pos x="T2" y="T3"/>
              </a:cxn>
              <a:cxn ang="0">
                <a:pos x="T4" y="T5"/>
              </a:cxn>
              <a:cxn ang="0">
                <a:pos x="T6" y="T7"/>
              </a:cxn>
              <a:cxn ang="0">
                <a:pos x="T8" y="T9"/>
              </a:cxn>
            </a:cxnLst>
            <a:rect l="0" t="0" r="r" b="b"/>
            <a:pathLst>
              <a:path w="1797" h="3160">
                <a:moveTo>
                  <a:pt x="729" y="3160"/>
                </a:moveTo>
                <a:lnTo>
                  <a:pt x="1797" y="0"/>
                </a:lnTo>
                <a:lnTo>
                  <a:pt x="1069" y="0"/>
                </a:lnTo>
                <a:lnTo>
                  <a:pt x="0" y="3160"/>
                </a:lnTo>
                <a:lnTo>
                  <a:pt x="729" y="3160"/>
                </a:lnTo>
                <a:close/>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sym typeface="+mn-lt"/>
            </a:endParaRPr>
          </a:p>
        </p:txBody>
      </p:sp>
      <p:sp>
        <p:nvSpPr>
          <p:cNvPr id="18" name="Freeform 20">
            <a:extLst>
              <a:ext uri="{FF2B5EF4-FFF2-40B4-BE49-F238E27FC236}">
                <a16:creationId xmlns:a16="http://schemas.microsoft.com/office/drawing/2014/main" id="{6D992324-5CE4-4AE4-AD97-8A50EBD20270}"/>
              </a:ext>
            </a:extLst>
          </p:cNvPr>
          <p:cNvSpPr>
            <a:spLocks/>
          </p:cNvSpPr>
          <p:nvPr/>
        </p:nvSpPr>
        <p:spPr bwMode="auto">
          <a:xfrm>
            <a:off x="4261984" y="4114544"/>
            <a:ext cx="1038832" cy="1188071"/>
          </a:xfrm>
          <a:custGeom>
            <a:avLst/>
            <a:gdLst>
              <a:gd name="T0" fmla="*/ 728 w 1601"/>
              <a:gd name="T1" fmla="*/ 0 h 1831"/>
              <a:gd name="T2" fmla="*/ 1601 w 1601"/>
              <a:gd name="T3" fmla="*/ 1831 h 1831"/>
              <a:gd name="T4" fmla="*/ 872 w 1601"/>
              <a:gd name="T5" fmla="*/ 1831 h 1831"/>
              <a:gd name="T6" fmla="*/ 0 w 1601"/>
              <a:gd name="T7" fmla="*/ 0 h 1831"/>
              <a:gd name="T8" fmla="*/ 728 w 1601"/>
              <a:gd name="T9" fmla="*/ 0 h 1831"/>
            </a:gdLst>
            <a:ahLst/>
            <a:cxnLst>
              <a:cxn ang="0">
                <a:pos x="T0" y="T1"/>
              </a:cxn>
              <a:cxn ang="0">
                <a:pos x="T2" y="T3"/>
              </a:cxn>
              <a:cxn ang="0">
                <a:pos x="T4" y="T5"/>
              </a:cxn>
              <a:cxn ang="0">
                <a:pos x="T6" y="T7"/>
              </a:cxn>
              <a:cxn ang="0">
                <a:pos x="T8" y="T9"/>
              </a:cxn>
            </a:cxnLst>
            <a:rect l="0" t="0" r="r" b="b"/>
            <a:pathLst>
              <a:path w="1601" h="1831">
                <a:moveTo>
                  <a:pt x="728" y="0"/>
                </a:moveTo>
                <a:lnTo>
                  <a:pt x="1601" y="1831"/>
                </a:lnTo>
                <a:lnTo>
                  <a:pt x="872" y="1831"/>
                </a:lnTo>
                <a:lnTo>
                  <a:pt x="0" y="0"/>
                </a:lnTo>
                <a:lnTo>
                  <a:pt x="728" y="0"/>
                </a:lnTo>
                <a:close/>
              </a:path>
            </a:pathLst>
          </a:cu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lang="en-US" sz="1600" kern="0">
              <a:solidFill>
                <a:prstClr val="black">
                  <a:lumMod val="75000"/>
                  <a:lumOff val="25000"/>
                </a:prstClr>
              </a:solidFill>
              <a:latin typeface="思源黑体 CN Bold" panose="020B0800000000000000" pitchFamily="34" charset="-122"/>
              <a:ea typeface="思源黑体 CN Bold" panose="020B0800000000000000" pitchFamily="34" charset="-122"/>
              <a:sym typeface="+mn-lt"/>
            </a:endParaRPr>
          </a:p>
        </p:txBody>
      </p:sp>
      <p:sp>
        <p:nvSpPr>
          <p:cNvPr id="19" name="Freeform 21">
            <a:extLst>
              <a:ext uri="{FF2B5EF4-FFF2-40B4-BE49-F238E27FC236}">
                <a16:creationId xmlns:a16="http://schemas.microsoft.com/office/drawing/2014/main" id="{E124D9CE-F6A0-4DC9-8D2B-A4460085DB1C}"/>
              </a:ext>
            </a:extLst>
          </p:cNvPr>
          <p:cNvSpPr>
            <a:spLocks/>
          </p:cNvSpPr>
          <p:nvPr/>
        </p:nvSpPr>
        <p:spPr bwMode="auto">
          <a:xfrm>
            <a:off x="3678655" y="4114544"/>
            <a:ext cx="1055703" cy="1740255"/>
          </a:xfrm>
          <a:custGeom>
            <a:avLst/>
            <a:gdLst>
              <a:gd name="T0" fmla="*/ 729 w 1627"/>
              <a:gd name="T1" fmla="*/ 2682 h 2682"/>
              <a:gd name="T2" fmla="*/ 1627 w 1627"/>
              <a:gd name="T3" fmla="*/ 0 h 2682"/>
              <a:gd name="T4" fmla="*/ 899 w 1627"/>
              <a:gd name="T5" fmla="*/ 0 h 2682"/>
              <a:gd name="T6" fmla="*/ 0 w 1627"/>
              <a:gd name="T7" fmla="*/ 2682 h 2682"/>
              <a:gd name="T8" fmla="*/ 729 w 1627"/>
              <a:gd name="T9" fmla="*/ 2682 h 2682"/>
            </a:gdLst>
            <a:ahLst/>
            <a:cxnLst>
              <a:cxn ang="0">
                <a:pos x="T0" y="T1"/>
              </a:cxn>
              <a:cxn ang="0">
                <a:pos x="T2" y="T3"/>
              </a:cxn>
              <a:cxn ang="0">
                <a:pos x="T4" y="T5"/>
              </a:cxn>
              <a:cxn ang="0">
                <a:pos x="T6" y="T7"/>
              </a:cxn>
              <a:cxn ang="0">
                <a:pos x="T8" y="T9"/>
              </a:cxn>
            </a:cxnLst>
            <a:rect l="0" t="0" r="r" b="b"/>
            <a:pathLst>
              <a:path w="1627" h="2682">
                <a:moveTo>
                  <a:pt x="729" y="2682"/>
                </a:moveTo>
                <a:lnTo>
                  <a:pt x="1627" y="0"/>
                </a:lnTo>
                <a:lnTo>
                  <a:pt x="899" y="0"/>
                </a:lnTo>
                <a:lnTo>
                  <a:pt x="0" y="2682"/>
                </a:lnTo>
                <a:lnTo>
                  <a:pt x="729" y="2682"/>
                </a:lnTo>
                <a:close/>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sym typeface="+mn-lt"/>
            </a:endParaRPr>
          </a:p>
        </p:txBody>
      </p:sp>
      <p:grpSp>
        <p:nvGrpSpPr>
          <p:cNvPr id="20" name="Group 26">
            <a:extLst>
              <a:ext uri="{FF2B5EF4-FFF2-40B4-BE49-F238E27FC236}">
                <a16:creationId xmlns:a16="http://schemas.microsoft.com/office/drawing/2014/main" id="{6847B500-518A-473E-A6D7-656225D95F9E}"/>
              </a:ext>
            </a:extLst>
          </p:cNvPr>
          <p:cNvGrpSpPr/>
          <p:nvPr/>
        </p:nvGrpSpPr>
        <p:grpSpPr>
          <a:xfrm>
            <a:off x="5565142" y="2668724"/>
            <a:ext cx="360363" cy="361950"/>
            <a:chOff x="9161463" y="1803400"/>
            <a:chExt cx="360363" cy="361950"/>
          </a:xfrm>
          <a:solidFill>
            <a:sysClr val="windowText" lastClr="000000">
              <a:lumMod val="75000"/>
              <a:lumOff val="25000"/>
            </a:sysClr>
          </a:solidFill>
        </p:grpSpPr>
        <p:sp>
          <p:nvSpPr>
            <p:cNvPr id="43" name="Freeform 101">
              <a:extLst>
                <a:ext uri="{FF2B5EF4-FFF2-40B4-BE49-F238E27FC236}">
                  <a16:creationId xmlns:a16="http://schemas.microsoft.com/office/drawing/2014/main" id="{9A9C9CD6-E4A3-4C7B-B200-22B626DCFE98}"/>
                </a:ext>
              </a:extLst>
            </p:cNvPr>
            <p:cNvSpPr>
              <a:spLocks/>
            </p:cNvSpPr>
            <p:nvPr/>
          </p:nvSpPr>
          <p:spPr bwMode="auto">
            <a:xfrm>
              <a:off x="9161463" y="1965325"/>
              <a:ext cx="168275" cy="93663"/>
            </a:xfrm>
            <a:custGeom>
              <a:avLst/>
              <a:gdLst>
                <a:gd name="T0" fmla="*/ 40 w 45"/>
                <a:gd name="T1" fmla="*/ 25 h 25"/>
                <a:gd name="T2" fmla="*/ 40 w 45"/>
                <a:gd name="T3" fmla="*/ 25 h 25"/>
                <a:gd name="T4" fmla="*/ 45 w 45"/>
                <a:gd name="T5" fmla="*/ 11 h 25"/>
                <a:gd name="T6" fmla="*/ 40 w 45"/>
                <a:gd name="T7" fmla="*/ 11 h 25"/>
                <a:gd name="T8" fmla="*/ 0 w 45"/>
                <a:gd name="T9" fmla="*/ 0 h 25"/>
                <a:gd name="T10" fmla="*/ 0 w 45"/>
                <a:gd name="T11" fmla="*/ 11 h 25"/>
                <a:gd name="T12" fmla="*/ 40 w 45"/>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45" h="25">
                  <a:moveTo>
                    <a:pt x="40" y="25"/>
                  </a:moveTo>
                  <a:cubicBezTo>
                    <a:pt x="40" y="25"/>
                    <a:pt x="40" y="25"/>
                    <a:pt x="40" y="25"/>
                  </a:cubicBezTo>
                  <a:cubicBezTo>
                    <a:pt x="40" y="20"/>
                    <a:pt x="42" y="15"/>
                    <a:pt x="45" y="11"/>
                  </a:cubicBezTo>
                  <a:cubicBezTo>
                    <a:pt x="43" y="11"/>
                    <a:pt x="42" y="11"/>
                    <a:pt x="40" y="11"/>
                  </a:cubicBezTo>
                  <a:cubicBezTo>
                    <a:pt x="24" y="11"/>
                    <a:pt x="7" y="7"/>
                    <a:pt x="0" y="0"/>
                  </a:cubicBezTo>
                  <a:cubicBezTo>
                    <a:pt x="0" y="11"/>
                    <a:pt x="0" y="11"/>
                    <a:pt x="0" y="11"/>
                  </a:cubicBezTo>
                  <a:cubicBezTo>
                    <a:pt x="0" y="17"/>
                    <a:pt x="18" y="25"/>
                    <a:pt x="4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思源黑体 CN Bold"/>
                <a:ea typeface="思源黑体 CN Light"/>
                <a:cs typeface="+mn-ea"/>
                <a:sym typeface="+mn-lt"/>
              </a:endParaRPr>
            </a:p>
          </p:txBody>
        </p:sp>
        <p:sp>
          <p:nvSpPr>
            <p:cNvPr id="44" name="Freeform 102">
              <a:extLst>
                <a:ext uri="{FF2B5EF4-FFF2-40B4-BE49-F238E27FC236}">
                  <a16:creationId xmlns:a16="http://schemas.microsoft.com/office/drawing/2014/main" id="{D19D81E4-059A-4B34-93D5-3C6680AD98DF}"/>
                </a:ext>
              </a:extLst>
            </p:cNvPr>
            <p:cNvSpPr>
              <a:spLocks/>
            </p:cNvSpPr>
            <p:nvPr/>
          </p:nvSpPr>
          <p:spPr bwMode="auto">
            <a:xfrm>
              <a:off x="9161463" y="1897063"/>
              <a:ext cx="300038" cy="95250"/>
            </a:xfrm>
            <a:custGeom>
              <a:avLst/>
              <a:gdLst>
                <a:gd name="T0" fmla="*/ 40 w 80"/>
                <a:gd name="T1" fmla="*/ 25 h 25"/>
                <a:gd name="T2" fmla="*/ 48 w 80"/>
                <a:gd name="T3" fmla="*/ 25 h 25"/>
                <a:gd name="T4" fmla="*/ 70 w 80"/>
                <a:gd name="T5" fmla="*/ 15 h 25"/>
                <a:gd name="T6" fmla="*/ 78 w 80"/>
                <a:gd name="T7" fmla="*/ 16 h 25"/>
                <a:gd name="T8" fmla="*/ 80 w 80"/>
                <a:gd name="T9" fmla="*/ 15 h 25"/>
                <a:gd name="T10" fmla="*/ 80 w 80"/>
                <a:gd name="T11" fmla="*/ 2 h 25"/>
                <a:gd name="T12" fmla="*/ 40 w 80"/>
                <a:gd name="T13" fmla="*/ 11 h 25"/>
                <a:gd name="T14" fmla="*/ 0 w 80"/>
                <a:gd name="T15" fmla="*/ 0 h 25"/>
                <a:gd name="T16" fmla="*/ 0 w 80"/>
                <a:gd name="T17" fmla="*/ 11 h 25"/>
                <a:gd name="T18" fmla="*/ 40 w 80"/>
                <a:gd name="T1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5">
                  <a:moveTo>
                    <a:pt x="40" y="25"/>
                  </a:moveTo>
                  <a:cubicBezTo>
                    <a:pt x="43" y="25"/>
                    <a:pt x="45" y="25"/>
                    <a:pt x="48" y="25"/>
                  </a:cubicBezTo>
                  <a:cubicBezTo>
                    <a:pt x="53" y="19"/>
                    <a:pt x="61" y="15"/>
                    <a:pt x="70" y="15"/>
                  </a:cubicBezTo>
                  <a:cubicBezTo>
                    <a:pt x="73" y="15"/>
                    <a:pt x="76" y="15"/>
                    <a:pt x="78" y="16"/>
                  </a:cubicBezTo>
                  <a:cubicBezTo>
                    <a:pt x="79" y="16"/>
                    <a:pt x="79" y="15"/>
                    <a:pt x="80" y="15"/>
                  </a:cubicBezTo>
                  <a:cubicBezTo>
                    <a:pt x="80" y="2"/>
                    <a:pt x="80" y="2"/>
                    <a:pt x="80" y="2"/>
                  </a:cubicBezTo>
                  <a:cubicBezTo>
                    <a:pt x="71" y="7"/>
                    <a:pt x="55" y="11"/>
                    <a:pt x="40" y="11"/>
                  </a:cubicBezTo>
                  <a:cubicBezTo>
                    <a:pt x="24" y="11"/>
                    <a:pt x="7" y="7"/>
                    <a:pt x="0" y="0"/>
                  </a:cubicBezTo>
                  <a:cubicBezTo>
                    <a:pt x="0" y="11"/>
                    <a:pt x="0" y="11"/>
                    <a:pt x="0" y="11"/>
                  </a:cubicBezTo>
                  <a:cubicBezTo>
                    <a:pt x="0" y="17"/>
                    <a:pt x="18" y="25"/>
                    <a:pt x="4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思源黑体 CN Bold"/>
                <a:ea typeface="思源黑体 CN Light"/>
                <a:cs typeface="+mn-ea"/>
                <a:sym typeface="+mn-lt"/>
              </a:endParaRPr>
            </a:p>
          </p:txBody>
        </p:sp>
        <p:sp>
          <p:nvSpPr>
            <p:cNvPr id="45" name="Freeform 103">
              <a:extLst>
                <a:ext uri="{FF2B5EF4-FFF2-40B4-BE49-F238E27FC236}">
                  <a16:creationId xmlns:a16="http://schemas.microsoft.com/office/drawing/2014/main" id="{A8809489-49A9-48AA-AD10-1741CB2D9960}"/>
                </a:ext>
              </a:extLst>
            </p:cNvPr>
            <p:cNvSpPr>
              <a:spLocks/>
            </p:cNvSpPr>
            <p:nvPr/>
          </p:nvSpPr>
          <p:spPr bwMode="auto">
            <a:xfrm>
              <a:off x="9161463" y="1803400"/>
              <a:ext cx="300038" cy="120650"/>
            </a:xfrm>
            <a:custGeom>
              <a:avLst/>
              <a:gdLst>
                <a:gd name="T0" fmla="*/ 40 w 80"/>
                <a:gd name="T1" fmla="*/ 32 h 32"/>
                <a:gd name="T2" fmla="*/ 80 w 80"/>
                <a:gd name="T3" fmla="*/ 22 h 32"/>
                <a:gd name="T4" fmla="*/ 80 w 80"/>
                <a:gd name="T5" fmla="*/ 18 h 32"/>
                <a:gd name="T6" fmla="*/ 40 w 80"/>
                <a:gd name="T7" fmla="*/ 0 h 32"/>
                <a:gd name="T8" fmla="*/ 0 w 80"/>
                <a:gd name="T9" fmla="*/ 18 h 32"/>
                <a:gd name="T10" fmla="*/ 40 w 80"/>
                <a:gd name="T11" fmla="*/ 32 h 32"/>
              </a:gdLst>
              <a:ahLst/>
              <a:cxnLst>
                <a:cxn ang="0">
                  <a:pos x="T0" y="T1"/>
                </a:cxn>
                <a:cxn ang="0">
                  <a:pos x="T2" y="T3"/>
                </a:cxn>
                <a:cxn ang="0">
                  <a:pos x="T4" y="T5"/>
                </a:cxn>
                <a:cxn ang="0">
                  <a:pos x="T6" y="T7"/>
                </a:cxn>
                <a:cxn ang="0">
                  <a:pos x="T8" y="T9"/>
                </a:cxn>
                <a:cxn ang="0">
                  <a:pos x="T10" y="T11"/>
                </a:cxn>
              </a:cxnLst>
              <a:rect l="0" t="0" r="r" b="b"/>
              <a:pathLst>
                <a:path w="80" h="32">
                  <a:moveTo>
                    <a:pt x="40" y="32"/>
                  </a:moveTo>
                  <a:cubicBezTo>
                    <a:pt x="58" y="32"/>
                    <a:pt x="74" y="27"/>
                    <a:pt x="80" y="22"/>
                  </a:cubicBezTo>
                  <a:cubicBezTo>
                    <a:pt x="80" y="18"/>
                    <a:pt x="80" y="18"/>
                    <a:pt x="80" y="18"/>
                  </a:cubicBezTo>
                  <a:cubicBezTo>
                    <a:pt x="80" y="8"/>
                    <a:pt x="62" y="0"/>
                    <a:pt x="40" y="0"/>
                  </a:cubicBezTo>
                  <a:cubicBezTo>
                    <a:pt x="18" y="0"/>
                    <a:pt x="0" y="8"/>
                    <a:pt x="0" y="18"/>
                  </a:cubicBezTo>
                  <a:cubicBezTo>
                    <a:pt x="0" y="24"/>
                    <a:pt x="18" y="32"/>
                    <a:pt x="4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思源黑体 CN Bold"/>
                <a:ea typeface="思源黑体 CN Light"/>
                <a:cs typeface="+mn-ea"/>
                <a:sym typeface="+mn-lt"/>
              </a:endParaRPr>
            </a:p>
          </p:txBody>
        </p:sp>
        <p:sp>
          <p:nvSpPr>
            <p:cNvPr id="46" name="Freeform 104">
              <a:extLst>
                <a:ext uri="{FF2B5EF4-FFF2-40B4-BE49-F238E27FC236}">
                  <a16:creationId xmlns:a16="http://schemas.microsoft.com/office/drawing/2014/main" id="{E86DD980-D335-462A-9DA9-CFB9EC151CB0}"/>
                </a:ext>
              </a:extLst>
            </p:cNvPr>
            <p:cNvSpPr>
              <a:spLocks/>
            </p:cNvSpPr>
            <p:nvPr/>
          </p:nvSpPr>
          <p:spPr bwMode="auto">
            <a:xfrm>
              <a:off x="9161463" y="2033588"/>
              <a:ext cx="173038" cy="101600"/>
            </a:xfrm>
            <a:custGeom>
              <a:avLst/>
              <a:gdLst>
                <a:gd name="T0" fmla="*/ 40 w 46"/>
                <a:gd name="T1" fmla="*/ 11 h 27"/>
                <a:gd name="T2" fmla="*/ 0 w 46"/>
                <a:gd name="T3" fmla="*/ 0 h 27"/>
                <a:gd name="T4" fmla="*/ 0 w 46"/>
                <a:gd name="T5" fmla="*/ 9 h 27"/>
                <a:gd name="T6" fmla="*/ 40 w 46"/>
                <a:gd name="T7" fmla="*/ 27 h 27"/>
                <a:gd name="T8" fmla="*/ 46 w 46"/>
                <a:gd name="T9" fmla="*/ 27 h 27"/>
                <a:gd name="T10" fmla="*/ 40 w 46"/>
                <a:gd name="T11" fmla="*/ 11 h 27"/>
                <a:gd name="T12" fmla="*/ 40 w 46"/>
                <a:gd name="T13" fmla="*/ 11 h 27"/>
              </a:gdLst>
              <a:ahLst/>
              <a:cxnLst>
                <a:cxn ang="0">
                  <a:pos x="T0" y="T1"/>
                </a:cxn>
                <a:cxn ang="0">
                  <a:pos x="T2" y="T3"/>
                </a:cxn>
                <a:cxn ang="0">
                  <a:pos x="T4" y="T5"/>
                </a:cxn>
                <a:cxn ang="0">
                  <a:pos x="T6" y="T7"/>
                </a:cxn>
                <a:cxn ang="0">
                  <a:pos x="T8" y="T9"/>
                </a:cxn>
                <a:cxn ang="0">
                  <a:pos x="T10" y="T11"/>
                </a:cxn>
                <a:cxn ang="0">
                  <a:pos x="T12" y="T13"/>
                </a:cxn>
              </a:cxnLst>
              <a:rect l="0" t="0" r="r" b="b"/>
              <a:pathLst>
                <a:path w="46" h="27">
                  <a:moveTo>
                    <a:pt x="40" y="11"/>
                  </a:moveTo>
                  <a:cubicBezTo>
                    <a:pt x="24" y="11"/>
                    <a:pt x="7" y="7"/>
                    <a:pt x="0" y="0"/>
                  </a:cubicBezTo>
                  <a:cubicBezTo>
                    <a:pt x="0" y="9"/>
                    <a:pt x="0" y="9"/>
                    <a:pt x="0" y="9"/>
                  </a:cubicBezTo>
                  <a:cubicBezTo>
                    <a:pt x="0" y="19"/>
                    <a:pt x="18" y="27"/>
                    <a:pt x="40" y="27"/>
                  </a:cubicBezTo>
                  <a:cubicBezTo>
                    <a:pt x="42" y="27"/>
                    <a:pt x="44" y="27"/>
                    <a:pt x="46" y="27"/>
                  </a:cubicBezTo>
                  <a:cubicBezTo>
                    <a:pt x="43" y="22"/>
                    <a:pt x="40" y="17"/>
                    <a:pt x="40" y="11"/>
                  </a:cubicBezTo>
                  <a:cubicBezTo>
                    <a:pt x="40" y="11"/>
                    <a:pt x="40" y="11"/>
                    <a:pt x="4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思源黑体 CN Bold"/>
                <a:ea typeface="思源黑体 CN Light"/>
                <a:cs typeface="+mn-ea"/>
                <a:sym typeface="+mn-lt"/>
              </a:endParaRPr>
            </a:p>
          </p:txBody>
        </p:sp>
        <p:sp>
          <p:nvSpPr>
            <p:cNvPr id="47" name="Freeform 105">
              <a:extLst>
                <a:ext uri="{FF2B5EF4-FFF2-40B4-BE49-F238E27FC236}">
                  <a16:creationId xmlns:a16="http://schemas.microsoft.com/office/drawing/2014/main" id="{2091DE1A-1972-4C45-B8D7-D98028CE48FA}"/>
                </a:ext>
              </a:extLst>
            </p:cNvPr>
            <p:cNvSpPr>
              <a:spLocks noEditPoints="1"/>
            </p:cNvSpPr>
            <p:nvPr/>
          </p:nvSpPr>
          <p:spPr bwMode="auto">
            <a:xfrm>
              <a:off x="9326563" y="1968500"/>
              <a:ext cx="195263" cy="196850"/>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32 w 52"/>
                <a:gd name="T11" fmla="*/ 30 h 52"/>
                <a:gd name="T12" fmla="*/ 22 w 52"/>
                <a:gd name="T13" fmla="*/ 30 h 52"/>
                <a:gd name="T14" fmla="*/ 22 w 52"/>
                <a:gd name="T15" fmla="*/ 13 h 52"/>
                <a:gd name="T16" fmla="*/ 24 w 52"/>
                <a:gd name="T17" fmla="*/ 11 h 52"/>
                <a:gd name="T18" fmla="*/ 26 w 52"/>
                <a:gd name="T19" fmla="*/ 13 h 52"/>
                <a:gd name="T20" fmla="*/ 26 w 52"/>
                <a:gd name="T21" fmla="*/ 26 h 52"/>
                <a:gd name="T22" fmla="*/ 32 w 52"/>
                <a:gd name="T23" fmla="*/ 26 h 52"/>
                <a:gd name="T24" fmla="*/ 35 w 52"/>
                <a:gd name="T25" fmla="*/ 28 h 52"/>
                <a:gd name="T26" fmla="*/ 32 w 52"/>
                <a:gd name="T27" fmla="*/ 3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26" y="0"/>
                  </a:moveTo>
                  <a:cubicBezTo>
                    <a:pt x="12" y="0"/>
                    <a:pt x="0" y="12"/>
                    <a:pt x="0" y="26"/>
                  </a:cubicBezTo>
                  <a:cubicBezTo>
                    <a:pt x="0" y="40"/>
                    <a:pt x="12" y="52"/>
                    <a:pt x="26" y="52"/>
                  </a:cubicBezTo>
                  <a:cubicBezTo>
                    <a:pt x="40" y="52"/>
                    <a:pt x="52" y="40"/>
                    <a:pt x="52" y="26"/>
                  </a:cubicBezTo>
                  <a:cubicBezTo>
                    <a:pt x="52" y="12"/>
                    <a:pt x="40" y="0"/>
                    <a:pt x="26" y="0"/>
                  </a:cubicBezTo>
                  <a:close/>
                  <a:moveTo>
                    <a:pt x="32" y="30"/>
                  </a:moveTo>
                  <a:cubicBezTo>
                    <a:pt x="22" y="30"/>
                    <a:pt x="22" y="30"/>
                    <a:pt x="22" y="30"/>
                  </a:cubicBezTo>
                  <a:cubicBezTo>
                    <a:pt x="22" y="13"/>
                    <a:pt x="22" y="13"/>
                    <a:pt x="22" y="13"/>
                  </a:cubicBezTo>
                  <a:cubicBezTo>
                    <a:pt x="22" y="12"/>
                    <a:pt x="23" y="11"/>
                    <a:pt x="24" y="11"/>
                  </a:cubicBezTo>
                  <a:cubicBezTo>
                    <a:pt x="25" y="11"/>
                    <a:pt x="26" y="12"/>
                    <a:pt x="26" y="13"/>
                  </a:cubicBezTo>
                  <a:cubicBezTo>
                    <a:pt x="26" y="26"/>
                    <a:pt x="26" y="26"/>
                    <a:pt x="26" y="26"/>
                  </a:cubicBezTo>
                  <a:cubicBezTo>
                    <a:pt x="32" y="26"/>
                    <a:pt x="32" y="26"/>
                    <a:pt x="32" y="26"/>
                  </a:cubicBezTo>
                  <a:cubicBezTo>
                    <a:pt x="34" y="26"/>
                    <a:pt x="35" y="27"/>
                    <a:pt x="35" y="28"/>
                  </a:cubicBezTo>
                  <a:cubicBezTo>
                    <a:pt x="35" y="29"/>
                    <a:pt x="34" y="30"/>
                    <a:pt x="32"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思源黑体 CN Bold"/>
                <a:ea typeface="思源黑体 CN Light"/>
                <a:cs typeface="+mn-ea"/>
                <a:sym typeface="+mn-lt"/>
              </a:endParaRPr>
            </a:p>
          </p:txBody>
        </p:sp>
      </p:grpSp>
      <p:grpSp>
        <p:nvGrpSpPr>
          <p:cNvPr id="21" name="Group 32">
            <a:extLst>
              <a:ext uri="{FF2B5EF4-FFF2-40B4-BE49-F238E27FC236}">
                <a16:creationId xmlns:a16="http://schemas.microsoft.com/office/drawing/2014/main" id="{0FAC7057-2502-4C04-843C-878B6CAA3B13}"/>
              </a:ext>
            </a:extLst>
          </p:cNvPr>
          <p:cNvGrpSpPr/>
          <p:nvPr/>
        </p:nvGrpSpPr>
        <p:grpSpPr>
          <a:xfrm>
            <a:off x="4330138" y="3625885"/>
            <a:ext cx="360363" cy="301626"/>
            <a:chOff x="2670175" y="2916238"/>
            <a:chExt cx="360363" cy="301626"/>
          </a:xfrm>
          <a:solidFill>
            <a:sysClr val="windowText" lastClr="000000">
              <a:lumMod val="75000"/>
              <a:lumOff val="25000"/>
            </a:sysClr>
          </a:solidFill>
        </p:grpSpPr>
        <p:sp>
          <p:nvSpPr>
            <p:cNvPr id="34" name="Freeform 33">
              <a:extLst>
                <a:ext uri="{FF2B5EF4-FFF2-40B4-BE49-F238E27FC236}">
                  <a16:creationId xmlns:a16="http://schemas.microsoft.com/office/drawing/2014/main" id="{68B49260-46E1-4132-958B-AE24CD1108DC}"/>
                </a:ext>
              </a:extLst>
            </p:cNvPr>
            <p:cNvSpPr>
              <a:spLocks/>
            </p:cNvSpPr>
            <p:nvPr/>
          </p:nvSpPr>
          <p:spPr bwMode="auto">
            <a:xfrm>
              <a:off x="2970213" y="3067051"/>
              <a:ext cx="60325" cy="136525"/>
            </a:xfrm>
            <a:custGeom>
              <a:avLst/>
              <a:gdLst>
                <a:gd name="T0" fmla="*/ 14 w 16"/>
                <a:gd name="T1" fmla="*/ 0 h 36"/>
                <a:gd name="T2" fmla="*/ 2 w 16"/>
                <a:gd name="T3" fmla="*/ 0 h 36"/>
                <a:gd name="T4" fmla="*/ 0 w 16"/>
                <a:gd name="T5" fmla="*/ 2 h 36"/>
                <a:gd name="T6" fmla="*/ 0 w 16"/>
                <a:gd name="T7" fmla="*/ 34 h 36"/>
                <a:gd name="T8" fmla="*/ 2 w 16"/>
                <a:gd name="T9" fmla="*/ 36 h 36"/>
                <a:gd name="T10" fmla="*/ 14 w 16"/>
                <a:gd name="T11" fmla="*/ 36 h 36"/>
                <a:gd name="T12" fmla="*/ 16 w 16"/>
                <a:gd name="T13" fmla="*/ 34 h 36"/>
                <a:gd name="T14" fmla="*/ 16 w 16"/>
                <a:gd name="T15" fmla="*/ 2 h 36"/>
                <a:gd name="T16" fmla="*/ 14 w 16"/>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6">
                  <a:moveTo>
                    <a:pt x="14" y="0"/>
                  </a:moveTo>
                  <a:cubicBezTo>
                    <a:pt x="2" y="0"/>
                    <a:pt x="2" y="0"/>
                    <a:pt x="2" y="0"/>
                  </a:cubicBezTo>
                  <a:cubicBezTo>
                    <a:pt x="1" y="0"/>
                    <a:pt x="0" y="1"/>
                    <a:pt x="0" y="2"/>
                  </a:cubicBezTo>
                  <a:cubicBezTo>
                    <a:pt x="0" y="34"/>
                    <a:pt x="0" y="34"/>
                    <a:pt x="0" y="34"/>
                  </a:cubicBezTo>
                  <a:cubicBezTo>
                    <a:pt x="0" y="35"/>
                    <a:pt x="1" y="36"/>
                    <a:pt x="2" y="36"/>
                  </a:cubicBezTo>
                  <a:cubicBezTo>
                    <a:pt x="14" y="36"/>
                    <a:pt x="14" y="36"/>
                    <a:pt x="14" y="36"/>
                  </a:cubicBezTo>
                  <a:cubicBezTo>
                    <a:pt x="15" y="36"/>
                    <a:pt x="16" y="35"/>
                    <a:pt x="16" y="3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思源黑体 CN Bold"/>
                <a:ea typeface="思源黑体 CN Light"/>
                <a:cs typeface="+mn-ea"/>
                <a:sym typeface="+mn-lt"/>
              </a:endParaRPr>
            </a:p>
          </p:txBody>
        </p:sp>
        <p:sp>
          <p:nvSpPr>
            <p:cNvPr id="35" name="Freeform 34">
              <a:extLst>
                <a:ext uri="{FF2B5EF4-FFF2-40B4-BE49-F238E27FC236}">
                  <a16:creationId xmlns:a16="http://schemas.microsoft.com/office/drawing/2014/main" id="{48EA9727-6167-4DAE-AC20-F2FFE6E45BF1}"/>
                </a:ext>
              </a:extLst>
            </p:cNvPr>
            <p:cNvSpPr>
              <a:spLocks/>
            </p:cNvSpPr>
            <p:nvPr/>
          </p:nvSpPr>
          <p:spPr bwMode="auto">
            <a:xfrm>
              <a:off x="2714625" y="2916238"/>
              <a:ext cx="225425" cy="196850"/>
            </a:xfrm>
            <a:custGeom>
              <a:avLst/>
              <a:gdLst>
                <a:gd name="T0" fmla="*/ 58 w 60"/>
                <a:gd name="T1" fmla="*/ 0 h 52"/>
                <a:gd name="T2" fmla="*/ 42 w 60"/>
                <a:gd name="T3" fmla="*/ 0 h 52"/>
                <a:gd name="T4" fmla="*/ 42 w 60"/>
                <a:gd name="T5" fmla="*/ 34 h 52"/>
                <a:gd name="T6" fmla="*/ 30 w 60"/>
                <a:gd name="T7" fmla="*/ 24 h 52"/>
                <a:gd name="T8" fmla="*/ 18 w 60"/>
                <a:gd name="T9" fmla="*/ 34 h 52"/>
                <a:gd name="T10" fmla="*/ 18 w 60"/>
                <a:gd name="T11" fmla="*/ 0 h 52"/>
                <a:gd name="T12" fmla="*/ 2 w 60"/>
                <a:gd name="T13" fmla="*/ 0 h 52"/>
                <a:gd name="T14" fmla="*/ 0 w 60"/>
                <a:gd name="T15" fmla="*/ 2 h 52"/>
                <a:gd name="T16" fmla="*/ 0 w 60"/>
                <a:gd name="T17" fmla="*/ 48 h 52"/>
                <a:gd name="T18" fmla="*/ 4 w 60"/>
                <a:gd name="T19" fmla="*/ 48 h 52"/>
                <a:gd name="T20" fmla="*/ 15 w 60"/>
                <a:gd name="T21" fmla="*/ 52 h 52"/>
                <a:gd name="T22" fmla="*/ 22 w 60"/>
                <a:gd name="T23" fmla="*/ 48 h 52"/>
                <a:gd name="T24" fmla="*/ 35 w 60"/>
                <a:gd name="T25" fmla="*/ 48 h 52"/>
                <a:gd name="T26" fmla="*/ 36 w 60"/>
                <a:gd name="T27" fmla="*/ 47 h 52"/>
                <a:gd name="T28" fmla="*/ 54 w 60"/>
                <a:gd name="T29" fmla="*/ 40 h 52"/>
                <a:gd name="T30" fmla="*/ 60 w 60"/>
                <a:gd name="T31" fmla="*/ 40 h 52"/>
                <a:gd name="T32" fmla="*/ 60 w 60"/>
                <a:gd name="T33" fmla="*/ 2 h 52"/>
                <a:gd name="T34" fmla="*/ 58 w 60"/>
                <a:gd name="T3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 h="52">
                  <a:moveTo>
                    <a:pt x="58" y="0"/>
                  </a:moveTo>
                  <a:cubicBezTo>
                    <a:pt x="42" y="0"/>
                    <a:pt x="42" y="0"/>
                    <a:pt x="42" y="0"/>
                  </a:cubicBezTo>
                  <a:cubicBezTo>
                    <a:pt x="42" y="34"/>
                    <a:pt x="42" y="34"/>
                    <a:pt x="42" y="34"/>
                  </a:cubicBezTo>
                  <a:cubicBezTo>
                    <a:pt x="30" y="24"/>
                    <a:pt x="30" y="24"/>
                    <a:pt x="30" y="24"/>
                  </a:cubicBezTo>
                  <a:cubicBezTo>
                    <a:pt x="18" y="34"/>
                    <a:pt x="18" y="34"/>
                    <a:pt x="18" y="34"/>
                  </a:cubicBezTo>
                  <a:cubicBezTo>
                    <a:pt x="18" y="0"/>
                    <a:pt x="18" y="0"/>
                    <a:pt x="18" y="0"/>
                  </a:cubicBezTo>
                  <a:cubicBezTo>
                    <a:pt x="2" y="0"/>
                    <a:pt x="2" y="0"/>
                    <a:pt x="2" y="0"/>
                  </a:cubicBezTo>
                  <a:cubicBezTo>
                    <a:pt x="1" y="0"/>
                    <a:pt x="0" y="1"/>
                    <a:pt x="0" y="2"/>
                  </a:cubicBezTo>
                  <a:cubicBezTo>
                    <a:pt x="0" y="48"/>
                    <a:pt x="0" y="48"/>
                    <a:pt x="0" y="48"/>
                  </a:cubicBezTo>
                  <a:cubicBezTo>
                    <a:pt x="1" y="48"/>
                    <a:pt x="2" y="48"/>
                    <a:pt x="4" y="48"/>
                  </a:cubicBezTo>
                  <a:cubicBezTo>
                    <a:pt x="15" y="52"/>
                    <a:pt x="15" y="52"/>
                    <a:pt x="15" y="52"/>
                  </a:cubicBezTo>
                  <a:cubicBezTo>
                    <a:pt x="16" y="50"/>
                    <a:pt x="19" y="48"/>
                    <a:pt x="22" y="48"/>
                  </a:cubicBezTo>
                  <a:cubicBezTo>
                    <a:pt x="35" y="48"/>
                    <a:pt x="35" y="48"/>
                    <a:pt x="35" y="48"/>
                  </a:cubicBezTo>
                  <a:cubicBezTo>
                    <a:pt x="35" y="48"/>
                    <a:pt x="35" y="48"/>
                    <a:pt x="36" y="47"/>
                  </a:cubicBezTo>
                  <a:cubicBezTo>
                    <a:pt x="39" y="45"/>
                    <a:pt x="46" y="40"/>
                    <a:pt x="54" y="40"/>
                  </a:cubicBezTo>
                  <a:cubicBezTo>
                    <a:pt x="60" y="40"/>
                    <a:pt x="60" y="40"/>
                    <a:pt x="60" y="40"/>
                  </a:cubicBezTo>
                  <a:cubicBezTo>
                    <a:pt x="60" y="2"/>
                    <a:pt x="60" y="2"/>
                    <a:pt x="60" y="2"/>
                  </a:cubicBezTo>
                  <a:cubicBezTo>
                    <a:pt x="60" y="1"/>
                    <a:pt x="59" y="0"/>
                    <a:pt x="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思源黑体 CN Bold"/>
                <a:ea typeface="思源黑体 CN Light"/>
                <a:cs typeface="+mn-ea"/>
                <a:sym typeface="+mn-lt"/>
              </a:endParaRPr>
            </a:p>
          </p:txBody>
        </p:sp>
        <p:sp>
          <p:nvSpPr>
            <p:cNvPr id="42" name="Freeform 35">
              <a:extLst>
                <a:ext uri="{FF2B5EF4-FFF2-40B4-BE49-F238E27FC236}">
                  <a16:creationId xmlns:a16="http://schemas.microsoft.com/office/drawing/2014/main" id="{16C93E03-B85A-4A26-A058-354BBC27BFBC}"/>
                </a:ext>
              </a:extLst>
            </p:cNvPr>
            <p:cNvSpPr>
              <a:spLocks/>
            </p:cNvSpPr>
            <p:nvPr/>
          </p:nvSpPr>
          <p:spPr bwMode="auto">
            <a:xfrm>
              <a:off x="2670175" y="3082926"/>
              <a:ext cx="285750" cy="134938"/>
            </a:xfrm>
            <a:custGeom>
              <a:avLst/>
              <a:gdLst>
                <a:gd name="T0" fmla="*/ 76 w 76"/>
                <a:gd name="T1" fmla="*/ 0 h 36"/>
                <a:gd name="T2" fmla="*/ 66 w 76"/>
                <a:gd name="T3" fmla="*/ 0 h 36"/>
                <a:gd name="T4" fmla="*/ 50 w 76"/>
                <a:gd name="T5" fmla="*/ 6 h 36"/>
                <a:gd name="T6" fmla="*/ 48 w 76"/>
                <a:gd name="T7" fmla="*/ 8 h 36"/>
                <a:gd name="T8" fmla="*/ 46 w 76"/>
                <a:gd name="T9" fmla="*/ 8 h 36"/>
                <a:gd name="T10" fmla="*/ 34 w 76"/>
                <a:gd name="T11" fmla="*/ 8 h 36"/>
                <a:gd name="T12" fmla="*/ 32 w 76"/>
                <a:gd name="T13" fmla="*/ 8 h 36"/>
                <a:gd name="T14" fmla="*/ 32 w 76"/>
                <a:gd name="T15" fmla="*/ 8 h 36"/>
                <a:gd name="T16" fmla="*/ 31 w 76"/>
                <a:gd name="T17" fmla="*/ 9 h 36"/>
                <a:gd name="T18" fmla="*/ 30 w 76"/>
                <a:gd name="T19" fmla="*/ 12 h 36"/>
                <a:gd name="T20" fmla="*/ 34 w 76"/>
                <a:gd name="T21" fmla="*/ 16 h 36"/>
                <a:gd name="T22" fmla="*/ 56 w 76"/>
                <a:gd name="T23" fmla="*/ 16 h 36"/>
                <a:gd name="T24" fmla="*/ 58 w 76"/>
                <a:gd name="T25" fmla="*/ 18 h 36"/>
                <a:gd name="T26" fmla="*/ 56 w 76"/>
                <a:gd name="T27" fmla="*/ 20 h 36"/>
                <a:gd name="T28" fmla="*/ 34 w 76"/>
                <a:gd name="T29" fmla="*/ 20 h 36"/>
                <a:gd name="T30" fmla="*/ 26 w 76"/>
                <a:gd name="T31" fmla="*/ 12 h 36"/>
                <a:gd name="T32" fmla="*/ 26 w 76"/>
                <a:gd name="T33" fmla="*/ 12 h 36"/>
                <a:gd name="T34" fmla="*/ 15 w 76"/>
                <a:gd name="T35" fmla="*/ 8 h 36"/>
                <a:gd name="T36" fmla="*/ 1 w 76"/>
                <a:gd name="T37" fmla="*/ 13 h 36"/>
                <a:gd name="T38" fmla="*/ 0 w 76"/>
                <a:gd name="T39" fmla="*/ 15 h 36"/>
                <a:gd name="T40" fmla="*/ 1 w 76"/>
                <a:gd name="T41" fmla="*/ 16 h 36"/>
                <a:gd name="T42" fmla="*/ 21 w 76"/>
                <a:gd name="T43" fmla="*/ 26 h 36"/>
                <a:gd name="T44" fmla="*/ 45 w 76"/>
                <a:gd name="T45" fmla="*/ 36 h 36"/>
                <a:gd name="T46" fmla="*/ 67 w 76"/>
                <a:gd name="T47" fmla="*/ 30 h 36"/>
                <a:gd name="T48" fmla="*/ 76 w 76"/>
                <a:gd name="T49" fmla="*/ 27 h 36"/>
                <a:gd name="T50" fmla="*/ 76 w 76"/>
                <a:gd name="T5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6" h="36">
                  <a:moveTo>
                    <a:pt x="76" y="0"/>
                  </a:moveTo>
                  <a:cubicBezTo>
                    <a:pt x="66" y="0"/>
                    <a:pt x="66" y="0"/>
                    <a:pt x="66" y="0"/>
                  </a:cubicBezTo>
                  <a:cubicBezTo>
                    <a:pt x="59" y="0"/>
                    <a:pt x="53" y="4"/>
                    <a:pt x="50" y="6"/>
                  </a:cubicBezTo>
                  <a:cubicBezTo>
                    <a:pt x="49" y="7"/>
                    <a:pt x="48" y="8"/>
                    <a:pt x="48" y="8"/>
                  </a:cubicBezTo>
                  <a:cubicBezTo>
                    <a:pt x="46" y="8"/>
                    <a:pt x="46" y="8"/>
                    <a:pt x="46" y="8"/>
                  </a:cubicBezTo>
                  <a:cubicBezTo>
                    <a:pt x="34" y="8"/>
                    <a:pt x="34" y="8"/>
                    <a:pt x="34" y="8"/>
                  </a:cubicBezTo>
                  <a:cubicBezTo>
                    <a:pt x="33" y="8"/>
                    <a:pt x="33" y="8"/>
                    <a:pt x="32" y="8"/>
                  </a:cubicBezTo>
                  <a:cubicBezTo>
                    <a:pt x="32" y="8"/>
                    <a:pt x="32" y="8"/>
                    <a:pt x="32" y="8"/>
                  </a:cubicBezTo>
                  <a:cubicBezTo>
                    <a:pt x="32" y="9"/>
                    <a:pt x="31" y="9"/>
                    <a:pt x="31" y="9"/>
                  </a:cubicBezTo>
                  <a:cubicBezTo>
                    <a:pt x="30" y="10"/>
                    <a:pt x="30" y="11"/>
                    <a:pt x="30" y="12"/>
                  </a:cubicBezTo>
                  <a:cubicBezTo>
                    <a:pt x="30" y="14"/>
                    <a:pt x="31" y="16"/>
                    <a:pt x="34" y="16"/>
                  </a:cubicBezTo>
                  <a:cubicBezTo>
                    <a:pt x="56" y="16"/>
                    <a:pt x="56" y="16"/>
                    <a:pt x="56" y="16"/>
                  </a:cubicBezTo>
                  <a:cubicBezTo>
                    <a:pt x="57" y="16"/>
                    <a:pt x="58" y="17"/>
                    <a:pt x="58" y="18"/>
                  </a:cubicBezTo>
                  <a:cubicBezTo>
                    <a:pt x="58" y="19"/>
                    <a:pt x="57" y="20"/>
                    <a:pt x="56" y="20"/>
                  </a:cubicBezTo>
                  <a:cubicBezTo>
                    <a:pt x="34" y="20"/>
                    <a:pt x="34" y="20"/>
                    <a:pt x="34" y="20"/>
                  </a:cubicBezTo>
                  <a:cubicBezTo>
                    <a:pt x="29" y="20"/>
                    <a:pt x="26" y="16"/>
                    <a:pt x="26" y="12"/>
                  </a:cubicBezTo>
                  <a:cubicBezTo>
                    <a:pt x="26" y="12"/>
                    <a:pt x="26" y="12"/>
                    <a:pt x="26" y="12"/>
                  </a:cubicBezTo>
                  <a:cubicBezTo>
                    <a:pt x="15" y="8"/>
                    <a:pt x="15" y="8"/>
                    <a:pt x="15" y="8"/>
                  </a:cubicBezTo>
                  <a:cubicBezTo>
                    <a:pt x="9" y="7"/>
                    <a:pt x="5" y="8"/>
                    <a:pt x="1" y="13"/>
                  </a:cubicBezTo>
                  <a:cubicBezTo>
                    <a:pt x="0" y="13"/>
                    <a:pt x="0" y="14"/>
                    <a:pt x="0" y="15"/>
                  </a:cubicBezTo>
                  <a:cubicBezTo>
                    <a:pt x="0" y="15"/>
                    <a:pt x="1" y="16"/>
                    <a:pt x="1" y="16"/>
                  </a:cubicBezTo>
                  <a:cubicBezTo>
                    <a:pt x="9" y="20"/>
                    <a:pt x="16" y="24"/>
                    <a:pt x="21" y="26"/>
                  </a:cubicBezTo>
                  <a:cubicBezTo>
                    <a:pt x="33" y="33"/>
                    <a:pt x="39" y="36"/>
                    <a:pt x="45" y="36"/>
                  </a:cubicBezTo>
                  <a:cubicBezTo>
                    <a:pt x="51" y="36"/>
                    <a:pt x="56" y="34"/>
                    <a:pt x="67" y="30"/>
                  </a:cubicBezTo>
                  <a:cubicBezTo>
                    <a:pt x="70" y="29"/>
                    <a:pt x="73" y="28"/>
                    <a:pt x="76" y="27"/>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思源黑体 CN Bold"/>
                <a:ea typeface="思源黑体 CN Light"/>
                <a:cs typeface="+mn-ea"/>
                <a:sym typeface="+mn-lt"/>
              </a:endParaRPr>
            </a:p>
          </p:txBody>
        </p:sp>
      </p:grpSp>
      <p:grpSp>
        <p:nvGrpSpPr>
          <p:cNvPr id="22" name="Group 36">
            <a:extLst>
              <a:ext uri="{FF2B5EF4-FFF2-40B4-BE49-F238E27FC236}">
                <a16:creationId xmlns:a16="http://schemas.microsoft.com/office/drawing/2014/main" id="{E11948EE-DC70-4301-9891-535AF7E96746}"/>
              </a:ext>
            </a:extLst>
          </p:cNvPr>
          <p:cNvGrpSpPr/>
          <p:nvPr/>
        </p:nvGrpSpPr>
        <p:grpSpPr>
          <a:xfrm>
            <a:off x="6780880" y="1781619"/>
            <a:ext cx="436161" cy="374948"/>
            <a:chOff x="5554667" y="2179637"/>
            <a:chExt cx="361946" cy="311149"/>
          </a:xfrm>
          <a:solidFill>
            <a:sysClr val="windowText" lastClr="000000">
              <a:lumMod val="75000"/>
              <a:lumOff val="25000"/>
            </a:sysClr>
          </a:solidFill>
        </p:grpSpPr>
        <p:sp>
          <p:nvSpPr>
            <p:cNvPr id="26" name="Freeform 37">
              <a:extLst>
                <a:ext uri="{FF2B5EF4-FFF2-40B4-BE49-F238E27FC236}">
                  <a16:creationId xmlns:a16="http://schemas.microsoft.com/office/drawing/2014/main" id="{782564DD-ED84-400F-9CAB-40FDF107A3B3}"/>
                </a:ext>
              </a:extLst>
            </p:cNvPr>
            <p:cNvSpPr>
              <a:spLocks/>
            </p:cNvSpPr>
            <p:nvPr/>
          </p:nvSpPr>
          <p:spPr bwMode="auto">
            <a:xfrm>
              <a:off x="5630864" y="2298698"/>
              <a:ext cx="165100" cy="174624"/>
            </a:xfrm>
            <a:custGeom>
              <a:avLst/>
              <a:gdLst>
                <a:gd name="T0" fmla="*/ 42 w 44"/>
                <a:gd name="T1" fmla="*/ 0 h 46"/>
                <a:gd name="T2" fmla="*/ 21 w 44"/>
                <a:gd name="T3" fmla="*/ 0 h 46"/>
                <a:gd name="T4" fmla="*/ 0 w 44"/>
                <a:gd name="T5" fmla="*/ 12 h 46"/>
                <a:gd name="T6" fmla="*/ 0 w 44"/>
                <a:gd name="T7" fmla="*/ 12 h 46"/>
                <a:gd name="T8" fmla="*/ 0 w 44"/>
                <a:gd name="T9" fmla="*/ 44 h 46"/>
                <a:gd name="T10" fmla="*/ 1 w 44"/>
                <a:gd name="T11" fmla="*/ 45 h 46"/>
                <a:gd name="T12" fmla="*/ 2 w 44"/>
                <a:gd name="T13" fmla="*/ 46 h 46"/>
                <a:gd name="T14" fmla="*/ 9 w 44"/>
                <a:gd name="T15" fmla="*/ 46 h 46"/>
                <a:gd name="T16" fmla="*/ 9 w 44"/>
                <a:gd name="T17" fmla="*/ 44 h 46"/>
                <a:gd name="T18" fmla="*/ 18 w 44"/>
                <a:gd name="T19" fmla="*/ 35 h 46"/>
                <a:gd name="T20" fmla="*/ 27 w 44"/>
                <a:gd name="T21" fmla="*/ 44 h 46"/>
                <a:gd name="T22" fmla="*/ 27 w 44"/>
                <a:gd name="T23" fmla="*/ 46 h 46"/>
                <a:gd name="T24" fmla="*/ 42 w 44"/>
                <a:gd name="T25" fmla="*/ 46 h 46"/>
                <a:gd name="T26" fmla="*/ 44 w 44"/>
                <a:gd name="T27" fmla="*/ 44 h 46"/>
                <a:gd name="T28" fmla="*/ 44 w 44"/>
                <a:gd name="T29" fmla="*/ 2 h 46"/>
                <a:gd name="T30" fmla="*/ 42 w 44"/>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46">
                  <a:moveTo>
                    <a:pt x="42" y="0"/>
                  </a:moveTo>
                  <a:cubicBezTo>
                    <a:pt x="21" y="0"/>
                    <a:pt x="21" y="0"/>
                    <a:pt x="21" y="0"/>
                  </a:cubicBezTo>
                  <a:cubicBezTo>
                    <a:pt x="16" y="7"/>
                    <a:pt x="9" y="12"/>
                    <a:pt x="0" y="12"/>
                  </a:cubicBezTo>
                  <a:cubicBezTo>
                    <a:pt x="0" y="12"/>
                    <a:pt x="0" y="12"/>
                    <a:pt x="0" y="12"/>
                  </a:cubicBezTo>
                  <a:cubicBezTo>
                    <a:pt x="0" y="44"/>
                    <a:pt x="0" y="44"/>
                    <a:pt x="0" y="44"/>
                  </a:cubicBezTo>
                  <a:cubicBezTo>
                    <a:pt x="0" y="44"/>
                    <a:pt x="0" y="45"/>
                    <a:pt x="1" y="45"/>
                  </a:cubicBezTo>
                  <a:cubicBezTo>
                    <a:pt x="1" y="46"/>
                    <a:pt x="1" y="46"/>
                    <a:pt x="2" y="46"/>
                  </a:cubicBezTo>
                  <a:cubicBezTo>
                    <a:pt x="9" y="46"/>
                    <a:pt x="9" y="46"/>
                    <a:pt x="9" y="46"/>
                  </a:cubicBezTo>
                  <a:cubicBezTo>
                    <a:pt x="9" y="45"/>
                    <a:pt x="9" y="45"/>
                    <a:pt x="9" y="44"/>
                  </a:cubicBezTo>
                  <a:cubicBezTo>
                    <a:pt x="9" y="39"/>
                    <a:pt x="13" y="35"/>
                    <a:pt x="18" y="35"/>
                  </a:cubicBezTo>
                  <a:cubicBezTo>
                    <a:pt x="23" y="35"/>
                    <a:pt x="27" y="39"/>
                    <a:pt x="27" y="44"/>
                  </a:cubicBezTo>
                  <a:cubicBezTo>
                    <a:pt x="27" y="45"/>
                    <a:pt x="27" y="45"/>
                    <a:pt x="27" y="46"/>
                  </a:cubicBezTo>
                  <a:cubicBezTo>
                    <a:pt x="42" y="46"/>
                    <a:pt x="42" y="46"/>
                    <a:pt x="42" y="46"/>
                  </a:cubicBezTo>
                  <a:cubicBezTo>
                    <a:pt x="43" y="46"/>
                    <a:pt x="44" y="45"/>
                    <a:pt x="44" y="44"/>
                  </a:cubicBezTo>
                  <a:cubicBezTo>
                    <a:pt x="44" y="2"/>
                    <a:pt x="44" y="2"/>
                    <a:pt x="44" y="2"/>
                  </a:cubicBezTo>
                  <a:cubicBezTo>
                    <a:pt x="44" y="1"/>
                    <a:pt x="43"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思源黑体 CN Bold"/>
                <a:ea typeface="思源黑体 CN Light"/>
                <a:cs typeface="+mn-ea"/>
                <a:sym typeface="+mn-lt"/>
              </a:endParaRPr>
            </a:p>
          </p:txBody>
        </p:sp>
        <p:sp>
          <p:nvSpPr>
            <p:cNvPr id="27" name="Oval 38">
              <a:extLst>
                <a:ext uri="{FF2B5EF4-FFF2-40B4-BE49-F238E27FC236}">
                  <a16:creationId xmlns:a16="http://schemas.microsoft.com/office/drawing/2014/main" id="{641AA310-60FC-4D4C-9AAE-A7772D50E19C}"/>
                </a:ext>
              </a:extLst>
            </p:cNvPr>
            <p:cNvSpPr>
              <a:spLocks noChangeArrowheads="1"/>
            </p:cNvSpPr>
            <p:nvPr/>
          </p:nvSpPr>
          <p:spPr bwMode="auto">
            <a:xfrm>
              <a:off x="5821364" y="2438398"/>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思源黑体 CN Bold"/>
                <a:ea typeface="思源黑体 CN Light"/>
                <a:cs typeface="+mn-ea"/>
                <a:sym typeface="+mn-lt"/>
              </a:endParaRPr>
            </a:p>
          </p:txBody>
        </p:sp>
        <p:sp>
          <p:nvSpPr>
            <p:cNvPr id="28" name="Oval 39">
              <a:extLst>
                <a:ext uri="{FF2B5EF4-FFF2-40B4-BE49-F238E27FC236}">
                  <a16:creationId xmlns:a16="http://schemas.microsoft.com/office/drawing/2014/main" id="{E16B09C4-BA1C-4745-97CA-0AE1668AB1BC}"/>
                </a:ext>
              </a:extLst>
            </p:cNvPr>
            <p:cNvSpPr>
              <a:spLocks noChangeArrowheads="1"/>
            </p:cNvSpPr>
            <p:nvPr/>
          </p:nvSpPr>
          <p:spPr bwMode="auto">
            <a:xfrm>
              <a:off x="5672140" y="2438398"/>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思源黑体 CN Bold"/>
                <a:ea typeface="思源黑体 CN Light"/>
                <a:cs typeface="+mn-ea"/>
                <a:sym typeface="+mn-lt"/>
              </a:endParaRPr>
            </a:p>
          </p:txBody>
        </p:sp>
        <p:sp>
          <p:nvSpPr>
            <p:cNvPr id="29" name="Freeform 40">
              <a:extLst>
                <a:ext uri="{FF2B5EF4-FFF2-40B4-BE49-F238E27FC236}">
                  <a16:creationId xmlns:a16="http://schemas.microsoft.com/office/drawing/2014/main" id="{26A80222-ADAF-4936-99E7-8AF4A5DFB9AC}"/>
                </a:ext>
              </a:extLst>
            </p:cNvPr>
            <p:cNvSpPr>
              <a:spLocks noEditPoints="1"/>
            </p:cNvSpPr>
            <p:nvPr/>
          </p:nvSpPr>
          <p:spPr bwMode="auto">
            <a:xfrm>
              <a:off x="5554667" y="2179637"/>
              <a:ext cx="150813" cy="149225"/>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16 w 40"/>
                <a:gd name="T11" fmla="*/ 10 h 40"/>
                <a:gd name="T12" fmla="*/ 18 w 40"/>
                <a:gd name="T13" fmla="*/ 8 h 40"/>
                <a:gd name="T14" fmla="*/ 20 w 40"/>
                <a:gd name="T15" fmla="*/ 10 h 40"/>
                <a:gd name="T16" fmla="*/ 20 w 40"/>
                <a:gd name="T17" fmla="*/ 20 h 40"/>
                <a:gd name="T18" fmla="*/ 26 w 40"/>
                <a:gd name="T19" fmla="*/ 20 h 40"/>
                <a:gd name="T20" fmla="*/ 28 w 40"/>
                <a:gd name="T21" fmla="*/ 22 h 40"/>
                <a:gd name="T22" fmla="*/ 26 w 40"/>
                <a:gd name="T23" fmla="*/ 24 h 40"/>
                <a:gd name="T24" fmla="*/ 18 w 40"/>
                <a:gd name="T25" fmla="*/ 24 h 40"/>
                <a:gd name="T26" fmla="*/ 16 w 40"/>
                <a:gd name="T27" fmla="*/ 22 h 40"/>
                <a:gd name="T28" fmla="*/ 16 w 40"/>
                <a:gd name="T29"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16" y="10"/>
                  </a:moveTo>
                  <a:cubicBezTo>
                    <a:pt x="16" y="9"/>
                    <a:pt x="17" y="8"/>
                    <a:pt x="18" y="8"/>
                  </a:cubicBezTo>
                  <a:cubicBezTo>
                    <a:pt x="19" y="8"/>
                    <a:pt x="20" y="9"/>
                    <a:pt x="20" y="10"/>
                  </a:cubicBezTo>
                  <a:cubicBezTo>
                    <a:pt x="20" y="20"/>
                    <a:pt x="20" y="20"/>
                    <a:pt x="20" y="20"/>
                  </a:cubicBezTo>
                  <a:cubicBezTo>
                    <a:pt x="26" y="20"/>
                    <a:pt x="26" y="20"/>
                    <a:pt x="26" y="20"/>
                  </a:cubicBezTo>
                  <a:cubicBezTo>
                    <a:pt x="27" y="20"/>
                    <a:pt x="28" y="21"/>
                    <a:pt x="28" y="22"/>
                  </a:cubicBezTo>
                  <a:cubicBezTo>
                    <a:pt x="28" y="23"/>
                    <a:pt x="27" y="24"/>
                    <a:pt x="26" y="24"/>
                  </a:cubicBezTo>
                  <a:cubicBezTo>
                    <a:pt x="18" y="24"/>
                    <a:pt x="18" y="24"/>
                    <a:pt x="18" y="24"/>
                  </a:cubicBezTo>
                  <a:cubicBezTo>
                    <a:pt x="17" y="24"/>
                    <a:pt x="16" y="23"/>
                    <a:pt x="16" y="22"/>
                  </a:cubicBezTo>
                  <a:lnTo>
                    <a:pt x="1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思源黑体 CN Bold"/>
                <a:ea typeface="思源黑体 CN Light"/>
                <a:cs typeface="+mn-ea"/>
                <a:sym typeface="+mn-lt"/>
              </a:endParaRPr>
            </a:p>
          </p:txBody>
        </p:sp>
        <p:sp>
          <p:nvSpPr>
            <p:cNvPr id="30" name="Freeform 41">
              <a:extLst>
                <a:ext uri="{FF2B5EF4-FFF2-40B4-BE49-F238E27FC236}">
                  <a16:creationId xmlns:a16="http://schemas.microsoft.com/office/drawing/2014/main" id="{EED22C94-30AE-4009-B299-8BED9BE6754D}"/>
                </a:ext>
              </a:extLst>
            </p:cNvPr>
            <p:cNvSpPr>
              <a:spLocks/>
            </p:cNvSpPr>
            <p:nvPr/>
          </p:nvSpPr>
          <p:spPr bwMode="auto">
            <a:xfrm>
              <a:off x="5554671" y="2371725"/>
              <a:ext cx="60325" cy="14288"/>
            </a:xfrm>
            <a:custGeom>
              <a:avLst/>
              <a:gdLst>
                <a:gd name="T0" fmla="*/ 14 w 16"/>
                <a:gd name="T1" fmla="*/ 0 h 4"/>
                <a:gd name="T2" fmla="*/ 2 w 16"/>
                <a:gd name="T3" fmla="*/ 0 h 4"/>
                <a:gd name="T4" fmla="*/ 2 w 16"/>
                <a:gd name="T5" fmla="*/ 0 h 4"/>
                <a:gd name="T6" fmla="*/ 0 w 16"/>
                <a:gd name="T7" fmla="*/ 2 h 4"/>
                <a:gd name="T8" fmla="*/ 2 w 16"/>
                <a:gd name="T9" fmla="*/ 4 h 4"/>
                <a:gd name="T10" fmla="*/ 14 w 16"/>
                <a:gd name="T11" fmla="*/ 4 h 4"/>
                <a:gd name="T12" fmla="*/ 14 w 16"/>
                <a:gd name="T13" fmla="*/ 4 h 4"/>
                <a:gd name="T14" fmla="*/ 16 w 16"/>
                <a:gd name="T15" fmla="*/ 2 h 4"/>
                <a:gd name="T16" fmla="*/ 14 w 16"/>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
                  <a:moveTo>
                    <a:pt x="14" y="0"/>
                  </a:moveTo>
                  <a:cubicBezTo>
                    <a:pt x="2" y="0"/>
                    <a:pt x="2" y="0"/>
                    <a:pt x="2" y="0"/>
                  </a:cubicBezTo>
                  <a:cubicBezTo>
                    <a:pt x="2" y="0"/>
                    <a:pt x="2" y="0"/>
                    <a:pt x="2" y="0"/>
                  </a:cubicBezTo>
                  <a:cubicBezTo>
                    <a:pt x="1" y="0"/>
                    <a:pt x="0" y="1"/>
                    <a:pt x="0" y="2"/>
                  </a:cubicBezTo>
                  <a:cubicBezTo>
                    <a:pt x="0" y="3"/>
                    <a:pt x="1" y="4"/>
                    <a:pt x="2" y="4"/>
                  </a:cubicBezTo>
                  <a:cubicBezTo>
                    <a:pt x="14" y="4"/>
                    <a:pt x="14" y="4"/>
                    <a:pt x="14" y="4"/>
                  </a:cubicBezTo>
                  <a:cubicBezTo>
                    <a:pt x="14" y="4"/>
                    <a:pt x="14" y="4"/>
                    <a:pt x="14" y="4"/>
                  </a:cubicBezTo>
                  <a:cubicBezTo>
                    <a:pt x="15" y="4"/>
                    <a:pt x="16" y="3"/>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思源黑体 CN Bold"/>
                <a:ea typeface="思源黑体 CN Light"/>
                <a:cs typeface="+mn-ea"/>
                <a:sym typeface="+mn-lt"/>
              </a:endParaRPr>
            </a:p>
          </p:txBody>
        </p:sp>
        <p:sp>
          <p:nvSpPr>
            <p:cNvPr id="31" name="Freeform 42">
              <a:extLst>
                <a:ext uri="{FF2B5EF4-FFF2-40B4-BE49-F238E27FC236}">
                  <a16:creationId xmlns:a16="http://schemas.microsoft.com/office/drawing/2014/main" id="{5B646BEF-EC4D-44F7-A017-317E01203B00}"/>
                </a:ext>
              </a:extLst>
            </p:cNvPr>
            <p:cNvSpPr>
              <a:spLocks/>
            </p:cNvSpPr>
            <p:nvPr/>
          </p:nvSpPr>
          <p:spPr bwMode="auto">
            <a:xfrm>
              <a:off x="5578489" y="2401887"/>
              <a:ext cx="36513" cy="14288"/>
            </a:xfrm>
            <a:custGeom>
              <a:avLst/>
              <a:gdLst>
                <a:gd name="T0" fmla="*/ 8 w 10"/>
                <a:gd name="T1" fmla="*/ 0 h 4"/>
                <a:gd name="T2" fmla="*/ 2 w 10"/>
                <a:gd name="T3" fmla="*/ 0 h 4"/>
                <a:gd name="T4" fmla="*/ 0 w 10"/>
                <a:gd name="T5" fmla="*/ 2 h 4"/>
                <a:gd name="T6" fmla="*/ 2 w 10"/>
                <a:gd name="T7" fmla="*/ 4 h 4"/>
                <a:gd name="T8" fmla="*/ 8 w 10"/>
                <a:gd name="T9" fmla="*/ 4 h 4"/>
                <a:gd name="T10" fmla="*/ 10 w 10"/>
                <a:gd name="T11" fmla="*/ 2 h 4"/>
                <a:gd name="T12" fmla="*/ 8 w 1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8" y="0"/>
                  </a:moveTo>
                  <a:cubicBezTo>
                    <a:pt x="2" y="0"/>
                    <a:pt x="2" y="0"/>
                    <a:pt x="2" y="0"/>
                  </a:cubicBezTo>
                  <a:cubicBezTo>
                    <a:pt x="1" y="0"/>
                    <a:pt x="0" y="1"/>
                    <a:pt x="0" y="2"/>
                  </a:cubicBezTo>
                  <a:cubicBezTo>
                    <a:pt x="0" y="3"/>
                    <a:pt x="1" y="4"/>
                    <a:pt x="2" y="4"/>
                  </a:cubicBezTo>
                  <a:cubicBezTo>
                    <a:pt x="8" y="4"/>
                    <a:pt x="8" y="4"/>
                    <a:pt x="8" y="4"/>
                  </a:cubicBezTo>
                  <a:cubicBezTo>
                    <a:pt x="9" y="4"/>
                    <a:pt x="10" y="3"/>
                    <a:pt x="10" y="2"/>
                  </a:cubicBezTo>
                  <a:cubicBezTo>
                    <a:pt x="10" y="1"/>
                    <a:pt x="9"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思源黑体 CN Bold"/>
                <a:ea typeface="思源黑体 CN Light"/>
                <a:cs typeface="+mn-ea"/>
                <a:sym typeface="+mn-lt"/>
              </a:endParaRPr>
            </a:p>
          </p:txBody>
        </p:sp>
        <p:sp>
          <p:nvSpPr>
            <p:cNvPr id="32" name="Freeform 43">
              <a:extLst>
                <a:ext uri="{FF2B5EF4-FFF2-40B4-BE49-F238E27FC236}">
                  <a16:creationId xmlns:a16="http://schemas.microsoft.com/office/drawing/2014/main" id="{A943202A-B469-4335-82FF-DAC247A36F29}"/>
                </a:ext>
              </a:extLst>
            </p:cNvPr>
            <p:cNvSpPr>
              <a:spLocks/>
            </p:cNvSpPr>
            <p:nvPr/>
          </p:nvSpPr>
          <p:spPr bwMode="auto">
            <a:xfrm>
              <a:off x="5592772" y="2430462"/>
              <a:ext cx="22225" cy="15875"/>
            </a:xfrm>
            <a:custGeom>
              <a:avLst/>
              <a:gdLst>
                <a:gd name="T0" fmla="*/ 4 w 6"/>
                <a:gd name="T1" fmla="*/ 0 h 4"/>
                <a:gd name="T2" fmla="*/ 2 w 6"/>
                <a:gd name="T3" fmla="*/ 0 h 4"/>
                <a:gd name="T4" fmla="*/ 0 w 6"/>
                <a:gd name="T5" fmla="*/ 2 h 4"/>
                <a:gd name="T6" fmla="*/ 2 w 6"/>
                <a:gd name="T7" fmla="*/ 4 h 4"/>
                <a:gd name="T8" fmla="*/ 4 w 6"/>
                <a:gd name="T9" fmla="*/ 4 h 4"/>
                <a:gd name="T10" fmla="*/ 6 w 6"/>
                <a:gd name="T11" fmla="*/ 2 h 4"/>
                <a:gd name="T12" fmla="*/ 4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0"/>
                  </a:moveTo>
                  <a:cubicBezTo>
                    <a:pt x="2" y="0"/>
                    <a:pt x="2" y="0"/>
                    <a:pt x="2" y="0"/>
                  </a:cubicBezTo>
                  <a:cubicBezTo>
                    <a:pt x="1" y="0"/>
                    <a:pt x="0" y="1"/>
                    <a:pt x="0" y="2"/>
                  </a:cubicBezTo>
                  <a:cubicBezTo>
                    <a:pt x="0" y="3"/>
                    <a:pt x="1" y="4"/>
                    <a:pt x="2" y="4"/>
                  </a:cubicBezTo>
                  <a:cubicBezTo>
                    <a:pt x="4" y="4"/>
                    <a:pt x="4" y="4"/>
                    <a:pt x="4" y="4"/>
                  </a:cubicBezTo>
                  <a:cubicBezTo>
                    <a:pt x="5" y="4"/>
                    <a:pt x="6" y="3"/>
                    <a:pt x="6"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思源黑体 CN Bold"/>
                <a:ea typeface="思源黑体 CN Light"/>
                <a:cs typeface="+mn-ea"/>
                <a:sym typeface="+mn-lt"/>
              </a:endParaRPr>
            </a:p>
          </p:txBody>
        </p:sp>
        <p:sp>
          <p:nvSpPr>
            <p:cNvPr id="33" name="Freeform 44">
              <a:extLst>
                <a:ext uri="{FF2B5EF4-FFF2-40B4-BE49-F238E27FC236}">
                  <a16:creationId xmlns:a16="http://schemas.microsoft.com/office/drawing/2014/main" id="{5B34A085-96F7-468B-937B-A2CA9E2AAEDD}"/>
                </a:ext>
              </a:extLst>
            </p:cNvPr>
            <p:cNvSpPr>
              <a:spLocks noEditPoints="1"/>
            </p:cNvSpPr>
            <p:nvPr/>
          </p:nvSpPr>
          <p:spPr bwMode="auto">
            <a:xfrm>
              <a:off x="5803900" y="2344738"/>
              <a:ext cx="112713" cy="128588"/>
            </a:xfrm>
            <a:custGeom>
              <a:avLst/>
              <a:gdLst>
                <a:gd name="T0" fmla="*/ 30 w 30"/>
                <a:gd name="T1" fmla="*/ 18 h 34"/>
                <a:gd name="T2" fmla="*/ 30 w 30"/>
                <a:gd name="T3" fmla="*/ 17 h 34"/>
                <a:gd name="T4" fmla="*/ 30 w 30"/>
                <a:gd name="T5" fmla="*/ 17 h 34"/>
                <a:gd name="T6" fmla="*/ 30 w 30"/>
                <a:gd name="T7" fmla="*/ 17 h 34"/>
                <a:gd name="T8" fmla="*/ 20 w 30"/>
                <a:gd name="T9" fmla="*/ 1 h 34"/>
                <a:gd name="T10" fmla="*/ 18 w 30"/>
                <a:gd name="T11" fmla="*/ 0 h 34"/>
                <a:gd name="T12" fmla="*/ 2 w 30"/>
                <a:gd name="T13" fmla="*/ 0 h 34"/>
                <a:gd name="T14" fmla="*/ 0 w 30"/>
                <a:gd name="T15" fmla="*/ 2 h 34"/>
                <a:gd name="T16" fmla="*/ 0 w 30"/>
                <a:gd name="T17" fmla="*/ 18 h 34"/>
                <a:gd name="T18" fmla="*/ 0 w 30"/>
                <a:gd name="T19" fmla="*/ 32 h 34"/>
                <a:gd name="T20" fmla="*/ 2 w 30"/>
                <a:gd name="T21" fmla="*/ 34 h 34"/>
                <a:gd name="T22" fmla="*/ 3 w 30"/>
                <a:gd name="T23" fmla="*/ 34 h 34"/>
                <a:gd name="T24" fmla="*/ 3 w 30"/>
                <a:gd name="T25" fmla="*/ 32 h 34"/>
                <a:gd name="T26" fmla="*/ 12 w 30"/>
                <a:gd name="T27" fmla="*/ 23 h 34"/>
                <a:gd name="T28" fmla="*/ 21 w 30"/>
                <a:gd name="T29" fmla="*/ 32 h 34"/>
                <a:gd name="T30" fmla="*/ 21 w 30"/>
                <a:gd name="T31" fmla="*/ 34 h 34"/>
                <a:gd name="T32" fmla="*/ 28 w 30"/>
                <a:gd name="T33" fmla="*/ 34 h 34"/>
                <a:gd name="T34" fmla="*/ 30 w 30"/>
                <a:gd name="T35" fmla="*/ 32 h 34"/>
                <a:gd name="T36" fmla="*/ 30 w 30"/>
                <a:gd name="T37" fmla="*/ 18 h 34"/>
                <a:gd name="T38" fmla="*/ 30 w 30"/>
                <a:gd name="T39" fmla="*/ 18 h 34"/>
                <a:gd name="T40" fmla="*/ 4 w 30"/>
                <a:gd name="T41" fmla="*/ 16 h 34"/>
                <a:gd name="T42" fmla="*/ 4 w 30"/>
                <a:gd name="T43" fmla="*/ 4 h 34"/>
                <a:gd name="T44" fmla="*/ 17 w 30"/>
                <a:gd name="T45" fmla="*/ 4 h 34"/>
                <a:gd name="T46" fmla="*/ 24 w 30"/>
                <a:gd name="T47" fmla="*/ 16 h 34"/>
                <a:gd name="T48" fmla="*/ 4 w 30"/>
                <a:gd name="T49"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34">
                  <a:moveTo>
                    <a:pt x="30" y="18"/>
                  </a:moveTo>
                  <a:cubicBezTo>
                    <a:pt x="30" y="18"/>
                    <a:pt x="30" y="17"/>
                    <a:pt x="30" y="17"/>
                  </a:cubicBezTo>
                  <a:cubicBezTo>
                    <a:pt x="30" y="17"/>
                    <a:pt x="30" y="17"/>
                    <a:pt x="30" y="17"/>
                  </a:cubicBezTo>
                  <a:cubicBezTo>
                    <a:pt x="30" y="17"/>
                    <a:pt x="30" y="17"/>
                    <a:pt x="30" y="17"/>
                  </a:cubicBezTo>
                  <a:cubicBezTo>
                    <a:pt x="20" y="1"/>
                    <a:pt x="20" y="1"/>
                    <a:pt x="20" y="1"/>
                  </a:cubicBezTo>
                  <a:cubicBezTo>
                    <a:pt x="19" y="0"/>
                    <a:pt x="19" y="0"/>
                    <a:pt x="18" y="0"/>
                  </a:cubicBezTo>
                  <a:cubicBezTo>
                    <a:pt x="2" y="0"/>
                    <a:pt x="2" y="0"/>
                    <a:pt x="2" y="0"/>
                  </a:cubicBezTo>
                  <a:cubicBezTo>
                    <a:pt x="1" y="0"/>
                    <a:pt x="0" y="1"/>
                    <a:pt x="0" y="2"/>
                  </a:cubicBezTo>
                  <a:cubicBezTo>
                    <a:pt x="0" y="18"/>
                    <a:pt x="0" y="18"/>
                    <a:pt x="0" y="18"/>
                  </a:cubicBezTo>
                  <a:cubicBezTo>
                    <a:pt x="0" y="32"/>
                    <a:pt x="0" y="32"/>
                    <a:pt x="0" y="32"/>
                  </a:cubicBezTo>
                  <a:cubicBezTo>
                    <a:pt x="0" y="33"/>
                    <a:pt x="1" y="34"/>
                    <a:pt x="2" y="34"/>
                  </a:cubicBezTo>
                  <a:cubicBezTo>
                    <a:pt x="3" y="34"/>
                    <a:pt x="3" y="34"/>
                    <a:pt x="3" y="34"/>
                  </a:cubicBezTo>
                  <a:cubicBezTo>
                    <a:pt x="3" y="33"/>
                    <a:pt x="3" y="33"/>
                    <a:pt x="3" y="32"/>
                  </a:cubicBezTo>
                  <a:cubicBezTo>
                    <a:pt x="3" y="27"/>
                    <a:pt x="7" y="23"/>
                    <a:pt x="12" y="23"/>
                  </a:cubicBezTo>
                  <a:cubicBezTo>
                    <a:pt x="17" y="23"/>
                    <a:pt x="21" y="27"/>
                    <a:pt x="21" y="32"/>
                  </a:cubicBezTo>
                  <a:cubicBezTo>
                    <a:pt x="21" y="33"/>
                    <a:pt x="21" y="33"/>
                    <a:pt x="21" y="34"/>
                  </a:cubicBezTo>
                  <a:cubicBezTo>
                    <a:pt x="28" y="34"/>
                    <a:pt x="28" y="34"/>
                    <a:pt x="28" y="34"/>
                  </a:cubicBezTo>
                  <a:cubicBezTo>
                    <a:pt x="29" y="34"/>
                    <a:pt x="30" y="33"/>
                    <a:pt x="30" y="32"/>
                  </a:cubicBezTo>
                  <a:cubicBezTo>
                    <a:pt x="30" y="18"/>
                    <a:pt x="30" y="18"/>
                    <a:pt x="30" y="18"/>
                  </a:cubicBezTo>
                  <a:cubicBezTo>
                    <a:pt x="30" y="18"/>
                    <a:pt x="30" y="18"/>
                    <a:pt x="30" y="18"/>
                  </a:cubicBezTo>
                  <a:close/>
                  <a:moveTo>
                    <a:pt x="4" y="16"/>
                  </a:moveTo>
                  <a:cubicBezTo>
                    <a:pt x="4" y="4"/>
                    <a:pt x="4" y="4"/>
                    <a:pt x="4" y="4"/>
                  </a:cubicBezTo>
                  <a:cubicBezTo>
                    <a:pt x="17" y="4"/>
                    <a:pt x="17" y="4"/>
                    <a:pt x="17" y="4"/>
                  </a:cubicBezTo>
                  <a:cubicBezTo>
                    <a:pt x="24" y="16"/>
                    <a:pt x="24" y="16"/>
                    <a:pt x="24" y="16"/>
                  </a:cubicBezTo>
                  <a:lnTo>
                    <a:pt x="4"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思源黑体 CN Bold"/>
                <a:ea typeface="思源黑体 CN Light"/>
                <a:cs typeface="+mn-ea"/>
                <a:sym typeface="+mn-lt"/>
              </a:endParaRPr>
            </a:p>
          </p:txBody>
        </p:sp>
      </p:grpSp>
      <p:sp>
        <p:nvSpPr>
          <p:cNvPr id="23" name="TextBox 25">
            <a:extLst>
              <a:ext uri="{FF2B5EF4-FFF2-40B4-BE49-F238E27FC236}">
                <a16:creationId xmlns:a16="http://schemas.microsoft.com/office/drawing/2014/main" id="{B581F02B-1B90-4FC5-9383-3B254DB1B8C8}"/>
              </a:ext>
            </a:extLst>
          </p:cNvPr>
          <p:cNvSpPr txBox="1"/>
          <p:nvPr/>
        </p:nvSpPr>
        <p:spPr>
          <a:xfrm>
            <a:off x="5206820" y="5384264"/>
            <a:ext cx="513108" cy="369332"/>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ea"/>
                <a:sym typeface="+mn-lt"/>
              </a:rPr>
              <a:t>01</a:t>
            </a:r>
          </a:p>
        </p:txBody>
      </p:sp>
      <p:sp>
        <p:nvSpPr>
          <p:cNvPr id="24" name="TextBox 25">
            <a:extLst>
              <a:ext uri="{FF2B5EF4-FFF2-40B4-BE49-F238E27FC236}">
                <a16:creationId xmlns:a16="http://schemas.microsoft.com/office/drawing/2014/main" id="{0C708263-85A5-43E8-97C5-FB14671494E1}"/>
              </a:ext>
            </a:extLst>
          </p:cNvPr>
          <p:cNvSpPr txBox="1"/>
          <p:nvPr/>
        </p:nvSpPr>
        <p:spPr>
          <a:xfrm>
            <a:off x="6466266" y="4535017"/>
            <a:ext cx="513108" cy="369332"/>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ea"/>
                <a:sym typeface="+mn-lt"/>
              </a:rPr>
              <a:t>02</a:t>
            </a:r>
          </a:p>
        </p:txBody>
      </p:sp>
      <p:sp>
        <p:nvSpPr>
          <p:cNvPr id="25" name="TextBox 25">
            <a:extLst>
              <a:ext uri="{FF2B5EF4-FFF2-40B4-BE49-F238E27FC236}">
                <a16:creationId xmlns:a16="http://schemas.microsoft.com/office/drawing/2014/main" id="{6B3C3D60-2F2C-4876-AD1B-7A603CFF40CE}"/>
              </a:ext>
            </a:extLst>
          </p:cNvPr>
          <p:cNvSpPr txBox="1"/>
          <p:nvPr/>
        </p:nvSpPr>
        <p:spPr>
          <a:xfrm>
            <a:off x="7711759" y="3667001"/>
            <a:ext cx="513108" cy="369332"/>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ea"/>
                <a:sym typeface="+mn-lt"/>
              </a:rPr>
              <a:t>03</a:t>
            </a:r>
          </a:p>
        </p:txBody>
      </p:sp>
      <p:sp>
        <p:nvSpPr>
          <p:cNvPr id="49" name="矩形 48">
            <a:extLst>
              <a:ext uri="{FF2B5EF4-FFF2-40B4-BE49-F238E27FC236}">
                <a16:creationId xmlns:a16="http://schemas.microsoft.com/office/drawing/2014/main" id="{88C37315-6B81-4B92-8A28-6E094017302D}"/>
              </a:ext>
            </a:extLst>
          </p:cNvPr>
          <p:cNvSpPr/>
          <p:nvPr/>
        </p:nvSpPr>
        <p:spPr>
          <a:xfrm>
            <a:off x="1173123" y="3880888"/>
            <a:ext cx="2454379" cy="436146"/>
          </a:xfrm>
          <a:prstGeom prst="rect">
            <a:avLst/>
          </a:prstGeom>
        </p:spPr>
        <p:txBody>
          <a:bodyPr wrap="square">
            <a:spAutoFit/>
            <a:scene3d>
              <a:camera prst="orthographicFront"/>
              <a:lightRig rig="threePt" dir="t"/>
            </a:scene3d>
            <a:sp3d contourW="12700"/>
          </a:bodyPr>
          <a:lstStyle/>
          <a:p>
            <a:pPr algn="r" defTabSz="457200">
              <a:lnSpc>
                <a:spcPct val="120000"/>
              </a:lnSpc>
            </a:pPr>
            <a:r>
              <a:rPr lang="zh-CN" altLang="en-US" sz="2000">
                <a:gradFill>
                  <a:gsLst>
                    <a:gs pos="0">
                      <a:srgbClr val="FFC000"/>
                    </a:gs>
                    <a:gs pos="100000">
                      <a:srgbClr val="F23405"/>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0">
                    <a:srgbClr val="FFC000"/>
                  </a:gs>
                  <a:gs pos="100000">
                    <a:srgbClr val="F23405"/>
                  </a:gs>
                </a:gsLst>
                <a:lin ang="2700000" scaled="1"/>
              </a:gradFill>
              <a:latin typeface="思源黑体 CN Bold" panose="020B0800000000000000" pitchFamily="34" charset="-122"/>
              <a:ea typeface="思源黑体 CN Bold" panose="020B0800000000000000" pitchFamily="34" charset="-122"/>
            </a:endParaRPr>
          </a:p>
        </p:txBody>
      </p:sp>
      <p:sp>
        <p:nvSpPr>
          <p:cNvPr id="50" name="文本框 49">
            <a:extLst>
              <a:ext uri="{FF2B5EF4-FFF2-40B4-BE49-F238E27FC236}">
                <a16:creationId xmlns:a16="http://schemas.microsoft.com/office/drawing/2014/main" id="{AF1A94DC-7B01-4556-BA2B-D615E10A94F1}"/>
              </a:ext>
            </a:extLst>
          </p:cNvPr>
          <p:cNvSpPr txBox="1"/>
          <p:nvPr/>
        </p:nvSpPr>
        <p:spPr>
          <a:xfrm>
            <a:off x="847332" y="4297127"/>
            <a:ext cx="2780170" cy="705129"/>
          </a:xfrm>
          <a:prstGeom prst="rect">
            <a:avLst/>
          </a:prstGeom>
          <a:noFill/>
        </p:spPr>
        <p:txBody>
          <a:bodyPr wrap="square" rtlCol="0">
            <a:spAutoFit/>
            <a:scene3d>
              <a:camera prst="orthographicFront"/>
              <a:lightRig rig="threePt" dir="t"/>
            </a:scene3d>
            <a:sp3d contourW="12700"/>
          </a:bodyPr>
          <a:lstStyle/>
          <a:p>
            <a:pPr algn="r"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sp>
        <p:nvSpPr>
          <p:cNvPr id="52" name="矩形 51">
            <a:extLst>
              <a:ext uri="{FF2B5EF4-FFF2-40B4-BE49-F238E27FC236}">
                <a16:creationId xmlns:a16="http://schemas.microsoft.com/office/drawing/2014/main" id="{F083E6DE-00CA-4BA1-84C7-E773E198DAFD}"/>
              </a:ext>
            </a:extLst>
          </p:cNvPr>
          <p:cNvSpPr/>
          <p:nvPr/>
        </p:nvSpPr>
        <p:spPr>
          <a:xfrm>
            <a:off x="2556801" y="2440992"/>
            <a:ext cx="2454379" cy="436146"/>
          </a:xfrm>
          <a:prstGeom prst="rect">
            <a:avLst/>
          </a:prstGeom>
        </p:spPr>
        <p:txBody>
          <a:bodyPr wrap="square">
            <a:spAutoFit/>
            <a:scene3d>
              <a:camera prst="orthographicFront"/>
              <a:lightRig rig="threePt" dir="t"/>
            </a:scene3d>
            <a:sp3d contourW="12700"/>
          </a:bodyPr>
          <a:lstStyle/>
          <a:p>
            <a:pPr algn="r" defTabSz="457200">
              <a:lnSpc>
                <a:spcPct val="120000"/>
              </a:lnSpc>
            </a:pPr>
            <a:r>
              <a:rPr lang="zh-CN" altLang="en-US" sz="2000">
                <a:gradFill>
                  <a:gsLst>
                    <a:gs pos="0">
                      <a:srgbClr val="FFC000"/>
                    </a:gs>
                    <a:gs pos="100000">
                      <a:srgbClr val="F23405"/>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0">
                    <a:srgbClr val="FFC000"/>
                  </a:gs>
                  <a:gs pos="100000">
                    <a:srgbClr val="F23405"/>
                  </a:gs>
                </a:gsLst>
                <a:lin ang="2700000" scaled="1"/>
              </a:gradFill>
              <a:latin typeface="思源黑体 CN Bold" panose="020B0800000000000000" pitchFamily="34" charset="-122"/>
              <a:ea typeface="思源黑体 CN Bold" panose="020B0800000000000000" pitchFamily="34" charset="-122"/>
            </a:endParaRPr>
          </a:p>
        </p:txBody>
      </p:sp>
      <p:sp>
        <p:nvSpPr>
          <p:cNvPr id="53" name="文本框 52">
            <a:extLst>
              <a:ext uri="{FF2B5EF4-FFF2-40B4-BE49-F238E27FC236}">
                <a16:creationId xmlns:a16="http://schemas.microsoft.com/office/drawing/2014/main" id="{CDC8858B-3505-49AD-A940-73D3624714B9}"/>
              </a:ext>
            </a:extLst>
          </p:cNvPr>
          <p:cNvSpPr txBox="1"/>
          <p:nvPr/>
        </p:nvSpPr>
        <p:spPr>
          <a:xfrm>
            <a:off x="2231010" y="2857231"/>
            <a:ext cx="2780170" cy="705129"/>
          </a:xfrm>
          <a:prstGeom prst="rect">
            <a:avLst/>
          </a:prstGeom>
          <a:noFill/>
        </p:spPr>
        <p:txBody>
          <a:bodyPr wrap="square" rtlCol="0">
            <a:spAutoFit/>
            <a:scene3d>
              <a:camera prst="orthographicFront"/>
              <a:lightRig rig="threePt" dir="t"/>
            </a:scene3d>
            <a:sp3d contourW="12700"/>
          </a:bodyPr>
          <a:lstStyle/>
          <a:p>
            <a:pPr algn="r"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sp>
        <p:nvSpPr>
          <p:cNvPr id="55" name="矩形 54">
            <a:extLst>
              <a:ext uri="{FF2B5EF4-FFF2-40B4-BE49-F238E27FC236}">
                <a16:creationId xmlns:a16="http://schemas.microsoft.com/office/drawing/2014/main" id="{F498E124-F2BD-4041-931E-218EE2A5E587}"/>
              </a:ext>
            </a:extLst>
          </p:cNvPr>
          <p:cNvSpPr/>
          <p:nvPr/>
        </p:nvSpPr>
        <p:spPr>
          <a:xfrm>
            <a:off x="3940478" y="1187097"/>
            <a:ext cx="2454379" cy="436146"/>
          </a:xfrm>
          <a:prstGeom prst="rect">
            <a:avLst/>
          </a:prstGeom>
        </p:spPr>
        <p:txBody>
          <a:bodyPr wrap="square">
            <a:spAutoFit/>
            <a:scene3d>
              <a:camera prst="orthographicFront"/>
              <a:lightRig rig="threePt" dir="t"/>
            </a:scene3d>
            <a:sp3d contourW="12700"/>
          </a:bodyPr>
          <a:lstStyle/>
          <a:p>
            <a:pPr algn="r" defTabSz="457200">
              <a:lnSpc>
                <a:spcPct val="120000"/>
              </a:lnSpc>
            </a:pPr>
            <a:r>
              <a:rPr lang="zh-CN" altLang="en-US" sz="2000">
                <a:gradFill>
                  <a:gsLst>
                    <a:gs pos="0">
                      <a:srgbClr val="FFC000"/>
                    </a:gs>
                    <a:gs pos="100000">
                      <a:srgbClr val="F23405"/>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0">
                    <a:srgbClr val="FFC000"/>
                  </a:gs>
                  <a:gs pos="100000">
                    <a:srgbClr val="F23405"/>
                  </a:gs>
                </a:gsLst>
                <a:lin ang="2700000" scaled="1"/>
              </a:gradFill>
              <a:latin typeface="思源黑体 CN Bold" panose="020B0800000000000000" pitchFamily="34" charset="-122"/>
              <a:ea typeface="思源黑体 CN Bold" panose="020B0800000000000000" pitchFamily="34" charset="-122"/>
            </a:endParaRPr>
          </a:p>
        </p:txBody>
      </p:sp>
      <p:sp>
        <p:nvSpPr>
          <p:cNvPr id="56" name="文本框 55">
            <a:extLst>
              <a:ext uri="{FF2B5EF4-FFF2-40B4-BE49-F238E27FC236}">
                <a16:creationId xmlns:a16="http://schemas.microsoft.com/office/drawing/2014/main" id="{013BE458-A454-4C5E-9369-13FF9377EC91}"/>
              </a:ext>
            </a:extLst>
          </p:cNvPr>
          <p:cNvSpPr txBox="1"/>
          <p:nvPr/>
        </p:nvSpPr>
        <p:spPr>
          <a:xfrm>
            <a:off x="3614687" y="1603336"/>
            <a:ext cx="2780170" cy="705129"/>
          </a:xfrm>
          <a:prstGeom prst="rect">
            <a:avLst/>
          </a:prstGeom>
          <a:noFill/>
        </p:spPr>
        <p:txBody>
          <a:bodyPr wrap="square" rtlCol="0">
            <a:spAutoFit/>
            <a:scene3d>
              <a:camera prst="orthographicFront"/>
              <a:lightRig rig="threePt" dir="t"/>
            </a:scene3d>
            <a:sp3d contourW="12700"/>
          </a:bodyPr>
          <a:lstStyle/>
          <a:p>
            <a:pPr algn="r"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sp>
        <p:nvSpPr>
          <p:cNvPr id="58" name="矩形 57">
            <a:extLst>
              <a:ext uri="{FF2B5EF4-FFF2-40B4-BE49-F238E27FC236}">
                <a16:creationId xmlns:a16="http://schemas.microsoft.com/office/drawing/2014/main" id="{47700538-4774-4AA4-A823-08BA1E223560}"/>
              </a:ext>
            </a:extLst>
          </p:cNvPr>
          <p:cNvSpPr/>
          <p:nvPr/>
        </p:nvSpPr>
        <p:spPr>
          <a:xfrm flipH="1">
            <a:off x="6094803" y="5328532"/>
            <a:ext cx="2454379" cy="436146"/>
          </a:xfrm>
          <a:prstGeom prst="rect">
            <a:avLst/>
          </a:prstGeom>
        </p:spPr>
        <p:txBody>
          <a:bodyPr wrap="square">
            <a:spAutoFit/>
            <a:scene3d>
              <a:camera prst="orthographicFront"/>
              <a:lightRig rig="threePt" dir="t"/>
            </a:scene3d>
            <a:sp3d contourW="12700"/>
          </a:bodyPr>
          <a:lstStyle/>
          <a:p>
            <a:pPr defTabSz="457200">
              <a:lnSpc>
                <a:spcPct val="120000"/>
              </a:lnSpc>
            </a:pPr>
            <a:r>
              <a:rPr lang="zh-CN" altLang="en-US" sz="200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endParaRPr lang="zh-CN" altLang="en-US" sz="200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59" name="文本框 58">
            <a:extLst>
              <a:ext uri="{FF2B5EF4-FFF2-40B4-BE49-F238E27FC236}">
                <a16:creationId xmlns:a16="http://schemas.microsoft.com/office/drawing/2014/main" id="{79A73333-C9B7-4BF0-BC37-53FB52276384}"/>
              </a:ext>
            </a:extLst>
          </p:cNvPr>
          <p:cNvSpPr txBox="1"/>
          <p:nvPr/>
        </p:nvSpPr>
        <p:spPr>
          <a:xfrm flipH="1">
            <a:off x="6094803" y="5744771"/>
            <a:ext cx="2780170" cy="705129"/>
          </a:xfrm>
          <a:prstGeom prst="rect">
            <a:avLst/>
          </a:prstGeom>
          <a:noFill/>
        </p:spPr>
        <p:txBody>
          <a:bodyPr wrap="square" rtlCol="0">
            <a:spAutoFit/>
            <a:scene3d>
              <a:camera prst="orthographicFront"/>
              <a:lightRig rig="threePt" dir="t"/>
            </a:scene3d>
            <a:sp3d contourW="12700"/>
          </a:bodyPr>
          <a:lstStyle/>
          <a:p>
            <a:pPr defTabSz="457200">
              <a:lnSpc>
                <a:spcPct val="150000"/>
              </a:lnSpc>
            </a:pPr>
            <a:r>
              <a:rPr lang="zh-CN" altLang="en-US" sz="14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sp>
        <p:nvSpPr>
          <p:cNvPr id="61" name="矩形 60">
            <a:extLst>
              <a:ext uri="{FF2B5EF4-FFF2-40B4-BE49-F238E27FC236}">
                <a16:creationId xmlns:a16="http://schemas.microsoft.com/office/drawing/2014/main" id="{C81CAD1A-84A0-4050-A9E6-F517DBBD80E6}"/>
              </a:ext>
            </a:extLst>
          </p:cNvPr>
          <p:cNvSpPr/>
          <p:nvPr/>
        </p:nvSpPr>
        <p:spPr>
          <a:xfrm flipH="1">
            <a:off x="7334001" y="4082385"/>
            <a:ext cx="2454379" cy="436146"/>
          </a:xfrm>
          <a:prstGeom prst="rect">
            <a:avLst/>
          </a:prstGeom>
        </p:spPr>
        <p:txBody>
          <a:bodyPr wrap="square">
            <a:spAutoFit/>
            <a:scene3d>
              <a:camera prst="orthographicFront"/>
              <a:lightRig rig="threePt" dir="t"/>
            </a:scene3d>
            <a:sp3d contourW="12700"/>
          </a:bodyPr>
          <a:lstStyle/>
          <a:p>
            <a:pPr defTabSz="457200">
              <a:lnSpc>
                <a:spcPct val="120000"/>
              </a:lnSpc>
            </a:pPr>
            <a:r>
              <a:rPr lang="zh-CN" altLang="en-US" sz="200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endParaRPr lang="zh-CN" altLang="en-US" sz="200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62" name="文本框 61">
            <a:extLst>
              <a:ext uri="{FF2B5EF4-FFF2-40B4-BE49-F238E27FC236}">
                <a16:creationId xmlns:a16="http://schemas.microsoft.com/office/drawing/2014/main" id="{D45684EF-3FC4-419B-BCAE-1235989EEE19}"/>
              </a:ext>
            </a:extLst>
          </p:cNvPr>
          <p:cNvSpPr txBox="1"/>
          <p:nvPr/>
        </p:nvSpPr>
        <p:spPr>
          <a:xfrm flipH="1">
            <a:off x="7334001" y="4498624"/>
            <a:ext cx="2780170" cy="705129"/>
          </a:xfrm>
          <a:prstGeom prst="rect">
            <a:avLst/>
          </a:prstGeom>
          <a:noFill/>
        </p:spPr>
        <p:txBody>
          <a:bodyPr wrap="square" rtlCol="0">
            <a:spAutoFit/>
            <a:scene3d>
              <a:camera prst="orthographicFront"/>
              <a:lightRig rig="threePt" dir="t"/>
            </a:scene3d>
            <a:sp3d contourW="12700"/>
          </a:bodyPr>
          <a:lstStyle/>
          <a:p>
            <a:pPr defTabSz="457200">
              <a:lnSpc>
                <a:spcPct val="150000"/>
              </a:lnSpc>
            </a:pPr>
            <a:r>
              <a:rPr lang="zh-CN" altLang="en-US" sz="14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sp>
        <p:nvSpPr>
          <p:cNvPr id="64" name="矩形 63">
            <a:extLst>
              <a:ext uri="{FF2B5EF4-FFF2-40B4-BE49-F238E27FC236}">
                <a16:creationId xmlns:a16="http://schemas.microsoft.com/office/drawing/2014/main" id="{A7AD4AAF-860A-4BC5-94F9-18A7EA2E0427}"/>
              </a:ext>
            </a:extLst>
          </p:cNvPr>
          <p:cNvSpPr/>
          <p:nvPr/>
        </p:nvSpPr>
        <p:spPr>
          <a:xfrm flipH="1">
            <a:off x="8512697" y="2914965"/>
            <a:ext cx="2454379" cy="436146"/>
          </a:xfrm>
          <a:prstGeom prst="rect">
            <a:avLst/>
          </a:prstGeom>
        </p:spPr>
        <p:txBody>
          <a:bodyPr wrap="square">
            <a:spAutoFit/>
            <a:scene3d>
              <a:camera prst="orthographicFront"/>
              <a:lightRig rig="threePt" dir="t"/>
            </a:scene3d>
            <a:sp3d contourW="12700"/>
          </a:bodyPr>
          <a:lstStyle/>
          <a:p>
            <a:pPr defTabSz="457200">
              <a:lnSpc>
                <a:spcPct val="120000"/>
              </a:lnSpc>
            </a:pPr>
            <a:r>
              <a:rPr lang="zh-CN" altLang="en-US" sz="200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endParaRPr lang="zh-CN" altLang="en-US" sz="200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65" name="文本框 64">
            <a:extLst>
              <a:ext uri="{FF2B5EF4-FFF2-40B4-BE49-F238E27FC236}">
                <a16:creationId xmlns:a16="http://schemas.microsoft.com/office/drawing/2014/main" id="{98D4E874-3C30-4DAC-A619-6ADEA41F88BB}"/>
              </a:ext>
            </a:extLst>
          </p:cNvPr>
          <p:cNvSpPr txBox="1"/>
          <p:nvPr/>
        </p:nvSpPr>
        <p:spPr>
          <a:xfrm flipH="1">
            <a:off x="8512697" y="3331204"/>
            <a:ext cx="2780170" cy="705129"/>
          </a:xfrm>
          <a:prstGeom prst="rect">
            <a:avLst/>
          </a:prstGeom>
          <a:noFill/>
        </p:spPr>
        <p:txBody>
          <a:bodyPr wrap="square" rtlCol="0">
            <a:spAutoFit/>
            <a:scene3d>
              <a:camera prst="orthographicFront"/>
              <a:lightRig rig="threePt" dir="t"/>
            </a:scene3d>
            <a:sp3d contourW="12700"/>
          </a:bodyPr>
          <a:lstStyle/>
          <a:p>
            <a:pPr defTabSz="457200">
              <a:lnSpc>
                <a:spcPct val="150000"/>
              </a:lnSpc>
            </a:pPr>
            <a:r>
              <a:rPr lang="zh-CN" altLang="en-US" sz="14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spTree>
    <p:extLst>
      <p:ext uri="{BB962C8B-B14F-4D97-AF65-F5344CB8AC3E}">
        <p14:creationId xmlns:p14="http://schemas.microsoft.com/office/powerpoint/2010/main" val="15142471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descr="图片包含 室内, 天花板, 桌子, 窗户&#10;&#10;描述已自动生成">
            <a:extLst>
              <a:ext uri="{FF2B5EF4-FFF2-40B4-BE49-F238E27FC236}">
                <a16:creationId xmlns:a16="http://schemas.microsoft.com/office/drawing/2014/main" id="{BD5316AD-02D5-4B48-82EE-A312B892EF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18" name="矩形 17">
            <a:extLst>
              <a:ext uri="{FF2B5EF4-FFF2-40B4-BE49-F238E27FC236}">
                <a16:creationId xmlns:a16="http://schemas.microsoft.com/office/drawing/2014/main" id="{C262FED8-7861-4164-AC88-6EE2A69A055D}"/>
              </a:ext>
            </a:extLst>
          </p:cNvPr>
          <p:cNvSpPr/>
          <p:nvPr/>
        </p:nvSpPr>
        <p:spPr>
          <a:xfrm flipH="1">
            <a:off x="0" y="0"/>
            <a:ext cx="12192000" cy="6858000"/>
          </a:xfrm>
          <a:prstGeom prst="rect">
            <a:avLst/>
          </a:prstGeom>
          <a:gradFill flip="none" rotWithShape="0">
            <a:gsLst>
              <a:gs pos="100000">
                <a:srgbClr val="F26B2A">
                  <a:alpha val="80000"/>
                </a:srgbClr>
              </a:gs>
              <a:gs pos="0">
                <a:srgbClr val="FDC830">
                  <a:alpha val="80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panose="020B0503020204020204" pitchFamily="34" charset="-122"/>
              <a:cs typeface="+mn-cs"/>
            </a:endParaRPr>
          </a:p>
        </p:txBody>
      </p:sp>
      <p:sp>
        <p:nvSpPr>
          <p:cNvPr id="46" name="任意多边形: 形状 45">
            <a:extLst>
              <a:ext uri="{FF2B5EF4-FFF2-40B4-BE49-F238E27FC236}">
                <a16:creationId xmlns:a16="http://schemas.microsoft.com/office/drawing/2014/main" id="{F5225531-31D6-4AC6-9C95-12F8B82C76DF}"/>
              </a:ext>
            </a:extLst>
          </p:cNvPr>
          <p:cNvSpPr/>
          <p:nvPr/>
        </p:nvSpPr>
        <p:spPr>
          <a:xfrm rot="19240327" flipH="1">
            <a:off x="264739" y="-773873"/>
            <a:ext cx="3268164" cy="5340936"/>
          </a:xfrm>
          <a:custGeom>
            <a:avLst/>
            <a:gdLst>
              <a:gd name="connsiteX0" fmla="*/ 1900899 w 3268164"/>
              <a:gd name="connsiteY0" fmla="*/ 0 h 5340936"/>
              <a:gd name="connsiteX1" fmla="*/ 0 w 3268164"/>
              <a:gd name="connsiteY1" fmla="*/ 1557413 h 5340936"/>
              <a:gd name="connsiteX2" fmla="*/ 0 w 3268164"/>
              <a:gd name="connsiteY2" fmla="*/ 3706854 h 5340936"/>
              <a:gd name="connsiteX3" fmla="*/ 1634082 w 3268164"/>
              <a:gd name="connsiteY3" fmla="*/ 5340936 h 5340936"/>
              <a:gd name="connsiteX4" fmla="*/ 3268164 w 3268164"/>
              <a:gd name="connsiteY4" fmla="*/ 3706854 h 5340936"/>
              <a:gd name="connsiteX5" fmla="*/ 3268164 w 3268164"/>
              <a:gd name="connsiteY5" fmla="*/ 1668814 h 5340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8164" h="5340936">
                <a:moveTo>
                  <a:pt x="1900899" y="0"/>
                </a:moveTo>
                <a:lnTo>
                  <a:pt x="0" y="1557413"/>
                </a:lnTo>
                <a:lnTo>
                  <a:pt x="0" y="3706854"/>
                </a:lnTo>
                <a:cubicBezTo>
                  <a:pt x="0" y="4609333"/>
                  <a:pt x="731603" y="5340936"/>
                  <a:pt x="1634082" y="5340936"/>
                </a:cubicBezTo>
                <a:cubicBezTo>
                  <a:pt x="2536561" y="5340936"/>
                  <a:pt x="3268164" y="4609333"/>
                  <a:pt x="3268164" y="3706854"/>
                </a:cubicBezTo>
                <a:lnTo>
                  <a:pt x="3268164" y="1668814"/>
                </a:ln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48" name="任意多边形: 形状 47">
            <a:extLst>
              <a:ext uri="{FF2B5EF4-FFF2-40B4-BE49-F238E27FC236}">
                <a16:creationId xmlns:a16="http://schemas.microsoft.com/office/drawing/2014/main" id="{38542E66-2D7C-4B46-A364-55AB241A8709}"/>
              </a:ext>
            </a:extLst>
          </p:cNvPr>
          <p:cNvSpPr/>
          <p:nvPr/>
        </p:nvSpPr>
        <p:spPr>
          <a:xfrm rot="19240327" flipH="1">
            <a:off x="4476964" y="-267666"/>
            <a:ext cx="281946" cy="1574822"/>
          </a:xfrm>
          <a:custGeom>
            <a:avLst/>
            <a:gdLst>
              <a:gd name="connsiteX0" fmla="*/ 281946 w 281946"/>
              <a:gd name="connsiteY0" fmla="*/ 0 h 1574822"/>
              <a:gd name="connsiteX1" fmla="*/ 0 w 281946"/>
              <a:gd name="connsiteY1" fmla="*/ 231000 h 1574822"/>
              <a:gd name="connsiteX2" fmla="*/ 0 w 281946"/>
              <a:gd name="connsiteY2" fmla="*/ 1433849 h 1574822"/>
              <a:gd name="connsiteX3" fmla="*/ 140973 w 281946"/>
              <a:gd name="connsiteY3" fmla="*/ 1574822 h 1574822"/>
              <a:gd name="connsiteX4" fmla="*/ 281946 w 281946"/>
              <a:gd name="connsiteY4" fmla="*/ 1433849 h 1574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574822">
                <a:moveTo>
                  <a:pt x="281946" y="0"/>
                </a:moveTo>
                <a:lnTo>
                  <a:pt x="0" y="231000"/>
                </a:lnTo>
                <a:lnTo>
                  <a:pt x="0" y="1433849"/>
                </a:lnTo>
                <a:cubicBezTo>
                  <a:pt x="0" y="1511706"/>
                  <a:pt x="63116" y="1574822"/>
                  <a:pt x="140973" y="1574822"/>
                </a:cubicBezTo>
                <a:cubicBezTo>
                  <a:pt x="218830" y="1574822"/>
                  <a:pt x="281946" y="1511706"/>
                  <a:pt x="281946" y="1433849"/>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50" name="任意多边形: 形状 49">
            <a:extLst>
              <a:ext uri="{FF2B5EF4-FFF2-40B4-BE49-F238E27FC236}">
                <a16:creationId xmlns:a16="http://schemas.microsoft.com/office/drawing/2014/main" id="{AD503E0D-126A-4620-BFF9-8BE9E5CE7287}"/>
              </a:ext>
            </a:extLst>
          </p:cNvPr>
          <p:cNvSpPr/>
          <p:nvPr/>
        </p:nvSpPr>
        <p:spPr>
          <a:xfrm rot="19240327" flipH="1">
            <a:off x="6444083" y="-298610"/>
            <a:ext cx="281946" cy="1848098"/>
          </a:xfrm>
          <a:custGeom>
            <a:avLst/>
            <a:gdLst>
              <a:gd name="connsiteX0" fmla="*/ 281946 w 281946"/>
              <a:gd name="connsiteY0" fmla="*/ 0 h 1848098"/>
              <a:gd name="connsiteX1" fmla="*/ 0 w 281946"/>
              <a:gd name="connsiteY1" fmla="*/ 230999 h 1848098"/>
              <a:gd name="connsiteX2" fmla="*/ 0 w 281946"/>
              <a:gd name="connsiteY2" fmla="*/ 1707125 h 1848098"/>
              <a:gd name="connsiteX3" fmla="*/ 140973 w 281946"/>
              <a:gd name="connsiteY3" fmla="*/ 1848098 h 1848098"/>
              <a:gd name="connsiteX4" fmla="*/ 281946 w 281946"/>
              <a:gd name="connsiteY4" fmla="*/ 1707125 h 1848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848098">
                <a:moveTo>
                  <a:pt x="281946" y="0"/>
                </a:moveTo>
                <a:lnTo>
                  <a:pt x="0" y="230999"/>
                </a:lnTo>
                <a:lnTo>
                  <a:pt x="0" y="1707125"/>
                </a:lnTo>
                <a:cubicBezTo>
                  <a:pt x="0" y="1784982"/>
                  <a:pt x="63116" y="1848098"/>
                  <a:pt x="140973" y="1848098"/>
                </a:cubicBezTo>
                <a:cubicBezTo>
                  <a:pt x="218830" y="1848098"/>
                  <a:pt x="281946" y="1784982"/>
                  <a:pt x="281946" y="1707125"/>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52" name="任意多边形: 形状 51">
            <a:extLst>
              <a:ext uri="{FF2B5EF4-FFF2-40B4-BE49-F238E27FC236}">
                <a16:creationId xmlns:a16="http://schemas.microsoft.com/office/drawing/2014/main" id="{F36867A9-1B33-43C8-A976-C39CC75C4220}"/>
              </a:ext>
            </a:extLst>
          </p:cNvPr>
          <p:cNvSpPr/>
          <p:nvPr/>
        </p:nvSpPr>
        <p:spPr>
          <a:xfrm rot="19240327" flipH="1">
            <a:off x="372187" y="4544090"/>
            <a:ext cx="145568" cy="1581905"/>
          </a:xfrm>
          <a:custGeom>
            <a:avLst/>
            <a:gdLst>
              <a:gd name="connsiteX0" fmla="*/ 0 w 145568"/>
              <a:gd name="connsiteY0" fmla="*/ 0 h 1581905"/>
              <a:gd name="connsiteX1" fmla="*/ 0 w 145568"/>
              <a:gd name="connsiteY1" fmla="*/ 1509121 h 1581905"/>
              <a:gd name="connsiteX2" fmla="*/ 72784 w 145568"/>
              <a:gd name="connsiteY2" fmla="*/ 1581905 h 1581905"/>
              <a:gd name="connsiteX3" fmla="*/ 145568 w 145568"/>
              <a:gd name="connsiteY3" fmla="*/ 1509121 h 1581905"/>
              <a:gd name="connsiteX4" fmla="*/ 145568 w 145568"/>
              <a:gd name="connsiteY4" fmla="*/ 177673 h 1581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68" h="1581905">
                <a:moveTo>
                  <a:pt x="0" y="0"/>
                </a:moveTo>
                <a:lnTo>
                  <a:pt x="0" y="1509121"/>
                </a:lnTo>
                <a:cubicBezTo>
                  <a:pt x="0" y="1549318"/>
                  <a:pt x="32587" y="1581905"/>
                  <a:pt x="72784" y="1581905"/>
                </a:cubicBezTo>
                <a:cubicBezTo>
                  <a:pt x="112981" y="1581905"/>
                  <a:pt x="145568" y="1549318"/>
                  <a:pt x="145568" y="1509121"/>
                </a:cubicBezTo>
                <a:lnTo>
                  <a:pt x="145568" y="177673"/>
                </a:ln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54" name="任意多边形: 形状 53">
            <a:extLst>
              <a:ext uri="{FF2B5EF4-FFF2-40B4-BE49-F238E27FC236}">
                <a16:creationId xmlns:a16="http://schemas.microsoft.com/office/drawing/2014/main" id="{1FC6E556-C10D-49AE-B620-CDBE4819C5B7}"/>
              </a:ext>
            </a:extLst>
          </p:cNvPr>
          <p:cNvSpPr/>
          <p:nvPr/>
        </p:nvSpPr>
        <p:spPr>
          <a:xfrm rot="19240327">
            <a:off x="2667087" y="5384062"/>
            <a:ext cx="238294" cy="1747302"/>
          </a:xfrm>
          <a:custGeom>
            <a:avLst/>
            <a:gdLst>
              <a:gd name="connsiteX0" fmla="*/ 203397 w 238294"/>
              <a:gd name="connsiteY0" fmla="*/ 34897 h 1747302"/>
              <a:gd name="connsiteX1" fmla="*/ 238294 w 238294"/>
              <a:gd name="connsiteY1" fmla="*/ 119147 h 1747302"/>
              <a:gd name="connsiteX2" fmla="*/ 238293 w 238294"/>
              <a:gd name="connsiteY2" fmla="*/ 1747302 h 1747302"/>
              <a:gd name="connsiteX3" fmla="*/ 0 w 238294"/>
              <a:gd name="connsiteY3" fmla="*/ 1552067 h 1747302"/>
              <a:gd name="connsiteX4" fmla="*/ 0 w 238294"/>
              <a:gd name="connsiteY4" fmla="*/ 119147 h 1747302"/>
              <a:gd name="connsiteX5" fmla="*/ 119147 w 238294"/>
              <a:gd name="connsiteY5" fmla="*/ 0 h 1747302"/>
              <a:gd name="connsiteX6" fmla="*/ 203397 w 238294"/>
              <a:gd name="connsiteY6" fmla="*/ 34897 h 1747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294" h="1747302">
                <a:moveTo>
                  <a:pt x="203397" y="34897"/>
                </a:moveTo>
                <a:cubicBezTo>
                  <a:pt x="224958" y="56459"/>
                  <a:pt x="238294" y="86246"/>
                  <a:pt x="238294" y="119147"/>
                </a:cubicBezTo>
                <a:lnTo>
                  <a:pt x="238293" y="1747302"/>
                </a:lnTo>
                <a:lnTo>
                  <a:pt x="0" y="1552067"/>
                </a:lnTo>
                <a:lnTo>
                  <a:pt x="0" y="119147"/>
                </a:lnTo>
                <a:cubicBezTo>
                  <a:pt x="0" y="53344"/>
                  <a:pt x="53344" y="0"/>
                  <a:pt x="119147" y="0"/>
                </a:cubicBezTo>
                <a:cubicBezTo>
                  <a:pt x="152049" y="0"/>
                  <a:pt x="181836" y="13336"/>
                  <a:pt x="203397" y="34897"/>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27" name="矩形: 圆角 26">
            <a:extLst>
              <a:ext uri="{FF2B5EF4-FFF2-40B4-BE49-F238E27FC236}">
                <a16:creationId xmlns:a16="http://schemas.microsoft.com/office/drawing/2014/main" id="{C4714E89-A7A4-4F38-998E-849C636DAFEA}"/>
              </a:ext>
            </a:extLst>
          </p:cNvPr>
          <p:cNvSpPr/>
          <p:nvPr/>
        </p:nvSpPr>
        <p:spPr>
          <a:xfrm rot="19240327" flipH="1">
            <a:off x="5231853" y="1527619"/>
            <a:ext cx="281946" cy="3035955"/>
          </a:xfrm>
          <a:prstGeom prst="roundRect">
            <a:avLst>
              <a:gd name="adj" fmla="val 50000"/>
            </a:avLst>
          </a:pr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61" name="任意多边形: 形状 60">
            <a:extLst>
              <a:ext uri="{FF2B5EF4-FFF2-40B4-BE49-F238E27FC236}">
                <a16:creationId xmlns:a16="http://schemas.microsoft.com/office/drawing/2014/main" id="{1F43B731-3ACE-4125-9DEF-2E786D2D7C23}"/>
              </a:ext>
            </a:extLst>
          </p:cNvPr>
          <p:cNvSpPr/>
          <p:nvPr/>
        </p:nvSpPr>
        <p:spPr>
          <a:xfrm rot="19240327" flipV="1">
            <a:off x="10621635" y="4792847"/>
            <a:ext cx="1468764" cy="2400300"/>
          </a:xfrm>
          <a:custGeom>
            <a:avLst/>
            <a:gdLst>
              <a:gd name="connsiteX0" fmla="*/ 1900899 w 3268164"/>
              <a:gd name="connsiteY0" fmla="*/ 0 h 5340936"/>
              <a:gd name="connsiteX1" fmla="*/ 0 w 3268164"/>
              <a:gd name="connsiteY1" fmla="*/ 1557413 h 5340936"/>
              <a:gd name="connsiteX2" fmla="*/ 0 w 3268164"/>
              <a:gd name="connsiteY2" fmla="*/ 3706854 h 5340936"/>
              <a:gd name="connsiteX3" fmla="*/ 1634082 w 3268164"/>
              <a:gd name="connsiteY3" fmla="*/ 5340936 h 5340936"/>
              <a:gd name="connsiteX4" fmla="*/ 3268164 w 3268164"/>
              <a:gd name="connsiteY4" fmla="*/ 3706854 h 5340936"/>
              <a:gd name="connsiteX5" fmla="*/ 3268164 w 3268164"/>
              <a:gd name="connsiteY5" fmla="*/ 1668814 h 5340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8164" h="5340936">
                <a:moveTo>
                  <a:pt x="1900899" y="0"/>
                </a:moveTo>
                <a:lnTo>
                  <a:pt x="0" y="1557413"/>
                </a:lnTo>
                <a:lnTo>
                  <a:pt x="0" y="3706854"/>
                </a:lnTo>
                <a:cubicBezTo>
                  <a:pt x="0" y="4609333"/>
                  <a:pt x="731603" y="5340936"/>
                  <a:pt x="1634082" y="5340936"/>
                </a:cubicBezTo>
                <a:cubicBezTo>
                  <a:pt x="2536561" y="5340936"/>
                  <a:pt x="3268164" y="4609333"/>
                  <a:pt x="3268164" y="3706854"/>
                </a:cubicBezTo>
                <a:lnTo>
                  <a:pt x="3268164" y="1668814"/>
                </a:ln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62" name="任意多边形: 形状 61">
            <a:extLst>
              <a:ext uri="{FF2B5EF4-FFF2-40B4-BE49-F238E27FC236}">
                <a16:creationId xmlns:a16="http://schemas.microsoft.com/office/drawing/2014/main" id="{ECBC2CAE-E459-434E-BB70-83AAB14534E3}"/>
              </a:ext>
            </a:extLst>
          </p:cNvPr>
          <p:cNvSpPr/>
          <p:nvPr/>
        </p:nvSpPr>
        <p:spPr>
          <a:xfrm rot="19240327" flipV="1">
            <a:off x="10213293" y="6257901"/>
            <a:ext cx="126711" cy="707750"/>
          </a:xfrm>
          <a:custGeom>
            <a:avLst/>
            <a:gdLst>
              <a:gd name="connsiteX0" fmla="*/ 281946 w 281946"/>
              <a:gd name="connsiteY0" fmla="*/ 0 h 1574822"/>
              <a:gd name="connsiteX1" fmla="*/ 0 w 281946"/>
              <a:gd name="connsiteY1" fmla="*/ 231000 h 1574822"/>
              <a:gd name="connsiteX2" fmla="*/ 0 w 281946"/>
              <a:gd name="connsiteY2" fmla="*/ 1433849 h 1574822"/>
              <a:gd name="connsiteX3" fmla="*/ 140973 w 281946"/>
              <a:gd name="connsiteY3" fmla="*/ 1574822 h 1574822"/>
              <a:gd name="connsiteX4" fmla="*/ 281946 w 281946"/>
              <a:gd name="connsiteY4" fmla="*/ 1433849 h 1574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574822">
                <a:moveTo>
                  <a:pt x="281946" y="0"/>
                </a:moveTo>
                <a:lnTo>
                  <a:pt x="0" y="231000"/>
                </a:lnTo>
                <a:lnTo>
                  <a:pt x="0" y="1433849"/>
                </a:lnTo>
                <a:cubicBezTo>
                  <a:pt x="0" y="1511706"/>
                  <a:pt x="63116" y="1574822"/>
                  <a:pt x="140973" y="1574822"/>
                </a:cubicBezTo>
                <a:cubicBezTo>
                  <a:pt x="218830" y="1574822"/>
                  <a:pt x="281946" y="1511706"/>
                  <a:pt x="281946" y="1433849"/>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63" name="任意多边形: 形状 62">
            <a:extLst>
              <a:ext uri="{FF2B5EF4-FFF2-40B4-BE49-F238E27FC236}">
                <a16:creationId xmlns:a16="http://schemas.microsoft.com/office/drawing/2014/main" id="{16233ECE-C200-48E3-B333-2EB470FAE439}"/>
              </a:ext>
            </a:extLst>
          </p:cNvPr>
          <p:cNvSpPr/>
          <p:nvPr/>
        </p:nvSpPr>
        <p:spPr>
          <a:xfrm rot="19240327" flipV="1">
            <a:off x="11556883" y="4183940"/>
            <a:ext cx="126711" cy="830564"/>
          </a:xfrm>
          <a:custGeom>
            <a:avLst/>
            <a:gdLst>
              <a:gd name="connsiteX0" fmla="*/ 281946 w 281946"/>
              <a:gd name="connsiteY0" fmla="*/ 0 h 1848098"/>
              <a:gd name="connsiteX1" fmla="*/ 0 w 281946"/>
              <a:gd name="connsiteY1" fmla="*/ 230999 h 1848098"/>
              <a:gd name="connsiteX2" fmla="*/ 0 w 281946"/>
              <a:gd name="connsiteY2" fmla="*/ 1707125 h 1848098"/>
              <a:gd name="connsiteX3" fmla="*/ 140973 w 281946"/>
              <a:gd name="connsiteY3" fmla="*/ 1848098 h 1848098"/>
              <a:gd name="connsiteX4" fmla="*/ 281946 w 281946"/>
              <a:gd name="connsiteY4" fmla="*/ 1707125 h 1848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848098">
                <a:moveTo>
                  <a:pt x="281946" y="0"/>
                </a:moveTo>
                <a:lnTo>
                  <a:pt x="0" y="230999"/>
                </a:lnTo>
                <a:lnTo>
                  <a:pt x="0" y="1707125"/>
                </a:lnTo>
                <a:cubicBezTo>
                  <a:pt x="0" y="1784982"/>
                  <a:pt x="63116" y="1848098"/>
                  <a:pt x="140973" y="1848098"/>
                </a:cubicBezTo>
                <a:cubicBezTo>
                  <a:pt x="218830" y="1848098"/>
                  <a:pt x="281946" y="1784982"/>
                  <a:pt x="281946" y="1707125"/>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pic>
        <p:nvPicPr>
          <p:cNvPr id="70" name="图片 69" descr="穿着西装打着领带的人&#10;&#10;描述已自动生成">
            <a:extLst>
              <a:ext uri="{FF2B5EF4-FFF2-40B4-BE49-F238E27FC236}">
                <a16:creationId xmlns:a16="http://schemas.microsoft.com/office/drawing/2014/main" id="{721DDCF8-4D08-4201-9A49-AE4F4C2B5DF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66"/>
          <a:stretch/>
        </p:blipFill>
        <p:spPr>
          <a:xfrm>
            <a:off x="1" y="0"/>
            <a:ext cx="6459436" cy="6858000"/>
          </a:xfrm>
          <a:prstGeom prst="rect">
            <a:avLst/>
          </a:prstGeom>
          <a:effectLst>
            <a:outerShdw blurRad="127000" dist="38100" algn="l" rotWithShape="0">
              <a:prstClr val="black">
                <a:alpha val="20000"/>
              </a:prstClr>
            </a:outerShdw>
          </a:effectLst>
        </p:spPr>
      </p:pic>
      <p:sp>
        <p:nvSpPr>
          <p:cNvPr id="31" name="椭圆 30">
            <a:extLst>
              <a:ext uri="{FF2B5EF4-FFF2-40B4-BE49-F238E27FC236}">
                <a16:creationId xmlns:a16="http://schemas.microsoft.com/office/drawing/2014/main" id="{6050536A-7E0F-4A8F-B223-6DF84ABD4378}"/>
              </a:ext>
            </a:extLst>
          </p:cNvPr>
          <p:cNvSpPr/>
          <p:nvPr/>
        </p:nvSpPr>
        <p:spPr>
          <a:xfrm>
            <a:off x="10188551" y="1782049"/>
            <a:ext cx="1166927" cy="1166927"/>
          </a:xfrm>
          <a:prstGeom prst="ellipse">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600" dirty="0">
              <a:solidFill>
                <a:schemeClr val="tx1">
                  <a:lumMod val="65000"/>
                  <a:lumOff val="35000"/>
                </a:schemeClr>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38" name="文本框 37">
            <a:extLst>
              <a:ext uri="{FF2B5EF4-FFF2-40B4-BE49-F238E27FC236}">
                <a16:creationId xmlns:a16="http://schemas.microsoft.com/office/drawing/2014/main" id="{7DFD7135-EB37-40DB-A4CB-9F2DDD3891D2}"/>
              </a:ext>
            </a:extLst>
          </p:cNvPr>
          <p:cNvSpPr txBox="1"/>
          <p:nvPr/>
        </p:nvSpPr>
        <p:spPr>
          <a:xfrm>
            <a:off x="10188550" y="2009632"/>
            <a:ext cx="1191946"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i="0" u="none" strike="noStrike" kern="0" cap="none" spc="0" normalizeH="0" baseline="0" noProof="0" dirty="0">
                <a:ln>
                  <a:noFill/>
                </a:ln>
                <a:solidFill>
                  <a:schemeClr val="tx1">
                    <a:lumMod val="65000"/>
                    <a:lumOff val="35000"/>
                  </a:schemeClr>
                </a:solidFill>
                <a:uLnTx/>
                <a:uFillTx/>
                <a:latin typeface="胡晓波男神体" panose="02010600030101010101" pitchFamily="2" charset="-122"/>
                <a:ea typeface="胡晓波男神体" panose="02010600030101010101" pitchFamily="2" charset="-122"/>
                <a:cs typeface="胡晓波男神体" panose="02010600030101010101" pitchFamily="2" charset="-122"/>
              </a:rPr>
              <a:t>04</a:t>
            </a:r>
            <a:endParaRPr kumimoji="0" lang="zh-CN" altLang="en-US" sz="4400" i="0" u="none" strike="noStrike" kern="0" cap="none" spc="0" normalizeH="0" baseline="0" noProof="0" dirty="0">
              <a:ln>
                <a:noFill/>
              </a:ln>
              <a:solidFill>
                <a:schemeClr val="tx1">
                  <a:lumMod val="65000"/>
                  <a:lumOff val="35000"/>
                </a:schemeClr>
              </a:solidFill>
              <a:uLnTx/>
              <a:uFillTx/>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29" name="文本框 28">
            <a:extLst>
              <a:ext uri="{FF2B5EF4-FFF2-40B4-BE49-F238E27FC236}">
                <a16:creationId xmlns:a16="http://schemas.microsoft.com/office/drawing/2014/main" id="{117F0FCB-0DE3-4F60-85A7-AF59AC12E6DC}"/>
              </a:ext>
            </a:extLst>
          </p:cNvPr>
          <p:cNvSpPr txBox="1"/>
          <p:nvPr/>
        </p:nvSpPr>
        <p:spPr>
          <a:xfrm>
            <a:off x="7490278" y="3288803"/>
            <a:ext cx="4015024" cy="923330"/>
          </a:xfrm>
          <a:prstGeom prst="rect">
            <a:avLst/>
          </a:prstGeom>
          <a:noFill/>
        </p:spPr>
        <p:txBody>
          <a:bodyPr wrap="square" rtlCol="0">
            <a:spAutoFit/>
          </a:bodyPr>
          <a:lstStyle/>
          <a:p>
            <a:pPr lvl="0" algn="r">
              <a:defRPr/>
            </a:pPr>
            <a:r>
              <a:rPr lang="zh-CN" altLang="en-US" sz="5400" kern="0" dirty="0">
                <a:solidFill>
                  <a:schemeClr val="bg1"/>
                </a:solidFill>
                <a:effectLst>
                  <a:outerShdw blurRad="38100" dist="38100" dir="2700000" algn="tl">
                    <a:srgbClr val="000000">
                      <a:alpha val="43137"/>
                    </a:srgbClr>
                  </a:outerShdw>
                </a:effectLst>
                <a:latin typeface="胡晓波男神体" panose="02010600030101010101" pitchFamily="2" charset="-122"/>
                <a:ea typeface="胡晓波男神体" panose="02010600030101010101" pitchFamily="2" charset="-122"/>
                <a:cs typeface="胡晓波男神体" panose="02010600030101010101" pitchFamily="2" charset="-122"/>
              </a:rPr>
              <a:t>教育文化学</a:t>
            </a:r>
          </a:p>
        </p:txBody>
      </p:sp>
      <p:sp>
        <p:nvSpPr>
          <p:cNvPr id="30" name="文本框 29">
            <a:extLst>
              <a:ext uri="{FF2B5EF4-FFF2-40B4-BE49-F238E27FC236}">
                <a16:creationId xmlns:a16="http://schemas.microsoft.com/office/drawing/2014/main" id="{32B2B45C-A095-48D9-8AF0-4E09D030C583}"/>
              </a:ext>
            </a:extLst>
          </p:cNvPr>
          <p:cNvSpPr txBox="1"/>
          <p:nvPr/>
        </p:nvSpPr>
        <p:spPr>
          <a:xfrm>
            <a:off x="6742336" y="4276977"/>
            <a:ext cx="4762965" cy="400111"/>
          </a:xfrm>
          <a:prstGeom prst="rect">
            <a:avLst/>
          </a:prstGeom>
          <a:noFill/>
        </p:spPr>
        <p:txBody>
          <a:bodyPr wrap="square" rtlCol="0">
            <a:spAutoFit/>
          </a:bodyPr>
          <a:lstStyle/>
          <a:p>
            <a:pPr lvl="0" algn="dist"/>
            <a:r>
              <a:rPr lang="en-US" altLang="zh-CN" sz="2000" kern="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HISTORY OF CHINESE EDUCATION</a:t>
            </a:r>
          </a:p>
        </p:txBody>
      </p:sp>
    </p:spTree>
    <p:extLst>
      <p:ext uri="{BB962C8B-B14F-4D97-AF65-F5344CB8AC3E}">
        <p14:creationId xmlns:p14="http://schemas.microsoft.com/office/powerpoint/2010/main" val="31395650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a:extLst>
              <a:ext uri="{FF2B5EF4-FFF2-40B4-BE49-F238E27FC236}">
                <a16:creationId xmlns:a16="http://schemas.microsoft.com/office/drawing/2014/main" id="{41295CB7-A7B3-45FC-BFD8-7ABFE341D5A1}"/>
              </a:ext>
            </a:extLst>
          </p:cNvPr>
          <p:cNvGrpSpPr/>
          <p:nvPr/>
        </p:nvGrpSpPr>
        <p:grpSpPr>
          <a:xfrm>
            <a:off x="0" y="0"/>
            <a:ext cx="12192000" cy="6858000"/>
            <a:chOff x="0" y="0"/>
            <a:chExt cx="12192000" cy="6858000"/>
          </a:xfrm>
        </p:grpSpPr>
        <p:pic>
          <p:nvPicPr>
            <p:cNvPr id="10" name="图片 9" descr="图片包含 室内, 天花板, 桌子, 窗户&#10;&#10;描述已自动生成">
              <a:extLst>
                <a:ext uri="{FF2B5EF4-FFF2-40B4-BE49-F238E27FC236}">
                  <a16:creationId xmlns:a16="http://schemas.microsoft.com/office/drawing/2014/main" id="{593AF9B8-DC79-4D57-B85A-AD33A1FC25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矩形 10">
              <a:extLst>
                <a:ext uri="{FF2B5EF4-FFF2-40B4-BE49-F238E27FC236}">
                  <a16:creationId xmlns:a16="http://schemas.microsoft.com/office/drawing/2014/main" id="{4F802C52-1F47-4E83-8991-09E72C2A22DB}"/>
                </a:ext>
              </a:extLst>
            </p:cNvPr>
            <p:cNvSpPr/>
            <p:nvPr/>
          </p:nvSpPr>
          <p:spPr>
            <a:xfrm flipH="1">
              <a:off x="0" y="0"/>
              <a:ext cx="12192000" cy="6858000"/>
            </a:xfrm>
            <a:prstGeom prst="rect">
              <a:avLst/>
            </a:prstGeom>
            <a:gradFill flip="none" rotWithShape="1">
              <a:gsLst>
                <a:gs pos="100000">
                  <a:srgbClr val="F26B2A">
                    <a:alpha val="80000"/>
                  </a:srgbClr>
                </a:gs>
                <a:gs pos="0">
                  <a:srgbClr val="FDC830">
                    <a:alpha val="80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panose="020B0503020204020204" pitchFamily="34" charset="-122"/>
                <a:cs typeface="+mn-cs"/>
              </a:endParaRPr>
            </a:p>
          </p:txBody>
        </p:sp>
        <p:sp>
          <p:nvSpPr>
            <p:cNvPr id="36" name="矩形 35">
              <a:extLst>
                <a:ext uri="{FF2B5EF4-FFF2-40B4-BE49-F238E27FC236}">
                  <a16:creationId xmlns:a16="http://schemas.microsoft.com/office/drawing/2014/main" id="{720E1144-9258-456A-8CEC-C97B1008296A}"/>
                </a:ext>
              </a:extLst>
            </p:cNvPr>
            <p:cNvSpPr/>
            <p:nvPr/>
          </p:nvSpPr>
          <p:spPr>
            <a:xfrm>
              <a:off x="166914" y="144463"/>
              <a:ext cx="11858172" cy="6569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grpSp>
      <p:sp>
        <p:nvSpPr>
          <p:cNvPr id="38" name="椭圆 37">
            <a:extLst>
              <a:ext uri="{FF2B5EF4-FFF2-40B4-BE49-F238E27FC236}">
                <a16:creationId xmlns:a16="http://schemas.microsoft.com/office/drawing/2014/main" id="{B6AFEC6E-BAC7-465B-9708-258384645DCB}"/>
              </a:ext>
            </a:extLst>
          </p:cNvPr>
          <p:cNvSpPr/>
          <p:nvPr/>
        </p:nvSpPr>
        <p:spPr>
          <a:xfrm>
            <a:off x="459458" y="339525"/>
            <a:ext cx="643646" cy="643645"/>
          </a:xfrm>
          <a:prstGeom prst="ellipse">
            <a:avLst/>
          </a:prstGeom>
          <a:gradFill>
            <a:gsLst>
              <a:gs pos="100000">
                <a:srgbClr val="F26B2A"/>
              </a:gs>
              <a:gs pos="0">
                <a:srgbClr val="FDC830"/>
              </a:gs>
            </a:gsLst>
            <a:lin ang="27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优设标题黑" panose="00000500000000000000" pitchFamily="2" charset="-122"/>
              <a:ea typeface="优设标题黑" panose="00000500000000000000" pitchFamily="2" charset="-122"/>
              <a:cs typeface="+mn-cs"/>
            </a:endParaRPr>
          </a:p>
        </p:txBody>
      </p:sp>
      <p:sp>
        <p:nvSpPr>
          <p:cNvPr id="39" name="文本框 38">
            <a:extLst>
              <a:ext uri="{FF2B5EF4-FFF2-40B4-BE49-F238E27FC236}">
                <a16:creationId xmlns:a16="http://schemas.microsoft.com/office/drawing/2014/main" id="{EE9CD1F5-FFD0-4F9A-AB86-22713DB47AFE}"/>
              </a:ext>
            </a:extLst>
          </p:cNvPr>
          <p:cNvSpPr txBox="1"/>
          <p:nvPr/>
        </p:nvSpPr>
        <p:spPr>
          <a:xfrm>
            <a:off x="459462" y="476681"/>
            <a:ext cx="64363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rPr>
              <a:t>04</a:t>
            </a:r>
            <a:endParaRPr kumimoji="0" lang="zh-CN" altLang="en-US"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40" name="文本框 39">
            <a:extLst>
              <a:ext uri="{FF2B5EF4-FFF2-40B4-BE49-F238E27FC236}">
                <a16:creationId xmlns:a16="http://schemas.microsoft.com/office/drawing/2014/main" id="{D9D14F97-E0DC-4AB6-9F18-AE82FED6F4B6}"/>
              </a:ext>
            </a:extLst>
          </p:cNvPr>
          <p:cNvSpPr txBox="1"/>
          <p:nvPr/>
        </p:nvSpPr>
        <p:spPr>
          <a:xfrm>
            <a:off x="1229000" y="385694"/>
            <a:ext cx="1770659"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a:gsLst>
                    <a:gs pos="100000">
                      <a:srgbClr val="F26B2A"/>
                    </a:gs>
                    <a:gs pos="0">
                      <a:srgbClr val="FDC830"/>
                    </a:gs>
                  </a:gsLst>
                  <a:lin ang="2700000" scaled="1"/>
                </a:gradFill>
                <a:uLnTx/>
                <a:uFillTx/>
                <a:latin typeface="胡晓波男神体" panose="02010600030101010101" pitchFamily="2" charset="-122"/>
                <a:ea typeface="胡晓波男神体" panose="02010600030101010101" pitchFamily="2" charset="-122"/>
                <a:cs typeface="胡晓波男神体" panose="02010600030101010101" pitchFamily="2" charset="-122"/>
              </a:rPr>
              <a:t>教育文化学</a:t>
            </a:r>
          </a:p>
        </p:txBody>
      </p:sp>
      <p:sp>
        <p:nvSpPr>
          <p:cNvPr id="41" name="文本框 40">
            <a:extLst>
              <a:ext uri="{FF2B5EF4-FFF2-40B4-BE49-F238E27FC236}">
                <a16:creationId xmlns:a16="http://schemas.microsoft.com/office/drawing/2014/main" id="{1961A296-8EF4-4164-A568-B8021AF75C81}"/>
              </a:ext>
            </a:extLst>
          </p:cNvPr>
          <p:cNvSpPr txBox="1"/>
          <p:nvPr/>
        </p:nvSpPr>
        <p:spPr>
          <a:xfrm>
            <a:off x="1245146" y="755026"/>
            <a:ext cx="2157000"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800" b="0" u="none" strike="noStrike" kern="1200" cap="none" spc="0" normalizeH="0" baseline="0" noProof="0" dirty="0">
                <a:ln>
                  <a:noFill/>
                </a:ln>
                <a:gradFill>
                  <a:gsLst>
                    <a:gs pos="100000">
                      <a:srgbClr val="F26B2A"/>
                    </a:gs>
                    <a:gs pos="0">
                      <a:srgbClr val="FDC830"/>
                    </a:gs>
                  </a:gsLst>
                  <a:lin ang="2700000" scaled="1"/>
                </a:gradFill>
                <a:uLnTx/>
                <a:uFillTx/>
                <a:latin typeface="思源黑体 CN Light" panose="020B0300000000000000" pitchFamily="34" charset="-122"/>
                <a:ea typeface="思源黑体 CN Light" panose="020B0300000000000000" pitchFamily="34" charset="-122"/>
                <a:cs typeface="+mn-cs"/>
              </a:rPr>
              <a:t>EDUCATIONAL CULTURE</a:t>
            </a:r>
          </a:p>
        </p:txBody>
      </p:sp>
      <p:cxnSp>
        <p:nvCxnSpPr>
          <p:cNvPr id="13" name="直接连接符 19">
            <a:extLst>
              <a:ext uri="{FF2B5EF4-FFF2-40B4-BE49-F238E27FC236}">
                <a16:creationId xmlns:a16="http://schemas.microsoft.com/office/drawing/2014/main" id="{8F030A03-6DA9-4081-9B11-DBC4054523C3}"/>
              </a:ext>
            </a:extLst>
          </p:cNvPr>
          <p:cNvCxnSpPr>
            <a:cxnSpLocks noChangeShapeType="1"/>
          </p:cNvCxnSpPr>
          <p:nvPr/>
        </p:nvCxnSpPr>
        <p:spPr bwMode="auto">
          <a:xfrm>
            <a:off x="3007919" y="3130913"/>
            <a:ext cx="1407583" cy="956733"/>
          </a:xfrm>
          <a:prstGeom prst="line">
            <a:avLst/>
          </a:prstGeom>
          <a:noFill/>
          <a:ln w="9525" cap="flat" cmpd="sng">
            <a:solidFill>
              <a:sysClr val="windowText" lastClr="000000">
                <a:lumMod val="75000"/>
                <a:lumOff val="25000"/>
              </a:sysClr>
            </a:solidFill>
            <a:prstDash val="dash"/>
            <a:round/>
            <a:headEnd/>
            <a:tailEnd/>
          </a:ln>
          <a:extLst>
            <a:ext uri="{909E8E84-426E-40DD-AFC4-6F175D3DCCD1}">
              <a14:hiddenFill xmlns:a14="http://schemas.microsoft.com/office/drawing/2010/main">
                <a:noFill/>
              </a14:hiddenFill>
            </a:ext>
          </a:extLst>
        </p:spPr>
      </p:cxnSp>
      <p:grpSp>
        <p:nvGrpSpPr>
          <p:cNvPr id="14" name="组合 13">
            <a:extLst>
              <a:ext uri="{FF2B5EF4-FFF2-40B4-BE49-F238E27FC236}">
                <a16:creationId xmlns:a16="http://schemas.microsoft.com/office/drawing/2014/main" id="{AE6A47DF-EB42-4042-9813-5CC9F1F48FB6}"/>
              </a:ext>
            </a:extLst>
          </p:cNvPr>
          <p:cNvGrpSpPr/>
          <p:nvPr/>
        </p:nvGrpSpPr>
        <p:grpSpPr>
          <a:xfrm>
            <a:off x="1426054" y="1802922"/>
            <a:ext cx="1658627" cy="1658627"/>
            <a:chOff x="1026368" y="1320235"/>
            <a:chExt cx="1243970" cy="1243970"/>
          </a:xfrm>
        </p:grpSpPr>
        <p:sp>
          <p:nvSpPr>
            <p:cNvPr id="19" name="椭圆 18">
              <a:extLst>
                <a:ext uri="{FF2B5EF4-FFF2-40B4-BE49-F238E27FC236}">
                  <a16:creationId xmlns:a16="http://schemas.microsoft.com/office/drawing/2014/main" id="{04EE1AA7-28B6-419F-8390-BD7380D0ABE1}"/>
                </a:ext>
              </a:extLst>
            </p:cNvPr>
            <p:cNvSpPr/>
            <p:nvPr/>
          </p:nvSpPr>
          <p:spPr bwMode="auto">
            <a:xfrm>
              <a:off x="1026368" y="1320235"/>
              <a:ext cx="1243970" cy="1243970"/>
            </a:xfrm>
            <a:prstGeom prst="ellipse">
              <a:avLst/>
            </a:pr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20" name="椭圆 19">
              <a:extLst>
                <a:ext uri="{FF2B5EF4-FFF2-40B4-BE49-F238E27FC236}">
                  <a16:creationId xmlns:a16="http://schemas.microsoft.com/office/drawing/2014/main" id="{A6EC675A-A33E-4BBE-96B3-74C35AF7B68D}"/>
                </a:ext>
              </a:extLst>
            </p:cNvPr>
            <p:cNvSpPr/>
            <p:nvPr/>
          </p:nvSpPr>
          <p:spPr bwMode="auto">
            <a:xfrm>
              <a:off x="1109038" y="1401735"/>
              <a:ext cx="1078592" cy="1078592"/>
            </a:xfrm>
            <a:prstGeom prst="ellipse">
              <a:avLst/>
            </a:pr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grpSp>
      <p:sp>
        <p:nvSpPr>
          <p:cNvPr id="15" name="Freeform 6">
            <a:extLst>
              <a:ext uri="{FF2B5EF4-FFF2-40B4-BE49-F238E27FC236}">
                <a16:creationId xmlns:a16="http://schemas.microsoft.com/office/drawing/2014/main" id="{9AD625F4-0E80-4322-B444-B42F5D292C07}"/>
              </a:ext>
            </a:extLst>
          </p:cNvPr>
          <p:cNvSpPr>
            <a:spLocks noEditPoints="1"/>
          </p:cNvSpPr>
          <p:nvPr/>
        </p:nvSpPr>
        <p:spPr bwMode="auto">
          <a:xfrm>
            <a:off x="1944938" y="2320980"/>
            <a:ext cx="620859" cy="619340"/>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ysClr val="window" lastClr="FFFFFF"/>
          </a:solidFill>
          <a:ln>
            <a:noFill/>
          </a:ln>
          <a:effectLst>
            <a:outerShdw blurRad="25400" dist="254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思源黑体 CN Bold" panose="020B0800000000000000" pitchFamily="34" charset="-122"/>
              <a:ea typeface="华文楷体"/>
              <a:sym typeface="Arial"/>
            </a:endParaRPr>
          </a:p>
        </p:txBody>
      </p:sp>
      <p:grpSp>
        <p:nvGrpSpPr>
          <p:cNvPr id="16" name="组合 15">
            <a:extLst>
              <a:ext uri="{FF2B5EF4-FFF2-40B4-BE49-F238E27FC236}">
                <a16:creationId xmlns:a16="http://schemas.microsoft.com/office/drawing/2014/main" id="{90D92795-0D87-4811-8476-6E10DAE2D3D4}"/>
              </a:ext>
            </a:extLst>
          </p:cNvPr>
          <p:cNvGrpSpPr/>
          <p:nvPr/>
        </p:nvGrpSpPr>
        <p:grpSpPr>
          <a:xfrm>
            <a:off x="1176899" y="3720096"/>
            <a:ext cx="2156936" cy="1334981"/>
            <a:chOff x="1087999" y="1518941"/>
            <a:chExt cx="2156936" cy="1334981"/>
          </a:xfrm>
        </p:grpSpPr>
        <p:sp>
          <p:nvSpPr>
            <p:cNvPr id="17" name="矩形 16">
              <a:extLst>
                <a:ext uri="{FF2B5EF4-FFF2-40B4-BE49-F238E27FC236}">
                  <a16:creationId xmlns:a16="http://schemas.microsoft.com/office/drawing/2014/main" id="{4B50A53B-32A6-4871-A726-011EEA0E3570}"/>
                </a:ext>
              </a:extLst>
            </p:cNvPr>
            <p:cNvSpPr/>
            <p:nvPr/>
          </p:nvSpPr>
          <p:spPr>
            <a:xfrm>
              <a:off x="1265668" y="1518941"/>
              <a:ext cx="1801598" cy="440377"/>
            </a:xfrm>
            <a:prstGeom prst="rect">
              <a:avLst/>
            </a:prstGeom>
          </p:spPr>
          <p:txBody>
            <a:bodyPr wrap="square">
              <a:spAutoFit/>
              <a:scene3d>
                <a:camera prst="orthographicFront"/>
                <a:lightRig rig="threePt" dir="t"/>
              </a:scene3d>
              <a:sp3d contourW="12700"/>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gradFill>
                    <a:gsLst>
                      <a:gs pos="100000">
                        <a:srgbClr val="EE471E"/>
                      </a:gs>
                      <a:gs pos="0">
                        <a:srgbClr val="FA920D"/>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gradFill>
                  <a:gsLst>
                    <a:gs pos="100000">
                      <a:srgbClr val="EE471E"/>
                    </a:gs>
                    <a:gs pos="0">
                      <a:srgbClr val="FA920D"/>
                    </a:gs>
                  </a:gsLst>
                  <a:lin ang="2700000" scaled="1"/>
                </a:gradFill>
                <a:effectLst/>
                <a:uLnTx/>
                <a:uFillTx/>
                <a:latin typeface="思源黑体 CN Bold" panose="020B0800000000000000" pitchFamily="34" charset="-122"/>
                <a:ea typeface="思源黑体 CN Bold" panose="020B0800000000000000" pitchFamily="34" charset="-122"/>
              </a:endParaRPr>
            </a:p>
          </p:txBody>
        </p:sp>
        <p:sp>
          <p:nvSpPr>
            <p:cNvPr id="18" name="文本框 17">
              <a:extLst>
                <a:ext uri="{FF2B5EF4-FFF2-40B4-BE49-F238E27FC236}">
                  <a16:creationId xmlns:a16="http://schemas.microsoft.com/office/drawing/2014/main" id="{FE92F7ED-9AC5-42CE-8909-64820D6A1AEE}"/>
                </a:ext>
              </a:extLst>
            </p:cNvPr>
            <p:cNvSpPr txBox="1"/>
            <p:nvPr/>
          </p:nvSpPr>
          <p:spPr>
            <a:xfrm>
              <a:off x="1087999" y="1959318"/>
              <a:ext cx="2156936" cy="894604"/>
            </a:xfrm>
            <a:prstGeom prst="rect">
              <a:avLst/>
            </a:prstGeom>
            <a:noFill/>
          </p:spPr>
          <p:txBody>
            <a:bodyPr wrap="square" rtlCol="0">
              <a:spAutoFit/>
              <a:scene3d>
                <a:camera prst="orthographicFront"/>
                <a:lightRig rig="threePt" dir="t"/>
              </a:scene3d>
              <a:sp3d contourW="12700"/>
            </a:bodyPr>
            <a:lstStyle/>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rPr>
                <a:t>单击此处键入单击此处</a:t>
              </a:r>
              <a:endParaRPr kumimoji="0" lang="en-US" altLang="zh-CN"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rPr>
                <a:t>键入文本单击此处键入文本</a:t>
              </a:r>
              <a:endParaRPr kumimoji="0" lang="en-US" altLang="zh-CN"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rPr>
                <a:t>单击此处单击入单击</a:t>
              </a:r>
              <a:endParaRPr kumimoji="0" lang="en-US" altLang="zh-CN"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endParaRPr>
            </a:p>
          </p:txBody>
        </p:sp>
      </p:grpSp>
      <p:cxnSp>
        <p:nvCxnSpPr>
          <p:cNvPr id="22" name="直接连接符 24">
            <a:extLst>
              <a:ext uri="{FF2B5EF4-FFF2-40B4-BE49-F238E27FC236}">
                <a16:creationId xmlns:a16="http://schemas.microsoft.com/office/drawing/2014/main" id="{E0381FAD-252E-4F3B-842A-F21EF9A51038}"/>
              </a:ext>
            </a:extLst>
          </p:cNvPr>
          <p:cNvCxnSpPr>
            <a:cxnSpLocks noChangeShapeType="1"/>
          </p:cNvCxnSpPr>
          <p:nvPr/>
        </p:nvCxnSpPr>
        <p:spPr bwMode="auto">
          <a:xfrm flipH="1" flipV="1">
            <a:off x="7620117" y="3190157"/>
            <a:ext cx="1407584" cy="897467"/>
          </a:xfrm>
          <a:prstGeom prst="line">
            <a:avLst/>
          </a:prstGeom>
          <a:noFill/>
          <a:ln w="9525" cap="flat" cmpd="sng">
            <a:solidFill>
              <a:sysClr val="windowText" lastClr="000000">
                <a:lumMod val="75000"/>
                <a:lumOff val="25000"/>
              </a:sysClr>
            </a:solidFill>
            <a:prstDash val="dash"/>
            <a:round/>
            <a:headEnd/>
            <a:tailEnd/>
          </a:ln>
          <a:extLst>
            <a:ext uri="{909E8E84-426E-40DD-AFC4-6F175D3DCCD1}">
              <a14:hiddenFill xmlns:a14="http://schemas.microsoft.com/office/drawing/2010/main">
                <a:noFill/>
              </a14:hiddenFill>
            </a:ext>
          </a:extLst>
        </p:spPr>
      </p:cxnSp>
      <p:grpSp>
        <p:nvGrpSpPr>
          <p:cNvPr id="23" name="组合 22">
            <a:extLst>
              <a:ext uri="{FF2B5EF4-FFF2-40B4-BE49-F238E27FC236}">
                <a16:creationId xmlns:a16="http://schemas.microsoft.com/office/drawing/2014/main" id="{7EB35AA7-7850-41A5-A853-0792254CFA2B}"/>
              </a:ext>
            </a:extLst>
          </p:cNvPr>
          <p:cNvGrpSpPr/>
          <p:nvPr/>
        </p:nvGrpSpPr>
        <p:grpSpPr>
          <a:xfrm>
            <a:off x="6457496" y="1583906"/>
            <a:ext cx="1658627" cy="1658627"/>
            <a:chOff x="4754993" y="1155973"/>
            <a:chExt cx="1243970" cy="1243970"/>
          </a:xfrm>
        </p:grpSpPr>
        <p:sp>
          <p:nvSpPr>
            <p:cNvPr id="28" name="椭圆 27">
              <a:extLst>
                <a:ext uri="{FF2B5EF4-FFF2-40B4-BE49-F238E27FC236}">
                  <a16:creationId xmlns:a16="http://schemas.microsoft.com/office/drawing/2014/main" id="{DABA471B-C86D-4C9E-932C-6F10049CF219}"/>
                </a:ext>
              </a:extLst>
            </p:cNvPr>
            <p:cNvSpPr/>
            <p:nvPr/>
          </p:nvSpPr>
          <p:spPr bwMode="auto">
            <a:xfrm>
              <a:off x="4754993" y="1155973"/>
              <a:ext cx="1243970" cy="1243970"/>
            </a:xfrm>
            <a:prstGeom prst="ellipse">
              <a:avLst/>
            </a:pr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29" name="椭圆 28">
              <a:extLst>
                <a:ext uri="{FF2B5EF4-FFF2-40B4-BE49-F238E27FC236}">
                  <a16:creationId xmlns:a16="http://schemas.microsoft.com/office/drawing/2014/main" id="{ABECD182-B801-4DF6-BF85-B2D3B86BBCB4}"/>
                </a:ext>
              </a:extLst>
            </p:cNvPr>
            <p:cNvSpPr/>
            <p:nvPr/>
          </p:nvSpPr>
          <p:spPr bwMode="auto">
            <a:xfrm>
              <a:off x="4837666" y="1237455"/>
              <a:ext cx="1078592" cy="1078592"/>
            </a:xfrm>
            <a:prstGeom prst="ellipse">
              <a:avLst/>
            </a:pr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grpSp>
      <p:sp>
        <p:nvSpPr>
          <p:cNvPr id="24" name="Freeform 6">
            <a:extLst>
              <a:ext uri="{FF2B5EF4-FFF2-40B4-BE49-F238E27FC236}">
                <a16:creationId xmlns:a16="http://schemas.microsoft.com/office/drawing/2014/main" id="{AEB784A3-175C-4AC2-BC71-80664F5A12C5}"/>
              </a:ext>
            </a:extLst>
          </p:cNvPr>
          <p:cNvSpPr>
            <a:spLocks noEditPoints="1"/>
          </p:cNvSpPr>
          <p:nvPr/>
        </p:nvSpPr>
        <p:spPr bwMode="auto">
          <a:xfrm>
            <a:off x="6976380" y="2087849"/>
            <a:ext cx="620859" cy="619340"/>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ysClr val="window" lastClr="FFFFFF"/>
          </a:solidFill>
          <a:ln>
            <a:noFill/>
          </a:ln>
          <a:effectLst>
            <a:outerShdw blurRad="25400" dist="254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思源黑体 CN Bold" panose="020B0800000000000000" pitchFamily="34" charset="-122"/>
              <a:ea typeface="华文楷体"/>
              <a:sym typeface="Arial"/>
            </a:endParaRPr>
          </a:p>
        </p:txBody>
      </p:sp>
      <p:grpSp>
        <p:nvGrpSpPr>
          <p:cNvPr id="25" name="组合 24">
            <a:extLst>
              <a:ext uri="{FF2B5EF4-FFF2-40B4-BE49-F238E27FC236}">
                <a16:creationId xmlns:a16="http://schemas.microsoft.com/office/drawing/2014/main" id="{A191023F-261C-4842-AC57-F08CF4119E97}"/>
              </a:ext>
            </a:extLst>
          </p:cNvPr>
          <p:cNvGrpSpPr/>
          <p:nvPr/>
        </p:nvGrpSpPr>
        <p:grpSpPr>
          <a:xfrm>
            <a:off x="6208341" y="3720096"/>
            <a:ext cx="2156936" cy="1334981"/>
            <a:chOff x="6119441" y="3677487"/>
            <a:chExt cx="2156936" cy="1334981"/>
          </a:xfrm>
        </p:grpSpPr>
        <p:sp>
          <p:nvSpPr>
            <p:cNvPr id="26" name="矩形 25">
              <a:extLst>
                <a:ext uri="{FF2B5EF4-FFF2-40B4-BE49-F238E27FC236}">
                  <a16:creationId xmlns:a16="http://schemas.microsoft.com/office/drawing/2014/main" id="{B60964A5-6171-4D45-8B4F-FE49DC2F0BE4}"/>
                </a:ext>
              </a:extLst>
            </p:cNvPr>
            <p:cNvSpPr/>
            <p:nvPr/>
          </p:nvSpPr>
          <p:spPr>
            <a:xfrm>
              <a:off x="6297110" y="3677487"/>
              <a:ext cx="1801598" cy="440377"/>
            </a:xfrm>
            <a:prstGeom prst="rect">
              <a:avLst/>
            </a:prstGeom>
          </p:spPr>
          <p:txBody>
            <a:bodyPr wrap="square">
              <a:spAutoFit/>
              <a:scene3d>
                <a:camera prst="orthographicFront"/>
                <a:lightRig rig="threePt" dir="t"/>
              </a:scene3d>
              <a:sp3d contourW="12700"/>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gradFill>
                    <a:gsLst>
                      <a:gs pos="100000">
                        <a:srgbClr val="EE471E"/>
                      </a:gs>
                      <a:gs pos="0">
                        <a:srgbClr val="FA920D"/>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gradFill>
                  <a:gsLst>
                    <a:gs pos="100000">
                      <a:srgbClr val="EE471E"/>
                    </a:gs>
                    <a:gs pos="0">
                      <a:srgbClr val="FA920D"/>
                    </a:gs>
                  </a:gsLst>
                  <a:lin ang="2700000" scaled="1"/>
                </a:gradFill>
                <a:effectLst/>
                <a:uLnTx/>
                <a:uFillTx/>
                <a:latin typeface="思源黑体 CN Bold" panose="020B0800000000000000" pitchFamily="34" charset="-122"/>
                <a:ea typeface="思源黑体 CN Bold" panose="020B0800000000000000" pitchFamily="34" charset="-122"/>
              </a:endParaRPr>
            </a:p>
          </p:txBody>
        </p:sp>
        <p:sp>
          <p:nvSpPr>
            <p:cNvPr id="27" name="文本框 26">
              <a:extLst>
                <a:ext uri="{FF2B5EF4-FFF2-40B4-BE49-F238E27FC236}">
                  <a16:creationId xmlns:a16="http://schemas.microsoft.com/office/drawing/2014/main" id="{BCA5E59B-37BF-4DA2-8B70-0A041F2D2D0D}"/>
                </a:ext>
              </a:extLst>
            </p:cNvPr>
            <p:cNvSpPr txBox="1"/>
            <p:nvPr/>
          </p:nvSpPr>
          <p:spPr>
            <a:xfrm>
              <a:off x="6119441" y="4117864"/>
              <a:ext cx="2156936" cy="894604"/>
            </a:xfrm>
            <a:prstGeom prst="rect">
              <a:avLst/>
            </a:prstGeom>
            <a:noFill/>
          </p:spPr>
          <p:txBody>
            <a:bodyPr wrap="square" rtlCol="0">
              <a:spAutoFit/>
              <a:scene3d>
                <a:camera prst="orthographicFront"/>
                <a:lightRig rig="threePt" dir="t"/>
              </a:scene3d>
              <a:sp3d contourW="12700"/>
            </a:bodyPr>
            <a:lstStyle/>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rPr>
                <a:t>单击此处键入单击此处</a:t>
              </a:r>
              <a:endParaRPr kumimoji="0" lang="en-US" altLang="zh-CN"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rPr>
                <a:t>键入文本单击此处键入文本</a:t>
              </a:r>
              <a:endParaRPr kumimoji="0" lang="en-US" altLang="zh-CN"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rPr>
                <a:t>单击此处单击入单击</a:t>
              </a:r>
              <a:endParaRPr kumimoji="0" lang="en-US" altLang="zh-CN"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endParaRPr>
            </a:p>
          </p:txBody>
        </p:sp>
      </p:grpSp>
      <p:cxnSp>
        <p:nvCxnSpPr>
          <p:cNvPr id="31" name="直接连接符 21">
            <a:extLst>
              <a:ext uri="{FF2B5EF4-FFF2-40B4-BE49-F238E27FC236}">
                <a16:creationId xmlns:a16="http://schemas.microsoft.com/office/drawing/2014/main" id="{5F7EE974-5F42-431E-8798-E78D9E827555}"/>
              </a:ext>
            </a:extLst>
          </p:cNvPr>
          <p:cNvCxnSpPr>
            <a:cxnSpLocks noChangeShapeType="1"/>
          </p:cNvCxnSpPr>
          <p:nvPr/>
        </p:nvCxnSpPr>
        <p:spPr bwMode="auto">
          <a:xfrm flipH="1">
            <a:off x="5524595" y="3190157"/>
            <a:ext cx="1409700" cy="897467"/>
          </a:xfrm>
          <a:prstGeom prst="line">
            <a:avLst/>
          </a:prstGeom>
          <a:noFill/>
          <a:ln w="9525" cap="flat" cmpd="sng">
            <a:solidFill>
              <a:sysClr val="windowText" lastClr="000000">
                <a:lumMod val="75000"/>
                <a:lumOff val="25000"/>
              </a:sysClr>
            </a:solidFill>
            <a:prstDash val="dash"/>
            <a:round/>
            <a:headEnd/>
            <a:tailEnd/>
          </a:ln>
          <a:extLst>
            <a:ext uri="{909E8E84-426E-40DD-AFC4-6F175D3DCCD1}">
              <a14:hiddenFill xmlns:a14="http://schemas.microsoft.com/office/drawing/2010/main">
                <a:noFill/>
              </a14:hiddenFill>
            </a:ext>
          </a:extLst>
        </p:spPr>
      </p:cxnSp>
      <p:sp>
        <p:nvSpPr>
          <p:cNvPr id="43" name="椭圆 42">
            <a:extLst>
              <a:ext uri="{FF2B5EF4-FFF2-40B4-BE49-F238E27FC236}">
                <a16:creationId xmlns:a16="http://schemas.microsoft.com/office/drawing/2014/main" id="{5423768E-B8D8-4565-8A97-486CE1185B0A}"/>
              </a:ext>
            </a:extLst>
          </p:cNvPr>
          <p:cNvSpPr/>
          <p:nvPr/>
        </p:nvSpPr>
        <p:spPr bwMode="auto">
          <a:xfrm>
            <a:off x="4156554" y="3968798"/>
            <a:ext cx="1658627" cy="1658627"/>
          </a:xfrm>
          <a:prstGeom prst="ellipse">
            <a:avLst/>
          </a:pr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lang="zh-CN" altLang="en-US" sz="1600" kern="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44" name="椭圆 43">
            <a:extLst>
              <a:ext uri="{FF2B5EF4-FFF2-40B4-BE49-F238E27FC236}">
                <a16:creationId xmlns:a16="http://schemas.microsoft.com/office/drawing/2014/main" id="{2E37373B-670D-45CA-ADA5-041B3FA9FA91}"/>
              </a:ext>
            </a:extLst>
          </p:cNvPr>
          <p:cNvSpPr/>
          <p:nvPr/>
        </p:nvSpPr>
        <p:spPr bwMode="auto">
          <a:xfrm>
            <a:off x="4266781" y="4077441"/>
            <a:ext cx="1438123" cy="1438123"/>
          </a:xfrm>
          <a:prstGeom prst="ellipse">
            <a:avLst/>
          </a:prstGeom>
          <a:solidFill>
            <a:sysClr val="windowText" lastClr="000000">
              <a:lumMod val="75000"/>
              <a:lumOff val="25000"/>
            </a:sysClr>
          </a:solidFill>
          <a:ln w="158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33" name="Freeform 6">
            <a:extLst>
              <a:ext uri="{FF2B5EF4-FFF2-40B4-BE49-F238E27FC236}">
                <a16:creationId xmlns:a16="http://schemas.microsoft.com/office/drawing/2014/main" id="{FCA11935-BD00-4DBF-9188-665E34D36C7F}"/>
              </a:ext>
            </a:extLst>
          </p:cNvPr>
          <p:cNvSpPr>
            <a:spLocks noEditPoints="1"/>
          </p:cNvSpPr>
          <p:nvPr/>
        </p:nvSpPr>
        <p:spPr bwMode="auto">
          <a:xfrm>
            <a:off x="4675438" y="4484457"/>
            <a:ext cx="620859" cy="619340"/>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ysClr val="window" lastClr="FFFFFF"/>
          </a:solidFill>
          <a:ln>
            <a:noFill/>
          </a:ln>
          <a:effectLst>
            <a:outerShdw blurRad="25400" dist="254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思源黑体 CN Bold" panose="020B0800000000000000" pitchFamily="34" charset="-122"/>
              <a:ea typeface="华文楷体"/>
              <a:sym typeface="Arial"/>
            </a:endParaRPr>
          </a:p>
        </p:txBody>
      </p:sp>
      <p:grpSp>
        <p:nvGrpSpPr>
          <p:cNvPr id="34" name="组合 33">
            <a:extLst>
              <a:ext uri="{FF2B5EF4-FFF2-40B4-BE49-F238E27FC236}">
                <a16:creationId xmlns:a16="http://schemas.microsoft.com/office/drawing/2014/main" id="{B8E92ABB-0FD6-49F9-B81E-E173BE5DE67E}"/>
              </a:ext>
            </a:extLst>
          </p:cNvPr>
          <p:cNvGrpSpPr/>
          <p:nvPr/>
        </p:nvGrpSpPr>
        <p:grpSpPr>
          <a:xfrm>
            <a:off x="3907399" y="1904334"/>
            <a:ext cx="2156936" cy="1334981"/>
            <a:chOff x="1087999" y="1518941"/>
            <a:chExt cx="2156936" cy="1334981"/>
          </a:xfrm>
        </p:grpSpPr>
        <p:sp>
          <p:nvSpPr>
            <p:cNvPr id="35" name="矩形 34">
              <a:extLst>
                <a:ext uri="{FF2B5EF4-FFF2-40B4-BE49-F238E27FC236}">
                  <a16:creationId xmlns:a16="http://schemas.microsoft.com/office/drawing/2014/main" id="{418E9273-374F-49CD-88B7-C0288544EB7E}"/>
                </a:ext>
              </a:extLst>
            </p:cNvPr>
            <p:cNvSpPr/>
            <p:nvPr/>
          </p:nvSpPr>
          <p:spPr>
            <a:xfrm>
              <a:off x="1265668" y="1518941"/>
              <a:ext cx="1801598" cy="440377"/>
            </a:xfrm>
            <a:prstGeom prst="rect">
              <a:avLst/>
            </a:prstGeom>
          </p:spPr>
          <p:txBody>
            <a:bodyPr wrap="square">
              <a:spAutoFit/>
              <a:scene3d>
                <a:camera prst="orthographicFront"/>
                <a:lightRig rig="threePt" dir="t"/>
              </a:scene3d>
              <a:sp3d contourW="12700"/>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42" name="文本框 41">
              <a:extLst>
                <a:ext uri="{FF2B5EF4-FFF2-40B4-BE49-F238E27FC236}">
                  <a16:creationId xmlns:a16="http://schemas.microsoft.com/office/drawing/2014/main" id="{06DE7AB0-3613-47CB-8286-9C7CDE2F3DEA}"/>
                </a:ext>
              </a:extLst>
            </p:cNvPr>
            <p:cNvSpPr txBox="1"/>
            <p:nvPr/>
          </p:nvSpPr>
          <p:spPr>
            <a:xfrm>
              <a:off x="1087999" y="1959318"/>
              <a:ext cx="2156936" cy="894604"/>
            </a:xfrm>
            <a:prstGeom prst="rect">
              <a:avLst/>
            </a:prstGeom>
            <a:noFill/>
          </p:spPr>
          <p:txBody>
            <a:bodyPr wrap="square" rtlCol="0">
              <a:spAutoFit/>
              <a:scene3d>
                <a:camera prst="orthographicFront"/>
                <a:lightRig rig="threePt" dir="t"/>
              </a:scene3d>
              <a:sp3d contourW="12700"/>
            </a:bodyPr>
            <a:lstStyle/>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单击此处键入单击此处</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键入文本单击此处键入文本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单击此处单击入单击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grpSp>
      <p:sp>
        <p:nvSpPr>
          <p:cNvPr id="51" name="椭圆 50">
            <a:extLst>
              <a:ext uri="{FF2B5EF4-FFF2-40B4-BE49-F238E27FC236}">
                <a16:creationId xmlns:a16="http://schemas.microsoft.com/office/drawing/2014/main" id="{203069E1-6178-4CFD-995F-AFCA29DEF25C}"/>
              </a:ext>
            </a:extLst>
          </p:cNvPr>
          <p:cNvSpPr/>
          <p:nvPr/>
        </p:nvSpPr>
        <p:spPr bwMode="auto">
          <a:xfrm>
            <a:off x="9160669" y="3711442"/>
            <a:ext cx="1658627" cy="1658627"/>
          </a:xfrm>
          <a:prstGeom prst="ellipse">
            <a:avLst/>
          </a:pr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lang="zh-CN" altLang="en-US" sz="1600" kern="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52" name="椭圆 51">
            <a:extLst>
              <a:ext uri="{FF2B5EF4-FFF2-40B4-BE49-F238E27FC236}">
                <a16:creationId xmlns:a16="http://schemas.microsoft.com/office/drawing/2014/main" id="{C58CE1D9-B208-4BCE-A2F8-B0CC367FB678}"/>
              </a:ext>
            </a:extLst>
          </p:cNvPr>
          <p:cNvSpPr/>
          <p:nvPr/>
        </p:nvSpPr>
        <p:spPr bwMode="auto">
          <a:xfrm>
            <a:off x="9270925" y="3820113"/>
            <a:ext cx="1438123" cy="1438123"/>
          </a:xfrm>
          <a:prstGeom prst="ellipse">
            <a:avLst/>
          </a:prstGeom>
          <a:solidFill>
            <a:sysClr val="windowText" lastClr="000000">
              <a:lumMod val="75000"/>
              <a:lumOff val="25000"/>
            </a:sysClr>
          </a:solidFill>
          <a:ln w="158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47" name="Freeform 6">
            <a:extLst>
              <a:ext uri="{FF2B5EF4-FFF2-40B4-BE49-F238E27FC236}">
                <a16:creationId xmlns:a16="http://schemas.microsoft.com/office/drawing/2014/main" id="{471A2CD0-BE10-448A-A6F7-4C671C3BB2B4}"/>
              </a:ext>
            </a:extLst>
          </p:cNvPr>
          <p:cNvSpPr>
            <a:spLocks noEditPoints="1"/>
          </p:cNvSpPr>
          <p:nvPr/>
        </p:nvSpPr>
        <p:spPr bwMode="auto">
          <a:xfrm>
            <a:off x="9679553" y="4229504"/>
            <a:ext cx="620859" cy="619340"/>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ysClr val="window" lastClr="FFFFFF"/>
          </a:solidFill>
          <a:ln>
            <a:noFill/>
          </a:ln>
          <a:effectLst>
            <a:outerShdw blurRad="25400" dist="254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思源黑体 CN Bold" panose="020B0800000000000000" pitchFamily="34" charset="-122"/>
              <a:ea typeface="华文楷体"/>
              <a:sym typeface="Arial"/>
            </a:endParaRPr>
          </a:p>
        </p:txBody>
      </p:sp>
      <p:grpSp>
        <p:nvGrpSpPr>
          <p:cNvPr id="48" name="组合 47">
            <a:extLst>
              <a:ext uri="{FF2B5EF4-FFF2-40B4-BE49-F238E27FC236}">
                <a16:creationId xmlns:a16="http://schemas.microsoft.com/office/drawing/2014/main" id="{1FA95D49-AF69-446E-B3BA-EB0FF1F3C6F2}"/>
              </a:ext>
            </a:extLst>
          </p:cNvPr>
          <p:cNvGrpSpPr/>
          <p:nvPr/>
        </p:nvGrpSpPr>
        <p:grpSpPr>
          <a:xfrm>
            <a:off x="8911514" y="1904334"/>
            <a:ext cx="2156936" cy="1334981"/>
            <a:chOff x="1087999" y="1518941"/>
            <a:chExt cx="2156936" cy="1334981"/>
          </a:xfrm>
        </p:grpSpPr>
        <p:sp>
          <p:nvSpPr>
            <p:cNvPr id="49" name="矩形 48">
              <a:extLst>
                <a:ext uri="{FF2B5EF4-FFF2-40B4-BE49-F238E27FC236}">
                  <a16:creationId xmlns:a16="http://schemas.microsoft.com/office/drawing/2014/main" id="{174F44B9-7504-4165-9966-63C4E5625C19}"/>
                </a:ext>
              </a:extLst>
            </p:cNvPr>
            <p:cNvSpPr/>
            <p:nvPr/>
          </p:nvSpPr>
          <p:spPr>
            <a:xfrm>
              <a:off x="1265668" y="1518941"/>
              <a:ext cx="1801598" cy="440377"/>
            </a:xfrm>
            <a:prstGeom prst="rect">
              <a:avLst/>
            </a:prstGeom>
          </p:spPr>
          <p:txBody>
            <a:bodyPr wrap="square">
              <a:spAutoFit/>
              <a:scene3d>
                <a:camera prst="orthographicFront"/>
                <a:lightRig rig="threePt" dir="t"/>
              </a:scene3d>
              <a:sp3d contourW="12700"/>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50" name="文本框 49">
              <a:extLst>
                <a:ext uri="{FF2B5EF4-FFF2-40B4-BE49-F238E27FC236}">
                  <a16:creationId xmlns:a16="http://schemas.microsoft.com/office/drawing/2014/main" id="{7B3E46A5-3F1F-4DD3-B310-AE520F7BEBE8}"/>
                </a:ext>
              </a:extLst>
            </p:cNvPr>
            <p:cNvSpPr txBox="1"/>
            <p:nvPr/>
          </p:nvSpPr>
          <p:spPr>
            <a:xfrm>
              <a:off x="1087999" y="1959318"/>
              <a:ext cx="2156936" cy="894604"/>
            </a:xfrm>
            <a:prstGeom prst="rect">
              <a:avLst/>
            </a:prstGeom>
            <a:noFill/>
          </p:spPr>
          <p:txBody>
            <a:bodyPr wrap="square" rtlCol="0">
              <a:spAutoFit/>
              <a:scene3d>
                <a:camera prst="orthographicFront"/>
                <a:lightRig rig="threePt" dir="t"/>
              </a:scene3d>
              <a:sp3d contourW="12700"/>
            </a:bodyPr>
            <a:lstStyle/>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单击此处键入单击此处</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键入文本单击此处键入文本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单击此处单击入单击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grpSp>
    </p:spTree>
    <p:extLst>
      <p:ext uri="{BB962C8B-B14F-4D97-AF65-F5344CB8AC3E}">
        <p14:creationId xmlns:p14="http://schemas.microsoft.com/office/powerpoint/2010/main" val="16979019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片包含 室内, 天花板, 桌子, 窗户&#10;&#10;描述已自动生成">
            <a:extLst>
              <a:ext uri="{FF2B5EF4-FFF2-40B4-BE49-F238E27FC236}">
                <a16:creationId xmlns:a16="http://schemas.microsoft.com/office/drawing/2014/main" id="{593AF9B8-DC79-4D57-B85A-AD33A1FC25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矩形 10">
            <a:extLst>
              <a:ext uri="{FF2B5EF4-FFF2-40B4-BE49-F238E27FC236}">
                <a16:creationId xmlns:a16="http://schemas.microsoft.com/office/drawing/2014/main" id="{4F802C52-1F47-4E83-8991-09E72C2A22DB}"/>
              </a:ext>
            </a:extLst>
          </p:cNvPr>
          <p:cNvSpPr/>
          <p:nvPr/>
        </p:nvSpPr>
        <p:spPr>
          <a:xfrm flipH="1">
            <a:off x="0" y="0"/>
            <a:ext cx="12192000" cy="6858000"/>
          </a:xfrm>
          <a:prstGeom prst="rect">
            <a:avLst/>
          </a:prstGeom>
          <a:gradFill flip="none" rotWithShape="1">
            <a:gsLst>
              <a:gs pos="100000">
                <a:srgbClr val="F26B2A">
                  <a:alpha val="80000"/>
                </a:srgbClr>
              </a:gs>
              <a:gs pos="0">
                <a:srgbClr val="FDC830">
                  <a:alpha val="80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panose="020B0503020204020204" pitchFamily="34" charset="-122"/>
              <a:cs typeface="+mn-cs"/>
            </a:endParaRPr>
          </a:p>
        </p:txBody>
      </p:sp>
      <p:sp>
        <p:nvSpPr>
          <p:cNvPr id="36" name="矩形 35">
            <a:extLst>
              <a:ext uri="{FF2B5EF4-FFF2-40B4-BE49-F238E27FC236}">
                <a16:creationId xmlns:a16="http://schemas.microsoft.com/office/drawing/2014/main" id="{720E1144-9258-456A-8CEC-C97B1008296A}"/>
              </a:ext>
            </a:extLst>
          </p:cNvPr>
          <p:cNvSpPr/>
          <p:nvPr/>
        </p:nvSpPr>
        <p:spPr>
          <a:xfrm>
            <a:off x="166914" y="144463"/>
            <a:ext cx="11858172" cy="6569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8" name="椭圆 37">
            <a:extLst>
              <a:ext uri="{FF2B5EF4-FFF2-40B4-BE49-F238E27FC236}">
                <a16:creationId xmlns:a16="http://schemas.microsoft.com/office/drawing/2014/main" id="{B6AFEC6E-BAC7-465B-9708-258384645DCB}"/>
              </a:ext>
            </a:extLst>
          </p:cNvPr>
          <p:cNvSpPr/>
          <p:nvPr/>
        </p:nvSpPr>
        <p:spPr>
          <a:xfrm>
            <a:off x="459458" y="339525"/>
            <a:ext cx="643646" cy="643645"/>
          </a:xfrm>
          <a:prstGeom prst="ellipse">
            <a:avLst/>
          </a:prstGeom>
          <a:gradFill>
            <a:gsLst>
              <a:gs pos="100000">
                <a:srgbClr val="F26B2A"/>
              </a:gs>
              <a:gs pos="0">
                <a:srgbClr val="FDC830"/>
              </a:gs>
            </a:gsLst>
            <a:lin ang="27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优设标题黑" panose="00000500000000000000" pitchFamily="2" charset="-122"/>
              <a:ea typeface="优设标题黑" panose="00000500000000000000" pitchFamily="2" charset="-122"/>
              <a:cs typeface="+mn-cs"/>
            </a:endParaRPr>
          </a:p>
        </p:txBody>
      </p:sp>
      <p:sp>
        <p:nvSpPr>
          <p:cNvPr id="39" name="文本框 38">
            <a:extLst>
              <a:ext uri="{FF2B5EF4-FFF2-40B4-BE49-F238E27FC236}">
                <a16:creationId xmlns:a16="http://schemas.microsoft.com/office/drawing/2014/main" id="{EE9CD1F5-FFD0-4F9A-AB86-22713DB47AFE}"/>
              </a:ext>
            </a:extLst>
          </p:cNvPr>
          <p:cNvSpPr txBox="1"/>
          <p:nvPr/>
        </p:nvSpPr>
        <p:spPr>
          <a:xfrm>
            <a:off x="459462" y="476681"/>
            <a:ext cx="64363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rPr>
              <a:t>04</a:t>
            </a:r>
            <a:endParaRPr kumimoji="0" lang="zh-CN" altLang="en-US"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40" name="文本框 39">
            <a:extLst>
              <a:ext uri="{FF2B5EF4-FFF2-40B4-BE49-F238E27FC236}">
                <a16:creationId xmlns:a16="http://schemas.microsoft.com/office/drawing/2014/main" id="{D9D14F97-E0DC-4AB6-9F18-AE82FED6F4B6}"/>
              </a:ext>
            </a:extLst>
          </p:cNvPr>
          <p:cNvSpPr txBox="1"/>
          <p:nvPr/>
        </p:nvSpPr>
        <p:spPr>
          <a:xfrm>
            <a:off x="1229000" y="385694"/>
            <a:ext cx="1770659"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a:gsLst>
                    <a:gs pos="100000">
                      <a:srgbClr val="F26B2A"/>
                    </a:gs>
                    <a:gs pos="0">
                      <a:srgbClr val="FDC830"/>
                    </a:gs>
                  </a:gsLst>
                  <a:lin ang="2700000" scaled="1"/>
                </a:gradFill>
                <a:uLnTx/>
                <a:uFillTx/>
                <a:latin typeface="胡晓波男神体" panose="02010600030101010101" pitchFamily="2" charset="-122"/>
                <a:ea typeface="胡晓波男神体" panose="02010600030101010101" pitchFamily="2" charset="-122"/>
                <a:cs typeface="胡晓波男神体" panose="02010600030101010101" pitchFamily="2" charset="-122"/>
              </a:rPr>
              <a:t>教育文化学</a:t>
            </a:r>
          </a:p>
        </p:txBody>
      </p:sp>
      <p:sp>
        <p:nvSpPr>
          <p:cNvPr id="41" name="文本框 40">
            <a:extLst>
              <a:ext uri="{FF2B5EF4-FFF2-40B4-BE49-F238E27FC236}">
                <a16:creationId xmlns:a16="http://schemas.microsoft.com/office/drawing/2014/main" id="{1961A296-8EF4-4164-A568-B8021AF75C81}"/>
              </a:ext>
            </a:extLst>
          </p:cNvPr>
          <p:cNvSpPr txBox="1"/>
          <p:nvPr/>
        </p:nvSpPr>
        <p:spPr>
          <a:xfrm>
            <a:off x="1245146" y="755026"/>
            <a:ext cx="2157000"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800" b="0" u="none" strike="noStrike" kern="1200" cap="none" spc="0" normalizeH="0" baseline="0" noProof="0" dirty="0">
                <a:ln>
                  <a:noFill/>
                </a:ln>
                <a:gradFill>
                  <a:gsLst>
                    <a:gs pos="100000">
                      <a:srgbClr val="F26B2A"/>
                    </a:gs>
                    <a:gs pos="0">
                      <a:srgbClr val="FDC830"/>
                    </a:gs>
                  </a:gsLst>
                  <a:lin ang="2700000" scaled="1"/>
                </a:gradFill>
                <a:uLnTx/>
                <a:uFillTx/>
                <a:latin typeface="思源黑体 CN Light" panose="020B0300000000000000" pitchFamily="34" charset="-122"/>
                <a:ea typeface="思源黑体 CN Light" panose="020B0300000000000000" pitchFamily="34" charset="-122"/>
                <a:cs typeface="+mn-cs"/>
              </a:rPr>
              <a:t>EDUCATIONAL CULTURE</a:t>
            </a:r>
          </a:p>
        </p:txBody>
      </p:sp>
      <p:sp>
        <p:nvSpPr>
          <p:cNvPr id="30" name="Line 57">
            <a:extLst>
              <a:ext uri="{FF2B5EF4-FFF2-40B4-BE49-F238E27FC236}">
                <a16:creationId xmlns:a16="http://schemas.microsoft.com/office/drawing/2014/main" id="{7AB00AC3-2933-4EED-80A8-29F303F9EA69}"/>
              </a:ext>
            </a:extLst>
          </p:cNvPr>
          <p:cNvSpPr>
            <a:spLocks noChangeShapeType="1"/>
          </p:cNvSpPr>
          <p:nvPr/>
        </p:nvSpPr>
        <p:spPr bwMode="auto">
          <a:xfrm>
            <a:off x="4038590" y="2785050"/>
            <a:ext cx="0" cy="416088"/>
          </a:xfrm>
          <a:prstGeom prst="line">
            <a:avLst/>
          </a:prstGeom>
          <a:noFill/>
          <a:ln w="47625" cap="flat">
            <a:solidFill>
              <a:sysClr val="windowText" lastClr="000000">
                <a:lumMod val="50000"/>
                <a:lumOff val="50000"/>
              </a:sys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31" name="Oval 58">
            <a:extLst>
              <a:ext uri="{FF2B5EF4-FFF2-40B4-BE49-F238E27FC236}">
                <a16:creationId xmlns:a16="http://schemas.microsoft.com/office/drawing/2014/main" id="{90882F6A-E109-4E3A-A6A0-5594E2FE7CAA}"/>
              </a:ext>
            </a:extLst>
          </p:cNvPr>
          <p:cNvSpPr>
            <a:spLocks noChangeArrowheads="1"/>
          </p:cNvSpPr>
          <p:nvPr/>
        </p:nvSpPr>
        <p:spPr bwMode="auto">
          <a:xfrm>
            <a:off x="3954419" y="2623062"/>
            <a:ext cx="161988" cy="161988"/>
          </a:xfrm>
          <a:prstGeom prst="ellipse">
            <a:avLst/>
          </a:prstGeom>
          <a:noFill/>
          <a:ln w="47625" cap="flat">
            <a:solidFill>
              <a:sysClr val="windowText" lastClr="000000">
                <a:lumMod val="50000"/>
                <a:lumOff val="50000"/>
              </a:sys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32" name="Freeform 59">
            <a:extLst>
              <a:ext uri="{FF2B5EF4-FFF2-40B4-BE49-F238E27FC236}">
                <a16:creationId xmlns:a16="http://schemas.microsoft.com/office/drawing/2014/main" id="{E3496B40-16F4-494E-ABEB-AB1439E86985}"/>
              </a:ext>
            </a:extLst>
          </p:cNvPr>
          <p:cNvSpPr>
            <a:spLocks/>
          </p:cNvSpPr>
          <p:nvPr/>
        </p:nvSpPr>
        <p:spPr bwMode="auto">
          <a:xfrm>
            <a:off x="4049706" y="3212254"/>
            <a:ext cx="1132330" cy="773415"/>
          </a:xfrm>
          <a:custGeom>
            <a:avLst/>
            <a:gdLst>
              <a:gd name="T0" fmla="*/ 0 w 287"/>
              <a:gd name="T1" fmla="*/ 0 h 195"/>
              <a:gd name="T2" fmla="*/ 287 w 287"/>
              <a:gd name="T3" fmla="*/ 195 h 195"/>
            </a:gdLst>
            <a:ahLst/>
            <a:cxnLst>
              <a:cxn ang="0">
                <a:pos x="T0" y="T1"/>
              </a:cxn>
              <a:cxn ang="0">
                <a:pos x="T2" y="T3"/>
              </a:cxn>
            </a:cxnLst>
            <a:rect l="0" t="0" r="r" b="b"/>
            <a:pathLst>
              <a:path w="287" h="195">
                <a:moveTo>
                  <a:pt x="0" y="0"/>
                </a:moveTo>
                <a:cubicBezTo>
                  <a:pt x="148" y="0"/>
                  <a:pt x="211" y="105"/>
                  <a:pt x="287" y="195"/>
                </a:cubicBezTo>
              </a:path>
            </a:pathLst>
          </a:custGeom>
          <a:noFill/>
          <a:ln w="47625" cap="flat">
            <a:solidFill>
              <a:sysClr val="windowText" lastClr="000000">
                <a:lumMod val="50000"/>
                <a:lumOff val="50000"/>
              </a:sys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33" name="Freeform 60">
            <a:extLst>
              <a:ext uri="{FF2B5EF4-FFF2-40B4-BE49-F238E27FC236}">
                <a16:creationId xmlns:a16="http://schemas.microsoft.com/office/drawing/2014/main" id="{69F7C5F3-946C-4CB2-9446-621B8A370C90}"/>
              </a:ext>
            </a:extLst>
          </p:cNvPr>
          <p:cNvSpPr>
            <a:spLocks/>
          </p:cNvSpPr>
          <p:nvPr/>
        </p:nvSpPr>
        <p:spPr bwMode="auto">
          <a:xfrm>
            <a:off x="3199678" y="3212254"/>
            <a:ext cx="859174" cy="444673"/>
          </a:xfrm>
          <a:custGeom>
            <a:avLst/>
            <a:gdLst>
              <a:gd name="T0" fmla="*/ 0 w 218"/>
              <a:gd name="T1" fmla="*/ 112 h 112"/>
              <a:gd name="T2" fmla="*/ 218 w 218"/>
              <a:gd name="T3" fmla="*/ 0 h 112"/>
            </a:gdLst>
            <a:ahLst/>
            <a:cxnLst>
              <a:cxn ang="0">
                <a:pos x="T0" y="T1"/>
              </a:cxn>
              <a:cxn ang="0">
                <a:pos x="T2" y="T3"/>
              </a:cxn>
            </a:cxnLst>
            <a:rect l="0" t="0" r="r" b="b"/>
            <a:pathLst>
              <a:path w="218" h="112">
                <a:moveTo>
                  <a:pt x="0" y="112"/>
                </a:moveTo>
                <a:cubicBezTo>
                  <a:pt x="53" y="51"/>
                  <a:pt x="115" y="0"/>
                  <a:pt x="218" y="0"/>
                </a:cubicBezTo>
              </a:path>
            </a:pathLst>
          </a:custGeom>
          <a:noFill/>
          <a:ln w="47625" cap="flat">
            <a:solidFill>
              <a:sysClr val="windowText" lastClr="000000">
                <a:lumMod val="50000"/>
                <a:lumOff val="50000"/>
              </a:sys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27" name="Line 63">
            <a:extLst>
              <a:ext uri="{FF2B5EF4-FFF2-40B4-BE49-F238E27FC236}">
                <a16:creationId xmlns:a16="http://schemas.microsoft.com/office/drawing/2014/main" id="{5B75748D-606F-4E6A-A60E-47E3FDA4BF40}"/>
              </a:ext>
            </a:extLst>
          </p:cNvPr>
          <p:cNvSpPr>
            <a:spLocks noChangeShapeType="1"/>
          </p:cNvSpPr>
          <p:nvPr/>
        </p:nvSpPr>
        <p:spPr bwMode="auto">
          <a:xfrm flipV="1">
            <a:off x="6041209" y="4511337"/>
            <a:ext cx="0" cy="395442"/>
          </a:xfrm>
          <a:prstGeom prst="line">
            <a:avLst/>
          </a:prstGeom>
          <a:noFill/>
          <a:ln w="47625" cap="flat">
            <a:solidFill>
              <a:sysClr val="windowText" lastClr="000000">
                <a:lumMod val="50000"/>
                <a:lumOff val="50000"/>
              </a:sys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28" name="Oval 64">
            <a:extLst>
              <a:ext uri="{FF2B5EF4-FFF2-40B4-BE49-F238E27FC236}">
                <a16:creationId xmlns:a16="http://schemas.microsoft.com/office/drawing/2014/main" id="{DDCEB7C2-B2C3-4537-8671-E83C15CE1F2B}"/>
              </a:ext>
            </a:extLst>
          </p:cNvPr>
          <p:cNvSpPr>
            <a:spLocks noChangeArrowheads="1"/>
          </p:cNvSpPr>
          <p:nvPr/>
        </p:nvSpPr>
        <p:spPr bwMode="auto">
          <a:xfrm>
            <a:off x="5958627" y="4911543"/>
            <a:ext cx="165165" cy="166752"/>
          </a:xfrm>
          <a:prstGeom prst="ellipse">
            <a:avLst/>
          </a:prstGeom>
          <a:noFill/>
          <a:ln w="47625" cap="flat">
            <a:solidFill>
              <a:sysClr val="windowText" lastClr="000000">
                <a:lumMod val="50000"/>
                <a:lumOff val="50000"/>
              </a:sys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29" name="Freeform 65">
            <a:extLst>
              <a:ext uri="{FF2B5EF4-FFF2-40B4-BE49-F238E27FC236}">
                <a16:creationId xmlns:a16="http://schemas.microsoft.com/office/drawing/2014/main" id="{BC29159E-274A-42A6-9B77-0E4C92777B57}"/>
              </a:ext>
            </a:extLst>
          </p:cNvPr>
          <p:cNvSpPr>
            <a:spLocks/>
          </p:cNvSpPr>
          <p:nvPr/>
        </p:nvSpPr>
        <p:spPr bwMode="auto">
          <a:xfrm>
            <a:off x="5182037" y="3787154"/>
            <a:ext cx="1967681" cy="692421"/>
          </a:xfrm>
          <a:custGeom>
            <a:avLst/>
            <a:gdLst>
              <a:gd name="T0" fmla="*/ 0 w 499"/>
              <a:gd name="T1" fmla="*/ 50 h 175"/>
              <a:gd name="T2" fmla="*/ 229 w 499"/>
              <a:gd name="T3" fmla="*/ 175 h 175"/>
              <a:gd name="T4" fmla="*/ 499 w 499"/>
              <a:gd name="T5" fmla="*/ 0 h 175"/>
            </a:gdLst>
            <a:ahLst/>
            <a:cxnLst>
              <a:cxn ang="0">
                <a:pos x="T0" y="T1"/>
              </a:cxn>
              <a:cxn ang="0">
                <a:pos x="T2" y="T3"/>
              </a:cxn>
              <a:cxn ang="0">
                <a:pos x="T4" y="T5"/>
              </a:cxn>
            </a:cxnLst>
            <a:rect l="0" t="0" r="r" b="b"/>
            <a:pathLst>
              <a:path w="499" h="175">
                <a:moveTo>
                  <a:pt x="0" y="50"/>
                </a:moveTo>
                <a:cubicBezTo>
                  <a:pt x="56" y="117"/>
                  <a:pt x="119" y="175"/>
                  <a:pt x="229" y="175"/>
                </a:cubicBezTo>
                <a:cubicBezTo>
                  <a:pt x="366" y="175"/>
                  <a:pt x="431" y="85"/>
                  <a:pt x="499" y="0"/>
                </a:cubicBezTo>
              </a:path>
            </a:pathLst>
          </a:custGeom>
          <a:noFill/>
          <a:ln w="47625" cap="flat">
            <a:solidFill>
              <a:sysClr val="windowText" lastClr="000000">
                <a:lumMod val="50000"/>
                <a:lumOff val="50000"/>
              </a:sys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24" name="Line 68">
            <a:extLst>
              <a:ext uri="{FF2B5EF4-FFF2-40B4-BE49-F238E27FC236}">
                <a16:creationId xmlns:a16="http://schemas.microsoft.com/office/drawing/2014/main" id="{DF244F1B-935C-4F72-95E0-44303F62B18B}"/>
              </a:ext>
            </a:extLst>
          </p:cNvPr>
          <p:cNvSpPr>
            <a:spLocks noChangeShapeType="1"/>
          </p:cNvSpPr>
          <p:nvPr/>
        </p:nvSpPr>
        <p:spPr bwMode="auto">
          <a:xfrm>
            <a:off x="8154999" y="2785050"/>
            <a:ext cx="0" cy="416088"/>
          </a:xfrm>
          <a:prstGeom prst="line">
            <a:avLst/>
          </a:prstGeom>
          <a:noFill/>
          <a:ln w="47625" cap="flat">
            <a:solidFill>
              <a:sysClr val="windowText" lastClr="000000">
                <a:lumMod val="50000"/>
                <a:lumOff val="50000"/>
              </a:sys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25" name="Oval 69">
            <a:extLst>
              <a:ext uri="{FF2B5EF4-FFF2-40B4-BE49-F238E27FC236}">
                <a16:creationId xmlns:a16="http://schemas.microsoft.com/office/drawing/2014/main" id="{4EB30311-DFAE-44EC-B52D-3F558105CE6F}"/>
              </a:ext>
            </a:extLst>
          </p:cNvPr>
          <p:cNvSpPr>
            <a:spLocks noChangeArrowheads="1"/>
          </p:cNvSpPr>
          <p:nvPr/>
        </p:nvSpPr>
        <p:spPr bwMode="auto">
          <a:xfrm>
            <a:off x="8067652" y="2623062"/>
            <a:ext cx="161988" cy="161988"/>
          </a:xfrm>
          <a:prstGeom prst="ellipse">
            <a:avLst/>
          </a:prstGeom>
          <a:noFill/>
          <a:ln w="47625" cap="flat">
            <a:solidFill>
              <a:sysClr val="windowText" lastClr="000000">
                <a:lumMod val="50000"/>
                <a:lumOff val="50000"/>
              </a:sys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26" name="Freeform 70">
            <a:extLst>
              <a:ext uri="{FF2B5EF4-FFF2-40B4-BE49-F238E27FC236}">
                <a16:creationId xmlns:a16="http://schemas.microsoft.com/office/drawing/2014/main" id="{186F4081-B932-4DA3-87C8-EA3C52ADE0BA}"/>
              </a:ext>
            </a:extLst>
          </p:cNvPr>
          <p:cNvSpPr>
            <a:spLocks/>
          </p:cNvSpPr>
          <p:nvPr/>
        </p:nvSpPr>
        <p:spPr bwMode="auto">
          <a:xfrm>
            <a:off x="7149718" y="3212254"/>
            <a:ext cx="2066144" cy="728947"/>
          </a:xfrm>
          <a:custGeom>
            <a:avLst/>
            <a:gdLst>
              <a:gd name="T0" fmla="*/ 0 w 524"/>
              <a:gd name="T1" fmla="*/ 145 h 184"/>
              <a:gd name="T2" fmla="*/ 246 w 524"/>
              <a:gd name="T3" fmla="*/ 0 h 184"/>
              <a:gd name="T4" fmla="*/ 524 w 524"/>
              <a:gd name="T5" fmla="*/ 184 h 184"/>
            </a:gdLst>
            <a:ahLst/>
            <a:cxnLst>
              <a:cxn ang="0">
                <a:pos x="T0" y="T1"/>
              </a:cxn>
              <a:cxn ang="0">
                <a:pos x="T2" y="T3"/>
              </a:cxn>
              <a:cxn ang="0">
                <a:pos x="T4" y="T5"/>
              </a:cxn>
            </a:cxnLst>
            <a:rect l="0" t="0" r="r" b="b"/>
            <a:pathLst>
              <a:path w="524" h="184">
                <a:moveTo>
                  <a:pt x="0" y="145"/>
                </a:moveTo>
                <a:cubicBezTo>
                  <a:pt x="61" y="70"/>
                  <a:pt x="125" y="0"/>
                  <a:pt x="246" y="0"/>
                </a:cubicBezTo>
                <a:cubicBezTo>
                  <a:pt x="389" y="0"/>
                  <a:pt x="452" y="97"/>
                  <a:pt x="524" y="184"/>
                </a:cubicBezTo>
              </a:path>
            </a:pathLst>
          </a:custGeom>
          <a:noFill/>
          <a:ln w="47625" cap="flat">
            <a:solidFill>
              <a:sysClr val="windowText" lastClr="000000">
                <a:lumMod val="50000"/>
                <a:lumOff val="50000"/>
              </a:sys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21" name="Line 73">
            <a:extLst>
              <a:ext uri="{FF2B5EF4-FFF2-40B4-BE49-F238E27FC236}">
                <a16:creationId xmlns:a16="http://schemas.microsoft.com/office/drawing/2014/main" id="{E1A48C39-E6E3-457D-A1A7-5F5E1767E9AC}"/>
              </a:ext>
            </a:extLst>
          </p:cNvPr>
          <p:cNvSpPr>
            <a:spLocks noChangeShapeType="1"/>
          </p:cNvSpPr>
          <p:nvPr/>
        </p:nvSpPr>
        <p:spPr bwMode="auto">
          <a:xfrm flipV="1">
            <a:off x="2015325" y="4511338"/>
            <a:ext cx="0" cy="395442"/>
          </a:xfrm>
          <a:prstGeom prst="line">
            <a:avLst/>
          </a:prstGeom>
          <a:noFill/>
          <a:ln w="47625" cap="flat">
            <a:solidFill>
              <a:sysClr val="windowText" lastClr="000000">
                <a:lumMod val="50000"/>
                <a:lumOff val="50000"/>
              </a:sys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22" name="Oval 74">
            <a:extLst>
              <a:ext uri="{FF2B5EF4-FFF2-40B4-BE49-F238E27FC236}">
                <a16:creationId xmlns:a16="http://schemas.microsoft.com/office/drawing/2014/main" id="{30988576-A808-4EF9-9B01-085CD57F98D7}"/>
              </a:ext>
            </a:extLst>
          </p:cNvPr>
          <p:cNvSpPr>
            <a:spLocks noChangeArrowheads="1"/>
          </p:cNvSpPr>
          <p:nvPr/>
        </p:nvSpPr>
        <p:spPr bwMode="auto">
          <a:xfrm>
            <a:off x="1927978" y="4911544"/>
            <a:ext cx="165165" cy="166752"/>
          </a:xfrm>
          <a:prstGeom prst="ellipse">
            <a:avLst/>
          </a:prstGeom>
          <a:noFill/>
          <a:ln w="47625" cap="flat">
            <a:solidFill>
              <a:sysClr val="windowText" lastClr="000000">
                <a:lumMod val="50000"/>
                <a:lumOff val="50000"/>
              </a:sys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23" name="Freeform 75">
            <a:extLst>
              <a:ext uri="{FF2B5EF4-FFF2-40B4-BE49-F238E27FC236}">
                <a16:creationId xmlns:a16="http://schemas.microsoft.com/office/drawing/2014/main" id="{451FDB5C-141F-4A1C-9EBF-F5174EF08758}"/>
              </a:ext>
            </a:extLst>
          </p:cNvPr>
          <p:cNvSpPr>
            <a:spLocks/>
          </p:cNvSpPr>
          <p:nvPr/>
        </p:nvSpPr>
        <p:spPr bwMode="auto">
          <a:xfrm>
            <a:off x="0" y="3212255"/>
            <a:ext cx="3206415" cy="1267321"/>
          </a:xfrm>
          <a:custGeom>
            <a:avLst/>
            <a:gdLst>
              <a:gd name="T0" fmla="*/ 0 w 813"/>
              <a:gd name="T1" fmla="*/ 0 h 320"/>
              <a:gd name="T2" fmla="*/ 515 w 813"/>
              <a:gd name="T3" fmla="*/ 320 h 320"/>
              <a:gd name="T4" fmla="*/ 813 w 813"/>
              <a:gd name="T5" fmla="*/ 112 h 320"/>
            </a:gdLst>
            <a:ahLst/>
            <a:cxnLst>
              <a:cxn ang="0">
                <a:pos x="T0" y="T1"/>
              </a:cxn>
              <a:cxn ang="0">
                <a:pos x="T2" y="T3"/>
              </a:cxn>
              <a:cxn ang="0">
                <a:pos x="T4" y="T5"/>
              </a:cxn>
            </a:cxnLst>
            <a:rect l="0" t="0" r="r" b="b"/>
            <a:pathLst>
              <a:path w="813" h="320">
                <a:moveTo>
                  <a:pt x="0" y="0"/>
                </a:moveTo>
                <a:cubicBezTo>
                  <a:pt x="258" y="0"/>
                  <a:pt x="258" y="320"/>
                  <a:pt x="515" y="320"/>
                </a:cubicBezTo>
                <a:cubicBezTo>
                  <a:pt x="670" y="320"/>
                  <a:pt x="732" y="204"/>
                  <a:pt x="813" y="112"/>
                </a:cubicBezTo>
              </a:path>
            </a:pathLst>
          </a:custGeom>
          <a:noFill/>
          <a:ln w="47625" cap="flat">
            <a:solidFill>
              <a:sysClr val="windowText" lastClr="000000">
                <a:lumMod val="50000"/>
                <a:lumOff val="50000"/>
              </a:sys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18" name="Line 78">
            <a:extLst>
              <a:ext uri="{FF2B5EF4-FFF2-40B4-BE49-F238E27FC236}">
                <a16:creationId xmlns:a16="http://schemas.microsoft.com/office/drawing/2014/main" id="{644AEF35-1BA6-4F54-8F92-FB526B478A95}"/>
              </a:ext>
            </a:extLst>
          </p:cNvPr>
          <p:cNvSpPr>
            <a:spLocks noChangeShapeType="1"/>
          </p:cNvSpPr>
          <p:nvPr/>
        </p:nvSpPr>
        <p:spPr bwMode="auto">
          <a:xfrm flipV="1">
            <a:off x="10090916" y="4511338"/>
            <a:ext cx="0" cy="395442"/>
          </a:xfrm>
          <a:prstGeom prst="line">
            <a:avLst/>
          </a:prstGeom>
          <a:noFill/>
          <a:ln w="47625" cap="flat">
            <a:solidFill>
              <a:sysClr val="windowText" lastClr="000000">
                <a:lumMod val="50000"/>
                <a:lumOff val="50000"/>
              </a:sys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19" name="Oval 79">
            <a:extLst>
              <a:ext uri="{FF2B5EF4-FFF2-40B4-BE49-F238E27FC236}">
                <a16:creationId xmlns:a16="http://schemas.microsoft.com/office/drawing/2014/main" id="{8E3DEA25-65B6-4D95-8432-143D68A7BF04}"/>
              </a:ext>
            </a:extLst>
          </p:cNvPr>
          <p:cNvSpPr>
            <a:spLocks noChangeArrowheads="1"/>
          </p:cNvSpPr>
          <p:nvPr/>
        </p:nvSpPr>
        <p:spPr bwMode="auto">
          <a:xfrm>
            <a:off x="10011511" y="4911544"/>
            <a:ext cx="165165" cy="166752"/>
          </a:xfrm>
          <a:prstGeom prst="ellipse">
            <a:avLst/>
          </a:prstGeom>
          <a:noFill/>
          <a:ln w="47625" cap="flat">
            <a:solidFill>
              <a:sysClr val="windowText" lastClr="000000">
                <a:lumMod val="50000"/>
                <a:lumOff val="50000"/>
              </a:sys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20" name="Freeform 80">
            <a:extLst>
              <a:ext uri="{FF2B5EF4-FFF2-40B4-BE49-F238E27FC236}">
                <a16:creationId xmlns:a16="http://schemas.microsoft.com/office/drawing/2014/main" id="{A9CB85DB-ABED-470C-8210-8CDC5BD62C71}"/>
              </a:ext>
            </a:extLst>
          </p:cNvPr>
          <p:cNvSpPr>
            <a:spLocks/>
          </p:cNvSpPr>
          <p:nvPr/>
        </p:nvSpPr>
        <p:spPr bwMode="auto">
          <a:xfrm>
            <a:off x="9219039" y="3212255"/>
            <a:ext cx="2972961" cy="1267321"/>
          </a:xfrm>
          <a:custGeom>
            <a:avLst/>
            <a:gdLst>
              <a:gd name="T0" fmla="*/ 0 w 754"/>
              <a:gd name="T1" fmla="*/ 184 h 320"/>
              <a:gd name="T2" fmla="*/ 238 w 754"/>
              <a:gd name="T3" fmla="*/ 320 h 320"/>
              <a:gd name="T4" fmla="*/ 754 w 754"/>
              <a:gd name="T5" fmla="*/ 0 h 320"/>
            </a:gdLst>
            <a:ahLst/>
            <a:cxnLst>
              <a:cxn ang="0">
                <a:pos x="T0" y="T1"/>
              </a:cxn>
              <a:cxn ang="0">
                <a:pos x="T2" y="T3"/>
              </a:cxn>
              <a:cxn ang="0">
                <a:pos x="T4" y="T5"/>
              </a:cxn>
            </a:cxnLst>
            <a:rect l="0" t="0" r="r" b="b"/>
            <a:pathLst>
              <a:path w="754" h="320">
                <a:moveTo>
                  <a:pt x="0" y="184"/>
                </a:moveTo>
                <a:cubicBezTo>
                  <a:pt x="59" y="255"/>
                  <a:pt x="123" y="320"/>
                  <a:pt x="238" y="320"/>
                </a:cubicBezTo>
                <a:cubicBezTo>
                  <a:pt x="496" y="320"/>
                  <a:pt x="496" y="0"/>
                  <a:pt x="754" y="0"/>
                </a:cubicBezTo>
              </a:path>
            </a:pathLst>
          </a:custGeom>
          <a:noFill/>
          <a:ln w="47625" cap="flat">
            <a:solidFill>
              <a:sysClr val="windowText" lastClr="000000">
                <a:lumMod val="50000"/>
                <a:lumOff val="50000"/>
              </a:sys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35" name="Oval 76">
            <a:extLst>
              <a:ext uri="{FF2B5EF4-FFF2-40B4-BE49-F238E27FC236}">
                <a16:creationId xmlns:a16="http://schemas.microsoft.com/office/drawing/2014/main" id="{7A3485C8-C4FE-4CA0-A321-18255ED34AC8}"/>
              </a:ext>
            </a:extLst>
          </p:cNvPr>
          <p:cNvSpPr>
            <a:spLocks noChangeArrowheads="1"/>
          </p:cNvSpPr>
          <p:nvPr/>
        </p:nvSpPr>
        <p:spPr bwMode="auto">
          <a:xfrm>
            <a:off x="1222853" y="2540480"/>
            <a:ext cx="1569063" cy="1575416"/>
          </a:xfrm>
          <a:prstGeom prst="ellipse">
            <a:avLst/>
          </a:pr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42" name="Oval 77">
            <a:extLst>
              <a:ext uri="{FF2B5EF4-FFF2-40B4-BE49-F238E27FC236}">
                <a16:creationId xmlns:a16="http://schemas.microsoft.com/office/drawing/2014/main" id="{D41BE693-3A24-4720-B815-1804310C19BA}"/>
              </a:ext>
            </a:extLst>
          </p:cNvPr>
          <p:cNvSpPr>
            <a:spLocks noChangeArrowheads="1"/>
          </p:cNvSpPr>
          <p:nvPr/>
        </p:nvSpPr>
        <p:spPr bwMode="auto">
          <a:xfrm>
            <a:off x="1415015" y="2729466"/>
            <a:ext cx="1187914" cy="119585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43" name="文本框 7">
            <a:extLst>
              <a:ext uri="{FF2B5EF4-FFF2-40B4-BE49-F238E27FC236}">
                <a16:creationId xmlns:a16="http://schemas.microsoft.com/office/drawing/2014/main" id="{EA2055BC-F4C9-499D-9A16-055BEAB135B1}"/>
              </a:ext>
            </a:extLst>
          </p:cNvPr>
          <p:cNvSpPr txBox="1"/>
          <p:nvPr/>
        </p:nvSpPr>
        <p:spPr bwMode="auto">
          <a:xfrm>
            <a:off x="1529597" y="3148967"/>
            <a:ext cx="971455"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20XX</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45" name="Rectangle 16">
            <a:extLst>
              <a:ext uri="{FF2B5EF4-FFF2-40B4-BE49-F238E27FC236}">
                <a16:creationId xmlns:a16="http://schemas.microsoft.com/office/drawing/2014/main" id="{53D04FCC-327C-4C27-B424-741EB2DFDD38}"/>
              </a:ext>
            </a:extLst>
          </p:cNvPr>
          <p:cNvSpPr/>
          <p:nvPr/>
        </p:nvSpPr>
        <p:spPr>
          <a:xfrm flipH="1">
            <a:off x="893698" y="5713073"/>
            <a:ext cx="2243252" cy="794320"/>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6" name="Title 11">
            <a:extLst>
              <a:ext uri="{FF2B5EF4-FFF2-40B4-BE49-F238E27FC236}">
                <a16:creationId xmlns:a16="http://schemas.microsoft.com/office/drawing/2014/main" id="{E82D38F8-5427-42DC-8541-293F2689A8EC}"/>
              </a:ext>
            </a:extLst>
          </p:cNvPr>
          <p:cNvSpPr txBox="1">
            <a:spLocks/>
          </p:cNvSpPr>
          <p:nvPr/>
        </p:nvSpPr>
        <p:spPr>
          <a:xfrm flipH="1">
            <a:off x="1042031" y="533874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A910F"/>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srgbClr val="FA910F"/>
              </a:solidFill>
              <a:effectLst/>
              <a:uLnTx/>
              <a:uFillTx/>
              <a:latin typeface="思源黑体 CN Bold" panose="020B0800000000000000" pitchFamily="34" charset="-122"/>
              <a:ea typeface="思源黑体 CN Bold" panose="020B0800000000000000" pitchFamily="34" charset="-122"/>
            </a:endParaRPr>
          </a:p>
        </p:txBody>
      </p:sp>
      <p:sp>
        <p:nvSpPr>
          <p:cNvPr id="48" name="Oval 66">
            <a:extLst>
              <a:ext uri="{FF2B5EF4-FFF2-40B4-BE49-F238E27FC236}">
                <a16:creationId xmlns:a16="http://schemas.microsoft.com/office/drawing/2014/main" id="{E4CF68A1-5577-42EE-92DE-1FF106F498A5}"/>
              </a:ext>
            </a:extLst>
          </p:cNvPr>
          <p:cNvSpPr>
            <a:spLocks noChangeArrowheads="1"/>
          </p:cNvSpPr>
          <p:nvPr/>
        </p:nvSpPr>
        <p:spPr bwMode="auto">
          <a:xfrm>
            <a:off x="5296381" y="2650061"/>
            <a:ext cx="1572239" cy="1577003"/>
          </a:xfrm>
          <a:prstGeom prst="ellipse">
            <a:avLst/>
          </a:pr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49" name="Oval 67">
            <a:extLst>
              <a:ext uri="{FF2B5EF4-FFF2-40B4-BE49-F238E27FC236}">
                <a16:creationId xmlns:a16="http://schemas.microsoft.com/office/drawing/2014/main" id="{216CB751-0E0B-4868-B2F4-3148F8DBFD3A}"/>
              </a:ext>
            </a:extLst>
          </p:cNvPr>
          <p:cNvSpPr>
            <a:spLocks noChangeArrowheads="1"/>
          </p:cNvSpPr>
          <p:nvPr/>
        </p:nvSpPr>
        <p:spPr bwMode="auto">
          <a:xfrm>
            <a:off x="5488544" y="2840634"/>
            <a:ext cx="1187914" cy="119585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50" name="文本框 7">
            <a:extLst>
              <a:ext uri="{FF2B5EF4-FFF2-40B4-BE49-F238E27FC236}">
                <a16:creationId xmlns:a16="http://schemas.microsoft.com/office/drawing/2014/main" id="{117DE7A3-4ABB-43AD-8AE3-8A278F9B48B9}"/>
              </a:ext>
            </a:extLst>
          </p:cNvPr>
          <p:cNvSpPr txBox="1"/>
          <p:nvPr/>
        </p:nvSpPr>
        <p:spPr bwMode="auto">
          <a:xfrm>
            <a:off x="5608684" y="3276017"/>
            <a:ext cx="971455"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20XX</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52" name="Rectangle 16">
            <a:extLst>
              <a:ext uri="{FF2B5EF4-FFF2-40B4-BE49-F238E27FC236}">
                <a16:creationId xmlns:a16="http://schemas.microsoft.com/office/drawing/2014/main" id="{B607484C-B2F4-4236-90C1-4858B4F50595}"/>
              </a:ext>
            </a:extLst>
          </p:cNvPr>
          <p:cNvSpPr/>
          <p:nvPr/>
        </p:nvSpPr>
        <p:spPr>
          <a:xfrm flipH="1">
            <a:off x="4919583" y="5713073"/>
            <a:ext cx="2243252" cy="794320"/>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53" name="Title 11">
            <a:extLst>
              <a:ext uri="{FF2B5EF4-FFF2-40B4-BE49-F238E27FC236}">
                <a16:creationId xmlns:a16="http://schemas.microsoft.com/office/drawing/2014/main" id="{B20AF7F2-E52B-44E2-9E02-F70658460DBA}"/>
              </a:ext>
            </a:extLst>
          </p:cNvPr>
          <p:cNvSpPr txBox="1">
            <a:spLocks/>
          </p:cNvSpPr>
          <p:nvPr/>
        </p:nvSpPr>
        <p:spPr>
          <a:xfrm flipH="1">
            <a:off x="5067916" y="533874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A910F"/>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srgbClr val="FA910F"/>
              </a:solidFill>
              <a:effectLst/>
              <a:uLnTx/>
              <a:uFillTx/>
              <a:latin typeface="思源黑体 CN Bold" panose="020B0800000000000000" pitchFamily="34" charset="-122"/>
              <a:ea typeface="思源黑体 CN Bold" panose="020B0800000000000000" pitchFamily="34" charset="-122"/>
            </a:endParaRPr>
          </a:p>
        </p:txBody>
      </p:sp>
      <p:sp>
        <p:nvSpPr>
          <p:cNvPr id="55" name="Oval 81">
            <a:extLst>
              <a:ext uri="{FF2B5EF4-FFF2-40B4-BE49-F238E27FC236}">
                <a16:creationId xmlns:a16="http://schemas.microsoft.com/office/drawing/2014/main" id="{3C1182E1-998F-4AF8-A05C-8E697E4114C7}"/>
              </a:ext>
            </a:extLst>
          </p:cNvPr>
          <p:cNvSpPr>
            <a:spLocks noChangeArrowheads="1"/>
          </p:cNvSpPr>
          <p:nvPr/>
        </p:nvSpPr>
        <p:spPr bwMode="auto">
          <a:xfrm>
            <a:off x="9373086" y="2650061"/>
            <a:ext cx="1569063" cy="1577003"/>
          </a:xfrm>
          <a:prstGeom prst="ellipse">
            <a:avLst/>
          </a:pr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56" name="Oval 82">
            <a:extLst>
              <a:ext uri="{FF2B5EF4-FFF2-40B4-BE49-F238E27FC236}">
                <a16:creationId xmlns:a16="http://schemas.microsoft.com/office/drawing/2014/main" id="{FE3FC6D9-0C86-4EE7-8DC0-DA598E151C02}"/>
              </a:ext>
            </a:extLst>
          </p:cNvPr>
          <p:cNvSpPr>
            <a:spLocks noChangeArrowheads="1"/>
          </p:cNvSpPr>
          <p:nvPr/>
        </p:nvSpPr>
        <p:spPr bwMode="auto">
          <a:xfrm>
            <a:off x="9562072" y="2840634"/>
            <a:ext cx="1187914" cy="119585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57" name="文本框 7">
            <a:extLst>
              <a:ext uri="{FF2B5EF4-FFF2-40B4-BE49-F238E27FC236}">
                <a16:creationId xmlns:a16="http://schemas.microsoft.com/office/drawing/2014/main" id="{74671F67-8AD0-41DC-B1CC-DBDF2E0FE588}"/>
              </a:ext>
            </a:extLst>
          </p:cNvPr>
          <p:cNvSpPr txBox="1"/>
          <p:nvPr/>
        </p:nvSpPr>
        <p:spPr bwMode="auto">
          <a:xfrm>
            <a:off x="9687771" y="3276017"/>
            <a:ext cx="971455"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20XX</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59" name="Rectangle 16">
            <a:extLst>
              <a:ext uri="{FF2B5EF4-FFF2-40B4-BE49-F238E27FC236}">
                <a16:creationId xmlns:a16="http://schemas.microsoft.com/office/drawing/2014/main" id="{EBC742FE-67A7-430C-8DD3-2E9BEA0BCD7A}"/>
              </a:ext>
            </a:extLst>
          </p:cNvPr>
          <p:cNvSpPr/>
          <p:nvPr/>
        </p:nvSpPr>
        <p:spPr>
          <a:xfrm flipH="1">
            <a:off x="8969290" y="5713073"/>
            <a:ext cx="2243252" cy="794320"/>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60" name="Title 11">
            <a:extLst>
              <a:ext uri="{FF2B5EF4-FFF2-40B4-BE49-F238E27FC236}">
                <a16:creationId xmlns:a16="http://schemas.microsoft.com/office/drawing/2014/main" id="{694B0E4C-1577-4833-9FA8-67AF20806405}"/>
              </a:ext>
            </a:extLst>
          </p:cNvPr>
          <p:cNvSpPr txBox="1">
            <a:spLocks/>
          </p:cNvSpPr>
          <p:nvPr/>
        </p:nvSpPr>
        <p:spPr>
          <a:xfrm flipH="1">
            <a:off x="9117623" y="533874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A910F"/>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srgbClr val="FA910F"/>
              </a:solidFill>
              <a:effectLst/>
              <a:uLnTx/>
              <a:uFillTx/>
              <a:latin typeface="思源黑体 CN Bold" panose="020B0800000000000000" pitchFamily="34" charset="-122"/>
              <a:ea typeface="思源黑体 CN Bold" panose="020B0800000000000000" pitchFamily="34" charset="-122"/>
            </a:endParaRPr>
          </a:p>
        </p:txBody>
      </p:sp>
      <p:sp>
        <p:nvSpPr>
          <p:cNvPr id="62" name="Oval 61">
            <a:extLst>
              <a:ext uri="{FF2B5EF4-FFF2-40B4-BE49-F238E27FC236}">
                <a16:creationId xmlns:a16="http://schemas.microsoft.com/office/drawing/2014/main" id="{0A873646-AEA4-43A4-B878-CCB55FED3B21}"/>
              </a:ext>
            </a:extLst>
          </p:cNvPr>
          <p:cNvSpPr>
            <a:spLocks noChangeArrowheads="1"/>
          </p:cNvSpPr>
          <p:nvPr/>
        </p:nvSpPr>
        <p:spPr bwMode="auto">
          <a:xfrm>
            <a:off x="3273117" y="3434592"/>
            <a:ext cx="1569063" cy="1580180"/>
          </a:xfrm>
          <a:prstGeom prst="ellipse">
            <a:avLst/>
          </a:prstGeom>
          <a:solidFill>
            <a:schemeClr val="tx1">
              <a:lumMod val="65000"/>
              <a:lumOff val="35000"/>
            </a:scheme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63" name="Oval 62">
            <a:extLst>
              <a:ext uri="{FF2B5EF4-FFF2-40B4-BE49-F238E27FC236}">
                <a16:creationId xmlns:a16="http://schemas.microsoft.com/office/drawing/2014/main" id="{5D1ABAF2-6CD3-4D11-8902-B9A7D5461C3B}"/>
              </a:ext>
            </a:extLst>
          </p:cNvPr>
          <p:cNvSpPr>
            <a:spLocks noChangeArrowheads="1"/>
          </p:cNvSpPr>
          <p:nvPr/>
        </p:nvSpPr>
        <p:spPr bwMode="auto">
          <a:xfrm>
            <a:off x="3462103" y="3628342"/>
            <a:ext cx="1191090" cy="119267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64" name="文本框 7">
            <a:extLst>
              <a:ext uri="{FF2B5EF4-FFF2-40B4-BE49-F238E27FC236}">
                <a16:creationId xmlns:a16="http://schemas.microsoft.com/office/drawing/2014/main" id="{682590F1-FAF1-4A2F-AE7A-B2BECB6B7AEC}"/>
              </a:ext>
            </a:extLst>
          </p:cNvPr>
          <p:cNvSpPr txBox="1"/>
          <p:nvPr/>
        </p:nvSpPr>
        <p:spPr bwMode="auto">
          <a:xfrm>
            <a:off x="3576128" y="4050723"/>
            <a:ext cx="971455"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20XX</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66" name="Rectangle 16">
            <a:extLst>
              <a:ext uri="{FF2B5EF4-FFF2-40B4-BE49-F238E27FC236}">
                <a16:creationId xmlns:a16="http://schemas.microsoft.com/office/drawing/2014/main" id="{742D0AC6-8B75-4516-968C-C8C9B2D13EB8}"/>
              </a:ext>
            </a:extLst>
          </p:cNvPr>
          <p:cNvSpPr/>
          <p:nvPr/>
        </p:nvSpPr>
        <p:spPr>
          <a:xfrm flipH="1">
            <a:off x="2913787" y="1535733"/>
            <a:ext cx="2243252" cy="794320"/>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67" name="Title 11">
            <a:extLst>
              <a:ext uri="{FF2B5EF4-FFF2-40B4-BE49-F238E27FC236}">
                <a16:creationId xmlns:a16="http://schemas.microsoft.com/office/drawing/2014/main" id="{59FDDEF5-2F46-43ED-9F53-D639D33C45F7}"/>
              </a:ext>
            </a:extLst>
          </p:cNvPr>
          <p:cNvSpPr txBox="1">
            <a:spLocks/>
          </p:cNvSpPr>
          <p:nvPr/>
        </p:nvSpPr>
        <p:spPr>
          <a:xfrm flipH="1">
            <a:off x="3062120" y="116140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69" name="Oval 71">
            <a:extLst>
              <a:ext uri="{FF2B5EF4-FFF2-40B4-BE49-F238E27FC236}">
                <a16:creationId xmlns:a16="http://schemas.microsoft.com/office/drawing/2014/main" id="{EEAA700A-DB2B-4E19-8017-3F4F4D50746C}"/>
              </a:ext>
            </a:extLst>
          </p:cNvPr>
          <p:cNvSpPr>
            <a:spLocks noChangeArrowheads="1"/>
          </p:cNvSpPr>
          <p:nvPr/>
        </p:nvSpPr>
        <p:spPr bwMode="auto">
          <a:xfrm>
            <a:off x="7386348" y="3564817"/>
            <a:ext cx="1572239" cy="1580180"/>
          </a:xfrm>
          <a:prstGeom prst="ellipse">
            <a:avLst/>
          </a:pr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lang="zh-CN" altLang="en-US" sz="1600" kern="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70" name="Oval 72">
            <a:extLst>
              <a:ext uri="{FF2B5EF4-FFF2-40B4-BE49-F238E27FC236}">
                <a16:creationId xmlns:a16="http://schemas.microsoft.com/office/drawing/2014/main" id="{91A0BAA3-F22D-4C32-854C-D9CE225C1BD8}"/>
              </a:ext>
            </a:extLst>
          </p:cNvPr>
          <p:cNvSpPr>
            <a:spLocks noChangeArrowheads="1"/>
          </p:cNvSpPr>
          <p:nvPr/>
        </p:nvSpPr>
        <p:spPr bwMode="auto">
          <a:xfrm>
            <a:off x="7578510" y="3760156"/>
            <a:ext cx="1187914" cy="119109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71" name="文本框 7">
            <a:extLst>
              <a:ext uri="{FF2B5EF4-FFF2-40B4-BE49-F238E27FC236}">
                <a16:creationId xmlns:a16="http://schemas.microsoft.com/office/drawing/2014/main" id="{DFBAC135-3661-43AE-A8AC-3DC04868A95C}"/>
              </a:ext>
            </a:extLst>
          </p:cNvPr>
          <p:cNvSpPr txBox="1"/>
          <p:nvPr/>
        </p:nvSpPr>
        <p:spPr bwMode="auto">
          <a:xfrm>
            <a:off x="7697062" y="4189981"/>
            <a:ext cx="971455"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20XX</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Rectangle 16">
            <a:extLst>
              <a:ext uri="{FF2B5EF4-FFF2-40B4-BE49-F238E27FC236}">
                <a16:creationId xmlns:a16="http://schemas.microsoft.com/office/drawing/2014/main" id="{1D943D64-B635-4572-8741-0BA228FD14C8}"/>
              </a:ext>
            </a:extLst>
          </p:cNvPr>
          <p:cNvSpPr/>
          <p:nvPr/>
        </p:nvSpPr>
        <p:spPr>
          <a:xfrm flipH="1">
            <a:off x="6975787" y="1535733"/>
            <a:ext cx="2243252" cy="794320"/>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74" name="Title 11">
            <a:extLst>
              <a:ext uri="{FF2B5EF4-FFF2-40B4-BE49-F238E27FC236}">
                <a16:creationId xmlns:a16="http://schemas.microsoft.com/office/drawing/2014/main" id="{FD3B6FD1-3755-445B-80AD-98B9826B0CA6}"/>
              </a:ext>
            </a:extLst>
          </p:cNvPr>
          <p:cNvSpPr txBox="1">
            <a:spLocks/>
          </p:cNvSpPr>
          <p:nvPr/>
        </p:nvSpPr>
        <p:spPr>
          <a:xfrm flipH="1">
            <a:off x="7124120" y="116140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41973911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片包含 室内, 天花板, 桌子, 窗户&#10;&#10;描述已自动生成">
            <a:extLst>
              <a:ext uri="{FF2B5EF4-FFF2-40B4-BE49-F238E27FC236}">
                <a16:creationId xmlns:a16="http://schemas.microsoft.com/office/drawing/2014/main" id="{593AF9B8-DC79-4D57-B85A-AD33A1FC25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矩形 10">
            <a:extLst>
              <a:ext uri="{FF2B5EF4-FFF2-40B4-BE49-F238E27FC236}">
                <a16:creationId xmlns:a16="http://schemas.microsoft.com/office/drawing/2014/main" id="{4F802C52-1F47-4E83-8991-09E72C2A22DB}"/>
              </a:ext>
            </a:extLst>
          </p:cNvPr>
          <p:cNvSpPr/>
          <p:nvPr/>
        </p:nvSpPr>
        <p:spPr>
          <a:xfrm flipH="1">
            <a:off x="0" y="0"/>
            <a:ext cx="12192000" cy="6858000"/>
          </a:xfrm>
          <a:prstGeom prst="rect">
            <a:avLst/>
          </a:prstGeom>
          <a:gradFill flip="none" rotWithShape="1">
            <a:gsLst>
              <a:gs pos="100000">
                <a:srgbClr val="F26B2A">
                  <a:alpha val="80000"/>
                </a:srgbClr>
              </a:gs>
              <a:gs pos="0">
                <a:srgbClr val="FDC830">
                  <a:alpha val="80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panose="020B0503020204020204" pitchFamily="34" charset="-122"/>
              <a:cs typeface="+mn-cs"/>
            </a:endParaRPr>
          </a:p>
        </p:txBody>
      </p:sp>
      <p:sp>
        <p:nvSpPr>
          <p:cNvPr id="36" name="矩形 35">
            <a:extLst>
              <a:ext uri="{FF2B5EF4-FFF2-40B4-BE49-F238E27FC236}">
                <a16:creationId xmlns:a16="http://schemas.microsoft.com/office/drawing/2014/main" id="{720E1144-9258-456A-8CEC-C97B1008296A}"/>
              </a:ext>
            </a:extLst>
          </p:cNvPr>
          <p:cNvSpPr/>
          <p:nvPr/>
        </p:nvSpPr>
        <p:spPr>
          <a:xfrm>
            <a:off x="166914" y="144463"/>
            <a:ext cx="11858172" cy="6569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8" name="椭圆 37">
            <a:extLst>
              <a:ext uri="{FF2B5EF4-FFF2-40B4-BE49-F238E27FC236}">
                <a16:creationId xmlns:a16="http://schemas.microsoft.com/office/drawing/2014/main" id="{B6AFEC6E-BAC7-465B-9708-258384645DCB}"/>
              </a:ext>
            </a:extLst>
          </p:cNvPr>
          <p:cNvSpPr/>
          <p:nvPr/>
        </p:nvSpPr>
        <p:spPr>
          <a:xfrm>
            <a:off x="459458" y="339525"/>
            <a:ext cx="643646" cy="643645"/>
          </a:xfrm>
          <a:prstGeom prst="ellipse">
            <a:avLst/>
          </a:prstGeom>
          <a:gradFill>
            <a:gsLst>
              <a:gs pos="100000">
                <a:srgbClr val="F26B2A"/>
              </a:gs>
              <a:gs pos="0">
                <a:srgbClr val="FDC830"/>
              </a:gs>
            </a:gsLst>
            <a:lin ang="27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优设标题黑" panose="00000500000000000000" pitchFamily="2" charset="-122"/>
              <a:ea typeface="优设标题黑" panose="00000500000000000000" pitchFamily="2" charset="-122"/>
              <a:cs typeface="+mn-cs"/>
            </a:endParaRPr>
          </a:p>
        </p:txBody>
      </p:sp>
      <p:sp>
        <p:nvSpPr>
          <p:cNvPr id="39" name="文本框 38">
            <a:extLst>
              <a:ext uri="{FF2B5EF4-FFF2-40B4-BE49-F238E27FC236}">
                <a16:creationId xmlns:a16="http://schemas.microsoft.com/office/drawing/2014/main" id="{EE9CD1F5-FFD0-4F9A-AB86-22713DB47AFE}"/>
              </a:ext>
            </a:extLst>
          </p:cNvPr>
          <p:cNvSpPr txBox="1"/>
          <p:nvPr/>
        </p:nvSpPr>
        <p:spPr>
          <a:xfrm>
            <a:off x="459462" y="476681"/>
            <a:ext cx="64363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rPr>
              <a:t>04</a:t>
            </a:r>
            <a:endParaRPr kumimoji="0" lang="zh-CN" altLang="en-US"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40" name="文本框 39">
            <a:extLst>
              <a:ext uri="{FF2B5EF4-FFF2-40B4-BE49-F238E27FC236}">
                <a16:creationId xmlns:a16="http://schemas.microsoft.com/office/drawing/2014/main" id="{D9D14F97-E0DC-4AB6-9F18-AE82FED6F4B6}"/>
              </a:ext>
            </a:extLst>
          </p:cNvPr>
          <p:cNvSpPr txBox="1"/>
          <p:nvPr/>
        </p:nvSpPr>
        <p:spPr>
          <a:xfrm>
            <a:off x="1229000" y="385694"/>
            <a:ext cx="1770659"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a:gsLst>
                    <a:gs pos="100000">
                      <a:srgbClr val="F26B2A"/>
                    </a:gs>
                    <a:gs pos="0">
                      <a:srgbClr val="FDC830"/>
                    </a:gs>
                  </a:gsLst>
                  <a:lin ang="2700000" scaled="1"/>
                </a:gradFill>
                <a:uLnTx/>
                <a:uFillTx/>
                <a:latin typeface="胡晓波男神体" panose="02010600030101010101" pitchFamily="2" charset="-122"/>
                <a:ea typeface="胡晓波男神体" panose="02010600030101010101" pitchFamily="2" charset="-122"/>
                <a:cs typeface="胡晓波男神体" panose="02010600030101010101" pitchFamily="2" charset="-122"/>
              </a:rPr>
              <a:t>教育文化学</a:t>
            </a:r>
          </a:p>
        </p:txBody>
      </p:sp>
      <p:sp>
        <p:nvSpPr>
          <p:cNvPr id="41" name="文本框 40">
            <a:extLst>
              <a:ext uri="{FF2B5EF4-FFF2-40B4-BE49-F238E27FC236}">
                <a16:creationId xmlns:a16="http://schemas.microsoft.com/office/drawing/2014/main" id="{1961A296-8EF4-4164-A568-B8021AF75C81}"/>
              </a:ext>
            </a:extLst>
          </p:cNvPr>
          <p:cNvSpPr txBox="1"/>
          <p:nvPr/>
        </p:nvSpPr>
        <p:spPr>
          <a:xfrm>
            <a:off x="1245146" y="755026"/>
            <a:ext cx="2157000"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800" b="0" u="none" strike="noStrike" kern="1200" cap="none" spc="0" normalizeH="0" baseline="0" noProof="0" dirty="0">
                <a:ln>
                  <a:noFill/>
                </a:ln>
                <a:gradFill>
                  <a:gsLst>
                    <a:gs pos="100000">
                      <a:srgbClr val="F26B2A"/>
                    </a:gs>
                    <a:gs pos="0">
                      <a:srgbClr val="FDC830"/>
                    </a:gs>
                  </a:gsLst>
                  <a:lin ang="2700000" scaled="1"/>
                </a:gradFill>
                <a:uLnTx/>
                <a:uFillTx/>
                <a:latin typeface="思源黑体 CN Light" panose="020B0300000000000000" pitchFamily="34" charset="-122"/>
                <a:ea typeface="思源黑体 CN Light" panose="020B0300000000000000" pitchFamily="34" charset="-122"/>
                <a:cs typeface="+mn-cs"/>
              </a:rPr>
              <a:t>EDUCATIONAL CULTURE</a:t>
            </a:r>
          </a:p>
        </p:txBody>
      </p:sp>
      <p:cxnSp>
        <p:nvCxnSpPr>
          <p:cNvPr id="13" name="直接连接符 12">
            <a:extLst>
              <a:ext uri="{FF2B5EF4-FFF2-40B4-BE49-F238E27FC236}">
                <a16:creationId xmlns:a16="http://schemas.microsoft.com/office/drawing/2014/main" id="{F0157575-CFBB-48E5-8C88-EDEA05CF1317}"/>
              </a:ext>
            </a:extLst>
          </p:cNvPr>
          <p:cNvCxnSpPr>
            <a:cxnSpLocks/>
          </p:cNvCxnSpPr>
          <p:nvPr/>
        </p:nvCxnSpPr>
        <p:spPr>
          <a:xfrm flipV="1">
            <a:off x="4144387" y="2703382"/>
            <a:ext cx="4077350" cy="1815568"/>
          </a:xfrm>
          <a:prstGeom prst="line">
            <a:avLst/>
          </a:prstGeom>
          <a:noFill/>
          <a:ln w="6350" cap="flat" cmpd="sng" algn="ctr">
            <a:solidFill>
              <a:sysClr val="windowText" lastClr="000000">
                <a:lumMod val="75000"/>
                <a:lumOff val="25000"/>
              </a:sysClr>
            </a:solidFill>
            <a:prstDash val="solid"/>
            <a:miter lim="800000"/>
            <a:headEnd type="oval" w="lg" len="lg"/>
            <a:tailEnd type="oval" w="lg" len="lg"/>
          </a:ln>
          <a:effectLst/>
        </p:spPr>
      </p:cxnSp>
      <p:cxnSp>
        <p:nvCxnSpPr>
          <p:cNvPr id="14" name="直接连接符 13">
            <a:extLst>
              <a:ext uri="{FF2B5EF4-FFF2-40B4-BE49-F238E27FC236}">
                <a16:creationId xmlns:a16="http://schemas.microsoft.com/office/drawing/2014/main" id="{74A6CE23-CDF3-4E7B-AD27-E631393F5F1C}"/>
              </a:ext>
            </a:extLst>
          </p:cNvPr>
          <p:cNvCxnSpPr>
            <a:cxnSpLocks/>
          </p:cNvCxnSpPr>
          <p:nvPr/>
        </p:nvCxnSpPr>
        <p:spPr>
          <a:xfrm>
            <a:off x="4177399" y="3077766"/>
            <a:ext cx="4011326" cy="1066800"/>
          </a:xfrm>
          <a:prstGeom prst="line">
            <a:avLst/>
          </a:prstGeom>
          <a:noFill/>
          <a:ln w="6350" cap="flat" cmpd="sng" algn="ctr">
            <a:solidFill>
              <a:sysClr val="windowText" lastClr="000000">
                <a:lumMod val="75000"/>
                <a:lumOff val="25000"/>
              </a:sysClr>
            </a:solidFill>
            <a:prstDash val="solid"/>
            <a:miter lim="800000"/>
            <a:headEnd type="oval" w="lg" len="lg"/>
            <a:tailEnd type="oval" w="lg" len="lg"/>
          </a:ln>
          <a:effectLst/>
        </p:spPr>
      </p:cxnSp>
      <p:cxnSp>
        <p:nvCxnSpPr>
          <p:cNvPr id="15" name="直接连接符 14">
            <a:extLst>
              <a:ext uri="{FF2B5EF4-FFF2-40B4-BE49-F238E27FC236}">
                <a16:creationId xmlns:a16="http://schemas.microsoft.com/office/drawing/2014/main" id="{95EAF93A-C032-4E59-8118-07E0219C2DFD}"/>
              </a:ext>
            </a:extLst>
          </p:cNvPr>
          <p:cNvCxnSpPr>
            <a:cxnSpLocks/>
          </p:cNvCxnSpPr>
          <p:nvPr/>
        </p:nvCxnSpPr>
        <p:spPr>
          <a:xfrm flipH="1" flipV="1">
            <a:off x="5832224" y="2961324"/>
            <a:ext cx="917250" cy="1698981"/>
          </a:xfrm>
          <a:prstGeom prst="line">
            <a:avLst/>
          </a:prstGeom>
          <a:noFill/>
          <a:ln w="6350" cap="flat" cmpd="sng" algn="ctr">
            <a:solidFill>
              <a:sysClr val="windowText" lastClr="000000">
                <a:lumMod val="75000"/>
                <a:lumOff val="25000"/>
              </a:sysClr>
            </a:solidFill>
            <a:prstDash val="solid"/>
            <a:miter lim="800000"/>
            <a:headEnd type="oval" w="lg" len="lg"/>
            <a:tailEnd type="oval" w="lg" len="lg"/>
          </a:ln>
          <a:effectLst/>
        </p:spPr>
      </p:cxnSp>
      <p:sp>
        <p:nvSpPr>
          <p:cNvPr id="16" name="椭圆 15">
            <a:extLst>
              <a:ext uri="{FF2B5EF4-FFF2-40B4-BE49-F238E27FC236}">
                <a16:creationId xmlns:a16="http://schemas.microsoft.com/office/drawing/2014/main" id="{E3C4DEB7-C03F-49B6-BE96-97A0349F6015}"/>
              </a:ext>
            </a:extLst>
          </p:cNvPr>
          <p:cNvSpPr/>
          <p:nvPr/>
        </p:nvSpPr>
        <p:spPr>
          <a:xfrm>
            <a:off x="5649662" y="3077766"/>
            <a:ext cx="1066800" cy="1066800"/>
          </a:xfrm>
          <a:prstGeom prst="ellipse">
            <a:avLst/>
          </a:pr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18" name="矩形 17">
            <a:extLst>
              <a:ext uri="{FF2B5EF4-FFF2-40B4-BE49-F238E27FC236}">
                <a16:creationId xmlns:a16="http://schemas.microsoft.com/office/drawing/2014/main" id="{2203CEF1-4ABB-4F24-976A-51EF336D8C16}"/>
              </a:ext>
            </a:extLst>
          </p:cNvPr>
          <p:cNvSpPr/>
          <p:nvPr/>
        </p:nvSpPr>
        <p:spPr>
          <a:xfrm>
            <a:off x="1274494" y="4314118"/>
            <a:ext cx="2454379" cy="436146"/>
          </a:xfrm>
          <a:prstGeom prst="rect">
            <a:avLst/>
          </a:prstGeom>
        </p:spPr>
        <p:txBody>
          <a:bodyPr wrap="square">
            <a:spAutoFit/>
            <a:scene3d>
              <a:camera prst="orthographicFront"/>
              <a:lightRig rig="threePt" dir="t"/>
            </a:scene3d>
            <a:sp3d contourW="12700"/>
          </a:bodyPr>
          <a:lstStyle/>
          <a:p>
            <a:pPr algn="r" defTabSz="457200">
              <a:lnSpc>
                <a:spcPct val="120000"/>
              </a:lnSpc>
            </a:pPr>
            <a:r>
              <a:rPr lang="zh-CN" altLang="en-US" sz="200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endParaRPr lang="zh-CN" altLang="en-US" sz="200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19" name="文本框 18">
            <a:extLst>
              <a:ext uri="{FF2B5EF4-FFF2-40B4-BE49-F238E27FC236}">
                <a16:creationId xmlns:a16="http://schemas.microsoft.com/office/drawing/2014/main" id="{3AD96B6C-18E2-40D6-90F1-E90F46F90389}"/>
              </a:ext>
            </a:extLst>
          </p:cNvPr>
          <p:cNvSpPr txBox="1"/>
          <p:nvPr/>
        </p:nvSpPr>
        <p:spPr>
          <a:xfrm>
            <a:off x="948703" y="4730357"/>
            <a:ext cx="2780170" cy="705129"/>
          </a:xfrm>
          <a:prstGeom prst="rect">
            <a:avLst/>
          </a:prstGeom>
          <a:noFill/>
        </p:spPr>
        <p:txBody>
          <a:bodyPr wrap="square" rtlCol="0">
            <a:spAutoFit/>
            <a:scene3d>
              <a:camera prst="orthographicFront"/>
              <a:lightRig rig="threePt" dir="t"/>
            </a:scene3d>
            <a:sp3d contourW="12700"/>
          </a:bodyPr>
          <a:lstStyle/>
          <a:p>
            <a:pPr algn="r"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sp>
        <p:nvSpPr>
          <p:cNvPr id="21" name="矩形 20">
            <a:extLst>
              <a:ext uri="{FF2B5EF4-FFF2-40B4-BE49-F238E27FC236}">
                <a16:creationId xmlns:a16="http://schemas.microsoft.com/office/drawing/2014/main" id="{469CD204-E3A6-4CEB-942A-0C84BF3380D9}"/>
              </a:ext>
            </a:extLst>
          </p:cNvPr>
          <p:cNvSpPr/>
          <p:nvPr/>
        </p:nvSpPr>
        <p:spPr>
          <a:xfrm>
            <a:off x="1274494" y="2655764"/>
            <a:ext cx="2454379" cy="436146"/>
          </a:xfrm>
          <a:prstGeom prst="rect">
            <a:avLst/>
          </a:prstGeom>
        </p:spPr>
        <p:txBody>
          <a:bodyPr wrap="square">
            <a:spAutoFit/>
            <a:scene3d>
              <a:camera prst="orthographicFront"/>
              <a:lightRig rig="threePt" dir="t"/>
            </a:scene3d>
            <a:sp3d contourW="12700"/>
          </a:bodyPr>
          <a:lstStyle/>
          <a:p>
            <a:pPr algn="r" defTabSz="457200">
              <a:lnSpc>
                <a:spcPct val="120000"/>
              </a:lnSpc>
            </a:pPr>
            <a:r>
              <a:rPr lang="zh-CN" altLang="en-US" sz="200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endParaRPr lang="zh-CN" altLang="en-US" sz="200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22" name="文本框 21">
            <a:extLst>
              <a:ext uri="{FF2B5EF4-FFF2-40B4-BE49-F238E27FC236}">
                <a16:creationId xmlns:a16="http://schemas.microsoft.com/office/drawing/2014/main" id="{CFB417D3-21B4-4459-A8D1-08BFD2172AED}"/>
              </a:ext>
            </a:extLst>
          </p:cNvPr>
          <p:cNvSpPr txBox="1"/>
          <p:nvPr/>
        </p:nvSpPr>
        <p:spPr>
          <a:xfrm>
            <a:off x="948703" y="3072003"/>
            <a:ext cx="2780170" cy="705129"/>
          </a:xfrm>
          <a:prstGeom prst="rect">
            <a:avLst/>
          </a:prstGeom>
          <a:noFill/>
        </p:spPr>
        <p:txBody>
          <a:bodyPr wrap="square" rtlCol="0">
            <a:spAutoFit/>
            <a:scene3d>
              <a:camera prst="orthographicFront"/>
              <a:lightRig rig="threePt" dir="t"/>
            </a:scene3d>
            <a:sp3d contourW="12700"/>
          </a:bodyPr>
          <a:lstStyle/>
          <a:p>
            <a:pPr algn="r"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sp>
        <p:nvSpPr>
          <p:cNvPr id="24" name="矩形 23">
            <a:extLst>
              <a:ext uri="{FF2B5EF4-FFF2-40B4-BE49-F238E27FC236}">
                <a16:creationId xmlns:a16="http://schemas.microsoft.com/office/drawing/2014/main" id="{923D3B13-F5A7-4F14-9877-C66273830523}"/>
              </a:ext>
            </a:extLst>
          </p:cNvPr>
          <p:cNvSpPr/>
          <p:nvPr/>
        </p:nvSpPr>
        <p:spPr>
          <a:xfrm>
            <a:off x="3377845" y="1326277"/>
            <a:ext cx="2454379" cy="436146"/>
          </a:xfrm>
          <a:prstGeom prst="rect">
            <a:avLst/>
          </a:prstGeom>
        </p:spPr>
        <p:txBody>
          <a:bodyPr wrap="square">
            <a:spAutoFit/>
            <a:scene3d>
              <a:camera prst="orthographicFront"/>
              <a:lightRig rig="threePt" dir="t"/>
            </a:scene3d>
            <a:sp3d contourW="12700"/>
          </a:bodyPr>
          <a:lstStyle/>
          <a:p>
            <a:pPr algn="r" defTabSz="457200">
              <a:lnSpc>
                <a:spcPct val="120000"/>
              </a:lnSpc>
            </a:pPr>
            <a:r>
              <a:rPr lang="zh-CN" altLang="en-US" sz="2000">
                <a:gradFill>
                  <a:gsLst>
                    <a:gs pos="0">
                      <a:srgbClr val="F7B733"/>
                    </a:gs>
                    <a:gs pos="100000">
                      <a:srgbClr val="FC4A1A"/>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0">
                    <a:srgbClr val="F7B733"/>
                  </a:gs>
                  <a:gs pos="100000">
                    <a:srgbClr val="FC4A1A"/>
                  </a:gs>
                </a:gsLst>
                <a:lin ang="2700000" scaled="1"/>
              </a:gradFill>
              <a:latin typeface="思源黑体 CN Bold" panose="020B0800000000000000" pitchFamily="34" charset="-122"/>
              <a:ea typeface="思源黑体 CN Bold" panose="020B0800000000000000" pitchFamily="34" charset="-122"/>
            </a:endParaRPr>
          </a:p>
        </p:txBody>
      </p:sp>
      <p:sp>
        <p:nvSpPr>
          <p:cNvPr id="25" name="文本框 24">
            <a:extLst>
              <a:ext uri="{FF2B5EF4-FFF2-40B4-BE49-F238E27FC236}">
                <a16:creationId xmlns:a16="http://schemas.microsoft.com/office/drawing/2014/main" id="{D780742A-823B-4D9D-AAA3-05C2F52F7008}"/>
              </a:ext>
            </a:extLst>
          </p:cNvPr>
          <p:cNvSpPr txBox="1"/>
          <p:nvPr/>
        </p:nvSpPr>
        <p:spPr>
          <a:xfrm>
            <a:off x="3052054" y="1742516"/>
            <a:ext cx="2780170" cy="705129"/>
          </a:xfrm>
          <a:prstGeom prst="rect">
            <a:avLst/>
          </a:prstGeom>
          <a:noFill/>
        </p:spPr>
        <p:txBody>
          <a:bodyPr wrap="square" rtlCol="0">
            <a:spAutoFit/>
            <a:scene3d>
              <a:camera prst="orthographicFront"/>
              <a:lightRig rig="threePt" dir="t"/>
            </a:scene3d>
            <a:sp3d contourW="12700"/>
          </a:bodyPr>
          <a:lstStyle/>
          <a:p>
            <a:pPr algn="r"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sp>
        <p:nvSpPr>
          <p:cNvPr id="27" name="矩形 26">
            <a:extLst>
              <a:ext uri="{FF2B5EF4-FFF2-40B4-BE49-F238E27FC236}">
                <a16:creationId xmlns:a16="http://schemas.microsoft.com/office/drawing/2014/main" id="{CA27CD69-5D09-4169-BD75-0E68A33A69F8}"/>
              </a:ext>
            </a:extLst>
          </p:cNvPr>
          <p:cNvSpPr/>
          <p:nvPr/>
        </p:nvSpPr>
        <p:spPr>
          <a:xfrm flipH="1">
            <a:off x="8405103" y="1912259"/>
            <a:ext cx="2454379" cy="436146"/>
          </a:xfrm>
          <a:prstGeom prst="rect">
            <a:avLst/>
          </a:prstGeom>
        </p:spPr>
        <p:txBody>
          <a:bodyPr wrap="square">
            <a:spAutoFit/>
            <a:scene3d>
              <a:camera prst="orthographicFront"/>
              <a:lightRig rig="threePt" dir="t"/>
            </a:scene3d>
            <a:sp3d contourW="12700"/>
          </a:bodyPr>
          <a:lstStyle/>
          <a:p>
            <a:pPr defTabSz="457200">
              <a:lnSpc>
                <a:spcPct val="120000"/>
              </a:lnSpc>
            </a:pPr>
            <a:r>
              <a:rPr lang="zh-CN" altLang="en-US" sz="200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endParaRPr lang="zh-CN" altLang="en-US" sz="200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28" name="文本框 27">
            <a:extLst>
              <a:ext uri="{FF2B5EF4-FFF2-40B4-BE49-F238E27FC236}">
                <a16:creationId xmlns:a16="http://schemas.microsoft.com/office/drawing/2014/main" id="{113C0320-A6EE-436C-A92B-E18739121AFB}"/>
              </a:ext>
            </a:extLst>
          </p:cNvPr>
          <p:cNvSpPr txBox="1"/>
          <p:nvPr/>
        </p:nvSpPr>
        <p:spPr>
          <a:xfrm flipH="1">
            <a:off x="8405103" y="2328498"/>
            <a:ext cx="2780170" cy="705129"/>
          </a:xfrm>
          <a:prstGeom prst="rect">
            <a:avLst/>
          </a:prstGeom>
          <a:noFill/>
        </p:spPr>
        <p:txBody>
          <a:bodyPr wrap="square" rtlCol="0">
            <a:spAutoFit/>
            <a:scene3d>
              <a:camera prst="orthographicFront"/>
              <a:lightRig rig="threePt" dir="t"/>
            </a:scene3d>
            <a:sp3d contourW="12700"/>
          </a:bodyPr>
          <a:lstStyle/>
          <a:p>
            <a:pPr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sp>
        <p:nvSpPr>
          <p:cNvPr id="30" name="矩形 29">
            <a:extLst>
              <a:ext uri="{FF2B5EF4-FFF2-40B4-BE49-F238E27FC236}">
                <a16:creationId xmlns:a16="http://schemas.microsoft.com/office/drawing/2014/main" id="{EF3C2470-F15F-4BBC-9710-AAC2472C5325}"/>
              </a:ext>
            </a:extLst>
          </p:cNvPr>
          <p:cNvSpPr/>
          <p:nvPr/>
        </p:nvSpPr>
        <p:spPr>
          <a:xfrm flipH="1">
            <a:off x="8519489" y="3628896"/>
            <a:ext cx="2454379" cy="436146"/>
          </a:xfrm>
          <a:prstGeom prst="rect">
            <a:avLst/>
          </a:prstGeom>
        </p:spPr>
        <p:txBody>
          <a:bodyPr wrap="square">
            <a:spAutoFit/>
            <a:scene3d>
              <a:camera prst="orthographicFront"/>
              <a:lightRig rig="threePt" dir="t"/>
            </a:scene3d>
            <a:sp3d contourW="12700"/>
          </a:bodyPr>
          <a:lstStyle/>
          <a:p>
            <a:pPr defTabSz="457200">
              <a:lnSpc>
                <a:spcPct val="120000"/>
              </a:lnSpc>
            </a:pPr>
            <a:r>
              <a:rPr lang="zh-CN" altLang="en-US" sz="200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endParaRPr lang="zh-CN" altLang="en-US" sz="200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31" name="文本框 30">
            <a:extLst>
              <a:ext uri="{FF2B5EF4-FFF2-40B4-BE49-F238E27FC236}">
                <a16:creationId xmlns:a16="http://schemas.microsoft.com/office/drawing/2014/main" id="{2B0A7621-B4EF-4E0B-8E9B-7D5D34F1141C}"/>
              </a:ext>
            </a:extLst>
          </p:cNvPr>
          <p:cNvSpPr txBox="1"/>
          <p:nvPr/>
        </p:nvSpPr>
        <p:spPr>
          <a:xfrm flipH="1">
            <a:off x="8519489" y="4045135"/>
            <a:ext cx="2780170" cy="705129"/>
          </a:xfrm>
          <a:prstGeom prst="rect">
            <a:avLst/>
          </a:prstGeom>
          <a:noFill/>
        </p:spPr>
        <p:txBody>
          <a:bodyPr wrap="square" rtlCol="0">
            <a:spAutoFit/>
            <a:scene3d>
              <a:camera prst="orthographicFront"/>
              <a:lightRig rig="threePt" dir="t"/>
            </a:scene3d>
            <a:sp3d contourW="12700"/>
          </a:bodyPr>
          <a:lstStyle/>
          <a:p>
            <a:pPr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sp>
        <p:nvSpPr>
          <p:cNvPr id="33" name="矩形 32">
            <a:extLst>
              <a:ext uri="{FF2B5EF4-FFF2-40B4-BE49-F238E27FC236}">
                <a16:creationId xmlns:a16="http://schemas.microsoft.com/office/drawing/2014/main" id="{AC33EB92-B033-4C3C-976B-C5BE7612D43F}"/>
              </a:ext>
            </a:extLst>
          </p:cNvPr>
          <p:cNvSpPr/>
          <p:nvPr/>
        </p:nvSpPr>
        <p:spPr>
          <a:xfrm flipH="1">
            <a:off x="6831652" y="5082921"/>
            <a:ext cx="2454379" cy="436146"/>
          </a:xfrm>
          <a:prstGeom prst="rect">
            <a:avLst/>
          </a:prstGeom>
        </p:spPr>
        <p:txBody>
          <a:bodyPr wrap="square">
            <a:spAutoFit/>
            <a:scene3d>
              <a:camera prst="orthographicFront"/>
              <a:lightRig rig="threePt" dir="t"/>
            </a:scene3d>
            <a:sp3d contourW="12700"/>
          </a:bodyPr>
          <a:lstStyle/>
          <a:p>
            <a:pPr defTabSz="457200">
              <a:lnSpc>
                <a:spcPct val="120000"/>
              </a:lnSpc>
            </a:pPr>
            <a:r>
              <a:rPr lang="zh-CN" altLang="en-US" sz="200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endParaRPr lang="zh-CN" altLang="en-US" sz="200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34" name="文本框 33">
            <a:extLst>
              <a:ext uri="{FF2B5EF4-FFF2-40B4-BE49-F238E27FC236}">
                <a16:creationId xmlns:a16="http://schemas.microsoft.com/office/drawing/2014/main" id="{665AFC5A-B27B-4E48-B36A-2435C49E096D}"/>
              </a:ext>
            </a:extLst>
          </p:cNvPr>
          <p:cNvSpPr txBox="1"/>
          <p:nvPr/>
        </p:nvSpPr>
        <p:spPr>
          <a:xfrm flipH="1">
            <a:off x="6831652" y="5499160"/>
            <a:ext cx="2780170" cy="705129"/>
          </a:xfrm>
          <a:prstGeom prst="rect">
            <a:avLst/>
          </a:prstGeom>
          <a:noFill/>
        </p:spPr>
        <p:txBody>
          <a:bodyPr wrap="square" rtlCol="0">
            <a:spAutoFit/>
            <a:scene3d>
              <a:camera prst="orthographicFront"/>
              <a:lightRig rig="threePt" dir="t"/>
            </a:scene3d>
            <a:sp3d contourW="12700"/>
          </a:bodyPr>
          <a:lstStyle/>
          <a:p>
            <a:pPr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spTree>
    <p:extLst>
      <p:ext uri="{BB962C8B-B14F-4D97-AF65-F5344CB8AC3E}">
        <p14:creationId xmlns:p14="http://schemas.microsoft.com/office/powerpoint/2010/main" val="35333770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descr="图片包含 室内, 天花板, 桌子, 窗户&#10;&#10;描述已自动生成">
            <a:extLst>
              <a:ext uri="{FF2B5EF4-FFF2-40B4-BE49-F238E27FC236}">
                <a16:creationId xmlns:a16="http://schemas.microsoft.com/office/drawing/2014/main" id="{BD5316AD-02D5-4B48-82EE-A312B892EF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18" name="矩形 17">
            <a:extLst>
              <a:ext uri="{FF2B5EF4-FFF2-40B4-BE49-F238E27FC236}">
                <a16:creationId xmlns:a16="http://schemas.microsoft.com/office/drawing/2014/main" id="{C262FED8-7861-4164-AC88-6EE2A69A055D}"/>
              </a:ext>
            </a:extLst>
          </p:cNvPr>
          <p:cNvSpPr/>
          <p:nvPr/>
        </p:nvSpPr>
        <p:spPr>
          <a:xfrm flipH="1">
            <a:off x="0" y="0"/>
            <a:ext cx="12192000" cy="6858000"/>
          </a:xfrm>
          <a:prstGeom prst="rect">
            <a:avLst/>
          </a:prstGeom>
          <a:gradFill flip="none" rotWithShape="0">
            <a:gsLst>
              <a:gs pos="100000">
                <a:srgbClr val="F26B2A">
                  <a:alpha val="80000"/>
                </a:srgbClr>
              </a:gs>
              <a:gs pos="0">
                <a:srgbClr val="FDC830">
                  <a:alpha val="80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panose="020B0503020204020204" pitchFamily="34" charset="-122"/>
              <a:cs typeface="+mn-cs"/>
            </a:endParaRPr>
          </a:p>
        </p:txBody>
      </p:sp>
      <p:sp>
        <p:nvSpPr>
          <p:cNvPr id="46" name="任意多边形: 形状 45">
            <a:extLst>
              <a:ext uri="{FF2B5EF4-FFF2-40B4-BE49-F238E27FC236}">
                <a16:creationId xmlns:a16="http://schemas.microsoft.com/office/drawing/2014/main" id="{F5225531-31D6-4AC6-9C95-12F8B82C76DF}"/>
              </a:ext>
            </a:extLst>
          </p:cNvPr>
          <p:cNvSpPr/>
          <p:nvPr/>
        </p:nvSpPr>
        <p:spPr>
          <a:xfrm rot="19240327" flipH="1">
            <a:off x="264739" y="-773873"/>
            <a:ext cx="3268164" cy="5340936"/>
          </a:xfrm>
          <a:custGeom>
            <a:avLst/>
            <a:gdLst>
              <a:gd name="connsiteX0" fmla="*/ 1900899 w 3268164"/>
              <a:gd name="connsiteY0" fmla="*/ 0 h 5340936"/>
              <a:gd name="connsiteX1" fmla="*/ 0 w 3268164"/>
              <a:gd name="connsiteY1" fmla="*/ 1557413 h 5340936"/>
              <a:gd name="connsiteX2" fmla="*/ 0 w 3268164"/>
              <a:gd name="connsiteY2" fmla="*/ 3706854 h 5340936"/>
              <a:gd name="connsiteX3" fmla="*/ 1634082 w 3268164"/>
              <a:gd name="connsiteY3" fmla="*/ 5340936 h 5340936"/>
              <a:gd name="connsiteX4" fmla="*/ 3268164 w 3268164"/>
              <a:gd name="connsiteY4" fmla="*/ 3706854 h 5340936"/>
              <a:gd name="connsiteX5" fmla="*/ 3268164 w 3268164"/>
              <a:gd name="connsiteY5" fmla="*/ 1668814 h 5340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8164" h="5340936">
                <a:moveTo>
                  <a:pt x="1900899" y="0"/>
                </a:moveTo>
                <a:lnTo>
                  <a:pt x="0" y="1557413"/>
                </a:lnTo>
                <a:lnTo>
                  <a:pt x="0" y="3706854"/>
                </a:lnTo>
                <a:cubicBezTo>
                  <a:pt x="0" y="4609333"/>
                  <a:pt x="731603" y="5340936"/>
                  <a:pt x="1634082" y="5340936"/>
                </a:cubicBezTo>
                <a:cubicBezTo>
                  <a:pt x="2536561" y="5340936"/>
                  <a:pt x="3268164" y="4609333"/>
                  <a:pt x="3268164" y="3706854"/>
                </a:cubicBezTo>
                <a:lnTo>
                  <a:pt x="3268164" y="1668814"/>
                </a:ln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48" name="任意多边形: 形状 47">
            <a:extLst>
              <a:ext uri="{FF2B5EF4-FFF2-40B4-BE49-F238E27FC236}">
                <a16:creationId xmlns:a16="http://schemas.microsoft.com/office/drawing/2014/main" id="{38542E66-2D7C-4B46-A364-55AB241A8709}"/>
              </a:ext>
            </a:extLst>
          </p:cNvPr>
          <p:cNvSpPr/>
          <p:nvPr/>
        </p:nvSpPr>
        <p:spPr>
          <a:xfrm rot="19240327" flipH="1">
            <a:off x="4476964" y="-267666"/>
            <a:ext cx="281946" cy="1574822"/>
          </a:xfrm>
          <a:custGeom>
            <a:avLst/>
            <a:gdLst>
              <a:gd name="connsiteX0" fmla="*/ 281946 w 281946"/>
              <a:gd name="connsiteY0" fmla="*/ 0 h 1574822"/>
              <a:gd name="connsiteX1" fmla="*/ 0 w 281946"/>
              <a:gd name="connsiteY1" fmla="*/ 231000 h 1574822"/>
              <a:gd name="connsiteX2" fmla="*/ 0 w 281946"/>
              <a:gd name="connsiteY2" fmla="*/ 1433849 h 1574822"/>
              <a:gd name="connsiteX3" fmla="*/ 140973 w 281946"/>
              <a:gd name="connsiteY3" fmla="*/ 1574822 h 1574822"/>
              <a:gd name="connsiteX4" fmla="*/ 281946 w 281946"/>
              <a:gd name="connsiteY4" fmla="*/ 1433849 h 1574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574822">
                <a:moveTo>
                  <a:pt x="281946" y="0"/>
                </a:moveTo>
                <a:lnTo>
                  <a:pt x="0" y="231000"/>
                </a:lnTo>
                <a:lnTo>
                  <a:pt x="0" y="1433849"/>
                </a:lnTo>
                <a:cubicBezTo>
                  <a:pt x="0" y="1511706"/>
                  <a:pt x="63116" y="1574822"/>
                  <a:pt x="140973" y="1574822"/>
                </a:cubicBezTo>
                <a:cubicBezTo>
                  <a:pt x="218830" y="1574822"/>
                  <a:pt x="281946" y="1511706"/>
                  <a:pt x="281946" y="1433849"/>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50" name="任意多边形: 形状 49">
            <a:extLst>
              <a:ext uri="{FF2B5EF4-FFF2-40B4-BE49-F238E27FC236}">
                <a16:creationId xmlns:a16="http://schemas.microsoft.com/office/drawing/2014/main" id="{AD503E0D-126A-4620-BFF9-8BE9E5CE7287}"/>
              </a:ext>
            </a:extLst>
          </p:cNvPr>
          <p:cNvSpPr/>
          <p:nvPr/>
        </p:nvSpPr>
        <p:spPr>
          <a:xfrm rot="19240327" flipH="1">
            <a:off x="6444083" y="-298610"/>
            <a:ext cx="281946" cy="1848098"/>
          </a:xfrm>
          <a:custGeom>
            <a:avLst/>
            <a:gdLst>
              <a:gd name="connsiteX0" fmla="*/ 281946 w 281946"/>
              <a:gd name="connsiteY0" fmla="*/ 0 h 1848098"/>
              <a:gd name="connsiteX1" fmla="*/ 0 w 281946"/>
              <a:gd name="connsiteY1" fmla="*/ 230999 h 1848098"/>
              <a:gd name="connsiteX2" fmla="*/ 0 w 281946"/>
              <a:gd name="connsiteY2" fmla="*/ 1707125 h 1848098"/>
              <a:gd name="connsiteX3" fmla="*/ 140973 w 281946"/>
              <a:gd name="connsiteY3" fmla="*/ 1848098 h 1848098"/>
              <a:gd name="connsiteX4" fmla="*/ 281946 w 281946"/>
              <a:gd name="connsiteY4" fmla="*/ 1707125 h 1848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848098">
                <a:moveTo>
                  <a:pt x="281946" y="0"/>
                </a:moveTo>
                <a:lnTo>
                  <a:pt x="0" y="230999"/>
                </a:lnTo>
                <a:lnTo>
                  <a:pt x="0" y="1707125"/>
                </a:lnTo>
                <a:cubicBezTo>
                  <a:pt x="0" y="1784982"/>
                  <a:pt x="63116" y="1848098"/>
                  <a:pt x="140973" y="1848098"/>
                </a:cubicBezTo>
                <a:cubicBezTo>
                  <a:pt x="218830" y="1848098"/>
                  <a:pt x="281946" y="1784982"/>
                  <a:pt x="281946" y="1707125"/>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52" name="任意多边形: 形状 51">
            <a:extLst>
              <a:ext uri="{FF2B5EF4-FFF2-40B4-BE49-F238E27FC236}">
                <a16:creationId xmlns:a16="http://schemas.microsoft.com/office/drawing/2014/main" id="{F36867A9-1B33-43C8-A976-C39CC75C4220}"/>
              </a:ext>
            </a:extLst>
          </p:cNvPr>
          <p:cNvSpPr/>
          <p:nvPr/>
        </p:nvSpPr>
        <p:spPr>
          <a:xfrm rot="19240327" flipH="1">
            <a:off x="372187" y="4544090"/>
            <a:ext cx="145568" cy="1581905"/>
          </a:xfrm>
          <a:custGeom>
            <a:avLst/>
            <a:gdLst>
              <a:gd name="connsiteX0" fmla="*/ 0 w 145568"/>
              <a:gd name="connsiteY0" fmla="*/ 0 h 1581905"/>
              <a:gd name="connsiteX1" fmla="*/ 0 w 145568"/>
              <a:gd name="connsiteY1" fmla="*/ 1509121 h 1581905"/>
              <a:gd name="connsiteX2" fmla="*/ 72784 w 145568"/>
              <a:gd name="connsiteY2" fmla="*/ 1581905 h 1581905"/>
              <a:gd name="connsiteX3" fmla="*/ 145568 w 145568"/>
              <a:gd name="connsiteY3" fmla="*/ 1509121 h 1581905"/>
              <a:gd name="connsiteX4" fmla="*/ 145568 w 145568"/>
              <a:gd name="connsiteY4" fmla="*/ 177673 h 1581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68" h="1581905">
                <a:moveTo>
                  <a:pt x="0" y="0"/>
                </a:moveTo>
                <a:lnTo>
                  <a:pt x="0" y="1509121"/>
                </a:lnTo>
                <a:cubicBezTo>
                  <a:pt x="0" y="1549318"/>
                  <a:pt x="32587" y="1581905"/>
                  <a:pt x="72784" y="1581905"/>
                </a:cubicBezTo>
                <a:cubicBezTo>
                  <a:pt x="112981" y="1581905"/>
                  <a:pt x="145568" y="1549318"/>
                  <a:pt x="145568" y="1509121"/>
                </a:cubicBezTo>
                <a:lnTo>
                  <a:pt x="145568" y="177673"/>
                </a:ln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54" name="任意多边形: 形状 53">
            <a:extLst>
              <a:ext uri="{FF2B5EF4-FFF2-40B4-BE49-F238E27FC236}">
                <a16:creationId xmlns:a16="http://schemas.microsoft.com/office/drawing/2014/main" id="{1FC6E556-C10D-49AE-B620-CDBE4819C5B7}"/>
              </a:ext>
            </a:extLst>
          </p:cNvPr>
          <p:cNvSpPr/>
          <p:nvPr/>
        </p:nvSpPr>
        <p:spPr>
          <a:xfrm rot="19240327">
            <a:off x="2667087" y="5384062"/>
            <a:ext cx="238294" cy="1747302"/>
          </a:xfrm>
          <a:custGeom>
            <a:avLst/>
            <a:gdLst>
              <a:gd name="connsiteX0" fmla="*/ 203397 w 238294"/>
              <a:gd name="connsiteY0" fmla="*/ 34897 h 1747302"/>
              <a:gd name="connsiteX1" fmla="*/ 238294 w 238294"/>
              <a:gd name="connsiteY1" fmla="*/ 119147 h 1747302"/>
              <a:gd name="connsiteX2" fmla="*/ 238293 w 238294"/>
              <a:gd name="connsiteY2" fmla="*/ 1747302 h 1747302"/>
              <a:gd name="connsiteX3" fmla="*/ 0 w 238294"/>
              <a:gd name="connsiteY3" fmla="*/ 1552067 h 1747302"/>
              <a:gd name="connsiteX4" fmla="*/ 0 w 238294"/>
              <a:gd name="connsiteY4" fmla="*/ 119147 h 1747302"/>
              <a:gd name="connsiteX5" fmla="*/ 119147 w 238294"/>
              <a:gd name="connsiteY5" fmla="*/ 0 h 1747302"/>
              <a:gd name="connsiteX6" fmla="*/ 203397 w 238294"/>
              <a:gd name="connsiteY6" fmla="*/ 34897 h 1747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294" h="1747302">
                <a:moveTo>
                  <a:pt x="203397" y="34897"/>
                </a:moveTo>
                <a:cubicBezTo>
                  <a:pt x="224958" y="56459"/>
                  <a:pt x="238294" y="86246"/>
                  <a:pt x="238294" y="119147"/>
                </a:cubicBezTo>
                <a:lnTo>
                  <a:pt x="238293" y="1747302"/>
                </a:lnTo>
                <a:lnTo>
                  <a:pt x="0" y="1552067"/>
                </a:lnTo>
                <a:lnTo>
                  <a:pt x="0" y="119147"/>
                </a:lnTo>
                <a:cubicBezTo>
                  <a:pt x="0" y="53344"/>
                  <a:pt x="53344" y="0"/>
                  <a:pt x="119147" y="0"/>
                </a:cubicBezTo>
                <a:cubicBezTo>
                  <a:pt x="152049" y="0"/>
                  <a:pt x="181836" y="13336"/>
                  <a:pt x="203397" y="34897"/>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27" name="矩形: 圆角 26">
            <a:extLst>
              <a:ext uri="{FF2B5EF4-FFF2-40B4-BE49-F238E27FC236}">
                <a16:creationId xmlns:a16="http://schemas.microsoft.com/office/drawing/2014/main" id="{C4714E89-A7A4-4F38-998E-849C636DAFEA}"/>
              </a:ext>
            </a:extLst>
          </p:cNvPr>
          <p:cNvSpPr/>
          <p:nvPr/>
        </p:nvSpPr>
        <p:spPr>
          <a:xfrm rot="19240327" flipH="1">
            <a:off x="5231853" y="1527619"/>
            <a:ext cx="281946" cy="3035955"/>
          </a:xfrm>
          <a:prstGeom prst="roundRect">
            <a:avLst>
              <a:gd name="adj" fmla="val 50000"/>
            </a:avLst>
          </a:pr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grpSp>
        <p:nvGrpSpPr>
          <p:cNvPr id="32" name="组合 31">
            <a:extLst>
              <a:ext uri="{FF2B5EF4-FFF2-40B4-BE49-F238E27FC236}">
                <a16:creationId xmlns:a16="http://schemas.microsoft.com/office/drawing/2014/main" id="{7CAABD2A-DB68-4D62-933B-4BEFA7FAB8A4}"/>
              </a:ext>
            </a:extLst>
          </p:cNvPr>
          <p:cNvGrpSpPr/>
          <p:nvPr/>
        </p:nvGrpSpPr>
        <p:grpSpPr>
          <a:xfrm flipH="1">
            <a:off x="10846936" y="6317042"/>
            <a:ext cx="594628" cy="60544"/>
            <a:chOff x="11189456" y="6514052"/>
            <a:chExt cx="594628" cy="60544"/>
          </a:xfrm>
        </p:grpSpPr>
        <p:sp>
          <p:nvSpPr>
            <p:cNvPr id="33" name="椭圆 32">
              <a:extLst>
                <a:ext uri="{FF2B5EF4-FFF2-40B4-BE49-F238E27FC236}">
                  <a16:creationId xmlns:a16="http://schemas.microsoft.com/office/drawing/2014/main" id="{17375236-A8E0-46CB-9C68-758AD57A9386}"/>
                </a:ext>
              </a:extLst>
            </p:cNvPr>
            <p:cNvSpPr/>
            <p:nvPr/>
          </p:nvSpPr>
          <p:spPr>
            <a:xfrm>
              <a:off x="11189456" y="6514052"/>
              <a:ext cx="60544" cy="60544"/>
            </a:xfrm>
            <a:prstGeom prst="ellipse">
              <a:avLst/>
            </a:pr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34" name="椭圆 33">
              <a:extLst>
                <a:ext uri="{FF2B5EF4-FFF2-40B4-BE49-F238E27FC236}">
                  <a16:creationId xmlns:a16="http://schemas.microsoft.com/office/drawing/2014/main" id="{0CA628DC-1DC7-46B6-ABD2-0FDABC4B2C92}"/>
                </a:ext>
              </a:extLst>
            </p:cNvPr>
            <p:cNvSpPr/>
            <p:nvPr/>
          </p:nvSpPr>
          <p:spPr>
            <a:xfrm>
              <a:off x="11322977" y="6514052"/>
              <a:ext cx="60544" cy="60544"/>
            </a:xfrm>
            <a:prstGeom prst="ellipse">
              <a:avLst/>
            </a:prstGeom>
            <a:solidFill>
              <a:sysClr val="window" lastClr="FFFFFF">
                <a:alpha val="50000"/>
              </a:sys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35" name="椭圆 34">
              <a:extLst>
                <a:ext uri="{FF2B5EF4-FFF2-40B4-BE49-F238E27FC236}">
                  <a16:creationId xmlns:a16="http://schemas.microsoft.com/office/drawing/2014/main" id="{D7A162CB-2FA2-47AA-B3F4-8A33477E0FF7}"/>
                </a:ext>
              </a:extLst>
            </p:cNvPr>
            <p:cNvSpPr/>
            <p:nvPr/>
          </p:nvSpPr>
          <p:spPr>
            <a:xfrm>
              <a:off x="11456498" y="6514052"/>
              <a:ext cx="60544" cy="60544"/>
            </a:xfrm>
            <a:prstGeom prst="ellipse">
              <a:avLst/>
            </a:prstGeom>
            <a:solidFill>
              <a:sysClr val="window" lastClr="FFFFFF">
                <a:alpha val="50000"/>
              </a:sys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36" name="椭圆 35">
              <a:extLst>
                <a:ext uri="{FF2B5EF4-FFF2-40B4-BE49-F238E27FC236}">
                  <a16:creationId xmlns:a16="http://schemas.microsoft.com/office/drawing/2014/main" id="{C6C2ABE1-292B-4B26-9139-742080BB2231}"/>
                </a:ext>
              </a:extLst>
            </p:cNvPr>
            <p:cNvSpPr/>
            <p:nvPr/>
          </p:nvSpPr>
          <p:spPr>
            <a:xfrm>
              <a:off x="11590019" y="6514052"/>
              <a:ext cx="60544" cy="60544"/>
            </a:xfrm>
            <a:prstGeom prst="ellipse">
              <a:avLst/>
            </a:prstGeom>
            <a:solidFill>
              <a:sysClr val="window" lastClr="FFFFFF">
                <a:alpha val="50000"/>
              </a:sys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37" name="椭圆 36">
              <a:extLst>
                <a:ext uri="{FF2B5EF4-FFF2-40B4-BE49-F238E27FC236}">
                  <a16:creationId xmlns:a16="http://schemas.microsoft.com/office/drawing/2014/main" id="{A3F8F67C-44A5-4214-AB8F-95984E2ADE99}"/>
                </a:ext>
              </a:extLst>
            </p:cNvPr>
            <p:cNvSpPr/>
            <p:nvPr/>
          </p:nvSpPr>
          <p:spPr>
            <a:xfrm>
              <a:off x="11723540" y="6514052"/>
              <a:ext cx="60544" cy="60544"/>
            </a:xfrm>
            <a:prstGeom prst="ellipse">
              <a:avLst/>
            </a:prstGeom>
            <a:solidFill>
              <a:sysClr val="window" lastClr="FFFFFF">
                <a:alpha val="50000"/>
              </a:sys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grpSp>
      <p:sp>
        <p:nvSpPr>
          <p:cNvPr id="61" name="任意多边形: 形状 60">
            <a:extLst>
              <a:ext uri="{FF2B5EF4-FFF2-40B4-BE49-F238E27FC236}">
                <a16:creationId xmlns:a16="http://schemas.microsoft.com/office/drawing/2014/main" id="{1F43B731-3ACE-4125-9DEF-2E786D2D7C23}"/>
              </a:ext>
            </a:extLst>
          </p:cNvPr>
          <p:cNvSpPr/>
          <p:nvPr/>
        </p:nvSpPr>
        <p:spPr>
          <a:xfrm rot="19240327" flipV="1">
            <a:off x="10621635" y="4792847"/>
            <a:ext cx="1468764" cy="2400300"/>
          </a:xfrm>
          <a:custGeom>
            <a:avLst/>
            <a:gdLst>
              <a:gd name="connsiteX0" fmla="*/ 1900899 w 3268164"/>
              <a:gd name="connsiteY0" fmla="*/ 0 h 5340936"/>
              <a:gd name="connsiteX1" fmla="*/ 0 w 3268164"/>
              <a:gd name="connsiteY1" fmla="*/ 1557413 h 5340936"/>
              <a:gd name="connsiteX2" fmla="*/ 0 w 3268164"/>
              <a:gd name="connsiteY2" fmla="*/ 3706854 h 5340936"/>
              <a:gd name="connsiteX3" fmla="*/ 1634082 w 3268164"/>
              <a:gd name="connsiteY3" fmla="*/ 5340936 h 5340936"/>
              <a:gd name="connsiteX4" fmla="*/ 3268164 w 3268164"/>
              <a:gd name="connsiteY4" fmla="*/ 3706854 h 5340936"/>
              <a:gd name="connsiteX5" fmla="*/ 3268164 w 3268164"/>
              <a:gd name="connsiteY5" fmla="*/ 1668814 h 5340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8164" h="5340936">
                <a:moveTo>
                  <a:pt x="1900899" y="0"/>
                </a:moveTo>
                <a:lnTo>
                  <a:pt x="0" y="1557413"/>
                </a:lnTo>
                <a:lnTo>
                  <a:pt x="0" y="3706854"/>
                </a:lnTo>
                <a:cubicBezTo>
                  <a:pt x="0" y="4609333"/>
                  <a:pt x="731603" y="5340936"/>
                  <a:pt x="1634082" y="5340936"/>
                </a:cubicBezTo>
                <a:cubicBezTo>
                  <a:pt x="2536561" y="5340936"/>
                  <a:pt x="3268164" y="4609333"/>
                  <a:pt x="3268164" y="3706854"/>
                </a:cubicBezTo>
                <a:lnTo>
                  <a:pt x="3268164" y="1668814"/>
                </a:ln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62" name="任意多边形: 形状 61">
            <a:extLst>
              <a:ext uri="{FF2B5EF4-FFF2-40B4-BE49-F238E27FC236}">
                <a16:creationId xmlns:a16="http://schemas.microsoft.com/office/drawing/2014/main" id="{ECBC2CAE-E459-434E-BB70-83AAB14534E3}"/>
              </a:ext>
            </a:extLst>
          </p:cNvPr>
          <p:cNvSpPr/>
          <p:nvPr/>
        </p:nvSpPr>
        <p:spPr>
          <a:xfrm rot="19240327" flipV="1">
            <a:off x="10213293" y="6257901"/>
            <a:ext cx="126711" cy="707750"/>
          </a:xfrm>
          <a:custGeom>
            <a:avLst/>
            <a:gdLst>
              <a:gd name="connsiteX0" fmla="*/ 281946 w 281946"/>
              <a:gd name="connsiteY0" fmla="*/ 0 h 1574822"/>
              <a:gd name="connsiteX1" fmla="*/ 0 w 281946"/>
              <a:gd name="connsiteY1" fmla="*/ 231000 h 1574822"/>
              <a:gd name="connsiteX2" fmla="*/ 0 w 281946"/>
              <a:gd name="connsiteY2" fmla="*/ 1433849 h 1574822"/>
              <a:gd name="connsiteX3" fmla="*/ 140973 w 281946"/>
              <a:gd name="connsiteY3" fmla="*/ 1574822 h 1574822"/>
              <a:gd name="connsiteX4" fmla="*/ 281946 w 281946"/>
              <a:gd name="connsiteY4" fmla="*/ 1433849 h 1574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574822">
                <a:moveTo>
                  <a:pt x="281946" y="0"/>
                </a:moveTo>
                <a:lnTo>
                  <a:pt x="0" y="231000"/>
                </a:lnTo>
                <a:lnTo>
                  <a:pt x="0" y="1433849"/>
                </a:lnTo>
                <a:cubicBezTo>
                  <a:pt x="0" y="1511706"/>
                  <a:pt x="63116" y="1574822"/>
                  <a:pt x="140973" y="1574822"/>
                </a:cubicBezTo>
                <a:cubicBezTo>
                  <a:pt x="218830" y="1574822"/>
                  <a:pt x="281946" y="1511706"/>
                  <a:pt x="281946" y="1433849"/>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63" name="任意多边形: 形状 62">
            <a:extLst>
              <a:ext uri="{FF2B5EF4-FFF2-40B4-BE49-F238E27FC236}">
                <a16:creationId xmlns:a16="http://schemas.microsoft.com/office/drawing/2014/main" id="{16233ECE-C200-48E3-B333-2EB470FAE439}"/>
              </a:ext>
            </a:extLst>
          </p:cNvPr>
          <p:cNvSpPr/>
          <p:nvPr/>
        </p:nvSpPr>
        <p:spPr>
          <a:xfrm rot="19240327" flipV="1">
            <a:off x="11556883" y="4183940"/>
            <a:ext cx="126711" cy="830564"/>
          </a:xfrm>
          <a:custGeom>
            <a:avLst/>
            <a:gdLst>
              <a:gd name="connsiteX0" fmla="*/ 281946 w 281946"/>
              <a:gd name="connsiteY0" fmla="*/ 0 h 1848098"/>
              <a:gd name="connsiteX1" fmla="*/ 0 w 281946"/>
              <a:gd name="connsiteY1" fmla="*/ 230999 h 1848098"/>
              <a:gd name="connsiteX2" fmla="*/ 0 w 281946"/>
              <a:gd name="connsiteY2" fmla="*/ 1707125 h 1848098"/>
              <a:gd name="connsiteX3" fmla="*/ 140973 w 281946"/>
              <a:gd name="connsiteY3" fmla="*/ 1848098 h 1848098"/>
              <a:gd name="connsiteX4" fmla="*/ 281946 w 281946"/>
              <a:gd name="connsiteY4" fmla="*/ 1707125 h 1848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848098">
                <a:moveTo>
                  <a:pt x="281946" y="0"/>
                </a:moveTo>
                <a:lnTo>
                  <a:pt x="0" y="230999"/>
                </a:lnTo>
                <a:lnTo>
                  <a:pt x="0" y="1707125"/>
                </a:lnTo>
                <a:cubicBezTo>
                  <a:pt x="0" y="1784982"/>
                  <a:pt x="63116" y="1848098"/>
                  <a:pt x="140973" y="1848098"/>
                </a:cubicBezTo>
                <a:cubicBezTo>
                  <a:pt x="218830" y="1848098"/>
                  <a:pt x="281946" y="1784982"/>
                  <a:pt x="281946" y="1707125"/>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pic>
        <p:nvPicPr>
          <p:cNvPr id="70" name="图片 69" descr="穿着西装打着领带的人&#10;&#10;描述已自动生成">
            <a:extLst>
              <a:ext uri="{FF2B5EF4-FFF2-40B4-BE49-F238E27FC236}">
                <a16:creationId xmlns:a16="http://schemas.microsoft.com/office/drawing/2014/main" id="{721DDCF8-4D08-4201-9A49-AE4F4C2B5DF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66"/>
          <a:stretch/>
        </p:blipFill>
        <p:spPr>
          <a:xfrm>
            <a:off x="1" y="0"/>
            <a:ext cx="6459436" cy="6858000"/>
          </a:xfrm>
          <a:prstGeom prst="rect">
            <a:avLst/>
          </a:prstGeom>
          <a:effectLst>
            <a:outerShdw blurRad="127000" dist="38100" algn="l" rotWithShape="0">
              <a:prstClr val="black">
                <a:alpha val="20000"/>
              </a:prstClr>
            </a:outerShdw>
          </a:effectLst>
        </p:spPr>
      </p:pic>
      <p:sp>
        <p:nvSpPr>
          <p:cNvPr id="85" name="矩形 259">
            <a:extLst>
              <a:ext uri="{FF2B5EF4-FFF2-40B4-BE49-F238E27FC236}">
                <a16:creationId xmlns:a16="http://schemas.microsoft.com/office/drawing/2014/main" id="{0C2A0C65-90B6-4470-8A74-C3DB44F74BFA}"/>
              </a:ext>
            </a:extLst>
          </p:cNvPr>
          <p:cNvSpPr>
            <a:spLocks noChangeArrowheads="1"/>
          </p:cNvSpPr>
          <p:nvPr/>
        </p:nvSpPr>
        <p:spPr bwMode="auto">
          <a:xfrm>
            <a:off x="8519160" y="5612857"/>
            <a:ext cx="1393212" cy="258802"/>
          </a:xfrm>
          <a:prstGeom prst="rect">
            <a:avLst/>
          </a:prstGeom>
          <a:noFill/>
          <a:ln w="9525">
            <a:solidFill>
              <a:schemeClr val="bg1"/>
            </a:solidFill>
            <a:miter lim="800000"/>
            <a:headEnd/>
            <a:tailEnd/>
          </a:ln>
          <a:effec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4572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2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rPr>
              <a:t>汇报人</a:t>
            </a:r>
            <a:r>
              <a:rPr kumimoji="0" lang="en-US" altLang="zh-CN" sz="12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rPr>
              <a:t>:PPT</a:t>
            </a:r>
            <a:r>
              <a:rPr lang="zh-CN" altLang="en-US" sz="1200" kern="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rPr>
              <a:t>世界</a:t>
            </a:r>
            <a:endParaRPr kumimoji="0" lang="en-US" altLang="zh-CN" sz="12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endParaRPr>
          </a:p>
        </p:txBody>
      </p:sp>
      <p:sp>
        <p:nvSpPr>
          <p:cNvPr id="86" name="矩形 259">
            <a:extLst>
              <a:ext uri="{FF2B5EF4-FFF2-40B4-BE49-F238E27FC236}">
                <a16:creationId xmlns:a16="http://schemas.microsoft.com/office/drawing/2014/main" id="{2121DBE2-F84D-491C-9786-B91AFE6969B5}"/>
              </a:ext>
            </a:extLst>
          </p:cNvPr>
          <p:cNvSpPr>
            <a:spLocks noChangeArrowheads="1"/>
          </p:cNvSpPr>
          <p:nvPr/>
        </p:nvSpPr>
        <p:spPr bwMode="auto">
          <a:xfrm>
            <a:off x="10074695" y="5610404"/>
            <a:ext cx="1346384" cy="258802"/>
          </a:xfrm>
          <a:prstGeom prst="rect">
            <a:avLst/>
          </a:prstGeom>
          <a:noFill/>
          <a:ln w="9525">
            <a:solidFill>
              <a:schemeClr val="bg1"/>
            </a:solidFill>
            <a:miter lim="800000"/>
            <a:headEnd/>
            <a:tailEnd/>
          </a:ln>
          <a:effec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4572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2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rPr>
              <a:t>时间</a:t>
            </a:r>
            <a:r>
              <a:rPr kumimoji="0" lang="en-US" altLang="zh-CN" sz="12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Arial" panose="020B0604020202020204" pitchFamily="34" charset="0"/>
                <a:sym typeface="Arial" panose="020B0604020202020204" pitchFamily="34" charset="0"/>
              </a:rPr>
              <a:t>: 20XX.XX</a:t>
            </a:r>
          </a:p>
        </p:txBody>
      </p:sp>
      <p:sp>
        <p:nvSpPr>
          <p:cNvPr id="87" name="矩形 86">
            <a:extLst>
              <a:ext uri="{FF2B5EF4-FFF2-40B4-BE49-F238E27FC236}">
                <a16:creationId xmlns:a16="http://schemas.microsoft.com/office/drawing/2014/main" id="{F59B3DB0-4188-4092-B226-50D652874D5C}"/>
              </a:ext>
            </a:extLst>
          </p:cNvPr>
          <p:cNvSpPr/>
          <p:nvPr/>
        </p:nvSpPr>
        <p:spPr>
          <a:xfrm>
            <a:off x="8131989" y="507498"/>
            <a:ext cx="3543090" cy="868251"/>
          </a:xfrm>
          <a:prstGeom prst="rect">
            <a:avLst/>
          </a:prstGeom>
        </p:spPr>
        <p:txBody>
          <a:bodyPr wrap="square">
            <a:spAutoFit/>
          </a:bodyPr>
          <a:lstStyle/>
          <a:p>
            <a:pPr lvl="0" algn="r" defTabSz="457200">
              <a:lnSpc>
                <a:spcPct val="150000"/>
              </a:lnSpc>
            </a:pPr>
            <a:r>
              <a:rPr lang="en-US" altLang="zh-CN" b="1" dirty="0">
                <a:solidFill>
                  <a:schemeClr val="bg1"/>
                </a:solidFill>
                <a:effectLst>
                  <a:outerShdw blurRad="38100" dist="38100" dir="2700000" algn="tl">
                    <a:srgbClr val="000000">
                      <a:alpha val="43137"/>
                    </a:srgbClr>
                  </a:outerShdw>
                </a:effectLst>
                <a:latin typeface="站酷小薇LOGO体" panose="02010600010101010101" pitchFamily="2" charset="-122"/>
                <a:ea typeface="站酷小薇LOGO体" panose="02010600010101010101" pitchFamily="2" charset="-122"/>
                <a:cs typeface="Arial" panose="020B0604020202020204" pitchFamily="34" charset="0"/>
              </a:rPr>
              <a:t>CHINESE EDUCATION HISTORY</a:t>
            </a:r>
          </a:p>
          <a:p>
            <a:pPr lvl="0" algn="r" defTabSz="457200">
              <a:lnSpc>
                <a:spcPct val="150000"/>
              </a:lnSpc>
            </a:pPr>
            <a:r>
              <a:rPr lang="en-US" altLang="zh-CN" b="1" dirty="0">
                <a:solidFill>
                  <a:schemeClr val="bg1"/>
                </a:solidFill>
                <a:effectLst>
                  <a:outerShdw blurRad="38100" dist="38100" dir="2700000" algn="tl">
                    <a:srgbClr val="000000">
                      <a:alpha val="43137"/>
                    </a:srgbClr>
                  </a:outerShdw>
                </a:effectLst>
                <a:latin typeface="站酷小薇LOGO体" panose="02010600010101010101" pitchFamily="2" charset="-122"/>
                <a:ea typeface="站酷小薇LOGO体" panose="02010600010101010101" pitchFamily="2" charset="-122"/>
                <a:cs typeface="Arial" panose="020B0604020202020204" pitchFamily="34" charset="0"/>
              </a:rPr>
              <a:t>COURSE TEMPLATE PPT</a:t>
            </a:r>
            <a:endParaRPr lang="zh-CN" altLang="en-US" b="1" dirty="0">
              <a:solidFill>
                <a:schemeClr val="bg1"/>
              </a:solidFill>
              <a:effectLst>
                <a:outerShdw blurRad="38100" dist="38100" dir="2700000" algn="tl">
                  <a:srgbClr val="000000">
                    <a:alpha val="43137"/>
                  </a:srgbClr>
                </a:outerShdw>
              </a:effectLst>
              <a:latin typeface="站酷小薇LOGO体" panose="02010600010101010101" pitchFamily="2" charset="-122"/>
              <a:ea typeface="站酷小薇LOGO体" panose="02010600010101010101" pitchFamily="2" charset="-122"/>
              <a:cs typeface="Arial" panose="020B0604020202020204" pitchFamily="34" charset="0"/>
            </a:endParaRPr>
          </a:p>
        </p:txBody>
      </p:sp>
      <p:sp>
        <p:nvSpPr>
          <p:cNvPr id="89" name="矩形 259">
            <a:extLst>
              <a:ext uri="{FF2B5EF4-FFF2-40B4-BE49-F238E27FC236}">
                <a16:creationId xmlns:a16="http://schemas.microsoft.com/office/drawing/2014/main" id="{958C4785-57AF-4BEE-AD0A-BEFAA63AC199}"/>
              </a:ext>
            </a:extLst>
          </p:cNvPr>
          <p:cNvSpPr>
            <a:spLocks noChangeArrowheads="1"/>
          </p:cNvSpPr>
          <p:nvPr/>
        </p:nvSpPr>
        <p:spPr bwMode="auto">
          <a:xfrm>
            <a:off x="6976357" y="1968037"/>
            <a:ext cx="4698722"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defTabSz="457200">
              <a:buFont typeface="Arial" panose="020B0604020202020204" pitchFamily="34" charset="0"/>
              <a:buNone/>
            </a:pPr>
            <a:r>
              <a:rPr lang="zh-CN" altLang="en-US" sz="11000" dirty="0">
                <a:solidFill>
                  <a:schemeClr val="bg1"/>
                </a:solidFill>
                <a:effectLst>
                  <a:outerShdw blurRad="38100" dist="38100" dir="2700000" algn="tl">
                    <a:srgbClr val="000000">
                      <a:alpha val="43137"/>
                    </a:srgbClr>
                  </a:outerShdw>
                </a:effectLst>
                <a:latin typeface="胡晓波男神体" panose="02010600030101010101" pitchFamily="2" charset="-122"/>
                <a:ea typeface="胡晓波男神体" panose="02010600030101010101" pitchFamily="2" charset="-122"/>
                <a:cs typeface="胡晓波男神体" panose="02010600030101010101" pitchFamily="2" charset="-122"/>
              </a:rPr>
              <a:t>教育学</a:t>
            </a:r>
            <a:endParaRPr lang="en-US" altLang="zh-CN" sz="11000" dirty="0">
              <a:solidFill>
                <a:schemeClr val="bg1"/>
              </a:solidFill>
              <a:effectLst>
                <a:outerShdw blurRad="38100" dist="38100" dir="2700000" algn="tl">
                  <a:srgbClr val="000000">
                    <a:alpha val="43137"/>
                  </a:srgbClr>
                </a:outerShdw>
              </a:effectLst>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90" name="矩形 89">
            <a:extLst>
              <a:ext uri="{FF2B5EF4-FFF2-40B4-BE49-F238E27FC236}">
                <a16:creationId xmlns:a16="http://schemas.microsoft.com/office/drawing/2014/main" id="{74E55A30-CC27-4752-922C-B34E9B89203E}"/>
              </a:ext>
            </a:extLst>
          </p:cNvPr>
          <p:cNvSpPr/>
          <p:nvPr/>
        </p:nvSpPr>
        <p:spPr>
          <a:xfrm>
            <a:off x="6146800" y="3873827"/>
            <a:ext cx="5477480" cy="584775"/>
          </a:xfrm>
          <a:prstGeom prst="rect">
            <a:avLst/>
          </a:prstGeom>
        </p:spPr>
        <p:txBody>
          <a:bodyPr wrap="square">
            <a:spAutoFit/>
          </a:bodyPr>
          <a:lstStyle/>
          <a:p>
            <a:pPr lvl="0" algn="r" defTabSz="457200"/>
            <a:r>
              <a:rPr lang="zh-CN" altLang="en-US" sz="3200" dirty="0">
                <a:solidFill>
                  <a:schemeClr val="bg1"/>
                </a:solidFill>
                <a:effectLst>
                  <a:outerShdw blurRad="38100" dist="38100" dir="2700000" algn="tl">
                    <a:srgbClr val="000000">
                      <a:alpha val="43137"/>
                    </a:srgbClr>
                  </a:outerShdw>
                </a:effectLst>
                <a:latin typeface="胡晓波男神体" panose="02010600030101010101" pitchFamily="2" charset="-122"/>
                <a:ea typeface="胡晓波男神体" panose="02010600030101010101" pitchFamily="2" charset="-122"/>
                <a:cs typeface="Arial" panose="020B0604020202020204" pitchFamily="34" charset="0"/>
              </a:rPr>
              <a:t>中国教育史课程模板</a:t>
            </a:r>
            <a:r>
              <a:rPr lang="en-US" altLang="zh-CN" sz="3200" dirty="0">
                <a:solidFill>
                  <a:schemeClr val="bg1"/>
                </a:solidFill>
                <a:effectLst>
                  <a:outerShdw blurRad="38100" dist="38100" dir="2700000" algn="tl">
                    <a:srgbClr val="000000">
                      <a:alpha val="43137"/>
                    </a:srgbClr>
                  </a:outerShdw>
                </a:effectLst>
                <a:latin typeface="胡晓波男神体" panose="02010600030101010101" pitchFamily="2" charset="-122"/>
                <a:ea typeface="胡晓波男神体" panose="02010600030101010101" pitchFamily="2" charset="-122"/>
                <a:cs typeface="Arial" panose="020B0604020202020204" pitchFamily="34" charset="0"/>
              </a:rPr>
              <a:t>PPT</a:t>
            </a:r>
            <a:endParaRPr lang="zh-CN" altLang="en-US" dirty="0">
              <a:solidFill>
                <a:schemeClr val="bg1"/>
              </a:solidFill>
              <a:effectLst>
                <a:outerShdw blurRad="38100" dist="38100" dir="2700000" algn="tl">
                  <a:srgbClr val="000000">
                    <a:alpha val="43137"/>
                  </a:srgbClr>
                </a:outerShdw>
              </a:effectLst>
              <a:latin typeface="胡晓波男神体" panose="02010600030101010101" pitchFamily="2" charset="-122"/>
              <a:ea typeface="胡晓波男神体" panose="02010600030101010101" pitchFamily="2" charset="-122"/>
              <a:cs typeface="Arial" panose="020B0604020202020204" pitchFamily="34" charset="0"/>
            </a:endParaRPr>
          </a:p>
        </p:txBody>
      </p:sp>
      <p:cxnSp>
        <p:nvCxnSpPr>
          <p:cNvPr id="91" name="直接连接符 90">
            <a:extLst>
              <a:ext uri="{FF2B5EF4-FFF2-40B4-BE49-F238E27FC236}">
                <a16:creationId xmlns:a16="http://schemas.microsoft.com/office/drawing/2014/main" id="{CDD9B6FC-C5F6-4EA0-B53F-DC395D0A0BC5}"/>
              </a:ext>
            </a:extLst>
          </p:cNvPr>
          <p:cNvCxnSpPr>
            <a:cxnSpLocks/>
          </p:cNvCxnSpPr>
          <p:nvPr/>
        </p:nvCxnSpPr>
        <p:spPr>
          <a:xfrm>
            <a:off x="6242396" y="3682071"/>
            <a:ext cx="530568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276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500"/>
                                        <p:tgtEl>
                                          <p:spTgt spid="87"/>
                                        </p:tgtEl>
                                      </p:cBhvr>
                                    </p:animEffect>
                                    <p:anim calcmode="lin" valueType="num">
                                      <p:cBhvr>
                                        <p:cTn id="8" dur="500" fill="hold"/>
                                        <p:tgtEl>
                                          <p:spTgt spid="87"/>
                                        </p:tgtEl>
                                        <p:attrNameLst>
                                          <p:attrName>ppt_x</p:attrName>
                                        </p:attrNameLst>
                                      </p:cBhvr>
                                      <p:tavLst>
                                        <p:tav tm="0">
                                          <p:val>
                                            <p:strVal val="#ppt_x"/>
                                          </p:val>
                                        </p:tav>
                                        <p:tav tm="100000">
                                          <p:val>
                                            <p:strVal val="#ppt_x"/>
                                          </p:val>
                                        </p:tav>
                                      </p:tavLst>
                                    </p:anim>
                                    <p:anim calcmode="lin" valueType="num">
                                      <p:cBhvr>
                                        <p:cTn id="9" dur="5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descr="图片包含 室内, 天花板, 桌子, 窗户&#10;&#10;描述已自动生成">
            <a:extLst>
              <a:ext uri="{FF2B5EF4-FFF2-40B4-BE49-F238E27FC236}">
                <a16:creationId xmlns:a16="http://schemas.microsoft.com/office/drawing/2014/main" id="{BD5316AD-02D5-4B48-82EE-A312B892EF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8" name="矩形 17">
            <a:extLst>
              <a:ext uri="{FF2B5EF4-FFF2-40B4-BE49-F238E27FC236}">
                <a16:creationId xmlns:a16="http://schemas.microsoft.com/office/drawing/2014/main" id="{C262FED8-7861-4164-AC88-6EE2A69A055D}"/>
              </a:ext>
            </a:extLst>
          </p:cNvPr>
          <p:cNvSpPr/>
          <p:nvPr/>
        </p:nvSpPr>
        <p:spPr>
          <a:xfrm flipH="1">
            <a:off x="0" y="0"/>
            <a:ext cx="12192000" cy="6858000"/>
          </a:xfrm>
          <a:prstGeom prst="rect">
            <a:avLst/>
          </a:prstGeom>
          <a:gradFill flip="none" rotWithShape="1">
            <a:gsLst>
              <a:gs pos="100000">
                <a:srgbClr val="F26B2A">
                  <a:alpha val="80000"/>
                </a:srgbClr>
              </a:gs>
              <a:gs pos="0">
                <a:srgbClr val="FDC830">
                  <a:alpha val="80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panose="020B0503020204020204" pitchFamily="34" charset="-122"/>
              <a:cs typeface="+mn-cs"/>
            </a:endParaRPr>
          </a:p>
        </p:txBody>
      </p:sp>
      <p:sp>
        <p:nvSpPr>
          <p:cNvPr id="46" name="任意多边形: 形状 45">
            <a:extLst>
              <a:ext uri="{FF2B5EF4-FFF2-40B4-BE49-F238E27FC236}">
                <a16:creationId xmlns:a16="http://schemas.microsoft.com/office/drawing/2014/main" id="{F5225531-31D6-4AC6-9C95-12F8B82C76DF}"/>
              </a:ext>
            </a:extLst>
          </p:cNvPr>
          <p:cNvSpPr/>
          <p:nvPr/>
        </p:nvSpPr>
        <p:spPr>
          <a:xfrm rot="2359673">
            <a:off x="8659097" y="-773873"/>
            <a:ext cx="3268164" cy="5340936"/>
          </a:xfrm>
          <a:custGeom>
            <a:avLst/>
            <a:gdLst>
              <a:gd name="connsiteX0" fmla="*/ 1900899 w 3268164"/>
              <a:gd name="connsiteY0" fmla="*/ 0 h 5340936"/>
              <a:gd name="connsiteX1" fmla="*/ 0 w 3268164"/>
              <a:gd name="connsiteY1" fmla="*/ 1557413 h 5340936"/>
              <a:gd name="connsiteX2" fmla="*/ 0 w 3268164"/>
              <a:gd name="connsiteY2" fmla="*/ 3706854 h 5340936"/>
              <a:gd name="connsiteX3" fmla="*/ 1634082 w 3268164"/>
              <a:gd name="connsiteY3" fmla="*/ 5340936 h 5340936"/>
              <a:gd name="connsiteX4" fmla="*/ 3268164 w 3268164"/>
              <a:gd name="connsiteY4" fmla="*/ 3706854 h 5340936"/>
              <a:gd name="connsiteX5" fmla="*/ 3268164 w 3268164"/>
              <a:gd name="connsiteY5" fmla="*/ 1668814 h 5340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8164" h="5340936">
                <a:moveTo>
                  <a:pt x="1900899" y="0"/>
                </a:moveTo>
                <a:lnTo>
                  <a:pt x="0" y="1557413"/>
                </a:lnTo>
                <a:lnTo>
                  <a:pt x="0" y="3706854"/>
                </a:lnTo>
                <a:cubicBezTo>
                  <a:pt x="0" y="4609333"/>
                  <a:pt x="731603" y="5340936"/>
                  <a:pt x="1634082" y="5340936"/>
                </a:cubicBezTo>
                <a:cubicBezTo>
                  <a:pt x="2536561" y="5340936"/>
                  <a:pt x="3268164" y="4609333"/>
                  <a:pt x="3268164" y="3706854"/>
                </a:cubicBezTo>
                <a:lnTo>
                  <a:pt x="3268164" y="1668814"/>
                </a:ln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48" name="任意多边形: 形状 47">
            <a:extLst>
              <a:ext uri="{FF2B5EF4-FFF2-40B4-BE49-F238E27FC236}">
                <a16:creationId xmlns:a16="http://schemas.microsoft.com/office/drawing/2014/main" id="{38542E66-2D7C-4B46-A364-55AB241A8709}"/>
              </a:ext>
            </a:extLst>
          </p:cNvPr>
          <p:cNvSpPr/>
          <p:nvPr/>
        </p:nvSpPr>
        <p:spPr>
          <a:xfrm rot="2359673">
            <a:off x="7433090" y="-267666"/>
            <a:ext cx="281946" cy="1574822"/>
          </a:xfrm>
          <a:custGeom>
            <a:avLst/>
            <a:gdLst>
              <a:gd name="connsiteX0" fmla="*/ 281946 w 281946"/>
              <a:gd name="connsiteY0" fmla="*/ 0 h 1574822"/>
              <a:gd name="connsiteX1" fmla="*/ 0 w 281946"/>
              <a:gd name="connsiteY1" fmla="*/ 231000 h 1574822"/>
              <a:gd name="connsiteX2" fmla="*/ 0 w 281946"/>
              <a:gd name="connsiteY2" fmla="*/ 1433849 h 1574822"/>
              <a:gd name="connsiteX3" fmla="*/ 140973 w 281946"/>
              <a:gd name="connsiteY3" fmla="*/ 1574822 h 1574822"/>
              <a:gd name="connsiteX4" fmla="*/ 281946 w 281946"/>
              <a:gd name="connsiteY4" fmla="*/ 1433849 h 1574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574822">
                <a:moveTo>
                  <a:pt x="281946" y="0"/>
                </a:moveTo>
                <a:lnTo>
                  <a:pt x="0" y="231000"/>
                </a:lnTo>
                <a:lnTo>
                  <a:pt x="0" y="1433849"/>
                </a:lnTo>
                <a:cubicBezTo>
                  <a:pt x="0" y="1511706"/>
                  <a:pt x="63116" y="1574822"/>
                  <a:pt x="140973" y="1574822"/>
                </a:cubicBezTo>
                <a:cubicBezTo>
                  <a:pt x="218830" y="1574822"/>
                  <a:pt x="281946" y="1511706"/>
                  <a:pt x="281946" y="1433849"/>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50" name="任意多边形: 形状 49">
            <a:extLst>
              <a:ext uri="{FF2B5EF4-FFF2-40B4-BE49-F238E27FC236}">
                <a16:creationId xmlns:a16="http://schemas.microsoft.com/office/drawing/2014/main" id="{AD503E0D-126A-4620-BFF9-8BE9E5CE7287}"/>
              </a:ext>
            </a:extLst>
          </p:cNvPr>
          <p:cNvSpPr/>
          <p:nvPr/>
        </p:nvSpPr>
        <p:spPr>
          <a:xfrm rot="2359673">
            <a:off x="5465971" y="-298610"/>
            <a:ext cx="281946" cy="1848098"/>
          </a:xfrm>
          <a:custGeom>
            <a:avLst/>
            <a:gdLst>
              <a:gd name="connsiteX0" fmla="*/ 281946 w 281946"/>
              <a:gd name="connsiteY0" fmla="*/ 0 h 1848098"/>
              <a:gd name="connsiteX1" fmla="*/ 0 w 281946"/>
              <a:gd name="connsiteY1" fmla="*/ 230999 h 1848098"/>
              <a:gd name="connsiteX2" fmla="*/ 0 w 281946"/>
              <a:gd name="connsiteY2" fmla="*/ 1707125 h 1848098"/>
              <a:gd name="connsiteX3" fmla="*/ 140973 w 281946"/>
              <a:gd name="connsiteY3" fmla="*/ 1848098 h 1848098"/>
              <a:gd name="connsiteX4" fmla="*/ 281946 w 281946"/>
              <a:gd name="connsiteY4" fmla="*/ 1707125 h 1848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848098">
                <a:moveTo>
                  <a:pt x="281946" y="0"/>
                </a:moveTo>
                <a:lnTo>
                  <a:pt x="0" y="230999"/>
                </a:lnTo>
                <a:lnTo>
                  <a:pt x="0" y="1707125"/>
                </a:lnTo>
                <a:cubicBezTo>
                  <a:pt x="0" y="1784982"/>
                  <a:pt x="63116" y="1848098"/>
                  <a:pt x="140973" y="1848098"/>
                </a:cubicBezTo>
                <a:cubicBezTo>
                  <a:pt x="218830" y="1848098"/>
                  <a:pt x="281946" y="1784982"/>
                  <a:pt x="281946" y="1707125"/>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52" name="任意多边形: 形状 51">
            <a:extLst>
              <a:ext uri="{FF2B5EF4-FFF2-40B4-BE49-F238E27FC236}">
                <a16:creationId xmlns:a16="http://schemas.microsoft.com/office/drawing/2014/main" id="{F36867A9-1B33-43C8-A976-C39CC75C4220}"/>
              </a:ext>
            </a:extLst>
          </p:cNvPr>
          <p:cNvSpPr/>
          <p:nvPr/>
        </p:nvSpPr>
        <p:spPr>
          <a:xfrm rot="2359673">
            <a:off x="11674245" y="4544090"/>
            <a:ext cx="145568" cy="1581905"/>
          </a:xfrm>
          <a:custGeom>
            <a:avLst/>
            <a:gdLst>
              <a:gd name="connsiteX0" fmla="*/ 0 w 145568"/>
              <a:gd name="connsiteY0" fmla="*/ 0 h 1581905"/>
              <a:gd name="connsiteX1" fmla="*/ 0 w 145568"/>
              <a:gd name="connsiteY1" fmla="*/ 1509121 h 1581905"/>
              <a:gd name="connsiteX2" fmla="*/ 72784 w 145568"/>
              <a:gd name="connsiteY2" fmla="*/ 1581905 h 1581905"/>
              <a:gd name="connsiteX3" fmla="*/ 145568 w 145568"/>
              <a:gd name="connsiteY3" fmla="*/ 1509121 h 1581905"/>
              <a:gd name="connsiteX4" fmla="*/ 145568 w 145568"/>
              <a:gd name="connsiteY4" fmla="*/ 177673 h 1581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68" h="1581905">
                <a:moveTo>
                  <a:pt x="0" y="0"/>
                </a:moveTo>
                <a:lnTo>
                  <a:pt x="0" y="1509121"/>
                </a:lnTo>
                <a:cubicBezTo>
                  <a:pt x="0" y="1549318"/>
                  <a:pt x="32587" y="1581905"/>
                  <a:pt x="72784" y="1581905"/>
                </a:cubicBezTo>
                <a:cubicBezTo>
                  <a:pt x="112981" y="1581905"/>
                  <a:pt x="145568" y="1549318"/>
                  <a:pt x="145568" y="1509121"/>
                </a:cubicBezTo>
                <a:lnTo>
                  <a:pt x="145568" y="177673"/>
                </a:ln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54" name="任意多边形: 形状 53">
            <a:extLst>
              <a:ext uri="{FF2B5EF4-FFF2-40B4-BE49-F238E27FC236}">
                <a16:creationId xmlns:a16="http://schemas.microsoft.com/office/drawing/2014/main" id="{1FC6E556-C10D-49AE-B620-CDBE4819C5B7}"/>
              </a:ext>
            </a:extLst>
          </p:cNvPr>
          <p:cNvSpPr/>
          <p:nvPr/>
        </p:nvSpPr>
        <p:spPr>
          <a:xfrm rot="2359673" flipH="1">
            <a:off x="9286619" y="5384062"/>
            <a:ext cx="238294" cy="1747302"/>
          </a:xfrm>
          <a:custGeom>
            <a:avLst/>
            <a:gdLst>
              <a:gd name="connsiteX0" fmla="*/ 203397 w 238294"/>
              <a:gd name="connsiteY0" fmla="*/ 34897 h 1747302"/>
              <a:gd name="connsiteX1" fmla="*/ 238294 w 238294"/>
              <a:gd name="connsiteY1" fmla="*/ 119147 h 1747302"/>
              <a:gd name="connsiteX2" fmla="*/ 238293 w 238294"/>
              <a:gd name="connsiteY2" fmla="*/ 1747302 h 1747302"/>
              <a:gd name="connsiteX3" fmla="*/ 0 w 238294"/>
              <a:gd name="connsiteY3" fmla="*/ 1552067 h 1747302"/>
              <a:gd name="connsiteX4" fmla="*/ 0 w 238294"/>
              <a:gd name="connsiteY4" fmla="*/ 119147 h 1747302"/>
              <a:gd name="connsiteX5" fmla="*/ 119147 w 238294"/>
              <a:gd name="connsiteY5" fmla="*/ 0 h 1747302"/>
              <a:gd name="connsiteX6" fmla="*/ 203397 w 238294"/>
              <a:gd name="connsiteY6" fmla="*/ 34897 h 1747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294" h="1747302">
                <a:moveTo>
                  <a:pt x="203397" y="34897"/>
                </a:moveTo>
                <a:cubicBezTo>
                  <a:pt x="224958" y="56459"/>
                  <a:pt x="238294" y="86246"/>
                  <a:pt x="238294" y="119147"/>
                </a:cubicBezTo>
                <a:lnTo>
                  <a:pt x="238293" y="1747302"/>
                </a:lnTo>
                <a:lnTo>
                  <a:pt x="0" y="1552067"/>
                </a:lnTo>
                <a:lnTo>
                  <a:pt x="0" y="119147"/>
                </a:lnTo>
                <a:cubicBezTo>
                  <a:pt x="0" y="53344"/>
                  <a:pt x="53344" y="0"/>
                  <a:pt x="119147" y="0"/>
                </a:cubicBezTo>
                <a:cubicBezTo>
                  <a:pt x="152049" y="0"/>
                  <a:pt x="181836" y="13336"/>
                  <a:pt x="203397" y="34897"/>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27" name="矩形: 圆角 26">
            <a:extLst>
              <a:ext uri="{FF2B5EF4-FFF2-40B4-BE49-F238E27FC236}">
                <a16:creationId xmlns:a16="http://schemas.microsoft.com/office/drawing/2014/main" id="{C4714E89-A7A4-4F38-998E-849C636DAFEA}"/>
              </a:ext>
            </a:extLst>
          </p:cNvPr>
          <p:cNvSpPr/>
          <p:nvPr/>
        </p:nvSpPr>
        <p:spPr>
          <a:xfrm rot="2359673">
            <a:off x="6678201" y="1527619"/>
            <a:ext cx="281946" cy="3035955"/>
          </a:xfrm>
          <a:prstGeom prst="roundRect">
            <a:avLst>
              <a:gd name="adj" fmla="val 50000"/>
            </a:avLst>
          </a:pr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61" name="任意多边形: 形状 60">
            <a:extLst>
              <a:ext uri="{FF2B5EF4-FFF2-40B4-BE49-F238E27FC236}">
                <a16:creationId xmlns:a16="http://schemas.microsoft.com/office/drawing/2014/main" id="{1F43B731-3ACE-4125-9DEF-2E786D2D7C23}"/>
              </a:ext>
            </a:extLst>
          </p:cNvPr>
          <p:cNvSpPr/>
          <p:nvPr/>
        </p:nvSpPr>
        <p:spPr>
          <a:xfrm rot="2359673" flipH="1" flipV="1">
            <a:off x="101601" y="4792847"/>
            <a:ext cx="1468764" cy="2400300"/>
          </a:xfrm>
          <a:custGeom>
            <a:avLst/>
            <a:gdLst>
              <a:gd name="connsiteX0" fmla="*/ 1900899 w 3268164"/>
              <a:gd name="connsiteY0" fmla="*/ 0 h 5340936"/>
              <a:gd name="connsiteX1" fmla="*/ 0 w 3268164"/>
              <a:gd name="connsiteY1" fmla="*/ 1557413 h 5340936"/>
              <a:gd name="connsiteX2" fmla="*/ 0 w 3268164"/>
              <a:gd name="connsiteY2" fmla="*/ 3706854 h 5340936"/>
              <a:gd name="connsiteX3" fmla="*/ 1634082 w 3268164"/>
              <a:gd name="connsiteY3" fmla="*/ 5340936 h 5340936"/>
              <a:gd name="connsiteX4" fmla="*/ 3268164 w 3268164"/>
              <a:gd name="connsiteY4" fmla="*/ 3706854 h 5340936"/>
              <a:gd name="connsiteX5" fmla="*/ 3268164 w 3268164"/>
              <a:gd name="connsiteY5" fmla="*/ 1668814 h 5340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8164" h="5340936">
                <a:moveTo>
                  <a:pt x="1900899" y="0"/>
                </a:moveTo>
                <a:lnTo>
                  <a:pt x="0" y="1557413"/>
                </a:lnTo>
                <a:lnTo>
                  <a:pt x="0" y="3706854"/>
                </a:lnTo>
                <a:cubicBezTo>
                  <a:pt x="0" y="4609333"/>
                  <a:pt x="731603" y="5340936"/>
                  <a:pt x="1634082" y="5340936"/>
                </a:cubicBezTo>
                <a:cubicBezTo>
                  <a:pt x="2536561" y="5340936"/>
                  <a:pt x="3268164" y="4609333"/>
                  <a:pt x="3268164" y="3706854"/>
                </a:cubicBezTo>
                <a:lnTo>
                  <a:pt x="3268164" y="1668814"/>
                </a:ln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62" name="任意多边形: 形状 61">
            <a:extLst>
              <a:ext uri="{FF2B5EF4-FFF2-40B4-BE49-F238E27FC236}">
                <a16:creationId xmlns:a16="http://schemas.microsoft.com/office/drawing/2014/main" id="{ECBC2CAE-E459-434E-BB70-83AAB14534E3}"/>
              </a:ext>
            </a:extLst>
          </p:cNvPr>
          <p:cNvSpPr/>
          <p:nvPr/>
        </p:nvSpPr>
        <p:spPr>
          <a:xfrm rot="2359673" flipH="1" flipV="1">
            <a:off x="1851996" y="6257901"/>
            <a:ext cx="126711" cy="707750"/>
          </a:xfrm>
          <a:custGeom>
            <a:avLst/>
            <a:gdLst>
              <a:gd name="connsiteX0" fmla="*/ 281946 w 281946"/>
              <a:gd name="connsiteY0" fmla="*/ 0 h 1574822"/>
              <a:gd name="connsiteX1" fmla="*/ 0 w 281946"/>
              <a:gd name="connsiteY1" fmla="*/ 231000 h 1574822"/>
              <a:gd name="connsiteX2" fmla="*/ 0 w 281946"/>
              <a:gd name="connsiteY2" fmla="*/ 1433849 h 1574822"/>
              <a:gd name="connsiteX3" fmla="*/ 140973 w 281946"/>
              <a:gd name="connsiteY3" fmla="*/ 1574822 h 1574822"/>
              <a:gd name="connsiteX4" fmla="*/ 281946 w 281946"/>
              <a:gd name="connsiteY4" fmla="*/ 1433849 h 1574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574822">
                <a:moveTo>
                  <a:pt x="281946" y="0"/>
                </a:moveTo>
                <a:lnTo>
                  <a:pt x="0" y="231000"/>
                </a:lnTo>
                <a:lnTo>
                  <a:pt x="0" y="1433849"/>
                </a:lnTo>
                <a:cubicBezTo>
                  <a:pt x="0" y="1511706"/>
                  <a:pt x="63116" y="1574822"/>
                  <a:pt x="140973" y="1574822"/>
                </a:cubicBezTo>
                <a:cubicBezTo>
                  <a:pt x="218830" y="1574822"/>
                  <a:pt x="281946" y="1511706"/>
                  <a:pt x="281946" y="1433849"/>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pic>
        <p:nvPicPr>
          <p:cNvPr id="70" name="图片 69" descr="穿着西装打着领带的人&#10;&#10;描述已自动生成">
            <a:extLst>
              <a:ext uri="{FF2B5EF4-FFF2-40B4-BE49-F238E27FC236}">
                <a16:creationId xmlns:a16="http://schemas.microsoft.com/office/drawing/2014/main" id="{721DDCF8-4D08-4201-9A49-AE4F4C2B5DF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66"/>
          <a:stretch/>
        </p:blipFill>
        <p:spPr>
          <a:xfrm>
            <a:off x="5732563" y="0"/>
            <a:ext cx="6459436" cy="6858000"/>
          </a:xfrm>
          <a:prstGeom prst="rect">
            <a:avLst/>
          </a:prstGeom>
          <a:effectLst>
            <a:outerShdw blurRad="127000" dist="38100" algn="l" rotWithShape="0">
              <a:prstClr val="black">
                <a:alpha val="20000"/>
              </a:prstClr>
            </a:outerShdw>
          </a:effectLst>
        </p:spPr>
      </p:pic>
      <p:sp>
        <p:nvSpPr>
          <p:cNvPr id="128" name="椭圆 127">
            <a:extLst>
              <a:ext uri="{FF2B5EF4-FFF2-40B4-BE49-F238E27FC236}">
                <a16:creationId xmlns:a16="http://schemas.microsoft.com/office/drawing/2014/main" id="{A3BEE081-56C0-4195-BD3D-BC1BF518F145}"/>
              </a:ext>
            </a:extLst>
          </p:cNvPr>
          <p:cNvSpPr/>
          <p:nvPr/>
        </p:nvSpPr>
        <p:spPr>
          <a:xfrm>
            <a:off x="1285779" y="1111050"/>
            <a:ext cx="759434" cy="75943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优设标题黑" panose="00000500000000000000" pitchFamily="2" charset="-122"/>
              <a:ea typeface="优设标题黑" panose="00000500000000000000" pitchFamily="2" charset="-122"/>
              <a:cs typeface="+mn-cs"/>
            </a:endParaRPr>
          </a:p>
        </p:txBody>
      </p:sp>
      <p:sp>
        <p:nvSpPr>
          <p:cNvPr id="129" name="文本框 128">
            <a:extLst>
              <a:ext uri="{FF2B5EF4-FFF2-40B4-BE49-F238E27FC236}">
                <a16:creationId xmlns:a16="http://schemas.microsoft.com/office/drawing/2014/main" id="{839B1528-0098-4804-B8C6-0DEA098EAE89}"/>
              </a:ext>
            </a:extLst>
          </p:cNvPr>
          <p:cNvSpPr txBox="1"/>
          <p:nvPr/>
        </p:nvSpPr>
        <p:spPr>
          <a:xfrm>
            <a:off x="1304829" y="1247829"/>
            <a:ext cx="75942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chemeClr val="tx1">
                    <a:lumMod val="65000"/>
                    <a:lumOff val="35000"/>
                  </a:schemeClr>
                </a:solidFill>
                <a:uLnTx/>
                <a:uFillTx/>
                <a:latin typeface="胡晓波男神体" panose="02010600030101010101" pitchFamily="2" charset="-122"/>
                <a:ea typeface="胡晓波男神体" panose="02010600030101010101" pitchFamily="2" charset="-122"/>
                <a:cs typeface="胡晓波男神体" panose="02010600030101010101" pitchFamily="2" charset="-122"/>
              </a:rPr>
              <a:t>01</a:t>
            </a:r>
            <a:endParaRPr kumimoji="0" lang="zh-CN" altLang="en-US" sz="2800" b="0" i="0" u="none" strike="noStrike" kern="1200" cap="none" spc="0" normalizeH="0" baseline="0" noProof="0" dirty="0">
              <a:ln>
                <a:noFill/>
              </a:ln>
              <a:solidFill>
                <a:schemeClr val="tx1">
                  <a:lumMod val="65000"/>
                  <a:lumOff val="35000"/>
                </a:schemeClr>
              </a:solidFill>
              <a:uLnTx/>
              <a:uFillTx/>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130" name="文本框 129">
            <a:extLst>
              <a:ext uri="{FF2B5EF4-FFF2-40B4-BE49-F238E27FC236}">
                <a16:creationId xmlns:a16="http://schemas.microsoft.com/office/drawing/2014/main" id="{A645E2C7-CC9D-4DA7-B697-29503B7C62AF}"/>
              </a:ext>
            </a:extLst>
          </p:cNvPr>
          <p:cNvSpPr txBox="1"/>
          <p:nvPr/>
        </p:nvSpPr>
        <p:spPr>
          <a:xfrm>
            <a:off x="2399355" y="1139625"/>
            <a:ext cx="2089189" cy="52322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rPr>
              <a:t>中国教育史</a:t>
            </a:r>
          </a:p>
        </p:txBody>
      </p:sp>
      <p:sp>
        <p:nvSpPr>
          <p:cNvPr id="131" name="文本框 130">
            <a:extLst>
              <a:ext uri="{FF2B5EF4-FFF2-40B4-BE49-F238E27FC236}">
                <a16:creationId xmlns:a16="http://schemas.microsoft.com/office/drawing/2014/main" id="{2C0683D6-9F9B-40A5-BB65-1C32C3025EDE}"/>
              </a:ext>
            </a:extLst>
          </p:cNvPr>
          <p:cNvSpPr txBox="1"/>
          <p:nvPr/>
        </p:nvSpPr>
        <p:spPr>
          <a:xfrm>
            <a:off x="2418405" y="1640244"/>
            <a:ext cx="2545031"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rPr>
              <a:t>HISTORY OF CHINESE EDUCATION</a:t>
            </a:r>
            <a:endParaRPr kumimoji="0" lang="zh-CN" altLang="en-US" sz="105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33" name="椭圆 132">
            <a:extLst>
              <a:ext uri="{FF2B5EF4-FFF2-40B4-BE49-F238E27FC236}">
                <a16:creationId xmlns:a16="http://schemas.microsoft.com/office/drawing/2014/main" id="{157A55B0-49B8-43FA-AB67-26F36653A30A}"/>
              </a:ext>
            </a:extLst>
          </p:cNvPr>
          <p:cNvSpPr/>
          <p:nvPr/>
        </p:nvSpPr>
        <p:spPr>
          <a:xfrm>
            <a:off x="1285779" y="2402425"/>
            <a:ext cx="759434" cy="75943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优设标题黑" panose="00000500000000000000" pitchFamily="2" charset="-122"/>
              <a:ea typeface="优设标题黑" panose="00000500000000000000" pitchFamily="2" charset="-122"/>
              <a:cs typeface="+mn-cs"/>
            </a:endParaRPr>
          </a:p>
        </p:txBody>
      </p:sp>
      <p:sp>
        <p:nvSpPr>
          <p:cNvPr id="134" name="文本框 133">
            <a:extLst>
              <a:ext uri="{FF2B5EF4-FFF2-40B4-BE49-F238E27FC236}">
                <a16:creationId xmlns:a16="http://schemas.microsoft.com/office/drawing/2014/main" id="{EBABAB0D-2B38-483F-88A4-FBF044C25233}"/>
              </a:ext>
            </a:extLst>
          </p:cNvPr>
          <p:cNvSpPr txBox="1"/>
          <p:nvPr/>
        </p:nvSpPr>
        <p:spPr>
          <a:xfrm>
            <a:off x="1304829" y="2532936"/>
            <a:ext cx="75942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chemeClr val="tx1">
                    <a:lumMod val="65000"/>
                    <a:lumOff val="35000"/>
                  </a:schemeClr>
                </a:solidFill>
                <a:uLnTx/>
                <a:uFillTx/>
                <a:latin typeface="胡晓波男神体" panose="02010600030101010101" pitchFamily="2" charset="-122"/>
                <a:ea typeface="胡晓波男神体" panose="02010600030101010101" pitchFamily="2" charset="-122"/>
                <a:cs typeface="胡晓波男神体" panose="02010600030101010101" pitchFamily="2" charset="-122"/>
              </a:rPr>
              <a:t>02</a:t>
            </a:r>
            <a:endParaRPr kumimoji="0" lang="zh-CN" altLang="en-US" sz="2800" b="0" i="0" u="none" strike="noStrike" kern="1200" cap="none" spc="0" normalizeH="0" baseline="0" noProof="0" dirty="0">
              <a:ln>
                <a:noFill/>
              </a:ln>
              <a:solidFill>
                <a:schemeClr val="tx1">
                  <a:lumMod val="65000"/>
                  <a:lumOff val="35000"/>
                </a:schemeClr>
              </a:solidFill>
              <a:uLnTx/>
              <a:uFillTx/>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135" name="文本框 134">
            <a:extLst>
              <a:ext uri="{FF2B5EF4-FFF2-40B4-BE49-F238E27FC236}">
                <a16:creationId xmlns:a16="http://schemas.microsoft.com/office/drawing/2014/main" id="{B0499679-02FC-45BF-8D20-71133D1F5DA7}"/>
              </a:ext>
            </a:extLst>
          </p:cNvPr>
          <p:cNvSpPr txBox="1"/>
          <p:nvPr/>
        </p:nvSpPr>
        <p:spPr>
          <a:xfrm>
            <a:off x="2399355" y="2431000"/>
            <a:ext cx="2089189" cy="52322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rPr>
              <a:t>外国教育史</a:t>
            </a:r>
          </a:p>
        </p:txBody>
      </p:sp>
      <p:sp>
        <p:nvSpPr>
          <p:cNvPr id="136" name="文本框 135">
            <a:extLst>
              <a:ext uri="{FF2B5EF4-FFF2-40B4-BE49-F238E27FC236}">
                <a16:creationId xmlns:a16="http://schemas.microsoft.com/office/drawing/2014/main" id="{7E4993A3-04E5-47A4-AC96-0E503863DD8A}"/>
              </a:ext>
            </a:extLst>
          </p:cNvPr>
          <p:cNvSpPr txBox="1"/>
          <p:nvPr/>
        </p:nvSpPr>
        <p:spPr>
          <a:xfrm>
            <a:off x="2418405" y="2931619"/>
            <a:ext cx="2545031"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rPr>
              <a:t>HISTORY OF FOREIGN EDUCATION</a:t>
            </a:r>
            <a:endParaRPr kumimoji="0" lang="zh-CN" altLang="en-US" sz="105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38" name="椭圆 137">
            <a:extLst>
              <a:ext uri="{FF2B5EF4-FFF2-40B4-BE49-F238E27FC236}">
                <a16:creationId xmlns:a16="http://schemas.microsoft.com/office/drawing/2014/main" id="{9FF519F3-8EB4-41E6-824F-F30B95BDEB91}"/>
              </a:ext>
            </a:extLst>
          </p:cNvPr>
          <p:cNvSpPr/>
          <p:nvPr/>
        </p:nvSpPr>
        <p:spPr>
          <a:xfrm>
            <a:off x="1285779" y="3693800"/>
            <a:ext cx="759434" cy="75943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优设标题黑" panose="00000500000000000000" pitchFamily="2" charset="-122"/>
              <a:ea typeface="优设标题黑" panose="00000500000000000000" pitchFamily="2" charset="-122"/>
              <a:cs typeface="+mn-cs"/>
            </a:endParaRPr>
          </a:p>
        </p:txBody>
      </p:sp>
      <p:sp>
        <p:nvSpPr>
          <p:cNvPr id="139" name="文本框 138">
            <a:extLst>
              <a:ext uri="{FF2B5EF4-FFF2-40B4-BE49-F238E27FC236}">
                <a16:creationId xmlns:a16="http://schemas.microsoft.com/office/drawing/2014/main" id="{31329799-804B-43DF-BE79-E2A6BD6AFC31}"/>
              </a:ext>
            </a:extLst>
          </p:cNvPr>
          <p:cNvSpPr txBox="1"/>
          <p:nvPr/>
        </p:nvSpPr>
        <p:spPr>
          <a:xfrm>
            <a:off x="1304829" y="3824311"/>
            <a:ext cx="75942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chemeClr val="tx1">
                    <a:lumMod val="65000"/>
                    <a:lumOff val="35000"/>
                  </a:schemeClr>
                </a:solidFill>
                <a:uLnTx/>
                <a:uFillTx/>
                <a:latin typeface="胡晓波男神体" panose="02010600030101010101" pitchFamily="2" charset="-122"/>
                <a:ea typeface="胡晓波男神体" panose="02010600030101010101" pitchFamily="2" charset="-122"/>
                <a:cs typeface="胡晓波男神体" panose="02010600030101010101" pitchFamily="2" charset="-122"/>
              </a:rPr>
              <a:t>03</a:t>
            </a:r>
            <a:endParaRPr kumimoji="0" lang="zh-CN" altLang="en-US" sz="2800" b="0" i="0" u="none" strike="noStrike" kern="1200" cap="none" spc="0" normalizeH="0" baseline="0" noProof="0" dirty="0">
              <a:ln>
                <a:noFill/>
              </a:ln>
              <a:solidFill>
                <a:schemeClr val="tx1">
                  <a:lumMod val="65000"/>
                  <a:lumOff val="35000"/>
                </a:schemeClr>
              </a:solidFill>
              <a:uLnTx/>
              <a:uFillTx/>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140" name="文本框 139">
            <a:extLst>
              <a:ext uri="{FF2B5EF4-FFF2-40B4-BE49-F238E27FC236}">
                <a16:creationId xmlns:a16="http://schemas.microsoft.com/office/drawing/2014/main" id="{29745EA9-DB7D-4510-853F-62D3DBF95447}"/>
              </a:ext>
            </a:extLst>
          </p:cNvPr>
          <p:cNvSpPr txBox="1"/>
          <p:nvPr/>
        </p:nvSpPr>
        <p:spPr>
          <a:xfrm>
            <a:off x="2399355" y="3722375"/>
            <a:ext cx="2089189" cy="52322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rPr>
              <a:t>教育社会学</a:t>
            </a:r>
          </a:p>
        </p:txBody>
      </p:sp>
      <p:sp>
        <p:nvSpPr>
          <p:cNvPr id="141" name="文本框 140">
            <a:extLst>
              <a:ext uri="{FF2B5EF4-FFF2-40B4-BE49-F238E27FC236}">
                <a16:creationId xmlns:a16="http://schemas.microsoft.com/office/drawing/2014/main" id="{40580600-3D96-476A-B412-CB260C63108B}"/>
              </a:ext>
            </a:extLst>
          </p:cNvPr>
          <p:cNvSpPr txBox="1"/>
          <p:nvPr/>
        </p:nvSpPr>
        <p:spPr>
          <a:xfrm>
            <a:off x="2418405" y="4222994"/>
            <a:ext cx="2547020"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rPr>
              <a:t>SOCIOLOGY OF EDUCATION</a:t>
            </a:r>
            <a:endParaRPr kumimoji="0" lang="zh-CN" altLang="en-US" sz="105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43" name="椭圆 142">
            <a:extLst>
              <a:ext uri="{FF2B5EF4-FFF2-40B4-BE49-F238E27FC236}">
                <a16:creationId xmlns:a16="http://schemas.microsoft.com/office/drawing/2014/main" id="{927C2B8D-B3A8-492E-ACC7-3B0A0B457879}"/>
              </a:ext>
            </a:extLst>
          </p:cNvPr>
          <p:cNvSpPr/>
          <p:nvPr/>
        </p:nvSpPr>
        <p:spPr>
          <a:xfrm>
            <a:off x="1285779" y="4985175"/>
            <a:ext cx="759434" cy="75943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优设标题黑" panose="00000500000000000000" pitchFamily="2" charset="-122"/>
              <a:ea typeface="优设标题黑" panose="00000500000000000000" pitchFamily="2" charset="-122"/>
              <a:cs typeface="+mn-cs"/>
            </a:endParaRPr>
          </a:p>
        </p:txBody>
      </p:sp>
      <p:sp>
        <p:nvSpPr>
          <p:cNvPr id="144" name="文本框 143">
            <a:extLst>
              <a:ext uri="{FF2B5EF4-FFF2-40B4-BE49-F238E27FC236}">
                <a16:creationId xmlns:a16="http://schemas.microsoft.com/office/drawing/2014/main" id="{78A41C7E-47EB-43ED-8DC8-BEAE94616F0F}"/>
              </a:ext>
            </a:extLst>
          </p:cNvPr>
          <p:cNvSpPr txBox="1"/>
          <p:nvPr/>
        </p:nvSpPr>
        <p:spPr>
          <a:xfrm>
            <a:off x="1304829" y="5130015"/>
            <a:ext cx="75942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chemeClr val="tx1">
                    <a:lumMod val="65000"/>
                    <a:lumOff val="35000"/>
                  </a:schemeClr>
                </a:solidFill>
                <a:uLnTx/>
                <a:uFillTx/>
                <a:latin typeface="胡晓波男神体" panose="02010600030101010101" pitchFamily="2" charset="-122"/>
                <a:ea typeface="胡晓波男神体" panose="02010600030101010101" pitchFamily="2" charset="-122"/>
                <a:cs typeface="胡晓波男神体" panose="02010600030101010101" pitchFamily="2" charset="-122"/>
              </a:rPr>
              <a:t>04</a:t>
            </a:r>
            <a:endParaRPr kumimoji="0" lang="zh-CN" altLang="en-US" sz="2800" b="0" i="0" u="none" strike="noStrike" kern="1200" cap="none" spc="0" normalizeH="0" baseline="0" noProof="0" dirty="0">
              <a:ln>
                <a:noFill/>
              </a:ln>
              <a:solidFill>
                <a:schemeClr val="tx1">
                  <a:lumMod val="65000"/>
                  <a:lumOff val="35000"/>
                </a:schemeClr>
              </a:solidFill>
              <a:uLnTx/>
              <a:uFillTx/>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145" name="文本框 144">
            <a:extLst>
              <a:ext uri="{FF2B5EF4-FFF2-40B4-BE49-F238E27FC236}">
                <a16:creationId xmlns:a16="http://schemas.microsoft.com/office/drawing/2014/main" id="{31FFD1A8-6575-4C80-9A53-D45ABDE38202}"/>
              </a:ext>
            </a:extLst>
          </p:cNvPr>
          <p:cNvSpPr txBox="1"/>
          <p:nvPr/>
        </p:nvSpPr>
        <p:spPr>
          <a:xfrm>
            <a:off x="2399355" y="5013750"/>
            <a:ext cx="2089189" cy="52322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rPr>
              <a:t>教育文化学</a:t>
            </a:r>
          </a:p>
        </p:txBody>
      </p:sp>
      <p:sp>
        <p:nvSpPr>
          <p:cNvPr id="146" name="文本框 145">
            <a:extLst>
              <a:ext uri="{FF2B5EF4-FFF2-40B4-BE49-F238E27FC236}">
                <a16:creationId xmlns:a16="http://schemas.microsoft.com/office/drawing/2014/main" id="{8ABF2A94-8983-4CCB-B91C-12E5A04A2FAE}"/>
              </a:ext>
            </a:extLst>
          </p:cNvPr>
          <p:cNvSpPr txBox="1"/>
          <p:nvPr/>
        </p:nvSpPr>
        <p:spPr>
          <a:xfrm>
            <a:off x="2418405" y="5514369"/>
            <a:ext cx="2547019"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rPr>
              <a:t>EDUCATIONAL CULTURE</a:t>
            </a:r>
            <a:endParaRPr kumimoji="0" lang="zh-CN" altLang="en-US" sz="105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endParaRPr>
          </a:p>
        </p:txBody>
      </p:sp>
    </p:spTree>
    <p:extLst>
      <p:ext uri="{BB962C8B-B14F-4D97-AF65-F5344CB8AC3E}">
        <p14:creationId xmlns:p14="http://schemas.microsoft.com/office/powerpoint/2010/main" val="36908685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grpSp>
        <p:nvGrpSpPr>
          <p:cNvPr id="55" name="组合 54">
            <a:extLst>
              <a:ext uri="{FF2B5EF4-FFF2-40B4-BE49-F238E27FC236}">
                <a16:creationId xmlns:a16="http://schemas.microsoft.com/office/drawing/2014/main" id="{79BA510F-0E63-4299-89C0-8E14FBE2F630}"/>
              </a:ext>
            </a:extLst>
          </p:cNvPr>
          <p:cNvGrpSpPr/>
          <p:nvPr/>
        </p:nvGrpSpPr>
        <p:grpSpPr>
          <a:xfrm>
            <a:off x="3994346" y="5959078"/>
            <a:ext cx="1322715" cy="245094"/>
            <a:chOff x="3901431" y="5312451"/>
            <a:chExt cx="1583009" cy="293326"/>
          </a:xfrm>
        </p:grpSpPr>
        <p:sp>
          <p:nvSpPr>
            <p:cNvPr id="45" name="文本框 44">
              <a:extLst>
                <a:ext uri="{FF2B5EF4-FFF2-40B4-BE49-F238E27FC236}">
                  <a16:creationId xmlns:a16="http://schemas.microsoft.com/office/drawing/2014/main"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优设标题黑" panose="00000500000000000000" pitchFamily="2" charset="-122"/>
              <a:ea typeface="优设标题黑" panose="00000500000000000000" pitchFamily="2"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0" name="文本框 69">
            <a:hlinkClick r:id="rId6"/>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cstate="screen">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nvGrpSpPr>
          <p:cNvPr id="55" name="组合 54">
            <a:extLst>
              <a:ext uri="{FF2B5EF4-FFF2-40B4-BE49-F238E27FC236}">
                <a16:creationId xmlns:a16="http://schemas.microsoft.com/office/drawing/2014/main" id="{79BA510F-0E63-4299-89C0-8E14FBE2F630}"/>
              </a:ext>
            </a:extLst>
          </p:cNvPr>
          <p:cNvGrpSpPr/>
          <p:nvPr/>
        </p:nvGrpSpPr>
        <p:grpSpPr>
          <a:xfrm>
            <a:off x="9785781" y="790548"/>
            <a:ext cx="1322715" cy="245094"/>
            <a:chOff x="3901431" y="5312451"/>
            <a:chExt cx="1583009" cy="293326"/>
          </a:xfrm>
        </p:grpSpPr>
        <p:sp>
          <p:nvSpPr>
            <p:cNvPr id="45" name="文本框 44">
              <a:extLst>
                <a:ext uri="{FF2B5EF4-FFF2-40B4-BE49-F238E27FC236}">
                  <a16:creationId xmlns:a16="http://schemas.microsoft.com/office/drawing/2014/main"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8"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9"/>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10"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11"/>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sym typeface="喜鹊招牌体(简+繁体)" panose="00000500000000000000" pitchFamily="2" charset="-122"/>
            </a:endParaRPr>
          </a:p>
        </p:txBody>
      </p:sp>
      <p:sp>
        <p:nvSpPr>
          <p:cNvPr id="57" name="文本框 56">
            <a:hlinkClick r:id="rId12"/>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B0BEC2D-4146-4E2B-BA74-686221AF3496}"/>
              </a:ext>
            </a:extLst>
          </p:cNvPr>
          <p:cNvSpPr txBox="1"/>
          <p:nvPr/>
        </p:nvSpPr>
        <p:spPr>
          <a:xfrm>
            <a:off x="3048000" y="3246961"/>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31661969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descr="图片包含 室内, 天花板, 桌子, 窗户&#10;&#10;描述已自动生成">
            <a:extLst>
              <a:ext uri="{FF2B5EF4-FFF2-40B4-BE49-F238E27FC236}">
                <a16:creationId xmlns:a16="http://schemas.microsoft.com/office/drawing/2014/main" id="{BD5316AD-02D5-4B48-82EE-A312B892EF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18" name="矩形 17">
            <a:extLst>
              <a:ext uri="{FF2B5EF4-FFF2-40B4-BE49-F238E27FC236}">
                <a16:creationId xmlns:a16="http://schemas.microsoft.com/office/drawing/2014/main" id="{C262FED8-7861-4164-AC88-6EE2A69A055D}"/>
              </a:ext>
            </a:extLst>
          </p:cNvPr>
          <p:cNvSpPr/>
          <p:nvPr/>
        </p:nvSpPr>
        <p:spPr>
          <a:xfrm flipH="1">
            <a:off x="0" y="0"/>
            <a:ext cx="12192000" cy="6858000"/>
          </a:xfrm>
          <a:prstGeom prst="rect">
            <a:avLst/>
          </a:prstGeom>
          <a:gradFill flip="none" rotWithShape="0">
            <a:gsLst>
              <a:gs pos="100000">
                <a:srgbClr val="F26B2A">
                  <a:alpha val="80000"/>
                </a:srgbClr>
              </a:gs>
              <a:gs pos="0">
                <a:srgbClr val="FDC830">
                  <a:alpha val="80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panose="020B0503020204020204" pitchFamily="34" charset="-122"/>
              <a:cs typeface="+mn-cs"/>
            </a:endParaRPr>
          </a:p>
        </p:txBody>
      </p:sp>
      <p:sp>
        <p:nvSpPr>
          <p:cNvPr id="46" name="任意多边形: 形状 45">
            <a:extLst>
              <a:ext uri="{FF2B5EF4-FFF2-40B4-BE49-F238E27FC236}">
                <a16:creationId xmlns:a16="http://schemas.microsoft.com/office/drawing/2014/main" id="{F5225531-31D6-4AC6-9C95-12F8B82C76DF}"/>
              </a:ext>
            </a:extLst>
          </p:cNvPr>
          <p:cNvSpPr/>
          <p:nvPr/>
        </p:nvSpPr>
        <p:spPr>
          <a:xfrm rot="19240327" flipH="1">
            <a:off x="264739" y="-773873"/>
            <a:ext cx="3268164" cy="5340936"/>
          </a:xfrm>
          <a:custGeom>
            <a:avLst/>
            <a:gdLst>
              <a:gd name="connsiteX0" fmla="*/ 1900899 w 3268164"/>
              <a:gd name="connsiteY0" fmla="*/ 0 h 5340936"/>
              <a:gd name="connsiteX1" fmla="*/ 0 w 3268164"/>
              <a:gd name="connsiteY1" fmla="*/ 1557413 h 5340936"/>
              <a:gd name="connsiteX2" fmla="*/ 0 w 3268164"/>
              <a:gd name="connsiteY2" fmla="*/ 3706854 h 5340936"/>
              <a:gd name="connsiteX3" fmla="*/ 1634082 w 3268164"/>
              <a:gd name="connsiteY3" fmla="*/ 5340936 h 5340936"/>
              <a:gd name="connsiteX4" fmla="*/ 3268164 w 3268164"/>
              <a:gd name="connsiteY4" fmla="*/ 3706854 h 5340936"/>
              <a:gd name="connsiteX5" fmla="*/ 3268164 w 3268164"/>
              <a:gd name="connsiteY5" fmla="*/ 1668814 h 5340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8164" h="5340936">
                <a:moveTo>
                  <a:pt x="1900899" y="0"/>
                </a:moveTo>
                <a:lnTo>
                  <a:pt x="0" y="1557413"/>
                </a:lnTo>
                <a:lnTo>
                  <a:pt x="0" y="3706854"/>
                </a:lnTo>
                <a:cubicBezTo>
                  <a:pt x="0" y="4609333"/>
                  <a:pt x="731603" y="5340936"/>
                  <a:pt x="1634082" y="5340936"/>
                </a:cubicBezTo>
                <a:cubicBezTo>
                  <a:pt x="2536561" y="5340936"/>
                  <a:pt x="3268164" y="4609333"/>
                  <a:pt x="3268164" y="3706854"/>
                </a:cubicBezTo>
                <a:lnTo>
                  <a:pt x="3268164" y="1668814"/>
                </a:ln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48" name="任意多边形: 形状 47">
            <a:extLst>
              <a:ext uri="{FF2B5EF4-FFF2-40B4-BE49-F238E27FC236}">
                <a16:creationId xmlns:a16="http://schemas.microsoft.com/office/drawing/2014/main" id="{38542E66-2D7C-4B46-A364-55AB241A8709}"/>
              </a:ext>
            </a:extLst>
          </p:cNvPr>
          <p:cNvSpPr/>
          <p:nvPr/>
        </p:nvSpPr>
        <p:spPr>
          <a:xfrm rot="19240327" flipH="1">
            <a:off x="4476964" y="-267666"/>
            <a:ext cx="281946" cy="1574822"/>
          </a:xfrm>
          <a:custGeom>
            <a:avLst/>
            <a:gdLst>
              <a:gd name="connsiteX0" fmla="*/ 281946 w 281946"/>
              <a:gd name="connsiteY0" fmla="*/ 0 h 1574822"/>
              <a:gd name="connsiteX1" fmla="*/ 0 w 281946"/>
              <a:gd name="connsiteY1" fmla="*/ 231000 h 1574822"/>
              <a:gd name="connsiteX2" fmla="*/ 0 w 281946"/>
              <a:gd name="connsiteY2" fmla="*/ 1433849 h 1574822"/>
              <a:gd name="connsiteX3" fmla="*/ 140973 w 281946"/>
              <a:gd name="connsiteY3" fmla="*/ 1574822 h 1574822"/>
              <a:gd name="connsiteX4" fmla="*/ 281946 w 281946"/>
              <a:gd name="connsiteY4" fmla="*/ 1433849 h 1574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574822">
                <a:moveTo>
                  <a:pt x="281946" y="0"/>
                </a:moveTo>
                <a:lnTo>
                  <a:pt x="0" y="231000"/>
                </a:lnTo>
                <a:lnTo>
                  <a:pt x="0" y="1433849"/>
                </a:lnTo>
                <a:cubicBezTo>
                  <a:pt x="0" y="1511706"/>
                  <a:pt x="63116" y="1574822"/>
                  <a:pt x="140973" y="1574822"/>
                </a:cubicBezTo>
                <a:cubicBezTo>
                  <a:pt x="218830" y="1574822"/>
                  <a:pt x="281946" y="1511706"/>
                  <a:pt x="281946" y="1433849"/>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50" name="任意多边形: 形状 49">
            <a:extLst>
              <a:ext uri="{FF2B5EF4-FFF2-40B4-BE49-F238E27FC236}">
                <a16:creationId xmlns:a16="http://schemas.microsoft.com/office/drawing/2014/main" id="{AD503E0D-126A-4620-BFF9-8BE9E5CE7287}"/>
              </a:ext>
            </a:extLst>
          </p:cNvPr>
          <p:cNvSpPr/>
          <p:nvPr/>
        </p:nvSpPr>
        <p:spPr>
          <a:xfrm rot="19240327" flipH="1">
            <a:off x="6444083" y="-298610"/>
            <a:ext cx="281946" cy="1848098"/>
          </a:xfrm>
          <a:custGeom>
            <a:avLst/>
            <a:gdLst>
              <a:gd name="connsiteX0" fmla="*/ 281946 w 281946"/>
              <a:gd name="connsiteY0" fmla="*/ 0 h 1848098"/>
              <a:gd name="connsiteX1" fmla="*/ 0 w 281946"/>
              <a:gd name="connsiteY1" fmla="*/ 230999 h 1848098"/>
              <a:gd name="connsiteX2" fmla="*/ 0 w 281946"/>
              <a:gd name="connsiteY2" fmla="*/ 1707125 h 1848098"/>
              <a:gd name="connsiteX3" fmla="*/ 140973 w 281946"/>
              <a:gd name="connsiteY3" fmla="*/ 1848098 h 1848098"/>
              <a:gd name="connsiteX4" fmla="*/ 281946 w 281946"/>
              <a:gd name="connsiteY4" fmla="*/ 1707125 h 1848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848098">
                <a:moveTo>
                  <a:pt x="281946" y="0"/>
                </a:moveTo>
                <a:lnTo>
                  <a:pt x="0" y="230999"/>
                </a:lnTo>
                <a:lnTo>
                  <a:pt x="0" y="1707125"/>
                </a:lnTo>
                <a:cubicBezTo>
                  <a:pt x="0" y="1784982"/>
                  <a:pt x="63116" y="1848098"/>
                  <a:pt x="140973" y="1848098"/>
                </a:cubicBezTo>
                <a:cubicBezTo>
                  <a:pt x="218830" y="1848098"/>
                  <a:pt x="281946" y="1784982"/>
                  <a:pt x="281946" y="1707125"/>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52" name="任意多边形: 形状 51">
            <a:extLst>
              <a:ext uri="{FF2B5EF4-FFF2-40B4-BE49-F238E27FC236}">
                <a16:creationId xmlns:a16="http://schemas.microsoft.com/office/drawing/2014/main" id="{F36867A9-1B33-43C8-A976-C39CC75C4220}"/>
              </a:ext>
            </a:extLst>
          </p:cNvPr>
          <p:cNvSpPr/>
          <p:nvPr/>
        </p:nvSpPr>
        <p:spPr>
          <a:xfrm rot="19240327" flipH="1">
            <a:off x="372187" y="4544090"/>
            <a:ext cx="145568" cy="1581905"/>
          </a:xfrm>
          <a:custGeom>
            <a:avLst/>
            <a:gdLst>
              <a:gd name="connsiteX0" fmla="*/ 0 w 145568"/>
              <a:gd name="connsiteY0" fmla="*/ 0 h 1581905"/>
              <a:gd name="connsiteX1" fmla="*/ 0 w 145568"/>
              <a:gd name="connsiteY1" fmla="*/ 1509121 h 1581905"/>
              <a:gd name="connsiteX2" fmla="*/ 72784 w 145568"/>
              <a:gd name="connsiteY2" fmla="*/ 1581905 h 1581905"/>
              <a:gd name="connsiteX3" fmla="*/ 145568 w 145568"/>
              <a:gd name="connsiteY3" fmla="*/ 1509121 h 1581905"/>
              <a:gd name="connsiteX4" fmla="*/ 145568 w 145568"/>
              <a:gd name="connsiteY4" fmla="*/ 177673 h 1581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68" h="1581905">
                <a:moveTo>
                  <a:pt x="0" y="0"/>
                </a:moveTo>
                <a:lnTo>
                  <a:pt x="0" y="1509121"/>
                </a:lnTo>
                <a:cubicBezTo>
                  <a:pt x="0" y="1549318"/>
                  <a:pt x="32587" y="1581905"/>
                  <a:pt x="72784" y="1581905"/>
                </a:cubicBezTo>
                <a:cubicBezTo>
                  <a:pt x="112981" y="1581905"/>
                  <a:pt x="145568" y="1549318"/>
                  <a:pt x="145568" y="1509121"/>
                </a:cubicBezTo>
                <a:lnTo>
                  <a:pt x="145568" y="177673"/>
                </a:ln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54" name="任意多边形: 形状 53">
            <a:extLst>
              <a:ext uri="{FF2B5EF4-FFF2-40B4-BE49-F238E27FC236}">
                <a16:creationId xmlns:a16="http://schemas.microsoft.com/office/drawing/2014/main" id="{1FC6E556-C10D-49AE-B620-CDBE4819C5B7}"/>
              </a:ext>
            </a:extLst>
          </p:cNvPr>
          <p:cNvSpPr/>
          <p:nvPr/>
        </p:nvSpPr>
        <p:spPr>
          <a:xfrm rot="19240327">
            <a:off x="2667087" y="5384062"/>
            <a:ext cx="238294" cy="1747302"/>
          </a:xfrm>
          <a:custGeom>
            <a:avLst/>
            <a:gdLst>
              <a:gd name="connsiteX0" fmla="*/ 203397 w 238294"/>
              <a:gd name="connsiteY0" fmla="*/ 34897 h 1747302"/>
              <a:gd name="connsiteX1" fmla="*/ 238294 w 238294"/>
              <a:gd name="connsiteY1" fmla="*/ 119147 h 1747302"/>
              <a:gd name="connsiteX2" fmla="*/ 238293 w 238294"/>
              <a:gd name="connsiteY2" fmla="*/ 1747302 h 1747302"/>
              <a:gd name="connsiteX3" fmla="*/ 0 w 238294"/>
              <a:gd name="connsiteY3" fmla="*/ 1552067 h 1747302"/>
              <a:gd name="connsiteX4" fmla="*/ 0 w 238294"/>
              <a:gd name="connsiteY4" fmla="*/ 119147 h 1747302"/>
              <a:gd name="connsiteX5" fmla="*/ 119147 w 238294"/>
              <a:gd name="connsiteY5" fmla="*/ 0 h 1747302"/>
              <a:gd name="connsiteX6" fmla="*/ 203397 w 238294"/>
              <a:gd name="connsiteY6" fmla="*/ 34897 h 1747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294" h="1747302">
                <a:moveTo>
                  <a:pt x="203397" y="34897"/>
                </a:moveTo>
                <a:cubicBezTo>
                  <a:pt x="224958" y="56459"/>
                  <a:pt x="238294" y="86246"/>
                  <a:pt x="238294" y="119147"/>
                </a:cubicBezTo>
                <a:lnTo>
                  <a:pt x="238293" y="1747302"/>
                </a:lnTo>
                <a:lnTo>
                  <a:pt x="0" y="1552067"/>
                </a:lnTo>
                <a:lnTo>
                  <a:pt x="0" y="119147"/>
                </a:lnTo>
                <a:cubicBezTo>
                  <a:pt x="0" y="53344"/>
                  <a:pt x="53344" y="0"/>
                  <a:pt x="119147" y="0"/>
                </a:cubicBezTo>
                <a:cubicBezTo>
                  <a:pt x="152049" y="0"/>
                  <a:pt x="181836" y="13336"/>
                  <a:pt x="203397" y="34897"/>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27" name="矩形: 圆角 26">
            <a:extLst>
              <a:ext uri="{FF2B5EF4-FFF2-40B4-BE49-F238E27FC236}">
                <a16:creationId xmlns:a16="http://schemas.microsoft.com/office/drawing/2014/main" id="{C4714E89-A7A4-4F38-998E-849C636DAFEA}"/>
              </a:ext>
            </a:extLst>
          </p:cNvPr>
          <p:cNvSpPr/>
          <p:nvPr/>
        </p:nvSpPr>
        <p:spPr>
          <a:xfrm rot="19240327" flipH="1">
            <a:off x="5231853" y="1527619"/>
            <a:ext cx="281946" cy="3035955"/>
          </a:xfrm>
          <a:prstGeom prst="roundRect">
            <a:avLst>
              <a:gd name="adj" fmla="val 50000"/>
            </a:avLst>
          </a:pr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61" name="任意多边形: 形状 60">
            <a:extLst>
              <a:ext uri="{FF2B5EF4-FFF2-40B4-BE49-F238E27FC236}">
                <a16:creationId xmlns:a16="http://schemas.microsoft.com/office/drawing/2014/main" id="{1F43B731-3ACE-4125-9DEF-2E786D2D7C23}"/>
              </a:ext>
            </a:extLst>
          </p:cNvPr>
          <p:cNvSpPr/>
          <p:nvPr/>
        </p:nvSpPr>
        <p:spPr>
          <a:xfrm rot="19240327" flipV="1">
            <a:off x="10621635" y="4792847"/>
            <a:ext cx="1468764" cy="2400300"/>
          </a:xfrm>
          <a:custGeom>
            <a:avLst/>
            <a:gdLst>
              <a:gd name="connsiteX0" fmla="*/ 1900899 w 3268164"/>
              <a:gd name="connsiteY0" fmla="*/ 0 h 5340936"/>
              <a:gd name="connsiteX1" fmla="*/ 0 w 3268164"/>
              <a:gd name="connsiteY1" fmla="*/ 1557413 h 5340936"/>
              <a:gd name="connsiteX2" fmla="*/ 0 w 3268164"/>
              <a:gd name="connsiteY2" fmla="*/ 3706854 h 5340936"/>
              <a:gd name="connsiteX3" fmla="*/ 1634082 w 3268164"/>
              <a:gd name="connsiteY3" fmla="*/ 5340936 h 5340936"/>
              <a:gd name="connsiteX4" fmla="*/ 3268164 w 3268164"/>
              <a:gd name="connsiteY4" fmla="*/ 3706854 h 5340936"/>
              <a:gd name="connsiteX5" fmla="*/ 3268164 w 3268164"/>
              <a:gd name="connsiteY5" fmla="*/ 1668814 h 5340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8164" h="5340936">
                <a:moveTo>
                  <a:pt x="1900899" y="0"/>
                </a:moveTo>
                <a:lnTo>
                  <a:pt x="0" y="1557413"/>
                </a:lnTo>
                <a:lnTo>
                  <a:pt x="0" y="3706854"/>
                </a:lnTo>
                <a:cubicBezTo>
                  <a:pt x="0" y="4609333"/>
                  <a:pt x="731603" y="5340936"/>
                  <a:pt x="1634082" y="5340936"/>
                </a:cubicBezTo>
                <a:cubicBezTo>
                  <a:pt x="2536561" y="5340936"/>
                  <a:pt x="3268164" y="4609333"/>
                  <a:pt x="3268164" y="3706854"/>
                </a:cubicBezTo>
                <a:lnTo>
                  <a:pt x="3268164" y="1668814"/>
                </a:ln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62" name="任意多边形: 形状 61">
            <a:extLst>
              <a:ext uri="{FF2B5EF4-FFF2-40B4-BE49-F238E27FC236}">
                <a16:creationId xmlns:a16="http://schemas.microsoft.com/office/drawing/2014/main" id="{ECBC2CAE-E459-434E-BB70-83AAB14534E3}"/>
              </a:ext>
            </a:extLst>
          </p:cNvPr>
          <p:cNvSpPr/>
          <p:nvPr/>
        </p:nvSpPr>
        <p:spPr>
          <a:xfrm rot="19240327" flipV="1">
            <a:off x="10213293" y="6257901"/>
            <a:ext cx="126711" cy="707750"/>
          </a:xfrm>
          <a:custGeom>
            <a:avLst/>
            <a:gdLst>
              <a:gd name="connsiteX0" fmla="*/ 281946 w 281946"/>
              <a:gd name="connsiteY0" fmla="*/ 0 h 1574822"/>
              <a:gd name="connsiteX1" fmla="*/ 0 w 281946"/>
              <a:gd name="connsiteY1" fmla="*/ 231000 h 1574822"/>
              <a:gd name="connsiteX2" fmla="*/ 0 w 281946"/>
              <a:gd name="connsiteY2" fmla="*/ 1433849 h 1574822"/>
              <a:gd name="connsiteX3" fmla="*/ 140973 w 281946"/>
              <a:gd name="connsiteY3" fmla="*/ 1574822 h 1574822"/>
              <a:gd name="connsiteX4" fmla="*/ 281946 w 281946"/>
              <a:gd name="connsiteY4" fmla="*/ 1433849 h 1574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574822">
                <a:moveTo>
                  <a:pt x="281946" y="0"/>
                </a:moveTo>
                <a:lnTo>
                  <a:pt x="0" y="231000"/>
                </a:lnTo>
                <a:lnTo>
                  <a:pt x="0" y="1433849"/>
                </a:lnTo>
                <a:cubicBezTo>
                  <a:pt x="0" y="1511706"/>
                  <a:pt x="63116" y="1574822"/>
                  <a:pt x="140973" y="1574822"/>
                </a:cubicBezTo>
                <a:cubicBezTo>
                  <a:pt x="218830" y="1574822"/>
                  <a:pt x="281946" y="1511706"/>
                  <a:pt x="281946" y="1433849"/>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63" name="任意多边形: 形状 62">
            <a:extLst>
              <a:ext uri="{FF2B5EF4-FFF2-40B4-BE49-F238E27FC236}">
                <a16:creationId xmlns:a16="http://schemas.microsoft.com/office/drawing/2014/main" id="{16233ECE-C200-48E3-B333-2EB470FAE439}"/>
              </a:ext>
            </a:extLst>
          </p:cNvPr>
          <p:cNvSpPr/>
          <p:nvPr/>
        </p:nvSpPr>
        <p:spPr>
          <a:xfrm rot="19240327" flipV="1">
            <a:off x="11556883" y="4183940"/>
            <a:ext cx="126711" cy="830564"/>
          </a:xfrm>
          <a:custGeom>
            <a:avLst/>
            <a:gdLst>
              <a:gd name="connsiteX0" fmla="*/ 281946 w 281946"/>
              <a:gd name="connsiteY0" fmla="*/ 0 h 1848098"/>
              <a:gd name="connsiteX1" fmla="*/ 0 w 281946"/>
              <a:gd name="connsiteY1" fmla="*/ 230999 h 1848098"/>
              <a:gd name="connsiteX2" fmla="*/ 0 w 281946"/>
              <a:gd name="connsiteY2" fmla="*/ 1707125 h 1848098"/>
              <a:gd name="connsiteX3" fmla="*/ 140973 w 281946"/>
              <a:gd name="connsiteY3" fmla="*/ 1848098 h 1848098"/>
              <a:gd name="connsiteX4" fmla="*/ 281946 w 281946"/>
              <a:gd name="connsiteY4" fmla="*/ 1707125 h 1848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848098">
                <a:moveTo>
                  <a:pt x="281946" y="0"/>
                </a:moveTo>
                <a:lnTo>
                  <a:pt x="0" y="230999"/>
                </a:lnTo>
                <a:lnTo>
                  <a:pt x="0" y="1707125"/>
                </a:lnTo>
                <a:cubicBezTo>
                  <a:pt x="0" y="1784982"/>
                  <a:pt x="63116" y="1848098"/>
                  <a:pt x="140973" y="1848098"/>
                </a:cubicBezTo>
                <a:cubicBezTo>
                  <a:pt x="218830" y="1848098"/>
                  <a:pt x="281946" y="1784982"/>
                  <a:pt x="281946" y="1707125"/>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pic>
        <p:nvPicPr>
          <p:cNvPr id="70" name="图片 69" descr="穿着西装打着领带的人&#10;&#10;描述已自动生成">
            <a:extLst>
              <a:ext uri="{FF2B5EF4-FFF2-40B4-BE49-F238E27FC236}">
                <a16:creationId xmlns:a16="http://schemas.microsoft.com/office/drawing/2014/main" id="{721DDCF8-4D08-4201-9A49-AE4F4C2B5DF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66"/>
          <a:stretch/>
        </p:blipFill>
        <p:spPr>
          <a:xfrm>
            <a:off x="1" y="0"/>
            <a:ext cx="6459436" cy="6858000"/>
          </a:xfrm>
          <a:prstGeom prst="rect">
            <a:avLst/>
          </a:prstGeom>
          <a:effectLst>
            <a:outerShdw blurRad="127000" dist="38100" algn="l" rotWithShape="0">
              <a:prstClr val="black">
                <a:alpha val="20000"/>
              </a:prstClr>
            </a:outerShdw>
          </a:effectLst>
        </p:spPr>
      </p:pic>
      <p:sp>
        <p:nvSpPr>
          <p:cNvPr id="31" name="椭圆 30">
            <a:extLst>
              <a:ext uri="{FF2B5EF4-FFF2-40B4-BE49-F238E27FC236}">
                <a16:creationId xmlns:a16="http://schemas.microsoft.com/office/drawing/2014/main" id="{6050536A-7E0F-4A8F-B223-6DF84ABD4378}"/>
              </a:ext>
            </a:extLst>
          </p:cNvPr>
          <p:cNvSpPr/>
          <p:nvPr/>
        </p:nvSpPr>
        <p:spPr>
          <a:xfrm>
            <a:off x="10188551" y="1782049"/>
            <a:ext cx="1166927" cy="1166927"/>
          </a:xfrm>
          <a:prstGeom prst="ellipse">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600" dirty="0">
              <a:solidFill>
                <a:schemeClr val="tx1">
                  <a:lumMod val="65000"/>
                  <a:lumOff val="35000"/>
                </a:schemeClr>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38" name="文本框 37">
            <a:extLst>
              <a:ext uri="{FF2B5EF4-FFF2-40B4-BE49-F238E27FC236}">
                <a16:creationId xmlns:a16="http://schemas.microsoft.com/office/drawing/2014/main" id="{7DFD7135-EB37-40DB-A4CB-9F2DDD3891D2}"/>
              </a:ext>
            </a:extLst>
          </p:cNvPr>
          <p:cNvSpPr txBox="1"/>
          <p:nvPr/>
        </p:nvSpPr>
        <p:spPr>
          <a:xfrm>
            <a:off x="10188550" y="2009632"/>
            <a:ext cx="1191946"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i="0" u="none" strike="noStrike" kern="0" cap="none" spc="0" normalizeH="0" baseline="0" noProof="0" dirty="0">
                <a:ln>
                  <a:noFill/>
                </a:ln>
                <a:solidFill>
                  <a:schemeClr val="tx1">
                    <a:lumMod val="65000"/>
                    <a:lumOff val="35000"/>
                  </a:schemeClr>
                </a:solidFill>
                <a:uLnTx/>
                <a:uFillTx/>
                <a:latin typeface="胡晓波男神体" panose="02010600030101010101" pitchFamily="2" charset="-122"/>
                <a:ea typeface="胡晓波男神体" panose="02010600030101010101" pitchFamily="2" charset="-122"/>
                <a:cs typeface="胡晓波男神体" panose="02010600030101010101" pitchFamily="2" charset="-122"/>
              </a:rPr>
              <a:t>01</a:t>
            </a:r>
            <a:endParaRPr kumimoji="0" lang="zh-CN" altLang="en-US" sz="4400" i="0" u="none" strike="noStrike" kern="0" cap="none" spc="0" normalizeH="0" baseline="0" noProof="0" dirty="0">
              <a:ln>
                <a:noFill/>
              </a:ln>
              <a:solidFill>
                <a:schemeClr val="tx1">
                  <a:lumMod val="65000"/>
                  <a:lumOff val="35000"/>
                </a:schemeClr>
              </a:solidFill>
              <a:uLnTx/>
              <a:uFillTx/>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29" name="文本框 28">
            <a:extLst>
              <a:ext uri="{FF2B5EF4-FFF2-40B4-BE49-F238E27FC236}">
                <a16:creationId xmlns:a16="http://schemas.microsoft.com/office/drawing/2014/main" id="{117F0FCB-0DE3-4F60-85A7-AF59AC12E6DC}"/>
              </a:ext>
            </a:extLst>
          </p:cNvPr>
          <p:cNvSpPr txBox="1"/>
          <p:nvPr/>
        </p:nvSpPr>
        <p:spPr>
          <a:xfrm>
            <a:off x="7490278" y="3288803"/>
            <a:ext cx="4015024" cy="923330"/>
          </a:xfrm>
          <a:prstGeom prst="rect">
            <a:avLst/>
          </a:prstGeom>
          <a:noFill/>
        </p:spPr>
        <p:txBody>
          <a:bodyPr wrap="square" rtlCol="0">
            <a:spAutoFit/>
          </a:bodyPr>
          <a:lstStyle/>
          <a:p>
            <a:pPr lvl="0" algn="r">
              <a:defRPr/>
            </a:pPr>
            <a:r>
              <a:rPr lang="zh-CN" altLang="en-US" sz="5400" kern="0" dirty="0">
                <a:solidFill>
                  <a:schemeClr val="bg1"/>
                </a:solidFill>
                <a:effectLst>
                  <a:outerShdw blurRad="38100" dist="38100" dir="2700000" algn="tl">
                    <a:srgbClr val="000000">
                      <a:alpha val="43137"/>
                    </a:srgbClr>
                  </a:outerShdw>
                </a:effectLst>
                <a:latin typeface="胡晓波男神体" panose="02010600030101010101" pitchFamily="2" charset="-122"/>
                <a:ea typeface="胡晓波男神体" panose="02010600030101010101" pitchFamily="2" charset="-122"/>
                <a:cs typeface="胡晓波男神体" panose="02010600030101010101" pitchFamily="2" charset="-122"/>
              </a:rPr>
              <a:t>中国教育史</a:t>
            </a:r>
          </a:p>
        </p:txBody>
      </p:sp>
      <p:sp>
        <p:nvSpPr>
          <p:cNvPr id="30" name="文本框 29">
            <a:extLst>
              <a:ext uri="{FF2B5EF4-FFF2-40B4-BE49-F238E27FC236}">
                <a16:creationId xmlns:a16="http://schemas.microsoft.com/office/drawing/2014/main" id="{32B2B45C-A095-48D9-8AF0-4E09D030C583}"/>
              </a:ext>
            </a:extLst>
          </p:cNvPr>
          <p:cNvSpPr txBox="1"/>
          <p:nvPr/>
        </p:nvSpPr>
        <p:spPr>
          <a:xfrm>
            <a:off x="6742336" y="4276977"/>
            <a:ext cx="4762965" cy="400111"/>
          </a:xfrm>
          <a:prstGeom prst="rect">
            <a:avLst/>
          </a:prstGeom>
          <a:noFill/>
        </p:spPr>
        <p:txBody>
          <a:bodyPr wrap="square" rtlCol="0">
            <a:spAutoFit/>
          </a:bodyPr>
          <a:lstStyle/>
          <a:p>
            <a:pPr lvl="0" algn="dist"/>
            <a:r>
              <a:rPr lang="en-US" altLang="zh-CN" sz="2000" kern="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HISTORY OF CHINESE EDUCATION</a:t>
            </a:r>
          </a:p>
        </p:txBody>
      </p:sp>
    </p:spTree>
    <p:extLst>
      <p:ext uri="{BB962C8B-B14F-4D97-AF65-F5344CB8AC3E}">
        <p14:creationId xmlns:p14="http://schemas.microsoft.com/office/powerpoint/2010/main" val="27900446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片包含 室内, 天花板, 桌子, 窗户&#10;&#10;描述已自动生成">
            <a:extLst>
              <a:ext uri="{FF2B5EF4-FFF2-40B4-BE49-F238E27FC236}">
                <a16:creationId xmlns:a16="http://schemas.microsoft.com/office/drawing/2014/main" id="{593AF9B8-DC79-4D57-B85A-AD33A1FC25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矩形 10">
            <a:extLst>
              <a:ext uri="{FF2B5EF4-FFF2-40B4-BE49-F238E27FC236}">
                <a16:creationId xmlns:a16="http://schemas.microsoft.com/office/drawing/2014/main" id="{4F802C52-1F47-4E83-8991-09E72C2A22DB}"/>
              </a:ext>
            </a:extLst>
          </p:cNvPr>
          <p:cNvSpPr/>
          <p:nvPr/>
        </p:nvSpPr>
        <p:spPr>
          <a:xfrm flipH="1">
            <a:off x="0" y="0"/>
            <a:ext cx="12192000" cy="6858000"/>
          </a:xfrm>
          <a:prstGeom prst="rect">
            <a:avLst/>
          </a:prstGeom>
          <a:gradFill flip="none" rotWithShape="1">
            <a:gsLst>
              <a:gs pos="100000">
                <a:srgbClr val="F26B2A">
                  <a:alpha val="80000"/>
                </a:srgbClr>
              </a:gs>
              <a:gs pos="0">
                <a:srgbClr val="FDC830">
                  <a:alpha val="80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panose="020B0503020204020204" pitchFamily="34" charset="-122"/>
              <a:cs typeface="+mn-cs"/>
            </a:endParaRPr>
          </a:p>
        </p:txBody>
      </p:sp>
      <p:sp>
        <p:nvSpPr>
          <p:cNvPr id="36" name="矩形 35">
            <a:extLst>
              <a:ext uri="{FF2B5EF4-FFF2-40B4-BE49-F238E27FC236}">
                <a16:creationId xmlns:a16="http://schemas.microsoft.com/office/drawing/2014/main" id="{720E1144-9258-456A-8CEC-C97B1008296A}"/>
              </a:ext>
            </a:extLst>
          </p:cNvPr>
          <p:cNvSpPr/>
          <p:nvPr/>
        </p:nvSpPr>
        <p:spPr>
          <a:xfrm>
            <a:off x="166914" y="144463"/>
            <a:ext cx="11858172" cy="6569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8" name="椭圆 37">
            <a:extLst>
              <a:ext uri="{FF2B5EF4-FFF2-40B4-BE49-F238E27FC236}">
                <a16:creationId xmlns:a16="http://schemas.microsoft.com/office/drawing/2014/main" id="{B6AFEC6E-BAC7-465B-9708-258384645DCB}"/>
              </a:ext>
            </a:extLst>
          </p:cNvPr>
          <p:cNvSpPr/>
          <p:nvPr/>
        </p:nvSpPr>
        <p:spPr>
          <a:xfrm>
            <a:off x="459458" y="339525"/>
            <a:ext cx="643646" cy="643645"/>
          </a:xfrm>
          <a:prstGeom prst="ellipse">
            <a:avLst/>
          </a:prstGeom>
          <a:gradFill>
            <a:gsLst>
              <a:gs pos="100000">
                <a:srgbClr val="F26B2A"/>
              </a:gs>
              <a:gs pos="0">
                <a:srgbClr val="FDC830"/>
              </a:gs>
            </a:gsLst>
            <a:lin ang="27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优设标题黑" panose="00000500000000000000" pitchFamily="2" charset="-122"/>
              <a:ea typeface="优设标题黑" panose="00000500000000000000" pitchFamily="2" charset="-122"/>
              <a:cs typeface="+mn-cs"/>
            </a:endParaRPr>
          </a:p>
        </p:txBody>
      </p:sp>
      <p:sp>
        <p:nvSpPr>
          <p:cNvPr id="39" name="文本框 38">
            <a:extLst>
              <a:ext uri="{FF2B5EF4-FFF2-40B4-BE49-F238E27FC236}">
                <a16:creationId xmlns:a16="http://schemas.microsoft.com/office/drawing/2014/main" id="{EE9CD1F5-FFD0-4F9A-AB86-22713DB47AFE}"/>
              </a:ext>
            </a:extLst>
          </p:cNvPr>
          <p:cNvSpPr txBox="1"/>
          <p:nvPr/>
        </p:nvSpPr>
        <p:spPr>
          <a:xfrm>
            <a:off x="459462" y="476681"/>
            <a:ext cx="64363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rPr>
              <a:t>01</a:t>
            </a:r>
            <a:endParaRPr kumimoji="0" lang="zh-CN" altLang="en-US"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40" name="文本框 39">
            <a:extLst>
              <a:ext uri="{FF2B5EF4-FFF2-40B4-BE49-F238E27FC236}">
                <a16:creationId xmlns:a16="http://schemas.microsoft.com/office/drawing/2014/main" id="{D9D14F97-E0DC-4AB6-9F18-AE82FED6F4B6}"/>
              </a:ext>
            </a:extLst>
          </p:cNvPr>
          <p:cNvSpPr txBox="1"/>
          <p:nvPr/>
        </p:nvSpPr>
        <p:spPr>
          <a:xfrm>
            <a:off x="1229000" y="385694"/>
            <a:ext cx="1770659"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a:gsLst>
                    <a:gs pos="100000">
                      <a:srgbClr val="F26B2A"/>
                    </a:gs>
                    <a:gs pos="0">
                      <a:srgbClr val="FDC830"/>
                    </a:gs>
                  </a:gsLst>
                  <a:lin ang="2700000" scaled="1"/>
                </a:gradFill>
                <a:uLnTx/>
                <a:uFillTx/>
                <a:latin typeface="胡晓波男神体" panose="02010600030101010101" pitchFamily="2" charset="-122"/>
                <a:ea typeface="胡晓波男神体" panose="02010600030101010101" pitchFamily="2" charset="-122"/>
                <a:cs typeface="胡晓波男神体" panose="02010600030101010101" pitchFamily="2" charset="-122"/>
              </a:rPr>
              <a:t>中国教育史</a:t>
            </a:r>
          </a:p>
        </p:txBody>
      </p:sp>
      <p:sp>
        <p:nvSpPr>
          <p:cNvPr id="41" name="文本框 40">
            <a:extLst>
              <a:ext uri="{FF2B5EF4-FFF2-40B4-BE49-F238E27FC236}">
                <a16:creationId xmlns:a16="http://schemas.microsoft.com/office/drawing/2014/main" id="{1961A296-8EF4-4164-A568-B8021AF75C81}"/>
              </a:ext>
            </a:extLst>
          </p:cNvPr>
          <p:cNvSpPr txBox="1"/>
          <p:nvPr/>
        </p:nvSpPr>
        <p:spPr>
          <a:xfrm>
            <a:off x="1245146" y="755026"/>
            <a:ext cx="2157000"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800" b="0" u="none" strike="noStrike" kern="1200" cap="none" spc="0" normalizeH="0" baseline="0" noProof="0" dirty="0">
                <a:ln>
                  <a:noFill/>
                </a:ln>
                <a:gradFill>
                  <a:gsLst>
                    <a:gs pos="100000">
                      <a:srgbClr val="F26B2A"/>
                    </a:gs>
                    <a:gs pos="0">
                      <a:srgbClr val="FDC830"/>
                    </a:gs>
                  </a:gsLst>
                  <a:lin ang="2700000" scaled="1"/>
                </a:gradFill>
                <a:uLnTx/>
                <a:uFillTx/>
                <a:latin typeface="思源黑体 CN Light" panose="020B0300000000000000" pitchFamily="34" charset="-122"/>
                <a:ea typeface="思源黑体 CN Light" panose="020B0300000000000000" pitchFamily="34" charset="-122"/>
                <a:cs typeface="+mn-cs"/>
              </a:rPr>
              <a:t>HISTORY OF CHINESE EDUCATION</a:t>
            </a:r>
            <a:endParaRPr kumimoji="0" lang="zh-CN" altLang="en-US" sz="800" b="0" u="none" strike="noStrike" kern="1200" cap="none" spc="0" normalizeH="0" baseline="0" noProof="0" dirty="0">
              <a:ln>
                <a:noFill/>
              </a:ln>
              <a:gradFill>
                <a:gsLst>
                  <a:gs pos="100000">
                    <a:srgbClr val="F26B2A"/>
                  </a:gs>
                  <a:gs pos="0">
                    <a:srgbClr val="FDC830"/>
                  </a:gs>
                </a:gsLst>
                <a:lin ang="2700000" scaled="1"/>
              </a:gradFill>
              <a:uLnTx/>
              <a:uFillTx/>
              <a:latin typeface="思源黑体 CN Light" panose="020B0300000000000000" pitchFamily="34" charset="-122"/>
              <a:ea typeface="思源黑体 CN Light" panose="020B0300000000000000" pitchFamily="34" charset="-122"/>
              <a:cs typeface="+mn-cs"/>
            </a:endParaRPr>
          </a:p>
        </p:txBody>
      </p:sp>
      <p:sp>
        <p:nvSpPr>
          <p:cNvPr id="17" name="椭圆 16">
            <a:extLst>
              <a:ext uri="{FF2B5EF4-FFF2-40B4-BE49-F238E27FC236}">
                <a16:creationId xmlns:a16="http://schemas.microsoft.com/office/drawing/2014/main" id="{30A09A2E-2C17-4D24-A5B4-1BEA0A1B2558}"/>
              </a:ext>
            </a:extLst>
          </p:cNvPr>
          <p:cNvSpPr/>
          <p:nvPr/>
        </p:nvSpPr>
        <p:spPr>
          <a:xfrm>
            <a:off x="1196140" y="2094519"/>
            <a:ext cx="1657350" cy="1657350"/>
          </a:xfrm>
          <a:prstGeom prst="ellipse">
            <a:avLst/>
          </a:prstGeom>
          <a:noFill/>
          <a:ln w="12700" cap="flat" cmpd="sng" algn="ctr">
            <a:solidFill>
              <a:sysClr val="windowText" lastClr="000000">
                <a:lumMod val="75000"/>
                <a:lumOff val="2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a:ea typeface="思源黑体 CN Light"/>
              <a:cs typeface="+mn-cs"/>
            </a:endParaRPr>
          </a:p>
        </p:txBody>
      </p:sp>
      <p:sp>
        <p:nvSpPr>
          <p:cNvPr id="18" name="椭圆 17">
            <a:extLst>
              <a:ext uri="{FF2B5EF4-FFF2-40B4-BE49-F238E27FC236}">
                <a16:creationId xmlns:a16="http://schemas.microsoft.com/office/drawing/2014/main" id="{BBE7B86B-4038-4C9B-B259-6C7BEE3A9506}"/>
              </a:ext>
            </a:extLst>
          </p:cNvPr>
          <p:cNvSpPr/>
          <p:nvPr/>
        </p:nvSpPr>
        <p:spPr>
          <a:xfrm>
            <a:off x="1196140" y="2351693"/>
            <a:ext cx="1657350" cy="1657350"/>
          </a:xfrm>
          <a:prstGeom prst="ellipse">
            <a:avLst/>
          </a:pr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19" name="形状">
            <a:extLst>
              <a:ext uri="{FF2B5EF4-FFF2-40B4-BE49-F238E27FC236}">
                <a16:creationId xmlns:a16="http://schemas.microsoft.com/office/drawing/2014/main" id="{6F4E482C-8B03-47C1-92B6-8A862145E31B}"/>
              </a:ext>
            </a:extLst>
          </p:cNvPr>
          <p:cNvSpPr>
            <a:spLocks noChangeAspect="1"/>
          </p:cNvSpPr>
          <p:nvPr/>
        </p:nvSpPr>
        <p:spPr bwMode="auto">
          <a:xfrm>
            <a:off x="1823835" y="2979717"/>
            <a:ext cx="401960" cy="401303"/>
          </a:xfrm>
          <a:custGeom>
            <a:avLst/>
            <a:gdLst>
              <a:gd name="connsiteX0" fmla="*/ 140058 w 608466"/>
              <a:gd name="connsiteY0" fmla="*/ 391328 h 607471"/>
              <a:gd name="connsiteX1" fmla="*/ 183230 w 608466"/>
              <a:gd name="connsiteY1" fmla="*/ 434344 h 607471"/>
              <a:gd name="connsiteX2" fmla="*/ 216467 w 608466"/>
              <a:gd name="connsiteY2" fmla="*/ 467532 h 607471"/>
              <a:gd name="connsiteX3" fmla="*/ 78226 w 608466"/>
              <a:gd name="connsiteY3" fmla="*/ 605572 h 607471"/>
              <a:gd name="connsiteX4" fmla="*/ 33941 w 608466"/>
              <a:gd name="connsiteY4" fmla="*/ 583415 h 607471"/>
              <a:gd name="connsiteX5" fmla="*/ 1910 w 608466"/>
              <a:gd name="connsiteY5" fmla="*/ 529275 h 607471"/>
              <a:gd name="connsiteX6" fmla="*/ 338845 w 608466"/>
              <a:gd name="connsiteY6" fmla="*/ 166372 h 607471"/>
              <a:gd name="connsiteX7" fmla="*/ 313032 w 608466"/>
              <a:gd name="connsiteY7" fmla="*/ 210126 h 607471"/>
              <a:gd name="connsiteX8" fmla="*/ 304583 w 608466"/>
              <a:gd name="connsiteY8" fmla="*/ 215039 h 607471"/>
              <a:gd name="connsiteX9" fmla="*/ 245621 w 608466"/>
              <a:gd name="connsiteY9" fmla="*/ 215039 h 607471"/>
              <a:gd name="connsiteX10" fmla="*/ 291026 w 608466"/>
              <a:gd name="connsiteY10" fmla="*/ 316915 h 607471"/>
              <a:gd name="connsiteX11" fmla="*/ 512666 w 608466"/>
              <a:gd name="connsiteY11" fmla="*/ 316915 h 607471"/>
              <a:gd name="connsiteX12" fmla="*/ 558164 w 608466"/>
              <a:gd name="connsiteY12" fmla="*/ 215039 h 607471"/>
              <a:gd name="connsiteX13" fmla="*/ 440055 w 608466"/>
              <a:gd name="connsiteY13" fmla="*/ 215039 h 607471"/>
              <a:gd name="connsiteX14" fmla="*/ 430770 w 608466"/>
              <a:gd name="connsiteY14" fmla="*/ 208179 h 607471"/>
              <a:gd name="connsiteX15" fmla="*/ 426963 w 608466"/>
              <a:gd name="connsiteY15" fmla="*/ 196406 h 607471"/>
              <a:gd name="connsiteX16" fmla="*/ 399478 w 608466"/>
              <a:gd name="connsiteY16" fmla="*/ 308387 h 607471"/>
              <a:gd name="connsiteX17" fmla="*/ 390193 w 608466"/>
              <a:gd name="connsiteY17" fmla="*/ 315896 h 607471"/>
              <a:gd name="connsiteX18" fmla="*/ 389914 w 608466"/>
              <a:gd name="connsiteY18" fmla="*/ 315896 h 607471"/>
              <a:gd name="connsiteX19" fmla="*/ 380536 w 608466"/>
              <a:gd name="connsiteY19" fmla="*/ 308850 h 607471"/>
              <a:gd name="connsiteX20" fmla="*/ 401846 w 608466"/>
              <a:gd name="connsiteY20" fmla="*/ 49802 h 607471"/>
              <a:gd name="connsiteX21" fmla="*/ 291026 w 608466"/>
              <a:gd name="connsiteY21" fmla="*/ 95550 h 607471"/>
              <a:gd name="connsiteX22" fmla="*/ 245714 w 608466"/>
              <a:gd name="connsiteY22" fmla="*/ 195387 h 607471"/>
              <a:gd name="connsiteX23" fmla="*/ 299011 w 608466"/>
              <a:gd name="connsiteY23" fmla="*/ 195387 h 607471"/>
              <a:gd name="connsiteX24" fmla="*/ 333367 w 608466"/>
              <a:gd name="connsiteY24" fmla="*/ 136893 h 607471"/>
              <a:gd name="connsiteX25" fmla="*/ 343024 w 608466"/>
              <a:gd name="connsiteY25" fmla="*/ 132166 h 607471"/>
              <a:gd name="connsiteX26" fmla="*/ 351287 w 608466"/>
              <a:gd name="connsiteY26" fmla="*/ 139118 h 607471"/>
              <a:gd name="connsiteX27" fmla="*/ 389079 w 608466"/>
              <a:gd name="connsiteY27" fmla="*/ 268341 h 607471"/>
              <a:gd name="connsiteX28" fmla="*/ 416192 w 608466"/>
              <a:gd name="connsiteY28" fmla="*/ 157936 h 607471"/>
              <a:gd name="connsiteX29" fmla="*/ 425384 w 608466"/>
              <a:gd name="connsiteY29" fmla="*/ 150520 h 607471"/>
              <a:gd name="connsiteX30" fmla="*/ 435041 w 608466"/>
              <a:gd name="connsiteY30" fmla="*/ 157287 h 607471"/>
              <a:gd name="connsiteX31" fmla="*/ 447297 w 608466"/>
              <a:gd name="connsiteY31" fmla="*/ 195387 h 607471"/>
              <a:gd name="connsiteX32" fmla="*/ 558071 w 608466"/>
              <a:gd name="connsiteY32" fmla="*/ 195387 h 607471"/>
              <a:gd name="connsiteX33" fmla="*/ 512666 w 608466"/>
              <a:gd name="connsiteY33" fmla="*/ 95550 h 607471"/>
              <a:gd name="connsiteX34" fmla="*/ 401846 w 608466"/>
              <a:gd name="connsiteY34" fmla="*/ 49802 h 607471"/>
              <a:gd name="connsiteX35" fmla="*/ 401846 w 608466"/>
              <a:gd name="connsiteY35" fmla="*/ 0 h 607471"/>
              <a:gd name="connsiteX36" fmla="*/ 547950 w 608466"/>
              <a:gd name="connsiteY36" fmla="*/ 60417 h 607471"/>
              <a:gd name="connsiteX37" fmla="*/ 547950 w 608466"/>
              <a:gd name="connsiteY37" fmla="*/ 352048 h 607471"/>
              <a:gd name="connsiteX38" fmla="*/ 274684 w 608466"/>
              <a:gd name="connsiteY38" fmla="*/ 368549 h 607471"/>
              <a:gd name="connsiteX39" fmla="*/ 247757 w 608466"/>
              <a:gd name="connsiteY39" fmla="*/ 395524 h 607471"/>
              <a:gd name="connsiteX40" fmla="*/ 258899 w 608466"/>
              <a:gd name="connsiteY40" fmla="*/ 425281 h 607471"/>
              <a:gd name="connsiteX41" fmla="*/ 236057 w 608466"/>
              <a:gd name="connsiteY41" fmla="*/ 447992 h 607471"/>
              <a:gd name="connsiteX42" fmla="*/ 159732 w 608466"/>
              <a:gd name="connsiteY42" fmla="*/ 371700 h 607471"/>
              <a:gd name="connsiteX43" fmla="*/ 182481 w 608466"/>
              <a:gd name="connsiteY43" fmla="*/ 348989 h 607471"/>
              <a:gd name="connsiteX44" fmla="*/ 212194 w 608466"/>
              <a:gd name="connsiteY44" fmla="*/ 360113 h 607471"/>
              <a:gd name="connsiteX45" fmla="*/ 239214 w 608466"/>
              <a:gd name="connsiteY45" fmla="*/ 333138 h 607471"/>
              <a:gd name="connsiteX46" fmla="*/ 255742 w 608466"/>
              <a:gd name="connsiteY46" fmla="*/ 60417 h 607471"/>
              <a:gd name="connsiteX47" fmla="*/ 401846 w 608466"/>
              <a:gd name="connsiteY47" fmla="*/ 0 h 607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8466" h="607471">
                <a:moveTo>
                  <a:pt x="140058" y="391328"/>
                </a:moveTo>
                <a:lnTo>
                  <a:pt x="183230" y="434344"/>
                </a:lnTo>
                <a:lnTo>
                  <a:pt x="216467" y="467532"/>
                </a:lnTo>
                <a:lnTo>
                  <a:pt x="78226" y="605572"/>
                </a:lnTo>
                <a:cubicBezTo>
                  <a:pt x="71449" y="612339"/>
                  <a:pt x="51859" y="600102"/>
                  <a:pt x="33941" y="583415"/>
                </a:cubicBezTo>
                <a:cubicBezTo>
                  <a:pt x="12680" y="563576"/>
                  <a:pt x="-6167" y="537433"/>
                  <a:pt x="1910" y="529275"/>
                </a:cubicBezTo>
                <a:close/>
                <a:moveTo>
                  <a:pt x="338845" y="166372"/>
                </a:moveTo>
                <a:lnTo>
                  <a:pt x="313032" y="210126"/>
                </a:lnTo>
                <a:cubicBezTo>
                  <a:pt x="311268" y="213185"/>
                  <a:pt x="308111" y="215039"/>
                  <a:pt x="304583" y="215039"/>
                </a:cubicBezTo>
                <a:lnTo>
                  <a:pt x="245621" y="215039"/>
                </a:lnTo>
                <a:cubicBezTo>
                  <a:pt x="247664" y="252118"/>
                  <a:pt x="262706" y="288642"/>
                  <a:pt x="291026" y="316915"/>
                </a:cubicBezTo>
                <a:cubicBezTo>
                  <a:pt x="352123" y="377911"/>
                  <a:pt x="451569" y="377911"/>
                  <a:pt x="512666" y="316915"/>
                </a:cubicBezTo>
                <a:cubicBezTo>
                  <a:pt x="541079" y="288642"/>
                  <a:pt x="556028" y="252118"/>
                  <a:pt x="558164" y="215039"/>
                </a:cubicBezTo>
                <a:lnTo>
                  <a:pt x="440055" y="215039"/>
                </a:lnTo>
                <a:cubicBezTo>
                  <a:pt x="435784" y="215039"/>
                  <a:pt x="432069" y="212258"/>
                  <a:pt x="430770" y="208179"/>
                </a:cubicBezTo>
                <a:lnTo>
                  <a:pt x="426963" y="196406"/>
                </a:lnTo>
                <a:lnTo>
                  <a:pt x="399478" y="308387"/>
                </a:lnTo>
                <a:cubicBezTo>
                  <a:pt x="398457" y="312744"/>
                  <a:pt x="394557" y="315803"/>
                  <a:pt x="390193" y="315896"/>
                </a:cubicBezTo>
                <a:lnTo>
                  <a:pt x="389914" y="315896"/>
                </a:lnTo>
                <a:cubicBezTo>
                  <a:pt x="385550" y="315896"/>
                  <a:pt x="381743" y="313022"/>
                  <a:pt x="380536" y="308850"/>
                </a:cubicBezTo>
                <a:close/>
                <a:moveTo>
                  <a:pt x="401846" y="49802"/>
                </a:moveTo>
                <a:cubicBezTo>
                  <a:pt x="361710" y="49802"/>
                  <a:pt x="321575" y="65052"/>
                  <a:pt x="291026" y="95550"/>
                </a:cubicBezTo>
                <a:cubicBezTo>
                  <a:pt x="263170" y="123359"/>
                  <a:pt x="248221" y="159048"/>
                  <a:pt x="245714" y="195387"/>
                </a:cubicBezTo>
                <a:lnTo>
                  <a:pt x="299011" y="195387"/>
                </a:lnTo>
                <a:lnTo>
                  <a:pt x="333367" y="136893"/>
                </a:lnTo>
                <a:cubicBezTo>
                  <a:pt x="335317" y="133556"/>
                  <a:pt x="339124" y="131610"/>
                  <a:pt x="343024" y="132166"/>
                </a:cubicBezTo>
                <a:cubicBezTo>
                  <a:pt x="346923" y="132629"/>
                  <a:pt x="350173" y="135318"/>
                  <a:pt x="351287" y="139118"/>
                </a:cubicBezTo>
                <a:lnTo>
                  <a:pt x="389079" y="268341"/>
                </a:lnTo>
                <a:lnTo>
                  <a:pt x="416192" y="157936"/>
                </a:lnTo>
                <a:cubicBezTo>
                  <a:pt x="417213" y="153672"/>
                  <a:pt x="420927" y="150613"/>
                  <a:pt x="425384" y="150520"/>
                </a:cubicBezTo>
                <a:cubicBezTo>
                  <a:pt x="429748" y="150057"/>
                  <a:pt x="433741" y="153116"/>
                  <a:pt x="435041" y="157287"/>
                </a:cubicBezTo>
                <a:lnTo>
                  <a:pt x="447297" y="195387"/>
                </a:lnTo>
                <a:lnTo>
                  <a:pt x="558071" y="195387"/>
                </a:lnTo>
                <a:cubicBezTo>
                  <a:pt x="555564" y="159048"/>
                  <a:pt x="540522" y="123359"/>
                  <a:pt x="512666" y="95550"/>
                </a:cubicBezTo>
                <a:cubicBezTo>
                  <a:pt x="482117" y="65052"/>
                  <a:pt x="441982" y="49802"/>
                  <a:pt x="401846" y="49802"/>
                </a:cubicBezTo>
                <a:close/>
                <a:moveTo>
                  <a:pt x="401846" y="0"/>
                </a:moveTo>
                <a:cubicBezTo>
                  <a:pt x="454726" y="0"/>
                  <a:pt x="507605" y="20139"/>
                  <a:pt x="547950" y="60417"/>
                </a:cubicBezTo>
                <a:cubicBezTo>
                  <a:pt x="628639" y="140972"/>
                  <a:pt x="628639" y="271493"/>
                  <a:pt x="547950" y="352048"/>
                </a:cubicBezTo>
                <a:cubicBezTo>
                  <a:pt x="473296" y="426579"/>
                  <a:pt x="355744" y="432048"/>
                  <a:pt x="274684" y="368549"/>
                </a:cubicBezTo>
                <a:lnTo>
                  <a:pt x="247757" y="395524"/>
                </a:lnTo>
                <a:cubicBezTo>
                  <a:pt x="257785" y="408595"/>
                  <a:pt x="263542" y="420553"/>
                  <a:pt x="258899" y="425281"/>
                </a:cubicBezTo>
                <a:lnTo>
                  <a:pt x="236057" y="447992"/>
                </a:lnTo>
                <a:lnTo>
                  <a:pt x="159732" y="371700"/>
                </a:lnTo>
                <a:lnTo>
                  <a:pt x="182481" y="348989"/>
                </a:lnTo>
                <a:cubicBezTo>
                  <a:pt x="187216" y="344262"/>
                  <a:pt x="199102" y="350009"/>
                  <a:pt x="212194" y="360113"/>
                </a:cubicBezTo>
                <a:lnTo>
                  <a:pt x="239214" y="333138"/>
                </a:lnTo>
                <a:cubicBezTo>
                  <a:pt x="175703" y="252211"/>
                  <a:pt x="181088" y="134947"/>
                  <a:pt x="255742" y="60417"/>
                </a:cubicBezTo>
                <a:cubicBezTo>
                  <a:pt x="296086" y="20139"/>
                  <a:pt x="348966" y="0"/>
                  <a:pt x="401846" y="0"/>
                </a:cubicBezTo>
                <a:close/>
              </a:path>
            </a:pathLst>
          </a:custGeom>
          <a:solidFill>
            <a:sysClr val="window" lastClr="FFFFFF"/>
          </a:solidFill>
          <a:ln>
            <a:noFill/>
          </a:ln>
        </p:spPr>
      </p:sp>
      <p:sp>
        <p:nvSpPr>
          <p:cNvPr id="15" name="Rectangle 16">
            <a:extLst>
              <a:ext uri="{FF2B5EF4-FFF2-40B4-BE49-F238E27FC236}">
                <a16:creationId xmlns:a16="http://schemas.microsoft.com/office/drawing/2014/main" id="{BF613CFD-ED6B-4222-AC2B-896A16382D7F}"/>
              </a:ext>
            </a:extLst>
          </p:cNvPr>
          <p:cNvSpPr/>
          <p:nvPr/>
        </p:nvSpPr>
        <p:spPr>
          <a:xfrm flipH="1">
            <a:off x="903189" y="4754218"/>
            <a:ext cx="2243252" cy="794320"/>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6" name="Title 11">
            <a:extLst>
              <a:ext uri="{FF2B5EF4-FFF2-40B4-BE49-F238E27FC236}">
                <a16:creationId xmlns:a16="http://schemas.microsoft.com/office/drawing/2014/main" id="{D4818A53-64CD-47D9-9EFC-1C7DE35EBF08}"/>
              </a:ext>
            </a:extLst>
          </p:cNvPr>
          <p:cNvSpPr txBox="1">
            <a:spLocks/>
          </p:cNvSpPr>
          <p:nvPr/>
        </p:nvSpPr>
        <p:spPr>
          <a:xfrm flipH="1">
            <a:off x="1051522" y="4379893"/>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gradFill>
                  <a:gsLst>
                    <a:gs pos="0">
                      <a:srgbClr val="FFC000"/>
                    </a:gs>
                    <a:gs pos="100000">
                      <a:srgbClr val="F23405"/>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gradFill>
                <a:gsLst>
                  <a:gs pos="0">
                    <a:srgbClr val="FFC000"/>
                  </a:gs>
                  <a:gs pos="100000">
                    <a:srgbClr val="F23405"/>
                  </a:gs>
                </a:gsLst>
                <a:lin ang="2700000" scaled="1"/>
              </a:gradFill>
              <a:effectLst/>
              <a:uLnTx/>
              <a:uFillTx/>
              <a:latin typeface="思源黑体 CN Bold" panose="020B0800000000000000" pitchFamily="34" charset="-122"/>
              <a:ea typeface="思源黑体 CN Bold" panose="020B0800000000000000" pitchFamily="34" charset="-122"/>
            </a:endParaRPr>
          </a:p>
        </p:txBody>
      </p:sp>
      <p:sp>
        <p:nvSpPr>
          <p:cNvPr id="25" name="椭圆 24">
            <a:extLst>
              <a:ext uri="{FF2B5EF4-FFF2-40B4-BE49-F238E27FC236}">
                <a16:creationId xmlns:a16="http://schemas.microsoft.com/office/drawing/2014/main" id="{3EC38170-A11C-4287-8ED1-E9B770B6980B}"/>
              </a:ext>
            </a:extLst>
          </p:cNvPr>
          <p:cNvSpPr/>
          <p:nvPr/>
        </p:nvSpPr>
        <p:spPr>
          <a:xfrm>
            <a:off x="3910264" y="2084994"/>
            <a:ext cx="1657350" cy="1657350"/>
          </a:xfrm>
          <a:prstGeom prst="ellipse">
            <a:avLst/>
          </a:prstGeom>
          <a:noFill/>
          <a:ln w="12700" cap="flat" cmpd="sng" algn="ctr">
            <a:solidFill>
              <a:sysClr val="windowText" lastClr="000000">
                <a:lumMod val="75000"/>
                <a:lumOff val="2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a:ea typeface="思源黑体 CN Light"/>
              <a:cs typeface="+mn-cs"/>
            </a:endParaRPr>
          </a:p>
        </p:txBody>
      </p:sp>
      <p:sp>
        <p:nvSpPr>
          <p:cNvPr id="26" name="椭圆 25">
            <a:extLst>
              <a:ext uri="{FF2B5EF4-FFF2-40B4-BE49-F238E27FC236}">
                <a16:creationId xmlns:a16="http://schemas.microsoft.com/office/drawing/2014/main" id="{06538381-6537-47AA-8F17-B447278BFA53}"/>
              </a:ext>
            </a:extLst>
          </p:cNvPr>
          <p:cNvSpPr/>
          <p:nvPr/>
        </p:nvSpPr>
        <p:spPr>
          <a:xfrm>
            <a:off x="3910264" y="2342169"/>
            <a:ext cx="1657350" cy="1657350"/>
          </a:xfrm>
          <a:prstGeom prst="ellipse">
            <a:avLst/>
          </a:pr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lang="zh-CN" altLang="en-US" sz="1600" kern="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27" name="形状">
            <a:extLst>
              <a:ext uri="{FF2B5EF4-FFF2-40B4-BE49-F238E27FC236}">
                <a16:creationId xmlns:a16="http://schemas.microsoft.com/office/drawing/2014/main" id="{77DCF0A3-A2DD-4C87-A541-4D66E7BD111F}"/>
              </a:ext>
            </a:extLst>
          </p:cNvPr>
          <p:cNvSpPr>
            <a:spLocks noChangeAspect="1"/>
          </p:cNvSpPr>
          <p:nvPr/>
        </p:nvSpPr>
        <p:spPr bwMode="auto">
          <a:xfrm>
            <a:off x="4538052" y="2986364"/>
            <a:ext cx="401773" cy="401960"/>
          </a:xfrm>
          <a:custGeom>
            <a:avLst/>
            <a:gdLst>
              <a:gd name="T0" fmla="*/ 5449 w 5542"/>
              <a:gd name="T1" fmla="*/ 3419 h 5553"/>
              <a:gd name="T2" fmla="*/ 3169 w 5542"/>
              <a:gd name="T3" fmla="*/ 2146 h 5553"/>
              <a:gd name="T4" fmla="*/ 3073 w 5542"/>
              <a:gd name="T5" fmla="*/ 1989 h 5553"/>
              <a:gd name="T6" fmla="*/ 3011 w 5542"/>
              <a:gd name="T7" fmla="*/ 284 h 5553"/>
              <a:gd name="T8" fmla="*/ 2771 w 5542"/>
              <a:gd name="T9" fmla="*/ 0 h 5553"/>
              <a:gd name="T10" fmla="*/ 2530 w 5542"/>
              <a:gd name="T11" fmla="*/ 284 h 5553"/>
              <a:gd name="T12" fmla="*/ 2469 w 5542"/>
              <a:gd name="T13" fmla="*/ 1989 h 5553"/>
              <a:gd name="T14" fmla="*/ 2373 w 5542"/>
              <a:gd name="T15" fmla="*/ 2146 h 5553"/>
              <a:gd name="T16" fmla="*/ 93 w 5542"/>
              <a:gd name="T17" fmla="*/ 3419 h 5553"/>
              <a:gd name="T18" fmla="*/ 0 w 5542"/>
              <a:gd name="T19" fmla="*/ 3576 h 5553"/>
              <a:gd name="T20" fmla="*/ 0 w 5542"/>
              <a:gd name="T21" fmla="*/ 3976 h 5553"/>
              <a:gd name="T22" fmla="*/ 102 w 5542"/>
              <a:gd name="T23" fmla="*/ 4051 h 5553"/>
              <a:gd name="T24" fmla="*/ 2336 w 5542"/>
              <a:gd name="T25" fmla="*/ 3371 h 5553"/>
              <a:gd name="T26" fmla="*/ 2437 w 5542"/>
              <a:gd name="T27" fmla="*/ 3446 h 5553"/>
              <a:gd name="T28" fmla="*/ 2437 w 5542"/>
              <a:gd name="T29" fmla="*/ 4543 h 5553"/>
              <a:gd name="T30" fmla="*/ 2356 w 5542"/>
              <a:gd name="T31" fmla="*/ 4717 h 5553"/>
              <a:gd name="T32" fmla="*/ 1972 w 5542"/>
              <a:gd name="T33" fmla="*/ 5040 h 5553"/>
              <a:gd name="T34" fmla="*/ 1891 w 5542"/>
              <a:gd name="T35" fmla="*/ 5214 h 5553"/>
              <a:gd name="T36" fmla="*/ 1891 w 5542"/>
              <a:gd name="T37" fmla="*/ 5459 h 5553"/>
              <a:gd name="T38" fmla="*/ 1994 w 5542"/>
              <a:gd name="T39" fmla="*/ 5539 h 5553"/>
              <a:gd name="T40" fmla="*/ 2771 w 5542"/>
              <a:gd name="T41" fmla="*/ 5346 h 5553"/>
              <a:gd name="T42" fmla="*/ 3548 w 5542"/>
              <a:gd name="T43" fmla="*/ 5539 h 5553"/>
              <a:gd name="T44" fmla="*/ 3651 w 5542"/>
              <a:gd name="T45" fmla="*/ 5459 h 5553"/>
              <a:gd name="T46" fmla="*/ 3651 w 5542"/>
              <a:gd name="T47" fmla="*/ 5214 h 5553"/>
              <a:gd name="T48" fmla="*/ 3569 w 5542"/>
              <a:gd name="T49" fmla="*/ 5040 h 5553"/>
              <a:gd name="T50" fmla="*/ 3186 w 5542"/>
              <a:gd name="T51" fmla="*/ 4717 h 5553"/>
              <a:gd name="T52" fmla="*/ 3105 w 5542"/>
              <a:gd name="T53" fmla="*/ 4543 h 5553"/>
              <a:gd name="T54" fmla="*/ 3105 w 5542"/>
              <a:gd name="T55" fmla="*/ 3446 h 5553"/>
              <a:gd name="T56" fmla="*/ 3206 w 5542"/>
              <a:gd name="T57" fmla="*/ 3371 h 5553"/>
              <a:gd name="T58" fmla="*/ 5440 w 5542"/>
              <a:gd name="T59" fmla="*/ 4051 h 5553"/>
              <a:gd name="T60" fmla="*/ 5542 w 5542"/>
              <a:gd name="T61" fmla="*/ 3975 h 5553"/>
              <a:gd name="T62" fmla="*/ 5542 w 5542"/>
              <a:gd name="T63" fmla="*/ 3576 h 5553"/>
              <a:gd name="T64" fmla="*/ 5449 w 5542"/>
              <a:gd name="T65" fmla="*/ 3419 h 5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42" h="5553">
                <a:moveTo>
                  <a:pt x="5449" y="3419"/>
                </a:moveTo>
                <a:lnTo>
                  <a:pt x="3169" y="2146"/>
                </a:lnTo>
                <a:cubicBezTo>
                  <a:pt x="3118" y="2118"/>
                  <a:pt x="3075" y="2047"/>
                  <a:pt x="3073" y="1989"/>
                </a:cubicBezTo>
                <a:lnTo>
                  <a:pt x="3011" y="284"/>
                </a:lnTo>
                <a:cubicBezTo>
                  <a:pt x="3005" y="108"/>
                  <a:pt x="2890" y="0"/>
                  <a:pt x="2771" y="0"/>
                </a:cubicBezTo>
                <a:cubicBezTo>
                  <a:pt x="2652" y="0"/>
                  <a:pt x="2537" y="108"/>
                  <a:pt x="2530" y="284"/>
                </a:cubicBezTo>
                <a:lnTo>
                  <a:pt x="2469" y="1989"/>
                </a:lnTo>
                <a:cubicBezTo>
                  <a:pt x="2467" y="2047"/>
                  <a:pt x="2424" y="2118"/>
                  <a:pt x="2373" y="2146"/>
                </a:cubicBezTo>
                <a:lnTo>
                  <a:pt x="93" y="3419"/>
                </a:lnTo>
                <a:cubicBezTo>
                  <a:pt x="42" y="3447"/>
                  <a:pt x="0" y="3518"/>
                  <a:pt x="0" y="3576"/>
                </a:cubicBezTo>
                <a:lnTo>
                  <a:pt x="0" y="3976"/>
                </a:lnTo>
                <a:cubicBezTo>
                  <a:pt x="0" y="4034"/>
                  <a:pt x="46" y="4068"/>
                  <a:pt x="102" y="4051"/>
                </a:cubicBezTo>
                <a:lnTo>
                  <a:pt x="2336" y="3371"/>
                </a:lnTo>
                <a:cubicBezTo>
                  <a:pt x="2392" y="3354"/>
                  <a:pt x="2437" y="3388"/>
                  <a:pt x="2437" y="3446"/>
                </a:cubicBezTo>
                <a:lnTo>
                  <a:pt x="2437" y="4543"/>
                </a:lnTo>
                <a:cubicBezTo>
                  <a:pt x="2437" y="4601"/>
                  <a:pt x="2401" y="4680"/>
                  <a:pt x="2356" y="4717"/>
                </a:cubicBezTo>
                <a:lnTo>
                  <a:pt x="1972" y="5040"/>
                </a:lnTo>
                <a:cubicBezTo>
                  <a:pt x="1928" y="5077"/>
                  <a:pt x="1891" y="5156"/>
                  <a:pt x="1891" y="5214"/>
                </a:cubicBezTo>
                <a:lnTo>
                  <a:pt x="1891" y="5459"/>
                </a:lnTo>
                <a:cubicBezTo>
                  <a:pt x="1891" y="5517"/>
                  <a:pt x="1937" y="5553"/>
                  <a:pt x="1994" y="5539"/>
                </a:cubicBezTo>
                <a:lnTo>
                  <a:pt x="2771" y="5346"/>
                </a:lnTo>
                <a:lnTo>
                  <a:pt x="3548" y="5539"/>
                </a:lnTo>
                <a:cubicBezTo>
                  <a:pt x="3604" y="5553"/>
                  <a:pt x="3651" y="5517"/>
                  <a:pt x="3651" y="5459"/>
                </a:cubicBezTo>
                <a:lnTo>
                  <a:pt x="3651" y="5214"/>
                </a:lnTo>
                <a:cubicBezTo>
                  <a:pt x="3651" y="5156"/>
                  <a:pt x="3614" y="5077"/>
                  <a:pt x="3569" y="5040"/>
                </a:cubicBezTo>
                <a:lnTo>
                  <a:pt x="3186" y="4717"/>
                </a:lnTo>
                <a:cubicBezTo>
                  <a:pt x="3141" y="4680"/>
                  <a:pt x="3105" y="4601"/>
                  <a:pt x="3105" y="4543"/>
                </a:cubicBezTo>
                <a:lnTo>
                  <a:pt x="3105" y="3446"/>
                </a:lnTo>
                <a:cubicBezTo>
                  <a:pt x="3105" y="3388"/>
                  <a:pt x="3150" y="3354"/>
                  <a:pt x="3206" y="3371"/>
                </a:cubicBezTo>
                <a:lnTo>
                  <a:pt x="5440" y="4051"/>
                </a:lnTo>
                <a:cubicBezTo>
                  <a:pt x="5496" y="4067"/>
                  <a:pt x="5542" y="4033"/>
                  <a:pt x="5542" y="3975"/>
                </a:cubicBezTo>
                <a:lnTo>
                  <a:pt x="5542" y="3576"/>
                </a:lnTo>
                <a:cubicBezTo>
                  <a:pt x="5542" y="3518"/>
                  <a:pt x="5500" y="3447"/>
                  <a:pt x="5449" y="3419"/>
                </a:cubicBezTo>
                <a:close/>
              </a:path>
            </a:pathLst>
          </a:custGeom>
          <a:solidFill>
            <a:sysClr val="window" lastClr="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23" name="Rectangle 16">
            <a:extLst>
              <a:ext uri="{FF2B5EF4-FFF2-40B4-BE49-F238E27FC236}">
                <a16:creationId xmlns:a16="http://schemas.microsoft.com/office/drawing/2014/main" id="{95528FB1-7D32-4DF9-97C0-FE03A56BDDAC}"/>
              </a:ext>
            </a:extLst>
          </p:cNvPr>
          <p:cNvSpPr/>
          <p:nvPr/>
        </p:nvSpPr>
        <p:spPr>
          <a:xfrm flipH="1">
            <a:off x="3617313" y="4754218"/>
            <a:ext cx="2243252" cy="794320"/>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4" name="Title 11">
            <a:extLst>
              <a:ext uri="{FF2B5EF4-FFF2-40B4-BE49-F238E27FC236}">
                <a16:creationId xmlns:a16="http://schemas.microsoft.com/office/drawing/2014/main" id="{217E5FD1-7D71-4BAC-9427-2532F6E4BA61}"/>
              </a:ext>
            </a:extLst>
          </p:cNvPr>
          <p:cNvSpPr txBox="1">
            <a:spLocks/>
          </p:cNvSpPr>
          <p:nvPr/>
        </p:nvSpPr>
        <p:spPr>
          <a:xfrm flipH="1">
            <a:off x="3765646" y="4379893"/>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endParaRPr>
          </a:p>
        </p:txBody>
      </p:sp>
      <p:sp>
        <p:nvSpPr>
          <p:cNvPr id="33" name="椭圆 32">
            <a:extLst>
              <a:ext uri="{FF2B5EF4-FFF2-40B4-BE49-F238E27FC236}">
                <a16:creationId xmlns:a16="http://schemas.microsoft.com/office/drawing/2014/main" id="{0128AF8E-AE68-4581-B65F-FD8DE8CBD817}"/>
              </a:ext>
            </a:extLst>
          </p:cNvPr>
          <p:cNvSpPr/>
          <p:nvPr/>
        </p:nvSpPr>
        <p:spPr>
          <a:xfrm>
            <a:off x="6624388" y="2075469"/>
            <a:ext cx="1657350" cy="1657350"/>
          </a:xfrm>
          <a:prstGeom prst="ellipse">
            <a:avLst/>
          </a:prstGeom>
          <a:noFill/>
          <a:ln w="12700" cap="flat" cmpd="sng" algn="ctr">
            <a:solidFill>
              <a:sysClr val="windowText" lastClr="000000">
                <a:lumMod val="75000"/>
                <a:lumOff val="2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a:ea typeface="思源黑体 CN Light"/>
              <a:cs typeface="+mn-cs"/>
            </a:endParaRPr>
          </a:p>
        </p:txBody>
      </p:sp>
      <p:sp>
        <p:nvSpPr>
          <p:cNvPr id="34" name="椭圆 33">
            <a:extLst>
              <a:ext uri="{FF2B5EF4-FFF2-40B4-BE49-F238E27FC236}">
                <a16:creationId xmlns:a16="http://schemas.microsoft.com/office/drawing/2014/main" id="{A7A01217-A60D-4A2E-998F-ED15D45EE043}"/>
              </a:ext>
            </a:extLst>
          </p:cNvPr>
          <p:cNvSpPr/>
          <p:nvPr/>
        </p:nvSpPr>
        <p:spPr>
          <a:xfrm>
            <a:off x="6624388" y="2332644"/>
            <a:ext cx="1657350" cy="1657350"/>
          </a:xfrm>
          <a:prstGeom prst="ellipse">
            <a:avLst/>
          </a:pr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35" name="形状">
            <a:extLst>
              <a:ext uri="{FF2B5EF4-FFF2-40B4-BE49-F238E27FC236}">
                <a16:creationId xmlns:a16="http://schemas.microsoft.com/office/drawing/2014/main" id="{DF239498-07E4-4AE8-8840-023FF4536EDD}"/>
              </a:ext>
            </a:extLst>
          </p:cNvPr>
          <p:cNvSpPr>
            <a:spLocks noChangeAspect="1"/>
          </p:cNvSpPr>
          <p:nvPr/>
        </p:nvSpPr>
        <p:spPr bwMode="auto">
          <a:xfrm>
            <a:off x="7306867" y="2986364"/>
            <a:ext cx="292392" cy="401960"/>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42828" h="608768">
                <a:moveTo>
                  <a:pt x="26237" y="155244"/>
                </a:moveTo>
                <a:lnTo>
                  <a:pt x="64831" y="155244"/>
                </a:lnTo>
                <a:lnTo>
                  <a:pt x="64831" y="309528"/>
                </a:lnTo>
                <a:cubicBezTo>
                  <a:pt x="64831" y="395814"/>
                  <a:pt x="135135" y="466021"/>
                  <a:pt x="221541" y="466021"/>
                </a:cubicBezTo>
                <a:cubicBezTo>
                  <a:pt x="308070" y="466021"/>
                  <a:pt x="378375" y="395814"/>
                  <a:pt x="378375" y="309528"/>
                </a:cubicBezTo>
                <a:lnTo>
                  <a:pt x="378375" y="155244"/>
                </a:lnTo>
                <a:lnTo>
                  <a:pt x="416846" y="155244"/>
                </a:lnTo>
                <a:cubicBezTo>
                  <a:pt x="416846" y="155244"/>
                  <a:pt x="444132" y="171446"/>
                  <a:pt x="442780" y="188261"/>
                </a:cubicBezTo>
                <a:cubicBezTo>
                  <a:pt x="442043" y="198939"/>
                  <a:pt x="428031" y="210968"/>
                  <a:pt x="416846" y="218946"/>
                </a:cubicBezTo>
                <a:lnTo>
                  <a:pt x="416846" y="309528"/>
                </a:lnTo>
                <a:cubicBezTo>
                  <a:pt x="416846" y="401215"/>
                  <a:pt x="353055" y="478295"/>
                  <a:pt x="267510" y="499039"/>
                </a:cubicBezTo>
                <a:lnTo>
                  <a:pt x="267510" y="567527"/>
                </a:lnTo>
                <a:lnTo>
                  <a:pt x="303277" y="567527"/>
                </a:lnTo>
                <a:lnTo>
                  <a:pt x="303277" y="608768"/>
                </a:lnTo>
                <a:lnTo>
                  <a:pt x="267510" y="608768"/>
                </a:lnTo>
                <a:lnTo>
                  <a:pt x="175327" y="608768"/>
                </a:lnTo>
                <a:lnTo>
                  <a:pt x="139560" y="608768"/>
                </a:lnTo>
                <a:lnTo>
                  <a:pt x="139560" y="567527"/>
                </a:lnTo>
                <a:lnTo>
                  <a:pt x="175327" y="567527"/>
                </a:lnTo>
                <a:lnTo>
                  <a:pt x="175327" y="498916"/>
                </a:lnTo>
                <a:cubicBezTo>
                  <a:pt x="89904" y="478173"/>
                  <a:pt x="26237" y="401092"/>
                  <a:pt x="26237" y="309528"/>
                </a:cubicBezTo>
                <a:lnTo>
                  <a:pt x="26237" y="219191"/>
                </a:lnTo>
                <a:cubicBezTo>
                  <a:pt x="15052" y="211091"/>
                  <a:pt x="794" y="198939"/>
                  <a:pt x="57" y="188261"/>
                </a:cubicBezTo>
                <a:cubicBezTo>
                  <a:pt x="-1418" y="170341"/>
                  <a:pt x="26237" y="155244"/>
                  <a:pt x="26237" y="155244"/>
                </a:cubicBezTo>
                <a:close/>
                <a:moveTo>
                  <a:pt x="221393" y="0"/>
                </a:moveTo>
                <a:cubicBezTo>
                  <a:pt x="282227" y="0"/>
                  <a:pt x="331510" y="49215"/>
                  <a:pt x="331510" y="109967"/>
                </a:cubicBezTo>
                <a:lnTo>
                  <a:pt x="331510" y="298236"/>
                </a:lnTo>
                <a:cubicBezTo>
                  <a:pt x="331510" y="358865"/>
                  <a:pt x="282227" y="408080"/>
                  <a:pt x="221393" y="408080"/>
                </a:cubicBezTo>
                <a:cubicBezTo>
                  <a:pt x="160557" y="408080"/>
                  <a:pt x="111275" y="358865"/>
                  <a:pt x="111275" y="298236"/>
                </a:cubicBezTo>
                <a:lnTo>
                  <a:pt x="111275" y="109967"/>
                </a:lnTo>
                <a:cubicBezTo>
                  <a:pt x="111275" y="49215"/>
                  <a:pt x="160557" y="0"/>
                  <a:pt x="221393" y="0"/>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Bold"/>
              <a:ea typeface="思源黑体 CN Light"/>
              <a:cs typeface="+mn-cs"/>
            </a:endParaRPr>
          </a:p>
        </p:txBody>
      </p:sp>
      <p:sp>
        <p:nvSpPr>
          <p:cNvPr id="31" name="Rectangle 16">
            <a:extLst>
              <a:ext uri="{FF2B5EF4-FFF2-40B4-BE49-F238E27FC236}">
                <a16:creationId xmlns:a16="http://schemas.microsoft.com/office/drawing/2014/main" id="{4DBFFE53-DD7B-4F1E-9455-7D13C36CAE7A}"/>
              </a:ext>
            </a:extLst>
          </p:cNvPr>
          <p:cNvSpPr/>
          <p:nvPr/>
        </p:nvSpPr>
        <p:spPr>
          <a:xfrm flipH="1">
            <a:off x="6331437" y="4754218"/>
            <a:ext cx="2243252" cy="794320"/>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2" name="Title 11">
            <a:extLst>
              <a:ext uri="{FF2B5EF4-FFF2-40B4-BE49-F238E27FC236}">
                <a16:creationId xmlns:a16="http://schemas.microsoft.com/office/drawing/2014/main" id="{B651B5EB-F433-492B-AAAA-C370BCCC25A9}"/>
              </a:ext>
            </a:extLst>
          </p:cNvPr>
          <p:cNvSpPr txBox="1">
            <a:spLocks/>
          </p:cNvSpPr>
          <p:nvPr/>
        </p:nvSpPr>
        <p:spPr>
          <a:xfrm flipH="1">
            <a:off x="6479770" y="4379893"/>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gradFill>
                  <a:gsLst>
                    <a:gs pos="0">
                      <a:srgbClr val="FFC000"/>
                    </a:gs>
                    <a:gs pos="100000">
                      <a:srgbClr val="F23405"/>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gradFill>
                <a:gsLst>
                  <a:gs pos="0">
                    <a:srgbClr val="FFC000"/>
                  </a:gs>
                  <a:gs pos="100000">
                    <a:srgbClr val="F23405"/>
                  </a:gs>
                </a:gsLst>
                <a:lin ang="2700000" scaled="1"/>
              </a:gradFill>
              <a:effectLst/>
              <a:uLnTx/>
              <a:uFillTx/>
              <a:latin typeface="思源黑体 CN Bold" panose="020B0800000000000000" pitchFamily="34" charset="-122"/>
              <a:ea typeface="思源黑体 CN Bold" panose="020B0800000000000000" pitchFamily="34" charset="-122"/>
            </a:endParaRPr>
          </a:p>
        </p:txBody>
      </p:sp>
      <p:sp>
        <p:nvSpPr>
          <p:cNvPr id="47" name="椭圆 46">
            <a:extLst>
              <a:ext uri="{FF2B5EF4-FFF2-40B4-BE49-F238E27FC236}">
                <a16:creationId xmlns:a16="http://schemas.microsoft.com/office/drawing/2014/main" id="{6D37F078-D8FA-47EF-929F-C4E88DB77560}"/>
              </a:ext>
            </a:extLst>
          </p:cNvPr>
          <p:cNvSpPr/>
          <p:nvPr/>
        </p:nvSpPr>
        <p:spPr>
          <a:xfrm>
            <a:off x="9338511" y="2065944"/>
            <a:ext cx="1657350" cy="1657350"/>
          </a:xfrm>
          <a:prstGeom prst="ellipse">
            <a:avLst/>
          </a:prstGeom>
          <a:noFill/>
          <a:ln w="12700" cap="flat" cmpd="sng" algn="ctr">
            <a:solidFill>
              <a:sysClr val="windowText" lastClr="000000">
                <a:lumMod val="75000"/>
                <a:lumOff val="2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a:ea typeface="思源黑体 CN Light"/>
              <a:cs typeface="+mn-cs"/>
            </a:endParaRPr>
          </a:p>
        </p:txBody>
      </p:sp>
      <p:sp>
        <p:nvSpPr>
          <p:cNvPr id="48" name="椭圆 47">
            <a:extLst>
              <a:ext uri="{FF2B5EF4-FFF2-40B4-BE49-F238E27FC236}">
                <a16:creationId xmlns:a16="http://schemas.microsoft.com/office/drawing/2014/main" id="{2501BE38-0D1F-4151-AE41-BA526B80832B}"/>
              </a:ext>
            </a:extLst>
          </p:cNvPr>
          <p:cNvSpPr/>
          <p:nvPr/>
        </p:nvSpPr>
        <p:spPr>
          <a:xfrm>
            <a:off x="9338511" y="2323119"/>
            <a:ext cx="1657350" cy="1657350"/>
          </a:xfrm>
          <a:prstGeom prst="ellipse">
            <a:avLst/>
          </a:pr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lang="zh-CN" altLang="en-US" sz="1600" kern="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49" name="形状">
            <a:extLst>
              <a:ext uri="{FF2B5EF4-FFF2-40B4-BE49-F238E27FC236}">
                <a16:creationId xmlns:a16="http://schemas.microsoft.com/office/drawing/2014/main" id="{3A76C256-493B-4D7E-9866-CDB92BDDBA2E}"/>
              </a:ext>
            </a:extLst>
          </p:cNvPr>
          <p:cNvSpPr>
            <a:spLocks noChangeAspect="1"/>
          </p:cNvSpPr>
          <p:nvPr/>
        </p:nvSpPr>
        <p:spPr bwMode="auto">
          <a:xfrm>
            <a:off x="9984544" y="2986364"/>
            <a:ext cx="365283" cy="401960"/>
          </a:xfrm>
          <a:custGeom>
            <a:avLst/>
            <a:gdLst>
              <a:gd name="T0" fmla="*/ 462 w 473"/>
              <a:gd name="T1" fmla="*/ 99 h 521"/>
              <a:gd name="T2" fmla="*/ 442 w 473"/>
              <a:gd name="T3" fmla="*/ 82 h 521"/>
              <a:gd name="T4" fmla="*/ 345 w 473"/>
              <a:gd name="T5" fmla="*/ 130 h 521"/>
              <a:gd name="T6" fmla="*/ 379 w 473"/>
              <a:gd name="T7" fmla="*/ 27 h 521"/>
              <a:gd name="T8" fmla="*/ 359 w 473"/>
              <a:gd name="T9" fmla="*/ 10 h 521"/>
              <a:gd name="T10" fmla="*/ 290 w 473"/>
              <a:gd name="T11" fmla="*/ 49 h 521"/>
              <a:gd name="T12" fmla="*/ 242 w 473"/>
              <a:gd name="T13" fmla="*/ 105 h 521"/>
              <a:gd name="T14" fmla="*/ 249 w 473"/>
              <a:gd name="T15" fmla="*/ 209 h 521"/>
              <a:gd name="T16" fmla="*/ 234 w 473"/>
              <a:gd name="T17" fmla="*/ 225 h 521"/>
              <a:gd name="T18" fmla="*/ 132 w 473"/>
              <a:gd name="T19" fmla="*/ 91 h 521"/>
              <a:gd name="T20" fmla="*/ 138 w 473"/>
              <a:gd name="T21" fmla="*/ 58 h 521"/>
              <a:gd name="T22" fmla="*/ 73 w 473"/>
              <a:gd name="T23" fmla="*/ 31 h 521"/>
              <a:gd name="T24" fmla="*/ 50 w 473"/>
              <a:gd name="T25" fmla="*/ 51 h 521"/>
              <a:gd name="T26" fmla="*/ 57 w 473"/>
              <a:gd name="T27" fmla="*/ 115 h 521"/>
              <a:gd name="T28" fmla="*/ 96 w 473"/>
              <a:gd name="T29" fmla="*/ 120 h 521"/>
              <a:gd name="T30" fmla="*/ 194 w 473"/>
              <a:gd name="T31" fmla="*/ 249 h 521"/>
              <a:gd name="T32" fmla="*/ 153 w 473"/>
              <a:gd name="T33" fmla="*/ 262 h 521"/>
              <a:gd name="T34" fmla="*/ 0 w 473"/>
              <a:gd name="T35" fmla="*/ 440 h 521"/>
              <a:gd name="T36" fmla="*/ 58 w 473"/>
              <a:gd name="T37" fmla="*/ 490 h 521"/>
              <a:gd name="T38" fmla="*/ 117 w 473"/>
              <a:gd name="T39" fmla="*/ 486 h 521"/>
              <a:gd name="T40" fmla="*/ 253 w 473"/>
              <a:gd name="T41" fmla="*/ 327 h 521"/>
              <a:gd name="T42" fmla="*/ 287 w 473"/>
              <a:gd name="T43" fmla="*/ 372 h 521"/>
              <a:gd name="T44" fmla="*/ 288 w 473"/>
              <a:gd name="T45" fmla="*/ 423 h 521"/>
              <a:gd name="T46" fmla="*/ 362 w 473"/>
              <a:gd name="T47" fmla="*/ 521 h 521"/>
              <a:gd name="T48" fmla="*/ 417 w 473"/>
              <a:gd name="T49" fmla="*/ 480 h 521"/>
              <a:gd name="T50" fmla="*/ 416 w 473"/>
              <a:gd name="T51" fmla="*/ 429 h 521"/>
              <a:gd name="T52" fmla="*/ 342 w 473"/>
              <a:gd name="T53" fmla="*/ 330 h 521"/>
              <a:gd name="T54" fmla="*/ 324 w 473"/>
              <a:gd name="T55" fmla="*/ 343 h 521"/>
              <a:gd name="T56" fmla="*/ 261 w 473"/>
              <a:gd name="T57" fmla="*/ 261 h 521"/>
              <a:gd name="T58" fmla="*/ 281 w 473"/>
              <a:gd name="T59" fmla="*/ 237 h 521"/>
              <a:gd name="T60" fmla="*/ 385 w 473"/>
              <a:gd name="T61" fmla="*/ 229 h 521"/>
              <a:gd name="T62" fmla="*/ 434 w 473"/>
              <a:gd name="T63" fmla="*/ 172 h 521"/>
              <a:gd name="T64" fmla="*/ 462 w 473"/>
              <a:gd name="T65" fmla="*/ 99 h 521"/>
              <a:gd name="T66" fmla="*/ 109 w 473"/>
              <a:gd name="T67" fmla="*/ 443 h 521"/>
              <a:gd name="T68" fmla="*/ 73 w 473"/>
              <a:gd name="T69" fmla="*/ 446 h 521"/>
              <a:gd name="T70" fmla="*/ 70 w 473"/>
              <a:gd name="T71" fmla="*/ 410 h 521"/>
              <a:gd name="T72" fmla="*/ 106 w 473"/>
              <a:gd name="T73" fmla="*/ 407 h 521"/>
              <a:gd name="T74" fmla="*/ 109 w 473"/>
              <a:gd name="T75" fmla="*/ 443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3" h="521">
                <a:moveTo>
                  <a:pt x="462" y="99"/>
                </a:moveTo>
                <a:lnTo>
                  <a:pt x="442" y="82"/>
                </a:lnTo>
                <a:cubicBezTo>
                  <a:pt x="400" y="121"/>
                  <a:pt x="382" y="162"/>
                  <a:pt x="345" y="130"/>
                </a:cubicBezTo>
                <a:cubicBezTo>
                  <a:pt x="308" y="98"/>
                  <a:pt x="346" y="75"/>
                  <a:pt x="379" y="27"/>
                </a:cubicBezTo>
                <a:cubicBezTo>
                  <a:pt x="379" y="27"/>
                  <a:pt x="370" y="19"/>
                  <a:pt x="359" y="10"/>
                </a:cubicBezTo>
                <a:cubicBezTo>
                  <a:pt x="348" y="0"/>
                  <a:pt x="317" y="18"/>
                  <a:pt x="290" y="49"/>
                </a:cubicBezTo>
                <a:lnTo>
                  <a:pt x="242" y="105"/>
                </a:lnTo>
                <a:cubicBezTo>
                  <a:pt x="215" y="136"/>
                  <a:pt x="218" y="182"/>
                  <a:pt x="249" y="209"/>
                </a:cubicBezTo>
                <a:lnTo>
                  <a:pt x="234" y="225"/>
                </a:lnTo>
                <a:lnTo>
                  <a:pt x="132" y="91"/>
                </a:lnTo>
                <a:cubicBezTo>
                  <a:pt x="137" y="79"/>
                  <a:pt x="150" y="67"/>
                  <a:pt x="138" y="58"/>
                </a:cubicBezTo>
                <a:lnTo>
                  <a:pt x="73" y="31"/>
                </a:lnTo>
                <a:lnTo>
                  <a:pt x="50" y="51"/>
                </a:lnTo>
                <a:cubicBezTo>
                  <a:pt x="50" y="51"/>
                  <a:pt x="57" y="115"/>
                  <a:pt x="57" y="115"/>
                </a:cubicBezTo>
                <a:cubicBezTo>
                  <a:pt x="63" y="131"/>
                  <a:pt x="82" y="125"/>
                  <a:pt x="96" y="120"/>
                </a:cubicBezTo>
                <a:lnTo>
                  <a:pt x="194" y="249"/>
                </a:lnTo>
                <a:cubicBezTo>
                  <a:pt x="179" y="246"/>
                  <a:pt x="164" y="250"/>
                  <a:pt x="153" y="262"/>
                </a:cubicBezTo>
                <a:lnTo>
                  <a:pt x="0" y="440"/>
                </a:lnTo>
                <a:lnTo>
                  <a:pt x="58" y="490"/>
                </a:lnTo>
                <a:cubicBezTo>
                  <a:pt x="75" y="505"/>
                  <a:pt x="102" y="503"/>
                  <a:pt x="117" y="486"/>
                </a:cubicBezTo>
                <a:lnTo>
                  <a:pt x="253" y="327"/>
                </a:lnTo>
                <a:lnTo>
                  <a:pt x="287" y="372"/>
                </a:lnTo>
                <a:cubicBezTo>
                  <a:pt x="271" y="386"/>
                  <a:pt x="274" y="405"/>
                  <a:pt x="288" y="423"/>
                </a:cubicBezTo>
                <a:lnTo>
                  <a:pt x="362" y="521"/>
                </a:lnTo>
                <a:lnTo>
                  <a:pt x="417" y="480"/>
                </a:lnTo>
                <a:cubicBezTo>
                  <a:pt x="435" y="466"/>
                  <a:pt x="430" y="447"/>
                  <a:pt x="416" y="429"/>
                </a:cubicBezTo>
                <a:lnTo>
                  <a:pt x="342" y="330"/>
                </a:lnTo>
                <a:lnTo>
                  <a:pt x="324" y="343"/>
                </a:lnTo>
                <a:lnTo>
                  <a:pt x="261" y="261"/>
                </a:lnTo>
                <a:lnTo>
                  <a:pt x="281" y="237"/>
                </a:lnTo>
                <a:cubicBezTo>
                  <a:pt x="313" y="263"/>
                  <a:pt x="359" y="259"/>
                  <a:pt x="385" y="229"/>
                </a:cubicBezTo>
                <a:lnTo>
                  <a:pt x="434" y="172"/>
                </a:lnTo>
                <a:cubicBezTo>
                  <a:pt x="461" y="141"/>
                  <a:pt x="473" y="108"/>
                  <a:pt x="462" y="99"/>
                </a:cubicBezTo>
                <a:close/>
                <a:moveTo>
                  <a:pt x="109" y="443"/>
                </a:moveTo>
                <a:cubicBezTo>
                  <a:pt x="100" y="454"/>
                  <a:pt x="84" y="455"/>
                  <a:pt x="73" y="446"/>
                </a:cubicBezTo>
                <a:cubicBezTo>
                  <a:pt x="62" y="437"/>
                  <a:pt x="61" y="420"/>
                  <a:pt x="70" y="410"/>
                </a:cubicBezTo>
                <a:cubicBezTo>
                  <a:pt x="80" y="399"/>
                  <a:pt x="96" y="398"/>
                  <a:pt x="106" y="407"/>
                </a:cubicBezTo>
                <a:cubicBezTo>
                  <a:pt x="117" y="416"/>
                  <a:pt x="118" y="432"/>
                  <a:pt x="109" y="443"/>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Bold"/>
              <a:ea typeface="思源黑体 CN Light"/>
              <a:cs typeface="+mn-cs"/>
            </a:endParaRPr>
          </a:p>
        </p:txBody>
      </p:sp>
      <p:sp>
        <p:nvSpPr>
          <p:cNvPr id="45" name="Rectangle 16">
            <a:extLst>
              <a:ext uri="{FF2B5EF4-FFF2-40B4-BE49-F238E27FC236}">
                <a16:creationId xmlns:a16="http://schemas.microsoft.com/office/drawing/2014/main" id="{1B9CB482-96C7-4660-8411-B35E4FD13F55}"/>
              </a:ext>
            </a:extLst>
          </p:cNvPr>
          <p:cNvSpPr/>
          <p:nvPr/>
        </p:nvSpPr>
        <p:spPr>
          <a:xfrm flipH="1">
            <a:off x="9045560" y="4754218"/>
            <a:ext cx="2243252" cy="794320"/>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6" name="Title 11">
            <a:extLst>
              <a:ext uri="{FF2B5EF4-FFF2-40B4-BE49-F238E27FC236}">
                <a16:creationId xmlns:a16="http://schemas.microsoft.com/office/drawing/2014/main" id="{D55DC8A8-DB02-4417-AEC8-B97CF2C679A1}"/>
              </a:ext>
            </a:extLst>
          </p:cNvPr>
          <p:cNvSpPr txBox="1">
            <a:spLocks/>
          </p:cNvSpPr>
          <p:nvPr/>
        </p:nvSpPr>
        <p:spPr>
          <a:xfrm flipH="1">
            <a:off x="9193893" y="4379893"/>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13535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片包含 室内, 天花板, 桌子, 窗户&#10;&#10;描述已自动生成">
            <a:extLst>
              <a:ext uri="{FF2B5EF4-FFF2-40B4-BE49-F238E27FC236}">
                <a16:creationId xmlns:a16="http://schemas.microsoft.com/office/drawing/2014/main" id="{593AF9B8-DC79-4D57-B85A-AD33A1FC25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矩形 10">
            <a:extLst>
              <a:ext uri="{FF2B5EF4-FFF2-40B4-BE49-F238E27FC236}">
                <a16:creationId xmlns:a16="http://schemas.microsoft.com/office/drawing/2014/main" id="{4F802C52-1F47-4E83-8991-09E72C2A22DB}"/>
              </a:ext>
            </a:extLst>
          </p:cNvPr>
          <p:cNvSpPr/>
          <p:nvPr/>
        </p:nvSpPr>
        <p:spPr>
          <a:xfrm flipH="1">
            <a:off x="0" y="0"/>
            <a:ext cx="12192000" cy="6858000"/>
          </a:xfrm>
          <a:prstGeom prst="rect">
            <a:avLst/>
          </a:prstGeom>
          <a:gradFill flip="none" rotWithShape="1">
            <a:gsLst>
              <a:gs pos="100000">
                <a:srgbClr val="F26B2A">
                  <a:alpha val="80000"/>
                </a:srgbClr>
              </a:gs>
              <a:gs pos="0">
                <a:srgbClr val="FDC830">
                  <a:alpha val="80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panose="020B0503020204020204" pitchFamily="34" charset="-122"/>
              <a:cs typeface="+mn-cs"/>
            </a:endParaRPr>
          </a:p>
        </p:txBody>
      </p:sp>
      <p:sp>
        <p:nvSpPr>
          <p:cNvPr id="36" name="矩形 35">
            <a:extLst>
              <a:ext uri="{FF2B5EF4-FFF2-40B4-BE49-F238E27FC236}">
                <a16:creationId xmlns:a16="http://schemas.microsoft.com/office/drawing/2014/main" id="{720E1144-9258-456A-8CEC-C97B1008296A}"/>
              </a:ext>
            </a:extLst>
          </p:cNvPr>
          <p:cNvSpPr/>
          <p:nvPr/>
        </p:nvSpPr>
        <p:spPr>
          <a:xfrm>
            <a:off x="166914" y="144463"/>
            <a:ext cx="11858172" cy="6569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8" name="椭圆 37">
            <a:extLst>
              <a:ext uri="{FF2B5EF4-FFF2-40B4-BE49-F238E27FC236}">
                <a16:creationId xmlns:a16="http://schemas.microsoft.com/office/drawing/2014/main" id="{B6AFEC6E-BAC7-465B-9708-258384645DCB}"/>
              </a:ext>
            </a:extLst>
          </p:cNvPr>
          <p:cNvSpPr/>
          <p:nvPr/>
        </p:nvSpPr>
        <p:spPr>
          <a:xfrm>
            <a:off x="459458" y="339525"/>
            <a:ext cx="643646" cy="643645"/>
          </a:xfrm>
          <a:prstGeom prst="ellipse">
            <a:avLst/>
          </a:prstGeom>
          <a:gradFill>
            <a:gsLst>
              <a:gs pos="100000">
                <a:srgbClr val="F26B2A"/>
              </a:gs>
              <a:gs pos="0">
                <a:srgbClr val="FDC830"/>
              </a:gs>
            </a:gsLst>
            <a:lin ang="27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优设标题黑" panose="00000500000000000000" pitchFamily="2" charset="-122"/>
              <a:ea typeface="优设标题黑" panose="00000500000000000000" pitchFamily="2" charset="-122"/>
              <a:cs typeface="+mn-cs"/>
            </a:endParaRPr>
          </a:p>
        </p:txBody>
      </p:sp>
      <p:sp>
        <p:nvSpPr>
          <p:cNvPr id="39" name="文本框 38">
            <a:extLst>
              <a:ext uri="{FF2B5EF4-FFF2-40B4-BE49-F238E27FC236}">
                <a16:creationId xmlns:a16="http://schemas.microsoft.com/office/drawing/2014/main" id="{EE9CD1F5-FFD0-4F9A-AB86-22713DB47AFE}"/>
              </a:ext>
            </a:extLst>
          </p:cNvPr>
          <p:cNvSpPr txBox="1"/>
          <p:nvPr/>
        </p:nvSpPr>
        <p:spPr>
          <a:xfrm>
            <a:off x="459462" y="476681"/>
            <a:ext cx="64363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rPr>
              <a:t>01</a:t>
            </a:r>
            <a:endParaRPr kumimoji="0" lang="zh-CN" altLang="en-US"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40" name="文本框 39">
            <a:extLst>
              <a:ext uri="{FF2B5EF4-FFF2-40B4-BE49-F238E27FC236}">
                <a16:creationId xmlns:a16="http://schemas.microsoft.com/office/drawing/2014/main" id="{D9D14F97-E0DC-4AB6-9F18-AE82FED6F4B6}"/>
              </a:ext>
            </a:extLst>
          </p:cNvPr>
          <p:cNvSpPr txBox="1"/>
          <p:nvPr/>
        </p:nvSpPr>
        <p:spPr>
          <a:xfrm>
            <a:off x="1229000" y="385694"/>
            <a:ext cx="1770659"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a:gsLst>
                    <a:gs pos="100000">
                      <a:srgbClr val="F26B2A"/>
                    </a:gs>
                    <a:gs pos="0">
                      <a:srgbClr val="FDC830"/>
                    </a:gs>
                  </a:gsLst>
                  <a:lin ang="2700000" scaled="1"/>
                </a:gradFill>
                <a:uLnTx/>
                <a:uFillTx/>
                <a:latin typeface="胡晓波男神体" panose="02010600030101010101" pitchFamily="2" charset="-122"/>
                <a:ea typeface="胡晓波男神体" panose="02010600030101010101" pitchFamily="2" charset="-122"/>
                <a:cs typeface="胡晓波男神体" panose="02010600030101010101" pitchFamily="2" charset="-122"/>
              </a:rPr>
              <a:t>中国教育史</a:t>
            </a:r>
          </a:p>
        </p:txBody>
      </p:sp>
      <p:sp>
        <p:nvSpPr>
          <p:cNvPr id="41" name="文本框 40">
            <a:extLst>
              <a:ext uri="{FF2B5EF4-FFF2-40B4-BE49-F238E27FC236}">
                <a16:creationId xmlns:a16="http://schemas.microsoft.com/office/drawing/2014/main" id="{1961A296-8EF4-4164-A568-B8021AF75C81}"/>
              </a:ext>
            </a:extLst>
          </p:cNvPr>
          <p:cNvSpPr txBox="1"/>
          <p:nvPr/>
        </p:nvSpPr>
        <p:spPr>
          <a:xfrm>
            <a:off x="1245146" y="755026"/>
            <a:ext cx="2157000"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800" b="0" u="none" strike="noStrike" kern="1200" cap="none" spc="0" normalizeH="0" baseline="0" noProof="0" dirty="0">
                <a:ln>
                  <a:noFill/>
                </a:ln>
                <a:gradFill>
                  <a:gsLst>
                    <a:gs pos="100000">
                      <a:srgbClr val="F26B2A"/>
                    </a:gs>
                    <a:gs pos="0">
                      <a:srgbClr val="FDC830"/>
                    </a:gs>
                  </a:gsLst>
                  <a:lin ang="2700000" scaled="1"/>
                </a:gradFill>
                <a:uLnTx/>
                <a:uFillTx/>
                <a:latin typeface="思源黑体 CN Light" panose="020B0300000000000000" pitchFamily="34" charset="-122"/>
                <a:ea typeface="思源黑体 CN Light" panose="020B0300000000000000" pitchFamily="34" charset="-122"/>
                <a:cs typeface="+mn-cs"/>
              </a:rPr>
              <a:t>HISTORY OF CHINESE EDUCATION</a:t>
            </a:r>
            <a:endParaRPr kumimoji="0" lang="zh-CN" altLang="en-US" sz="800" b="0" u="none" strike="noStrike" kern="1200" cap="none" spc="0" normalizeH="0" baseline="0" noProof="0" dirty="0">
              <a:ln>
                <a:noFill/>
              </a:ln>
              <a:gradFill>
                <a:gsLst>
                  <a:gs pos="100000">
                    <a:srgbClr val="F26B2A"/>
                  </a:gs>
                  <a:gs pos="0">
                    <a:srgbClr val="FDC830"/>
                  </a:gs>
                </a:gsLst>
                <a:lin ang="2700000" scaled="1"/>
              </a:gradFill>
              <a:uLnTx/>
              <a:uFillTx/>
              <a:latin typeface="思源黑体 CN Light" panose="020B0300000000000000" pitchFamily="34" charset="-122"/>
              <a:ea typeface="思源黑体 CN Light" panose="020B0300000000000000" pitchFamily="34" charset="-122"/>
              <a:cs typeface="+mn-cs"/>
            </a:endParaRPr>
          </a:p>
        </p:txBody>
      </p:sp>
      <p:sp>
        <p:nvSpPr>
          <p:cNvPr id="13" name="Freeform 10">
            <a:extLst>
              <a:ext uri="{FF2B5EF4-FFF2-40B4-BE49-F238E27FC236}">
                <a16:creationId xmlns:a16="http://schemas.microsoft.com/office/drawing/2014/main" id="{E5E9A5C1-0468-4358-9051-2999F322B974}"/>
              </a:ext>
            </a:extLst>
          </p:cNvPr>
          <p:cNvSpPr/>
          <p:nvPr/>
        </p:nvSpPr>
        <p:spPr>
          <a:xfrm>
            <a:off x="3524612" y="2456319"/>
            <a:ext cx="1583268" cy="1945361"/>
          </a:xfrm>
          <a:custGeom>
            <a:avLst/>
            <a:gdLst>
              <a:gd name="connsiteX0" fmla="*/ 0 w 1600200"/>
              <a:gd name="connsiteY0" fmla="*/ 800100 h 1600200"/>
              <a:gd name="connsiteX1" fmla="*/ 234345 w 1600200"/>
              <a:gd name="connsiteY1" fmla="*/ 234344 h 1600200"/>
              <a:gd name="connsiteX2" fmla="*/ 800102 w 1600200"/>
              <a:gd name="connsiteY2" fmla="*/ 1 h 1600200"/>
              <a:gd name="connsiteX3" fmla="*/ 1365858 w 1600200"/>
              <a:gd name="connsiteY3" fmla="*/ 234346 h 1600200"/>
              <a:gd name="connsiteX4" fmla="*/ 1600201 w 1600200"/>
              <a:gd name="connsiteY4" fmla="*/ 800103 h 1600200"/>
              <a:gd name="connsiteX5" fmla="*/ 1365857 w 1600200"/>
              <a:gd name="connsiteY5" fmla="*/ 1365859 h 1600200"/>
              <a:gd name="connsiteX6" fmla="*/ 800101 w 1600200"/>
              <a:gd name="connsiteY6" fmla="*/ 1600203 h 1600200"/>
              <a:gd name="connsiteX7" fmla="*/ 234345 w 1600200"/>
              <a:gd name="connsiteY7" fmla="*/ 1365859 h 1600200"/>
              <a:gd name="connsiteX8" fmla="*/ 2 w 1600200"/>
              <a:gd name="connsiteY8" fmla="*/ 800102 h 1600200"/>
              <a:gd name="connsiteX9" fmla="*/ 0 w 1600200"/>
              <a:gd name="connsiteY9" fmla="*/ 800100 h 1600200"/>
              <a:gd name="connsiteX0" fmla="*/ 0 w 1600201"/>
              <a:gd name="connsiteY0" fmla="*/ 1166064 h 1966167"/>
              <a:gd name="connsiteX1" fmla="*/ 234345 w 1600201"/>
              <a:gd name="connsiteY1" fmla="*/ 600308 h 1966167"/>
              <a:gd name="connsiteX2" fmla="*/ 800102 w 1600201"/>
              <a:gd name="connsiteY2" fmla="*/ 0 h 1966167"/>
              <a:gd name="connsiteX3" fmla="*/ 1365858 w 1600201"/>
              <a:gd name="connsiteY3" fmla="*/ 600310 h 1966167"/>
              <a:gd name="connsiteX4" fmla="*/ 1600201 w 1600201"/>
              <a:gd name="connsiteY4" fmla="*/ 1166067 h 1966167"/>
              <a:gd name="connsiteX5" fmla="*/ 1365857 w 1600201"/>
              <a:gd name="connsiteY5" fmla="*/ 1731823 h 1966167"/>
              <a:gd name="connsiteX6" fmla="*/ 800101 w 1600201"/>
              <a:gd name="connsiteY6" fmla="*/ 1966167 h 1966167"/>
              <a:gd name="connsiteX7" fmla="*/ 234345 w 1600201"/>
              <a:gd name="connsiteY7" fmla="*/ 1731823 h 1966167"/>
              <a:gd name="connsiteX8" fmla="*/ 2 w 1600201"/>
              <a:gd name="connsiteY8" fmla="*/ 1166066 h 1966167"/>
              <a:gd name="connsiteX9" fmla="*/ 0 w 1600201"/>
              <a:gd name="connsiteY9" fmla="*/ 1166064 h 196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0201" h="1966167">
                <a:moveTo>
                  <a:pt x="0" y="1166064"/>
                </a:moveTo>
                <a:cubicBezTo>
                  <a:pt x="0" y="953864"/>
                  <a:pt x="100995" y="794652"/>
                  <a:pt x="234345" y="600308"/>
                </a:cubicBezTo>
                <a:cubicBezTo>
                  <a:pt x="367695" y="405964"/>
                  <a:pt x="587902" y="0"/>
                  <a:pt x="800102" y="0"/>
                </a:cubicBezTo>
                <a:cubicBezTo>
                  <a:pt x="1012302" y="0"/>
                  <a:pt x="1232508" y="405965"/>
                  <a:pt x="1365858" y="600310"/>
                </a:cubicBezTo>
                <a:cubicBezTo>
                  <a:pt x="1499208" y="794655"/>
                  <a:pt x="1600201" y="953867"/>
                  <a:pt x="1600201" y="1166067"/>
                </a:cubicBezTo>
                <a:cubicBezTo>
                  <a:pt x="1600201" y="1378267"/>
                  <a:pt x="1515905" y="1581775"/>
                  <a:pt x="1365857" y="1731823"/>
                </a:cubicBezTo>
                <a:cubicBezTo>
                  <a:pt x="1215809" y="1881871"/>
                  <a:pt x="1012300" y="1966167"/>
                  <a:pt x="800101" y="1966167"/>
                </a:cubicBezTo>
                <a:cubicBezTo>
                  <a:pt x="587901" y="1966167"/>
                  <a:pt x="384393" y="1881871"/>
                  <a:pt x="234345" y="1731823"/>
                </a:cubicBezTo>
                <a:cubicBezTo>
                  <a:pt x="84297" y="1581775"/>
                  <a:pt x="1" y="1378266"/>
                  <a:pt x="2" y="1166066"/>
                </a:cubicBezTo>
                <a:lnTo>
                  <a:pt x="0" y="1166064"/>
                </a:lnTo>
                <a:close/>
              </a:path>
            </a:pathLst>
          </a:cu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lang="en-US" sz="1600" kern="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18" name="Freeform 105">
            <a:extLst>
              <a:ext uri="{FF2B5EF4-FFF2-40B4-BE49-F238E27FC236}">
                <a16:creationId xmlns:a16="http://schemas.microsoft.com/office/drawing/2014/main" id="{A8CA1674-ACC3-4564-8E99-A014516F0036}"/>
              </a:ext>
            </a:extLst>
          </p:cNvPr>
          <p:cNvSpPr>
            <a:spLocks noEditPoints="1"/>
          </p:cNvSpPr>
          <p:nvPr/>
        </p:nvSpPr>
        <p:spPr bwMode="auto">
          <a:xfrm>
            <a:off x="3985342" y="3182479"/>
            <a:ext cx="661809" cy="664739"/>
          </a:xfrm>
          <a:custGeom>
            <a:avLst/>
            <a:gdLst/>
            <a:ahLst/>
            <a:cxnLst>
              <a:cxn ang="0">
                <a:pos x="77" y="0"/>
              </a:cxn>
              <a:cxn ang="0">
                <a:pos x="31" y="46"/>
              </a:cxn>
              <a:cxn ang="0">
                <a:pos x="36" y="68"/>
              </a:cxn>
              <a:cxn ang="0">
                <a:pos x="4" y="100"/>
              </a:cxn>
              <a:cxn ang="0">
                <a:pos x="4" y="100"/>
              </a:cxn>
              <a:cxn ang="0">
                <a:pos x="0" y="109"/>
              </a:cxn>
              <a:cxn ang="0">
                <a:pos x="13" y="123"/>
              </a:cxn>
              <a:cxn ang="0">
                <a:pos x="23" y="119"/>
              </a:cxn>
              <a:cxn ang="0">
                <a:pos x="23" y="119"/>
              </a:cxn>
              <a:cxn ang="0">
                <a:pos x="55" y="87"/>
              </a:cxn>
              <a:cxn ang="0">
                <a:pos x="77" y="92"/>
              </a:cxn>
              <a:cxn ang="0">
                <a:pos x="123" y="46"/>
              </a:cxn>
              <a:cxn ang="0">
                <a:pos x="77" y="0"/>
              </a:cxn>
              <a:cxn ang="0">
                <a:pos x="18" y="114"/>
              </a:cxn>
              <a:cxn ang="0">
                <a:pos x="13" y="116"/>
              </a:cxn>
              <a:cxn ang="0">
                <a:pos x="7" y="109"/>
              </a:cxn>
              <a:cxn ang="0">
                <a:pos x="9" y="104"/>
              </a:cxn>
              <a:cxn ang="0">
                <a:pos x="9" y="104"/>
              </a:cxn>
              <a:cxn ang="0">
                <a:pos x="40" y="73"/>
              </a:cxn>
              <a:cxn ang="0">
                <a:pos x="49" y="83"/>
              </a:cxn>
              <a:cxn ang="0">
                <a:pos x="18" y="114"/>
              </a:cxn>
              <a:cxn ang="0">
                <a:pos x="77" y="84"/>
              </a:cxn>
              <a:cxn ang="0">
                <a:pos x="38" y="46"/>
              </a:cxn>
              <a:cxn ang="0">
                <a:pos x="77" y="8"/>
              </a:cxn>
              <a:cxn ang="0">
                <a:pos x="115" y="46"/>
              </a:cxn>
              <a:cxn ang="0">
                <a:pos x="77" y="84"/>
              </a:cxn>
              <a:cxn ang="0">
                <a:pos x="77" y="84"/>
              </a:cxn>
              <a:cxn ang="0">
                <a:pos x="77" y="84"/>
              </a:cxn>
            </a:cxnLst>
            <a:rect l="0" t="0" r="r" b="b"/>
            <a:pathLst>
              <a:path w="123" h="123">
                <a:moveTo>
                  <a:pt x="77" y="0"/>
                </a:moveTo>
                <a:cubicBezTo>
                  <a:pt x="51" y="0"/>
                  <a:pt x="31" y="21"/>
                  <a:pt x="31" y="46"/>
                </a:cubicBezTo>
                <a:cubicBezTo>
                  <a:pt x="31" y="54"/>
                  <a:pt x="33" y="61"/>
                  <a:pt x="36" y="68"/>
                </a:cubicBezTo>
                <a:cubicBezTo>
                  <a:pt x="4" y="100"/>
                  <a:pt x="4" y="100"/>
                  <a:pt x="4" y="100"/>
                </a:cubicBezTo>
                <a:cubicBezTo>
                  <a:pt x="4" y="100"/>
                  <a:pt x="4" y="100"/>
                  <a:pt x="4" y="100"/>
                </a:cubicBezTo>
                <a:cubicBezTo>
                  <a:pt x="2" y="102"/>
                  <a:pt x="0" y="105"/>
                  <a:pt x="0" y="109"/>
                </a:cubicBezTo>
                <a:cubicBezTo>
                  <a:pt x="0" y="117"/>
                  <a:pt x="6" y="123"/>
                  <a:pt x="13" y="123"/>
                </a:cubicBezTo>
                <a:cubicBezTo>
                  <a:pt x="17" y="123"/>
                  <a:pt x="21" y="121"/>
                  <a:pt x="23" y="119"/>
                </a:cubicBezTo>
                <a:cubicBezTo>
                  <a:pt x="23" y="119"/>
                  <a:pt x="23" y="119"/>
                  <a:pt x="23" y="119"/>
                </a:cubicBezTo>
                <a:cubicBezTo>
                  <a:pt x="55" y="87"/>
                  <a:pt x="55" y="87"/>
                  <a:pt x="55" y="87"/>
                </a:cubicBezTo>
                <a:cubicBezTo>
                  <a:pt x="62" y="90"/>
                  <a:pt x="69" y="92"/>
                  <a:pt x="77" y="92"/>
                </a:cubicBezTo>
                <a:cubicBezTo>
                  <a:pt x="102" y="92"/>
                  <a:pt x="123" y="71"/>
                  <a:pt x="123" y="46"/>
                </a:cubicBezTo>
                <a:cubicBezTo>
                  <a:pt x="123" y="21"/>
                  <a:pt x="102" y="0"/>
                  <a:pt x="77" y="0"/>
                </a:cubicBezTo>
                <a:close/>
                <a:moveTo>
                  <a:pt x="18" y="114"/>
                </a:moveTo>
                <a:cubicBezTo>
                  <a:pt x="17" y="115"/>
                  <a:pt x="15" y="116"/>
                  <a:pt x="13" y="116"/>
                </a:cubicBezTo>
                <a:cubicBezTo>
                  <a:pt x="10" y="116"/>
                  <a:pt x="7" y="113"/>
                  <a:pt x="7" y="109"/>
                </a:cubicBezTo>
                <a:cubicBezTo>
                  <a:pt x="7" y="107"/>
                  <a:pt x="8" y="106"/>
                  <a:pt x="9" y="104"/>
                </a:cubicBezTo>
                <a:cubicBezTo>
                  <a:pt x="9" y="104"/>
                  <a:pt x="9" y="104"/>
                  <a:pt x="9" y="104"/>
                </a:cubicBezTo>
                <a:cubicBezTo>
                  <a:pt x="40" y="73"/>
                  <a:pt x="40" y="73"/>
                  <a:pt x="40" y="73"/>
                </a:cubicBezTo>
                <a:cubicBezTo>
                  <a:pt x="42" y="77"/>
                  <a:pt x="46" y="80"/>
                  <a:pt x="49" y="83"/>
                </a:cubicBezTo>
                <a:lnTo>
                  <a:pt x="18" y="114"/>
                </a:lnTo>
                <a:close/>
                <a:moveTo>
                  <a:pt x="77" y="84"/>
                </a:moveTo>
                <a:cubicBezTo>
                  <a:pt x="55" y="84"/>
                  <a:pt x="38" y="67"/>
                  <a:pt x="38" y="46"/>
                </a:cubicBezTo>
                <a:cubicBezTo>
                  <a:pt x="38" y="25"/>
                  <a:pt x="55" y="8"/>
                  <a:pt x="77" y="8"/>
                </a:cubicBezTo>
                <a:cubicBezTo>
                  <a:pt x="98" y="8"/>
                  <a:pt x="115" y="25"/>
                  <a:pt x="115" y="46"/>
                </a:cubicBezTo>
                <a:cubicBezTo>
                  <a:pt x="115" y="67"/>
                  <a:pt x="98" y="84"/>
                  <a:pt x="77" y="84"/>
                </a:cubicBezTo>
                <a:close/>
                <a:moveTo>
                  <a:pt x="77" y="84"/>
                </a:moveTo>
                <a:cubicBezTo>
                  <a:pt x="77" y="84"/>
                  <a:pt x="77" y="84"/>
                  <a:pt x="77" y="84"/>
                </a:cubicBezTo>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a:endParaRPr>
          </a:p>
        </p:txBody>
      </p:sp>
      <p:sp>
        <p:nvSpPr>
          <p:cNvPr id="19" name="Freeform 106">
            <a:extLst>
              <a:ext uri="{FF2B5EF4-FFF2-40B4-BE49-F238E27FC236}">
                <a16:creationId xmlns:a16="http://schemas.microsoft.com/office/drawing/2014/main" id="{2DE11941-D120-44FF-86DE-4D6C07AB2F4C}"/>
              </a:ext>
            </a:extLst>
          </p:cNvPr>
          <p:cNvSpPr>
            <a:spLocks noEditPoints="1"/>
          </p:cNvSpPr>
          <p:nvPr/>
        </p:nvSpPr>
        <p:spPr bwMode="auto">
          <a:xfrm>
            <a:off x="4254751" y="3284971"/>
            <a:ext cx="155204" cy="158132"/>
          </a:xfrm>
          <a:custGeom>
            <a:avLst/>
            <a:gdLst/>
            <a:ahLst/>
            <a:cxnLst>
              <a:cxn ang="0">
                <a:pos x="27" y="0"/>
              </a:cxn>
              <a:cxn ang="0">
                <a:pos x="0" y="27"/>
              </a:cxn>
              <a:cxn ang="0">
                <a:pos x="2" y="29"/>
              </a:cxn>
              <a:cxn ang="0">
                <a:pos x="4" y="27"/>
              </a:cxn>
              <a:cxn ang="0">
                <a:pos x="27" y="4"/>
              </a:cxn>
              <a:cxn ang="0">
                <a:pos x="29" y="2"/>
              </a:cxn>
              <a:cxn ang="0">
                <a:pos x="27" y="0"/>
              </a:cxn>
              <a:cxn ang="0">
                <a:pos x="27" y="0"/>
              </a:cxn>
              <a:cxn ang="0">
                <a:pos x="27" y="0"/>
              </a:cxn>
            </a:cxnLst>
            <a:rect l="0" t="0" r="r" b="b"/>
            <a:pathLst>
              <a:path w="29" h="29">
                <a:moveTo>
                  <a:pt x="27" y="0"/>
                </a:moveTo>
                <a:cubicBezTo>
                  <a:pt x="12" y="0"/>
                  <a:pt x="0" y="12"/>
                  <a:pt x="0" y="27"/>
                </a:cubicBezTo>
                <a:cubicBezTo>
                  <a:pt x="0" y="28"/>
                  <a:pt x="1" y="29"/>
                  <a:pt x="2" y="29"/>
                </a:cubicBezTo>
                <a:cubicBezTo>
                  <a:pt x="3" y="29"/>
                  <a:pt x="4" y="28"/>
                  <a:pt x="4" y="27"/>
                </a:cubicBezTo>
                <a:cubicBezTo>
                  <a:pt x="4" y="14"/>
                  <a:pt x="14" y="4"/>
                  <a:pt x="27" y="4"/>
                </a:cubicBezTo>
                <a:cubicBezTo>
                  <a:pt x="28" y="4"/>
                  <a:pt x="29" y="3"/>
                  <a:pt x="29" y="2"/>
                </a:cubicBezTo>
                <a:cubicBezTo>
                  <a:pt x="29" y="1"/>
                  <a:pt x="28" y="0"/>
                  <a:pt x="27" y="0"/>
                </a:cubicBezTo>
                <a:close/>
                <a:moveTo>
                  <a:pt x="27" y="0"/>
                </a:moveTo>
                <a:cubicBezTo>
                  <a:pt x="27" y="0"/>
                  <a:pt x="27" y="0"/>
                  <a:pt x="27" y="0"/>
                </a:cubicBezTo>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a:endParaRPr>
          </a:p>
        </p:txBody>
      </p:sp>
      <p:sp>
        <p:nvSpPr>
          <p:cNvPr id="16" name="Rectangle 16">
            <a:extLst>
              <a:ext uri="{FF2B5EF4-FFF2-40B4-BE49-F238E27FC236}">
                <a16:creationId xmlns:a16="http://schemas.microsoft.com/office/drawing/2014/main" id="{E0DBEA97-6A6C-48E9-8A6C-602B2396EEE1}"/>
              </a:ext>
            </a:extLst>
          </p:cNvPr>
          <p:cNvSpPr/>
          <p:nvPr/>
        </p:nvSpPr>
        <p:spPr>
          <a:xfrm flipH="1">
            <a:off x="3133125" y="1535733"/>
            <a:ext cx="2243252" cy="794320"/>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7" name="Title 11">
            <a:extLst>
              <a:ext uri="{FF2B5EF4-FFF2-40B4-BE49-F238E27FC236}">
                <a16:creationId xmlns:a16="http://schemas.microsoft.com/office/drawing/2014/main" id="{D64B228B-C7E9-4A38-881D-4A87BA636B4A}"/>
              </a:ext>
            </a:extLst>
          </p:cNvPr>
          <p:cNvSpPr txBox="1">
            <a:spLocks/>
          </p:cNvSpPr>
          <p:nvPr/>
        </p:nvSpPr>
        <p:spPr>
          <a:xfrm flipH="1">
            <a:off x="3281458" y="116140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endParaRPr>
          </a:p>
        </p:txBody>
      </p:sp>
      <p:sp>
        <p:nvSpPr>
          <p:cNvPr id="21" name="Freeform 18">
            <a:extLst>
              <a:ext uri="{FF2B5EF4-FFF2-40B4-BE49-F238E27FC236}">
                <a16:creationId xmlns:a16="http://schemas.microsoft.com/office/drawing/2014/main" id="{E451CE19-EE28-4878-9D2C-961DB6844752}"/>
              </a:ext>
            </a:extLst>
          </p:cNvPr>
          <p:cNvSpPr/>
          <p:nvPr/>
        </p:nvSpPr>
        <p:spPr>
          <a:xfrm>
            <a:off x="7385452" y="2456319"/>
            <a:ext cx="1583268" cy="1945361"/>
          </a:xfrm>
          <a:custGeom>
            <a:avLst/>
            <a:gdLst>
              <a:gd name="connsiteX0" fmla="*/ 0 w 1600200"/>
              <a:gd name="connsiteY0" fmla="*/ 800100 h 1600200"/>
              <a:gd name="connsiteX1" fmla="*/ 234345 w 1600200"/>
              <a:gd name="connsiteY1" fmla="*/ 234344 h 1600200"/>
              <a:gd name="connsiteX2" fmla="*/ 800102 w 1600200"/>
              <a:gd name="connsiteY2" fmla="*/ 1 h 1600200"/>
              <a:gd name="connsiteX3" fmla="*/ 1365858 w 1600200"/>
              <a:gd name="connsiteY3" fmla="*/ 234346 h 1600200"/>
              <a:gd name="connsiteX4" fmla="*/ 1600201 w 1600200"/>
              <a:gd name="connsiteY4" fmla="*/ 800103 h 1600200"/>
              <a:gd name="connsiteX5" fmla="*/ 1365857 w 1600200"/>
              <a:gd name="connsiteY5" fmla="*/ 1365859 h 1600200"/>
              <a:gd name="connsiteX6" fmla="*/ 800101 w 1600200"/>
              <a:gd name="connsiteY6" fmla="*/ 1600203 h 1600200"/>
              <a:gd name="connsiteX7" fmla="*/ 234345 w 1600200"/>
              <a:gd name="connsiteY7" fmla="*/ 1365859 h 1600200"/>
              <a:gd name="connsiteX8" fmla="*/ 2 w 1600200"/>
              <a:gd name="connsiteY8" fmla="*/ 800102 h 1600200"/>
              <a:gd name="connsiteX9" fmla="*/ 0 w 1600200"/>
              <a:gd name="connsiteY9" fmla="*/ 800100 h 1600200"/>
              <a:gd name="connsiteX0" fmla="*/ 0 w 1600201"/>
              <a:gd name="connsiteY0" fmla="*/ 1166064 h 1966167"/>
              <a:gd name="connsiteX1" fmla="*/ 234345 w 1600201"/>
              <a:gd name="connsiteY1" fmla="*/ 600308 h 1966167"/>
              <a:gd name="connsiteX2" fmla="*/ 800102 w 1600201"/>
              <a:gd name="connsiteY2" fmla="*/ 0 h 1966167"/>
              <a:gd name="connsiteX3" fmla="*/ 1365858 w 1600201"/>
              <a:gd name="connsiteY3" fmla="*/ 600310 h 1966167"/>
              <a:gd name="connsiteX4" fmla="*/ 1600201 w 1600201"/>
              <a:gd name="connsiteY4" fmla="*/ 1166067 h 1966167"/>
              <a:gd name="connsiteX5" fmla="*/ 1365857 w 1600201"/>
              <a:gd name="connsiteY5" fmla="*/ 1731823 h 1966167"/>
              <a:gd name="connsiteX6" fmla="*/ 800101 w 1600201"/>
              <a:gd name="connsiteY6" fmla="*/ 1966167 h 1966167"/>
              <a:gd name="connsiteX7" fmla="*/ 234345 w 1600201"/>
              <a:gd name="connsiteY7" fmla="*/ 1731823 h 1966167"/>
              <a:gd name="connsiteX8" fmla="*/ 2 w 1600201"/>
              <a:gd name="connsiteY8" fmla="*/ 1166066 h 1966167"/>
              <a:gd name="connsiteX9" fmla="*/ 0 w 1600201"/>
              <a:gd name="connsiteY9" fmla="*/ 1166064 h 196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0201" h="1966167">
                <a:moveTo>
                  <a:pt x="0" y="1166064"/>
                </a:moveTo>
                <a:cubicBezTo>
                  <a:pt x="0" y="953864"/>
                  <a:pt x="100995" y="794652"/>
                  <a:pt x="234345" y="600308"/>
                </a:cubicBezTo>
                <a:cubicBezTo>
                  <a:pt x="367695" y="405964"/>
                  <a:pt x="587902" y="0"/>
                  <a:pt x="800102" y="0"/>
                </a:cubicBezTo>
                <a:cubicBezTo>
                  <a:pt x="1012302" y="0"/>
                  <a:pt x="1232508" y="405965"/>
                  <a:pt x="1365858" y="600310"/>
                </a:cubicBezTo>
                <a:cubicBezTo>
                  <a:pt x="1499208" y="794655"/>
                  <a:pt x="1600201" y="953867"/>
                  <a:pt x="1600201" y="1166067"/>
                </a:cubicBezTo>
                <a:cubicBezTo>
                  <a:pt x="1600201" y="1378267"/>
                  <a:pt x="1515905" y="1581775"/>
                  <a:pt x="1365857" y="1731823"/>
                </a:cubicBezTo>
                <a:cubicBezTo>
                  <a:pt x="1215809" y="1881871"/>
                  <a:pt x="1012300" y="1966167"/>
                  <a:pt x="800101" y="1966167"/>
                </a:cubicBezTo>
                <a:cubicBezTo>
                  <a:pt x="587901" y="1966167"/>
                  <a:pt x="384393" y="1881871"/>
                  <a:pt x="234345" y="1731823"/>
                </a:cubicBezTo>
                <a:cubicBezTo>
                  <a:pt x="84297" y="1581775"/>
                  <a:pt x="1" y="1378266"/>
                  <a:pt x="2" y="1166066"/>
                </a:cubicBezTo>
                <a:lnTo>
                  <a:pt x="0" y="1166064"/>
                </a:lnTo>
                <a:close/>
              </a:path>
            </a:pathLst>
          </a:cu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lang="en-US" sz="1600" kern="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22" name="Freeform 90">
            <a:extLst>
              <a:ext uri="{FF2B5EF4-FFF2-40B4-BE49-F238E27FC236}">
                <a16:creationId xmlns:a16="http://schemas.microsoft.com/office/drawing/2014/main" id="{8719CBF1-3A9C-408E-9D72-BA4D952B0191}"/>
              </a:ext>
            </a:extLst>
          </p:cNvPr>
          <p:cNvSpPr>
            <a:spLocks noEditPoints="1"/>
          </p:cNvSpPr>
          <p:nvPr/>
        </p:nvSpPr>
        <p:spPr bwMode="auto">
          <a:xfrm>
            <a:off x="7865572" y="3203335"/>
            <a:ext cx="623027" cy="623027"/>
          </a:xfrm>
          <a:custGeom>
            <a:avLst/>
            <a:gdLst/>
            <a:ahLst/>
            <a:cxnLst>
              <a:cxn ang="0">
                <a:pos x="77" y="14"/>
              </a:cxn>
              <a:cxn ang="0">
                <a:pos x="51" y="34"/>
              </a:cxn>
              <a:cxn ang="0">
                <a:pos x="0" y="54"/>
              </a:cxn>
              <a:cxn ang="0">
                <a:pos x="23" y="80"/>
              </a:cxn>
              <a:cxn ang="0">
                <a:pos x="31" y="123"/>
              </a:cxn>
              <a:cxn ang="0">
                <a:pos x="54" y="115"/>
              </a:cxn>
              <a:cxn ang="0">
                <a:pos x="50" y="103"/>
              </a:cxn>
              <a:cxn ang="0">
                <a:pos x="50" y="76"/>
              </a:cxn>
              <a:cxn ang="0">
                <a:pos x="51" y="74"/>
              </a:cxn>
              <a:cxn ang="0">
                <a:pos x="52" y="73"/>
              </a:cxn>
              <a:cxn ang="0">
                <a:pos x="53" y="73"/>
              </a:cxn>
              <a:cxn ang="0">
                <a:pos x="77" y="94"/>
              </a:cxn>
              <a:cxn ang="0">
                <a:pos x="123" y="54"/>
              </a:cxn>
              <a:cxn ang="0">
                <a:pos x="77" y="54"/>
              </a:cxn>
              <a:cxn ang="0">
                <a:pos x="88" y="42"/>
              </a:cxn>
              <a:cxn ang="0">
                <a:pos x="88" y="65"/>
              </a:cxn>
              <a:cxn ang="0">
                <a:pos x="77" y="54"/>
              </a:cxn>
              <a:cxn ang="0">
                <a:pos x="15" y="42"/>
              </a:cxn>
              <a:cxn ang="0">
                <a:pos x="38" y="54"/>
              </a:cxn>
              <a:cxn ang="0">
                <a:pos x="15" y="65"/>
              </a:cxn>
              <a:cxn ang="0">
                <a:pos x="46" y="115"/>
              </a:cxn>
              <a:cxn ang="0">
                <a:pos x="31" y="80"/>
              </a:cxn>
              <a:cxn ang="0">
                <a:pos x="31" y="73"/>
              </a:cxn>
              <a:cxn ang="0">
                <a:pos x="43" y="73"/>
              </a:cxn>
              <a:cxn ang="0">
                <a:pos x="42" y="103"/>
              </a:cxn>
              <a:cxn ang="0">
                <a:pos x="46" y="112"/>
              </a:cxn>
              <a:cxn ang="0">
                <a:pos x="51" y="65"/>
              </a:cxn>
              <a:cxn ang="0">
                <a:pos x="50" y="65"/>
              </a:cxn>
              <a:cxn ang="0">
                <a:pos x="50" y="42"/>
              </a:cxn>
              <a:cxn ang="0">
                <a:pos x="71" y="34"/>
              </a:cxn>
              <a:cxn ang="0">
                <a:pos x="71" y="73"/>
              </a:cxn>
              <a:cxn ang="0">
                <a:pos x="96" y="100"/>
              </a:cxn>
              <a:cxn ang="0">
                <a:pos x="88" y="73"/>
              </a:cxn>
              <a:cxn ang="0">
                <a:pos x="88" y="34"/>
              </a:cxn>
              <a:cxn ang="0">
                <a:pos x="96" y="8"/>
              </a:cxn>
              <a:cxn ang="0">
                <a:pos x="96" y="100"/>
              </a:cxn>
              <a:cxn ang="0">
                <a:pos x="96" y="100"/>
              </a:cxn>
            </a:cxnLst>
            <a:rect l="0" t="0" r="r" b="b"/>
            <a:pathLst>
              <a:path w="123" h="123">
                <a:moveTo>
                  <a:pt x="96" y="0"/>
                </a:moveTo>
                <a:cubicBezTo>
                  <a:pt x="88" y="0"/>
                  <a:pt x="82" y="5"/>
                  <a:pt x="77" y="14"/>
                </a:cubicBezTo>
                <a:cubicBezTo>
                  <a:pt x="77" y="14"/>
                  <a:pt x="77" y="14"/>
                  <a:pt x="77" y="14"/>
                </a:cubicBezTo>
                <a:cubicBezTo>
                  <a:pt x="71" y="26"/>
                  <a:pt x="61" y="34"/>
                  <a:pt x="51" y="34"/>
                </a:cubicBezTo>
                <a:cubicBezTo>
                  <a:pt x="15" y="34"/>
                  <a:pt x="15" y="34"/>
                  <a:pt x="15" y="34"/>
                </a:cubicBezTo>
                <a:cubicBezTo>
                  <a:pt x="7" y="34"/>
                  <a:pt x="0" y="43"/>
                  <a:pt x="0" y="54"/>
                </a:cubicBezTo>
                <a:cubicBezTo>
                  <a:pt x="0" y="64"/>
                  <a:pt x="7" y="73"/>
                  <a:pt x="15" y="73"/>
                </a:cubicBezTo>
                <a:cubicBezTo>
                  <a:pt x="20" y="73"/>
                  <a:pt x="23" y="76"/>
                  <a:pt x="23" y="80"/>
                </a:cubicBezTo>
                <a:cubicBezTo>
                  <a:pt x="23" y="115"/>
                  <a:pt x="23" y="115"/>
                  <a:pt x="23" y="115"/>
                </a:cubicBezTo>
                <a:cubicBezTo>
                  <a:pt x="23" y="119"/>
                  <a:pt x="26" y="123"/>
                  <a:pt x="31" y="123"/>
                </a:cubicBezTo>
                <a:cubicBezTo>
                  <a:pt x="46" y="123"/>
                  <a:pt x="46" y="123"/>
                  <a:pt x="46" y="123"/>
                </a:cubicBezTo>
                <a:cubicBezTo>
                  <a:pt x="50" y="123"/>
                  <a:pt x="54" y="119"/>
                  <a:pt x="54" y="115"/>
                </a:cubicBezTo>
                <a:cubicBezTo>
                  <a:pt x="54" y="111"/>
                  <a:pt x="54" y="111"/>
                  <a:pt x="54" y="111"/>
                </a:cubicBezTo>
                <a:cubicBezTo>
                  <a:pt x="54" y="107"/>
                  <a:pt x="50" y="106"/>
                  <a:pt x="50" y="103"/>
                </a:cubicBezTo>
                <a:cubicBezTo>
                  <a:pt x="50" y="77"/>
                  <a:pt x="50" y="77"/>
                  <a:pt x="50" y="77"/>
                </a:cubicBezTo>
                <a:cubicBezTo>
                  <a:pt x="50" y="76"/>
                  <a:pt x="50" y="76"/>
                  <a:pt x="50" y="76"/>
                </a:cubicBezTo>
                <a:cubicBezTo>
                  <a:pt x="50" y="76"/>
                  <a:pt x="50" y="75"/>
                  <a:pt x="50" y="75"/>
                </a:cubicBezTo>
                <a:cubicBezTo>
                  <a:pt x="50" y="75"/>
                  <a:pt x="51" y="75"/>
                  <a:pt x="51" y="74"/>
                </a:cubicBezTo>
                <a:cubicBezTo>
                  <a:pt x="51" y="74"/>
                  <a:pt x="51" y="74"/>
                  <a:pt x="52" y="73"/>
                </a:cubicBezTo>
                <a:cubicBezTo>
                  <a:pt x="52" y="73"/>
                  <a:pt x="52" y="73"/>
                  <a:pt x="52" y="73"/>
                </a:cubicBezTo>
                <a:cubicBezTo>
                  <a:pt x="52" y="73"/>
                  <a:pt x="52" y="73"/>
                  <a:pt x="52" y="73"/>
                </a:cubicBezTo>
                <a:cubicBezTo>
                  <a:pt x="52" y="73"/>
                  <a:pt x="53" y="73"/>
                  <a:pt x="53" y="73"/>
                </a:cubicBezTo>
                <a:cubicBezTo>
                  <a:pt x="63" y="74"/>
                  <a:pt x="71" y="82"/>
                  <a:pt x="77" y="94"/>
                </a:cubicBezTo>
                <a:cubicBezTo>
                  <a:pt x="77" y="94"/>
                  <a:pt x="77" y="94"/>
                  <a:pt x="77" y="94"/>
                </a:cubicBezTo>
                <a:cubicBezTo>
                  <a:pt x="82" y="102"/>
                  <a:pt x="88" y="107"/>
                  <a:pt x="96" y="107"/>
                </a:cubicBezTo>
                <a:cubicBezTo>
                  <a:pt x="114" y="107"/>
                  <a:pt x="123" y="80"/>
                  <a:pt x="123" y="54"/>
                </a:cubicBezTo>
                <a:cubicBezTo>
                  <a:pt x="123" y="27"/>
                  <a:pt x="114" y="0"/>
                  <a:pt x="96" y="0"/>
                </a:cubicBezTo>
                <a:close/>
                <a:moveTo>
                  <a:pt x="77" y="54"/>
                </a:moveTo>
                <a:cubicBezTo>
                  <a:pt x="77" y="50"/>
                  <a:pt x="77" y="46"/>
                  <a:pt x="77" y="42"/>
                </a:cubicBezTo>
                <a:cubicBezTo>
                  <a:pt x="88" y="42"/>
                  <a:pt x="88" y="42"/>
                  <a:pt x="88" y="42"/>
                </a:cubicBezTo>
                <a:cubicBezTo>
                  <a:pt x="92" y="42"/>
                  <a:pt x="96" y="47"/>
                  <a:pt x="96" y="54"/>
                </a:cubicBezTo>
                <a:cubicBezTo>
                  <a:pt x="96" y="60"/>
                  <a:pt x="92" y="65"/>
                  <a:pt x="88" y="65"/>
                </a:cubicBezTo>
                <a:cubicBezTo>
                  <a:pt x="77" y="65"/>
                  <a:pt x="77" y="65"/>
                  <a:pt x="77" y="65"/>
                </a:cubicBezTo>
                <a:cubicBezTo>
                  <a:pt x="77" y="61"/>
                  <a:pt x="77" y="58"/>
                  <a:pt x="77" y="54"/>
                </a:cubicBezTo>
                <a:close/>
                <a:moveTo>
                  <a:pt x="8" y="54"/>
                </a:moveTo>
                <a:cubicBezTo>
                  <a:pt x="8" y="47"/>
                  <a:pt x="11" y="42"/>
                  <a:pt x="15" y="42"/>
                </a:cubicBezTo>
                <a:cubicBezTo>
                  <a:pt x="42" y="42"/>
                  <a:pt x="42" y="42"/>
                  <a:pt x="42" y="42"/>
                </a:cubicBezTo>
                <a:cubicBezTo>
                  <a:pt x="40" y="45"/>
                  <a:pt x="38" y="49"/>
                  <a:pt x="38" y="54"/>
                </a:cubicBezTo>
                <a:cubicBezTo>
                  <a:pt x="38" y="58"/>
                  <a:pt x="40" y="62"/>
                  <a:pt x="42" y="65"/>
                </a:cubicBezTo>
                <a:cubicBezTo>
                  <a:pt x="15" y="65"/>
                  <a:pt x="15" y="65"/>
                  <a:pt x="15" y="65"/>
                </a:cubicBezTo>
                <a:cubicBezTo>
                  <a:pt x="11" y="65"/>
                  <a:pt x="8" y="60"/>
                  <a:pt x="8" y="54"/>
                </a:cubicBezTo>
                <a:close/>
                <a:moveTo>
                  <a:pt x="46" y="115"/>
                </a:moveTo>
                <a:cubicBezTo>
                  <a:pt x="31" y="115"/>
                  <a:pt x="31" y="115"/>
                  <a:pt x="31" y="115"/>
                </a:cubicBezTo>
                <a:cubicBezTo>
                  <a:pt x="31" y="80"/>
                  <a:pt x="31" y="80"/>
                  <a:pt x="31" y="80"/>
                </a:cubicBezTo>
                <a:cubicBezTo>
                  <a:pt x="31" y="78"/>
                  <a:pt x="30" y="75"/>
                  <a:pt x="29" y="73"/>
                </a:cubicBezTo>
                <a:cubicBezTo>
                  <a:pt x="31" y="73"/>
                  <a:pt x="31" y="73"/>
                  <a:pt x="31" y="73"/>
                </a:cubicBezTo>
                <a:cubicBezTo>
                  <a:pt x="31" y="73"/>
                  <a:pt x="31" y="73"/>
                  <a:pt x="31" y="73"/>
                </a:cubicBezTo>
                <a:cubicBezTo>
                  <a:pt x="43" y="73"/>
                  <a:pt x="43" y="73"/>
                  <a:pt x="43" y="73"/>
                </a:cubicBezTo>
                <a:cubicBezTo>
                  <a:pt x="42" y="74"/>
                  <a:pt x="42" y="75"/>
                  <a:pt x="42" y="77"/>
                </a:cubicBezTo>
                <a:cubicBezTo>
                  <a:pt x="42" y="103"/>
                  <a:pt x="42" y="103"/>
                  <a:pt x="42" y="103"/>
                </a:cubicBezTo>
                <a:cubicBezTo>
                  <a:pt x="42" y="107"/>
                  <a:pt x="44" y="110"/>
                  <a:pt x="46" y="111"/>
                </a:cubicBezTo>
                <a:cubicBezTo>
                  <a:pt x="46" y="111"/>
                  <a:pt x="46" y="111"/>
                  <a:pt x="46" y="112"/>
                </a:cubicBezTo>
                <a:lnTo>
                  <a:pt x="46" y="115"/>
                </a:lnTo>
                <a:close/>
                <a:moveTo>
                  <a:pt x="51" y="65"/>
                </a:moveTo>
                <a:cubicBezTo>
                  <a:pt x="50" y="65"/>
                  <a:pt x="50" y="65"/>
                  <a:pt x="50" y="65"/>
                </a:cubicBezTo>
                <a:cubicBezTo>
                  <a:pt x="50" y="65"/>
                  <a:pt x="50" y="65"/>
                  <a:pt x="50" y="65"/>
                </a:cubicBezTo>
                <a:cubicBezTo>
                  <a:pt x="46" y="65"/>
                  <a:pt x="42" y="60"/>
                  <a:pt x="42" y="54"/>
                </a:cubicBezTo>
                <a:cubicBezTo>
                  <a:pt x="42" y="47"/>
                  <a:pt x="46" y="42"/>
                  <a:pt x="50" y="42"/>
                </a:cubicBezTo>
                <a:cubicBezTo>
                  <a:pt x="51" y="42"/>
                  <a:pt x="51" y="42"/>
                  <a:pt x="51" y="42"/>
                </a:cubicBezTo>
                <a:cubicBezTo>
                  <a:pt x="58" y="42"/>
                  <a:pt x="65" y="39"/>
                  <a:pt x="71" y="34"/>
                </a:cubicBezTo>
                <a:cubicBezTo>
                  <a:pt x="70" y="40"/>
                  <a:pt x="69" y="47"/>
                  <a:pt x="69" y="54"/>
                </a:cubicBezTo>
                <a:cubicBezTo>
                  <a:pt x="69" y="60"/>
                  <a:pt x="70" y="67"/>
                  <a:pt x="71" y="73"/>
                </a:cubicBezTo>
                <a:cubicBezTo>
                  <a:pt x="65" y="68"/>
                  <a:pt x="58" y="65"/>
                  <a:pt x="51" y="65"/>
                </a:cubicBezTo>
                <a:close/>
                <a:moveTo>
                  <a:pt x="96" y="100"/>
                </a:moveTo>
                <a:cubicBezTo>
                  <a:pt x="88" y="100"/>
                  <a:pt x="82" y="89"/>
                  <a:pt x="79" y="73"/>
                </a:cubicBezTo>
                <a:cubicBezTo>
                  <a:pt x="88" y="73"/>
                  <a:pt x="88" y="73"/>
                  <a:pt x="88" y="73"/>
                </a:cubicBezTo>
                <a:cubicBezTo>
                  <a:pt x="97" y="73"/>
                  <a:pt x="104" y="64"/>
                  <a:pt x="104" y="54"/>
                </a:cubicBezTo>
                <a:cubicBezTo>
                  <a:pt x="104" y="43"/>
                  <a:pt x="97" y="34"/>
                  <a:pt x="88" y="34"/>
                </a:cubicBezTo>
                <a:cubicBezTo>
                  <a:pt x="79" y="34"/>
                  <a:pt x="79" y="34"/>
                  <a:pt x="79" y="34"/>
                </a:cubicBezTo>
                <a:cubicBezTo>
                  <a:pt x="82" y="19"/>
                  <a:pt x="88" y="8"/>
                  <a:pt x="96" y="8"/>
                </a:cubicBezTo>
                <a:cubicBezTo>
                  <a:pt x="107" y="8"/>
                  <a:pt x="115" y="28"/>
                  <a:pt x="115" y="54"/>
                </a:cubicBezTo>
                <a:cubicBezTo>
                  <a:pt x="115" y="79"/>
                  <a:pt x="107" y="100"/>
                  <a:pt x="96" y="100"/>
                </a:cubicBezTo>
                <a:close/>
                <a:moveTo>
                  <a:pt x="96" y="100"/>
                </a:moveTo>
                <a:cubicBezTo>
                  <a:pt x="96" y="100"/>
                  <a:pt x="96" y="100"/>
                  <a:pt x="96" y="100"/>
                </a:cubicBezTo>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a:endParaRPr>
          </a:p>
        </p:txBody>
      </p:sp>
      <p:sp>
        <p:nvSpPr>
          <p:cNvPr id="24" name="Rectangle 16">
            <a:extLst>
              <a:ext uri="{FF2B5EF4-FFF2-40B4-BE49-F238E27FC236}">
                <a16:creationId xmlns:a16="http://schemas.microsoft.com/office/drawing/2014/main" id="{DB209AD7-5C17-4F91-B36F-F3A4C3FA85EC}"/>
              </a:ext>
            </a:extLst>
          </p:cNvPr>
          <p:cNvSpPr/>
          <p:nvPr/>
        </p:nvSpPr>
        <p:spPr>
          <a:xfrm flipH="1">
            <a:off x="7055459" y="1535733"/>
            <a:ext cx="2243252" cy="794320"/>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5" name="Title 11">
            <a:extLst>
              <a:ext uri="{FF2B5EF4-FFF2-40B4-BE49-F238E27FC236}">
                <a16:creationId xmlns:a16="http://schemas.microsoft.com/office/drawing/2014/main" id="{8E69A5BB-75BA-45E3-BCE6-0C853622A176}"/>
              </a:ext>
            </a:extLst>
          </p:cNvPr>
          <p:cNvSpPr txBox="1">
            <a:spLocks/>
          </p:cNvSpPr>
          <p:nvPr/>
        </p:nvSpPr>
        <p:spPr>
          <a:xfrm flipH="1">
            <a:off x="7203792" y="116140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endParaRPr>
          </a:p>
        </p:txBody>
      </p:sp>
      <p:sp>
        <p:nvSpPr>
          <p:cNvPr id="27" name="Freeform 3">
            <a:extLst>
              <a:ext uri="{FF2B5EF4-FFF2-40B4-BE49-F238E27FC236}">
                <a16:creationId xmlns:a16="http://schemas.microsoft.com/office/drawing/2014/main" id="{29A9A1E8-80A5-42BF-B427-82B9036A4AC0}"/>
              </a:ext>
            </a:extLst>
          </p:cNvPr>
          <p:cNvSpPr/>
          <p:nvPr/>
        </p:nvSpPr>
        <p:spPr>
          <a:xfrm flipV="1">
            <a:off x="1563141" y="2699880"/>
            <a:ext cx="1583268" cy="1945361"/>
          </a:xfrm>
          <a:custGeom>
            <a:avLst/>
            <a:gdLst>
              <a:gd name="connsiteX0" fmla="*/ 0 w 1600200"/>
              <a:gd name="connsiteY0" fmla="*/ 800100 h 1600200"/>
              <a:gd name="connsiteX1" fmla="*/ 234345 w 1600200"/>
              <a:gd name="connsiteY1" fmla="*/ 234344 h 1600200"/>
              <a:gd name="connsiteX2" fmla="*/ 800102 w 1600200"/>
              <a:gd name="connsiteY2" fmla="*/ 1 h 1600200"/>
              <a:gd name="connsiteX3" fmla="*/ 1365858 w 1600200"/>
              <a:gd name="connsiteY3" fmla="*/ 234346 h 1600200"/>
              <a:gd name="connsiteX4" fmla="*/ 1600201 w 1600200"/>
              <a:gd name="connsiteY4" fmla="*/ 800103 h 1600200"/>
              <a:gd name="connsiteX5" fmla="*/ 1365857 w 1600200"/>
              <a:gd name="connsiteY5" fmla="*/ 1365859 h 1600200"/>
              <a:gd name="connsiteX6" fmla="*/ 800101 w 1600200"/>
              <a:gd name="connsiteY6" fmla="*/ 1600203 h 1600200"/>
              <a:gd name="connsiteX7" fmla="*/ 234345 w 1600200"/>
              <a:gd name="connsiteY7" fmla="*/ 1365859 h 1600200"/>
              <a:gd name="connsiteX8" fmla="*/ 2 w 1600200"/>
              <a:gd name="connsiteY8" fmla="*/ 800102 h 1600200"/>
              <a:gd name="connsiteX9" fmla="*/ 0 w 1600200"/>
              <a:gd name="connsiteY9" fmla="*/ 800100 h 1600200"/>
              <a:gd name="connsiteX0" fmla="*/ 0 w 1600201"/>
              <a:gd name="connsiteY0" fmla="*/ 1166064 h 1966167"/>
              <a:gd name="connsiteX1" fmla="*/ 234345 w 1600201"/>
              <a:gd name="connsiteY1" fmla="*/ 600308 h 1966167"/>
              <a:gd name="connsiteX2" fmla="*/ 800102 w 1600201"/>
              <a:gd name="connsiteY2" fmla="*/ 0 h 1966167"/>
              <a:gd name="connsiteX3" fmla="*/ 1365858 w 1600201"/>
              <a:gd name="connsiteY3" fmla="*/ 600310 h 1966167"/>
              <a:gd name="connsiteX4" fmla="*/ 1600201 w 1600201"/>
              <a:gd name="connsiteY4" fmla="*/ 1166067 h 1966167"/>
              <a:gd name="connsiteX5" fmla="*/ 1365857 w 1600201"/>
              <a:gd name="connsiteY5" fmla="*/ 1731823 h 1966167"/>
              <a:gd name="connsiteX6" fmla="*/ 800101 w 1600201"/>
              <a:gd name="connsiteY6" fmla="*/ 1966167 h 1966167"/>
              <a:gd name="connsiteX7" fmla="*/ 234345 w 1600201"/>
              <a:gd name="connsiteY7" fmla="*/ 1731823 h 1966167"/>
              <a:gd name="connsiteX8" fmla="*/ 2 w 1600201"/>
              <a:gd name="connsiteY8" fmla="*/ 1166066 h 1966167"/>
              <a:gd name="connsiteX9" fmla="*/ 0 w 1600201"/>
              <a:gd name="connsiteY9" fmla="*/ 1166064 h 196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0201" h="1966167">
                <a:moveTo>
                  <a:pt x="0" y="1166064"/>
                </a:moveTo>
                <a:cubicBezTo>
                  <a:pt x="0" y="953864"/>
                  <a:pt x="100995" y="794652"/>
                  <a:pt x="234345" y="600308"/>
                </a:cubicBezTo>
                <a:cubicBezTo>
                  <a:pt x="367695" y="405964"/>
                  <a:pt x="587902" y="0"/>
                  <a:pt x="800102" y="0"/>
                </a:cubicBezTo>
                <a:cubicBezTo>
                  <a:pt x="1012302" y="0"/>
                  <a:pt x="1232508" y="405965"/>
                  <a:pt x="1365858" y="600310"/>
                </a:cubicBezTo>
                <a:cubicBezTo>
                  <a:pt x="1499208" y="794655"/>
                  <a:pt x="1600201" y="953867"/>
                  <a:pt x="1600201" y="1166067"/>
                </a:cubicBezTo>
                <a:cubicBezTo>
                  <a:pt x="1600201" y="1378267"/>
                  <a:pt x="1515905" y="1581775"/>
                  <a:pt x="1365857" y="1731823"/>
                </a:cubicBezTo>
                <a:cubicBezTo>
                  <a:pt x="1215809" y="1881871"/>
                  <a:pt x="1012300" y="1966167"/>
                  <a:pt x="800101" y="1966167"/>
                </a:cubicBezTo>
                <a:cubicBezTo>
                  <a:pt x="587901" y="1966167"/>
                  <a:pt x="384393" y="1881871"/>
                  <a:pt x="234345" y="1731823"/>
                </a:cubicBezTo>
                <a:cubicBezTo>
                  <a:pt x="84297" y="1581775"/>
                  <a:pt x="1" y="1378266"/>
                  <a:pt x="2" y="1166066"/>
                </a:cubicBezTo>
                <a:lnTo>
                  <a:pt x="0" y="1166064"/>
                </a:lnTo>
                <a:close/>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28" name="Freeform 131">
            <a:extLst>
              <a:ext uri="{FF2B5EF4-FFF2-40B4-BE49-F238E27FC236}">
                <a16:creationId xmlns:a16="http://schemas.microsoft.com/office/drawing/2014/main" id="{F52D5C24-512E-43E5-9722-C1539365BFF7}"/>
              </a:ext>
            </a:extLst>
          </p:cNvPr>
          <p:cNvSpPr>
            <a:spLocks noEditPoints="1"/>
          </p:cNvSpPr>
          <p:nvPr/>
        </p:nvSpPr>
        <p:spPr bwMode="auto">
          <a:xfrm>
            <a:off x="2072744" y="3250214"/>
            <a:ext cx="564061" cy="529273"/>
          </a:xfrm>
          <a:custGeom>
            <a:avLst/>
            <a:gdLst/>
            <a:ahLst/>
            <a:cxnLst>
              <a:cxn ang="0">
                <a:pos x="111" y="0"/>
              </a:cxn>
              <a:cxn ang="0">
                <a:pos x="12" y="0"/>
              </a:cxn>
              <a:cxn ang="0">
                <a:pos x="0" y="12"/>
              </a:cxn>
              <a:cxn ang="0">
                <a:pos x="0" y="88"/>
              </a:cxn>
              <a:cxn ang="0">
                <a:pos x="12" y="100"/>
              </a:cxn>
              <a:cxn ang="0">
                <a:pos x="50" y="100"/>
              </a:cxn>
              <a:cxn ang="0">
                <a:pos x="50" y="104"/>
              </a:cxn>
              <a:cxn ang="0">
                <a:pos x="26" y="108"/>
              </a:cxn>
              <a:cxn ang="0">
                <a:pos x="23" y="111"/>
              </a:cxn>
              <a:cxn ang="0">
                <a:pos x="27" y="115"/>
              </a:cxn>
              <a:cxn ang="0">
                <a:pos x="96" y="115"/>
              </a:cxn>
              <a:cxn ang="0">
                <a:pos x="100" y="111"/>
              </a:cxn>
              <a:cxn ang="0">
                <a:pos x="97" y="108"/>
              </a:cxn>
              <a:cxn ang="0">
                <a:pos x="73" y="104"/>
              </a:cxn>
              <a:cxn ang="0">
                <a:pos x="73" y="100"/>
              </a:cxn>
              <a:cxn ang="0">
                <a:pos x="111" y="100"/>
              </a:cxn>
              <a:cxn ang="0">
                <a:pos x="123" y="88"/>
              </a:cxn>
              <a:cxn ang="0">
                <a:pos x="123" y="12"/>
              </a:cxn>
              <a:cxn ang="0">
                <a:pos x="111" y="0"/>
              </a:cxn>
              <a:cxn ang="0">
                <a:pos x="115" y="88"/>
              </a:cxn>
              <a:cxn ang="0">
                <a:pos x="111" y="92"/>
              </a:cxn>
              <a:cxn ang="0">
                <a:pos x="12" y="92"/>
              </a:cxn>
              <a:cxn ang="0">
                <a:pos x="8" y="88"/>
              </a:cxn>
              <a:cxn ang="0">
                <a:pos x="8" y="12"/>
              </a:cxn>
              <a:cxn ang="0">
                <a:pos x="12" y="8"/>
              </a:cxn>
              <a:cxn ang="0">
                <a:pos x="111" y="8"/>
              </a:cxn>
              <a:cxn ang="0">
                <a:pos x="115" y="12"/>
              </a:cxn>
              <a:cxn ang="0">
                <a:pos x="115" y="88"/>
              </a:cxn>
              <a:cxn ang="0">
                <a:pos x="104" y="15"/>
              </a:cxn>
              <a:cxn ang="0">
                <a:pos x="19" y="15"/>
              </a:cxn>
              <a:cxn ang="0">
                <a:pos x="16" y="19"/>
              </a:cxn>
              <a:cxn ang="0">
                <a:pos x="16" y="73"/>
              </a:cxn>
              <a:cxn ang="0">
                <a:pos x="19" y="77"/>
              </a:cxn>
              <a:cxn ang="0">
                <a:pos x="104" y="77"/>
              </a:cxn>
              <a:cxn ang="0">
                <a:pos x="108" y="73"/>
              </a:cxn>
              <a:cxn ang="0">
                <a:pos x="108" y="19"/>
              </a:cxn>
              <a:cxn ang="0">
                <a:pos x="104" y="15"/>
              </a:cxn>
              <a:cxn ang="0">
                <a:pos x="104" y="73"/>
              </a:cxn>
              <a:cxn ang="0">
                <a:pos x="19" y="73"/>
              </a:cxn>
              <a:cxn ang="0">
                <a:pos x="19" y="19"/>
              </a:cxn>
              <a:cxn ang="0">
                <a:pos x="104" y="19"/>
              </a:cxn>
              <a:cxn ang="0">
                <a:pos x="104" y="73"/>
              </a:cxn>
              <a:cxn ang="0">
                <a:pos x="104" y="73"/>
              </a:cxn>
              <a:cxn ang="0">
                <a:pos x="104" y="73"/>
              </a:cxn>
            </a:cxnLst>
            <a:rect l="0" t="0" r="r" b="b"/>
            <a:pathLst>
              <a:path w="123" h="115">
                <a:moveTo>
                  <a:pt x="111" y="0"/>
                </a:moveTo>
                <a:cubicBezTo>
                  <a:pt x="12" y="0"/>
                  <a:pt x="12" y="0"/>
                  <a:pt x="12" y="0"/>
                </a:cubicBezTo>
                <a:cubicBezTo>
                  <a:pt x="5" y="0"/>
                  <a:pt x="0" y="5"/>
                  <a:pt x="0" y="12"/>
                </a:cubicBezTo>
                <a:cubicBezTo>
                  <a:pt x="0" y="88"/>
                  <a:pt x="0" y="88"/>
                  <a:pt x="0" y="88"/>
                </a:cubicBezTo>
                <a:cubicBezTo>
                  <a:pt x="0" y="95"/>
                  <a:pt x="5" y="100"/>
                  <a:pt x="12" y="100"/>
                </a:cubicBezTo>
                <a:cubicBezTo>
                  <a:pt x="50" y="100"/>
                  <a:pt x="50" y="100"/>
                  <a:pt x="50" y="100"/>
                </a:cubicBezTo>
                <a:cubicBezTo>
                  <a:pt x="50" y="104"/>
                  <a:pt x="50" y="104"/>
                  <a:pt x="50" y="104"/>
                </a:cubicBezTo>
                <a:cubicBezTo>
                  <a:pt x="26" y="108"/>
                  <a:pt x="26" y="108"/>
                  <a:pt x="26" y="108"/>
                </a:cubicBezTo>
                <a:cubicBezTo>
                  <a:pt x="24" y="108"/>
                  <a:pt x="23" y="109"/>
                  <a:pt x="23" y="111"/>
                </a:cubicBezTo>
                <a:cubicBezTo>
                  <a:pt x="23" y="113"/>
                  <a:pt x="25" y="115"/>
                  <a:pt x="27" y="115"/>
                </a:cubicBezTo>
                <a:cubicBezTo>
                  <a:pt x="96" y="115"/>
                  <a:pt x="96" y="115"/>
                  <a:pt x="96" y="115"/>
                </a:cubicBezTo>
                <a:cubicBezTo>
                  <a:pt x="98" y="115"/>
                  <a:pt x="100" y="113"/>
                  <a:pt x="100" y="111"/>
                </a:cubicBezTo>
                <a:cubicBezTo>
                  <a:pt x="100" y="109"/>
                  <a:pt x="99" y="108"/>
                  <a:pt x="97" y="108"/>
                </a:cubicBezTo>
                <a:cubicBezTo>
                  <a:pt x="73" y="104"/>
                  <a:pt x="73" y="104"/>
                  <a:pt x="73" y="104"/>
                </a:cubicBezTo>
                <a:cubicBezTo>
                  <a:pt x="73" y="100"/>
                  <a:pt x="73" y="100"/>
                  <a:pt x="73" y="100"/>
                </a:cubicBezTo>
                <a:cubicBezTo>
                  <a:pt x="111" y="100"/>
                  <a:pt x="111" y="100"/>
                  <a:pt x="111" y="100"/>
                </a:cubicBezTo>
                <a:cubicBezTo>
                  <a:pt x="118" y="100"/>
                  <a:pt x="123" y="95"/>
                  <a:pt x="123" y="88"/>
                </a:cubicBezTo>
                <a:cubicBezTo>
                  <a:pt x="123" y="12"/>
                  <a:pt x="123" y="12"/>
                  <a:pt x="123" y="12"/>
                </a:cubicBezTo>
                <a:cubicBezTo>
                  <a:pt x="123" y="5"/>
                  <a:pt x="118" y="0"/>
                  <a:pt x="111" y="0"/>
                </a:cubicBezTo>
                <a:close/>
                <a:moveTo>
                  <a:pt x="115" y="88"/>
                </a:moveTo>
                <a:cubicBezTo>
                  <a:pt x="115" y="90"/>
                  <a:pt x="114" y="92"/>
                  <a:pt x="111" y="92"/>
                </a:cubicBezTo>
                <a:cubicBezTo>
                  <a:pt x="12" y="92"/>
                  <a:pt x="12" y="92"/>
                  <a:pt x="12" y="92"/>
                </a:cubicBezTo>
                <a:cubicBezTo>
                  <a:pt x="10" y="92"/>
                  <a:pt x="8" y="90"/>
                  <a:pt x="8" y="88"/>
                </a:cubicBezTo>
                <a:cubicBezTo>
                  <a:pt x="8" y="12"/>
                  <a:pt x="8" y="12"/>
                  <a:pt x="8" y="12"/>
                </a:cubicBezTo>
                <a:cubicBezTo>
                  <a:pt x="8" y="9"/>
                  <a:pt x="10" y="8"/>
                  <a:pt x="12" y="8"/>
                </a:cubicBezTo>
                <a:cubicBezTo>
                  <a:pt x="111" y="8"/>
                  <a:pt x="111" y="8"/>
                  <a:pt x="111" y="8"/>
                </a:cubicBezTo>
                <a:cubicBezTo>
                  <a:pt x="114" y="8"/>
                  <a:pt x="115" y="9"/>
                  <a:pt x="115" y="12"/>
                </a:cubicBezTo>
                <a:lnTo>
                  <a:pt x="115" y="88"/>
                </a:lnTo>
                <a:close/>
                <a:moveTo>
                  <a:pt x="104" y="15"/>
                </a:moveTo>
                <a:cubicBezTo>
                  <a:pt x="19" y="15"/>
                  <a:pt x="19" y="15"/>
                  <a:pt x="19" y="15"/>
                </a:cubicBezTo>
                <a:cubicBezTo>
                  <a:pt x="17" y="15"/>
                  <a:pt x="16" y="17"/>
                  <a:pt x="16" y="19"/>
                </a:cubicBezTo>
                <a:cubicBezTo>
                  <a:pt x="16" y="73"/>
                  <a:pt x="16" y="73"/>
                  <a:pt x="16" y="73"/>
                </a:cubicBezTo>
                <a:cubicBezTo>
                  <a:pt x="16" y="75"/>
                  <a:pt x="17" y="77"/>
                  <a:pt x="19" y="77"/>
                </a:cubicBezTo>
                <a:cubicBezTo>
                  <a:pt x="104" y="77"/>
                  <a:pt x="104" y="77"/>
                  <a:pt x="104" y="77"/>
                </a:cubicBezTo>
                <a:cubicBezTo>
                  <a:pt x="106" y="77"/>
                  <a:pt x="108" y="75"/>
                  <a:pt x="108" y="73"/>
                </a:cubicBezTo>
                <a:cubicBezTo>
                  <a:pt x="108" y="19"/>
                  <a:pt x="108" y="19"/>
                  <a:pt x="108" y="19"/>
                </a:cubicBezTo>
                <a:cubicBezTo>
                  <a:pt x="108" y="17"/>
                  <a:pt x="106" y="15"/>
                  <a:pt x="104" y="15"/>
                </a:cubicBezTo>
                <a:close/>
                <a:moveTo>
                  <a:pt x="104" y="73"/>
                </a:moveTo>
                <a:cubicBezTo>
                  <a:pt x="19" y="73"/>
                  <a:pt x="19" y="73"/>
                  <a:pt x="19" y="73"/>
                </a:cubicBezTo>
                <a:cubicBezTo>
                  <a:pt x="19" y="19"/>
                  <a:pt x="19" y="19"/>
                  <a:pt x="19" y="19"/>
                </a:cubicBezTo>
                <a:cubicBezTo>
                  <a:pt x="104" y="19"/>
                  <a:pt x="104" y="19"/>
                  <a:pt x="104" y="19"/>
                </a:cubicBezTo>
                <a:lnTo>
                  <a:pt x="104" y="73"/>
                </a:lnTo>
                <a:close/>
                <a:moveTo>
                  <a:pt x="104" y="73"/>
                </a:moveTo>
                <a:cubicBezTo>
                  <a:pt x="104" y="73"/>
                  <a:pt x="104" y="73"/>
                  <a:pt x="104" y="73"/>
                </a:cubicBezTo>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a:endParaRPr>
          </a:p>
        </p:txBody>
      </p:sp>
      <p:sp>
        <p:nvSpPr>
          <p:cNvPr id="30" name="Rectangle 16">
            <a:extLst>
              <a:ext uri="{FF2B5EF4-FFF2-40B4-BE49-F238E27FC236}">
                <a16:creationId xmlns:a16="http://schemas.microsoft.com/office/drawing/2014/main" id="{31BA7A6A-109D-42EC-8956-3A47CE242FD4}"/>
              </a:ext>
            </a:extLst>
          </p:cNvPr>
          <p:cNvSpPr/>
          <p:nvPr/>
        </p:nvSpPr>
        <p:spPr>
          <a:xfrm flipH="1">
            <a:off x="1171958" y="5294933"/>
            <a:ext cx="2243252" cy="794320"/>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1" name="Title 11">
            <a:extLst>
              <a:ext uri="{FF2B5EF4-FFF2-40B4-BE49-F238E27FC236}">
                <a16:creationId xmlns:a16="http://schemas.microsoft.com/office/drawing/2014/main" id="{654AD2C7-9FAF-493F-8D51-EE1872729B69}"/>
              </a:ext>
            </a:extLst>
          </p:cNvPr>
          <p:cNvSpPr txBox="1">
            <a:spLocks/>
          </p:cNvSpPr>
          <p:nvPr/>
        </p:nvSpPr>
        <p:spPr>
          <a:xfrm flipH="1">
            <a:off x="1320291" y="492060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A910F"/>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srgbClr val="FA910F"/>
              </a:solidFill>
              <a:effectLst/>
              <a:uLnTx/>
              <a:uFillTx/>
              <a:latin typeface="思源黑体 CN Bold" panose="020B0800000000000000" pitchFamily="34" charset="-122"/>
              <a:ea typeface="思源黑体 CN Bold" panose="020B0800000000000000" pitchFamily="34" charset="-122"/>
            </a:endParaRPr>
          </a:p>
        </p:txBody>
      </p:sp>
      <p:sp>
        <p:nvSpPr>
          <p:cNvPr id="33" name="Freeform 15">
            <a:extLst>
              <a:ext uri="{FF2B5EF4-FFF2-40B4-BE49-F238E27FC236}">
                <a16:creationId xmlns:a16="http://schemas.microsoft.com/office/drawing/2014/main" id="{83D936E0-ED7E-4A93-8907-9C5CFA511197}"/>
              </a:ext>
            </a:extLst>
          </p:cNvPr>
          <p:cNvSpPr/>
          <p:nvPr/>
        </p:nvSpPr>
        <p:spPr>
          <a:xfrm flipV="1">
            <a:off x="5442259" y="2699880"/>
            <a:ext cx="1583268" cy="1945361"/>
          </a:xfrm>
          <a:custGeom>
            <a:avLst/>
            <a:gdLst>
              <a:gd name="connsiteX0" fmla="*/ 0 w 1600200"/>
              <a:gd name="connsiteY0" fmla="*/ 800100 h 1600200"/>
              <a:gd name="connsiteX1" fmla="*/ 234345 w 1600200"/>
              <a:gd name="connsiteY1" fmla="*/ 234344 h 1600200"/>
              <a:gd name="connsiteX2" fmla="*/ 800102 w 1600200"/>
              <a:gd name="connsiteY2" fmla="*/ 1 h 1600200"/>
              <a:gd name="connsiteX3" fmla="*/ 1365858 w 1600200"/>
              <a:gd name="connsiteY3" fmla="*/ 234346 h 1600200"/>
              <a:gd name="connsiteX4" fmla="*/ 1600201 w 1600200"/>
              <a:gd name="connsiteY4" fmla="*/ 800103 h 1600200"/>
              <a:gd name="connsiteX5" fmla="*/ 1365857 w 1600200"/>
              <a:gd name="connsiteY5" fmla="*/ 1365859 h 1600200"/>
              <a:gd name="connsiteX6" fmla="*/ 800101 w 1600200"/>
              <a:gd name="connsiteY6" fmla="*/ 1600203 h 1600200"/>
              <a:gd name="connsiteX7" fmla="*/ 234345 w 1600200"/>
              <a:gd name="connsiteY7" fmla="*/ 1365859 h 1600200"/>
              <a:gd name="connsiteX8" fmla="*/ 2 w 1600200"/>
              <a:gd name="connsiteY8" fmla="*/ 800102 h 1600200"/>
              <a:gd name="connsiteX9" fmla="*/ 0 w 1600200"/>
              <a:gd name="connsiteY9" fmla="*/ 800100 h 1600200"/>
              <a:gd name="connsiteX0" fmla="*/ 0 w 1600201"/>
              <a:gd name="connsiteY0" fmla="*/ 1166064 h 1966167"/>
              <a:gd name="connsiteX1" fmla="*/ 234345 w 1600201"/>
              <a:gd name="connsiteY1" fmla="*/ 600308 h 1966167"/>
              <a:gd name="connsiteX2" fmla="*/ 800102 w 1600201"/>
              <a:gd name="connsiteY2" fmla="*/ 0 h 1966167"/>
              <a:gd name="connsiteX3" fmla="*/ 1365858 w 1600201"/>
              <a:gd name="connsiteY3" fmla="*/ 600310 h 1966167"/>
              <a:gd name="connsiteX4" fmla="*/ 1600201 w 1600201"/>
              <a:gd name="connsiteY4" fmla="*/ 1166067 h 1966167"/>
              <a:gd name="connsiteX5" fmla="*/ 1365857 w 1600201"/>
              <a:gd name="connsiteY5" fmla="*/ 1731823 h 1966167"/>
              <a:gd name="connsiteX6" fmla="*/ 800101 w 1600201"/>
              <a:gd name="connsiteY6" fmla="*/ 1966167 h 1966167"/>
              <a:gd name="connsiteX7" fmla="*/ 234345 w 1600201"/>
              <a:gd name="connsiteY7" fmla="*/ 1731823 h 1966167"/>
              <a:gd name="connsiteX8" fmla="*/ 2 w 1600201"/>
              <a:gd name="connsiteY8" fmla="*/ 1166066 h 1966167"/>
              <a:gd name="connsiteX9" fmla="*/ 0 w 1600201"/>
              <a:gd name="connsiteY9" fmla="*/ 1166064 h 196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0201" h="1966167">
                <a:moveTo>
                  <a:pt x="0" y="1166064"/>
                </a:moveTo>
                <a:cubicBezTo>
                  <a:pt x="0" y="953864"/>
                  <a:pt x="100995" y="794652"/>
                  <a:pt x="234345" y="600308"/>
                </a:cubicBezTo>
                <a:cubicBezTo>
                  <a:pt x="367695" y="405964"/>
                  <a:pt x="587902" y="0"/>
                  <a:pt x="800102" y="0"/>
                </a:cubicBezTo>
                <a:cubicBezTo>
                  <a:pt x="1012302" y="0"/>
                  <a:pt x="1232508" y="405965"/>
                  <a:pt x="1365858" y="600310"/>
                </a:cubicBezTo>
                <a:cubicBezTo>
                  <a:pt x="1499208" y="794655"/>
                  <a:pt x="1600201" y="953867"/>
                  <a:pt x="1600201" y="1166067"/>
                </a:cubicBezTo>
                <a:cubicBezTo>
                  <a:pt x="1600201" y="1378267"/>
                  <a:pt x="1515905" y="1581775"/>
                  <a:pt x="1365857" y="1731823"/>
                </a:cubicBezTo>
                <a:cubicBezTo>
                  <a:pt x="1215809" y="1881871"/>
                  <a:pt x="1012300" y="1966167"/>
                  <a:pt x="800101" y="1966167"/>
                </a:cubicBezTo>
                <a:cubicBezTo>
                  <a:pt x="587901" y="1966167"/>
                  <a:pt x="384393" y="1881871"/>
                  <a:pt x="234345" y="1731823"/>
                </a:cubicBezTo>
                <a:cubicBezTo>
                  <a:pt x="84297" y="1581775"/>
                  <a:pt x="1" y="1378266"/>
                  <a:pt x="2" y="1166066"/>
                </a:cubicBezTo>
                <a:lnTo>
                  <a:pt x="0" y="1166064"/>
                </a:lnTo>
                <a:close/>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44" name="Freeform 128">
            <a:extLst>
              <a:ext uri="{FF2B5EF4-FFF2-40B4-BE49-F238E27FC236}">
                <a16:creationId xmlns:a16="http://schemas.microsoft.com/office/drawing/2014/main" id="{2207344B-45AD-4DE0-A8F0-1649A1D267D2}"/>
              </a:ext>
            </a:extLst>
          </p:cNvPr>
          <p:cNvSpPr>
            <a:spLocks noEditPoints="1"/>
          </p:cNvSpPr>
          <p:nvPr/>
        </p:nvSpPr>
        <p:spPr bwMode="auto">
          <a:xfrm>
            <a:off x="6068718" y="3379169"/>
            <a:ext cx="330350" cy="333299"/>
          </a:xfrm>
          <a:custGeom>
            <a:avLst/>
            <a:gdLst/>
            <a:ahLst/>
            <a:cxnLst>
              <a:cxn ang="0">
                <a:pos x="31" y="0"/>
              </a:cxn>
              <a:cxn ang="0">
                <a:pos x="0" y="30"/>
              </a:cxn>
              <a:cxn ang="0">
                <a:pos x="31" y="61"/>
              </a:cxn>
              <a:cxn ang="0">
                <a:pos x="61" y="30"/>
              </a:cxn>
              <a:cxn ang="0">
                <a:pos x="31" y="0"/>
              </a:cxn>
              <a:cxn ang="0">
                <a:pos x="48" y="45"/>
              </a:cxn>
              <a:cxn ang="0">
                <a:pos x="16" y="48"/>
              </a:cxn>
              <a:cxn ang="0">
                <a:pos x="13" y="15"/>
              </a:cxn>
              <a:cxn ang="0">
                <a:pos x="46" y="13"/>
              </a:cxn>
              <a:cxn ang="0">
                <a:pos x="48" y="45"/>
              </a:cxn>
              <a:cxn ang="0">
                <a:pos x="48" y="45"/>
              </a:cxn>
              <a:cxn ang="0">
                <a:pos x="48" y="45"/>
              </a:cxn>
            </a:cxnLst>
            <a:rect l="0" t="0" r="r" b="b"/>
            <a:pathLst>
              <a:path w="61" h="61">
                <a:moveTo>
                  <a:pt x="31" y="0"/>
                </a:moveTo>
                <a:cubicBezTo>
                  <a:pt x="14" y="0"/>
                  <a:pt x="0" y="13"/>
                  <a:pt x="0" y="30"/>
                </a:cubicBezTo>
                <a:cubicBezTo>
                  <a:pt x="0" y="47"/>
                  <a:pt x="14" y="61"/>
                  <a:pt x="31" y="61"/>
                </a:cubicBezTo>
                <a:cubicBezTo>
                  <a:pt x="48" y="61"/>
                  <a:pt x="61" y="47"/>
                  <a:pt x="61" y="30"/>
                </a:cubicBezTo>
                <a:cubicBezTo>
                  <a:pt x="61" y="13"/>
                  <a:pt x="48" y="0"/>
                  <a:pt x="31" y="0"/>
                </a:cubicBezTo>
                <a:close/>
                <a:moveTo>
                  <a:pt x="48" y="45"/>
                </a:moveTo>
                <a:cubicBezTo>
                  <a:pt x="40" y="55"/>
                  <a:pt x="25" y="56"/>
                  <a:pt x="16" y="48"/>
                </a:cubicBezTo>
                <a:cubicBezTo>
                  <a:pt x="6" y="39"/>
                  <a:pt x="5" y="25"/>
                  <a:pt x="13" y="15"/>
                </a:cubicBezTo>
                <a:cubicBezTo>
                  <a:pt x="22" y="6"/>
                  <a:pt x="36" y="5"/>
                  <a:pt x="46" y="13"/>
                </a:cubicBezTo>
                <a:cubicBezTo>
                  <a:pt x="55" y="21"/>
                  <a:pt x="57" y="36"/>
                  <a:pt x="48" y="45"/>
                </a:cubicBezTo>
                <a:close/>
                <a:moveTo>
                  <a:pt x="48" y="45"/>
                </a:moveTo>
                <a:cubicBezTo>
                  <a:pt x="48" y="45"/>
                  <a:pt x="48" y="45"/>
                  <a:pt x="48" y="45"/>
                </a:cubicBezTo>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a:endParaRPr>
          </a:p>
        </p:txBody>
      </p:sp>
      <p:sp>
        <p:nvSpPr>
          <p:cNvPr id="45" name="Freeform 129">
            <a:extLst>
              <a:ext uri="{FF2B5EF4-FFF2-40B4-BE49-F238E27FC236}">
                <a16:creationId xmlns:a16="http://schemas.microsoft.com/office/drawing/2014/main" id="{0AA21D7D-DD6E-48BE-BE8E-5932877D5536}"/>
              </a:ext>
            </a:extLst>
          </p:cNvPr>
          <p:cNvSpPr>
            <a:spLocks noEditPoints="1"/>
          </p:cNvSpPr>
          <p:nvPr/>
        </p:nvSpPr>
        <p:spPr bwMode="auto">
          <a:xfrm>
            <a:off x="6148356" y="3461756"/>
            <a:ext cx="100285" cy="94385"/>
          </a:xfrm>
          <a:custGeom>
            <a:avLst/>
            <a:gdLst/>
            <a:ahLst/>
            <a:cxnLst>
              <a:cxn ang="0">
                <a:pos x="16" y="0"/>
              </a:cxn>
              <a:cxn ang="0">
                <a:pos x="0" y="15"/>
              </a:cxn>
              <a:cxn ang="0">
                <a:pos x="2" y="17"/>
              </a:cxn>
              <a:cxn ang="0">
                <a:pos x="4" y="15"/>
              </a:cxn>
              <a:cxn ang="0">
                <a:pos x="16" y="4"/>
              </a:cxn>
              <a:cxn ang="0">
                <a:pos x="18" y="2"/>
              </a:cxn>
              <a:cxn ang="0">
                <a:pos x="16" y="0"/>
              </a:cxn>
              <a:cxn ang="0">
                <a:pos x="16" y="0"/>
              </a:cxn>
              <a:cxn ang="0">
                <a:pos x="16" y="0"/>
              </a:cxn>
            </a:cxnLst>
            <a:rect l="0" t="0" r="r" b="b"/>
            <a:pathLst>
              <a:path w="18" h="17">
                <a:moveTo>
                  <a:pt x="16" y="0"/>
                </a:moveTo>
                <a:cubicBezTo>
                  <a:pt x="7" y="0"/>
                  <a:pt x="0" y="7"/>
                  <a:pt x="0" y="15"/>
                </a:cubicBezTo>
                <a:cubicBezTo>
                  <a:pt x="0" y="16"/>
                  <a:pt x="1" y="17"/>
                  <a:pt x="2" y="17"/>
                </a:cubicBezTo>
                <a:cubicBezTo>
                  <a:pt x="3" y="17"/>
                  <a:pt x="4" y="16"/>
                  <a:pt x="4" y="15"/>
                </a:cubicBezTo>
                <a:cubicBezTo>
                  <a:pt x="4" y="9"/>
                  <a:pt x="9" y="4"/>
                  <a:pt x="16" y="4"/>
                </a:cubicBezTo>
                <a:cubicBezTo>
                  <a:pt x="17" y="4"/>
                  <a:pt x="18" y="3"/>
                  <a:pt x="18" y="2"/>
                </a:cubicBezTo>
                <a:cubicBezTo>
                  <a:pt x="18" y="1"/>
                  <a:pt x="17" y="0"/>
                  <a:pt x="16" y="0"/>
                </a:cubicBezTo>
                <a:close/>
                <a:moveTo>
                  <a:pt x="16" y="0"/>
                </a:moveTo>
                <a:cubicBezTo>
                  <a:pt x="16" y="0"/>
                  <a:pt x="16" y="0"/>
                  <a:pt x="16" y="0"/>
                </a:cubicBezTo>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a:endParaRPr>
          </a:p>
        </p:txBody>
      </p:sp>
      <p:sp>
        <p:nvSpPr>
          <p:cNvPr id="46" name="Freeform 130">
            <a:extLst>
              <a:ext uri="{FF2B5EF4-FFF2-40B4-BE49-F238E27FC236}">
                <a16:creationId xmlns:a16="http://schemas.microsoft.com/office/drawing/2014/main" id="{C007A14D-83F1-4F8E-9314-8C3D2AB1745B}"/>
              </a:ext>
            </a:extLst>
          </p:cNvPr>
          <p:cNvSpPr>
            <a:spLocks noEditPoints="1"/>
          </p:cNvSpPr>
          <p:nvPr/>
        </p:nvSpPr>
        <p:spPr bwMode="auto">
          <a:xfrm>
            <a:off x="5900594" y="3234642"/>
            <a:ext cx="666599" cy="560413"/>
          </a:xfrm>
          <a:custGeom>
            <a:avLst/>
            <a:gdLst/>
            <a:ahLst/>
            <a:cxnLst>
              <a:cxn ang="0">
                <a:pos x="114" y="23"/>
              </a:cxn>
              <a:cxn ang="0">
                <a:pos x="97" y="20"/>
              </a:cxn>
              <a:cxn ang="0">
                <a:pos x="92" y="7"/>
              </a:cxn>
              <a:cxn ang="0">
                <a:pos x="81" y="0"/>
              </a:cxn>
              <a:cxn ang="0">
                <a:pos x="43" y="0"/>
              </a:cxn>
              <a:cxn ang="0">
                <a:pos x="32" y="7"/>
              </a:cxn>
              <a:cxn ang="0">
                <a:pos x="27" y="20"/>
              </a:cxn>
              <a:cxn ang="0">
                <a:pos x="10" y="23"/>
              </a:cxn>
              <a:cxn ang="0">
                <a:pos x="0" y="34"/>
              </a:cxn>
              <a:cxn ang="0">
                <a:pos x="0" y="92"/>
              </a:cxn>
              <a:cxn ang="0">
                <a:pos x="12" y="103"/>
              </a:cxn>
              <a:cxn ang="0">
                <a:pos x="112" y="103"/>
              </a:cxn>
              <a:cxn ang="0">
                <a:pos x="123" y="92"/>
              </a:cxn>
              <a:cxn ang="0">
                <a:pos x="123" y="34"/>
              </a:cxn>
              <a:cxn ang="0">
                <a:pos x="114" y="23"/>
              </a:cxn>
              <a:cxn ang="0">
                <a:pos x="115" y="92"/>
              </a:cxn>
              <a:cxn ang="0">
                <a:pos x="112" y="96"/>
              </a:cxn>
              <a:cxn ang="0">
                <a:pos x="12" y="96"/>
              </a:cxn>
              <a:cxn ang="0">
                <a:pos x="8" y="92"/>
              </a:cxn>
              <a:cxn ang="0">
                <a:pos x="8" y="34"/>
              </a:cxn>
              <a:cxn ang="0">
                <a:pos x="11" y="30"/>
              </a:cxn>
              <a:cxn ang="0">
                <a:pos x="32" y="27"/>
              </a:cxn>
              <a:cxn ang="0">
                <a:pos x="39" y="10"/>
              </a:cxn>
              <a:cxn ang="0">
                <a:pos x="43" y="7"/>
              </a:cxn>
              <a:cxn ang="0">
                <a:pos x="81" y="7"/>
              </a:cxn>
              <a:cxn ang="0">
                <a:pos x="85" y="10"/>
              </a:cxn>
              <a:cxn ang="0">
                <a:pos x="91" y="27"/>
              </a:cxn>
              <a:cxn ang="0">
                <a:pos x="112" y="30"/>
              </a:cxn>
              <a:cxn ang="0">
                <a:pos x="115" y="34"/>
              </a:cxn>
              <a:cxn ang="0">
                <a:pos x="115" y="92"/>
              </a:cxn>
              <a:cxn ang="0">
                <a:pos x="115" y="92"/>
              </a:cxn>
              <a:cxn ang="0">
                <a:pos x="115" y="92"/>
              </a:cxn>
            </a:cxnLst>
            <a:rect l="0" t="0" r="r" b="b"/>
            <a:pathLst>
              <a:path w="123" h="103">
                <a:moveTo>
                  <a:pt x="114" y="23"/>
                </a:moveTo>
                <a:cubicBezTo>
                  <a:pt x="97" y="20"/>
                  <a:pt x="97" y="20"/>
                  <a:pt x="97" y="20"/>
                </a:cubicBezTo>
                <a:cubicBezTo>
                  <a:pt x="92" y="7"/>
                  <a:pt x="92" y="7"/>
                  <a:pt x="92" y="7"/>
                </a:cubicBezTo>
                <a:cubicBezTo>
                  <a:pt x="90" y="3"/>
                  <a:pt x="86" y="0"/>
                  <a:pt x="81" y="0"/>
                </a:cubicBezTo>
                <a:cubicBezTo>
                  <a:pt x="43" y="0"/>
                  <a:pt x="43" y="0"/>
                  <a:pt x="43" y="0"/>
                </a:cubicBezTo>
                <a:cubicBezTo>
                  <a:pt x="38" y="0"/>
                  <a:pt x="34" y="3"/>
                  <a:pt x="32" y="7"/>
                </a:cubicBezTo>
                <a:cubicBezTo>
                  <a:pt x="27" y="20"/>
                  <a:pt x="27" y="20"/>
                  <a:pt x="27" y="20"/>
                </a:cubicBezTo>
                <a:cubicBezTo>
                  <a:pt x="10" y="23"/>
                  <a:pt x="10" y="23"/>
                  <a:pt x="10" y="23"/>
                </a:cubicBezTo>
                <a:cubicBezTo>
                  <a:pt x="4" y="24"/>
                  <a:pt x="0" y="29"/>
                  <a:pt x="0" y="34"/>
                </a:cubicBezTo>
                <a:cubicBezTo>
                  <a:pt x="0" y="92"/>
                  <a:pt x="0" y="92"/>
                  <a:pt x="0" y="92"/>
                </a:cubicBezTo>
                <a:cubicBezTo>
                  <a:pt x="0" y="98"/>
                  <a:pt x="6" y="103"/>
                  <a:pt x="12" y="103"/>
                </a:cubicBezTo>
                <a:cubicBezTo>
                  <a:pt x="112" y="103"/>
                  <a:pt x="112" y="103"/>
                  <a:pt x="112" y="103"/>
                </a:cubicBezTo>
                <a:cubicBezTo>
                  <a:pt x="118" y="103"/>
                  <a:pt x="123" y="98"/>
                  <a:pt x="123" y="92"/>
                </a:cubicBezTo>
                <a:cubicBezTo>
                  <a:pt x="123" y="34"/>
                  <a:pt x="123" y="34"/>
                  <a:pt x="123" y="34"/>
                </a:cubicBezTo>
                <a:cubicBezTo>
                  <a:pt x="123" y="29"/>
                  <a:pt x="119" y="24"/>
                  <a:pt x="114" y="23"/>
                </a:cubicBezTo>
                <a:close/>
                <a:moveTo>
                  <a:pt x="115" y="92"/>
                </a:moveTo>
                <a:cubicBezTo>
                  <a:pt x="115" y="94"/>
                  <a:pt x="114" y="96"/>
                  <a:pt x="112" y="96"/>
                </a:cubicBezTo>
                <a:cubicBezTo>
                  <a:pt x="12" y="96"/>
                  <a:pt x="12" y="96"/>
                  <a:pt x="12" y="96"/>
                </a:cubicBezTo>
                <a:cubicBezTo>
                  <a:pt x="10" y="96"/>
                  <a:pt x="8" y="94"/>
                  <a:pt x="8" y="92"/>
                </a:cubicBezTo>
                <a:cubicBezTo>
                  <a:pt x="8" y="34"/>
                  <a:pt x="8" y="34"/>
                  <a:pt x="8" y="34"/>
                </a:cubicBezTo>
                <a:cubicBezTo>
                  <a:pt x="8" y="32"/>
                  <a:pt x="9" y="31"/>
                  <a:pt x="11" y="30"/>
                </a:cubicBezTo>
                <a:cubicBezTo>
                  <a:pt x="32" y="27"/>
                  <a:pt x="32" y="27"/>
                  <a:pt x="32" y="27"/>
                </a:cubicBezTo>
                <a:cubicBezTo>
                  <a:pt x="39" y="10"/>
                  <a:pt x="39" y="10"/>
                  <a:pt x="39" y="10"/>
                </a:cubicBezTo>
                <a:cubicBezTo>
                  <a:pt x="40" y="8"/>
                  <a:pt x="41" y="7"/>
                  <a:pt x="43" y="7"/>
                </a:cubicBezTo>
                <a:cubicBezTo>
                  <a:pt x="81" y="7"/>
                  <a:pt x="81" y="7"/>
                  <a:pt x="81" y="7"/>
                </a:cubicBezTo>
                <a:cubicBezTo>
                  <a:pt x="83" y="7"/>
                  <a:pt x="84" y="8"/>
                  <a:pt x="85" y="10"/>
                </a:cubicBezTo>
                <a:cubicBezTo>
                  <a:pt x="91" y="27"/>
                  <a:pt x="91" y="27"/>
                  <a:pt x="91" y="27"/>
                </a:cubicBezTo>
                <a:cubicBezTo>
                  <a:pt x="112" y="30"/>
                  <a:pt x="112" y="30"/>
                  <a:pt x="112" y="30"/>
                </a:cubicBezTo>
                <a:cubicBezTo>
                  <a:pt x="114" y="31"/>
                  <a:pt x="115" y="32"/>
                  <a:pt x="115" y="34"/>
                </a:cubicBezTo>
                <a:lnTo>
                  <a:pt x="115" y="92"/>
                </a:lnTo>
                <a:close/>
                <a:moveTo>
                  <a:pt x="115" y="92"/>
                </a:moveTo>
                <a:cubicBezTo>
                  <a:pt x="115" y="92"/>
                  <a:pt x="115" y="92"/>
                  <a:pt x="115" y="92"/>
                </a:cubicBezTo>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a:endParaRPr>
          </a:p>
        </p:txBody>
      </p:sp>
      <p:sp>
        <p:nvSpPr>
          <p:cNvPr id="42" name="Rectangle 16">
            <a:extLst>
              <a:ext uri="{FF2B5EF4-FFF2-40B4-BE49-F238E27FC236}">
                <a16:creationId xmlns:a16="http://schemas.microsoft.com/office/drawing/2014/main" id="{CC233F61-8E63-49F9-A0F0-A942A6AB9A3C}"/>
              </a:ext>
            </a:extLst>
          </p:cNvPr>
          <p:cNvSpPr/>
          <p:nvPr/>
        </p:nvSpPr>
        <p:spPr>
          <a:xfrm flipH="1">
            <a:off x="5094292" y="5294933"/>
            <a:ext cx="2243252" cy="794320"/>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3" name="Title 11">
            <a:extLst>
              <a:ext uri="{FF2B5EF4-FFF2-40B4-BE49-F238E27FC236}">
                <a16:creationId xmlns:a16="http://schemas.microsoft.com/office/drawing/2014/main" id="{579C8387-71A7-4443-87F5-66A904C3231B}"/>
              </a:ext>
            </a:extLst>
          </p:cNvPr>
          <p:cNvSpPr txBox="1">
            <a:spLocks/>
          </p:cNvSpPr>
          <p:nvPr/>
        </p:nvSpPr>
        <p:spPr>
          <a:xfrm flipH="1">
            <a:off x="5242625" y="492060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A910F"/>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srgbClr val="FA910F"/>
              </a:solidFill>
              <a:effectLst/>
              <a:uLnTx/>
              <a:uFillTx/>
              <a:latin typeface="思源黑体 CN Bold" panose="020B0800000000000000" pitchFamily="34" charset="-122"/>
              <a:ea typeface="思源黑体 CN Bold" panose="020B0800000000000000" pitchFamily="34" charset="-122"/>
            </a:endParaRPr>
          </a:p>
        </p:txBody>
      </p:sp>
      <p:sp>
        <p:nvSpPr>
          <p:cNvPr id="48" name="Freeform 21">
            <a:extLst>
              <a:ext uri="{FF2B5EF4-FFF2-40B4-BE49-F238E27FC236}">
                <a16:creationId xmlns:a16="http://schemas.microsoft.com/office/drawing/2014/main" id="{056182E4-0290-488B-9B11-AE23014FA328}"/>
              </a:ext>
            </a:extLst>
          </p:cNvPr>
          <p:cNvSpPr/>
          <p:nvPr/>
        </p:nvSpPr>
        <p:spPr>
          <a:xfrm flipV="1">
            <a:off x="9346620" y="2699880"/>
            <a:ext cx="1583268" cy="1945361"/>
          </a:xfrm>
          <a:custGeom>
            <a:avLst/>
            <a:gdLst>
              <a:gd name="connsiteX0" fmla="*/ 0 w 1600200"/>
              <a:gd name="connsiteY0" fmla="*/ 800100 h 1600200"/>
              <a:gd name="connsiteX1" fmla="*/ 234345 w 1600200"/>
              <a:gd name="connsiteY1" fmla="*/ 234344 h 1600200"/>
              <a:gd name="connsiteX2" fmla="*/ 800102 w 1600200"/>
              <a:gd name="connsiteY2" fmla="*/ 1 h 1600200"/>
              <a:gd name="connsiteX3" fmla="*/ 1365858 w 1600200"/>
              <a:gd name="connsiteY3" fmla="*/ 234346 h 1600200"/>
              <a:gd name="connsiteX4" fmla="*/ 1600201 w 1600200"/>
              <a:gd name="connsiteY4" fmla="*/ 800103 h 1600200"/>
              <a:gd name="connsiteX5" fmla="*/ 1365857 w 1600200"/>
              <a:gd name="connsiteY5" fmla="*/ 1365859 h 1600200"/>
              <a:gd name="connsiteX6" fmla="*/ 800101 w 1600200"/>
              <a:gd name="connsiteY6" fmla="*/ 1600203 h 1600200"/>
              <a:gd name="connsiteX7" fmla="*/ 234345 w 1600200"/>
              <a:gd name="connsiteY7" fmla="*/ 1365859 h 1600200"/>
              <a:gd name="connsiteX8" fmla="*/ 2 w 1600200"/>
              <a:gd name="connsiteY8" fmla="*/ 800102 h 1600200"/>
              <a:gd name="connsiteX9" fmla="*/ 0 w 1600200"/>
              <a:gd name="connsiteY9" fmla="*/ 800100 h 1600200"/>
              <a:gd name="connsiteX0" fmla="*/ 0 w 1600201"/>
              <a:gd name="connsiteY0" fmla="*/ 1166064 h 1966167"/>
              <a:gd name="connsiteX1" fmla="*/ 234345 w 1600201"/>
              <a:gd name="connsiteY1" fmla="*/ 600308 h 1966167"/>
              <a:gd name="connsiteX2" fmla="*/ 800102 w 1600201"/>
              <a:gd name="connsiteY2" fmla="*/ 0 h 1966167"/>
              <a:gd name="connsiteX3" fmla="*/ 1365858 w 1600201"/>
              <a:gd name="connsiteY3" fmla="*/ 600310 h 1966167"/>
              <a:gd name="connsiteX4" fmla="*/ 1600201 w 1600201"/>
              <a:gd name="connsiteY4" fmla="*/ 1166067 h 1966167"/>
              <a:gd name="connsiteX5" fmla="*/ 1365857 w 1600201"/>
              <a:gd name="connsiteY5" fmla="*/ 1731823 h 1966167"/>
              <a:gd name="connsiteX6" fmla="*/ 800101 w 1600201"/>
              <a:gd name="connsiteY6" fmla="*/ 1966167 h 1966167"/>
              <a:gd name="connsiteX7" fmla="*/ 234345 w 1600201"/>
              <a:gd name="connsiteY7" fmla="*/ 1731823 h 1966167"/>
              <a:gd name="connsiteX8" fmla="*/ 2 w 1600201"/>
              <a:gd name="connsiteY8" fmla="*/ 1166066 h 1966167"/>
              <a:gd name="connsiteX9" fmla="*/ 0 w 1600201"/>
              <a:gd name="connsiteY9" fmla="*/ 1166064 h 196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0201" h="1966167">
                <a:moveTo>
                  <a:pt x="0" y="1166064"/>
                </a:moveTo>
                <a:cubicBezTo>
                  <a:pt x="0" y="953864"/>
                  <a:pt x="100995" y="794652"/>
                  <a:pt x="234345" y="600308"/>
                </a:cubicBezTo>
                <a:cubicBezTo>
                  <a:pt x="367695" y="405964"/>
                  <a:pt x="587902" y="0"/>
                  <a:pt x="800102" y="0"/>
                </a:cubicBezTo>
                <a:cubicBezTo>
                  <a:pt x="1012302" y="0"/>
                  <a:pt x="1232508" y="405965"/>
                  <a:pt x="1365858" y="600310"/>
                </a:cubicBezTo>
                <a:cubicBezTo>
                  <a:pt x="1499208" y="794655"/>
                  <a:pt x="1600201" y="953867"/>
                  <a:pt x="1600201" y="1166067"/>
                </a:cubicBezTo>
                <a:cubicBezTo>
                  <a:pt x="1600201" y="1378267"/>
                  <a:pt x="1515905" y="1581775"/>
                  <a:pt x="1365857" y="1731823"/>
                </a:cubicBezTo>
                <a:cubicBezTo>
                  <a:pt x="1215809" y="1881871"/>
                  <a:pt x="1012300" y="1966167"/>
                  <a:pt x="800101" y="1966167"/>
                </a:cubicBezTo>
                <a:cubicBezTo>
                  <a:pt x="587901" y="1966167"/>
                  <a:pt x="384393" y="1881871"/>
                  <a:pt x="234345" y="1731823"/>
                </a:cubicBezTo>
                <a:cubicBezTo>
                  <a:pt x="84297" y="1581775"/>
                  <a:pt x="1" y="1378266"/>
                  <a:pt x="2" y="1166066"/>
                </a:cubicBezTo>
                <a:lnTo>
                  <a:pt x="0" y="1166064"/>
                </a:lnTo>
                <a:close/>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49" name="Freeform 153">
            <a:extLst>
              <a:ext uri="{FF2B5EF4-FFF2-40B4-BE49-F238E27FC236}">
                <a16:creationId xmlns:a16="http://schemas.microsoft.com/office/drawing/2014/main" id="{BC6D23F5-96A1-4111-862F-510BC74E1AF8}"/>
              </a:ext>
            </a:extLst>
          </p:cNvPr>
          <p:cNvSpPr>
            <a:spLocks noEditPoints="1"/>
          </p:cNvSpPr>
          <p:nvPr/>
        </p:nvSpPr>
        <p:spPr bwMode="auto">
          <a:xfrm>
            <a:off x="9833453" y="3205836"/>
            <a:ext cx="609600" cy="618028"/>
          </a:xfrm>
          <a:custGeom>
            <a:avLst/>
            <a:gdLst/>
            <a:ahLst/>
            <a:cxnLst>
              <a:cxn ang="0">
                <a:pos x="0" y="59"/>
              </a:cxn>
              <a:cxn ang="0">
                <a:pos x="118" y="59"/>
              </a:cxn>
              <a:cxn ang="0">
                <a:pos x="111" y="57"/>
              </a:cxn>
              <a:cxn ang="0">
                <a:pos x="83" y="33"/>
              </a:cxn>
              <a:cxn ang="0">
                <a:pos x="111" y="57"/>
              </a:cxn>
              <a:cxn ang="0">
                <a:pos x="41" y="91"/>
              </a:cxn>
              <a:cxn ang="0">
                <a:pos x="57" y="111"/>
              </a:cxn>
              <a:cxn ang="0">
                <a:pos x="61" y="8"/>
              </a:cxn>
              <a:cxn ang="0">
                <a:pos x="61" y="34"/>
              </a:cxn>
              <a:cxn ang="0">
                <a:pos x="61" y="8"/>
              </a:cxn>
              <a:cxn ang="0">
                <a:pos x="95" y="22"/>
              </a:cxn>
              <a:cxn ang="0">
                <a:pos x="67" y="8"/>
              </a:cxn>
              <a:cxn ang="0">
                <a:pos x="57" y="34"/>
              </a:cxn>
              <a:cxn ang="0">
                <a:pos x="57" y="8"/>
              </a:cxn>
              <a:cxn ang="0">
                <a:pos x="36" y="30"/>
              </a:cxn>
              <a:cxn ang="0">
                <a:pos x="50" y="8"/>
              </a:cxn>
              <a:cxn ang="0">
                <a:pos x="38" y="35"/>
              </a:cxn>
              <a:cxn ang="0">
                <a:pos x="57" y="57"/>
              </a:cxn>
              <a:cxn ang="0">
                <a:pos x="38" y="35"/>
              </a:cxn>
              <a:cxn ang="0">
                <a:pos x="57" y="84"/>
              </a:cxn>
              <a:cxn ang="0">
                <a:pos x="34" y="61"/>
              </a:cxn>
              <a:cxn ang="0">
                <a:pos x="50" y="110"/>
              </a:cxn>
              <a:cxn ang="0">
                <a:pos x="38" y="92"/>
              </a:cxn>
              <a:cxn ang="0">
                <a:pos x="61" y="111"/>
              </a:cxn>
              <a:cxn ang="0">
                <a:pos x="77" y="91"/>
              </a:cxn>
              <a:cxn ang="0">
                <a:pos x="61" y="111"/>
              </a:cxn>
              <a:cxn ang="0">
                <a:pos x="93" y="99"/>
              </a:cxn>
              <a:cxn ang="0">
                <a:pos x="80" y="92"/>
              </a:cxn>
              <a:cxn ang="0">
                <a:pos x="61" y="84"/>
              </a:cxn>
              <a:cxn ang="0">
                <a:pos x="84" y="61"/>
              </a:cxn>
              <a:cxn ang="0">
                <a:pos x="61" y="57"/>
              </a:cxn>
              <a:cxn ang="0">
                <a:pos x="80" y="35"/>
              </a:cxn>
              <a:cxn ang="0">
                <a:pos x="61" y="57"/>
              </a:cxn>
              <a:cxn ang="0">
                <a:pos x="35" y="33"/>
              </a:cxn>
              <a:cxn ang="0">
                <a:pos x="7" y="57"/>
              </a:cxn>
              <a:cxn ang="0">
                <a:pos x="7" y="61"/>
              </a:cxn>
              <a:cxn ang="0">
                <a:pos x="36" y="89"/>
              </a:cxn>
              <a:cxn ang="0">
                <a:pos x="7" y="61"/>
              </a:cxn>
              <a:cxn ang="0">
                <a:pos x="82" y="89"/>
              </a:cxn>
              <a:cxn ang="0">
                <a:pos x="111" y="61"/>
              </a:cxn>
              <a:cxn ang="0">
                <a:pos x="95" y="96"/>
              </a:cxn>
            </a:cxnLst>
            <a:rect l="0" t="0" r="r" b="b"/>
            <a:pathLst>
              <a:path w="118" h="119">
                <a:moveTo>
                  <a:pt x="59" y="0"/>
                </a:moveTo>
                <a:cubicBezTo>
                  <a:pt x="26" y="0"/>
                  <a:pt x="0" y="27"/>
                  <a:pt x="0" y="59"/>
                </a:cubicBezTo>
                <a:cubicBezTo>
                  <a:pt x="0" y="92"/>
                  <a:pt x="26" y="119"/>
                  <a:pt x="59" y="119"/>
                </a:cubicBezTo>
                <a:cubicBezTo>
                  <a:pt x="92" y="119"/>
                  <a:pt x="118" y="92"/>
                  <a:pt x="118" y="59"/>
                </a:cubicBezTo>
                <a:cubicBezTo>
                  <a:pt x="118" y="27"/>
                  <a:pt x="92" y="0"/>
                  <a:pt x="59" y="0"/>
                </a:cubicBezTo>
                <a:close/>
                <a:moveTo>
                  <a:pt x="111" y="57"/>
                </a:moveTo>
                <a:cubicBezTo>
                  <a:pt x="88" y="57"/>
                  <a:pt x="88" y="57"/>
                  <a:pt x="88" y="57"/>
                </a:cubicBezTo>
                <a:cubicBezTo>
                  <a:pt x="87" y="49"/>
                  <a:pt x="86" y="41"/>
                  <a:pt x="83" y="33"/>
                </a:cubicBezTo>
                <a:cubicBezTo>
                  <a:pt x="88" y="31"/>
                  <a:pt x="93" y="28"/>
                  <a:pt x="98" y="25"/>
                </a:cubicBezTo>
                <a:cubicBezTo>
                  <a:pt x="105" y="34"/>
                  <a:pt x="110" y="45"/>
                  <a:pt x="111" y="57"/>
                </a:cubicBezTo>
                <a:close/>
                <a:moveTo>
                  <a:pt x="57" y="111"/>
                </a:moveTo>
                <a:cubicBezTo>
                  <a:pt x="50" y="106"/>
                  <a:pt x="45" y="99"/>
                  <a:pt x="41" y="91"/>
                </a:cubicBezTo>
                <a:cubicBezTo>
                  <a:pt x="46" y="89"/>
                  <a:pt x="52" y="88"/>
                  <a:pt x="57" y="88"/>
                </a:cubicBezTo>
                <a:cubicBezTo>
                  <a:pt x="57" y="111"/>
                  <a:pt x="57" y="111"/>
                  <a:pt x="57" y="111"/>
                </a:cubicBezTo>
                <a:cubicBezTo>
                  <a:pt x="57" y="111"/>
                  <a:pt x="57" y="111"/>
                  <a:pt x="57" y="111"/>
                </a:cubicBezTo>
                <a:close/>
                <a:moveTo>
                  <a:pt x="61" y="8"/>
                </a:moveTo>
                <a:cubicBezTo>
                  <a:pt x="68" y="14"/>
                  <a:pt x="74" y="22"/>
                  <a:pt x="78" y="31"/>
                </a:cubicBezTo>
                <a:cubicBezTo>
                  <a:pt x="73" y="33"/>
                  <a:pt x="67" y="34"/>
                  <a:pt x="61" y="34"/>
                </a:cubicBezTo>
                <a:cubicBezTo>
                  <a:pt x="61" y="8"/>
                  <a:pt x="61" y="8"/>
                  <a:pt x="61" y="8"/>
                </a:cubicBezTo>
                <a:cubicBezTo>
                  <a:pt x="61" y="8"/>
                  <a:pt x="61" y="8"/>
                  <a:pt x="61" y="8"/>
                </a:cubicBezTo>
                <a:close/>
                <a:moveTo>
                  <a:pt x="67" y="8"/>
                </a:moveTo>
                <a:cubicBezTo>
                  <a:pt x="78" y="10"/>
                  <a:pt x="88" y="15"/>
                  <a:pt x="95" y="22"/>
                </a:cubicBezTo>
                <a:cubicBezTo>
                  <a:pt x="91" y="25"/>
                  <a:pt x="87" y="28"/>
                  <a:pt x="82" y="30"/>
                </a:cubicBezTo>
                <a:cubicBezTo>
                  <a:pt x="78" y="22"/>
                  <a:pt x="73" y="14"/>
                  <a:pt x="67" y="8"/>
                </a:cubicBezTo>
                <a:close/>
                <a:moveTo>
                  <a:pt x="57" y="8"/>
                </a:moveTo>
                <a:cubicBezTo>
                  <a:pt x="57" y="34"/>
                  <a:pt x="57" y="34"/>
                  <a:pt x="57" y="34"/>
                </a:cubicBezTo>
                <a:cubicBezTo>
                  <a:pt x="51" y="34"/>
                  <a:pt x="45" y="33"/>
                  <a:pt x="40" y="31"/>
                </a:cubicBezTo>
                <a:cubicBezTo>
                  <a:pt x="44" y="22"/>
                  <a:pt x="50" y="14"/>
                  <a:pt x="57" y="8"/>
                </a:cubicBezTo>
                <a:cubicBezTo>
                  <a:pt x="57" y="8"/>
                  <a:pt x="57" y="8"/>
                  <a:pt x="57" y="8"/>
                </a:cubicBezTo>
                <a:close/>
                <a:moveTo>
                  <a:pt x="36" y="30"/>
                </a:moveTo>
                <a:cubicBezTo>
                  <a:pt x="31" y="28"/>
                  <a:pt x="27" y="25"/>
                  <a:pt x="23" y="22"/>
                </a:cubicBezTo>
                <a:cubicBezTo>
                  <a:pt x="30" y="15"/>
                  <a:pt x="40" y="10"/>
                  <a:pt x="50" y="8"/>
                </a:cubicBezTo>
                <a:cubicBezTo>
                  <a:pt x="45" y="14"/>
                  <a:pt x="40" y="22"/>
                  <a:pt x="36" y="30"/>
                </a:cubicBezTo>
                <a:close/>
                <a:moveTo>
                  <a:pt x="38" y="35"/>
                </a:moveTo>
                <a:cubicBezTo>
                  <a:pt x="44" y="37"/>
                  <a:pt x="50" y="38"/>
                  <a:pt x="57" y="38"/>
                </a:cubicBezTo>
                <a:cubicBezTo>
                  <a:pt x="57" y="57"/>
                  <a:pt x="57" y="57"/>
                  <a:pt x="57" y="57"/>
                </a:cubicBezTo>
                <a:cubicBezTo>
                  <a:pt x="34" y="57"/>
                  <a:pt x="34" y="57"/>
                  <a:pt x="34" y="57"/>
                </a:cubicBezTo>
                <a:cubicBezTo>
                  <a:pt x="34" y="49"/>
                  <a:pt x="36" y="42"/>
                  <a:pt x="38" y="35"/>
                </a:cubicBezTo>
                <a:close/>
                <a:moveTo>
                  <a:pt x="57" y="61"/>
                </a:moveTo>
                <a:cubicBezTo>
                  <a:pt x="57" y="84"/>
                  <a:pt x="57" y="84"/>
                  <a:pt x="57" y="84"/>
                </a:cubicBezTo>
                <a:cubicBezTo>
                  <a:pt x="51" y="85"/>
                  <a:pt x="45" y="86"/>
                  <a:pt x="40" y="87"/>
                </a:cubicBezTo>
                <a:cubicBezTo>
                  <a:pt x="36" y="79"/>
                  <a:pt x="34" y="71"/>
                  <a:pt x="34" y="61"/>
                </a:cubicBezTo>
                <a:lnTo>
                  <a:pt x="57" y="61"/>
                </a:lnTo>
                <a:close/>
                <a:moveTo>
                  <a:pt x="50" y="110"/>
                </a:moveTo>
                <a:cubicBezTo>
                  <a:pt x="41" y="109"/>
                  <a:pt x="32" y="105"/>
                  <a:pt x="25" y="99"/>
                </a:cubicBezTo>
                <a:cubicBezTo>
                  <a:pt x="29" y="96"/>
                  <a:pt x="33" y="94"/>
                  <a:pt x="38" y="92"/>
                </a:cubicBezTo>
                <a:cubicBezTo>
                  <a:pt x="41" y="99"/>
                  <a:pt x="45" y="105"/>
                  <a:pt x="50" y="110"/>
                </a:cubicBezTo>
                <a:close/>
                <a:moveTo>
                  <a:pt x="61" y="111"/>
                </a:moveTo>
                <a:cubicBezTo>
                  <a:pt x="61" y="88"/>
                  <a:pt x="61" y="88"/>
                  <a:pt x="61" y="88"/>
                </a:cubicBezTo>
                <a:cubicBezTo>
                  <a:pt x="66" y="88"/>
                  <a:pt x="72" y="89"/>
                  <a:pt x="77" y="91"/>
                </a:cubicBezTo>
                <a:cubicBezTo>
                  <a:pt x="73" y="99"/>
                  <a:pt x="67" y="106"/>
                  <a:pt x="61" y="111"/>
                </a:cubicBezTo>
                <a:cubicBezTo>
                  <a:pt x="61" y="111"/>
                  <a:pt x="61" y="111"/>
                  <a:pt x="61" y="111"/>
                </a:cubicBezTo>
                <a:close/>
                <a:moveTo>
                  <a:pt x="80" y="92"/>
                </a:moveTo>
                <a:cubicBezTo>
                  <a:pt x="85" y="94"/>
                  <a:pt x="89" y="96"/>
                  <a:pt x="93" y="99"/>
                </a:cubicBezTo>
                <a:cubicBezTo>
                  <a:pt x="86" y="105"/>
                  <a:pt x="77" y="109"/>
                  <a:pt x="67" y="110"/>
                </a:cubicBezTo>
                <a:cubicBezTo>
                  <a:pt x="73" y="105"/>
                  <a:pt x="77" y="99"/>
                  <a:pt x="80" y="92"/>
                </a:cubicBezTo>
                <a:close/>
                <a:moveTo>
                  <a:pt x="78" y="87"/>
                </a:moveTo>
                <a:cubicBezTo>
                  <a:pt x="73" y="86"/>
                  <a:pt x="67" y="85"/>
                  <a:pt x="61" y="84"/>
                </a:cubicBezTo>
                <a:cubicBezTo>
                  <a:pt x="61" y="61"/>
                  <a:pt x="61" y="61"/>
                  <a:pt x="61" y="61"/>
                </a:cubicBezTo>
                <a:cubicBezTo>
                  <a:pt x="84" y="61"/>
                  <a:pt x="84" y="61"/>
                  <a:pt x="84" y="61"/>
                </a:cubicBezTo>
                <a:cubicBezTo>
                  <a:pt x="84" y="71"/>
                  <a:pt x="82" y="79"/>
                  <a:pt x="78" y="87"/>
                </a:cubicBezTo>
                <a:close/>
                <a:moveTo>
                  <a:pt x="61" y="57"/>
                </a:moveTo>
                <a:cubicBezTo>
                  <a:pt x="61" y="38"/>
                  <a:pt x="61" y="38"/>
                  <a:pt x="61" y="38"/>
                </a:cubicBezTo>
                <a:cubicBezTo>
                  <a:pt x="67" y="38"/>
                  <a:pt x="74" y="37"/>
                  <a:pt x="80" y="35"/>
                </a:cubicBezTo>
                <a:cubicBezTo>
                  <a:pt x="82" y="42"/>
                  <a:pt x="84" y="49"/>
                  <a:pt x="84" y="57"/>
                </a:cubicBezTo>
                <a:lnTo>
                  <a:pt x="61" y="57"/>
                </a:lnTo>
                <a:close/>
                <a:moveTo>
                  <a:pt x="20" y="25"/>
                </a:moveTo>
                <a:cubicBezTo>
                  <a:pt x="25" y="28"/>
                  <a:pt x="30" y="31"/>
                  <a:pt x="35" y="33"/>
                </a:cubicBezTo>
                <a:cubicBezTo>
                  <a:pt x="32" y="41"/>
                  <a:pt x="30" y="49"/>
                  <a:pt x="30" y="57"/>
                </a:cubicBezTo>
                <a:cubicBezTo>
                  <a:pt x="7" y="57"/>
                  <a:pt x="7" y="57"/>
                  <a:pt x="7" y="57"/>
                </a:cubicBezTo>
                <a:cubicBezTo>
                  <a:pt x="8" y="45"/>
                  <a:pt x="13" y="34"/>
                  <a:pt x="20" y="25"/>
                </a:cubicBezTo>
                <a:close/>
                <a:moveTo>
                  <a:pt x="7" y="61"/>
                </a:moveTo>
                <a:cubicBezTo>
                  <a:pt x="30" y="61"/>
                  <a:pt x="30" y="61"/>
                  <a:pt x="30" y="61"/>
                </a:cubicBezTo>
                <a:cubicBezTo>
                  <a:pt x="31" y="71"/>
                  <a:pt x="33" y="80"/>
                  <a:pt x="36" y="89"/>
                </a:cubicBezTo>
                <a:cubicBezTo>
                  <a:pt x="31" y="91"/>
                  <a:pt x="27" y="93"/>
                  <a:pt x="22" y="96"/>
                </a:cubicBezTo>
                <a:cubicBezTo>
                  <a:pt x="13" y="87"/>
                  <a:pt x="8" y="75"/>
                  <a:pt x="7" y="61"/>
                </a:cubicBezTo>
                <a:close/>
                <a:moveTo>
                  <a:pt x="95" y="96"/>
                </a:moveTo>
                <a:cubicBezTo>
                  <a:pt x="91" y="93"/>
                  <a:pt x="87" y="91"/>
                  <a:pt x="82" y="89"/>
                </a:cubicBezTo>
                <a:cubicBezTo>
                  <a:pt x="85" y="80"/>
                  <a:pt x="87" y="71"/>
                  <a:pt x="88" y="61"/>
                </a:cubicBezTo>
                <a:cubicBezTo>
                  <a:pt x="111" y="61"/>
                  <a:pt x="111" y="61"/>
                  <a:pt x="111" y="61"/>
                </a:cubicBezTo>
                <a:cubicBezTo>
                  <a:pt x="110" y="75"/>
                  <a:pt x="104" y="87"/>
                  <a:pt x="95" y="96"/>
                </a:cubicBezTo>
                <a:close/>
                <a:moveTo>
                  <a:pt x="95" y="96"/>
                </a:moveTo>
                <a:cubicBezTo>
                  <a:pt x="95" y="96"/>
                  <a:pt x="95" y="96"/>
                  <a:pt x="95" y="96"/>
                </a:cubicBezTo>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a:endParaRPr>
          </a:p>
        </p:txBody>
      </p:sp>
      <p:sp>
        <p:nvSpPr>
          <p:cNvPr id="51" name="Rectangle 16">
            <a:extLst>
              <a:ext uri="{FF2B5EF4-FFF2-40B4-BE49-F238E27FC236}">
                <a16:creationId xmlns:a16="http://schemas.microsoft.com/office/drawing/2014/main" id="{F6BA5A7B-5E48-4C5A-B041-09C05802476C}"/>
              </a:ext>
            </a:extLst>
          </p:cNvPr>
          <p:cNvSpPr/>
          <p:nvPr/>
        </p:nvSpPr>
        <p:spPr>
          <a:xfrm flipH="1">
            <a:off x="9016627" y="5294933"/>
            <a:ext cx="2243252" cy="794320"/>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52" name="Title 11">
            <a:extLst>
              <a:ext uri="{FF2B5EF4-FFF2-40B4-BE49-F238E27FC236}">
                <a16:creationId xmlns:a16="http://schemas.microsoft.com/office/drawing/2014/main" id="{9ABD2440-6833-4656-9F9E-930A9B07CE8D}"/>
              </a:ext>
            </a:extLst>
          </p:cNvPr>
          <p:cNvSpPr txBox="1">
            <a:spLocks/>
          </p:cNvSpPr>
          <p:nvPr/>
        </p:nvSpPr>
        <p:spPr>
          <a:xfrm flipH="1">
            <a:off x="9164960" y="492060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A910F"/>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srgbClr val="FA910F"/>
              </a:solidFill>
              <a:effectLst/>
              <a:uLnTx/>
              <a:uFillTx/>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24578690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片包含 室内, 天花板, 桌子, 窗户&#10;&#10;描述已自动生成">
            <a:extLst>
              <a:ext uri="{FF2B5EF4-FFF2-40B4-BE49-F238E27FC236}">
                <a16:creationId xmlns:a16="http://schemas.microsoft.com/office/drawing/2014/main" id="{593AF9B8-DC79-4D57-B85A-AD33A1FC25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矩形 10">
            <a:extLst>
              <a:ext uri="{FF2B5EF4-FFF2-40B4-BE49-F238E27FC236}">
                <a16:creationId xmlns:a16="http://schemas.microsoft.com/office/drawing/2014/main" id="{4F802C52-1F47-4E83-8991-09E72C2A22DB}"/>
              </a:ext>
            </a:extLst>
          </p:cNvPr>
          <p:cNvSpPr/>
          <p:nvPr/>
        </p:nvSpPr>
        <p:spPr>
          <a:xfrm flipH="1">
            <a:off x="0" y="0"/>
            <a:ext cx="12192000" cy="6858000"/>
          </a:xfrm>
          <a:prstGeom prst="rect">
            <a:avLst/>
          </a:prstGeom>
          <a:gradFill flip="none" rotWithShape="1">
            <a:gsLst>
              <a:gs pos="100000">
                <a:srgbClr val="F26B2A">
                  <a:alpha val="80000"/>
                </a:srgbClr>
              </a:gs>
              <a:gs pos="0">
                <a:srgbClr val="FDC830">
                  <a:alpha val="80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panose="020B0503020204020204" pitchFamily="34" charset="-122"/>
              <a:cs typeface="+mn-cs"/>
            </a:endParaRPr>
          </a:p>
        </p:txBody>
      </p:sp>
      <p:sp>
        <p:nvSpPr>
          <p:cNvPr id="36" name="矩形 35">
            <a:extLst>
              <a:ext uri="{FF2B5EF4-FFF2-40B4-BE49-F238E27FC236}">
                <a16:creationId xmlns:a16="http://schemas.microsoft.com/office/drawing/2014/main" id="{720E1144-9258-456A-8CEC-C97B1008296A}"/>
              </a:ext>
            </a:extLst>
          </p:cNvPr>
          <p:cNvSpPr/>
          <p:nvPr/>
        </p:nvSpPr>
        <p:spPr>
          <a:xfrm>
            <a:off x="166914" y="144463"/>
            <a:ext cx="11858172" cy="6569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8" name="椭圆 37">
            <a:extLst>
              <a:ext uri="{FF2B5EF4-FFF2-40B4-BE49-F238E27FC236}">
                <a16:creationId xmlns:a16="http://schemas.microsoft.com/office/drawing/2014/main" id="{B6AFEC6E-BAC7-465B-9708-258384645DCB}"/>
              </a:ext>
            </a:extLst>
          </p:cNvPr>
          <p:cNvSpPr/>
          <p:nvPr/>
        </p:nvSpPr>
        <p:spPr>
          <a:xfrm>
            <a:off x="459458" y="339525"/>
            <a:ext cx="643646" cy="643645"/>
          </a:xfrm>
          <a:prstGeom prst="ellipse">
            <a:avLst/>
          </a:prstGeom>
          <a:gradFill>
            <a:gsLst>
              <a:gs pos="100000">
                <a:srgbClr val="F26B2A"/>
              </a:gs>
              <a:gs pos="0">
                <a:srgbClr val="FDC830"/>
              </a:gs>
            </a:gsLst>
            <a:lin ang="27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优设标题黑" panose="00000500000000000000" pitchFamily="2" charset="-122"/>
              <a:ea typeface="优设标题黑" panose="00000500000000000000" pitchFamily="2" charset="-122"/>
              <a:cs typeface="+mn-cs"/>
            </a:endParaRPr>
          </a:p>
        </p:txBody>
      </p:sp>
      <p:sp>
        <p:nvSpPr>
          <p:cNvPr id="39" name="文本框 38">
            <a:extLst>
              <a:ext uri="{FF2B5EF4-FFF2-40B4-BE49-F238E27FC236}">
                <a16:creationId xmlns:a16="http://schemas.microsoft.com/office/drawing/2014/main" id="{EE9CD1F5-FFD0-4F9A-AB86-22713DB47AFE}"/>
              </a:ext>
            </a:extLst>
          </p:cNvPr>
          <p:cNvSpPr txBox="1"/>
          <p:nvPr/>
        </p:nvSpPr>
        <p:spPr>
          <a:xfrm>
            <a:off x="459462" y="476681"/>
            <a:ext cx="64363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rPr>
              <a:t>01</a:t>
            </a:r>
            <a:endParaRPr kumimoji="0" lang="zh-CN" altLang="en-US"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40" name="文本框 39">
            <a:extLst>
              <a:ext uri="{FF2B5EF4-FFF2-40B4-BE49-F238E27FC236}">
                <a16:creationId xmlns:a16="http://schemas.microsoft.com/office/drawing/2014/main" id="{D9D14F97-E0DC-4AB6-9F18-AE82FED6F4B6}"/>
              </a:ext>
            </a:extLst>
          </p:cNvPr>
          <p:cNvSpPr txBox="1"/>
          <p:nvPr/>
        </p:nvSpPr>
        <p:spPr>
          <a:xfrm>
            <a:off x="1229000" y="385694"/>
            <a:ext cx="1770659"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a:gsLst>
                    <a:gs pos="100000">
                      <a:srgbClr val="F26B2A"/>
                    </a:gs>
                    <a:gs pos="0">
                      <a:srgbClr val="FDC830"/>
                    </a:gs>
                  </a:gsLst>
                  <a:lin ang="2700000" scaled="1"/>
                </a:gradFill>
                <a:uLnTx/>
                <a:uFillTx/>
                <a:latin typeface="胡晓波男神体" panose="02010600030101010101" pitchFamily="2" charset="-122"/>
                <a:ea typeface="胡晓波男神体" panose="02010600030101010101" pitchFamily="2" charset="-122"/>
                <a:cs typeface="胡晓波男神体" panose="02010600030101010101" pitchFamily="2" charset="-122"/>
              </a:rPr>
              <a:t>中国教育史</a:t>
            </a:r>
          </a:p>
        </p:txBody>
      </p:sp>
      <p:sp>
        <p:nvSpPr>
          <p:cNvPr id="41" name="文本框 40">
            <a:extLst>
              <a:ext uri="{FF2B5EF4-FFF2-40B4-BE49-F238E27FC236}">
                <a16:creationId xmlns:a16="http://schemas.microsoft.com/office/drawing/2014/main" id="{1961A296-8EF4-4164-A568-B8021AF75C81}"/>
              </a:ext>
            </a:extLst>
          </p:cNvPr>
          <p:cNvSpPr txBox="1"/>
          <p:nvPr/>
        </p:nvSpPr>
        <p:spPr>
          <a:xfrm>
            <a:off x="1245146" y="755026"/>
            <a:ext cx="2157000"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800" b="0" u="none" strike="noStrike" kern="1200" cap="none" spc="0" normalizeH="0" baseline="0" noProof="0" dirty="0">
                <a:ln>
                  <a:noFill/>
                </a:ln>
                <a:gradFill>
                  <a:gsLst>
                    <a:gs pos="100000">
                      <a:srgbClr val="F26B2A"/>
                    </a:gs>
                    <a:gs pos="0">
                      <a:srgbClr val="FDC830"/>
                    </a:gs>
                  </a:gsLst>
                  <a:lin ang="2700000" scaled="1"/>
                </a:gradFill>
                <a:uLnTx/>
                <a:uFillTx/>
                <a:latin typeface="思源黑体 CN Light" panose="020B0300000000000000" pitchFamily="34" charset="-122"/>
                <a:ea typeface="思源黑体 CN Light" panose="020B0300000000000000" pitchFamily="34" charset="-122"/>
                <a:cs typeface="+mn-cs"/>
              </a:rPr>
              <a:t>HISTORY OF CHINESE EDUCATION</a:t>
            </a:r>
            <a:endParaRPr kumimoji="0" lang="zh-CN" altLang="en-US" sz="800" b="0" u="none" strike="noStrike" kern="1200" cap="none" spc="0" normalizeH="0" baseline="0" noProof="0" dirty="0">
              <a:ln>
                <a:noFill/>
              </a:ln>
              <a:gradFill>
                <a:gsLst>
                  <a:gs pos="100000">
                    <a:srgbClr val="F26B2A"/>
                  </a:gs>
                  <a:gs pos="0">
                    <a:srgbClr val="FDC830"/>
                  </a:gs>
                </a:gsLst>
                <a:lin ang="2700000" scaled="1"/>
              </a:gradFill>
              <a:uLnTx/>
              <a:uFillTx/>
              <a:latin typeface="思源黑体 CN Light" panose="020B0300000000000000" pitchFamily="34" charset="-122"/>
              <a:ea typeface="思源黑体 CN Light" panose="020B0300000000000000" pitchFamily="34" charset="-122"/>
              <a:cs typeface="+mn-cs"/>
            </a:endParaRPr>
          </a:p>
        </p:txBody>
      </p:sp>
      <p:sp>
        <p:nvSpPr>
          <p:cNvPr id="13" name="Donut 11">
            <a:extLst>
              <a:ext uri="{FF2B5EF4-FFF2-40B4-BE49-F238E27FC236}">
                <a16:creationId xmlns:a16="http://schemas.microsoft.com/office/drawing/2014/main" id="{62F4B694-2412-4292-88BE-91488F76D160}"/>
              </a:ext>
            </a:extLst>
          </p:cNvPr>
          <p:cNvSpPr/>
          <p:nvPr/>
        </p:nvSpPr>
        <p:spPr>
          <a:xfrm>
            <a:off x="4438650" y="2129070"/>
            <a:ext cx="3314700" cy="3314700"/>
          </a:xfrm>
          <a:prstGeom prst="donut">
            <a:avLst>
              <a:gd name="adj" fmla="val 11109"/>
            </a:avLst>
          </a:prstGeom>
          <a:solidFill>
            <a:schemeClr val="bg1">
              <a:lumMod val="85000"/>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mn-ea"/>
              <a:cs typeface="+mn-cs"/>
            </a:endParaRPr>
          </a:p>
        </p:txBody>
      </p:sp>
      <p:sp>
        <p:nvSpPr>
          <p:cNvPr id="14" name="Oval 35">
            <a:extLst>
              <a:ext uri="{FF2B5EF4-FFF2-40B4-BE49-F238E27FC236}">
                <a16:creationId xmlns:a16="http://schemas.microsoft.com/office/drawing/2014/main" id="{2910A686-09F0-4721-8F27-9F9556E6CF84}"/>
              </a:ext>
            </a:extLst>
          </p:cNvPr>
          <p:cNvSpPr/>
          <p:nvPr/>
        </p:nvSpPr>
        <p:spPr>
          <a:xfrm>
            <a:off x="5708884" y="1869016"/>
            <a:ext cx="774233" cy="774233"/>
          </a:xfrm>
          <a:prstGeom prst="ellipse">
            <a:avLst/>
          </a:prstGeom>
          <a:gradFill>
            <a:gsLst>
              <a:gs pos="100000">
                <a:srgbClr val="F26B2A"/>
              </a:gs>
              <a:gs pos="0">
                <a:srgbClr val="FDC830"/>
              </a:gs>
            </a:gsLst>
            <a:lin ang="27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15" name="Oval 38">
            <a:extLst>
              <a:ext uri="{FF2B5EF4-FFF2-40B4-BE49-F238E27FC236}">
                <a16:creationId xmlns:a16="http://schemas.microsoft.com/office/drawing/2014/main" id="{B4354488-229F-4B9D-8E43-8F80B6C5B0C3}"/>
              </a:ext>
            </a:extLst>
          </p:cNvPr>
          <p:cNvSpPr/>
          <p:nvPr/>
        </p:nvSpPr>
        <p:spPr>
          <a:xfrm>
            <a:off x="7175734" y="3399304"/>
            <a:ext cx="774233" cy="774233"/>
          </a:xfrm>
          <a:prstGeom prst="ellipse">
            <a:avLst/>
          </a:pr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lang="en-US" sz="1600" kern="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16" name="Oval 40">
            <a:extLst>
              <a:ext uri="{FF2B5EF4-FFF2-40B4-BE49-F238E27FC236}">
                <a16:creationId xmlns:a16="http://schemas.microsoft.com/office/drawing/2014/main" id="{4ADFC5C9-28D0-4598-B6B9-81D098477502}"/>
              </a:ext>
            </a:extLst>
          </p:cNvPr>
          <p:cNvSpPr/>
          <p:nvPr/>
        </p:nvSpPr>
        <p:spPr>
          <a:xfrm>
            <a:off x="4213459" y="3399304"/>
            <a:ext cx="774233" cy="774233"/>
          </a:xfrm>
          <a:prstGeom prst="ellipse">
            <a:avLst/>
          </a:pr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lang="en-US" sz="1600" kern="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17" name="Oval 45">
            <a:extLst>
              <a:ext uri="{FF2B5EF4-FFF2-40B4-BE49-F238E27FC236}">
                <a16:creationId xmlns:a16="http://schemas.microsoft.com/office/drawing/2014/main" id="{F502374E-CEDD-4E73-9F5E-6356FE20E160}"/>
              </a:ext>
            </a:extLst>
          </p:cNvPr>
          <p:cNvSpPr/>
          <p:nvPr/>
        </p:nvSpPr>
        <p:spPr>
          <a:xfrm>
            <a:off x="5708884" y="4907491"/>
            <a:ext cx="774233" cy="774233"/>
          </a:xfrm>
          <a:prstGeom prst="ellipse">
            <a:avLst/>
          </a:prstGeom>
          <a:gradFill>
            <a:gsLst>
              <a:gs pos="100000">
                <a:srgbClr val="F26B2A"/>
              </a:gs>
              <a:gs pos="0">
                <a:srgbClr val="FDC830"/>
              </a:gs>
            </a:gsLst>
            <a:lin ang="27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18" name="Oval 66">
            <a:extLst>
              <a:ext uri="{FF2B5EF4-FFF2-40B4-BE49-F238E27FC236}">
                <a16:creationId xmlns:a16="http://schemas.microsoft.com/office/drawing/2014/main" id="{667CF12A-8DEA-48EF-9373-7DE0CDFD66CF}"/>
              </a:ext>
            </a:extLst>
          </p:cNvPr>
          <p:cNvSpPr/>
          <p:nvPr/>
        </p:nvSpPr>
        <p:spPr>
          <a:xfrm>
            <a:off x="5410200" y="3100620"/>
            <a:ext cx="1371600" cy="1371600"/>
          </a:xfrm>
          <a:prstGeom prst="ellipse">
            <a:avLst/>
          </a:prstGeom>
          <a:solidFill>
            <a:schemeClr val="bg1"/>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1" dirty="0">
                <a:solidFill>
                  <a:prstClr val="black">
                    <a:lumMod val="75000"/>
                    <a:lumOff val="25000"/>
                  </a:prstClr>
                </a:solidFill>
                <a:latin typeface="思源黑体 CN Bold" panose="020B0800000000000000" pitchFamily="34" charset="-122"/>
                <a:ea typeface="思源黑体 CN Bold" panose="020B0800000000000000" pitchFamily="34" charset="-122"/>
              </a:rPr>
              <a:t>您的</a:t>
            </a:r>
            <a:endParaRPr lang="en-US" altLang="zh-CN" sz="1600" b="1" dirty="0">
              <a:solidFill>
                <a:prstClr val="black">
                  <a:lumMod val="75000"/>
                  <a:lumOff val="25000"/>
                </a:prstClr>
              </a:solidFill>
              <a:latin typeface="思源黑体 CN Bold" panose="020B0800000000000000" pitchFamily="34" charset="-122"/>
              <a:ea typeface="思源黑体 CN Bold" panose="020B0800000000000000"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1" dirty="0">
                <a:solidFill>
                  <a:prstClr val="black">
                    <a:lumMod val="75000"/>
                    <a:lumOff val="25000"/>
                  </a:prstClr>
                </a:solidFill>
                <a:latin typeface="思源黑体 CN Bold" panose="020B0800000000000000" pitchFamily="34" charset="-122"/>
                <a:ea typeface="思源黑体 CN Bold" panose="020B0800000000000000" pitchFamily="34" charset="-122"/>
              </a:rPr>
              <a:t>标题</a:t>
            </a:r>
            <a:endParaRPr kumimoji="0" lang="en-US" sz="1600" b="1"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mn-ea"/>
              <a:cs typeface="+mn-cs"/>
            </a:endParaRPr>
          </a:p>
        </p:txBody>
      </p:sp>
      <p:sp>
        <p:nvSpPr>
          <p:cNvPr id="19" name="Arc 67">
            <a:extLst>
              <a:ext uri="{FF2B5EF4-FFF2-40B4-BE49-F238E27FC236}">
                <a16:creationId xmlns:a16="http://schemas.microsoft.com/office/drawing/2014/main" id="{CA2536C6-0C24-4FC8-91F8-F5CFC6784E62}"/>
              </a:ext>
            </a:extLst>
          </p:cNvPr>
          <p:cNvSpPr/>
          <p:nvPr/>
        </p:nvSpPr>
        <p:spPr>
          <a:xfrm>
            <a:off x="5410200" y="3100620"/>
            <a:ext cx="1371600" cy="1371600"/>
          </a:xfrm>
          <a:prstGeom prst="arc">
            <a:avLst>
              <a:gd name="adj1" fmla="val 10883891"/>
              <a:gd name="adj2" fmla="val 8361551"/>
            </a:avLst>
          </a:prstGeom>
          <a:noFill/>
          <a:ln w="38100">
            <a:solidFill>
              <a:srgbClr val="D254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mn-ea"/>
              <a:cs typeface="+mn-cs"/>
            </a:endParaRPr>
          </a:p>
        </p:txBody>
      </p:sp>
      <p:sp>
        <p:nvSpPr>
          <p:cNvPr id="20" name="Freeform 179">
            <a:extLst>
              <a:ext uri="{FF2B5EF4-FFF2-40B4-BE49-F238E27FC236}">
                <a16:creationId xmlns:a16="http://schemas.microsoft.com/office/drawing/2014/main" id="{8C78B2D3-79EB-407B-97C4-6594F80D6336}"/>
              </a:ext>
            </a:extLst>
          </p:cNvPr>
          <p:cNvSpPr>
            <a:spLocks noEditPoints="1"/>
          </p:cNvSpPr>
          <p:nvPr/>
        </p:nvSpPr>
        <p:spPr bwMode="auto">
          <a:xfrm>
            <a:off x="6025357" y="2114051"/>
            <a:ext cx="141287" cy="284163"/>
          </a:xfrm>
          <a:custGeom>
            <a:avLst/>
            <a:gdLst>
              <a:gd name="T0" fmla="*/ 178 w 448"/>
              <a:gd name="T1" fmla="*/ 468 h 897"/>
              <a:gd name="T2" fmla="*/ 180 w 448"/>
              <a:gd name="T3" fmla="*/ 460 h 897"/>
              <a:gd name="T4" fmla="*/ 176 w 448"/>
              <a:gd name="T5" fmla="*/ 455 h 897"/>
              <a:gd name="T6" fmla="*/ 171 w 448"/>
              <a:gd name="T7" fmla="*/ 451 h 897"/>
              <a:gd name="T8" fmla="*/ 165 w 448"/>
              <a:gd name="T9" fmla="*/ 449 h 897"/>
              <a:gd name="T10" fmla="*/ 131 w 448"/>
              <a:gd name="T11" fmla="*/ 30 h 897"/>
              <a:gd name="T12" fmla="*/ 227 w 448"/>
              <a:gd name="T13" fmla="*/ 306 h 897"/>
              <a:gd name="T14" fmla="*/ 224 w 448"/>
              <a:gd name="T15" fmla="*/ 314 h 897"/>
              <a:gd name="T16" fmla="*/ 226 w 448"/>
              <a:gd name="T17" fmla="*/ 321 h 897"/>
              <a:gd name="T18" fmla="*/ 232 w 448"/>
              <a:gd name="T19" fmla="*/ 327 h 897"/>
              <a:gd name="T20" fmla="*/ 239 w 448"/>
              <a:gd name="T21" fmla="*/ 329 h 897"/>
              <a:gd name="T22" fmla="*/ 84 w 448"/>
              <a:gd name="T23" fmla="*/ 797 h 897"/>
              <a:gd name="T24" fmla="*/ 266 w 448"/>
              <a:gd name="T25" fmla="*/ 299 h 897"/>
              <a:gd name="T26" fmla="*/ 448 w 448"/>
              <a:gd name="T27" fmla="*/ 20 h 897"/>
              <a:gd name="T28" fmla="*/ 448 w 448"/>
              <a:gd name="T29" fmla="*/ 12 h 897"/>
              <a:gd name="T30" fmla="*/ 444 w 448"/>
              <a:gd name="T31" fmla="*/ 5 h 897"/>
              <a:gd name="T32" fmla="*/ 437 w 448"/>
              <a:gd name="T33" fmla="*/ 0 h 897"/>
              <a:gd name="T34" fmla="*/ 120 w 448"/>
              <a:gd name="T35" fmla="*/ 0 h 897"/>
              <a:gd name="T36" fmla="*/ 110 w 448"/>
              <a:gd name="T37" fmla="*/ 4 h 897"/>
              <a:gd name="T38" fmla="*/ 105 w 448"/>
              <a:gd name="T39" fmla="*/ 12 h 897"/>
              <a:gd name="T40" fmla="*/ 0 w 448"/>
              <a:gd name="T41" fmla="*/ 463 h 897"/>
              <a:gd name="T42" fmla="*/ 1 w 448"/>
              <a:gd name="T43" fmla="*/ 470 h 897"/>
              <a:gd name="T44" fmla="*/ 5 w 448"/>
              <a:gd name="T45" fmla="*/ 475 h 897"/>
              <a:gd name="T46" fmla="*/ 12 w 448"/>
              <a:gd name="T47" fmla="*/ 478 h 897"/>
              <a:gd name="T48" fmla="*/ 144 w 448"/>
              <a:gd name="T49" fmla="*/ 478 h 897"/>
              <a:gd name="T50" fmla="*/ 30 w 448"/>
              <a:gd name="T51" fmla="*/ 883 h 897"/>
              <a:gd name="T52" fmla="*/ 34 w 448"/>
              <a:gd name="T53" fmla="*/ 892 h 897"/>
              <a:gd name="T54" fmla="*/ 42 w 448"/>
              <a:gd name="T55" fmla="*/ 897 h 897"/>
              <a:gd name="T56" fmla="*/ 48 w 448"/>
              <a:gd name="T57" fmla="*/ 897 h 897"/>
              <a:gd name="T58" fmla="*/ 54 w 448"/>
              <a:gd name="T59" fmla="*/ 893 h 897"/>
              <a:gd name="T60" fmla="*/ 446 w 448"/>
              <a:gd name="T61" fmla="*/ 322 h 897"/>
              <a:gd name="T62" fmla="*/ 448 w 448"/>
              <a:gd name="T63" fmla="*/ 315 h 897"/>
              <a:gd name="T64" fmla="*/ 447 w 448"/>
              <a:gd name="T65" fmla="*/ 307 h 897"/>
              <a:gd name="T66" fmla="*/ 441 w 448"/>
              <a:gd name="T67" fmla="*/ 301 h 897"/>
              <a:gd name="T68" fmla="*/ 433 w 448"/>
              <a:gd name="T69" fmla="*/ 299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8" h="897">
                <a:moveTo>
                  <a:pt x="84" y="797"/>
                </a:moveTo>
                <a:lnTo>
                  <a:pt x="178" y="468"/>
                </a:lnTo>
                <a:lnTo>
                  <a:pt x="180" y="465"/>
                </a:lnTo>
                <a:lnTo>
                  <a:pt x="180" y="460"/>
                </a:lnTo>
                <a:lnTo>
                  <a:pt x="178" y="457"/>
                </a:lnTo>
                <a:lnTo>
                  <a:pt x="176" y="455"/>
                </a:lnTo>
                <a:lnTo>
                  <a:pt x="174" y="452"/>
                </a:lnTo>
                <a:lnTo>
                  <a:pt x="171" y="451"/>
                </a:lnTo>
                <a:lnTo>
                  <a:pt x="168" y="449"/>
                </a:lnTo>
                <a:lnTo>
                  <a:pt x="165" y="449"/>
                </a:lnTo>
                <a:lnTo>
                  <a:pt x="34" y="449"/>
                </a:lnTo>
                <a:lnTo>
                  <a:pt x="131" y="30"/>
                </a:lnTo>
                <a:lnTo>
                  <a:pt x="406" y="30"/>
                </a:lnTo>
                <a:lnTo>
                  <a:pt x="227" y="306"/>
                </a:lnTo>
                <a:lnTo>
                  <a:pt x="224" y="310"/>
                </a:lnTo>
                <a:lnTo>
                  <a:pt x="224" y="314"/>
                </a:lnTo>
                <a:lnTo>
                  <a:pt x="224" y="318"/>
                </a:lnTo>
                <a:lnTo>
                  <a:pt x="226" y="321"/>
                </a:lnTo>
                <a:lnTo>
                  <a:pt x="229" y="324"/>
                </a:lnTo>
                <a:lnTo>
                  <a:pt x="232" y="327"/>
                </a:lnTo>
                <a:lnTo>
                  <a:pt x="235" y="329"/>
                </a:lnTo>
                <a:lnTo>
                  <a:pt x="239" y="329"/>
                </a:lnTo>
                <a:lnTo>
                  <a:pt x="405" y="329"/>
                </a:lnTo>
                <a:lnTo>
                  <a:pt x="84" y="797"/>
                </a:lnTo>
                <a:close/>
                <a:moveTo>
                  <a:pt x="433" y="299"/>
                </a:moveTo>
                <a:lnTo>
                  <a:pt x="266" y="299"/>
                </a:lnTo>
                <a:lnTo>
                  <a:pt x="446" y="24"/>
                </a:lnTo>
                <a:lnTo>
                  <a:pt x="448" y="20"/>
                </a:lnTo>
                <a:lnTo>
                  <a:pt x="448" y="15"/>
                </a:lnTo>
                <a:lnTo>
                  <a:pt x="448" y="12"/>
                </a:lnTo>
                <a:lnTo>
                  <a:pt x="447" y="8"/>
                </a:lnTo>
                <a:lnTo>
                  <a:pt x="444" y="5"/>
                </a:lnTo>
                <a:lnTo>
                  <a:pt x="441" y="3"/>
                </a:lnTo>
                <a:lnTo>
                  <a:pt x="437" y="0"/>
                </a:lnTo>
                <a:lnTo>
                  <a:pt x="433" y="0"/>
                </a:lnTo>
                <a:lnTo>
                  <a:pt x="120" y="0"/>
                </a:lnTo>
                <a:lnTo>
                  <a:pt x="114" y="2"/>
                </a:lnTo>
                <a:lnTo>
                  <a:pt x="110" y="4"/>
                </a:lnTo>
                <a:lnTo>
                  <a:pt x="107" y="7"/>
                </a:lnTo>
                <a:lnTo>
                  <a:pt x="105" y="12"/>
                </a:lnTo>
                <a:lnTo>
                  <a:pt x="1" y="460"/>
                </a:lnTo>
                <a:lnTo>
                  <a:pt x="0" y="463"/>
                </a:lnTo>
                <a:lnTo>
                  <a:pt x="0" y="467"/>
                </a:lnTo>
                <a:lnTo>
                  <a:pt x="1" y="470"/>
                </a:lnTo>
                <a:lnTo>
                  <a:pt x="3" y="473"/>
                </a:lnTo>
                <a:lnTo>
                  <a:pt x="5" y="475"/>
                </a:lnTo>
                <a:lnTo>
                  <a:pt x="8" y="477"/>
                </a:lnTo>
                <a:lnTo>
                  <a:pt x="12" y="478"/>
                </a:lnTo>
                <a:lnTo>
                  <a:pt x="15" y="478"/>
                </a:lnTo>
                <a:lnTo>
                  <a:pt x="144" y="478"/>
                </a:lnTo>
                <a:lnTo>
                  <a:pt x="31" y="877"/>
                </a:lnTo>
                <a:lnTo>
                  <a:pt x="30" y="883"/>
                </a:lnTo>
                <a:lnTo>
                  <a:pt x="31" y="888"/>
                </a:lnTo>
                <a:lnTo>
                  <a:pt x="34" y="892"/>
                </a:lnTo>
                <a:lnTo>
                  <a:pt x="38" y="895"/>
                </a:lnTo>
                <a:lnTo>
                  <a:pt x="42" y="897"/>
                </a:lnTo>
                <a:lnTo>
                  <a:pt x="45" y="897"/>
                </a:lnTo>
                <a:lnTo>
                  <a:pt x="48" y="897"/>
                </a:lnTo>
                <a:lnTo>
                  <a:pt x="51" y="895"/>
                </a:lnTo>
                <a:lnTo>
                  <a:pt x="54" y="893"/>
                </a:lnTo>
                <a:lnTo>
                  <a:pt x="58" y="890"/>
                </a:lnTo>
                <a:lnTo>
                  <a:pt x="446" y="322"/>
                </a:lnTo>
                <a:lnTo>
                  <a:pt x="448" y="319"/>
                </a:lnTo>
                <a:lnTo>
                  <a:pt x="448" y="315"/>
                </a:lnTo>
                <a:lnTo>
                  <a:pt x="448" y="311"/>
                </a:lnTo>
                <a:lnTo>
                  <a:pt x="447" y="307"/>
                </a:lnTo>
                <a:lnTo>
                  <a:pt x="444" y="304"/>
                </a:lnTo>
                <a:lnTo>
                  <a:pt x="441" y="301"/>
                </a:lnTo>
                <a:lnTo>
                  <a:pt x="437" y="300"/>
                </a:lnTo>
                <a:lnTo>
                  <a:pt x="433" y="299"/>
                </a:lnTo>
                <a:lnTo>
                  <a:pt x="433" y="29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mn-ea"/>
              <a:cs typeface="+mn-cs"/>
            </a:endParaRPr>
          </a:p>
        </p:txBody>
      </p:sp>
      <p:sp>
        <p:nvSpPr>
          <p:cNvPr id="33" name="Freeform 142">
            <a:extLst>
              <a:ext uri="{FF2B5EF4-FFF2-40B4-BE49-F238E27FC236}">
                <a16:creationId xmlns:a16="http://schemas.microsoft.com/office/drawing/2014/main" id="{C8A26AE1-4E04-45AA-9F5E-6FA6AD76B371}"/>
              </a:ext>
            </a:extLst>
          </p:cNvPr>
          <p:cNvSpPr>
            <a:spLocks noEditPoints="1"/>
          </p:cNvSpPr>
          <p:nvPr/>
        </p:nvSpPr>
        <p:spPr bwMode="auto">
          <a:xfrm>
            <a:off x="7419975" y="3671326"/>
            <a:ext cx="285750" cy="230188"/>
          </a:xfrm>
          <a:custGeom>
            <a:avLst/>
            <a:gdLst>
              <a:gd name="T0" fmla="*/ 260 w 902"/>
              <a:gd name="T1" fmla="*/ 444 h 722"/>
              <a:gd name="T2" fmla="*/ 251 w 902"/>
              <a:gd name="T3" fmla="*/ 375 h 722"/>
              <a:gd name="T4" fmla="*/ 369 w 902"/>
              <a:gd name="T5" fmla="*/ 301 h 722"/>
              <a:gd name="T6" fmla="*/ 422 w 902"/>
              <a:gd name="T7" fmla="*/ 282 h 722"/>
              <a:gd name="T8" fmla="*/ 450 w 902"/>
              <a:gd name="T9" fmla="*/ 235 h 722"/>
              <a:gd name="T10" fmla="*/ 871 w 902"/>
              <a:gd name="T11" fmla="*/ 415 h 722"/>
              <a:gd name="T12" fmla="*/ 827 w 902"/>
              <a:gd name="T13" fmla="*/ 451 h 722"/>
              <a:gd name="T14" fmla="*/ 663 w 902"/>
              <a:gd name="T15" fmla="*/ 568 h 722"/>
              <a:gd name="T16" fmla="*/ 491 w 902"/>
              <a:gd name="T17" fmla="*/ 572 h 722"/>
              <a:gd name="T18" fmla="*/ 377 w 902"/>
              <a:gd name="T19" fmla="*/ 581 h 722"/>
              <a:gd name="T20" fmla="*/ 382 w 902"/>
              <a:gd name="T21" fmla="*/ 599 h 722"/>
              <a:gd name="T22" fmla="*/ 512 w 902"/>
              <a:gd name="T23" fmla="*/ 610 h 722"/>
              <a:gd name="T24" fmla="*/ 524 w 902"/>
              <a:gd name="T25" fmla="*/ 664 h 722"/>
              <a:gd name="T26" fmla="*/ 436 w 902"/>
              <a:gd name="T27" fmla="*/ 692 h 722"/>
              <a:gd name="T28" fmla="*/ 110 w 902"/>
              <a:gd name="T29" fmla="*/ 660 h 722"/>
              <a:gd name="T30" fmla="*/ 39 w 902"/>
              <a:gd name="T31" fmla="*/ 564 h 722"/>
              <a:gd name="T32" fmla="*/ 34 w 902"/>
              <a:gd name="T33" fmla="*/ 333 h 722"/>
              <a:gd name="T34" fmla="*/ 72 w 902"/>
              <a:gd name="T35" fmla="*/ 234 h 722"/>
              <a:gd name="T36" fmla="*/ 140 w 902"/>
              <a:gd name="T37" fmla="*/ 175 h 722"/>
              <a:gd name="T38" fmla="*/ 240 w 902"/>
              <a:gd name="T39" fmla="*/ 151 h 722"/>
              <a:gd name="T40" fmla="*/ 416 w 902"/>
              <a:gd name="T41" fmla="*/ 177 h 722"/>
              <a:gd name="T42" fmla="*/ 419 w 902"/>
              <a:gd name="T43" fmla="*/ 236 h 722"/>
              <a:gd name="T44" fmla="*/ 392 w 902"/>
              <a:gd name="T45" fmla="*/ 265 h 722"/>
              <a:gd name="T46" fmla="*/ 273 w 902"/>
              <a:gd name="T47" fmla="*/ 277 h 722"/>
              <a:gd name="T48" fmla="*/ 214 w 902"/>
              <a:gd name="T49" fmla="*/ 369 h 722"/>
              <a:gd name="T50" fmla="*/ 171 w 902"/>
              <a:gd name="T51" fmla="*/ 391 h 722"/>
              <a:gd name="T52" fmla="*/ 151 w 902"/>
              <a:gd name="T53" fmla="*/ 401 h 722"/>
              <a:gd name="T54" fmla="*/ 156 w 902"/>
              <a:gd name="T55" fmla="*/ 419 h 722"/>
              <a:gd name="T56" fmla="*/ 210 w 902"/>
              <a:gd name="T57" fmla="*/ 410 h 722"/>
              <a:gd name="T58" fmla="*/ 229 w 902"/>
              <a:gd name="T59" fmla="*/ 455 h 722"/>
              <a:gd name="T60" fmla="*/ 271 w 902"/>
              <a:gd name="T61" fmla="*/ 480 h 722"/>
              <a:gd name="T62" fmla="*/ 671 w 902"/>
              <a:gd name="T63" fmla="*/ 490 h 722"/>
              <a:gd name="T64" fmla="*/ 240 w 902"/>
              <a:gd name="T65" fmla="*/ 67 h 722"/>
              <a:gd name="T66" fmla="*/ 270 w 902"/>
              <a:gd name="T67" fmla="*/ 32 h 722"/>
              <a:gd name="T68" fmla="*/ 863 w 902"/>
              <a:gd name="T69" fmla="*/ 52 h 722"/>
              <a:gd name="T70" fmla="*/ 419 w 902"/>
              <a:gd name="T71" fmla="*/ 139 h 722"/>
              <a:gd name="T72" fmla="*/ 240 w 902"/>
              <a:gd name="T73" fmla="*/ 120 h 722"/>
              <a:gd name="T74" fmla="*/ 251 w 902"/>
              <a:gd name="T75" fmla="*/ 6 h 722"/>
              <a:gd name="T76" fmla="*/ 217 w 902"/>
              <a:gd name="T77" fmla="*/ 35 h 722"/>
              <a:gd name="T78" fmla="*/ 191 w 902"/>
              <a:gd name="T79" fmla="*/ 126 h 722"/>
              <a:gd name="T80" fmla="*/ 66 w 902"/>
              <a:gd name="T81" fmla="*/ 193 h 722"/>
              <a:gd name="T82" fmla="*/ 23 w 902"/>
              <a:gd name="T83" fmla="*/ 263 h 722"/>
              <a:gd name="T84" fmla="*/ 1 w 902"/>
              <a:gd name="T85" fmla="*/ 359 h 722"/>
              <a:gd name="T86" fmla="*/ 4 w 902"/>
              <a:gd name="T87" fmla="*/ 553 h 722"/>
              <a:gd name="T88" fmla="*/ 78 w 902"/>
              <a:gd name="T89" fmla="*/ 673 h 722"/>
              <a:gd name="T90" fmla="*/ 190 w 902"/>
              <a:gd name="T91" fmla="*/ 721 h 722"/>
              <a:gd name="T92" fmla="*/ 501 w 902"/>
              <a:gd name="T93" fmla="*/ 721 h 722"/>
              <a:gd name="T94" fmla="*/ 537 w 902"/>
              <a:gd name="T95" fmla="*/ 701 h 722"/>
              <a:gd name="T96" fmla="*/ 553 w 902"/>
              <a:gd name="T97" fmla="*/ 623 h 722"/>
              <a:gd name="T98" fmla="*/ 675 w 902"/>
              <a:gd name="T99" fmla="*/ 596 h 722"/>
              <a:gd name="T100" fmla="*/ 712 w 902"/>
              <a:gd name="T101" fmla="*/ 562 h 722"/>
              <a:gd name="T102" fmla="*/ 720 w 902"/>
              <a:gd name="T103" fmla="*/ 515 h 722"/>
              <a:gd name="T104" fmla="*/ 841 w 902"/>
              <a:gd name="T105" fmla="*/ 480 h 722"/>
              <a:gd name="T106" fmla="*/ 884 w 902"/>
              <a:gd name="T107" fmla="*/ 454 h 722"/>
              <a:gd name="T108" fmla="*/ 902 w 902"/>
              <a:gd name="T109" fmla="*/ 406 h 722"/>
              <a:gd name="T110" fmla="*/ 888 w 902"/>
              <a:gd name="T111" fmla="*/ 35 h 722"/>
              <a:gd name="T112" fmla="*/ 848 w 902"/>
              <a:gd name="T113" fmla="*/ 5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02" h="722">
                <a:moveTo>
                  <a:pt x="827" y="451"/>
                </a:moveTo>
                <a:lnTo>
                  <a:pt x="646" y="451"/>
                </a:lnTo>
                <a:lnTo>
                  <a:pt x="391" y="451"/>
                </a:lnTo>
                <a:lnTo>
                  <a:pt x="285" y="451"/>
                </a:lnTo>
                <a:lnTo>
                  <a:pt x="276" y="450"/>
                </a:lnTo>
                <a:lnTo>
                  <a:pt x="269" y="448"/>
                </a:lnTo>
                <a:lnTo>
                  <a:pt x="260" y="444"/>
                </a:lnTo>
                <a:lnTo>
                  <a:pt x="254" y="437"/>
                </a:lnTo>
                <a:lnTo>
                  <a:pt x="249" y="431"/>
                </a:lnTo>
                <a:lnTo>
                  <a:pt x="244" y="424"/>
                </a:lnTo>
                <a:lnTo>
                  <a:pt x="241" y="415"/>
                </a:lnTo>
                <a:lnTo>
                  <a:pt x="240" y="406"/>
                </a:lnTo>
                <a:lnTo>
                  <a:pt x="240" y="386"/>
                </a:lnTo>
                <a:lnTo>
                  <a:pt x="251" y="375"/>
                </a:lnTo>
                <a:lnTo>
                  <a:pt x="260" y="364"/>
                </a:lnTo>
                <a:lnTo>
                  <a:pt x="268" y="352"/>
                </a:lnTo>
                <a:lnTo>
                  <a:pt x="275" y="340"/>
                </a:lnTo>
                <a:lnTo>
                  <a:pt x="287" y="319"/>
                </a:lnTo>
                <a:lnTo>
                  <a:pt x="296" y="301"/>
                </a:lnTo>
                <a:lnTo>
                  <a:pt x="361" y="301"/>
                </a:lnTo>
                <a:lnTo>
                  <a:pt x="369" y="301"/>
                </a:lnTo>
                <a:lnTo>
                  <a:pt x="377" y="300"/>
                </a:lnTo>
                <a:lnTo>
                  <a:pt x="385" y="298"/>
                </a:lnTo>
                <a:lnTo>
                  <a:pt x="393" y="296"/>
                </a:lnTo>
                <a:lnTo>
                  <a:pt x="401" y="294"/>
                </a:lnTo>
                <a:lnTo>
                  <a:pt x="408" y="291"/>
                </a:lnTo>
                <a:lnTo>
                  <a:pt x="416" y="286"/>
                </a:lnTo>
                <a:lnTo>
                  <a:pt x="422" y="282"/>
                </a:lnTo>
                <a:lnTo>
                  <a:pt x="429" y="277"/>
                </a:lnTo>
                <a:lnTo>
                  <a:pt x="434" y="271"/>
                </a:lnTo>
                <a:lnTo>
                  <a:pt x="438" y="265"/>
                </a:lnTo>
                <a:lnTo>
                  <a:pt x="442" y="259"/>
                </a:lnTo>
                <a:lnTo>
                  <a:pt x="446" y="251"/>
                </a:lnTo>
                <a:lnTo>
                  <a:pt x="449" y="244"/>
                </a:lnTo>
                <a:lnTo>
                  <a:pt x="450" y="235"/>
                </a:lnTo>
                <a:lnTo>
                  <a:pt x="451" y="226"/>
                </a:lnTo>
                <a:lnTo>
                  <a:pt x="451" y="196"/>
                </a:lnTo>
                <a:lnTo>
                  <a:pt x="450" y="189"/>
                </a:lnTo>
                <a:lnTo>
                  <a:pt x="449" y="181"/>
                </a:lnTo>
                <a:lnTo>
                  <a:pt x="872" y="181"/>
                </a:lnTo>
                <a:lnTo>
                  <a:pt x="872" y="406"/>
                </a:lnTo>
                <a:lnTo>
                  <a:pt x="871" y="415"/>
                </a:lnTo>
                <a:lnTo>
                  <a:pt x="868" y="424"/>
                </a:lnTo>
                <a:lnTo>
                  <a:pt x="863" y="431"/>
                </a:lnTo>
                <a:lnTo>
                  <a:pt x="858" y="437"/>
                </a:lnTo>
                <a:lnTo>
                  <a:pt x="851" y="444"/>
                </a:lnTo>
                <a:lnTo>
                  <a:pt x="843" y="448"/>
                </a:lnTo>
                <a:lnTo>
                  <a:pt x="836" y="450"/>
                </a:lnTo>
                <a:lnTo>
                  <a:pt x="827" y="451"/>
                </a:lnTo>
                <a:close/>
                <a:moveTo>
                  <a:pt x="691" y="526"/>
                </a:moveTo>
                <a:lnTo>
                  <a:pt x="690" y="535"/>
                </a:lnTo>
                <a:lnTo>
                  <a:pt x="688" y="544"/>
                </a:lnTo>
                <a:lnTo>
                  <a:pt x="683" y="551"/>
                </a:lnTo>
                <a:lnTo>
                  <a:pt x="677" y="559"/>
                </a:lnTo>
                <a:lnTo>
                  <a:pt x="671" y="564"/>
                </a:lnTo>
                <a:lnTo>
                  <a:pt x="663" y="568"/>
                </a:lnTo>
                <a:lnTo>
                  <a:pt x="655" y="571"/>
                </a:lnTo>
                <a:lnTo>
                  <a:pt x="646" y="572"/>
                </a:lnTo>
                <a:lnTo>
                  <a:pt x="496" y="572"/>
                </a:lnTo>
                <a:lnTo>
                  <a:pt x="495" y="572"/>
                </a:lnTo>
                <a:lnTo>
                  <a:pt x="494" y="572"/>
                </a:lnTo>
                <a:lnTo>
                  <a:pt x="493" y="572"/>
                </a:lnTo>
                <a:lnTo>
                  <a:pt x="491" y="572"/>
                </a:lnTo>
                <a:lnTo>
                  <a:pt x="391" y="572"/>
                </a:lnTo>
                <a:lnTo>
                  <a:pt x="388" y="572"/>
                </a:lnTo>
                <a:lnTo>
                  <a:pt x="385" y="574"/>
                </a:lnTo>
                <a:lnTo>
                  <a:pt x="382" y="575"/>
                </a:lnTo>
                <a:lnTo>
                  <a:pt x="380" y="577"/>
                </a:lnTo>
                <a:lnTo>
                  <a:pt x="378" y="579"/>
                </a:lnTo>
                <a:lnTo>
                  <a:pt x="377" y="581"/>
                </a:lnTo>
                <a:lnTo>
                  <a:pt x="376" y="584"/>
                </a:lnTo>
                <a:lnTo>
                  <a:pt x="376" y="587"/>
                </a:lnTo>
                <a:lnTo>
                  <a:pt x="376" y="590"/>
                </a:lnTo>
                <a:lnTo>
                  <a:pt x="377" y="593"/>
                </a:lnTo>
                <a:lnTo>
                  <a:pt x="378" y="595"/>
                </a:lnTo>
                <a:lnTo>
                  <a:pt x="380" y="598"/>
                </a:lnTo>
                <a:lnTo>
                  <a:pt x="382" y="599"/>
                </a:lnTo>
                <a:lnTo>
                  <a:pt x="385" y="601"/>
                </a:lnTo>
                <a:lnTo>
                  <a:pt x="388" y="601"/>
                </a:lnTo>
                <a:lnTo>
                  <a:pt x="391" y="602"/>
                </a:lnTo>
                <a:lnTo>
                  <a:pt x="491" y="602"/>
                </a:lnTo>
                <a:lnTo>
                  <a:pt x="499" y="604"/>
                </a:lnTo>
                <a:lnTo>
                  <a:pt x="506" y="606"/>
                </a:lnTo>
                <a:lnTo>
                  <a:pt x="512" y="610"/>
                </a:lnTo>
                <a:lnTo>
                  <a:pt x="517" y="616"/>
                </a:lnTo>
                <a:lnTo>
                  <a:pt x="521" y="623"/>
                </a:lnTo>
                <a:lnTo>
                  <a:pt x="524" y="630"/>
                </a:lnTo>
                <a:lnTo>
                  <a:pt x="525" y="639"/>
                </a:lnTo>
                <a:lnTo>
                  <a:pt x="526" y="647"/>
                </a:lnTo>
                <a:lnTo>
                  <a:pt x="525" y="656"/>
                </a:lnTo>
                <a:lnTo>
                  <a:pt x="524" y="664"/>
                </a:lnTo>
                <a:lnTo>
                  <a:pt x="521" y="671"/>
                </a:lnTo>
                <a:lnTo>
                  <a:pt x="516" y="679"/>
                </a:lnTo>
                <a:lnTo>
                  <a:pt x="512" y="684"/>
                </a:lnTo>
                <a:lnTo>
                  <a:pt x="506" y="688"/>
                </a:lnTo>
                <a:lnTo>
                  <a:pt x="499" y="691"/>
                </a:lnTo>
                <a:lnTo>
                  <a:pt x="491" y="692"/>
                </a:lnTo>
                <a:lnTo>
                  <a:pt x="436" y="692"/>
                </a:lnTo>
                <a:lnTo>
                  <a:pt x="210" y="692"/>
                </a:lnTo>
                <a:lnTo>
                  <a:pt x="192" y="691"/>
                </a:lnTo>
                <a:lnTo>
                  <a:pt x="175" y="688"/>
                </a:lnTo>
                <a:lnTo>
                  <a:pt x="158" y="684"/>
                </a:lnTo>
                <a:lnTo>
                  <a:pt x="141" y="677"/>
                </a:lnTo>
                <a:lnTo>
                  <a:pt x="125" y="670"/>
                </a:lnTo>
                <a:lnTo>
                  <a:pt x="110" y="660"/>
                </a:lnTo>
                <a:lnTo>
                  <a:pt x="96" y="650"/>
                </a:lnTo>
                <a:lnTo>
                  <a:pt x="84" y="638"/>
                </a:lnTo>
                <a:lnTo>
                  <a:pt x="72" y="625"/>
                </a:lnTo>
                <a:lnTo>
                  <a:pt x="61" y="611"/>
                </a:lnTo>
                <a:lnTo>
                  <a:pt x="53" y="596"/>
                </a:lnTo>
                <a:lnTo>
                  <a:pt x="44" y="581"/>
                </a:lnTo>
                <a:lnTo>
                  <a:pt x="39" y="564"/>
                </a:lnTo>
                <a:lnTo>
                  <a:pt x="33" y="547"/>
                </a:lnTo>
                <a:lnTo>
                  <a:pt x="31" y="530"/>
                </a:lnTo>
                <a:lnTo>
                  <a:pt x="30" y="511"/>
                </a:lnTo>
                <a:lnTo>
                  <a:pt x="30" y="391"/>
                </a:lnTo>
                <a:lnTo>
                  <a:pt x="30" y="371"/>
                </a:lnTo>
                <a:lnTo>
                  <a:pt x="32" y="351"/>
                </a:lnTo>
                <a:lnTo>
                  <a:pt x="34" y="333"/>
                </a:lnTo>
                <a:lnTo>
                  <a:pt x="38" y="315"/>
                </a:lnTo>
                <a:lnTo>
                  <a:pt x="42" y="299"/>
                </a:lnTo>
                <a:lnTo>
                  <a:pt x="46" y="284"/>
                </a:lnTo>
                <a:lnTo>
                  <a:pt x="51" y="270"/>
                </a:lnTo>
                <a:lnTo>
                  <a:pt x="58" y="258"/>
                </a:lnTo>
                <a:lnTo>
                  <a:pt x="64" y="246"/>
                </a:lnTo>
                <a:lnTo>
                  <a:pt x="72" y="234"/>
                </a:lnTo>
                <a:lnTo>
                  <a:pt x="79" y="224"/>
                </a:lnTo>
                <a:lnTo>
                  <a:pt x="87" y="215"/>
                </a:lnTo>
                <a:lnTo>
                  <a:pt x="95" y="206"/>
                </a:lnTo>
                <a:lnTo>
                  <a:pt x="104" y="199"/>
                </a:lnTo>
                <a:lnTo>
                  <a:pt x="113" y="192"/>
                </a:lnTo>
                <a:lnTo>
                  <a:pt x="122" y="186"/>
                </a:lnTo>
                <a:lnTo>
                  <a:pt x="140" y="175"/>
                </a:lnTo>
                <a:lnTo>
                  <a:pt x="159" y="166"/>
                </a:lnTo>
                <a:lnTo>
                  <a:pt x="176" y="161"/>
                </a:lnTo>
                <a:lnTo>
                  <a:pt x="193" y="157"/>
                </a:lnTo>
                <a:lnTo>
                  <a:pt x="208" y="154"/>
                </a:lnTo>
                <a:lnTo>
                  <a:pt x="221" y="153"/>
                </a:lnTo>
                <a:lnTo>
                  <a:pt x="232" y="151"/>
                </a:lnTo>
                <a:lnTo>
                  <a:pt x="240" y="151"/>
                </a:lnTo>
                <a:lnTo>
                  <a:pt x="361" y="151"/>
                </a:lnTo>
                <a:lnTo>
                  <a:pt x="372" y="151"/>
                </a:lnTo>
                <a:lnTo>
                  <a:pt x="382" y="154"/>
                </a:lnTo>
                <a:lnTo>
                  <a:pt x="392" y="158"/>
                </a:lnTo>
                <a:lnTo>
                  <a:pt x="402" y="163"/>
                </a:lnTo>
                <a:lnTo>
                  <a:pt x="409" y="170"/>
                </a:lnTo>
                <a:lnTo>
                  <a:pt x="416" y="177"/>
                </a:lnTo>
                <a:lnTo>
                  <a:pt x="418" y="181"/>
                </a:lnTo>
                <a:lnTo>
                  <a:pt x="419" y="186"/>
                </a:lnTo>
                <a:lnTo>
                  <a:pt x="420" y="191"/>
                </a:lnTo>
                <a:lnTo>
                  <a:pt x="421" y="196"/>
                </a:lnTo>
                <a:lnTo>
                  <a:pt x="421" y="226"/>
                </a:lnTo>
                <a:lnTo>
                  <a:pt x="420" y="232"/>
                </a:lnTo>
                <a:lnTo>
                  <a:pt x="419" y="236"/>
                </a:lnTo>
                <a:lnTo>
                  <a:pt x="418" y="241"/>
                </a:lnTo>
                <a:lnTo>
                  <a:pt x="416" y="246"/>
                </a:lnTo>
                <a:lnTo>
                  <a:pt x="412" y="250"/>
                </a:lnTo>
                <a:lnTo>
                  <a:pt x="409" y="253"/>
                </a:lnTo>
                <a:lnTo>
                  <a:pt x="406" y="256"/>
                </a:lnTo>
                <a:lnTo>
                  <a:pt x="402" y="260"/>
                </a:lnTo>
                <a:lnTo>
                  <a:pt x="392" y="265"/>
                </a:lnTo>
                <a:lnTo>
                  <a:pt x="382" y="268"/>
                </a:lnTo>
                <a:lnTo>
                  <a:pt x="372" y="270"/>
                </a:lnTo>
                <a:lnTo>
                  <a:pt x="360" y="271"/>
                </a:lnTo>
                <a:lnTo>
                  <a:pt x="285" y="271"/>
                </a:lnTo>
                <a:lnTo>
                  <a:pt x="281" y="273"/>
                </a:lnTo>
                <a:lnTo>
                  <a:pt x="276" y="274"/>
                </a:lnTo>
                <a:lnTo>
                  <a:pt x="273" y="277"/>
                </a:lnTo>
                <a:lnTo>
                  <a:pt x="271" y="281"/>
                </a:lnTo>
                <a:lnTo>
                  <a:pt x="267" y="291"/>
                </a:lnTo>
                <a:lnTo>
                  <a:pt x="256" y="313"/>
                </a:lnTo>
                <a:lnTo>
                  <a:pt x="249" y="327"/>
                </a:lnTo>
                <a:lnTo>
                  <a:pt x="239" y="342"/>
                </a:lnTo>
                <a:lnTo>
                  <a:pt x="227" y="356"/>
                </a:lnTo>
                <a:lnTo>
                  <a:pt x="214" y="369"/>
                </a:lnTo>
                <a:lnTo>
                  <a:pt x="214" y="369"/>
                </a:lnTo>
                <a:lnTo>
                  <a:pt x="214" y="370"/>
                </a:lnTo>
                <a:lnTo>
                  <a:pt x="204" y="379"/>
                </a:lnTo>
                <a:lnTo>
                  <a:pt x="192" y="385"/>
                </a:lnTo>
                <a:lnTo>
                  <a:pt x="185" y="388"/>
                </a:lnTo>
                <a:lnTo>
                  <a:pt x="179" y="390"/>
                </a:lnTo>
                <a:lnTo>
                  <a:pt x="171" y="391"/>
                </a:lnTo>
                <a:lnTo>
                  <a:pt x="165" y="391"/>
                </a:lnTo>
                <a:lnTo>
                  <a:pt x="162" y="391"/>
                </a:lnTo>
                <a:lnTo>
                  <a:pt x="160" y="393"/>
                </a:lnTo>
                <a:lnTo>
                  <a:pt x="156" y="395"/>
                </a:lnTo>
                <a:lnTo>
                  <a:pt x="154" y="396"/>
                </a:lnTo>
                <a:lnTo>
                  <a:pt x="152" y="398"/>
                </a:lnTo>
                <a:lnTo>
                  <a:pt x="151" y="401"/>
                </a:lnTo>
                <a:lnTo>
                  <a:pt x="150" y="403"/>
                </a:lnTo>
                <a:lnTo>
                  <a:pt x="150" y="406"/>
                </a:lnTo>
                <a:lnTo>
                  <a:pt x="150" y="410"/>
                </a:lnTo>
                <a:lnTo>
                  <a:pt x="151" y="413"/>
                </a:lnTo>
                <a:lnTo>
                  <a:pt x="152" y="415"/>
                </a:lnTo>
                <a:lnTo>
                  <a:pt x="154" y="417"/>
                </a:lnTo>
                <a:lnTo>
                  <a:pt x="156" y="419"/>
                </a:lnTo>
                <a:lnTo>
                  <a:pt x="160" y="420"/>
                </a:lnTo>
                <a:lnTo>
                  <a:pt x="162" y="421"/>
                </a:lnTo>
                <a:lnTo>
                  <a:pt x="165" y="421"/>
                </a:lnTo>
                <a:lnTo>
                  <a:pt x="177" y="420"/>
                </a:lnTo>
                <a:lnTo>
                  <a:pt x="189" y="418"/>
                </a:lnTo>
                <a:lnTo>
                  <a:pt x="200" y="414"/>
                </a:lnTo>
                <a:lnTo>
                  <a:pt x="210" y="410"/>
                </a:lnTo>
                <a:lnTo>
                  <a:pt x="211" y="416"/>
                </a:lnTo>
                <a:lnTo>
                  <a:pt x="212" y="424"/>
                </a:lnTo>
                <a:lnTo>
                  <a:pt x="214" y="430"/>
                </a:lnTo>
                <a:lnTo>
                  <a:pt x="217" y="437"/>
                </a:lnTo>
                <a:lnTo>
                  <a:pt x="221" y="443"/>
                </a:lnTo>
                <a:lnTo>
                  <a:pt x="224" y="449"/>
                </a:lnTo>
                <a:lnTo>
                  <a:pt x="229" y="455"/>
                </a:lnTo>
                <a:lnTo>
                  <a:pt x="234" y="460"/>
                </a:lnTo>
                <a:lnTo>
                  <a:pt x="239" y="465"/>
                </a:lnTo>
                <a:lnTo>
                  <a:pt x="244" y="470"/>
                </a:lnTo>
                <a:lnTo>
                  <a:pt x="251" y="473"/>
                </a:lnTo>
                <a:lnTo>
                  <a:pt x="257" y="476"/>
                </a:lnTo>
                <a:lnTo>
                  <a:pt x="264" y="478"/>
                </a:lnTo>
                <a:lnTo>
                  <a:pt x="271" y="480"/>
                </a:lnTo>
                <a:lnTo>
                  <a:pt x="279" y="481"/>
                </a:lnTo>
                <a:lnTo>
                  <a:pt x="285" y="481"/>
                </a:lnTo>
                <a:lnTo>
                  <a:pt x="391" y="481"/>
                </a:lnTo>
                <a:lnTo>
                  <a:pt x="646" y="481"/>
                </a:lnTo>
                <a:lnTo>
                  <a:pt x="655" y="482"/>
                </a:lnTo>
                <a:lnTo>
                  <a:pt x="663" y="486"/>
                </a:lnTo>
                <a:lnTo>
                  <a:pt x="671" y="490"/>
                </a:lnTo>
                <a:lnTo>
                  <a:pt x="677" y="495"/>
                </a:lnTo>
                <a:lnTo>
                  <a:pt x="683" y="503"/>
                </a:lnTo>
                <a:lnTo>
                  <a:pt x="688" y="510"/>
                </a:lnTo>
                <a:lnTo>
                  <a:pt x="690" y="518"/>
                </a:lnTo>
                <a:lnTo>
                  <a:pt x="691" y="527"/>
                </a:lnTo>
                <a:lnTo>
                  <a:pt x="691" y="526"/>
                </a:lnTo>
                <a:close/>
                <a:moveTo>
                  <a:pt x="240" y="67"/>
                </a:moveTo>
                <a:lnTo>
                  <a:pt x="241" y="59"/>
                </a:lnTo>
                <a:lnTo>
                  <a:pt x="243" y="52"/>
                </a:lnTo>
                <a:lnTo>
                  <a:pt x="246" y="45"/>
                </a:lnTo>
                <a:lnTo>
                  <a:pt x="251" y="41"/>
                </a:lnTo>
                <a:lnTo>
                  <a:pt x="256" y="37"/>
                </a:lnTo>
                <a:lnTo>
                  <a:pt x="262" y="34"/>
                </a:lnTo>
                <a:lnTo>
                  <a:pt x="270" y="32"/>
                </a:lnTo>
                <a:lnTo>
                  <a:pt x="279" y="30"/>
                </a:lnTo>
                <a:lnTo>
                  <a:pt x="827" y="30"/>
                </a:lnTo>
                <a:lnTo>
                  <a:pt x="836" y="32"/>
                </a:lnTo>
                <a:lnTo>
                  <a:pt x="843" y="35"/>
                </a:lnTo>
                <a:lnTo>
                  <a:pt x="851" y="39"/>
                </a:lnTo>
                <a:lnTo>
                  <a:pt x="858" y="44"/>
                </a:lnTo>
                <a:lnTo>
                  <a:pt x="863" y="52"/>
                </a:lnTo>
                <a:lnTo>
                  <a:pt x="868" y="59"/>
                </a:lnTo>
                <a:lnTo>
                  <a:pt x="871" y="67"/>
                </a:lnTo>
                <a:lnTo>
                  <a:pt x="872" y="75"/>
                </a:lnTo>
                <a:lnTo>
                  <a:pt x="872" y="151"/>
                </a:lnTo>
                <a:lnTo>
                  <a:pt x="433" y="151"/>
                </a:lnTo>
                <a:lnTo>
                  <a:pt x="426" y="144"/>
                </a:lnTo>
                <a:lnTo>
                  <a:pt x="419" y="139"/>
                </a:lnTo>
                <a:lnTo>
                  <a:pt x="410" y="133"/>
                </a:lnTo>
                <a:lnTo>
                  <a:pt x="401" y="129"/>
                </a:lnTo>
                <a:lnTo>
                  <a:pt x="391" y="126"/>
                </a:lnTo>
                <a:lnTo>
                  <a:pt x="381" y="123"/>
                </a:lnTo>
                <a:lnTo>
                  <a:pt x="371" y="121"/>
                </a:lnTo>
                <a:lnTo>
                  <a:pt x="360" y="121"/>
                </a:lnTo>
                <a:lnTo>
                  <a:pt x="240" y="120"/>
                </a:lnTo>
                <a:lnTo>
                  <a:pt x="240" y="67"/>
                </a:lnTo>
                <a:close/>
                <a:moveTo>
                  <a:pt x="827" y="0"/>
                </a:moveTo>
                <a:lnTo>
                  <a:pt x="279" y="0"/>
                </a:lnTo>
                <a:lnTo>
                  <a:pt x="271" y="2"/>
                </a:lnTo>
                <a:lnTo>
                  <a:pt x="264" y="2"/>
                </a:lnTo>
                <a:lnTo>
                  <a:pt x="257" y="4"/>
                </a:lnTo>
                <a:lnTo>
                  <a:pt x="251" y="6"/>
                </a:lnTo>
                <a:lnTo>
                  <a:pt x="244" y="8"/>
                </a:lnTo>
                <a:lnTo>
                  <a:pt x="239" y="11"/>
                </a:lnTo>
                <a:lnTo>
                  <a:pt x="234" y="15"/>
                </a:lnTo>
                <a:lnTo>
                  <a:pt x="229" y="20"/>
                </a:lnTo>
                <a:lnTo>
                  <a:pt x="225" y="24"/>
                </a:lnTo>
                <a:lnTo>
                  <a:pt x="221" y="29"/>
                </a:lnTo>
                <a:lnTo>
                  <a:pt x="217" y="35"/>
                </a:lnTo>
                <a:lnTo>
                  <a:pt x="215" y="40"/>
                </a:lnTo>
                <a:lnTo>
                  <a:pt x="213" y="47"/>
                </a:lnTo>
                <a:lnTo>
                  <a:pt x="211" y="53"/>
                </a:lnTo>
                <a:lnTo>
                  <a:pt x="210" y="60"/>
                </a:lnTo>
                <a:lnTo>
                  <a:pt x="210" y="68"/>
                </a:lnTo>
                <a:lnTo>
                  <a:pt x="210" y="123"/>
                </a:lnTo>
                <a:lnTo>
                  <a:pt x="191" y="126"/>
                </a:lnTo>
                <a:lnTo>
                  <a:pt x="171" y="130"/>
                </a:lnTo>
                <a:lnTo>
                  <a:pt x="152" y="136"/>
                </a:lnTo>
                <a:lnTo>
                  <a:pt x="134" y="144"/>
                </a:lnTo>
                <a:lnTo>
                  <a:pt x="116" y="154"/>
                </a:lnTo>
                <a:lnTo>
                  <a:pt x="99" y="165"/>
                </a:lnTo>
                <a:lnTo>
                  <a:pt x="81" y="178"/>
                </a:lnTo>
                <a:lnTo>
                  <a:pt x="66" y="193"/>
                </a:lnTo>
                <a:lnTo>
                  <a:pt x="59" y="202"/>
                </a:lnTo>
                <a:lnTo>
                  <a:pt x="53" y="210"/>
                </a:lnTo>
                <a:lnTo>
                  <a:pt x="45" y="220"/>
                </a:lnTo>
                <a:lnTo>
                  <a:pt x="39" y="230"/>
                </a:lnTo>
                <a:lnTo>
                  <a:pt x="33" y="240"/>
                </a:lnTo>
                <a:lnTo>
                  <a:pt x="28" y="251"/>
                </a:lnTo>
                <a:lnTo>
                  <a:pt x="23" y="263"/>
                </a:lnTo>
                <a:lnTo>
                  <a:pt x="18" y="275"/>
                </a:lnTo>
                <a:lnTo>
                  <a:pt x="14" y="288"/>
                </a:lnTo>
                <a:lnTo>
                  <a:pt x="11" y="300"/>
                </a:lnTo>
                <a:lnTo>
                  <a:pt x="8" y="314"/>
                </a:lnTo>
                <a:lnTo>
                  <a:pt x="4" y="328"/>
                </a:lnTo>
                <a:lnTo>
                  <a:pt x="2" y="343"/>
                </a:lnTo>
                <a:lnTo>
                  <a:pt x="1" y="359"/>
                </a:lnTo>
                <a:lnTo>
                  <a:pt x="0" y="375"/>
                </a:lnTo>
                <a:lnTo>
                  <a:pt x="0" y="391"/>
                </a:lnTo>
                <a:lnTo>
                  <a:pt x="0" y="511"/>
                </a:lnTo>
                <a:lnTo>
                  <a:pt x="0" y="522"/>
                </a:lnTo>
                <a:lnTo>
                  <a:pt x="1" y="533"/>
                </a:lnTo>
                <a:lnTo>
                  <a:pt x="2" y="542"/>
                </a:lnTo>
                <a:lnTo>
                  <a:pt x="4" y="553"/>
                </a:lnTo>
                <a:lnTo>
                  <a:pt x="10" y="572"/>
                </a:lnTo>
                <a:lnTo>
                  <a:pt x="17" y="592"/>
                </a:lnTo>
                <a:lnTo>
                  <a:pt x="26" y="610"/>
                </a:lnTo>
                <a:lnTo>
                  <a:pt x="36" y="628"/>
                </a:lnTo>
                <a:lnTo>
                  <a:pt x="49" y="644"/>
                </a:lnTo>
                <a:lnTo>
                  <a:pt x="63" y="659"/>
                </a:lnTo>
                <a:lnTo>
                  <a:pt x="78" y="673"/>
                </a:lnTo>
                <a:lnTo>
                  <a:pt x="94" y="685"/>
                </a:lnTo>
                <a:lnTo>
                  <a:pt x="111" y="696"/>
                </a:lnTo>
                <a:lnTo>
                  <a:pt x="130" y="705"/>
                </a:lnTo>
                <a:lnTo>
                  <a:pt x="149" y="713"/>
                </a:lnTo>
                <a:lnTo>
                  <a:pt x="169" y="718"/>
                </a:lnTo>
                <a:lnTo>
                  <a:pt x="179" y="720"/>
                </a:lnTo>
                <a:lnTo>
                  <a:pt x="190" y="721"/>
                </a:lnTo>
                <a:lnTo>
                  <a:pt x="199" y="722"/>
                </a:lnTo>
                <a:lnTo>
                  <a:pt x="210" y="722"/>
                </a:lnTo>
                <a:lnTo>
                  <a:pt x="436" y="722"/>
                </a:lnTo>
                <a:lnTo>
                  <a:pt x="491" y="722"/>
                </a:lnTo>
                <a:lnTo>
                  <a:pt x="496" y="722"/>
                </a:lnTo>
                <a:lnTo>
                  <a:pt x="499" y="722"/>
                </a:lnTo>
                <a:lnTo>
                  <a:pt x="501" y="721"/>
                </a:lnTo>
                <a:lnTo>
                  <a:pt x="508" y="720"/>
                </a:lnTo>
                <a:lnTo>
                  <a:pt x="513" y="718"/>
                </a:lnTo>
                <a:lnTo>
                  <a:pt x="519" y="716"/>
                </a:lnTo>
                <a:lnTo>
                  <a:pt x="524" y="713"/>
                </a:lnTo>
                <a:lnTo>
                  <a:pt x="528" y="710"/>
                </a:lnTo>
                <a:lnTo>
                  <a:pt x="532" y="705"/>
                </a:lnTo>
                <a:lnTo>
                  <a:pt x="537" y="701"/>
                </a:lnTo>
                <a:lnTo>
                  <a:pt x="541" y="697"/>
                </a:lnTo>
                <a:lnTo>
                  <a:pt x="547" y="686"/>
                </a:lnTo>
                <a:lnTo>
                  <a:pt x="552" y="674"/>
                </a:lnTo>
                <a:lnTo>
                  <a:pt x="555" y="661"/>
                </a:lnTo>
                <a:lnTo>
                  <a:pt x="556" y="647"/>
                </a:lnTo>
                <a:lnTo>
                  <a:pt x="555" y="635"/>
                </a:lnTo>
                <a:lnTo>
                  <a:pt x="553" y="623"/>
                </a:lnTo>
                <a:lnTo>
                  <a:pt x="549" y="612"/>
                </a:lnTo>
                <a:lnTo>
                  <a:pt x="543" y="602"/>
                </a:lnTo>
                <a:lnTo>
                  <a:pt x="646" y="602"/>
                </a:lnTo>
                <a:lnTo>
                  <a:pt x="653" y="601"/>
                </a:lnTo>
                <a:lnTo>
                  <a:pt x="661" y="600"/>
                </a:lnTo>
                <a:lnTo>
                  <a:pt x="668" y="598"/>
                </a:lnTo>
                <a:lnTo>
                  <a:pt x="675" y="596"/>
                </a:lnTo>
                <a:lnTo>
                  <a:pt x="681" y="593"/>
                </a:lnTo>
                <a:lnTo>
                  <a:pt x="688" y="589"/>
                </a:lnTo>
                <a:lnTo>
                  <a:pt x="693" y="584"/>
                </a:lnTo>
                <a:lnTo>
                  <a:pt x="698" y="580"/>
                </a:lnTo>
                <a:lnTo>
                  <a:pt x="704" y="575"/>
                </a:lnTo>
                <a:lnTo>
                  <a:pt x="708" y="568"/>
                </a:lnTo>
                <a:lnTo>
                  <a:pt x="712" y="562"/>
                </a:lnTo>
                <a:lnTo>
                  <a:pt x="716" y="555"/>
                </a:lnTo>
                <a:lnTo>
                  <a:pt x="718" y="549"/>
                </a:lnTo>
                <a:lnTo>
                  <a:pt x="720" y="541"/>
                </a:lnTo>
                <a:lnTo>
                  <a:pt x="721" y="534"/>
                </a:lnTo>
                <a:lnTo>
                  <a:pt x="721" y="527"/>
                </a:lnTo>
                <a:lnTo>
                  <a:pt x="721" y="521"/>
                </a:lnTo>
                <a:lnTo>
                  <a:pt x="720" y="515"/>
                </a:lnTo>
                <a:lnTo>
                  <a:pt x="719" y="508"/>
                </a:lnTo>
                <a:lnTo>
                  <a:pt x="717" y="503"/>
                </a:lnTo>
                <a:lnTo>
                  <a:pt x="711" y="492"/>
                </a:lnTo>
                <a:lnTo>
                  <a:pt x="705" y="481"/>
                </a:lnTo>
                <a:lnTo>
                  <a:pt x="827" y="481"/>
                </a:lnTo>
                <a:lnTo>
                  <a:pt x="835" y="481"/>
                </a:lnTo>
                <a:lnTo>
                  <a:pt x="841" y="480"/>
                </a:lnTo>
                <a:lnTo>
                  <a:pt x="848" y="478"/>
                </a:lnTo>
                <a:lnTo>
                  <a:pt x="855" y="476"/>
                </a:lnTo>
                <a:lnTo>
                  <a:pt x="861" y="473"/>
                </a:lnTo>
                <a:lnTo>
                  <a:pt x="868" y="469"/>
                </a:lnTo>
                <a:lnTo>
                  <a:pt x="874" y="464"/>
                </a:lnTo>
                <a:lnTo>
                  <a:pt x="880" y="459"/>
                </a:lnTo>
                <a:lnTo>
                  <a:pt x="884" y="454"/>
                </a:lnTo>
                <a:lnTo>
                  <a:pt x="888" y="448"/>
                </a:lnTo>
                <a:lnTo>
                  <a:pt x="892" y="442"/>
                </a:lnTo>
                <a:lnTo>
                  <a:pt x="896" y="435"/>
                </a:lnTo>
                <a:lnTo>
                  <a:pt x="898" y="429"/>
                </a:lnTo>
                <a:lnTo>
                  <a:pt x="900" y="421"/>
                </a:lnTo>
                <a:lnTo>
                  <a:pt x="901" y="414"/>
                </a:lnTo>
                <a:lnTo>
                  <a:pt x="902" y="406"/>
                </a:lnTo>
                <a:lnTo>
                  <a:pt x="902" y="75"/>
                </a:lnTo>
                <a:lnTo>
                  <a:pt x="901" y="69"/>
                </a:lnTo>
                <a:lnTo>
                  <a:pt x="900" y="62"/>
                </a:lnTo>
                <a:lnTo>
                  <a:pt x="898" y="54"/>
                </a:lnTo>
                <a:lnTo>
                  <a:pt x="896" y="48"/>
                </a:lnTo>
                <a:lnTo>
                  <a:pt x="892" y="41"/>
                </a:lnTo>
                <a:lnTo>
                  <a:pt x="888" y="35"/>
                </a:lnTo>
                <a:lnTo>
                  <a:pt x="884" y="29"/>
                </a:lnTo>
                <a:lnTo>
                  <a:pt x="878" y="24"/>
                </a:lnTo>
                <a:lnTo>
                  <a:pt x="873" y="19"/>
                </a:lnTo>
                <a:lnTo>
                  <a:pt x="868" y="14"/>
                </a:lnTo>
                <a:lnTo>
                  <a:pt x="861" y="10"/>
                </a:lnTo>
                <a:lnTo>
                  <a:pt x="855" y="7"/>
                </a:lnTo>
                <a:lnTo>
                  <a:pt x="848" y="5"/>
                </a:lnTo>
                <a:lnTo>
                  <a:pt x="841" y="3"/>
                </a:lnTo>
                <a:lnTo>
                  <a:pt x="833" y="2"/>
                </a:lnTo>
                <a:lnTo>
                  <a:pt x="827" y="0"/>
                </a:lnTo>
                <a:lnTo>
                  <a:pt x="82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mn-ea"/>
              <a:cs typeface="+mn-cs"/>
            </a:endParaRPr>
          </a:p>
        </p:txBody>
      </p:sp>
      <p:sp>
        <p:nvSpPr>
          <p:cNvPr id="34" name="Freeform 143">
            <a:extLst>
              <a:ext uri="{FF2B5EF4-FFF2-40B4-BE49-F238E27FC236}">
                <a16:creationId xmlns:a16="http://schemas.microsoft.com/office/drawing/2014/main" id="{90930915-D758-48B6-980C-7A469211A2E5}"/>
              </a:ext>
            </a:extLst>
          </p:cNvPr>
          <p:cNvSpPr>
            <a:spLocks/>
          </p:cNvSpPr>
          <p:nvPr/>
        </p:nvSpPr>
        <p:spPr bwMode="auto">
          <a:xfrm>
            <a:off x="7629525" y="3749113"/>
            <a:ext cx="47625" cy="9525"/>
          </a:xfrm>
          <a:custGeom>
            <a:avLst/>
            <a:gdLst>
              <a:gd name="T0" fmla="*/ 136 w 151"/>
              <a:gd name="T1" fmla="*/ 0 h 30"/>
              <a:gd name="T2" fmla="*/ 15 w 151"/>
              <a:gd name="T3" fmla="*/ 0 h 30"/>
              <a:gd name="T4" fmla="*/ 12 w 151"/>
              <a:gd name="T5" fmla="*/ 0 h 30"/>
              <a:gd name="T6" fmla="*/ 10 w 151"/>
              <a:gd name="T7" fmla="*/ 2 h 30"/>
              <a:gd name="T8" fmla="*/ 6 w 151"/>
              <a:gd name="T9" fmla="*/ 3 h 30"/>
              <a:gd name="T10" fmla="*/ 4 w 151"/>
              <a:gd name="T11" fmla="*/ 5 h 30"/>
              <a:gd name="T12" fmla="*/ 3 w 151"/>
              <a:gd name="T13" fmla="*/ 7 h 30"/>
              <a:gd name="T14" fmla="*/ 1 w 151"/>
              <a:gd name="T15" fmla="*/ 9 h 30"/>
              <a:gd name="T16" fmla="*/ 0 w 151"/>
              <a:gd name="T17" fmla="*/ 12 h 30"/>
              <a:gd name="T18" fmla="*/ 0 w 151"/>
              <a:gd name="T19" fmla="*/ 15 h 30"/>
              <a:gd name="T20" fmla="*/ 0 w 151"/>
              <a:gd name="T21" fmla="*/ 19 h 30"/>
              <a:gd name="T22" fmla="*/ 1 w 151"/>
              <a:gd name="T23" fmla="*/ 21 h 30"/>
              <a:gd name="T24" fmla="*/ 3 w 151"/>
              <a:gd name="T25" fmla="*/ 24 h 30"/>
              <a:gd name="T26" fmla="*/ 4 w 151"/>
              <a:gd name="T27" fmla="*/ 26 h 30"/>
              <a:gd name="T28" fmla="*/ 6 w 151"/>
              <a:gd name="T29" fmla="*/ 27 h 30"/>
              <a:gd name="T30" fmla="*/ 10 w 151"/>
              <a:gd name="T31" fmla="*/ 29 h 30"/>
              <a:gd name="T32" fmla="*/ 12 w 151"/>
              <a:gd name="T33" fmla="*/ 30 h 30"/>
              <a:gd name="T34" fmla="*/ 15 w 151"/>
              <a:gd name="T35" fmla="*/ 30 h 30"/>
              <a:gd name="T36" fmla="*/ 136 w 151"/>
              <a:gd name="T37" fmla="*/ 30 h 30"/>
              <a:gd name="T38" fmla="*/ 138 w 151"/>
              <a:gd name="T39" fmla="*/ 30 h 30"/>
              <a:gd name="T40" fmla="*/ 141 w 151"/>
              <a:gd name="T41" fmla="*/ 29 h 30"/>
              <a:gd name="T42" fmla="*/ 144 w 151"/>
              <a:gd name="T43" fmla="*/ 27 h 30"/>
              <a:gd name="T44" fmla="*/ 146 w 151"/>
              <a:gd name="T45" fmla="*/ 26 h 30"/>
              <a:gd name="T46" fmla="*/ 148 w 151"/>
              <a:gd name="T47" fmla="*/ 24 h 30"/>
              <a:gd name="T48" fmla="*/ 149 w 151"/>
              <a:gd name="T49" fmla="*/ 21 h 30"/>
              <a:gd name="T50" fmla="*/ 150 w 151"/>
              <a:gd name="T51" fmla="*/ 19 h 30"/>
              <a:gd name="T52" fmla="*/ 151 w 151"/>
              <a:gd name="T53" fmla="*/ 15 h 30"/>
              <a:gd name="T54" fmla="*/ 150 w 151"/>
              <a:gd name="T55" fmla="*/ 12 h 30"/>
              <a:gd name="T56" fmla="*/ 149 w 151"/>
              <a:gd name="T57" fmla="*/ 9 h 30"/>
              <a:gd name="T58" fmla="*/ 148 w 151"/>
              <a:gd name="T59" fmla="*/ 7 h 30"/>
              <a:gd name="T60" fmla="*/ 146 w 151"/>
              <a:gd name="T61" fmla="*/ 5 h 30"/>
              <a:gd name="T62" fmla="*/ 144 w 151"/>
              <a:gd name="T63" fmla="*/ 3 h 30"/>
              <a:gd name="T64" fmla="*/ 141 w 151"/>
              <a:gd name="T65" fmla="*/ 2 h 30"/>
              <a:gd name="T66" fmla="*/ 138 w 151"/>
              <a:gd name="T67" fmla="*/ 0 h 30"/>
              <a:gd name="T68" fmla="*/ 136 w 151"/>
              <a:gd name="T6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1" h="30">
                <a:moveTo>
                  <a:pt x="136" y="0"/>
                </a:moveTo>
                <a:lnTo>
                  <a:pt x="15" y="0"/>
                </a:lnTo>
                <a:lnTo>
                  <a:pt x="12" y="0"/>
                </a:lnTo>
                <a:lnTo>
                  <a:pt x="10" y="2"/>
                </a:lnTo>
                <a:lnTo>
                  <a:pt x="6" y="3"/>
                </a:lnTo>
                <a:lnTo>
                  <a:pt x="4" y="5"/>
                </a:lnTo>
                <a:lnTo>
                  <a:pt x="3" y="7"/>
                </a:lnTo>
                <a:lnTo>
                  <a:pt x="1" y="9"/>
                </a:lnTo>
                <a:lnTo>
                  <a:pt x="0" y="12"/>
                </a:lnTo>
                <a:lnTo>
                  <a:pt x="0" y="15"/>
                </a:lnTo>
                <a:lnTo>
                  <a:pt x="0" y="19"/>
                </a:lnTo>
                <a:lnTo>
                  <a:pt x="1" y="21"/>
                </a:lnTo>
                <a:lnTo>
                  <a:pt x="3" y="24"/>
                </a:lnTo>
                <a:lnTo>
                  <a:pt x="4" y="26"/>
                </a:lnTo>
                <a:lnTo>
                  <a:pt x="6" y="27"/>
                </a:lnTo>
                <a:lnTo>
                  <a:pt x="10" y="29"/>
                </a:lnTo>
                <a:lnTo>
                  <a:pt x="12" y="30"/>
                </a:lnTo>
                <a:lnTo>
                  <a:pt x="15" y="30"/>
                </a:lnTo>
                <a:lnTo>
                  <a:pt x="136" y="30"/>
                </a:lnTo>
                <a:lnTo>
                  <a:pt x="138" y="30"/>
                </a:lnTo>
                <a:lnTo>
                  <a:pt x="141" y="29"/>
                </a:lnTo>
                <a:lnTo>
                  <a:pt x="144" y="27"/>
                </a:lnTo>
                <a:lnTo>
                  <a:pt x="146" y="26"/>
                </a:lnTo>
                <a:lnTo>
                  <a:pt x="148" y="24"/>
                </a:lnTo>
                <a:lnTo>
                  <a:pt x="149" y="21"/>
                </a:lnTo>
                <a:lnTo>
                  <a:pt x="150" y="19"/>
                </a:lnTo>
                <a:lnTo>
                  <a:pt x="151" y="15"/>
                </a:lnTo>
                <a:lnTo>
                  <a:pt x="150" y="12"/>
                </a:lnTo>
                <a:lnTo>
                  <a:pt x="149" y="9"/>
                </a:lnTo>
                <a:lnTo>
                  <a:pt x="148" y="7"/>
                </a:lnTo>
                <a:lnTo>
                  <a:pt x="146" y="5"/>
                </a:lnTo>
                <a:lnTo>
                  <a:pt x="144" y="3"/>
                </a:lnTo>
                <a:lnTo>
                  <a:pt x="141" y="2"/>
                </a:lnTo>
                <a:lnTo>
                  <a:pt x="138" y="0"/>
                </a:lnTo>
                <a:lnTo>
                  <a:pt x="13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mn-ea"/>
              <a:cs typeface="+mn-cs"/>
            </a:endParaRPr>
          </a:p>
        </p:txBody>
      </p:sp>
      <p:sp>
        <p:nvSpPr>
          <p:cNvPr id="31" name="Freeform 97">
            <a:extLst>
              <a:ext uri="{FF2B5EF4-FFF2-40B4-BE49-F238E27FC236}">
                <a16:creationId xmlns:a16="http://schemas.microsoft.com/office/drawing/2014/main" id="{87683812-2B01-48E6-A5A2-3C61AFA09588}"/>
              </a:ext>
            </a:extLst>
          </p:cNvPr>
          <p:cNvSpPr>
            <a:spLocks noEditPoints="1"/>
          </p:cNvSpPr>
          <p:nvPr/>
        </p:nvSpPr>
        <p:spPr bwMode="auto">
          <a:xfrm>
            <a:off x="5952331" y="5150938"/>
            <a:ext cx="287338" cy="287338"/>
          </a:xfrm>
          <a:custGeom>
            <a:avLst/>
            <a:gdLst>
              <a:gd name="T0" fmla="*/ 481 w 902"/>
              <a:gd name="T1" fmla="*/ 863 h 902"/>
              <a:gd name="T2" fmla="*/ 872 w 902"/>
              <a:gd name="T3" fmla="*/ 219 h 902"/>
              <a:gd name="T4" fmla="*/ 30 w 902"/>
              <a:gd name="T5" fmla="*/ 219 h 902"/>
              <a:gd name="T6" fmla="*/ 451 w 902"/>
              <a:gd name="T7" fmla="*/ 864 h 902"/>
              <a:gd name="T8" fmla="*/ 30 w 902"/>
              <a:gd name="T9" fmla="*/ 219 h 902"/>
              <a:gd name="T10" fmla="*/ 54 w 902"/>
              <a:gd name="T11" fmla="*/ 197 h 902"/>
              <a:gd name="T12" fmla="*/ 648 w 902"/>
              <a:gd name="T13" fmla="*/ 290 h 902"/>
              <a:gd name="T14" fmla="*/ 466 w 902"/>
              <a:gd name="T15" fmla="*/ 32 h 902"/>
              <a:gd name="T16" fmla="*/ 683 w 902"/>
              <a:gd name="T17" fmla="*/ 274 h 902"/>
              <a:gd name="T18" fmla="*/ 466 w 902"/>
              <a:gd name="T19" fmla="*/ 32 h 902"/>
              <a:gd name="T20" fmla="*/ 902 w 902"/>
              <a:gd name="T21" fmla="*/ 195 h 902"/>
              <a:gd name="T22" fmla="*/ 901 w 902"/>
              <a:gd name="T23" fmla="*/ 191 h 902"/>
              <a:gd name="T24" fmla="*/ 901 w 902"/>
              <a:gd name="T25" fmla="*/ 190 h 902"/>
              <a:gd name="T26" fmla="*/ 898 w 902"/>
              <a:gd name="T27" fmla="*/ 186 h 902"/>
              <a:gd name="T28" fmla="*/ 898 w 902"/>
              <a:gd name="T29" fmla="*/ 185 h 902"/>
              <a:gd name="T30" fmla="*/ 896 w 902"/>
              <a:gd name="T31" fmla="*/ 184 h 902"/>
              <a:gd name="T32" fmla="*/ 893 w 902"/>
              <a:gd name="T33" fmla="*/ 183 h 902"/>
              <a:gd name="T34" fmla="*/ 892 w 902"/>
              <a:gd name="T35" fmla="*/ 182 h 902"/>
              <a:gd name="T36" fmla="*/ 469 w 902"/>
              <a:gd name="T37" fmla="*/ 0 h 902"/>
              <a:gd name="T38" fmla="*/ 463 w 902"/>
              <a:gd name="T39" fmla="*/ 0 h 902"/>
              <a:gd name="T40" fmla="*/ 10 w 902"/>
              <a:gd name="T41" fmla="*/ 182 h 902"/>
              <a:gd name="T42" fmla="*/ 9 w 902"/>
              <a:gd name="T43" fmla="*/ 183 h 902"/>
              <a:gd name="T44" fmla="*/ 6 w 902"/>
              <a:gd name="T45" fmla="*/ 184 h 902"/>
              <a:gd name="T46" fmla="*/ 4 w 902"/>
              <a:gd name="T47" fmla="*/ 185 h 902"/>
              <a:gd name="T48" fmla="*/ 4 w 902"/>
              <a:gd name="T49" fmla="*/ 186 h 902"/>
              <a:gd name="T50" fmla="*/ 1 w 902"/>
              <a:gd name="T51" fmla="*/ 189 h 902"/>
              <a:gd name="T52" fmla="*/ 1 w 902"/>
              <a:gd name="T53" fmla="*/ 190 h 902"/>
              <a:gd name="T54" fmla="*/ 0 w 902"/>
              <a:gd name="T55" fmla="*/ 195 h 902"/>
              <a:gd name="T56" fmla="*/ 0 w 902"/>
              <a:gd name="T57" fmla="*/ 195 h 902"/>
              <a:gd name="T58" fmla="*/ 0 w 902"/>
              <a:gd name="T59" fmla="*/ 195 h 902"/>
              <a:gd name="T60" fmla="*/ 0 w 902"/>
              <a:gd name="T61" fmla="*/ 681 h 902"/>
              <a:gd name="T62" fmla="*/ 5 w 902"/>
              <a:gd name="T63" fmla="*/ 688 h 902"/>
              <a:gd name="T64" fmla="*/ 460 w 902"/>
              <a:gd name="T65" fmla="*/ 901 h 902"/>
              <a:gd name="T66" fmla="*/ 461 w 902"/>
              <a:gd name="T67" fmla="*/ 901 h 902"/>
              <a:gd name="T68" fmla="*/ 466 w 902"/>
              <a:gd name="T69" fmla="*/ 902 h 902"/>
              <a:gd name="T70" fmla="*/ 472 w 902"/>
              <a:gd name="T71" fmla="*/ 901 h 902"/>
              <a:gd name="T72" fmla="*/ 472 w 902"/>
              <a:gd name="T73" fmla="*/ 900 h 902"/>
              <a:gd name="T74" fmla="*/ 897 w 902"/>
              <a:gd name="T75" fmla="*/ 688 h 902"/>
              <a:gd name="T76" fmla="*/ 901 w 902"/>
              <a:gd name="T77" fmla="*/ 681 h 902"/>
              <a:gd name="T78" fmla="*/ 902 w 902"/>
              <a:gd name="T79" fmla="*/ 195 h 902"/>
              <a:gd name="T80" fmla="*/ 902 w 902"/>
              <a:gd name="T81" fmla="*/ 195 h 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2" h="902">
                <a:moveTo>
                  <a:pt x="872" y="668"/>
                </a:moveTo>
                <a:lnTo>
                  <a:pt x="481" y="863"/>
                </a:lnTo>
                <a:lnTo>
                  <a:pt x="481" y="401"/>
                </a:lnTo>
                <a:lnTo>
                  <a:pt x="872" y="219"/>
                </a:lnTo>
                <a:lnTo>
                  <a:pt x="872" y="668"/>
                </a:lnTo>
                <a:close/>
                <a:moveTo>
                  <a:pt x="30" y="219"/>
                </a:moveTo>
                <a:lnTo>
                  <a:pt x="451" y="401"/>
                </a:lnTo>
                <a:lnTo>
                  <a:pt x="451" y="864"/>
                </a:lnTo>
                <a:lnTo>
                  <a:pt x="30" y="667"/>
                </a:lnTo>
                <a:lnTo>
                  <a:pt x="30" y="219"/>
                </a:lnTo>
                <a:close/>
                <a:moveTo>
                  <a:pt x="466" y="374"/>
                </a:moveTo>
                <a:lnTo>
                  <a:pt x="54" y="197"/>
                </a:lnTo>
                <a:lnTo>
                  <a:pt x="266" y="112"/>
                </a:lnTo>
                <a:lnTo>
                  <a:pt x="648" y="290"/>
                </a:lnTo>
                <a:lnTo>
                  <a:pt x="466" y="374"/>
                </a:lnTo>
                <a:close/>
                <a:moveTo>
                  <a:pt x="466" y="32"/>
                </a:moveTo>
                <a:lnTo>
                  <a:pt x="851" y="197"/>
                </a:lnTo>
                <a:lnTo>
                  <a:pt x="683" y="274"/>
                </a:lnTo>
                <a:lnTo>
                  <a:pt x="304" y="97"/>
                </a:lnTo>
                <a:lnTo>
                  <a:pt x="466" y="32"/>
                </a:lnTo>
                <a:close/>
                <a:moveTo>
                  <a:pt x="902" y="195"/>
                </a:moveTo>
                <a:lnTo>
                  <a:pt x="902" y="195"/>
                </a:lnTo>
                <a:lnTo>
                  <a:pt x="902" y="193"/>
                </a:lnTo>
                <a:lnTo>
                  <a:pt x="901" y="191"/>
                </a:lnTo>
                <a:lnTo>
                  <a:pt x="901" y="190"/>
                </a:lnTo>
                <a:lnTo>
                  <a:pt x="901" y="190"/>
                </a:lnTo>
                <a:lnTo>
                  <a:pt x="900" y="188"/>
                </a:lnTo>
                <a:lnTo>
                  <a:pt x="898" y="186"/>
                </a:lnTo>
                <a:lnTo>
                  <a:pt x="898" y="186"/>
                </a:lnTo>
                <a:lnTo>
                  <a:pt x="898" y="185"/>
                </a:lnTo>
                <a:lnTo>
                  <a:pt x="897" y="184"/>
                </a:lnTo>
                <a:lnTo>
                  <a:pt x="896" y="184"/>
                </a:lnTo>
                <a:lnTo>
                  <a:pt x="895" y="183"/>
                </a:lnTo>
                <a:lnTo>
                  <a:pt x="893" y="183"/>
                </a:lnTo>
                <a:lnTo>
                  <a:pt x="893" y="183"/>
                </a:lnTo>
                <a:lnTo>
                  <a:pt x="892" y="182"/>
                </a:lnTo>
                <a:lnTo>
                  <a:pt x="471" y="2"/>
                </a:lnTo>
                <a:lnTo>
                  <a:pt x="469" y="0"/>
                </a:lnTo>
                <a:lnTo>
                  <a:pt x="466" y="0"/>
                </a:lnTo>
                <a:lnTo>
                  <a:pt x="463" y="0"/>
                </a:lnTo>
                <a:lnTo>
                  <a:pt x="461" y="2"/>
                </a:lnTo>
                <a:lnTo>
                  <a:pt x="10" y="182"/>
                </a:lnTo>
                <a:lnTo>
                  <a:pt x="9" y="182"/>
                </a:lnTo>
                <a:lnTo>
                  <a:pt x="9" y="183"/>
                </a:lnTo>
                <a:lnTo>
                  <a:pt x="8" y="183"/>
                </a:lnTo>
                <a:lnTo>
                  <a:pt x="6" y="184"/>
                </a:lnTo>
                <a:lnTo>
                  <a:pt x="5" y="184"/>
                </a:lnTo>
                <a:lnTo>
                  <a:pt x="4" y="185"/>
                </a:lnTo>
                <a:lnTo>
                  <a:pt x="4" y="185"/>
                </a:lnTo>
                <a:lnTo>
                  <a:pt x="4" y="186"/>
                </a:lnTo>
                <a:lnTo>
                  <a:pt x="2" y="187"/>
                </a:lnTo>
                <a:lnTo>
                  <a:pt x="1" y="189"/>
                </a:lnTo>
                <a:lnTo>
                  <a:pt x="1" y="190"/>
                </a:lnTo>
                <a:lnTo>
                  <a:pt x="1" y="190"/>
                </a:lnTo>
                <a:lnTo>
                  <a:pt x="0" y="192"/>
                </a:lnTo>
                <a:lnTo>
                  <a:pt x="0" y="195"/>
                </a:lnTo>
                <a:lnTo>
                  <a:pt x="0" y="195"/>
                </a:lnTo>
                <a:lnTo>
                  <a:pt x="0" y="195"/>
                </a:lnTo>
                <a:lnTo>
                  <a:pt x="0" y="195"/>
                </a:lnTo>
                <a:lnTo>
                  <a:pt x="0" y="195"/>
                </a:lnTo>
                <a:lnTo>
                  <a:pt x="0" y="676"/>
                </a:lnTo>
                <a:lnTo>
                  <a:pt x="0" y="681"/>
                </a:lnTo>
                <a:lnTo>
                  <a:pt x="2" y="685"/>
                </a:lnTo>
                <a:lnTo>
                  <a:pt x="5" y="688"/>
                </a:lnTo>
                <a:lnTo>
                  <a:pt x="9" y="690"/>
                </a:lnTo>
                <a:lnTo>
                  <a:pt x="460" y="901"/>
                </a:lnTo>
                <a:lnTo>
                  <a:pt x="460" y="901"/>
                </a:lnTo>
                <a:lnTo>
                  <a:pt x="461" y="901"/>
                </a:lnTo>
                <a:lnTo>
                  <a:pt x="463" y="902"/>
                </a:lnTo>
                <a:lnTo>
                  <a:pt x="466" y="902"/>
                </a:lnTo>
                <a:lnTo>
                  <a:pt x="469" y="902"/>
                </a:lnTo>
                <a:lnTo>
                  <a:pt x="472" y="901"/>
                </a:lnTo>
                <a:lnTo>
                  <a:pt x="472" y="901"/>
                </a:lnTo>
                <a:lnTo>
                  <a:pt x="472" y="900"/>
                </a:lnTo>
                <a:lnTo>
                  <a:pt x="893" y="690"/>
                </a:lnTo>
                <a:lnTo>
                  <a:pt x="897" y="688"/>
                </a:lnTo>
                <a:lnTo>
                  <a:pt x="900" y="685"/>
                </a:lnTo>
                <a:lnTo>
                  <a:pt x="901" y="681"/>
                </a:lnTo>
                <a:lnTo>
                  <a:pt x="902" y="676"/>
                </a:lnTo>
                <a:lnTo>
                  <a:pt x="902" y="195"/>
                </a:lnTo>
                <a:lnTo>
                  <a:pt x="902" y="195"/>
                </a:lnTo>
                <a:lnTo>
                  <a:pt x="902" y="19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mn-ea"/>
              <a:cs typeface="+mn-cs"/>
            </a:endParaRPr>
          </a:p>
        </p:txBody>
      </p:sp>
      <p:sp>
        <p:nvSpPr>
          <p:cNvPr id="32" name="Freeform 98">
            <a:extLst>
              <a:ext uri="{FF2B5EF4-FFF2-40B4-BE49-F238E27FC236}">
                <a16:creationId xmlns:a16="http://schemas.microsoft.com/office/drawing/2014/main" id="{603C2591-A204-4345-B2CB-EF92695F8A4F}"/>
              </a:ext>
            </a:extLst>
          </p:cNvPr>
          <p:cNvSpPr>
            <a:spLocks noEditPoints="1"/>
          </p:cNvSpPr>
          <p:nvPr/>
        </p:nvSpPr>
        <p:spPr bwMode="auto">
          <a:xfrm>
            <a:off x="5990431" y="5266825"/>
            <a:ext cx="77788" cy="100013"/>
          </a:xfrm>
          <a:custGeom>
            <a:avLst/>
            <a:gdLst>
              <a:gd name="T0" fmla="*/ 211 w 241"/>
              <a:gd name="T1" fmla="*/ 278 h 315"/>
              <a:gd name="T2" fmla="*/ 30 w 241"/>
              <a:gd name="T3" fmla="*/ 201 h 315"/>
              <a:gd name="T4" fmla="*/ 30 w 241"/>
              <a:gd name="T5" fmla="*/ 38 h 315"/>
              <a:gd name="T6" fmla="*/ 211 w 241"/>
              <a:gd name="T7" fmla="*/ 115 h 315"/>
              <a:gd name="T8" fmla="*/ 211 w 241"/>
              <a:gd name="T9" fmla="*/ 278 h 315"/>
              <a:gd name="T10" fmla="*/ 231 w 241"/>
              <a:gd name="T11" fmla="*/ 92 h 315"/>
              <a:gd name="T12" fmla="*/ 21 w 241"/>
              <a:gd name="T13" fmla="*/ 2 h 315"/>
              <a:gd name="T14" fmla="*/ 17 w 241"/>
              <a:gd name="T15" fmla="*/ 0 h 315"/>
              <a:gd name="T16" fmla="*/ 14 w 241"/>
              <a:gd name="T17" fmla="*/ 0 h 315"/>
              <a:gd name="T18" fmla="*/ 11 w 241"/>
              <a:gd name="T19" fmla="*/ 0 h 315"/>
              <a:gd name="T20" fmla="*/ 6 w 241"/>
              <a:gd name="T21" fmla="*/ 3 h 315"/>
              <a:gd name="T22" fmla="*/ 4 w 241"/>
              <a:gd name="T23" fmla="*/ 5 h 315"/>
              <a:gd name="T24" fmla="*/ 2 w 241"/>
              <a:gd name="T25" fmla="*/ 8 h 315"/>
              <a:gd name="T26" fmla="*/ 1 w 241"/>
              <a:gd name="T27" fmla="*/ 11 h 315"/>
              <a:gd name="T28" fmla="*/ 0 w 241"/>
              <a:gd name="T29" fmla="*/ 15 h 315"/>
              <a:gd name="T30" fmla="*/ 0 w 241"/>
              <a:gd name="T31" fmla="*/ 210 h 315"/>
              <a:gd name="T32" fmla="*/ 1 w 241"/>
              <a:gd name="T33" fmla="*/ 215 h 315"/>
              <a:gd name="T34" fmla="*/ 2 w 241"/>
              <a:gd name="T35" fmla="*/ 219 h 315"/>
              <a:gd name="T36" fmla="*/ 5 w 241"/>
              <a:gd name="T37" fmla="*/ 222 h 315"/>
              <a:gd name="T38" fmla="*/ 10 w 241"/>
              <a:gd name="T39" fmla="*/ 224 h 315"/>
              <a:gd name="T40" fmla="*/ 220 w 241"/>
              <a:gd name="T41" fmla="*/ 314 h 315"/>
              <a:gd name="T42" fmla="*/ 223 w 241"/>
              <a:gd name="T43" fmla="*/ 315 h 315"/>
              <a:gd name="T44" fmla="*/ 226 w 241"/>
              <a:gd name="T45" fmla="*/ 315 h 315"/>
              <a:gd name="T46" fmla="*/ 230 w 241"/>
              <a:gd name="T47" fmla="*/ 315 h 315"/>
              <a:gd name="T48" fmla="*/ 234 w 241"/>
              <a:gd name="T49" fmla="*/ 313 h 315"/>
              <a:gd name="T50" fmla="*/ 237 w 241"/>
              <a:gd name="T51" fmla="*/ 311 h 315"/>
              <a:gd name="T52" fmla="*/ 239 w 241"/>
              <a:gd name="T53" fmla="*/ 308 h 315"/>
              <a:gd name="T54" fmla="*/ 240 w 241"/>
              <a:gd name="T55" fmla="*/ 305 h 315"/>
              <a:gd name="T56" fmla="*/ 241 w 241"/>
              <a:gd name="T57" fmla="*/ 300 h 315"/>
              <a:gd name="T58" fmla="*/ 241 w 241"/>
              <a:gd name="T59" fmla="*/ 105 h 315"/>
              <a:gd name="T60" fmla="*/ 240 w 241"/>
              <a:gd name="T61" fmla="*/ 101 h 315"/>
              <a:gd name="T62" fmla="*/ 238 w 241"/>
              <a:gd name="T63" fmla="*/ 97 h 315"/>
              <a:gd name="T64" fmla="*/ 236 w 241"/>
              <a:gd name="T65" fmla="*/ 94 h 315"/>
              <a:gd name="T66" fmla="*/ 231 w 241"/>
              <a:gd name="T67" fmla="*/ 92 h 315"/>
              <a:gd name="T68" fmla="*/ 231 w 241"/>
              <a:gd name="T69" fmla="*/ 9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1" h="315">
                <a:moveTo>
                  <a:pt x="211" y="278"/>
                </a:moveTo>
                <a:lnTo>
                  <a:pt x="30" y="201"/>
                </a:lnTo>
                <a:lnTo>
                  <a:pt x="30" y="38"/>
                </a:lnTo>
                <a:lnTo>
                  <a:pt x="211" y="115"/>
                </a:lnTo>
                <a:lnTo>
                  <a:pt x="211" y="278"/>
                </a:lnTo>
                <a:close/>
                <a:moveTo>
                  <a:pt x="231" y="92"/>
                </a:moveTo>
                <a:lnTo>
                  <a:pt x="21" y="2"/>
                </a:lnTo>
                <a:lnTo>
                  <a:pt x="17" y="0"/>
                </a:lnTo>
                <a:lnTo>
                  <a:pt x="14" y="0"/>
                </a:lnTo>
                <a:lnTo>
                  <a:pt x="11" y="0"/>
                </a:lnTo>
                <a:lnTo>
                  <a:pt x="6" y="3"/>
                </a:lnTo>
                <a:lnTo>
                  <a:pt x="4" y="5"/>
                </a:lnTo>
                <a:lnTo>
                  <a:pt x="2" y="8"/>
                </a:lnTo>
                <a:lnTo>
                  <a:pt x="1" y="11"/>
                </a:lnTo>
                <a:lnTo>
                  <a:pt x="0" y="15"/>
                </a:lnTo>
                <a:lnTo>
                  <a:pt x="0" y="210"/>
                </a:lnTo>
                <a:lnTo>
                  <a:pt x="1" y="215"/>
                </a:lnTo>
                <a:lnTo>
                  <a:pt x="2" y="219"/>
                </a:lnTo>
                <a:lnTo>
                  <a:pt x="5" y="222"/>
                </a:lnTo>
                <a:lnTo>
                  <a:pt x="10" y="224"/>
                </a:lnTo>
                <a:lnTo>
                  <a:pt x="220" y="314"/>
                </a:lnTo>
                <a:lnTo>
                  <a:pt x="223" y="315"/>
                </a:lnTo>
                <a:lnTo>
                  <a:pt x="226" y="315"/>
                </a:lnTo>
                <a:lnTo>
                  <a:pt x="230" y="315"/>
                </a:lnTo>
                <a:lnTo>
                  <a:pt x="234" y="313"/>
                </a:lnTo>
                <a:lnTo>
                  <a:pt x="237" y="311"/>
                </a:lnTo>
                <a:lnTo>
                  <a:pt x="239" y="308"/>
                </a:lnTo>
                <a:lnTo>
                  <a:pt x="240" y="305"/>
                </a:lnTo>
                <a:lnTo>
                  <a:pt x="241" y="300"/>
                </a:lnTo>
                <a:lnTo>
                  <a:pt x="241" y="105"/>
                </a:lnTo>
                <a:lnTo>
                  <a:pt x="240" y="101"/>
                </a:lnTo>
                <a:lnTo>
                  <a:pt x="238" y="97"/>
                </a:lnTo>
                <a:lnTo>
                  <a:pt x="236" y="94"/>
                </a:lnTo>
                <a:lnTo>
                  <a:pt x="231" y="92"/>
                </a:lnTo>
                <a:lnTo>
                  <a:pt x="231" y="9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mn-ea"/>
              <a:cs typeface="+mn-cs"/>
            </a:endParaRPr>
          </a:p>
        </p:txBody>
      </p:sp>
      <p:sp>
        <p:nvSpPr>
          <p:cNvPr id="28" name="Freeform 227">
            <a:extLst>
              <a:ext uri="{FF2B5EF4-FFF2-40B4-BE49-F238E27FC236}">
                <a16:creationId xmlns:a16="http://schemas.microsoft.com/office/drawing/2014/main" id="{0532A9D7-910C-40FD-B50C-D356FE5BC9F2}"/>
              </a:ext>
            </a:extLst>
          </p:cNvPr>
          <p:cNvSpPr>
            <a:spLocks noEditPoints="1"/>
          </p:cNvSpPr>
          <p:nvPr/>
        </p:nvSpPr>
        <p:spPr bwMode="auto">
          <a:xfrm>
            <a:off x="4491038" y="3642751"/>
            <a:ext cx="219075" cy="287338"/>
          </a:xfrm>
          <a:custGeom>
            <a:avLst/>
            <a:gdLst>
              <a:gd name="T0" fmla="*/ 104 w 692"/>
              <a:gd name="T1" fmla="*/ 868 h 902"/>
              <a:gd name="T2" fmla="*/ 69 w 692"/>
              <a:gd name="T3" fmla="*/ 849 h 902"/>
              <a:gd name="T4" fmla="*/ 43 w 692"/>
              <a:gd name="T5" fmla="*/ 818 h 902"/>
              <a:gd name="T6" fmla="*/ 31 w 692"/>
              <a:gd name="T7" fmla="*/ 778 h 902"/>
              <a:gd name="T8" fmla="*/ 35 w 692"/>
              <a:gd name="T9" fmla="*/ 736 h 902"/>
              <a:gd name="T10" fmla="*/ 55 w 692"/>
              <a:gd name="T11" fmla="*/ 700 h 902"/>
              <a:gd name="T12" fmla="*/ 86 w 692"/>
              <a:gd name="T13" fmla="*/ 674 h 902"/>
              <a:gd name="T14" fmla="*/ 124 w 692"/>
              <a:gd name="T15" fmla="*/ 662 h 902"/>
              <a:gd name="T16" fmla="*/ 167 w 692"/>
              <a:gd name="T17" fmla="*/ 667 h 902"/>
              <a:gd name="T18" fmla="*/ 202 w 692"/>
              <a:gd name="T19" fmla="*/ 686 h 902"/>
              <a:gd name="T20" fmla="*/ 228 w 692"/>
              <a:gd name="T21" fmla="*/ 717 h 902"/>
              <a:gd name="T22" fmla="*/ 240 w 692"/>
              <a:gd name="T23" fmla="*/ 757 h 902"/>
              <a:gd name="T24" fmla="*/ 236 w 692"/>
              <a:gd name="T25" fmla="*/ 798 h 902"/>
              <a:gd name="T26" fmla="*/ 216 w 692"/>
              <a:gd name="T27" fmla="*/ 834 h 902"/>
              <a:gd name="T28" fmla="*/ 185 w 692"/>
              <a:gd name="T29" fmla="*/ 859 h 902"/>
              <a:gd name="T30" fmla="*/ 146 w 692"/>
              <a:gd name="T31" fmla="*/ 872 h 902"/>
              <a:gd name="T32" fmla="*/ 511 w 692"/>
              <a:gd name="T33" fmla="*/ 361 h 902"/>
              <a:gd name="T34" fmla="*/ 271 w 692"/>
              <a:gd name="T35" fmla="*/ 722 h 902"/>
              <a:gd name="T36" fmla="*/ 632 w 692"/>
              <a:gd name="T37" fmla="*/ 722 h 902"/>
              <a:gd name="T38" fmla="*/ 622 w 692"/>
              <a:gd name="T39" fmla="*/ 813 h 902"/>
              <a:gd name="T40" fmla="*/ 266 w 692"/>
              <a:gd name="T41" fmla="*/ 802 h 902"/>
              <a:gd name="T42" fmla="*/ 270 w 692"/>
              <a:gd name="T43" fmla="*/ 760 h 902"/>
              <a:gd name="T44" fmla="*/ 652 w 692"/>
              <a:gd name="T45" fmla="*/ 751 h 902"/>
              <a:gd name="T46" fmla="*/ 660 w 692"/>
              <a:gd name="T47" fmla="*/ 743 h 902"/>
              <a:gd name="T48" fmla="*/ 661 w 692"/>
              <a:gd name="T49" fmla="*/ 373 h 902"/>
              <a:gd name="T50" fmla="*/ 655 w 692"/>
              <a:gd name="T51" fmla="*/ 364 h 902"/>
              <a:gd name="T52" fmla="*/ 541 w 692"/>
              <a:gd name="T53" fmla="*/ 361 h 902"/>
              <a:gd name="T54" fmla="*/ 539 w 692"/>
              <a:gd name="T55" fmla="*/ 158 h 902"/>
              <a:gd name="T56" fmla="*/ 529 w 692"/>
              <a:gd name="T57" fmla="*/ 151 h 902"/>
              <a:gd name="T58" fmla="*/ 250 w 692"/>
              <a:gd name="T59" fmla="*/ 151 h 902"/>
              <a:gd name="T60" fmla="*/ 242 w 692"/>
              <a:gd name="T61" fmla="*/ 160 h 902"/>
              <a:gd name="T62" fmla="*/ 241 w 692"/>
              <a:gd name="T63" fmla="*/ 683 h 902"/>
              <a:gd name="T64" fmla="*/ 213 w 692"/>
              <a:gd name="T65" fmla="*/ 657 h 902"/>
              <a:gd name="T66" fmla="*/ 180 w 692"/>
              <a:gd name="T67" fmla="*/ 640 h 902"/>
              <a:gd name="T68" fmla="*/ 178 w 692"/>
              <a:gd name="T69" fmla="*/ 7 h 902"/>
              <a:gd name="T70" fmla="*/ 168 w 692"/>
              <a:gd name="T71" fmla="*/ 0 h 902"/>
              <a:gd name="T72" fmla="*/ 70 w 692"/>
              <a:gd name="T73" fmla="*/ 1 h 902"/>
              <a:gd name="T74" fmla="*/ 61 w 692"/>
              <a:gd name="T75" fmla="*/ 10 h 902"/>
              <a:gd name="T76" fmla="*/ 61 w 692"/>
              <a:gd name="T77" fmla="*/ 22 h 902"/>
              <a:gd name="T78" fmla="*/ 70 w 692"/>
              <a:gd name="T79" fmla="*/ 29 h 902"/>
              <a:gd name="T80" fmla="*/ 150 w 692"/>
              <a:gd name="T81" fmla="*/ 632 h 902"/>
              <a:gd name="T82" fmla="*/ 108 w 692"/>
              <a:gd name="T83" fmla="*/ 635 h 902"/>
              <a:gd name="T84" fmla="*/ 60 w 692"/>
              <a:gd name="T85" fmla="*/ 655 h 902"/>
              <a:gd name="T86" fmla="*/ 24 w 692"/>
              <a:gd name="T87" fmla="*/ 691 h 902"/>
              <a:gd name="T88" fmla="*/ 3 w 692"/>
              <a:gd name="T89" fmla="*/ 740 h 902"/>
              <a:gd name="T90" fmla="*/ 3 w 692"/>
              <a:gd name="T91" fmla="*/ 794 h 902"/>
              <a:gd name="T92" fmla="*/ 24 w 692"/>
              <a:gd name="T93" fmla="*/ 842 h 902"/>
              <a:gd name="T94" fmla="*/ 60 w 692"/>
              <a:gd name="T95" fmla="*/ 880 h 902"/>
              <a:gd name="T96" fmla="*/ 108 w 692"/>
              <a:gd name="T97" fmla="*/ 900 h 902"/>
              <a:gd name="T98" fmla="*/ 152 w 692"/>
              <a:gd name="T99" fmla="*/ 901 h 902"/>
              <a:gd name="T100" fmla="*/ 200 w 692"/>
              <a:gd name="T101" fmla="*/ 886 h 902"/>
              <a:gd name="T102" fmla="*/ 247 w 692"/>
              <a:gd name="T103" fmla="*/ 842 h 902"/>
              <a:gd name="T104" fmla="*/ 671 w 692"/>
              <a:gd name="T105" fmla="*/ 901 h 902"/>
              <a:gd name="T106" fmla="*/ 682 w 692"/>
              <a:gd name="T107" fmla="*/ 901 h 902"/>
              <a:gd name="T108" fmla="*/ 691 w 692"/>
              <a:gd name="T109" fmla="*/ 893 h 902"/>
              <a:gd name="T110" fmla="*/ 691 w 692"/>
              <a:gd name="T111" fmla="*/ 882 h 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92" h="902">
                <a:moveTo>
                  <a:pt x="135" y="872"/>
                </a:moveTo>
                <a:lnTo>
                  <a:pt x="124" y="872"/>
                </a:lnTo>
                <a:lnTo>
                  <a:pt x="115" y="870"/>
                </a:lnTo>
                <a:lnTo>
                  <a:pt x="104" y="868"/>
                </a:lnTo>
                <a:lnTo>
                  <a:pt x="94" y="864"/>
                </a:lnTo>
                <a:lnTo>
                  <a:pt x="86" y="859"/>
                </a:lnTo>
                <a:lnTo>
                  <a:pt x="76" y="854"/>
                </a:lnTo>
                <a:lnTo>
                  <a:pt x="69" y="849"/>
                </a:lnTo>
                <a:lnTo>
                  <a:pt x="61" y="841"/>
                </a:lnTo>
                <a:lnTo>
                  <a:pt x="55" y="834"/>
                </a:lnTo>
                <a:lnTo>
                  <a:pt x="48" y="826"/>
                </a:lnTo>
                <a:lnTo>
                  <a:pt x="43" y="818"/>
                </a:lnTo>
                <a:lnTo>
                  <a:pt x="39" y="808"/>
                </a:lnTo>
                <a:lnTo>
                  <a:pt x="35" y="798"/>
                </a:lnTo>
                <a:lnTo>
                  <a:pt x="32" y="789"/>
                </a:lnTo>
                <a:lnTo>
                  <a:pt x="31" y="778"/>
                </a:lnTo>
                <a:lnTo>
                  <a:pt x="30" y="767"/>
                </a:lnTo>
                <a:lnTo>
                  <a:pt x="31" y="757"/>
                </a:lnTo>
                <a:lnTo>
                  <a:pt x="32" y="746"/>
                </a:lnTo>
                <a:lnTo>
                  <a:pt x="35" y="736"/>
                </a:lnTo>
                <a:lnTo>
                  <a:pt x="39" y="727"/>
                </a:lnTo>
                <a:lnTo>
                  <a:pt x="43" y="717"/>
                </a:lnTo>
                <a:lnTo>
                  <a:pt x="48" y="708"/>
                </a:lnTo>
                <a:lnTo>
                  <a:pt x="55" y="700"/>
                </a:lnTo>
                <a:lnTo>
                  <a:pt x="61" y="692"/>
                </a:lnTo>
                <a:lnTo>
                  <a:pt x="69" y="686"/>
                </a:lnTo>
                <a:lnTo>
                  <a:pt x="76" y="680"/>
                </a:lnTo>
                <a:lnTo>
                  <a:pt x="86" y="674"/>
                </a:lnTo>
                <a:lnTo>
                  <a:pt x="94" y="670"/>
                </a:lnTo>
                <a:lnTo>
                  <a:pt x="104" y="667"/>
                </a:lnTo>
                <a:lnTo>
                  <a:pt x="115" y="665"/>
                </a:lnTo>
                <a:lnTo>
                  <a:pt x="124" y="662"/>
                </a:lnTo>
                <a:lnTo>
                  <a:pt x="135" y="662"/>
                </a:lnTo>
                <a:lnTo>
                  <a:pt x="146" y="662"/>
                </a:lnTo>
                <a:lnTo>
                  <a:pt x="156" y="665"/>
                </a:lnTo>
                <a:lnTo>
                  <a:pt x="167" y="667"/>
                </a:lnTo>
                <a:lnTo>
                  <a:pt x="177" y="670"/>
                </a:lnTo>
                <a:lnTo>
                  <a:pt x="185" y="674"/>
                </a:lnTo>
                <a:lnTo>
                  <a:pt x="194" y="680"/>
                </a:lnTo>
                <a:lnTo>
                  <a:pt x="202" y="686"/>
                </a:lnTo>
                <a:lnTo>
                  <a:pt x="210" y="692"/>
                </a:lnTo>
                <a:lnTo>
                  <a:pt x="216" y="700"/>
                </a:lnTo>
                <a:lnTo>
                  <a:pt x="223" y="708"/>
                </a:lnTo>
                <a:lnTo>
                  <a:pt x="228" y="717"/>
                </a:lnTo>
                <a:lnTo>
                  <a:pt x="232" y="727"/>
                </a:lnTo>
                <a:lnTo>
                  <a:pt x="236" y="736"/>
                </a:lnTo>
                <a:lnTo>
                  <a:pt x="239" y="746"/>
                </a:lnTo>
                <a:lnTo>
                  <a:pt x="240" y="757"/>
                </a:lnTo>
                <a:lnTo>
                  <a:pt x="241" y="767"/>
                </a:lnTo>
                <a:lnTo>
                  <a:pt x="240" y="778"/>
                </a:lnTo>
                <a:lnTo>
                  <a:pt x="239" y="789"/>
                </a:lnTo>
                <a:lnTo>
                  <a:pt x="236" y="798"/>
                </a:lnTo>
                <a:lnTo>
                  <a:pt x="232" y="808"/>
                </a:lnTo>
                <a:lnTo>
                  <a:pt x="228" y="818"/>
                </a:lnTo>
                <a:lnTo>
                  <a:pt x="223" y="826"/>
                </a:lnTo>
                <a:lnTo>
                  <a:pt x="216" y="834"/>
                </a:lnTo>
                <a:lnTo>
                  <a:pt x="210" y="841"/>
                </a:lnTo>
                <a:lnTo>
                  <a:pt x="202" y="849"/>
                </a:lnTo>
                <a:lnTo>
                  <a:pt x="194" y="854"/>
                </a:lnTo>
                <a:lnTo>
                  <a:pt x="185" y="859"/>
                </a:lnTo>
                <a:lnTo>
                  <a:pt x="177" y="864"/>
                </a:lnTo>
                <a:lnTo>
                  <a:pt x="167" y="868"/>
                </a:lnTo>
                <a:lnTo>
                  <a:pt x="156" y="870"/>
                </a:lnTo>
                <a:lnTo>
                  <a:pt x="146" y="872"/>
                </a:lnTo>
                <a:lnTo>
                  <a:pt x="135" y="872"/>
                </a:lnTo>
                <a:close/>
                <a:moveTo>
                  <a:pt x="271" y="180"/>
                </a:moveTo>
                <a:lnTo>
                  <a:pt x="511" y="180"/>
                </a:lnTo>
                <a:lnTo>
                  <a:pt x="511" y="361"/>
                </a:lnTo>
                <a:lnTo>
                  <a:pt x="271" y="361"/>
                </a:lnTo>
                <a:lnTo>
                  <a:pt x="271" y="180"/>
                </a:lnTo>
                <a:close/>
                <a:moveTo>
                  <a:pt x="632" y="722"/>
                </a:moveTo>
                <a:lnTo>
                  <a:pt x="271" y="722"/>
                </a:lnTo>
                <a:lnTo>
                  <a:pt x="271" y="391"/>
                </a:lnTo>
                <a:lnTo>
                  <a:pt x="526" y="391"/>
                </a:lnTo>
                <a:lnTo>
                  <a:pt x="632" y="391"/>
                </a:lnTo>
                <a:lnTo>
                  <a:pt x="632" y="722"/>
                </a:lnTo>
                <a:close/>
                <a:moveTo>
                  <a:pt x="688" y="877"/>
                </a:moveTo>
                <a:lnTo>
                  <a:pt x="627" y="817"/>
                </a:lnTo>
                <a:lnTo>
                  <a:pt x="625" y="814"/>
                </a:lnTo>
                <a:lnTo>
                  <a:pt x="622" y="813"/>
                </a:lnTo>
                <a:lnTo>
                  <a:pt x="619" y="812"/>
                </a:lnTo>
                <a:lnTo>
                  <a:pt x="616" y="812"/>
                </a:lnTo>
                <a:lnTo>
                  <a:pt x="262" y="812"/>
                </a:lnTo>
                <a:lnTo>
                  <a:pt x="266" y="802"/>
                </a:lnTo>
                <a:lnTo>
                  <a:pt x="269" y="790"/>
                </a:lnTo>
                <a:lnTo>
                  <a:pt x="270" y="779"/>
                </a:lnTo>
                <a:lnTo>
                  <a:pt x="271" y="767"/>
                </a:lnTo>
                <a:lnTo>
                  <a:pt x="270" y="760"/>
                </a:lnTo>
                <a:lnTo>
                  <a:pt x="270" y="752"/>
                </a:lnTo>
                <a:lnTo>
                  <a:pt x="647" y="752"/>
                </a:lnTo>
                <a:lnTo>
                  <a:pt x="649" y="752"/>
                </a:lnTo>
                <a:lnTo>
                  <a:pt x="652" y="751"/>
                </a:lnTo>
                <a:lnTo>
                  <a:pt x="655" y="749"/>
                </a:lnTo>
                <a:lnTo>
                  <a:pt x="657" y="748"/>
                </a:lnTo>
                <a:lnTo>
                  <a:pt x="659" y="746"/>
                </a:lnTo>
                <a:lnTo>
                  <a:pt x="660" y="743"/>
                </a:lnTo>
                <a:lnTo>
                  <a:pt x="661" y="741"/>
                </a:lnTo>
                <a:lnTo>
                  <a:pt x="662" y="737"/>
                </a:lnTo>
                <a:lnTo>
                  <a:pt x="662" y="376"/>
                </a:lnTo>
                <a:lnTo>
                  <a:pt x="661" y="373"/>
                </a:lnTo>
                <a:lnTo>
                  <a:pt x="660" y="370"/>
                </a:lnTo>
                <a:lnTo>
                  <a:pt x="659" y="368"/>
                </a:lnTo>
                <a:lnTo>
                  <a:pt x="657" y="366"/>
                </a:lnTo>
                <a:lnTo>
                  <a:pt x="655" y="364"/>
                </a:lnTo>
                <a:lnTo>
                  <a:pt x="652" y="362"/>
                </a:lnTo>
                <a:lnTo>
                  <a:pt x="649" y="361"/>
                </a:lnTo>
                <a:lnTo>
                  <a:pt x="647" y="361"/>
                </a:lnTo>
                <a:lnTo>
                  <a:pt x="541" y="361"/>
                </a:lnTo>
                <a:lnTo>
                  <a:pt x="541" y="165"/>
                </a:lnTo>
                <a:lnTo>
                  <a:pt x="541" y="163"/>
                </a:lnTo>
                <a:lnTo>
                  <a:pt x="540" y="160"/>
                </a:lnTo>
                <a:lnTo>
                  <a:pt x="539" y="158"/>
                </a:lnTo>
                <a:lnTo>
                  <a:pt x="537" y="155"/>
                </a:lnTo>
                <a:lnTo>
                  <a:pt x="535" y="154"/>
                </a:lnTo>
                <a:lnTo>
                  <a:pt x="532" y="152"/>
                </a:lnTo>
                <a:lnTo>
                  <a:pt x="529" y="151"/>
                </a:lnTo>
                <a:lnTo>
                  <a:pt x="526" y="150"/>
                </a:lnTo>
                <a:lnTo>
                  <a:pt x="256" y="150"/>
                </a:lnTo>
                <a:lnTo>
                  <a:pt x="253" y="151"/>
                </a:lnTo>
                <a:lnTo>
                  <a:pt x="250" y="151"/>
                </a:lnTo>
                <a:lnTo>
                  <a:pt x="247" y="154"/>
                </a:lnTo>
                <a:lnTo>
                  <a:pt x="245" y="155"/>
                </a:lnTo>
                <a:lnTo>
                  <a:pt x="243" y="158"/>
                </a:lnTo>
                <a:lnTo>
                  <a:pt x="242" y="160"/>
                </a:lnTo>
                <a:lnTo>
                  <a:pt x="241" y="163"/>
                </a:lnTo>
                <a:lnTo>
                  <a:pt x="241" y="165"/>
                </a:lnTo>
                <a:lnTo>
                  <a:pt x="241" y="376"/>
                </a:lnTo>
                <a:lnTo>
                  <a:pt x="241" y="683"/>
                </a:lnTo>
                <a:lnTo>
                  <a:pt x="235" y="675"/>
                </a:lnTo>
                <a:lnTo>
                  <a:pt x="228" y="669"/>
                </a:lnTo>
                <a:lnTo>
                  <a:pt x="221" y="662"/>
                </a:lnTo>
                <a:lnTo>
                  <a:pt x="213" y="657"/>
                </a:lnTo>
                <a:lnTo>
                  <a:pt x="206" y="652"/>
                </a:lnTo>
                <a:lnTo>
                  <a:pt x="198" y="647"/>
                </a:lnTo>
                <a:lnTo>
                  <a:pt x="190" y="643"/>
                </a:lnTo>
                <a:lnTo>
                  <a:pt x="180" y="640"/>
                </a:lnTo>
                <a:lnTo>
                  <a:pt x="180" y="15"/>
                </a:lnTo>
                <a:lnTo>
                  <a:pt x="180" y="12"/>
                </a:lnTo>
                <a:lnTo>
                  <a:pt x="179" y="10"/>
                </a:lnTo>
                <a:lnTo>
                  <a:pt x="178" y="7"/>
                </a:lnTo>
                <a:lnTo>
                  <a:pt x="176" y="5"/>
                </a:lnTo>
                <a:lnTo>
                  <a:pt x="174" y="3"/>
                </a:lnTo>
                <a:lnTo>
                  <a:pt x="171" y="1"/>
                </a:lnTo>
                <a:lnTo>
                  <a:pt x="168" y="0"/>
                </a:lnTo>
                <a:lnTo>
                  <a:pt x="165" y="0"/>
                </a:lnTo>
                <a:lnTo>
                  <a:pt x="75" y="0"/>
                </a:lnTo>
                <a:lnTo>
                  <a:pt x="72" y="0"/>
                </a:lnTo>
                <a:lnTo>
                  <a:pt x="70" y="1"/>
                </a:lnTo>
                <a:lnTo>
                  <a:pt x="66" y="3"/>
                </a:lnTo>
                <a:lnTo>
                  <a:pt x="64" y="5"/>
                </a:lnTo>
                <a:lnTo>
                  <a:pt x="63" y="7"/>
                </a:lnTo>
                <a:lnTo>
                  <a:pt x="61" y="10"/>
                </a:lnTo>
                <a:lnTo>
                  <a:pt x="60" y="12"/>
                </a:lnTo>
                <a:lnTo>
                  <a:pt x="60" y="15"/>
                </a:lnTo>
                <a:lnTo>
                  <a:pt x="60" y="19"/>
                </a:lnTo>
                <a:lnTo>
                  <a:pt x="61" y="22"/>
                </a:lnTo>
                <a:lnTo>
                  <a:pt x="63" y="24"/>
                </a:lnTo>
                <a:lnTo>
                  <a:pt x="64" y="26"/>
                </a:lnTo>
                <a:lnTo>
                  <a:pt x="66" y="28"/>
                </a:lnTo>
                <a:lnTo>
                  <a:pt x="70" y="29"/>
                </a:lnTo>
                <a:lnTo>
                  <a:pt x="72" y="30"/>
                </a:lnTo>
                <a:lnTo>
                  <a:pt x="75" y="30"/>
                </a:lnTo>
                <a:lnTo>
                  <a:pt x="150" y="30"/>
                </a:lnTo>
                <a:lnTo>
                  <a:pt x="150" y="632"/>
                </a:lnTo>
                <a:lnTo>
                  <a:pt x="142" y="632"/>
                </a:lnTo>
                <a:lnTo>
                  <a:pt x="135" y="632"/>
                </a:lnTo>
                <a:lnTo>
                  <a:pt x="121" y="632"/>
                </a:lnTo>
                <a:lnTo>
                  <a:pt x="108" y="635"/>
                </a:lnTo>
                <a:lnTo>
                  <a:pt x="95" y="638"/>
                </a:lnTo>
                <a:lnTo>
                  <a:pt x="82" y="642"/>
                </a:lnTo>
                <a:lnTo>
                  <a:pt x="71" y="648"/>
                </a:lnTo>
                <a:lnTo>
                  <a:pt x="60" y="655"/>
                </a:lnTo>
                <a:lnTo>
                  <a:pt x="49" y="662"/>
                </a:lnTo>
                <a:lnTo>
                  <a:pt x="40" y="672"/>
                </a:lnTo>
                <a:lnTo>
                  <a:pt x="31" y="682"/>
                </a:lnTo>
                <a:lnTo>
                  <a:pt x="24" y="691"/>
                </a:lnTo>
                <a:lnTo>
                  <a:pt x="16" y="703"/>
                </a:lnTo>
                <a:lnTo>
                  <a:pt x="11" y="715"/>
                </a:lnTo>
                <a:lnTo>
                  <a:pt x="6" y="727"/>
                </a:lnTo>
                <a:lnTo>
                  <a:pt x="3" y="740"/>
                </a:lnTo>
                <a:lnTo>
                  <a:pt x="1" y="753"/>
                </a:lnTo>
                <a:lnTo>
                  <a:pt x="0" y="767"/>
                </a:lnTo>
                <a:lnTo>
                  <a:pt x="1" y="781"/>
                </a:lnTo>
                <a:lnTo>
                  <a:pt x="3" y="794"/>
                </a:lnTo>
                <a:lnTo>
                  <a:pt x="6" y="807"/>
                </a:lnTo>
                <a:lnTo>
                  <a:pt x="11" y="820"/>
                </a:lnTo>
                <a:lnTo>
                  <a:pt x="16" y="832"/>
                </a:lnTo>
                <a:lnTo>
                  <a:pt x="24" y="842"/>
                </a:lnTo>
                <a:lnTo>
                  <a:pt x="31" y="853"/>
                </a:lnTo>
                <a:lnTo>
                  <a:pt x="40" y="863"/>
                </a:lnTo>
                <a:lnTo>
                  <a:pt x="49" y="871"/>
                </a:lnTo>
                <a:lnTo>
                  <a:pt x="60" y="880"/>
                </a:lnTo>
                <a:lnTo>
                  <a:pt x="71" y="886"/>
                </a:lnTo>
                <a:lnTo>
                  <a:pt x="82" y="892"/>
                </a:lnTo>
                <a:lnTo>
                  <a:pt x="95" y="896"/>
                </a:lnTo>
                <a:lnTo>
                  <a:pt x="108" y="900"/>
                </a:lnTo>
                <a:lnTo>
                  <a:pt x="121" y="902"/>
                </a:lnTo>
                <a:lnTo>
                  <a:pt x="135" y="902"/>
                </a:lnTo>
                <a:lnTo>
                  <a:pt x="144" y="902"/>
                </a:lnTo>
                <a:lnTo>
                  <a:pt x="152" y="901"/>
                </a:lnTo>
                <a:lnTo>
                  <a:pt x="161" y="900"/>
                </a:lnTo>
                <a:lnTo>
                  <a:pt x="169" y="898"/>
                </a:lnTo>
                <a:lnTo>
                  <a:pt x="185" y="893"/>
                </a:lnTo>
                <a:lnTo>
                  <a:pt x="200" y="886"/>
                </a:lnTo>
                <a:lnTo>
                  <a:pt x="214" y="878"/>
                </a:lnTo>
                <a:lnTo>
                  <a:pt x="226" y="867"/>
                </a:lnTo>
                <a:lnTo>
                  <a:pt x="238" y="855"/>
                </a:lnTo>
                <a:lnTo>
                  <a:pt x="247" y="842"/>
                </a:lnTo>
                <a:lnTo>
                  <a:pt x="611" y="842"/>
                </a:lnTo>
                <a:lnTo>
                  <a:pt x="666" y="898"/>
                </a:lnTo>
                <a:lnTo>
                  <a:pt x="668" y="900"/>
                </a:lnTo>
                <a:lnTo>
                  <a:pt x="671" y="901"/>
                </a:lnTo>
                <a:lnTo>
                  <a:pt x="674" y="902"/>
                </a:lnTo>
                <a:lnTo>
                  <a:pt x="677" y="902"/>
                </a:lnTo>
                <a:lnTo>
                  <a:pt x="679" y="902"/>
                </a:lnTo>
                <a:lnTo>
                  <a:pt x="682" y="901"/>
                </a:lnTo>
                <a:lnTo>
                  <a:pt x="685" y="900"/>
                </a:lnTo>
                <a:lnTo>
                  <a:pt x="688" y="898"/>
                </a:lnTo>
                <a:lnTo>
                  <a:pt x="689" y="896"/>
                </a:lnTo>
                <a:lnTo>
                  <a:pt x="691" y="893"/>
                </a:lnTo>
                <a:lnTo>
                  <a:pt x="691" y="891"/>
                </a:lnTo>
                <a:lnTo>
                  <a:pt x="692" y="887"/>
                </a:lnTo>
                <a:lnTo>
                  <a:pt x="691" y="884"/>
                </a:lnTo>
                <a:lnTo>
                  <a:pt x="691" y="882"/>
                </a:lnTo>
                <a:lnTo>
                  <a:pt x="689" y="879"/>
                </a:lnTo>
                <a:lnTo>
                  <a:pt x="688" y="877"/>
                </a:lnTo>
                <a:lnTo>
                  <a:pt x="688" y="87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mn-ea"/>
              <a:cs typeface="+mn-cs"/>
            </a:endParaRPr>
          </a:p>
        </p:txBody>
      </p:sp>
      <p:sp>
        <p:nvSpPr>
          <p:cNvPr id="29" name="Freeform 228">
            <a:extLst>
              <a:ext uri="{FF2B5EF4-FFF2-40B4-BE49-F238E27FC236}">
                <a16:creationId xmlns:a16="http://schemas.microsoft.com/office/drawing/2014/main" id="{DDE5D18F-91D7-4CD7-B369-DDD638DDF5D9}"/>
              </a:ext>
            </a:extLst>
          </p:cNvPr>
          <p:cNvSpPr>
            <a:spLocks/>
          </p:cNvSpPr>
          <p:nvPr/>
        </p:nvSpPr>
        <p:spPr bwMode="auto">
          <a:xfrm>
            <a:off x="4638676" y="3853889"/>
            <a:ext cx="42863" cy="9525"/>
          </a:xfrm>
          <a:custGeom>
            <a:avLst/>
            <a:gdLst>
              <a:gd name="T0" fmla="*/ 0 w 135"/>
              <a:gd name="T1" fmla="*/ 15 h 30"/>
              <a:gd name="T2" fmla="*/ 0 w 135"/>
              <a:gd name="T3" fmla="*/ 18 h 30"/>
              <a:gd name="T4" fmla="*/ 1 w 135"/>
              <a:gd name="T5" fmla="*/ 21 h 30"/>
              <a:gd name="T6" fmla="*/ 3 w 135"/>
              <a:gd name="T7" fmla="*/ 23 h 30"/>
              <a:gd name="T8" fmla="*/ 4 w 135"/>
              <a:gd name="T9" fmla="*/ 26 h 30"/>
              <a:gd name="T10" fmla="*/ 6 w 135"/>
              <a:gd name="T11" fmla="*/ 27 h 30"/>
              <a:gd name="T12" fmla="*/ 10 w 135"/>
              <a:gd name="T13" fmla="*/ 29 h 30"/>
              <a:gd name="T14" fmla="*/ 12 w 135"/>
              <a:gd name="T15" fmla="*/ 29 h 30"/>
              <a:gd name="T16" fmla="*/ 15 w 135"/>
              <a:gd name="T17" fmla="*/ 30 h 30"/>
              <a:gd name="T18" fmla="*/ 120 w 135"/>
              <a:gd name="T19" fmla="*/ 30 h 30"/>
              <a:gd name="T20" fmla="*/ 123 w 135"/>
              <a:gd name="T21" fmla="*/ 29 h 30"/>
              <a:gd name="T22" fmla="*/ 126 w 135"/>
              <a:gd name="T23" fmla="*/ 28 h 30"/>
              <a:gd name="T24" fmla="*/ 129 w 135"/>
              <a:gd name="T25" fmla="*/ 27 h 30"/>
              <a:gd name="T26" fmla="*/ 131 w 135"/>
              <a:gd name="T27" fmla="*/ 26 h 30"/>
              <a:gd name="T28" fmla="*/ 133 w 135"/>
              <a:gd name="T29" fmla="*/ 23 h 30"/>
              <a:gd name="T30" fmla="*/ 134 w 135"/>
              <a:gd name="T31" fmla="*/ 21 h 30"/>
              <a:gd name="T32" fmla="*/ 135 w 135"/>
              <a:gd name="T33" fmla="*/ 18 h 30"/>
              <a:gd name="T34" fmla="*/ 135 w 135"/>
              <a:gd name="T35" fmla="*/ 15 h 30"/>
              <a:gd name="T36" fmla="*/ 135 w 135"/>
              <a:gd name="T37" fmla="*/ 12 h 30"/>
              <a:gd name="T38" fmla="*/ 134 w 135"/>
              <a:gd name="T39" fmla="*/ 9 h 30"/>
              <a:gd name="T40" fmla="*/ 133 w 135"/>
              <a:gd name="T41" fmla="*/ 7 h 30"/>
              <a:gd name="T42" fmla="*/ 131 w 135"/>
              <a:gd name="T43" fmla="*/ 5 h 30"/>
              <a:gd name="T44" fmla="*/ 129 w 135"/>
              <a:gd name="T45" fmla="*/ 3 h 30"/>
              <a:gd name="T46" fmla="*/ 126 w 135"/>
              <a:gd name="T47" fmla="*/ 1 h 30"/>
              <a:gd name="T48" fmla="*/ 123 w 135"/>
              <a:gd name="T49" fmla="*/ 0 h 30"/>
              <a:gd name="T50" fmla="*/ 120 w 135"/>
              <a:gd name="T51" fmla="*/ 0 h 30"/>
              <a:gd name="T52" fmla="*/ 15 w 135"/>
              <a:gd name="T53" fmla="*/ 0 h 30"/>
              <a:gd name="T54" fmla="*/ 12 w 135"/>
              <a:gd name="T55" fmla="*/ 0 h 30"/>
              <a:gd name="T56" fmla="*/ 10 w 135"/>
              <a:gd name="T57" fmla="*/ 1 h 30"/>
              <a:gd name="T58" fmla="*/ 6 w 135"/>
              <a:gd name="T59" fmla="*/ 3 h 30"/>
              <a:gd name="T60" fmla="*/ 4 w 135"/>
              <a:gd name="T61" fmla="*/ 5 h 30"/>
              <a:gd name="T62" fmla="*/ 3 w 135"/>
              <a:gd name="T63" fmla="*/ 7 h 30"/>
              <a:gd name="T64" fmla="*/ 1 w 135"/>
              <a:gd name="T65" fmla="*/ 9 h 30"/>
              <a:gd name="T66" fmla="*/ 0 w 135"/>
              <a:gd name="T67" fmla="*/ 12 h 30"/>
              <a:gd name="T68" fmla="*/ 0 w 135"/>
              <a:gd name="T69" fmla="*/ 15 h 30"/>
              <a:gd name="T70" fmla="*/ 0 w 135"/>
              <a:gd name="T71"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5" h="30">
                <a:moveTo>
                  <a:pt x="0" y="15"/>
                </a:moveTo>
                <a:lnTo>
                  <a:pt x="0" y="18"/>
                </a:lnTo>
                <a:lnTo>
                  <a:pt x="1" y="21"/>
                </a:lnTo>
                <a:lnTo>
                  <a:pt x="3" y="23"/>
                </a:lnTo>
                <a:lnTo>
                  <a:pt x="4" y="26"/>
                </a:lnTo>
                <a:lnTo>
                  <a:pt x="6" y="27"/>
                </a:lnTo>
                <a:lnTo>
                  <a:pt x="10" y="29"/>
                </a:lnTo>
                <a:lnTo>
                  <a:pt x="12" y="29"/>
                </a:lnTo>
                <a:lnTo>
                  <a:pt x="15" y="30"/>
                </a:lnTo>
                <a:lnTo>
                  <a:pt x="120" y="30"/>
                </a:lnTo>
                <a:lnTo>
                  <a:pt x="123" y="29"/>
                </a:lnTo>
                <a:lnTo>
                  <a:pt x="126" y="28"/>
                </a:lnTo>
                <a:lnTo>
                  <a:pt x="129" y="27"/>
                </a:lnTo>
                <a:lnTo>
                  <a:pt x="131" y="26"/>
                </a:lnTo>
                <a:lnTo>
                  <a:pt x="133" y="23"/>
                </a:lnTo>
                <a:lnTo>
                  <a:pt x="134" y="21"/>
                </a:lnTo>
                <a:lnTo>
                  <a:pt x="135" y="18"/>
                </a:lnTo>
                <a:lnTo>
                  <a:pt x="135" y="15"/>
                </a:lnTo>
                <a:lnTo>
                  <a:pt x="135" y="12"/>
                </a:lnTo>
                <a:lnTo>
                  <a:pt x="134" y="9"/>
                </a:lnTo>
                <a:lnTo>
                  <a:pt x="133" y="7"/>
                </a:lnTo>
                <a:lnTo>
                  <a:pt x="131" y="5"/>
                </a:lnTo>
                <a:lnTo>
                  <a:pt x="129" y="3"/>
                </a:lnTo>
                <a:lnTo>
                  <a:pt x="126" y="1"/>
                </a:lnTo>
                <a:lnTo>
                  <a:pt x="123" y="0"/>
                </a:lnTo>
                <a:lnTo>
                  <a:pt x="120" y="0"/>
                </a:lnTo>
                <a:lnTo>
                  <a:pt x="15" y="0"/>
                </a:lnTo>
                <a:lnTo>
                  <a:pt x="12" y="0"/>
                </a:lnTo>
                <a:lnTo>
                  <a:pt x="10" y="1"/>
                </a:lnTo>
                <a:lnTo>
                  <a:pt x="6" y="3"/>
                </a:lnTo>
                <a:lnTo>
                  <a:pt x="4" y="5"/>
                </a:lnTo>
                <a:lnTo>
                  <a:pt x="3" y="7"/>
                </a:lnTo>
                <a:lnTo>
                  <a:pt x="1" y="9"/>
                </a:lnTo>
                <a:lnTo>
                  <a:pt x="0" y="12"/>
                </a:lnTo>
                <a:lnTo>
                  <a:pt x="0" y="15"/>
                </a:lnTo>
                <a:lnTo>
                  <a:pt x="0" y="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mn-ea"/>
              <a:cs typeface="+mn-cs"/>
            </a:endParaRPr>
          </a:p>
        </p:txBody>
      </p:sp>
      <p:sp>
        <p:nvSpPr>
          <p:cNvPr id="30" name="Freeform 229">
            <a:extLst>
              <a:ext uri="{FF2B5EF4-FFF2-40B4-BE49-F238E27FC236}">
                <a16:creationId xmlns:a16="http://schemas.microsoft.com/office/drawing/2014/main" id="{32211027-9A00-46A2-805D-2539B6E973B0}"/>
              </a:ext>
            </a:extLst>
          </p:cNvPr>
          <p:cNvSpPr>
            <a:spLocks/>
          </p:cNvSpPr>
          <p:nvPr/>
        </p:nvSpPr>
        <p:spPr bwMode="auto">
          <a:xfrm>
            <a:off x="4586288" y="3738001"/>
            <a:ext cx="28575" cy="9525"/>
          </a:xfrm>
          <a:custGeom>
            <a:avLst/>
            <a:gdLst>
              <a:gd name="T0" fmla="*/ 75 w 90"/>
              <a:gd name="T1" fmla="*/ 0 h 30"/>
              <a:gd name="T2" fmla="*/ 15 w 90"/>
              <a:gd name="T3" fmla="*/ 0 h 30"/>
              <a:gd name="T4" fmla="*/ 12 w 90"/>
              <a:gd name="T5" fmla="*/ 0 h 30"/>
              <a:gd name="T6" fmla="*/ 9 w 90"/>
              <a:gd name="T7" fmla="*/ 1 h 30"/>
              <a:gd name="T8" fmla="*/ 6 w 90"/>
              <a:gd name="T9" fmla="*/ 3 h 30"/>
              <a:gd name="T10" fmla="*/ 4 w 90"/>
              <a:gd name="T11" fmla="*/ 5 h 30"/>
              <a:gd name="T12" fmla="*/ 2 w 90"/>
              <a:gd name="T13" fmla="*/ 7 h 30"/>
              <a:gd name="T14" fmla="*/ 1 w 90"/>
              <a:gd name="T15" fmla="*/ 9 h 30"/>
              <a:gd name="T16" fmla="*/ 0 w 90"/>
              <a:gd name="T17" fmla="*/ 12 h 30"/>
              <a:gd name="T18" fmla="*/ 0 w 90"/>
              <a:gd name="T19" fmla="*/ 15 h 30"/>
              <a:gd name="T20" fmla="*/ 0 w 90"/>
              <a:gd name="T21" fmla="*/ 19 h 30"/>
              <a:gd name="T22" fmla="*/ 1 w 90"/>
              <a:gd name="T23" fmla="*/ 21 h 30"/>
              <a:gd name="T24" fmla="*/ 2 w 90"/>
              <a:gd name="T25" fmla="*/ 24 h 30"/>
              <a:gd name="T26" fmla="*/ 4 w 90"/>
              <a:gd name="T27" fmla="*/ 26 h 30"/>
              <a:gd name="T28" fmla="*/ 6 w 90"/>
              <a:gd name="T29" fmla="*/ 27 h 30"/>
              <a:gd name="T30" fmla="*/ 9 w 90"/>
              <a:gd name="T31" fmla="*/ 29 h 30"/>
              <a:gd name="T32" fmla="*/ 12 w 90"/>
              <a:gd name="T33" fmla="*/ 30 h 30"/>
              <a:gd name="T34" fmla="*/ 15 w 90"/>
              <a:gd name="T35" fmla="*/ 30 h 30"/>
              <a:gd name="T36" fmla="*/ 75 w 90"/>
              <a:gd name="T37" fmla="*/ 30 h 30"/>
              <a:gd name="T38" fmla="*/ 78 w 90"/>
              <a:gd name="T39" fmla="*/ 30 h 30"/>
              <a:gd name="T40" fmla="*/ 80 w 90"/>
              <a:gd name="T41" fmla="*/ 29 h 30"/>
              <a:gd name="T42" fmla="*/ 84 w 90"/>
              <a:gd name="T43" fmla="*/ 27 h 30"/>
              <a:gd name="T44" fmla="*/ 86 w 90"/>
              <a:gd name="T45" fmla="*/ 26 h 30"/>
              <a:gd name="T46" fmla="*/ 88 w 90"/>
              <a:gd name="T47" fmla="*/ 24 h 30"/>
              <a:gd name="T48" fmla="*/ 89 w 90"/>
              <a:gd name="T49" fmla="*/ 21 h 30"/>
              <a:gd name="T50" fmla="*/ 90 w 90"/>
              <a:gd name="T51" fmla="*/ 19 h 30"/>
              <a:gd name="T52" fmla="*/ 90 w 90"/>
              <a:gd name="T53" fmla="*/ 15 h 30"/>
              <a:gd name="T54" fmla="*/ 90 w 90"/>
              <a:gd name="T55" fmla="*/ 12 h 30"/>
              <a:gd name="T56" fmla="*/ 89 w 90"/>
              <a:gd name="T57" fmla="*/ 9 h 30"/>
              <a:gd name="T58" fmla="*/ 88 w 90"/>
              <a:gd name="T59" fmla="*/ 7 h 30"/>
              <a:gd name="T60" fmla="*/ 86 w 90"/>
              <a:gd name="T61" fmla="*/ 5 h 30"/>
              <a:gd name="T62" fmla="*/ 84 w 90"/>
              <a:gd name="T63" fmla="*/ 3 h 30"/>
              <a:gd name="T64" fmla="*/ 80 w 90"/>
              <a:gd name="T65" fmla="*/ 1 h 30"/>
              <a:gd name="T66" fmla="*/ 78 w 90"/>
              <a:gd name="T67" fmla="*/ 0 h 30"/>
              <a:gd name="T68" fmla="*/ 75 w 90"/>
              <a:gd name="T69" fmla="*/ 0 h 30"/>
              <a:gd name="T70" fmla="*/ 75 w 90"/>
              <a:gd name="T7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30">
                <a:moveTo>
                  <a:pt x="75" y="0"/>
                </a:moveTo>
                <a:lnTo>
                  <a:pt x="15" y="0"/>
                </a:lnTo>
                <a:lnTo>
                  <a:pt x="12" y="0"/>
                </a:lnTo>
                <a:lnTo>
                  <a:pt x="9" y="1"/>
                </a:lnTo>
                <a:lnTo>
                  <a:pt x="6" y="3"/>
                </a:lnTo>
                <a:lnTo>
                  <a:pt x="4" y="5"/>
                </a:lnTo>
                <a:lnTo>
                  <a:pt x="2" y="7"/>
                </a:lnTo>
                <a:lnTo>
                  <a:pt x="1" y="9"/>
                </a:lnTo>
                <a:lnTo>
                  <a:pt x="0" y="12"/>
                </a:lnTo>
                <a:lnTo>
                  <a:pt x="0" y="15"/>
                </a:lnTo>
                <a:lnTo>
                  <a:pt x="0" y="19"/>
                </a:lnTo>
                <a:lnTo>
                  <a:pt x="1" y="21"/>
                </a:lnTo>
                <a:lnTo>
                  <a:pt x="2" y="24"/>
                </a:lnTo>
                <a:lnTo>
                  <a:pt x="4" y="26"/>
                </a:lnTo>
                <a:lnTo>
                  <a:pt x="6" y="27"/>
                </a:lnTo>
                <a:lnTo>
                  <a:pt x="9" y="29"/>
                </a:lnTo>
                <a:lnTo>
                  <a:pt x="12" y="30"/>
                </a:lnTo>
                <a:lnTo>
                  <a:pt x="15" y="30"/>
                </a:lnTo>
                <a:lnTo>
                  <a:pt x="75" y="30"/>
                </a:lnTo>
                <a:lnTo>
                  <a:pt x="78" y="30"/>
                </a:lnTo>
                <a:lnTo>
                  <a:pt x="80" y="29"/>
                </a:lnTo>
                <a:lnTo>
                  <a:pt x="84" y="27"/>
                </a:lnTo>
                <a:lnTo>
                  <a:pt x="86" y="26"/>
                </a:lnTo>
                <a:lnTo>
                  <a:pt x="88" y="24"/>
                </a:lnTo>
                <a:lnTo>
                  <a:pt x="89" y="21"/>
                </a:lnTo>
                <a:lnTo>
                  <a:pt x="90" y="19"/>
                </a:lnTo>
                <a:lnTo>
                  <a:pt x="90" y="15"/>
                </a:lnTo>
                <a:lnTo>
                  <a:pt x="90" y="12"/>
                </a:lnTo>
                <a:lnTo>
                  <a:pt x="89" y="9"/>
                </a:lnTo>
                <a:lnTo>
                  <a:pt x="88" y="7"/>
                </a:lnTo>
                <a:lnTo>
                  <a:pt x="86" y="5"/>
                </a:lnTo>
                <a:lnTo>
                  <a:pt x="84" y="3"/>
                </a:lnTo>
                <a:lnTo>
                  <a:pt x="80" y="1"/>
                </a:lnTo>
                <a:lnTo>
                  <a:pt x="78" y="0"/>
                </a:lnTo>
                <a:lnTo>
                  <a:pt x="75" y="0"/>
                </a:lnTo>
                <a:lnTo>
                  <a:pt x="7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mn-ea"/>
              <a:cs typeface="+mn-cs"/>
            </a:endParaRPr>
          </a:p>
        </p:txBody>
      </p:sp>
      <p:sp>
        <p:nvSpPr>
          <p:cNvPr id="24" name="Freeform 21">
            <a:extLst>
              <a:ext uri="{FF2B5EF4-FFF2-40B4-BE49-F238E27FC236}">
                <a16:creationId xmlns:a16="http://schemas.microsoft.com/office/drawing/2014/main" id="{394478B2-743D-4674-8E7C-BEEFAB2284A4}"/>
              </a:ext>
            </a:extLst>
          </p:cNvPr>
          <p:cNvSpPr>
            <a:spLocks noEditPoints="1"/>
          </p:cNvSpPr>
          <p:nvPr/>
        </p:nvSpPr>
        <p:spPr bwMode="auto">
          <a:xfrm>
            <a:off x="5981578" y="2732189"/>
            <a:ext cx="228844" cy="279490"/>
          </a:xfrm>
          <a:custGeom>
            <a:avLst/>
            <a:gdLst>
              <a:gd name="T0" fmla="*/ 42 w 491"/>
              <a:gd name="T1" fmla="*/ 290 h 596"/>
              <a:gd name="T2" fmla="*/ 22 w 491"/>
              <a:gd name="T3" fmla="*/ 319 h 596"/>
              <a:gd name="T4" fmla="*/ 29 w 491"/>
              <a:gd name="T5" fmla="*/ 353 h 596"/>
              <a:gd name="T6" fmla="*/ 463 w 491"/>
              <a:gd name="T7" fmla="*/ 353 h 596"/>
              <a:gd name="T8" fmla="*/ 470 w 491"/>
              <a:gd name="T9" fmla="*/ 319 h 596"/>
              <a:gd name="T10" fmla="*/ 450 w 491"/>
              <a:gd name="T11" fmla="*/ 290 h 596"/>
              <a:gd name="T12" fmla="*/ 415 w 491"/>
              <a:gd name="T13" fmla="*/ 282 h 596"/>
              <a:gd name="T14" fmla="*/ 322 w 491"/>
              <a:gd name="T15" fmla="*/ 364 h 596"/>
              <a:gd name="T16" fmla="*/ 311 w 491"/>
              <a:gd name="T17" fmla="*/ 366 h 596"/>
              <a:gd name="T18" fmla="*/ 305 w 491"/>
              <a:gd name="T19" fmla="*/ 358 h 596"/>
              <a:gd name="T20" fmla="*/ 303 w 491"/>
              <a:gd name="T21" fmla="*/ 62 h 596"/>
              <a:gd name="T22" fmla="*/ 292 w 491"/>
              <a:gd name="T23" fmla="*/ 41 h 596"/>
              <a:gd name="T24" fmla="*/ 274 w 491"/>
              <a:gd name="T25" fmla="*/ 27 h 596"/>
              <a:gd name="T26" fmla="*/ 252 w 491"/>
              <a:gd name="T27" fmla="*/ 20 h 596"/>
              <a:gd name="T28" fmla="*/ 228 w 491"/>
              <a:gd name="T29" fmla="*/ 23 h 596"/>
              <a:gd name="T30" fmla="*/ 208 w 491"/>
              <a:gd name="T31" fmla="*/ 34 h 596"/>
              <a:gd name="T32" fmla="*/ 194 w 491"/>
              <a:gd name="T33" fmla="*/ 51 h 596"/>
              <a:gd name="T34" fmla="*/ 186 w 491"/>
              <a:gd name="T35" fmla="*/ 74 h 596"/>
              <a:gd name="T36" fmla="*/ 184 w 491"/>
              <a:gd name="T37" fmla="*/ 363 h 596"/>
              <a:gd name="T38" fmla="*/ 174 w 491"/>
              <a:gd name="T39" fmla="*/ 367 h 596"/>
              <a:gd name="T40" fmla="*/ 92 w 491"/>
              <a:gd name="T41" fmla="*/ 290 h 596"/>
              <a:gd name="T42" fmla="*/ 246 w 491"/>
              <a:gd name="T43" fmla="*/ 596 h 596"/>
              <a:gd name="T44" fmla="*/ 16 w 491"/>
              <a:gd name="T45" fmla="*/ 369 h 596"/>
              <a:gd name="T46" fmla="*/ 4 w 491"/>
              <a:gd name="T47" fmla="*/ 347 h 596"/>
              <a:gd name="T48" fmla="*/ 2 w 491"/>
              <a:gd name="T49" fmla="*/ 321 h 596"/>
              <a:gd name="T50" fmla="*/ 8 w 491"/>
              <a:gd name="T51" fmla="*/ 297 h 596"/>
              <a:gd name="T52" fmla="*/ 25 w 491"/>
              <a:gd name="T53" fmla="*/ 277 h 596"/>
              <a:gd name="T54" fmla="*/ 48 w 491"/>
              <a:gd name="T55" fmla="*/ 265 h 596"/>
              <a:gd name="T56" fmla="*/ 74 w 491"/>
              <a:gd name="T57" fmla="*/ 261 h 596"/>
              <a:gd name="T58" fmla="*/ 98 w 491"/>
              <a:gd name="T59" fmla="*/ 269 h 596"/>
              <a:gd name="T60" fmla="*/ 167 w 491"/>
              <a:gd name="T61" fmla="*/ 334 h 596"/>
              <a:gd name="T62" fmla="*/ 170 w 491"/>
              <a:gd name="T63" fmla="*/ 56 h 596"/>
              <a:gd name="T64" fmla="*/ 184 w 491"/>
              <a:gd name="T65" fmla="*/ 29 h 596"/>
              <a:gd name="T66" fmla="*/ 208 w 491"/>
              <a:gd name="T67" fmla="*/ 10 h 596"/>
              <a:gd name="T68" fmla="*/ 238 w 491"/>
              <a:gd name="T69" fmla="*/ 0 h 596"/>
              <a:gd name="T70" fmla="*/ 269 w 491"/>
              <a:gd name="T71" fmla="*/ 3 h 596"/>
              <a:gd name="T72" fmla="*/ 296 w 491"/>
              <a:gd name="T73" fmla="*/ 18 h 596"/>
              <a:gd name="T74" fmla="*/ 316 w 491"/>
              <a:gd name="T75" fmla="*/ 41 h 596"/>
              <a:gd name="T76" fmla="*/ 324 w 491"/>
              <a:gd name="T77" fmla="*/ 71 h 596"/>
              <a:gd name="T78" fmla="*/ 383 w 491"/>
              <a:gd name="T79" fmla="*/ 277 h 596"/>
              <a:gd name="T80" fmla="*/ 405 w 491"/>
              <a:gd name="T81" fmla="*/ 265 h 596"/>
              <a:gd name="T82" fmla="*/ 431 w 491"/>
              <a:gd name="T83" fmla="*/ 261 h 596"/>
              <a:gd name="T84" fmla="*/ 455 w 491"/>
              <a:gd name="T85" fmla="*/ 269 h 596"/>
              <a:gd name="T86" fmla="*/ 476 w 491"/>
              <a:gd name="T87" fmla="*/ 286 h 596"/>
              <a:gd name="T88" fmla="*/ 488 w 491"/>
              <a:gd name="T89" fmla="*/ 309 h 596"/>
              <a:gd name="T90" fmla="*/ 491 w 491"/>
              <a:gd name="T91" fmla="*/ 334 h 596"/>
              <a:gd name="T92" fmla="*/ 483 w 491"/>
              <a:gd name="T93" fmla="*/ 359 h 596"/>
              <a:gd name="T94" fmla="*/ 253 w 491"/>
              <a:gd name="T95" fmla="*/ 593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1" h="596">
                <a:moveTo>
                  <a:pt x="67" y="281"/>
                </a:moveTo>
                <a:lnTo>
                  <a:pt x="58" y="282"/>
                </a:lnTo>
                <a:lnTo>
                  <a:pt x="49" y="285"/>
                </a:lnTo>
                <a:lnTo>
                  <a:pt x="42" y="290"/>
                </a:lnTo>
                <a:lnTo>
                  <a:pt x="34" y="295"/>
                </a:lnTo>
                <a:lnTo>
                  <a:pt x="29" y="303"/>
                </a:lnTo>
                <a:lnTo>
                  <a:pt x="24" y="310"/>
                </a:lnTo>
                <a:lnTo>
                  <a:pt x="22" y="319"/>
                </a:lnTo>
                <a:lnTo>
                  <a:pt x="21" y="327"/>
                </a:lnTo>
                <a:lnTo>
                  <a:pt x="22" y="336"/>
                </a:lnTo>
                <a:lnTo>
                  <a:pt x="24" y="345"/>
                </a:lnTo>
                <a:lnTo>
                  <a:pt x="29" y="353"/>
                </a:lnTo>
                <a:lnTo>
                  <a:pt x="34" y="361"/>
                </a:lnTo>
                <a:lnTo>
                  <a:pt x="246" y="571"/>
                </a:lnTo>
                <a:lnTo>
                  <a:pt x="457" y="361"/>
                </a:lnTo>
                <a:lnTo>
                  <a:pt x="463" y="353"/>
                </a:lnTo>
                <a:lnTo>
                  <a:pt x="467" y="345"/>
                </a:lnTo>
                <a:lnTo>
                  <a:pt x="470" y="336"/>
                </a:lnTo>
                <a:lnTo>
                  <a:pt x="470" y="327"/>
                </a:lnTo>
                <a:lnTo>
                  <a:pt x="470" y="319"/>
                </a:lnTo>
                <a:lnTo>
                  <a:pt x="467" y="310"/>
                </a:lnTo>
                <a:lnTo>
                  <a:pt x="463" y="303"/>
                </a:lnTo>
                <a:lnTo>
                  <a:pt x="457" y="295"/>
                </a:lnTo>
                <a:lnTo>
                  <a:pt x="450" y="290"/>
                </a:lnTo>
                <a:lnTo>
                  <a:pt x="442" y="285"/>
                </a:lnTo>
                <a:lnTo>
                  <a:pt x="434" y="282"/>
                </a:lnTo>
                <a:lnTo>
                  <a:pt x="425" y="281"/>
                </a:lnTo>
                <a:lnTo>
                  <a:pt x="415" y="282"/>
                </a:lnTo>
                <a:lnTo>
                  <a:pt x="407" y="285"/>
                </a:lnTo>
                <a:lnTo>
                  <a:pt x="399" y="290"/>
                </a:lnTo>
                <a:lnTo>
                  <a:pt x="391" y="295"/>
                </a:lnTo>
                <a:lnTo>
                  <a:pt x="322" y="364"/>
                </a:lnTo>
                <a:lnTo>
                  <a:pt x="320" y="366"/>
                </a:lnTo>
                <a:lnTo>
                  <a:pt x="317" y="367"/>
                </a:lnTo>
                <a:lnTo>
                  <a:pt x="315" y="367"/>
                </a:lnTo>
                <a:lnTo>
                  <a:pt x="311" y="366"/>
                </a:lnTo>
                <a:lnTo>
                  <a:pt x="309" y="365"/>
                </a:lnTo>
                <a:lnTo>
                  <a:pt x="307" y="363"/>
                </a:lnTo>
                <a:lnTo>
                  <a:pt x="306" y="361"/>
                </a:lnTo>
                <a:lnTo>
                  <a:pt x="305" y="358"/>
                </a:lnTo>
                <a:lnTo>
                  <a:pt x="305" y="79"/>
                </a:lnTo>
                <a:lnTo>
                  <a:pt x="305" y="74"/>
                </a:lnTo>
                <a:lnTo>
                  <a:pt x="304" y="67"/>
                </a:lnTo>
                <a:lnTo>
                  <a:pt x="303" y="62"/>
                </a:lnTo>
                <a:lnTo>
                  <a:pt x="301" y="56"/>
                </a:lnTo>
                <a:lnTo>
                  <a:pt x="299" y="51"/>
                </a:lnTo>
                <a:lnTo>
                  <a:pt x="295" y="47"/>
                </a:lnTo>
                <a:lnTo>
                  <a:pt x="292" y="41"/>
                </a:lnTo>
                <a:lnTo>
                  <a:pt x="288" y="37"/>
                </a:lnTo>
                <a:lnTo>
                  <a:pt x="283" y="34"/>
                </a:lnTo>
                <a:lnTo>
                  <a:pt x="279" y="30"/>
                </a:lnTo>
                <a:lnTo>
                  <a:pt x="274" y="27"/>
                </a:lnTo>
                <a:lnTo>
                  <a:pt x="269" y="25"/>
                </a:lnTo>
                <a:lnTo>
                  <a:pt x="264" y="23"/>
                </a:lnTo>
                <a:lnTo>
                  <a:pt x="257" y="21"/>
                </a:lnTo>
                <a:lnTo>
                  <a:pt x="252" y="20"/>
                </a:lnTo>
                <a:lnTo>
                  <a:pt x="246" y="20"/>
                </a:lnTo>
                <a:lnTo>
                  <a:pt x="240" y="20"/>
                </a:lnTo>
                <a:lnTo>
                  <a:pt x="234" y="21"/>
                </a:lnTo>
                <a:lnTo>
                  <a:pt x="228" y="23"/>
                </a:lnTo>
                <a:lnTo>
                  <a:pt x="223" y="25"/>
                </a:lnTo>
                <a:lnTo>
                  <a:pt x="218" y="27"/>
                </a:lnTo>
                <a:lnTo>
                  <a:pt x="212" y="30"/>
                </a:lnTo>
                <a:lnTo>
                  <a:pt x="208" y="34"/>
                </a:lnTo>
                <a:lnTo>
                  <a:pt x="203" y="37"/>
                </a:lnTo>
                <a:lnTo>
                  <a:pt x="200" y="41"/>
                </a:lnTo>
                <a:lnTo>
                  <a:pt x="196" y="47"/>
                </a:lnTo>
                <a:lnTo>
                  <a:pt x="194" y="51"/>
                </a:lnTo>
                <a:lnTo>
                  <a:pt x="191" y="56"/>
                </a:lnTo>
                <a:lnTo>
                  <a:pt x="188" y="62"/>
                </a:lnTo>
                <a:lnTo>
                  <a:pt x="187" y="67"/>
                </a:lnTo>
                <a:lnTo>
                  <a:pt x="186" y="74"/>
                </a:lnTo>
                <a:lnTo>
                  <a:pt x="186" y="79"/>
                </a:lnTo>
                <a:lnTo>
                  <a:pt x="186" y="358"/>
                </a:lnTo>
                <a:lnTo>
                  <a:pt x="186" y="361"/>
                </a:lnTo>
                <a:lnTo>
                  <a:pt x="184" y="363"/>
                </a:lnTo>
                <a:lnTo>
                  <a:pt x="183" y="365"/>
                </a:lnTo>
                <a:lnTo>
                  <a:pt x="180" y="366"/>
                </a:lnTo>
                <a:lnTo>
                  <a:pt x="178" y="367"/>
                </a:lnTo>
                <a:lnTo>
                  <a:pt x="174" y="367"/>
                </a:lnTo>
                <a:lnTo>
                  <a:pt x="171" y="366"/>
                </a:lnTo>
                <a:lnTo>
                  <a:pt x="169" y="364"/>
                </a:lnTo>
                <a:lnTo>
                  <a:pt x="100" y="295"/>
                </a:lnTo>
                <a:lnTo>
                  <a:pt x="92" y="290"/>
                </a:lnTo>
                <a:lnTo>
                  <a:pt x="85" y="285"/>
                </a:lnTo>
                <a:lnTo>
                  <a:pt x="76" y="282"/>
                </a:lnTo>
                <a:lnTo>
                  <a:pt x="67" y="281"/>
                </a:lnTo>
                <a:close/>
                <a:moveTo>
                  <a:pt x="246" y="596"/>
                </a:moveTo>
                <a:lnTo>
                  <a:pt x="242" y="595"/>
                </a:lnTo>
                <a:lnTo>
                  <a:pt x="239" y="593"/>
                </a:lnTo>
                <a:lnTo>
                  <a:pt x="20" y="375"/>
                </a:lnTo>
                <a:lnTo>
                  <a:pt x="16" y="369"/>
                </a:lnTo>
                <a:lnTo>
                  <a:pt x="12" y="364"/>
                </a:lnTo>
                <a:lnTo>
                  <a:pt x="8" y="359"/>
                </a:lnTo>
                <a:lnTo>
                  <a:pt x="6" y="352"/>
                </a:lnTo>
                <a:lnTo>
                  <a:pt x="4" y="347"/>
                </a:lnTo>
                <a:lnTo>
                  <a:pt x="3" y="340"/>
                </a:lnTo>
                <a:lnTo>
                  <a:pt x="2" y="334"/>
                </a:lnTo>
                <a:lnTo>
                  <a:pt x="0" y="327"/>
                </a:lnTo>
                <a:lnTo>
                  <a:pt x="2" y="321"/>
                </a:lnTo>
                <a:lnTo>
                  <a:pt x="3" y="315"/>
                </a:lnTo>
                <a:lnTo>
                  <a:pt x="4" y="309"/>
                </a:lnTo>
                <a:lnTo>
                  <a:pt x="6" y="303"/>
                </a:lnTo>
                <a:lnTo>
                  <a:pt x="8" y="297"/>
                </a:lnTo>
                <a:lnTo>
                  <a:pt x="12" y="292"/>
                </a:lnTo>
                <a:lnTo>
                  <a:pt x="16" y="286"/>
                </a:lnTo>
                <a:lnTo>
                  <a:pt x="20" y="281"/>
                </a:lnTo>
                <a:lnTo>
                  <a:pt x="25" y="277"/>
                </a:lnTo>
                <a:lnTo>
                  <a:pt x="31" y="272"/>
                </a:lnTo>
                <a:lnTo>
                  <a:pt x="36" y="269"/>
                </a:lnTo>
                <a:lnTo>
                  <a:pt x="42" y="267"/>
                </a:lnTo>
                <a:lnTo>
                  <a:pt x="48" y="265"/>
                </a:lnTo>
                <a:lnTo>
                  <a:pt x="54" y="263"/>
                </a:lnTo>
                <a:lnTo>
                  <a:pt x="61" y="261"/>
                </a:lnTo>
                <a:lnTo>
                  <a:pt x="67" y="261"/>
                </a:lnTo>
                <a:lnTo>
                  <a:pt x="74" y="261"/>
                </a:lnTo>
                <a:lnTo>
                  <a:pt x="80" y="263"/>
                </a:lnTo>
                <a:lnTo>
                  <a:pt x="86" y="265"/>
                </a:lnTo>
                <a:lnTo>
                  <a:pt x="92" y="267"/>
                </a:lnTo>
                <a:lnTo>
                  <a:pt x="98" y="269"/>
                </a:lnTo>
                <a:lnTo>
                  <a:pt x="104" y="272"/>
                </a:lnTo>
                <a:lnTo>
                  <a:pt x="108" y="277"/>
                </a:lnTo>
                <a:lnTo>
                  <a:pt x="114" y="281"/>
                </a:lnTo>
                <a:lnTo>
                  <a:pt x="167" y="334"/>
                </a:lnTo>
                <a:lnTo>
                  <a:pt x="167" y="79"/>
                </a:lnTo>
                <a:lnTo>
                  <a:pt x="167" y="71"/>
                </a:lnTo>
                <a:lnTo>
                  <a:pt x="168" y="64"/>
                </a:lnTo>
                <a:lnTo>
                  <a:pt x="170" y="56"/>
                </a:lnTo>
                <a:lnTo>
                  <a:pt x="172" y="49"/>
                </a:lnTo>
                <a:lnTo>
                  <a:pt x="175" y="41"/>
                </a:lnTo>
                <a:lnTo>
                  <a:pt x="180" y="35"/>
                </a:lnTo>
                <a:lnTo>
                  <a:pt x="184" y="29"/>
                </a:lnTo>
                <a:lnTo>
                  <a:pt x="189" y="23"/>
                </a:lnTo>
                <a:lnTo>
                  <a:pt x="195" y="18"/>
                </a:lnTo>
                <a:lnTo>
                  <a:pt x="201" y="13"/>
                </a:lnTo>
                <a:lnTo>
                  <a:pt x="208" y="10"/>
                </a:lnTo>
                <a:lnTo>
                  <a:pt x="215" y="7"/>
                </a:lnTo>
                <a:lnTo>
                  <a:pt x="222" y="3"/>
                </a:lnTo>
                <a:lnTo>
                  <a:pt x="229" y="1"/>
                </a:lnTo>
                <a:lnTo>
                  <a:pt x="238" y="0"/>
                </a:lnTo>
                <a:lnTo>
                  <a:pt x="246" y="0"/>
                </a:lnTo>
                <a:lnTo>
                  <a:pt x="254" y="0"/>
                </a:lnTo>
                <a:lnTo>
                  <a:pt x="262" y="1"/>
                </a:lnTo>
                <a:lnTo>
                  <a:pt x="269" y="3"/>
                </a:lnTo>
                <a:lnTo>
                  <a:pt x="277" y="7"/>
                </a:lnTo>
                <a:lnTo>
                  <a:pt x="283" y="10"/>
                </a:lnTo>
                <a:lnTo>
                  <a:pt x="290" y="13"/>
                </a:lnTo>
                <a:lnTo>
                  <a:pt x="296" y="18"/>
                </a:lnTo>
                <a:lnTo>
                  <a:pt x="302" y="23"/>
                </a:lnTo>
                <a:lnTo>
                  <a:pt x="307" y="29"/>
                </a:lnTo>
                <a:lnTo>
                  <a:pt x="311" y="35"/>
                </a:lnTo>
                <a:lnTo>
                  <a:pt x="316" y="41"/>
                </a:lnTo>
                <a:lnTo>
                  <a:pt x="319" y="49"/>
                </a:lnTo>
                <a:lnTo>
                  <a:pt x="321" y="56"/>
                </a:lnTo>
                <a:lnTo>
                  <a:pt x="323" y="64"/>
                </a:lnTo>
                <a:lnTo>
                  <a:pt x="324" y="71"/>
                </a:lnTo>
                <a:lnTo>
                  <a:pt x="326" y="79"/>
                </a:lnTo>
                <a:lnTo>
                  <a:pt x="326" y="334"/>
                </a:lnTo>
                <a:lnTo>
                  <a:pt x="377" y="281"/>
                </a:lnTo>
                <a:lnTo>
                  <a:pt x="383" y="277"/>
                </a:lnTo>
                <a:lnTo>
                  <a:pt x="388" y="272"/>
                </a:lnTo>
                <a:lnTo>
                  <a:pt x="394" y="269"/>
                </a:lnTo>
                <a:lnTo>
                  <a:pt x="399" y="267"/>
                </a:lnTo>
                <a:lnTo>
                  <a:pt x="405" y="265"/>
                </a:lnTo>
                <a:lnTo>
                  <a:pt x="412" y="263"/>
                </a:lnTo>
                <a:lnTo>
                  <a:pt x="418" y="261"/>
                </a:lnTo>
                <a:lnTo>
                  <a:pt x="425" y="261"/>
                </a:lnTo>
                <a:lnTo>
                  <a:pt x="431" y="261"/>
                </a:lnTo>
                <a:lnTo>
                  <a:pt x="438" y="263"/>
                </a:lnTo>
                <a:lnTo>
                  <a:pt x="443" y="265"/>
                </a:lnTo>
                <a:lnTo>
                  <a:pt x="450" y="267"/>
                </a:lnTo>
                <a:lnTo>
                  <a:pt x="455" y="269"/>
                </a:lnTo>
                <a:lnTo>
                  <a:pt x="462" y="272"/>
                </a:lnTo>
                <a:lnTo>
                  <a:pt x="466" y="277"/>
                </a:lnTo>
                <a:lnTo>
                  <a:pt x="471" y="281"/>
                </a:lnTo>
                <a:lnTo>
                  <a:pt x="476" y="286"/>
                </a:lnTo>
                <a:lnTo>
                  <a:pt x="480" y="292"/>
                </a:lnTo>
                <a:lnTo>
                  <a:pt x="483" y="297"/>
                </a:lnTo>
                <a:lnTo>
                  <a:pt x="485" y="303"/>
                </a:lnTo>
                <a:lnTo>
                  <a:pt x="488" y="309"/>
                </a:lnTo>
                <a:lnTo>
                  <a:pt x="490" y="315"/>
                </a:lnTo>
                <a:lnTo>
                  <a:pt x="491" y="321"/>
                </a:lnTo>
                <a:lnTo>
                  <a:pt x="491" y="327"/>
                </a:lnTo>
                <a:lnTo>
                  <a:pt x="491" y="334"/>
                </a:lnTo>
                <a:lnTo>
                  <a:pt x="490" y="340"/>
                </a:lnTo>
                <a:lnTo>
                  <a:pt x="488" y="347"/>
                </a:lnTo>
                <a:lnTo>
                  <a:pt x="485" y="352"/>
                </a:lnTo>
                <a:lnTo>
                  <a:pt x="483" y="359"/>
                </a:lnTo>
                <a:lnTo>
                  <a:pt x="480" y="364"/>
                </a:lnTo>
                <a:lnTo>
                  <a:pt x="476" y="369"/>
                </a:lnTo>
                <a:lnTo>
                  <a:pt x="471" y="375"/>
                </a:lnTo>
                <a:lnTo>
                  <a:pt x="253" y="593"/>
                </a:lnTo>
                <a:lnTo>
                  <a:pt x="250" y="595"/>
                </a:lnTo>
                <a:lnTo>
                  <a:pt x="246" y="596"/>
                </a:lnTo>
                <a:close/>
              </a:path>
            </a:pathLst>
          </a:custGeom>
          <a:gradFill>
            <a:gsLst>
              <a:gs pos="0">
                <a:srgbClr val="E22021"/>
              </a:gs>
              <a:gs pos="100000">
                <a:srgbClr val="EC7603"/>
              </a:gs>
            </a:gsLst>
            <a:lin ang="178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dirty="0">
              <a:solidFill>
                <a:prstClr val="white"/>
              </a:solidFill>
              <a:latin typeface="思源黑体 CN Bold" panose="020B0800000000000000" pitchFamily="34" charset="-122"/>
            </a:endParaRPr>
          </a:p>
        </p:txBody>
      </p:sp>
      <p:sp>
        <p:nvSpPr>
          <p:cNvPr id="25" name="Freeform 21">
            <a:extLst>
              <a:ext uri="{FF2B5EF4-FFF2-40B4-BE49-F238E27FC236}">
                <a16:creationId xmlns:a16="http://schemas.microsoft.com/office/drawing/2014/main" id="{92DC521B-6587-4851-AD22-41B7075BD9E0}"/>
              </a:ext>
            </a:extLst>
          </p:cNvPr>
          <p:cNvSpPr>
            <a:spLocks noEditPoints="1"/>
          </p:cNvSpPr>
          <p:nvPr/>
        </p:nvSpPr>
        <p:spPr bwMode="auto">
          <a:xfrm flipH="1" flipV="1">
            <a:off x="5981578" y="4561161"/>
            <a:ext cx="228844" cy="279490"/>
          </a:xfrm>
          <a:custGeom>
            <a:avLst/>
            <a:gdLst>
              <a:gd name="T0" fmla="*/ 42 w 491"/>
              <a:gd name="T1" fmla="*/ 290 h 596"/>
              <a:gd name="T2" fmla="*/ 22 w 491"/>
              <a:gd name="T3" fmla="*/ 319 h 596"/>
              <a:gd name="T4" fmla="*/ 29 w 491"/>
              <a:gd name="T5" fmla="*/ 353 h 596"/>
              <a:gd name="T6" fmla="*/ 463 w 491"/>
              <a:gd name="T7" fmla="*/ 353 h 596"/>
              <a:gd name="T8" fmla="*/ 470 w 491"/>
              <a:gd name="T9" fmla="*/ 319 h 596"/>
              <a:gd name="T10" fmla="*/ 450 w 491"/>
              <a:gd name="T11" fmla="*/ 290 h 596"/>
              <a:gd name="T12" fmla="*/ 415 w 491"/>
              <a:gd name="T13" fmla="*/ 282 h 596"/>
              <a:gd name="T14" fmla="*/ 322 w 491"/>
              <a:gd name="T15" fmla="*/ 364 h 596"/>
              <a:gd name="T16" fmla="*/ 311 w 491"/>
              <a:gd name="T17" fmla="*/ 366 h 596"/>
              <a:gd name="T18" fmla="*/ 305 w 491"/>
              <a:gd name="T19" fmla="*/ 358 h 596"/>
              <a:gd name="T20" fmla="*/ 303 w 491"/>
              <a:gd name="T21" fmla="*/ 62 h 596"/>
              <a:gd name="T22" fmla="*/ 292 w 491"/>
              <a:gd name="T23" fmla="*/ 41 h 596"/>
              <a:gd name="T24" fmla="*/ 274 w 491"/>
              <a:gd name="T25" fmla="*/ 27 h 596"/>
              <a:gd name="T26" fmla="*/ 252 w 491"/>
              <a:gd name="T27" fmla="*/ 20 h 596"/>
              <a:gd name="T28" fmla="*/ 228 w 491"/>
              <a:gd name="T29" fmla="*/ 23 h 596"/>
              <a:gd name="T30" fmla="*/ 208 w 491"/>
              <a:gd name="T31" fmla="*/ 34 h 596"/>
              <a:gd name="T32" fmla="*/ 194 w 491"/>
              <a:gd name="T33" fmla="*/ 51 h 596"/>
              <a:gd name="T34" fmla="*/ 186 w 491"/>
              <a:gd name="T35" fmla="*/ 74 h 596"/>
              <a:gd name="T36" fmla="*/ 184 w 491"/>
              <a:gd name="T37" fmla="*/ 363 h 596"/>
              <a:gd name="T38" fmla="*/ 174 w 491"/>
              <a:gd name="T39" fmla="*/ 367 h 596"/>
              <a:gd name="T40" fmla="*/ 92 w 491"/>
              <a:gd name="T41" fmla="*/ 290 h 596"/>
              <a:gd name="T42" fmla="*/ 246 w 491"/>
              <a:gd name="T43" fmla="*/ 596 h 596"/>
              <a:gd name="T44" fmla="*/ 16 w 491"/>
              <a:gd name="T45" fmla="*/ 369 h 596"/>
              <a:gd name="T46" fmla="*/ 4 w 491"/>
              <a:gd name="T47" fmla="*/ 347 h 596"/>
              <a:gd name="T48" fmla="*/ 2 w 491"/>
              <a:gd name="T49" fmla="*/ 321 h 596"/>
              <a:gd name="T50" fmla="*/ 8 w 491"/>
              <a:gd name="T51" fmla="*/ 297 h 596"/>
              <a:gd name="T52" fmla="*/ 25 w 491"/>
              <a:gd name="T53" fmla="*/ 277 h 596"/>
              <a:gd name="T54" fmla="*/ 48 w 491"/>
              <a:gd name="T55" fmla="*/ 265 h 596"/>
              <a:gd name="T56" fmla="*/ 74 w 491"/>
              <a:gd name="T57" fmla="*/ 261 h 596"/>
              <a:gd name="T58" fmla="*/ 98 w 491"/>
              <a:gd name="T59" fmla="*/ 269 h 596"/>
              <a:gd name="T60" fmla="*/ 167 w 491"/>
              <a:gd name="T61" fmla="*/ 334 h 596"/>
              <a:gd name="T62" fmla="*/ 170 w 491"/>
              <a:gd name="T63" fmla="*/ 56 h 596"/>
              <a:gd name="T64" fmla="*/ 184 w 491"/>
              <a:gd name="T65" fmla="*/ 29 h 596"/>
              <a:gd name="T66" fmla="*/ 208 w 491"/>
              <a:gd name="T67" fmla="*/ 10 h 596"/>
              <a:gd name="T68" fmla="*/ 238 w 491"/>
              <a:gd name="T69" fmla="*/ 0 h 596"/>
              <a:gd name="T70" fmla="*/ 269 w 491"/>
              <a:gd name="T71" fmla="*/ 3 h 596"/>
              <a:gd name="T72" fmla="*/ 296 w 491"/>
              <a:gd name="T73" fmla="*/ 18 h 596"/>
              <a:gd name="T74" fmla="*/ 316 w 491"/>
              <a:gd name="T75" fmla="*/ 41 h 596"/>
              <a:gd name="T76" fmla="*/ 324 w 491"/>
              <a:gd name="T77" fmla="*/ 71 h 596"/>
              <a:gd name="T78" fmla="*/ 383 w 491"/>
              <a:gd name="T79" fmla="*/ 277 h 596"/>
              <a:gd name="T80" fmla="*/ 405 w 491"/>
              <a:gd name="T81" fmla="*/ 265 h 596"/>
              <a:gd name="T82" fmla="*/ 431 w 491"/>
              <a:gd name="T83" fmla="*/ 261 h 596"/>
              <a:gd name="T84" fmla="*/ 455 w 491"/>
              <a:gd name="T85" fmla="*/ 269 h 596"/>
              <a:gd name="T86" fmla="*/ 476 w 491"/>
              <a:gd name="T87" fmla="*/ 286 h 596"/>
              <a:gd name="T88" fmla="*/ 488 w 491"/>
              <a:gd name="T89" fmla="*/ 309 h 596"/>
              <a:gd name="T90" fmla="*/ 491 w 491"/>
              <a:gd name="T91" fmla="*/ 334 h 596"/>
              <a:gd name="T92" fmla="*/ 483 w 491"/>
              <a:gd name="T93" fmla="*/ 359 h 596"/>
              <a:gd name="T94" fmla="*/ 253 w 491"/>
              <a:gd name="T95" fmla="*/ 593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1" h="596">
                <a:moveTo>
                  <a:pt x="67" y="281"/>
                </a:moveTo>
                <a:lnTo>
                  <a:pt x="58" y="282"/>
                </a:lnTo>
                <a:lnTo>
                  <a:pt x="49" y="285"/>
                </a:lnTo>
                <a:lnTo>
                  <a:pt x="42" y="290"/>
                </a:lnTo>
                <a:lnTo>
                  <a:pt x="34" y="295"/>
                </a:lnTo>
                <a:lnTo>
                  <a:pt x="29" y="303"/>
                </a:lnTo>
                <a:lnTo>
                  <a:pt x="24" y="310"/>
                </a:lnTo>
                <a:lnTo>
                  <a:pt x="22" y="319"/>
                </a:lnTo>
                <a:lnTo>
                  <a:pt x="21" y="327"/>
                </a:lnTo>
                <a:lnTo>
                  <a:pt x="22" y="336"/>
                </a:lnTo>
                <a:lnTo>
                  <a:pt x="24" y="345"/>
                </a:lnTo>
                <a:lnTo>
                  <a:pt x="29" y="353"/>
                </a:lnTo>
                <a:lnTo>
                  <a:pt x="34" y="361"/>
                </a:lnTo>
                <a:lnTo>
                  <a:pt x="246" y="571"/>
                </a:lnTo>
                <a:lnTo>
                  <a:pt x="457" y="361"/>
                </a:lnTo>
                <a:lnTo>
                  <a:pt x="463" y="353"/>
                </a:lnTo>
                <a:lnTo>
                  <a:pt x="467" y="345"/>
                </a:lnTo>
                <a:lnTo>
                  <a:pt x="470" y="336"/>
                </a:lnTo>
                <a:lnTo>
                  <a:pt x="470" y="327"/>
                </a:lnTo>
                <a:lnTo>
                  <a:pt x="470" y="319"/>
                </a:lnTo>
                <a:lnTo>
                  <a:pt x="467" y="310"/>
                </a:lnTo>
                <a:lnTo>
                  <a:pt x="463" y="303"/>
                </a:lnTo>
                <a:lnTo>
                  <a:pt x="457" y="295"/>
                </a:lnTo>
                <a:lnTo>
                  <a:pt x="450" y="290"/>
                </a:lnTo>
                <a:lnTo>
                  <a:pt x="442" y="285"/>
                </a:lnTo>
                <a:lnTo>
                  <a:pt x="434" y="282"/>
                </a:lnTo>
                <a:lnTo>
                  <a:pt x="425" y="281"/>
                </a:lnTo>
                <a:lnTo>
                  <a:pt x="415" y="282"/>
                </a:lnTo>
                <a:lnTo>
                  <a:pt x="407" y="285"/>
                </a:lnTo>
                <a:lnTo>
                  <a:pt x="399" y="290"/>
                </a:lnTo>
                <a:lnTo>
                  <a:pt x="391" y="295"/>
                </a:lnTo>
                <a:lnTo>
                  <a:pt x="322" y="364"/>
                </a:lnTo>
                <a:lnTo>
                  <a:pt x="320" y="366"/>
                </a:lnTo>
                <a:lnTo>
                  <a:pt x="317" y="367"/>
                </a:lnTo>
                <a:lnTo>
                  <a:pt x="315" y="367"/>
                </a:lnTo>
                <a:lnTo>
                  <a:pt x="311" y="366"/>
                </a:lnTo>
                <a:lnTo>
                  <a:pt x="309" y="365"/>
                </a:lnTo>
                <a:lnTo>
                  <a:pt x="307" y="363"/>
                </a:lnTo>
                <a:lnTo>
                  <a:pt x="306" y="361"/>
                </a:lnTo>
                <a:lnTo>
                  <a:pt x="305" y="358"/>
                </a:lnTo>
                <a:lnTo>
                  <a:pt x="305" y="79"/>
                </a:lnTo>
                <a:lnTo>
                  <a:pt x="305" y="74"/>
                </a:lnTo>
                <a:lnTo>
                  <a:pt x="304" y="67"/>
                </a:lnTo>
                <a:lnTo>
                  <a:pt x="303" y="62"/>
                </a:lnTo>
                <a:lnTo>
                  <a:pt x="301" y="56"/>
                </a:lnTo>
                <a:lnTo>
                  <a:pt x="299" y="51"/>
                </a:lnTo>
                <a:lnTo>
                  <a:pt x="295" y="47"/>
                </a:lnTo>
                <a:lnTo>
                  <a:pt x="292" y="41"/>
                </a:lnTo>
                <a:lnTo>
                  <a:pt x="288" y="37"/>
                </a:lnTo>
                <a:lnTo>
                  <a:pt x="283" y="34"/>
                </a:lnTo>
                <a:lnTo>
                  <a:pt x="279" y="30"/>
                </a:lnTo>
                <a:lnTo>
                  <a:pt x="274" y="27"/>
                </a:lnTo>
                <a:lnTo>
                  <a:pt x="269" y="25"/>
                </a:lnTo>
                <a:lnTo>
                  <a:pt x="264" y="23"/>
                </a:lnTo>
                <a:lnTo>
                  <a:pt x="257" y="21"/>
                </a:lnTo>
                <a:lnTo>
                  <a:pt x="252" y="20"/>
                </a:lnTo>
                <a:lnTo>
                  <a:pt x="246" y="20"/>
                </a:lnTo>
                <a:lnTo>
                  <a:pt x="240" y="20"/>
                </a:lnTo>
                <a:lnTo>
                  <a:pt x="234" y="21"/>
                </a:lnTo>
                <a:lnTo>
                  <a:pt x="228" y="23"/>
                </a:lnTo>
                <a:lnTo>
                  <a:pt x="223" y="25"/>
                </a:lnTo>
                <a:lnTo>
                  <a:pt x="218" y="27"/>
                </a:lnTo>
                <a:lnTo>
                  <a:pt x="212" y="30"/>
                </a:lnTo>
                <a:lnTo>
                  <a:pt x="208" y="34"/>
                </a:lnTo>
                <a:lnTo>
                  <a:pt x="203" y="37"/>
                </a:lnTo>
                <a:lnTo>
                  <a:pt x="200" y="41"/>
                </a:lnTo>
                <a:lnTo>
                  <a:pt x="196" y="47"/>
                </a:lnTo>
                <a:lnTo>
                  <a:pt x="194" y="51"/>
                </a:lnTo>
                <a:lnTo>
                  <a:pt x="191" y="56"/>
                </a:lnTo>
                <a:lnTo>
                  <a:pt x="188" y="62"/>
                </a:lnTo>
                <a:lnTo>
                  <a:pt x="187" y="67"/>
                </a:lnTo>
                <a:lnTo>
                  <a:pt x="186" y="74"/>
                </a:lnTo>
                <a:lnTo>
                  <a:pt x="186" y="79"/>
                </a:lnTo>
                <a:lnTo>
                  <a:pt x="186" y="358"/>
                </a:lnTo>
                <a:lnTo>
                  <a:pt x="186" y="361"/>
                </a:lnTo>
                <a:lnTo>
                  <a:pt x="184" y="363"/>
                </a:lnTo>
                <a:lnTo>
                  <a:pt x="183" y="365"/>
                </a:lnTo>
                <a:lnTo>
                  <a:pt x="180" y="366"/>
                </a:lnTo>
                <a:lnTo>
                  <a:pt x="178" y="367"/>
                </a:lnTo>
                <a:lnTo>
                  <a:pt x="174" y="367"/>
                </a:lnTo>
                <a:lnTo>
                  <a:pt x="171" y="366"/>
                </a:lnTo>
                <a:lnTo>
                  <a:pt x="169" y="364"/>
                </a:lnTo>
                <a:lnTo>
                  <a:pt x="100" y="295"/>
                </a:lnTo>
                <a:lnTo>
                  <a:pt x="92" y="290"/>
                </a:lnTo>
                <a:lnTo>
                  <a:pt x="85" y="285"/>
                </a:lnTo>
                <a:lnTo>
                  <a:pt x="76" y="282"/>
                </a:lnTo>
                <a:lnTo>
                  <a:pt x="67" y="281"/>
                </a:lnTo>
                <a:close/>
                <a:moveTo>
                  <a:pt x="246" y="596"/>
                </a:moveTo>
                <a:lnTo>
                  <a:pt x="242" y="595"/>
                </a:lnTo>
                <a:lnTo>
                  <a:pt x="239" y="593"/>
                </a:lnTo>
                <a:lnTo>
                  <a:pt x="20" y="375"/>
                </a:lnTo>
                <a:lnTo>
                  <a:pt x="16" y="369"/>
                </a:lnTo>
                <a:lnTo>
                  <a:pt x="12" y="364"/>
                </a:lnTo>
                <a:lnTo>
                  <a:pt x="8" y="359"/>
                </a:lnTo>
                <a:lnTo>
                  <a:pt x="6" y="352"/>
                </a:lnTo>
                <a:lnTo>
                  <a:pt x="4" y="347"/>
                </a:lnTo>
                <a:lnTo>
                  <a:pt x="3" y="340"/>
                </a:lnTo>
                <a:lnTo>
                  <a:pt x="2" y="334"/>
                </a:lnTo>
                <a:lnTo>
                  <a:pt x="0" y="327"/>
                </a:lnTo>
                <a:lnTo>
                  <a:pt x="2" y="321"/>
                </a:lnTo>
                <a:lnTo>
                  <a:pt x="3" y="315"/>
                </a:lnTo>
                <a:lnTo>
                  <a:pt x="4" y="309"/>
                </a:lnTo>
                <a:lnTo>
                  <a:pt x="6" y="303"/>
                </a:lnTo>
                <a:lnTo>
                  <a:pt x="8" y="297"/>
                </a:lnTo>
                <a:lnTo>
                  <a:pt x="12" y="292"/>
                </a:lnTo>
                <a:lnTo>
                  <a:pt x="16" y="286"/>
                </a:lnTo>
                <a:lnTo>
                  <a:pt x="20" y="281"/>
                </a:lnTo>
                <a:lnTo>
                  <a:pt x="25" y="277"/>
                </a:lnTo>
                <a:lnTo>
                  <a:pt x="31" y="272"/>
                </a:lnTo>
                <a:lnTo>
                  <a:pt x="36" y="269"/>
                </a:lnTo>
                <a:lnTo>
                  <a:pt x="42" y="267"/>
                </a:lnTo>
                <a:lnTo>
                  <a:pt x="48" y="265"/>
                </a:lnTo>
                <a:lnTo>
                  <a:pt x="54" y="263"/>
                </a:lnTo>
                <a:lnTo>
                  <a:pt x="61" y="261"/>
                </a:lnTo>
                <a:lnTo>
                  <a:pt x="67" y="261"/>
                </a:lnTo>
                <a:lnTo>
                  <a:pt x="74" y="261"/>
                </a:lnTo>
                <a:lnTo>
                  <a:pt x="80" y="263"/>
                </a:lnTo>
                <a:lnTo>
                  <a:pt x="86" y="265"/>
                </a:lnTo>
                <a:lnTo>
                  <a:pt x="92" y="267"/>
                </a:lnTo>
                <a:lnTo>
                  <a:pt x="98" y="269"/>
                </a:lnTo>
                <a:lnTo>
                  <a:pt x="104" y="272"/>
                </a:lnTo>
                <a:lnTo>
                  <a:pt x="108" y="277"/>
                </a:lnTo>
                <a:lnTo>
                  <a:pt x="114" y="281"/>
                </a:lnTo>
                <a:lnTo>
                  <a:pt x="167" y="334"/>
                </a:lnTo>
                <a:lnTo>
                  <a:pt x="167" y="79"/>
                </a:lnTo>
                <a:lnTo>
                  <a:pt x="167" y="71"/>
                </a:lnTo>
                <a:lnTo>
                  <a:pt x="168" y="64"/>
                </a:lnTo>
                <a:lnTo>
                  <a:pt x="170" y="56"/>
                </a:lnTo>
                <a:lnTo>
                  <a:pt x="172" y="49"/>
                </a:lnTo>
                <a:lnTo>
                  <a:pt x="175" y="41"/>
                </a:lnTo>
                <a:lnTo>
                  <a:pt x="180" y="35"/>
                </a:lnTo>
                <a:lnTo>
                  <a:pt x="184" y="29"/>
                </a:lnTo>
                <a:lnTo>
                  <a:pt x="189" y="23"/>
                </a:lnTo>
                <a:lnTo>
                  <a:pt x="195" y="18"/>
                </a:lnTo>
                <a:lnTo>
                  <a:pt x="201" y="13"/>
                </a:lnTo>
                <a:lnTo>
                  <a:pt x="208" y="10"/>
                </a:lnTo>
                <a:lnTo>
                  <a:pt x="215" y="7"/>
                </a:lnTo>
                <a:lnTo>
                  <a:pt x="222" y="3"/>
                </a:lnTo>
                <a:lnTo>
                  <a:pt x="229" y="1"/>
                </a:lnTo>
                <a:lnTo>
                  <a:pt x="238" y="0"/>
                </a:lnTo>
                <a:lnTo>
                  <a:pt x="246" y="0"/>
                </a:lnTo>
                <a:lnTo>
                  <a:pt x="254" y="0"/>
                </a:lnTo>
                <a:lnTo>
                  <a:pt x="262" y="1"/>
                </a:lnTo>
                <a:lnTo>
                  <a:pt x="269" y="3"/>
                </a:lnTo>
                <a:lnTo>
                  <a:pt x="277" y="7"/>
                </a:lnTo>
                <a:lnTo>
                  <a:pt x="283" y="10"/>
                </a:lnTo>
                <a:lnTo>
                  <a:pt x="290" y="13"/>
                </a:lnTo>
                <a:lnTo>
                  <a:pt x="296" y="18"/>
                </a:lnTo>
                <a:lnTo>
                  <a:pt x="302" y="23"/>
                </a:lnTo>
                <a:lnTo>
                  <a:pt x="307" y="29"/>
                </a:lnTo>
                <a:lnTo>
                  <a:pt x="311" y="35"/>
                </a:lnTo>
                <a:lnTo>
                  <a:pt x="316" y="41"/>
                </a:lnTo>
                <a:lnTo>
                  <a:pt x="319" y="49"/>
                </a:lnTo>
                <a:lnTo>
                  <a:pt x="321" y="56"/>
                </a:lnTo>
                <a:lnTo>
                  <a:pt x="323" y="64"/>
                </a:lnTo>
                <a:lnTo>
                  <a:pt x="324" y="71"/>
                </a:lnTo>
                <a:lnTo>
                  <a:pt x="326" y="79"/>
                </a:lnTo>
                <a:lnTo>
                  <a:pt x="326" y="334"/>
                </a:lnTo>
                <a:lnTo>
                  <a:pt x="377" y="281"/>
                </a:lnTo>
                <a:lnTo>
                  <a:pt x="383" y="277"/>
                </a:lnTo>
                <a:lnTo>
                  <a:pt x="388" y="272"/>
                </a:lnTo>
                <a:lnTo>
                  <a:pt x="394" y="269"/>
                </a:lnTo>
                <a:lnTo>
                  <a:pt x="399" y="267"/>
                </a:lnTo>
                <a:lnTo>
                  <a:pt x="405" y="265"/>
                </a:lnTo>
                <a:lnTo>
                  <a:pt x="412" y="263"/>
                </a:lnTo>
                <a:lnTo>
                  <a:pt x="418" y="261"/>
                </a:lnTo>
                <a:lnTo>
                  <a:pt x="425" y="261"/>
                </a:lnTo>
                <a:lnTo>
                  <a:pt x="431" y="261"/>
                </a:lnTo>
                <a:lnTo>
                  <a:pt x="438" y="263"/>
                </a:lnTo>
                <a:lnTo>
                  <a:pt x="443" y="265"/>
                </a:lnTo>
                <a:lnTo>
                  <a:pt x="450" y="267"/>
                </a:lnTo>
                <a:lnTo>
                  <a:pt x="455" y="269"/>
                </a:lnTo>
                <a:lnTo>
                  <a:pt x="462" y="272"/>
                </a:lnTo>
                <a:lnTo>
                  <a:pt x="466" y="277"/>
                </a:lnTo>
                <a:lnTo>
                  <a:pt x="471" y="281"/>
                </a:lnTo>
                <a:lnTo>
                  <a:pt x="476" y="286"/>
                </a:lnTo>
                <a:lnTo>
                  <a:pt x="480" y="292"/>
                </a:lnTo>
                <a:lnTo>
                  <a:pt x="483" y="297"/>
                </a:lnTo>
                <a:lnTo>
                  <a:pt x="485" y="303"/>
                </a:lnTo>
                <a:lnTo>
                  <a:pt x="488" y="309"/>
                </a:lnTo>
                <a:lnTo>
                  <a:pt x="490" y="315"/>
                </a:lnTo>
                <a:lnTo>
                  <a:pt x="491" y="321"/>
                </a:lnTo>
                <a:lnTo>
                  <a:pt x="491" y="327"/>
                </a:lnTo>
                <a:lnTo>
                  <a:pt x="491" y="334"/>
                </a:lnTo>
                <a:lnTo>
                  <a:pt x="490" y="340"/>
                </a:lnTo>
                <a:lnTo>
                  <a:pt x="488" y="347"/>
                </a:lnTo>
                <a:lnTo>
                  <a:pt x="485" y="352"/>
                </a:lnTo>
                <a:lnTo>
                  <a:pt x="483" y="359"/>
                </a:lnTo>
                <a:lnTo>
                  <a:pt x="480" y="364"/>
                </a:lnTo>
                <a:lnTo>
                  <a:pt x="476" y="369"/>
                </a:lnTo>
                <a:lnTo>
                  <a:pt x="471" y="375"/>
                </a:lnTo>
                <a:lnTo>
                  <a:pt x="253" y="593"/>
                </a:lnTo>
                <a:lnTo>
                  <a:pt x="250" y="595"/>
                </a:lnTo>
                <a:lnTo>
                  <a:pt x="246" y="596"/>
                </a:lnTo>
                <a:close/>
              </a:path>
            </a:pathLst>
          </a:custGeom>
          <a:gradFill>
            <a:gsLst>
              <a:gs pos="0">
                <a:srgbClr val="E22021"/>
              </a:gs>
              <a:gs pos="100000">
                <a:srgbClr val="EC7603"/>
              </a:gs>
            </a:gsLst>
            <a:lin ang="178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dirty="0">
              <a:solidFill>
                <a:prstClr val="white"/>
              </a:solidFill>
              <a:latin typeface="思源黑体 CN Bold" panose="020B0800000000000000" pitchFamily="34" charset="-122"/>
            </a:endParaRPr>
          </a:p>
        </p:txBody>
      </p:sp>
      <p:sp>
        <p:nvSpPr>
          <p:cNvPr id="26" name="Freeform 21">
            <a:extLst>
              <a:ext uri="{FF2B5EF4-FFF2-40B4-BE49-F238E27FC236}">
                <a16:creationId xmlns:a16="http://schemas.microsoft.com/office/drawing/2014/main" id="{C358C3AE-164E-4456-922D-4353E4E35C1F}"/>
              </a:ext>
            </a:extLst>
          </p:cNvPr>
          <p:cNvSpPr>
            <a:spLocks noEditPoints="1"/>
          </p:cNvSpPr>
          <p:nvPr/>
        </p:nvSpPr>
        <p:spPr bwMode="auto">
          <a:xfrm rot="5400000">
            <a:off x="6896064" y="3646675"/>
            <a:ext cx="228844" cy="279490"/>
          </a:xfrm>
          <a:custGeom>
            <a:avLst/>
            <a:gdLst>
              <a:gd name="T0" fmla="*/ 42 w 491"/>
              <a:gd name="T1" fmla="*/ 290 h 596"/>
              <a:gd name="T2" fmla="*/ 22 w 491"/>
              <a:gd name="T3" fmla="*/ 319 h 596"/>
              <a:gd name="T4" fmla="*/ 29 w 491"/>
              <a:gd name="T5" fmla="*/ 353 h 596"/>
              <a:gd name="T6" fmla="*/ 463 w 491"/>
              <a:gd name="T7" fmla="*/ 353 h 596"/>
              <a:gd name="T8" fmla="*/ 470 w 491"/>
              <a:gd name="T9" fmla="*/ 319 h 596"/>
              <a:gd name="T10" fmla="*/ 450 w 491"/>
              <a:gd name="T11" fmla="*/ 290 h 596"/>
              <a:gd name="T12" fmla="*/ 415 w 491"/>
              <a:gd name="T13" fmla="*/ 282 h 596"/>
              <a:gd name="T14" fmla="*/ 322 w 491"/>
              <a:gd name="T15" fmla="*/ 364 h 596"/>
              <a:gd name="T16" fmla="*/ 311 w 491"/>
              <a:gd name="T17" fmla="*/ 366 h 596"/>
              <a:gd name="T18" fmla="*/ 305 w 491"/>
              <a:gd name="T19" fmla="*/ 358 h 596"/>
              <a:gd name="T20" fmla="*/ 303 w 491"/>
              <a:gd name="T21" fmla="*/ 62 h 596"/>
              <a:gd name="T22" fmla="*/ 292 w 491"/>
              <a:gd name="T23" fmla="*/ 41 h 596"/>
              <a:gd name="T24" fmla="*/ 274 w 491"/>
              <a:gd name="T25" fmla="*/ 27 h 596"/>
              <a:gd name="T26" fmla="*/ 252 w 491"/>
              <a:gd name="T27" fmla="*/ 20 h 596"/>
              <a:gd name="T28" fmla="*/ 228 w 491"/>
              <a:gd name="T29" fmla="*/ 23 h 596"/>
              <a:gd name="T30" fmla="*/ 208 w 491"/>
              <a:gd name="T31" fmla="*/ 34 h 596"/>
              <a:gd name="T32" fmla="*/ 194 w 491"/>
              <a:gd name="T33" fmla="*/ 51 h 596"/>
              <a:gd name="T34" fmla="*/ 186 w 491"/>
              <a:gd name="T35" fmla="*/ 74 h 596"/>
              <a:gd name="T36" fmla="*/ 184 w 491"/>
              <a:gd name="T37" fmla="*/ 363 h 596"/>
              <a:gd name="T38" fmla="*/ 174 w 491"/>
              <a:gd name="T39" fmla="*/ 367 h 596"/>
              <a:gd name="T40" fmla="*/ 92 w 491"/>
              <a:gd name="T41" fmla="*/ 290 h 596"/>
              <a:gd name="T42" fmla="*/ 246 w 491"/>
              <a:gd name="T43" fmla="*/ 596 h 596"/>
              <a:gd name="T44" fmla="*/ 16 w 491"/>
              <a:gd name="T45" fmla="*/ 369 h 596"/>
              <a:gd name="T46" fmla="*/ 4 w 491"/>
              <a:gd name="T47" fmla="*/ 347 h 596"/>
              <a:gd name="T48" fmla="*/ 2 w 491"/>
              <a:gd name="T49" fmla="*/ 321 h 596"/>
              <a:gd name="T50" fmla="*/ 8 w 491"/>
              <a:gd name="T51" fmla="*/ 297 h 596"/>
              <a:gd name="T52" fmla="*/ 25 w 491"/>
              <a:gd name="T53" fmla="*/ 277 h 596"/>
              <a:gd name="T54" fmla="*/ 48 w 491"/>
              <a:gd name="T55" fmla="*/ 265 h 596"/>
              <a:gd name="T56" fmla="*/ 74 w 491"/>
              <a:gd name="T57" fmla="*/ 261 h 596"/>
              <a:gd name="T58" fmla="*/ 98 w 491"/>
              <a:gd name="T59" fmla="*/ 269 h 596"/>
              <a:gd name="T60" fmla="*/ 167 w 491"/>
              <a:gd name="T61" fmla="*/ 334 h 596"/>
              <a:gd name="T62" fmla="*/ 170 w 491"/>
              <a:gd name="T63" fmla="*/ 56 h 596"/>
              <a:gd name="T64" fmla="*/ 184 w 491"/>
              <a:gd name="T65" fmla="*/ 29 h 596"/>
              <a:gd name="T66" fmla="*/ 208 w 491"/>
              <a:gd name="T67" fmla="*/ 10 h 596"/>
              <a:gd name="T68" fmla="*/ 238 w 491"/>
              <a:gd name="T69" fmla="*/ 0 h 596"/>
              <a:gd name="T70" fmla="*/ 269 w 491"/>
              <a:gd name="T71" fmla="*/ 3 h 596"/>
              <a:gd name="T72" fmla="*/ 296 w 491"/>
              <a:gd name="T73" fmla="*/ 18 h 596"/>
              <a:gd name="T74" fmla="*/ 316 w 491"/>
              <a:gd name="T75" fmla="*/ 41 h 596"/>
              <a:gd name="T76" fmla="*/ 324 w 491"/>
              <a:gd name="T77" fmla="*/ 71 h 596"/>
              <a:gd name="T78" fmla="*/ 383 w 491"/>
              <a:gd name="T79" fmla="*/ 277 h 596"/>
              <a:gd name="T80" fmla="*/ 405 w 491"/>
              <a:gd name="T81" fmla="*/ 265 h 596"/>
              <a:gd name="T82" fmla="*/ 431 w 491"/>
              <a:gd name="T83" fmla="*/ 261 h 596"/>
              <a:gd name="T84" fmla="*/ 455 w 491"/>
              <a:gd name="T85" fmla="*/ 269 h 596"/>
              <a:gd name="T86" fmla="*/ 476 w 491"/>
              <a:gd name="T87" fmla="*/ 286 h 596"/>
              <a:gd name="T88" fmla="*/ 488 w 491"/>
              <a:gd name="T89" fmla="*/ 309 h 596"/>
              <a:gd name="T90" fmla="*/ 491 w 491"/>
              <a:gd name="T91" fmla="*/ 334 h 596"/>
              <a:gd name="T92" fmla="*/ 483 w 491"/>
              <a:gd name="T93" fmla="*/ 359 h 596"/>
              <a:gd name="T94" fmla="*/ 253 w 491"/>
              <a:gd name="T95" fmla="*/ 593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1" h="596">
                <a:moveTo>
                  <a:pt x="67" y="281"/>
                </a:moveTo>
                <a:lnTo>
                  <a:pt x="58" y="282"/>
                </a:lnTo>
                <a:lnTo>
                  <a:pt x="49" y="285"/>
                </a:lnTo>
                <a:lnTo>
                  <a:pt x="42" y="290"/>
                </a:lnTo>
                <a:lnTo>
                  <a:pt x="34" y="295"/>
                </a:lnTo>
                <a:lnTo>
                  <a:pt x="29" y="303"/>
                </a:lnTo>
                <a:lnTo>
                  <a:pt x="24" y="310"/>
                </a:lnTo>
                <a:lnTo>
                  <a:pt x="22" y="319"/>
                </a:lnTo>
                <a:lnTo>
                  <a:pt x="21" y="327"/>
                </a:lnTo>
                <a:lnTo>
                  <a:pt x="22" y="336"/>
                </a:lnTo>
                <a:lnTo>
                  <a:pt x="24" y="345"/>
                </a:lnTo>
                <a:lnTo>
                  <a:pt x="29" y="353"/>
                </a:lnTo>
                <a:lnTo>
                  <a:pt x="34" y="361"/>
                </a:lnTo>
                <a:lnTo>
                  <a:pt x="246" y="571"/>
                </a:lnTo>
                <a:lnTo>
                  <a:pt x="457" y="361"/>
                </a:lnTo>
                <a:lnTo>
                  <a:pt x="463" y="353"/>
                </a:lnTo>
                <a:lnTo>
                  <a:pt x="467" y="345"/>
                </a:lnTo>
                <a:lnTo>
                  <a:pt x="470" y="336"/>
                </a:lnTo>
                <a:lnTo>
                  <a:pt x="470" y="327"/>
                </a:lnTo>
                <a:lnTo>
                  <a:pt x="470" y="319"/>
                </a:lnTo>
                <a:lnTo>
                  <a:pt x="467" y="310"/>
                </a:lnTo>
                <a:lnTo>
                  <a:pt x="463" y="303"/>
                </a:lnTo>
                <a:lnTo>
                  <a:pt x="457" y="295"/>
                </a:lnTo>
                <a:lnTo>
                  <a:pt x="450" y="290"/>
                </a:lnTo>
                <a:lnTo>
                  <a:pt x="442" y="285"/>
                </a:lnTo>
                <a:lnTo>
                  <a:pt x="434" y="282"/>
                </a:lnTo>
                <a:lnTo>
                  <a:pt x="425" y="281"/>
                </a:lnTo>
                <a:lnTo>
                  <a:pt x="415" y="282"/>
                </a:lnTo>
                <a:lnTo>
                  <a:pt x="407" y="285"/>
                </a:lnTo>
                <a:lnTo>
                  <a:pt x="399" y="290"/>
                </a:lnTo>
                <a:lnTo>
                  <a:pt x="391" y="295"/>
                </a:lnTo>
                <a:lnTo>
                  <a:pt x="322" y="364"/>
                </a:lnTo>
                <a:lnTo>
                  <a:pt x="320" y="366"/>
                </a:lnTo>
                <a:lnTo>
                  <a:pt x="317" y="367"/>
                </a:lnTo>
                <a:lnTo>
                  <a:pt x="315" y="367"/>
                </a:lnTo>
                <a:lnTo>
                  <a:pt x="311" y="366"/>
                </a:lnTo>
                <a:lnTo>
                  <a:pt x="309" y="365"/>
                </a:lnTo>
                <a:lnTo>
                  <a:pt x="307" y="363"/>
                </a:lnTo>
                <a:lnTo>
                  <a:pt x="306" y="361"/>
                </a:lnTo>
                <a:lnTo>
                  <a:pt x="305" y="358"/>
                </a:lnTo>
                <a:lnTo>
                  <a:pt x="305" y="79"/>
                </a:lnTo>
                <a:lnTo>
                  <a:pt x="305" y="74"/>
                </a:lnTo>
                <a:lnTo>
                  <a:pt x="304" y="67"/>
                </a:lnTo>
                <a:lnTo>
                  <a:pt x="303" y="62"/>
                </a:lnTo>
                <a:lnTo>
                  <a:pt x="301" y="56"/>
                </a:lnTo>
                <a:lnTo>
                  <a:pt x="299" y="51"/>
                </a:lnTo>
                <a:lnTo>
                  <a:pt x="295" y="47"/>
                </a:lnTo>
                <a:lnTo>
                  <a:pt x="292" y="41"/>
                </a:lnTo>
                <a:lnTo>
                  <a:pt x="288" y="37"/>
                </a:lnTo>
                <a:lnTo>
                  <a:pt x="283" y="34"/>
                </a:lnTo>
                <a:lnTo>
                  <a:pt x="279" y="30"/>
                </a:lnTo>
                <a:lnTo>
                  <a:pt x="274" y="27"/>
                </a:lnTo>
                <a:lnTo>
                  <a:pt x="269" y="25"/>
                </a:lnTo>
                <a:lnTo>
                  <a:pt x="264" y="23"/>
                </a:lnTo>
                <a:lnTo>
                  <a:pt x="257" y="21"/>
                </a:lnTo>
                <a:lnTo>
                  <a:pt x="252" y="20"/>
                </a:lnTo>
                <a:lnTo>
                  <a:pt x="246" y="20"/>
                </a:lnTo>
                <a:lnTo>
                  <a:pt x="240" y="20"/>
                </a:lnTo>
                <a:lnTo>
                  <a:pt x="234" y="21"/>
                </a:lnTo>
                <a:lnTo>
                  <a:pt x="228" y="23"/>
                </a:lnTo>
                <a:lnTo>
                  <a:pt x="223" y="25"/>
                </a:lnTo>
                <a:lnTo>
                  <a:pt x="218" y="27"/>
                </a:lnTo>
                <a:lnTo>
                  <a:pt x="212" y="30"/>
                </a:lnTo>
                <a:lnTo>
                  <a:pt x="208" y="34"/>
                </a:lnTo>
                <a:lnTo>
                  <a:pt x="203" y="37"/>
                </a:lnTo>
                <a:lnTo>
                  <a:pt x="200" y="41"/>
                </a:lnTo>
                <a:lnTo>
                  <a:pt x="196" y="47"/>
                </a:lnTo>
                <a:lnTo>
                  <a:pt x="194" y="51"/>
                </a:lnTo>
                <a:lnTo>
                  <a:pt x="191" y="56"/>
                </a:lnTo>
                <a:lnTo>
                  <a:pt x="188" y="62"/>
                </a:lnTo>
                <a:lnTo>
                  <a:pt x="187" y="67"/>
                </a:lnTo>
                <a:lnTo>
                  <a:pt x="186" y="74"/>
                </a:lnTo>
                <a:lnTo>
                  <a:pt x="186" y="79"/>
                </a:lnTo>
                <a:lnTo>
                  <a:pt x="186" y="358"/>
                </a:lnTo>
                <a:lnTo>
                  <a:pt x="186" y="361"/>
                </a:lnTo>
                <a:lnTo>
                  <a:pt x="184" y="363"/>
                </a:lnTo>
                <a:lnTo>
                  <a:pt x="183" y="365"/>
                </a:lnTo>
                <a:lnTo>
                  <a:pt x="180" y="366"/>
                </a:lnTo>
                <a:lnTo>
                  <a:pt x="178" y="367"/>
                </a:lnTo>
                <a:lnTo>
                  <a:pt x="174" y="367"/>
                </a:lnTo>
                <a:lnTo>
                  <a:pt x="171" y="366"/>
                </a:lnTo>
                <a:lnTo>
                  <a:pt x="169" y="364"/>
                </a:lnTo>
                <a:lnTo>
                  <a:pt x="100" y="295"/>
                </a:lnTo>
                <a:lnTo>
                  <a:pt x="92" y="290"/>
                </a:lnTo>
                <a:lnTo>
                  <a:pt x="85" y="285"/>
                </a:lnTo>
                <a:lnTo>
                  <a:pt x="76" y="282"/>
                </a:lnTo>
                <a:lnTo>
                  <a:pt x="67" y="281"/>
                </a:lnTo>
                <a:close/>
                <a:moveTo>
                  <a:pt x="246" y="596"/>
                </a:moveTo>
                <a:lnTo>
                  <a:pt x="242" y="595"/>
                </a:lnTo>
                <a:lnTo>
                  <a:pt x="239" y="593"/>
                </a:lnTo>
                <a:lnTo>
                  <a:pt x="20" y="375"/>
                </a:lnTo>
                <a:lnTo>
                  <a:pt x="16" y="369"/>
                </a:lnTo>
                <a:lnTo>
                  <a:pt x="12" y="364"/>
                </a:lnTo>
                <a:lnTo>
                  <a:pt x="8" y="359"/>
                </a:lnTo>
                <a:lnTo>
                  <a:pt x="6" y="352"/>
                </a:lnTo>
                <a:lnTo>
                  <a:pt x="4" y="347"/>
                </a:lnTo>
                <a:lnTo>
                  <a:pt x="3" y="340"/>
                </a:lnTo>
                <a:lnTo>
                  <a:pt x="2" y="334"/>
                </a:lnTo>
                <a:lnTo>
                  <a:pt x="0" y="327"/>
                </a:lnTo>
                <a:lnTo>
                  <a:pt x="2" y="321"/>
                </a:lnTo>
                <a:lnTo>
                  <a:pt x="3" y="315"/>
                </a:lnTo>
                <a:lnTo>
                  <a:pt x="4" y="309"/>
                </a:lnTo>
                <a:lnTo>
                  <a:pt x="6" y="303"/>
                </a:lnTo>
                <a:lnTo>
                  <a:pt x="8" y="297"/>
                </a:lnTo>
                <a:lnTo>
                  <a:pt x="12" y="292"/>
                </a:lnTo>
                <a:lnTo>
                  <a:pt x="16" y="286"/>
                </a:lnTo>
                <a:lnTo>
                  <a:pt x="20" y="281"/>
                </a:lnTo>
                <a:lnTo>
                  <a:pt x="25" y="277"/>
                </a:lnTo>
                <a:lnTo>
                  <a:pt x="31" y="272"/>
                </a:lnTo>
                <a:lnTo>
                  <a:pt x="36" y="269"/>
                </a:lnTo>
                <a:lnTo>
                  <a:pt x="42" y="267"/>
                </a:lnTo>
                <a:lnTo>
                  <a:pt x="48" y="265"/>
                </a:lnTo>
                <a:lnTo>
                  <a:pt x="54" y="263"/>
                </a:lnTo>
                <a:lnTo>
                  <a:pt x="61" y="261"/>
                </a:lnTo>
                <a:lnTo>
                  <a:pt x="67" y="261"/>
                </a:lnTo>
                <a:lnTo>
                  <a:pt x="74" y="261"/>
                </a:lnTo>
                <a:lnTo>
                  <a:pt x="80" y="263"/>
                </a:lnTo>
                <a:lnTo>
                  <a:pt x="86" y="265"/>
                </a:lnTo>
                <a:lnTo>
                  <a:pt x="92" y="267"/>
                </a:lnTo>
                <a:lnTo>
                  <a:pt x="98" y="269"/>
                </a:lnTo>
                <a:lnTo>
                  <a:pt x="104" y="272"/>
                </a:lnTo>
                <a:lnTo>
                  <a:pt x="108" y="277"/>
                </a:lnTo>
                <a:lnTo>
                  <a:pt x="114" y="281"/>
                </a:lnTo>
                <a:lnTo>
                  <a:pt x="167" y="334"/>
                </a:lnTo>
                <a:lnTo>
                  <a:pt x="167" y="79"/>
                </a:lnTo>
                <a:lnTo>
                  <a:pt x="167" y="71"/>
                </a:lnTo>
                <a:lnTo>
                  <a:pt x="168" y="64"/>
                </a:lnTo>
                <a:lnTo>
                  <a:pt x="170" y="56"/>
                </a:lnTo>
                <a:lnTo>
                  <a:pt x="172" y="49"/>
                </a:lnTo>
                <a:lnTo>
                  <a:pt x="175" y="41"/>
                </a:lnTo>
                <a:lnTo>
                  <a:pt x="180" y="35"/>
                </a:lnTo>
                <a:lnTo>
                  <a:pt x="184" y="29"/>
                </a:lnTo>
                <a:lnTo>
                  <a:pt x="189" y="23"/>
                </a:lnTo>
                <a:lnTo>
                  <a:pt x="195" y="18"/>
                </a:lnTo>
                <a:lnTo>
                  <a:pt x="201" y="13"/>
                </a:lnTo>
                <a:lnTo>
                  <a:pt x="208" y="10"/>
                </a:lnTo>
                <a:lnTo>
                  <a:pt x="215" y="7"/>
                </a:lnTo>
                <a:lnTo>
                  <a:pt x="222" y="3"/>
                </a:lnTo>
                <a:lnTo>
                  <a:pt x="229" y="1"/>
                </a:lnTo>
                <a:lnTo>
                  <a:pt x="238" y="0"/>
                </a:lnTo>
                <a:lnTo>
                  <a:pt x="246" y="0"/>
                </a:lnTo>
                <a:lnTo>
                  <a:pt x="254" y="0"/>
                </a:lnTo>
                <a:lnTo>
                  <a:pt x="262" y="1"/>
                </a:lnTo>
                <a:lnTo>
                  <a:pt x="269" y="3"/>
                </a:lnTo>
                <a:lnTo>
                  <a:pt x="277" y="7"/>
                </a:lnTo>
                <a:lnTo>
                  <a:pt x="283" y="10"/>
                </a:lnTo>
                <a:lnTo>
                  <a:pt x="290" y="13"/>
                </a:lnTo>
                <a:lnTo>
                  <a:pt x="296" y="18"/>
                </a:lnTo>
                <a:lnTo>
                  <a:pt x="302" y="23"/>
                </a:lnTo>
                <a:lnTo>
                  <a:pt x="307" y="29"/>
                </a:lnTo>
                <a:lnTo>
                  <a:pt x="311" y="35"/>
                </a:lnTo>
                <a:lnTo>
                  <a:pt x="316" y="41"/>
                </a:lnTo>
                <a:lnTo>
                  <a:pt x="319" y="49"/>
                </a:lnTo>
                <a:lnTo>
                  <a:pt x="321" y="56"/>
                </a:lnTo>
                <a:lnTo>
                  <a:pt x="323" y="64"/>
                </a:lnTo>
                <a:lnTo>
                  <a:pt x="324" y="71"/>
                </a:lnTo>
                <a:lnTo>
                  <a:pt x="326" y="79"/>
                </a:lnTo>
                <a:lnTo>
                  <a:pt x="326" y="334"/>
                </a:lnTo>
                <a:lnTo>
                  <a:pt x="377" y="281"/>
                </a:lnTo>
                <a:lnTo>
                  <a:pt x="383" y="277"/>
                </a:lnTo>
                <a:lnTo>
                  <a:pt x="388" y="272"/>
                </a:lnTo>
                <a:lnTo>
                  <a:pt x="394" y="269"/>
                </a:lnTo>
                <a:lnTo>
                  <a:pt x="399" y="267"/>
                </a:lnTo>
                <a:lnTo>
                  <a:pt x="405" y="265"/>
                </a:lnTo>
                <a:lnTo>
                  <a:pt x="412" y="263"/>
                </a:lnTo>
                <a:lnTo>
                  <a:pt x="418" y="261"/>
                </a:lnTo>
                <a:lnTo>
                  <a:pt x="425" y="261"/>
                </a:lnTo>
                <a:lnTo>
                  <a:pt x="431" y="261"/>
                </a:lnTo>
                <a:lnTo>
                  <a:pt x="438" y="263"/>
                </a:lnTo>
                <a:lnTo>
                  <a:pt x="443" y="265"/>
                </a:lnTo>
                <a:lnTo>
                  <a:pt x="450" y="267"/>
                </a:lnTo>
                <a:lnTo>
                  <a:pt x="455" y="269"/>
                </a:lnTo>
                <a:lnTo>
                  <a:pt x="462" y="272"/>
                </a:lnTo>
                <a:lnTo>
                  <a:pt x="466" y="277"/>
                </a:lnTo>
                <a:lnTo>
                  <a:pt x="471" y="281"/>
                </a:lnTo>
                <a:lnTo>
                  <a:pt x="476" y="286"/>
                </a:lnTo>
                <a:lnTo>
                  <a:pt x="480" y="292"/>
                </a:lnTo>
                <a:lnTo>
                  <a:pt x="483" y="297"/>
                </a:lnTo>
                <a:lnTo>
                  <a:pt x="485" y="303"/>
                </a:lnTo>
                <a:lnTo>
                  <a:pt x="488" y="309"/>
                </a:lnTo>
                <a:lnTo>
                  <a:pt x="490" y="315"/>
                </a:lnTo>
                <a:lnTo>
                  <a:pt x="491" y="321"/>
                </a:lnTo>
                <a:lnTo>
                  <a:pt x="491" y="327"/>
                </a:lnTo>
                <a:lnTo>
                  <a:pt x="491" y="334"/>
                </a:lnTo>
                <a:lnTo>
                  <a:pt x="490" y="340"/>
                </a:lnTo>
                <a:lnTo>
                  <a:pt x="488" y="347"/>
                </a:lnTo>
                <a:lnTo>
                  <a:pt x="485" y="352"/>
                </a:lnTo>
                <a:lnTo>
                  <a:pt x="483" y="359"/>
                </a:lnTo>
                <a:lnTo>
                  <a:pt x="480" y="364"/>
                </a:lnTo>
                <a:lnTo>
                  <a:pt x="476" y="369"/>
                </a:lnTo>
                <a:lnTo>
                  <a:pt x="471" y="375"/>
                </a:lnTo>
                <a:lnTo>
                  <a:pt x="253" y="593"/>
                </a:lnTo>
                <a:lnTo>
                  <a:pt x="250" y="595"/>
                </a:lnTo>
                <a:lnTo>
                  <a:pt x="246" y="596"/>
                </a:lnTo>
                <a:close/>
              </a:path>
            </a:pathLst>
          </a:custGeom>
          <a:gradFill>
            <a:gsLst>
              <a:gs pos="0">
                <a:srgbClr val="E22021"/>
              </a:gs>
              <a:gs pos="100000">
                <a:srgbClr val="EC7603"/>
              </a:gs>
            </a:gsLst>
            <a:lin ang="178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dirty="0">
              <a:solidFill>
                <a:prstClr val="white"/>
              </a:solidFill>
              <a:latin typeface="思源黑体 CN Bold" panose="020B0800000000000000" pitchFamily="34" charset="-122"/>
            </a:endParaRPr>
          </a:p>
        </p:txBody>
      </p:sp>
      <p:sp>
        <p:nvSpPr>
          <p:cNvPr id="27" name="Freeform 21">
            <a:extLst>
              <a:ext uri="{FF2B5EF4-FFF2-40B4-BE49-F238E27FC236}">
                <a16:creationId xmlns:a16="http://schemas.microsoft.com/office/drawing/2014/main" id="{795F63F6-684C-4351-9FCF-364DB93C34C3}"/>
              </a:ext>
            </a:extLst>
          </p:cNvPr>
          <p:cNvSpPr>
            <a:spLocks noEditPoints="1"/>
          </p:cNvSpPr>
          <p:nvPr/>
        </p:nvSpPr>
        <p:spPr bwMode="auto">
          <a:xfrm rot="5400000" flipH="1" flipV="1">
            <a:off x="5067092" y="3646675"/>
            <a:ext cx="228844" cy="279490"/>
          </a:xfrm>
          <a:custGeom>
            <a:avLst/>
            <a:gdLst>
              <a:gd name="T0" fmla="*/ 42 w 491"/>
              <a:gd name="T1" fmla="*/ 290 h 596"/>
              <a:gd name="T2" fmla="*/ 22 w 491"/>
              <a:gd name="T3" fmla="*/ 319 h 596"/>
              <a:gd name="T4" fmla="*/ 29 w 491"/>
              <a:gd name="T5" fmla="*/ 353 h 596"/>
              <a:gd name="T6" fmla="*/ 463 w 491"/>
              <a:gd name="T7" fmla="*/ 353 h 596"/>
              <a:gd name="T8" fmla="*/ 470 w 491"/>
              <a:gd name="T9" fmla="*/ 319 h 596"/>
              <a:gd name="T10" fmla="*/ 450 w 491"/>
              <a:gd name="T11" fmla="*/ 290 h 596"/>
              <a:gd name="T12" fmla="*/ 415 w 491"/>
              <a:gd name="T13" fmla="*/ 282 h 596"/>
              <a:gd name="T14" fmla="*/ 322 w 491"/>
              <a:gd name="T15" fmla="*/ 364 h 596"/>
              <a:gd name="T16" fmla="*/ 311 w 491"/>
              <a:gd name="T17" fmla="*/ 366 h 596"/>
              <a:gd name="T18" fmla="*/ 305 w 491"/>
              <a:gd name="T19" fmla="*/ 358 h 596"/>
              <a:gd name="T20" fmla="*/ 303 w 491"/>
              <a:gd name="T21" fmla="*/ 62 h 596"/>
              <a:gd name="T22" fmla="*/ 292 w 491"/>
              <a:gd name="T23" fmla="*/ 41 h 596"/>
              <a:gd name="T24" fmla="*/ 274 w 491"/>
              <a:gd name="T25" fmla="*/ 27 h 596"/>
              <a:gd name="T26" fmla="*/ 252 w 491"/>
              <a:gd name="T27" fmla="*/ 20 h 596"/>
              <a:gd name="T28" fmla="*/ 228 w 491"/>
              <a:gd name="T29" fmla="*/ 23 h 596"/>
              <a:gd name="T30" fmla="*/ 208 w 491"/>
              <a:gd name="T31" fmla="*/ 34 h 596"/>
              <a:gd name="T32" fmla="*/ 194 w 491"/>
              <a:gd name="T33" fmla="*/ 51 h 596"/>
              <a:gd name="T34" fmla="*/ 186 w 491"/>
              <a:gd name="T35" fmla="*/ 74 h 596"/>
              <a:gd name="T36" fmla="*/ 184 w 491"/>
              <a:gd name="T37" fmla="*/ 363 h 596"/>
              <a:gd name="T38" fmla="*/ 174 w 491"/>
              <a:gd name="T39" fmla="*/ 367 h 596"/>
              <a:gd name="T40" fmla="*/ 92 w 491"/>
              <a:gd name="T41" fmla="*/ 290 h 596"/>
              <a:gd name="T42" fmla="*/ 246 w 491"/>
              <a:gd name="T43" fmla="*/ 596 h 596"/>
              <a:gd name="T44" fmla="*/ 16 w 491"/>
              <a:gd name="T45" fmla="*/ 369 h 596"/>
              <a:gd name="T46" fmla="*/ 4 w 491"/>
              <a:gd name="T47" fmla="*/ 347 h 596"/>
              <a:gd name="T48" fmla="*/ 2 w 491"/>
              <a:gd name="T49" fmla="*/ 321 h 596"/>
              <a:gd name="T50" fmla="*/ 8 w 491"/>
              <a:gd name="T51" fmla="*/ 297 h 596"/>
              <a:gd name="T52" fmla="*/ 25 w 491"/>
              <a:gd name="T53" fmla="*/ 277 h 596"/>
              <a:gd name="T54" fmla="*/ 48 w 491"/>
              <a:gd name="T55" fmla="*/ 265 h 596"/>
              <a:gd name="T56" fmla="*/ 74 w 491"/>
              <a:gd name="T57" fmla="*/ 261 h 596"/>
              <a:gd name="T58" fmla="*/ 98 w 491"/>
              <a:gd name="T59" fmla="*/ 269 h 596"/>
              <a:gd name="T60" fmla="*/ 167 w 491"/>
              <a:gd name="T61" fmla="*/ 334 h 596"/>
              <a:gd name="T62" fmla="*/ 170 w 491"/>
              <a:gd name="T63" fmla="*/ 56 h 596"/>
              <a:gd name="T64" fmla="*/ 184 w 491"/>
              <a:gd name="T65" fmla="*/ 29 h 596"/>
              <a:gd name="T66" fmla="*/ 208 w 491"/>
              <a:gd name="T67" fmla="*/ 10 h 596"/>
              <a:gd name="T68" fmla="*/ 238 w 491"/>
              <a:gd name="T69" fmla="*/ 0 h 596"/>
              <a:gd name="T70" fmla="*/ 269 w 491"/>
              <a:gd name="T71" fmla="*/ 3 h 596"/>
              <a:gd name="T72" fmla="*/ 296 w 491"/>
              <a:gd name="T73" fmla="*/ 18 h 596"/>
              <a:gd name="T74" fmla="*/ 316 w 491"/>
              <a:gd name="T75" fmla="*/ 41 h 596"/>
              <a:gd name="T76" fmla="*/ 324 w 491"/>
              <a:gd name="T77" fmla="*/ 71 h 596"/>
              <a:gd name="T78" fmla="*/ 383 w 491"/>
              <a:gd name="T79" fmla="*/ 277 h 596"/>
              <a:gd name="T80" fmla="*/ 405 w 491"/>
              <a:gd name="T81" fmla="*/ 265 h 596"/>
              <a:gd name="T82" fmla="*/ 431 w 491"/>
              <a:gd name="T83" fmla="*/ 261 h 596"/>
              <a:gd name="T84" fmla="*/ 455 w 491"/>
              <a:gd name="T85" fmla="*/ 269 h 596"/>
              <a:gd name="T86" fmla="*/ 476 w 491"/>
              <a:gd name="T87" fmla="*/ 286 h 596"/>
              <a:gd name="T88" fmla="*/ 488 w 491"/>
              <a:gd name="T89" fmla="*/ 309 h 596"/>
              <a:gd name="T90" fmla="*/ 491 w 491"/>
              <a:gd name="T91" fmla="*/ 334 h 596"/>
              <a:gd name="T92" fmla="*/ 483 w 491"/>
              <a:gd name="T93" fmla="*/ 359 h 596"/>
              <a:gd name="T94" fmla="*/ 253 w 491"/>
              <a:gd name="T95" fmla="*/ 593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1" h="596">
                <a:moveTo>
                  <a:pt x="67" y="281"/>
                </a:moveTo>
                <a:lnTo>
                  <a:pt x="58" y="282"/>
                </a:lnTo>
                <a:lnTo>
                  <a:pt x="49" y="285"/>
                </a:lnTo>
                <a:lnTo>
                  <a:pt x="42" y="290"/>
                </a:lnTo>
                <a:lnTo>
                  <a:pt x="34" y="295"/>
                </a:lnTo>
                <a:lnTo>
                  <a:pt x="29" y="303"/>
                </a:lnTo>
                <a:lnTo>
                  <a:pt x="24" y="310"/>
                </a:lnTo>
                <a:lnTo>
                  <a:pt x="22" y="319"/>
                </a:lnTo>
                <a:lnTo>
                  <a:pt x="21" y="327"/>
                </a:lnTo>
                <a:lnTo>
                  <a:pt x="22" y="336"/>
                </a:lnTo>
                <a:lnTo>
                  <a:pt x="24" y="345"/>
                </a:lnTo>
                <a:lnTo>
                  <a:pt x="29" y="353"/>
                </a:lnTo>
                <a:lnTo>
                  <a:pt x="34" y="361"/>
                </a:lnTo>
                <a:lnTo>
                  <a:pt x="246" y="571"/>
                </a:lnTo>
                <a:lnTo>
                  <a:pt x="457" y="361"/>
                </a:lnTo>
                <a:lnTo>
                  <a:pt x="463" y="353"/>
                </a:lnTo>
                <a:lnTo>
                  <a:pt x="467" y="345"/>
                </a:lnTo>
                <a:lnTo>
                  <a:pt x="470" y="336"/>
                </a:lnTo>
                <a:lnTo>
                  <a:pt x="470" y="327"/>
                </a:lnTo>
                <a:lnTo>
                  <a:pt x="470" y="319"/>
                </a:lnTo>
                <a:lnTo>
                  <a:pt x="467" y="310"/>
                </a:lnTo>
                <a:lnTo>
                  <a:pt x="463" y="303"/>
                </a:lnTo>
                <a:lnTo>
                  <a:pt x="457" y="295"/>
                </a:lnTo>
                <a:lnTo>
                  <a:pt x="450" y="290"/>
                </a:lnTo>
                <a:lnTo>
                  <a:pt x="442" y="285"/>
                </a:lnTo>
                <a:lnTo>
                  <a:pt x="434" y="282"/>
                </a:lnTo>
                <a:lnTo>
                  <a:pt x="425" y="281"/>
                </a:lnTo>
                <a:lnTo>
                  <a:pt x="415" y="282"/>
                </a:lnTo>
                <a:lnTo>
                  <a:pt x="407" y="285"/>
                </a:lnTo>
                <a:lnTo>
                  <a:pt x="399" y="290"/>
                </a:lnTo>
                <a:lnTo>
                  <a:pt x="391" y="295"/>
                </a:lnTo>
                <a:lnTo>
                  <a:pt x="322" y="364"/>
                </a:lnTo>
                <a:lnTo>
                  <a:pt x="320" y="366"/>
                </a:lnTo>
                <a:lnTo>
                  <a:pt x="317" y="367"/>
                </a:lnTo>
                <a:lnTo>
                  <a:pt x="315" y="367"/>
                </a:lnTo>
                <a:lnTo>
                  <a:pt x="311" y="366"/>
                </a:lnTo>
                <a:lnTo>
                  <a:pt x="309" y="365"/>
                </a:lnTo>
                <a:lnTo>
                  <a:pt x="307" y="363"/>
                </a:lnTo>
                <a:lnTo>
                  <a:pt x="306" y="361"/>
                </a:lnTo>
                <a:lnTo>
                  <a:pt x="305" y="358"/>
                </a:lnTo>
                <a:lnTo>
                  <a:pt x="305" y="79"/>
                </a:lnTo>
                <a:lnTo>
                  <a:pt x="305" y="74"/>
                </a:lnTo>
                <a:lnTo>
                  <a:pt x="304" y="67"/>
                </a:lnTo>
                <a:lnTo>
                  <a:pt x="303" y="62"/>
                </a:lnTo>
                <a:lnTo>
                  <a:pt x="301" y="56"/>
                </a:lnTo>
                <a:lnTo>
                  <a:pt x="299" y="51"/>
                </a:lnTo>
                <a:lnTo>
                  <a:pt x="295" y="47"/>
                </a:lnTo>
                <a:lnTo>
                  <a:pt x="292" y="41"/>
                </a:lnTo>
                <a:lnTo>
                  <a:pt x="288" y="37"/>
                </a:lnTo>
                <a:lnTo>
                  <a:pt x="283" y="34"/>
                </a:lnTo>
                <a:lnTo>
                  <a:pt x="279" y="30"/>
                </a:lnTo>
                <a:lnTo>
                  <a:pt x="274" y="27"/>
                </a:lnTo>
                <a:lnTo>
                  <a:pt x="269" y="25"/>
                </a:lnTo>
                <a:lnTo>
                  <a:pt x="264" y="23"/>
                </a:lnTo>
                <a:lnTo>
                  <a:pt x="257" y="21"/>
                </a:lnTo>
                <a:lnTo>
                  <a:pt x="252" y="20"/>
                </a:lnTo>
                <a:lnTo>
                  <a:pt x="246" y="20"/>
                </a:lnTo>
                <a:lnTo>
                  <a:pt x="240" y="20"/>
                </a:lnTo>
                <a:lnTo>
                  <a:pt x="234" y="21"/>
                </a:lnTo>
                <a:lnTo>
                  <a:pt x="228" y="23"/>
                </a:lnTo>
                <a:lnTo>
                  <a:pt x="223" y="25"/>
                </a:lnTo>
                <a:lnTo>
                  <a:pt x="218" y="27"/>
                </a:lnTo>
                <a:lnTo>
                  <a:pt x="212" y="30"/>
                </a:lnTo>
                <a:lnTo>
                  <a:pt x="208" y="34"/>
                </a:lnTo>
                <a:lnTo>
                  <a:pt x="203" y="37"/>
                </a:lnTo>
                <a:lnTo>
                  <a:pt x="200" y="41"/>
                </a:lnTo>
                <a:lnTo>
                  <a:pt x="196" y="47"/>
                </a:lnTo>
                <a:lnTo>
                  <a:pt x="194" y="51"/>
                </a:lnTo>
                <a:lnTo>
                  <a:pt x="191" y="56"/>
                </a:lnTo>
                <a:lnTo>
                  <a:pt x="188" y="62"/>
                </a:lnTo>
                <a:lnTo>
                  <a:pt x="187" y="67"/>
                </a:lnTo>
                <a:lnTo>
                  <a:pt x="186" y="74"/>
                </a:lnTo>
                <a:lnTo>
                  <a:pt x="186" y="79"/>
                </a:lnTo>
                <a:lnTo>
                  <a:pt x="186" y="358"/>
                </a:lnTo>
                <a:lnTo>
                  <a:pt x="186" y="361"/>
                </a:lnTo>
                <a:lnTo>
                  <a:pt x="184" y="363"/>
                </a:lnTo>
                <a:lnTo>
                  <a:pt x="183" y="365"/>
                </a:lnTo>
                <a:lnTo>
                  <a:pt x="180" y="366"/>
                </a:lnTo>
                <a:lnTo>
                  <a:pt x="178" y="367"/>
                </a:lnTo>
                <a:lnTo>
                  <a:pt x="174" y="367"/>
                </a:lnTo>
                <a:lnTo>
                  <a:pt x="171" y="366"/>
                </a:lnTo>
                <a:lnTo>
                  <a:pt x="169" y="364"/>
                </a:lnTo>
                <a:lnTo>
                  <a:pt x="100" y="295"/>
                </a:lnTo>
                <a:lnTo>
                  <a:pt x="92" y="290"/>
                </a:lnTo>
                <a:lnTo>
                  <a:pt x="85" y="285"/>
                </a:lnTo>
                <a:lnTo>
                  <a:pt x="76" y="282"/>
                </a:lnTo>
                <a:lnTo>
                  <a:pt x="67" y="281"/>
                </a:lnTo>
                <a:close/>
                <a:moveTo>
                  <a:pt x="246" y="596"/>
                </a:moveTo>
                <a:lnTo>
                  <a:pt x="242" y="595"/>
                </a:lnTo>
                <a:lnTo>
                  <a:pt x="239" y="593"/>
                </a:lnTo>
                <a:lnTo>
                  <a:pt x="20" y="375"/>
                </a:lnTo>
                <a:lnTo>
                  <a:pt x="16" y="369"/>
                </a:lnTo>
                <a:lnTo>
                  <a:pt x="12" y="364"/>
                </a:lnTo>
                <a:lnTo>
                  <a:pt x="8" y="359"/>
                </a:lnTo>
                <a:lnTo>
                  <a:pt x="6" y="352"/>
                </a:lnTo>
                <a:lnTo>
                  <a:pt x="4" y="347"/>
                </a:lnTo>
                <a:lnTo>
                  <a:pt x="3" y="340"/>
                </a:lnTo>
                <a:lnTo>
                  <a:pt x="2" y="334"/>
                </a:lnTo>
                <a:lnTo>
                  <a:pt x="0" y="327"/>
                </a:lnTo>
                <a:lnTo>
                  <a:pt x="2" y="321"/>
                </a:lnTo>
                <a:lnTo>
                  <a:pt x="3" y="315"/>
                </a:lnTo>
                <a:lnTo>
                  <a:pt x="4" y="309"/>
                </a:lnTo>
                <a:lnTo>
                  <a:pt x="6" y="303"/>
                </a:lnTo>
                <a:lnTo>
                  <a:pt x="8" y="297"/>
                </a:lnTo>
                <a:lnTo>
                  <a:pt x="12" y="292"/>
                </a:lnTo>
                <a:lnTo>
                  <a:pt x="16" y="286"/>
                </a:lnTo>
                <a:lnTo>
                  <a:pt x="20" y="281"/>
                </a:lnTo>
                <a:lnTo>
                  <a:pt x="25" y="277"/>
                </a:lnTo>
                <a:lnTo>
                  <a:pt x="31" y="272"/>
                </a:lnTo>
                <a:lnTo>
                  <a:pt x="36" y="269"/>
                </a:lnTo>
                <a:lnTo>
                  <a:pt x="42" y="267"/>
                </a:lnTo>
                <a:lnTo>
                  <a:pt x="48" y="265"/>
                </a:lnTo>
                <a:lnTo>
                  <a:pt x="54" y="263"/>
                </a:lnTo>
                <a:lnTo>
                  <a:pt x="61" y="261"/>
                </a:lnTo>
                <a:lnTo>
                  <a:pt x="67" y="261"/>
                </a:lnTo>
                <a:lnTo>
                  <a:pt x="74" y="261"/>
                </a:lnTo>
                <a:lnTo>
                  <a:pt x="80" y="263"/>
                </a:lnTo>
                <a:lnTo>
                  <a:pt x="86" y="265"/>
                </a:lnTo>
                <a:lnTo>
                  <a:pt x="92" y="267"/>
                </a:lnTo>
                <a:lnTo>
                  <a:pt x="98" y="269"/>
                </a:lnTo>
                <a:lnTo>
                  <a:pt x="104" y="272"/>
                </a:lnTo>
                <a:lnTo>
                  <a:pt x="108" y="277"/>
                </a:lnTo>
                <a:lnTo>
                  <a:pt x="114" y="281"/>
                </a:lnTo>
                <a:lnTo>
                  <a:pt x="167" y="334"/>
                </a:lnTo>
                <a:lnTo>
                  <a:pt x="167" y="79"/>
                </a:lnTo>
                <a:lnTo>
                  <a:pt x="167" y="71"/>
                </a:lnTo>
                <a:lnTo>
                  <a:pt x="168" y="64"/>
                </a:lnTo>
                <a:lnTo>
                  <a:pt x="170" y="56"/>
                </a:lnTo>
                <a:lnTo>
                  <a:pt x="172" y="49"/>
                </a:lnTo>
                <a:lnTo>
                  <a:pt x="175" y="41"/>
                </a:lnTo>
                <a:lnTo>
                  <a:pt x="180" y="35"/>
                </a:lnTo>
                <a:lnTo>
                  <a:pt x="184" y="29"/>
                </a:lnTo>
                <a:lnTo>
                  <a:pt x="189" y="23"/>
                </a:lnTo>
                <a:lnTo>
                  <a:pt x="195" y="18"/>
                </a:lnTo>
                <a:lnTo>
                  <a:pt x="201" y="13"/>
                </a:lnTo>
                <a:lnTo>
                  <a:pt x="208" y="10"/>
                </a:lnTo>
                <a:lnTo>
                  <a:pt x="215" y="7"/>
                </a:lnTo>
                <a:lnTo>
                  <a:pt x="222" y="3"/>
                </a:lnTo>
                <a:lnTo>
                  <a:pt x="229" y="1"/>
                </a:lnTo>
                <a:lnTo>
                  <a:pt x="238" y="0"/>
                </a:lnTo>
                <a:lnTo>
                  <a:pt x="246" y="0"/>
                </a:lnTo>
                <a:lnTo>
                  <a:pt x="254" y="0"/>
                </a:lnTo>
                <a:lnTo>
                  <a:pt x="262" y="1"/>
                </a:lnTo>
                <a:lnTo>
                  <a:pt x="269" y="3"/>
                </a:lnTo>
                <a:lnTo>
                  <a:pt x="277" y="7"/>
                </a:lnTo>
                <a:lnTo>
                  <a:pt x="283" y="10"/>
                </a:lnTo>
                <a:lnTo>
                  <a:pt x="290" y="13"/>
                </a:lnTo>
                <a:lnTo>
                  <a:pt x="296" y="18"/>
                </a:lnTo>
                <a:lnTo>
                  <a:pt x="302" y="23"/>
                </a:lnTo>
                <a:lnTo>
                  <a:pt x="307" y="29"/>
                </a:lnTo>
                <a:lnTo>
                  <a:pt x="311" y="35"/>
                </a:lnTo>
                <a:lnTo>
                  <a:pt x="316" y="41"/>
                </a:lnTo>
                <a:lnTo>
                  <a:pt x="319" y="49"/>
                </a:lnTo>
                <a:lnTo>
                  <a:pt x="321" y="56"/>
                </a:lnTo>
                <a:lnTo>
                  <a:pt x="323" y="64"/>
                </a:lnTo>
                <a:lnTo>
                  <a:pt x="324" y="71"/>
                </a:lnTo>
                <a:lnTo>
                  <a:pt x="326" y="79"/>
                </a:lnTo>
                <a:lnTo>
                  <a:pt x="326" y="334"/>
                </a:lnTo>
                <a:lnTo>
                  <a:pt x="377" y="281"/>
                </a:lnTo>
                <a:lnTo>
                  <a:pt x="383" y="277"/>
                </a:lnTo>
                <a:lnTo>
                  <a:pt x="388" y="272"/>
                </a:lnTo>
                <a:lnTo>
                  <a:pt x="394" y="269"/>
                </a:lnTo>
                <a:lnTo>
                  <a:pt x="399" y="267"/>
                </a:lnTo>
                <a:lnTo>
                  <a:pt x="405" y="265"/>
                </a:lnTo>
                <a:lnTo>
                  <a:pt x="412" y="263"/>
                </a:lnTo>
                <a:lnTo>
                  <a:pt x="418" y="261"/>
                </a:lnTo>
                <a:lnTo>
                  <a:pt x="425" y="261"/>
                </a:lnTo>
                <a:lnTo>
                  <a:pt x="431" y="261"/>
                </a:lnTo>
                <a:lnTo>
                  <a:pt x="438" y="263"/>
                </a:lnTo>
                <a:lnTo>
                  <a:pt x="443" y="265"/>
                </a:lnTo>
                <a:lnTo>
                  <a:pt x="450" y="267"/>
                </a:lnTo>
                <a:lnTo>
                  <a:pt x="455" y="269"/>
                </a:lnTo>
                <a:lnTo>
                  <a:pt x="462" y="272"/>
                </a:lnTo>
                <a:lnTo>
                  <a:pt x="466" y="277"/>
                </a:lnTo>
                <a:lnTo>
                  <a:pt x="471" y="281"/>
                </a:lnTo>
                <a:lnTo>
                  <a:pt x="476" y="286"/>
                </a:lnTo>
                <a:lnTo>
                  <a:pt x="480" y="292"/>
                </a:lnTo>
                <a:lnTo>
                  <a:pt x="483" y="297"/>
                </a:lnTo>
                <a:lnTo>
                  <a:pt x="485" y="303"/>
                </a:lnTo>
                <a:lnTo>
                  <a:pt x="488" y="309"/>
                </a:lnTo>
                <a:lnTo>
                  <a:pt x="490" y="315"/>
                </a:lnTo>
                <a:lnTo>
                  <a:pt x="491" y="321"/>
                </a:lnTo>
                <a:lnTo>
                  <a:pt x="491" y="327"/>
                </a:lnTo>
                <a:lnTo>
                  <a:pt x="491" y="334"/>
                </a:lnTo>
                <a:lnTo>
                  <a:pt x="490" y="340"/>
                </a:lnTo>
                <a:lnTo>
                  <a:pt x="488" y="347"/>
                </a:lnTo>
                <a:lnTo>
                  <a:pt x="485" y="352"/>
                </a:lnTo>
                <a:lnTo>
                  <a:pt x="483" y="359"/>
                </a:lnTo>
                <a:lnTo>
                  <a:pt x="480" y="364"/>
                </a:lnTo>
                <a:lnTo>
                  <a:pt x="476" y="369"/>
                </a:lnTo>
                <a:lnTo>
                  <a:pt x="471" y="375"/>
                </a:lnTo>
                <a:lnTo>
                  <a:pt x="253" y="593"/>
                </a:lnTo>
                <a:lnTo>
                  <a:pt x="250" y="595"/>
                </a:lnTo>
                <a:lnTo>
                  <a:pt x="246" y="596"/>
                </a:lnTo>
                <a:close/>
              </a:path>
            </a:pathLst>
          </a:custGeom>
          <a:gradFill>
            <a:gsLst>
              <a:gs pos="0">
                <a:srgbClr val="E22021"/>
              </a:gs>
              <a:gs pos="100000">
                <a:srgbClr val="EC7603"/>
              </a:gs>
            </a:gsLst>
            <a:lin ang="178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dirty="0">
              <a:solidFill>
                <a:prstClr val="white"/>
              </a:solidFill>
              <a:latin typeface="思源黑体 CN Bold" panose="020B0800000000000000" pitchFamily="34" charset="-122"/>
            </a:endParaRPr>
          </a:p>
        </p:txBody>
      </p:sp>
      <p:sp>
        <p:nvSpPr>
          <p:cNvPr id="42" name="文本框 41">
            <a:extLst>
              <a:ext uri="{FF2B5EF4-FFF2-40B4-BE49-F238E27FC236}">
                <a16:creationId xmlns:a16="http://schemas.microsoft.com/office/drawing/2014/main" id="{16FA18F5-E83C-4482-907E-1EA7E6A107AF}"/>
              </a:ext>
            </a:extLst>
          </p:cNvPr>
          <p:cNvSpPr txBox="1"/>
          <p:nvPr/>
        </p:nvSpPr>
        <p:spPr>
          <a:xfrm>
            <a:off x="8100315" y="4712930"/>
            <a:ext cx="2469261" cy="820289"/>
          </a:xfrm>
          <a:prstGeom prst="rect">
            <a:avLst/>
          </a:prstGeom>
          <a:noFill/>
        </p:spPr>
        <p:txBody>
          <a:bodyPr wrap="square" rtlCol="0">
            <a:spAutoFit/>
          </a:bodyPr>
          <a:lstStyle/>
          <a:p>
            <a:pPr lvl="0">
              <a:lnSpc>
                <a:spcPct val="150000"/>
              </a:lnSpc>
            </a:pPr>
            <a:r>
              <a:rPr lang="zh-CN" altLang="en-US" sz="11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sp>
        <p:nvSpPr>
          <p:cNvPr id="43" name="矩形 42">
            <a:extLst>
              <a:ext uri="{FF2B5EF4-FFF2-40B4-BE49-F238E27FC236}">
                <a16:creationId xmlns:a16="http://schemas.microsoft.com/office/drawing/2014/main" id="{57DD46E6-F307-4D5E-A697-8D2294214712}"/>
              </a:ext>
            </a:extLst>
          </p:cNvPr>
          <p:cNvSpPr/>
          <p:nvPr/>
        </p:nvSpPr>
        <p:spPr>
          <a:xfrm>
            <a:off x="8100315" y="4365812"/>
            <a:ext cx="1617751" cy="378565"/>
          </a:xfrm>
          <a:prstGeom prst="rect">
            <a:avLst/>
          </a:prstGeom>
        </p:spPr>
        <p:txBody>
          <a:bodyPr wrap="none">
            <a:spAutoFit/>
          </a:bodyPr>
          <a:lstStyle/>
          <a:p>
            <a:pPr>
              <a:defRPr lang="zh-CN" sz="1860" b="0" i="0" u="none" strike="noStrike" kern="1200" spc="0" baseline="0">
                <a:solidFill>
                  <a:prstClr val="black">
                    <a:lumMod val="65000"/>
                    <a:lumOff val="35000"/>
                  </a:prstClr>
                </a:solidFill>
                <a:latin typeface="字魂5号-无外润黑体" panose="00000500000000000000" pitchFamily="2" charset="-122"/>
                <a:ea typeface="字魂5号-无外润黑体" panose="00000500000000000000" pitchFamily="2" charset="-122"/>
                <a:cs typeface="+mn-cs"/>
              </a:defRPr>
            </a:pPr>
            <a:r>
              <a:rPr lang="zh-CN" altLang="en-US">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endParaRPr lang="zh-CN" altLang="en-US"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p:txBody>
      </p:sp>
      <p:sp>
        <p:nvSpPr>
          <p:cNvPr id="45" name="文本框 44">
            <a:extLst>
              <a:ext uri="{FF2B5EF4-FFF2-40B4-BE49-F238E27FC236}">
                <a16:creationId xmlns:a16="http://schemas.microsoft.com/office/drawing/2014/main" id="{E1F23B1C-CCC5-4A8B-BEC2-C2BCDAE15748}"/>
              </a:ext>
            </a:extLst>
          </p:cNvPr>
          <p:cNvSpPr txBox="1"/>
          <p:nvPr/>
        </p:nvSpPr>
        <p:spPr>
          <a:xfrm>
            <a:off x="8100315" y="2395862"/>
            <a:ext cx="2469261" cy="820289"/>
          </a:xfrm>
          <a:prstGeom prst="rect">
            <a:avLst/>
          </a:prstGeom>
          <a:noFill/>
        </p:spPr>
        <p:txBody>
          <a:bodyPr wrap="square" rtlCol="0">
            <a:spAutoFit/>
          </a:bodyPr>
          <a:lstStyle/>
          <a:p>
            <a:pPr lvl="0">
              <a:lnSpc>
                <a:spcPct val="150000"/>
              </a:lnSpc>
            </a:pPr>
            <a:r>
              <a:rPr lang="zh-CN" altLang="en-US" sz="11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sp>
        <p:nvSpPr>
          <p:cNvPr id="46" name="矩形 45">
            <a:extLst>
              <a:ext uri="{FF2B5EF4-FFF2-40B4-BE49-F238E27FC236}">
                <a16:creationId xmlns:a16="http://schemas.microsoft.com/office/drawing/2014/main" id="{1E7755C7-F973-44D8-99BF-E5198A558A7A}"/>
              </a:ext>
            </a:extLst>
          </p:cNvPr>
          <p:cNvSpPr/>
          <p:nvPr/>
        </p:nvSpPr>
        <p:spPr>
          <a:xfrm>
            <a:off x="8100315" y="2048744"/>
            <a:ext cx="1617751" cy="378565"/>
          </a:xfrm>
          <a:prstGeom prst="rect">
            <a:avLst/>
          </a:prstGeom>
        </p:spPr>
        <p:txBody>
          <a:bodyPr wrap="none">
            <a:spAutoFit/>
          </a:bodyPr>
          <a:lstStyle/>
          <a:p>
            <a:pPr>
              <a:defRPr lang="zh-CN" sz="1860" b="0" i="0" u="none" strike="noStrike" kern="1200" spc="0" baseline="0">
                <a:solidFill>
                  <a:prstClr val="black">
                    <a:lumMod val="65000"/>
                    <a:lumOff val="35000"/>
                  </a:prstClr>
                </a:solidFill>
                <a:latin typeface="字魂5号-无外润黑体" panose="00000500000000000000" pitchFamily="2" charset="-122"/>
                <a:ea typeface="字魂5号-无外润黑体" panose="00000500000000000000" pitchFamily="2" charset="-122"/>
                <a:cs typeface="+mn-cs"/>
              </a:defRPr>
            </a:pPr>
            <a:r>
              <a:rPr lang="zh-CN" altLang="en-US">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endParaRPr lang="zh-CN" altLang="en-US"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p:txBody>
      </p:sp>
      <p:sp>
        <p:nvSpPr>
          <p:cNvPr id="48" name="文本框 47">
            <a:extLst>
              <a:ext uri="{FF2B5EF4-FFF2-40B4-BE49-F238E27FC236}">
                <a16:creationId xmlns:a16="http://schemas.microsoft.com/office/drawing/2014/main" id="{9CC32A39-DA75-48EA-BB27-D17D746B9623}"/>
              </a:ext>
            </a:extLst>
          </p:cNvPr>
          <p:cNvSpPr txBox="1"/>
          <p:nvPr/>
        </p:nvSpPr>
        <p:spPr>
          <a:xfrm flipH="1">
            <a:off x="1680890" y="4712930"/>
            <a:ext cx="2469261" cy="820289"/>
          </a:xfrm>
          <a:prstGeom prst="rect">
            <a:avLst/>
          </a:prstGeom>
          <a:noFill/>
        </p:spPr>
        <p:txBody>
          <a:bodyPr wrap="square" rtlCol="0">
            <a:spAutoFit/>
          </a:bodyPr>
          <a:lstStyle/>
          <a:p>
            <a:pPr lvl="0" algn="r">
              <a:lnSpc>
                <a:spcPct val="150000"/>
              </a:lnSpc>
            </a:pPr>
            <a:r>
              <a:rPr lang="zh-CN" altLang="en-US" sz="11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sp>
        <p:nvSpPr>
          <p:cNvPr id="49" name="矩形 48">
            <a:extLst>
              <a:ext uri="{FF2B5EF4-FFF2-40B4-BE49-F238E27FC236}">
                <a16:creationId xmlns:a16="http://schemas.microsoft.com/office/drawing/2014/main" id="{6ADEDCD1-96C8-481D-A993-0244C5AE10EC}"/>
              </a:ext>
            </a:extLst>
          </p:cNvPr>
          <p:cNvSpPr/>
          <p:nvPr/>
        </p:nvSpPr>
        <p:spPr>
          <a:xfrm flipH="1">
            <a:off x="2532400" y="4365812"/>
            <a:ext cx="1617751" cy="378565"/>
          </a:xfrm>
          <a:prstGeom prst="rect">
            <a:avLst/>
          </a:prstGeom>
        </p:spPr>
        <p:txBody>
          <a:bodyPr wrap="none">
            <a:spAutoFit/>
          </a:bodyPr>
          <a:lstStyle/>
          <a:p>
            <a:pPr algn="r">
              <a:defRPr lang="zh-CN" sz="1860" b="0" i="0" u="none" strike="noStrike" kern="1200" spc="0" baseline="0">
                <a:solidFill>
                  <a:prstClr val="black">
                    <a:lumMod val="65000"/>
                    <a:lumOff val="35000"/>
                  </a:prstClr>
                </a:solidFill>
                <a:latin typeface="字魂5号-无外润黑体" panose="00000500000000000000" pitchFamily="2" charset="-122"/>
                <a:ea typeface="字魂5号-无外润黑体" panose="00000500000000000000" pitchFamily="2" charset="-122"/>
                <a:cs typeface="+mn-cs"/>
              </a:defRPr>
            </a:pPr>
            <a:r>
              <a:rPr lang="zh-CN" altLang="en-US">
                <a:gradFill>
                  <a:gsLst>
                    <a:gs pos="0">
                      <a:srgbClr val="F5AD14"/>
                    </a:gs>
                    <a:gs pos="100000">
                      <a:srgbClr val="C00000"/>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dirty="0">
              <a:gradFill>
                <a:gsLst>
                  <a:gs pos="0">
                    <a:srgbClr val="F5AD14"/>
                  </a:gs>
                  <a:gs pos="100000">
                    <a:srgbClr val="C00000"/>
                  </a:gs>
                </a:gsLst>
                <a:lin ang="2700000" scaled="1"/>
              </a:gradFill>
              <a:latin typeface="思源黑体 CN Bold" panose="020B0800000000000000" pitchFamily="34" charset="-122"/>
              <a:ea typeface="思源黑体 CN Bold" panose="020B0800000000000000" pitchFamily="34" charset="-122"/>
            </a:endParaRPr>
          </a:p>
        </p:txBody>
      </p:sp>
      <p:sp>
        <p:nvSpPr>
          <p:cNvPr id="51" name="文本框 50">
            <a:extLst>
              <a:ext uri="{FF2B5EF4-FFF2-40B4-BE49-F238E27FC236}">
                <a16:creationId xmlns:a16="http://schemas.microsoft.com/office/drawing/2014/main" id="{1CFE351C-657C-4FE2-85D0-24BE2FFDF01C}"/>
              </a:ext>
            </a:extLst>
          </p:cNvPr>
          <p:cNvSpPr txBox="1"/>
          <p:nvPr/>
        </p:nvSpPr>
        <p:spPr>
          <a:xfrm flipH="1">
            <a:off x="1680890" y="2395862"/>
            <a:ext cx="2469261" cy="820289"/>
          </a:xfrm>
          <a:prstGeom prst="rect">
            <a:avLst/>
          </a:prstGeom>
          <a:noFill/>
        </p:spPr>
        <p:txBody>
          <a:bodyPr wrap="square" rtlCol="0">
            <a:spAutoFit/>
          </a:bodyPr>
          <a:lstStyle/>
          <a:p>
            <a:pPr lvl="0" algn="r">
              <a:lnSpc>
                <a:spcPct val="150000"/>
              </a:lnSpc>
            </a:pPr>
            <a:r>
              <a:rPr lang="zh-CN" altLang="en-US" sz="11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sp>
        <p:nvSpPr>
          <p:cNvPr id="52" name="矩形 51">
            <a:extLst>
              <a:ext uri="{FF2B5EF4-FFF2-40B4-BE49-F238E27FC236}">
                <a16:creationId xmlns:a16="http://schemas.microsoft.com/office/drawing/2014/main" id="{9DF12A0E-204B-4395-A439-1BC150AB2B0A}"/>
              </a:ext>
            </a:extLst>
          </p:cNvPr>
          <p:cNvSpPr/>
          <p:nvPr/>
        </p:nvSpPr>
        <p:spPr>
          <a:xfrm flipH="1">
            <a:off x="2532400" y="2048744"/>
            <a:ext cx="1617751" cy="378565"/>
          </a:xfrm>
          <a:prstGeom prst="rect">
            <a:avLst/>
          </a:prstGeom>
        </p:spPr>
        <p:txBody>
          <a:bodyPr wrap="none">
            <a:spAutoFit/>
          </a:bodyPr>
          <a:lstStyle/>
          <a:p>
            <a:pPr algn="r">
              <a:defRPr lang="zh-CN" sz="1860" b="0" i="0" u="none" strike="noStrike" kern="1200" spc="0" baseline="0">
                <a:solidFill>
                  <a:prstClr val="black">
                    <a:lumMod val="65000"/>
                    <a:lumOff val="35000"/>
                  </a:prstClr>
                </a:solidFill>
                <a:latin typeface="字魂5号-无外润黑体" panose="00000500000000000000" pitchFamily="2" charset="-122"/>
                <a:ea typeface="字魂5号-无外润黑体" panose="00000500000000000000" pitchFamily="2" charset="-122"/>
                <a:cs typeface="+mn-cs"/>
              </a:defRPr>
            </a:pPr>
            <a:r>
              <a:rPr lang="zh-CN" altLang="en-US">
                <a:gradFill flip="none" rotWithShape="1">
                  <a:gsLst>
                    <a:gs pos="0">
                      <a:srgbClr val="F5AD14"/>
                    </a:gs>
                    <a:gs pos="100000">
                      <a:srgbClr val="C00000"/>
                    </a:gs>
                  </a:gsLst>
                  <a:lin ang="2700000" scaled="1"/>
                  <a:tileRect/>
                </a:gradFill>
                <a:latin typeface="思源黑体 CN Bold" panose="020B0800000000000000" pitchFamily="34" charset="-122"/>
                <a:ea typeface="思源黑体 CN Bold" panose="020B0800000000000000" pitchFamily="34" charset="-122"/>
              </a:rPr>
              <a:t>标题文字添加</a:t>
            </a:r>
            <a:endParaRPr lang="zh-CN" altLang="en-US" dirty="0">
              <a:gradFill flip="none" rotWithShape="1">
                <a:gsLst>
                  <a:gs pos="0">
                    <a:srgbClr val="F5AD14"/>
                  </a:gs>
                  <a:gs pos="100000">
                    <a:srgbClr val="C00000"/>
                  </a:gs>
                </a:gsLst>
                <a:lin ang="2700000" scaled="1"/>
                <a:tileRect/>
              </a:gra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8707774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descr="图片包含 室内, 天花板, 桌子, 窗户&#10;&#10;描述已自动生成">
            <a:extLst>
              <a:ext uri="{FF2B5EF4-FFF2-40B4-BE49-F238E27FC236}">
                <a16:creationId xmlns:a16="http://schemas.microsoft.com/office/drawing/2014/main" id="{BD5316AD-02D5-4B48-82EE-A312B892EF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18" name="矩形 17">
            <a:extLst>
              <a:ext uri="{FF2B5EF4-FFF2-40B4-BE49-F238E27FC236}">
                <a16:creationId xmlns:a16="http://schemas.microsoft.com/office/drawing/2014/main" id="{C262FED8-7861-4164-AC88-6EE2A69A055D}"/>
              </a:ext>
            </a:extLst>
          </p:cNvPr>
          <p:cNvSpPr/>
          <p:nvPr/>
        </p:nvSpPr>
        <p:spPr>
          <a:xfrm flipH="1">
            <a:off x="0" y="0"/>
            <a:ext cx="12192000" cy="6858000"/>
          </a:xfrm>
          <a:prstGeom prst="rect">
            <a:avLst/>
          </a:prstGeom>
          <a:gradFill flip="none" rotWithShape="0">
            <a:gsLst>
              <a:gs pos="100000">
                <a:srgbClr val="F26B2A">
                  <a:alpha val="80000"/>
                </a:srgbClr>
              </a:gs>
              <a:gs pos="0">
                <a:srgbClr val="FDC830">
                  <a:alpha val="80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panose="020B0503020204020204" pitchFamily="34" charset="-122"/>
              <a:cs typeface="+mn-cs"/>
            </a:endParaRPr>
          </a:p>
        </p:txBody>
      </p:sp>
      <p:sp>
        <p:nvSpPr>
          <p:cNvPr id="46" name="任意多边形: 形状 45">
            <a:extLst>
              <a:ext uri="{FF2B5EF4-FFF2-40B4-BE49-F238E27FC236}">
                <a16:creationId xmlns:a16="http://schemas.microsoft.com/office/drawing/2014/main" id="{F5225531-31D6-4AC6-9C95-12F8B82C76DF}"/>
              </a:ext>
            </a:extLst>
          </p:cNvPr>
          <p:cNvSpPr/>
          <p:nvPr/>
        </p:nvSpPr>
        <p:spPr>
          <a:xfrm rot="19240327" flipH="1">
            <a:off x="264739" y="-773873"/>
            <a:ext cx="3268164" cy="5340936"/>
          </a:xfrm>
          <a:custGeom>
            <a:avLst/>
            <a:gdLst>
              <a:gd name="connsiteX0" fmla="*/ 1900899 w 3268164"/>
              <a:gd name="connsiteY0" fmla="*/ 0 h 5340936"/>
              <a:gd name="connsiteX1" fmla="*/ 0 w 3268164"/>
              <a:gd name="connsiteY1" fmla="*/ 1557413 h 5340936"/>
              <a:gd name="connsiteX2" fmla="*/ 0 w 3268164"/>
              <a:gd name="connsiteY2" fmla="*/ 3706854 h 5340936"/>
              <a:gd name="connsiteX3" fmla="*/ 1634082 w 3268164"/>
              <a:gd name="connsiteY3" fmla="*/ 5340936 h 5340936"/>
              <a:gd name="connsiteX4" fmla="*/ 3268164 w 3268164"/>
              <a:gd name="connsiteY4" fmla="*/ 3706854 h 5340936"/>
              <a:gd name="connsiteX5" fmla="*/ 3268164 w 3268164"/>
              <a:gd name="connsiteY5" fmla="*/ 1668814 h 5340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8164" h="5340936">
                <a:moveTo>
                  <a:pt x="1900899" y="0"/>
                </a:moveTo>
                <a:lnTo>
                  <a:pt x="0" y="1557413"/>
                </a:lnTo>
                <a:lnTo>
                  <a:pt x="0" y="3706854"/>
                </a:lnTo>
                <a:cubicBezTo>
                  <a:pt x="0" y="4609333"/>
                  <a:pt x="731603" y="5340936"/>
                  <a:pt x="1634082" y="5340936"/>
                </a:cubicBezTo>
                <a:cubicBezTo>
                  <a:pt x="2536561" y="5340936"/>
                  <a:pt x="3268164" y="4609333"/>
                  <a:pt x="3268164" y="3706854"/>
                </a:cubicBezTo>
                <a:lnTo>
                  <a:pt x="3268164" y="1668814"/>
                </a:ln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48" name="任意多边形: 形状 47">
            <a:extLst>
              <a:ext uri="{FF2B5EF4-FFF2-40B4-BE49-F238E27FC236}">
                <a16:creationId xmlns:a16="http://schemas.microsoft.com/office/drawing/2014/main" id="{38542E66-2D7C-4B46-A364-55AB241A8709}"/>
              </a:ext>
            </a:extLst>
          </p:cNvPr>
          <p:cNvSpPr/>
          <p:nvPr/>
        </p:nvSpPr>
        <p:spPr>
          <a:xfrm rot="19240327" flipH="1">
            <a:off x="4476964" y="-267666"/>
            <a:ext cx="281946" cy="1574822"/>
          </a:xfrm>
          <a:custGeom>
            <a:avLst/>
            <a:gdLst>
              <a:gd name="connsiteX0" fmla="*/ 281946 w 281946"/>
              <a:gd name="connsiteY0" fmla="*/ 0 h 1574822"/>
              <a:gd name="connsiteX1" fmla="*/ 0 w 281946"/>
              <a:gd name="connsiteY1" fmla="*/ 231000 h 1574822"/>
              <a:gd name="connsiteX2" fmla="*/ 0 w 281946"/>
              <a:gd name="connsiteY2" fmla="*/ 1433849 h 1574822"/>
              <a:gd name="connsiteX3" fmla="*/ 140973 w 281946"/>
              <a:gd name="connsiteY3" fmla="*/ 1574822 h 1574822"/>
              <a:gd name="connsiteX4" fmla="*/ 281946 w 281946"/>
              <a:gd name="connsiteY4" fmla="*/ 1433849 h 1574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574822">
                <a:moveTo>
                  <a:pt x="281946" y="0"/>
                </a:moveTo>
                <a:lnTo>
                  <a:pt x="0" y="231000"/>
                </a:lnTo>
                <a:lnTo>
                  <a:pt x="0" y="1433849"/>
                </a:lnTo>
                <a:cubicBezTo>
                  <a:pt x="0" y="1511706"/>
                  <a:pt x="63116" y="1574822"/>
                  <a:pt x="140973" y="1574822"/>
                </a:cubicBezTo>
                <a:cubicBezTo>
                  <a:pt x="218830" y="1574822"/>
                  <a:pt x="281946" y="1511706"/>
                  <a:pt x="281946" y="1433849"/>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50" name="任意多边形: 形状 49">
            <a:extLst>
              <a:ext uri="{FF2B5EF4-FFF2-40B4-BE49-F238E27FC236}">
                <a16:creationId xmlns:a16="http://schemas.microsoft.com/office/drawing/2014/main" id="{AD503E0D-126A-4620-BFF9-8BE9E5CE7287}"/>
              </a:ext>
            </a:extLst>
          </p:cNvPr>
          <p:cNvSpPr/>
          <p:nvPr/>
        </p:nvSpPr>
        <p:spPr>
          <a:xfrm rot="19240327" flipH="1">
            <a:off x="6444083" y="-298610"/>
            <a:ext cx="281946" cy="1848098"/>
          </a:xfrm>
          <a:custGeom>
            <a:avLst/>
            <a:gdLst>
              <a:gd name="connsiteX0" fmla="*/ 281946 w 281946"/>
              <a:gd name="connsiteY0" fmla="*/ 0 h 1848098"/>
              <a:gd name="connsiteX1" fmla="*/ 0 w 281946"/>
              <a:gd name="connsiteY1" fmla="*/ 230999 h 1848098"/>
              <a:gd name="connsiteX2" fmla="*/ 0 w 281946"/>
              <a:gd name="connsiteY2" fmla="*/ 1707125 h 1848098"/>
              <a:gd name="connsiteX3" fmla="*/ 140973 w 281946"/>
              <a:gd name="connsiteY3" fmla="*/ 1848098 h 1848098"/>
              <a:gd name="connsiteX4" fmla="*/ 281946 w 281946"/>
              <a:gd name="connsiteY4" fmla="*/ 1707125 h 1848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848098">
                <a:moveTo>
                  <a:pt x="281946" y="0"/>
                </a:moveTo>
                <a:lnTo>
                  <a:pt x="0" y="230999"/>
                </a:lnTo>
                <a:lnTo>
                  <a:pt x="0" y="1707125"/>
                </a:lnTo>
                <a:cubicBezTo>
                  <a:pt x="0" y="1784982"/>
                  <a:pt x="63116" y="1848098"/>
                  <a:pt x="140973" y="1848098"/>
                </a:cubicBezTo>
                <a:cubicBezTo>
                  <a:pt x="218830" y="1848098"/>
                  <a:pt x="281946" y="1784982"/>
                  <a:pt x="281946" y="1707125"/>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52" name="任意多边形: 形状 51">
            <a:extLst>
              <a:ext uri="{FF2B5EF4-FFF2-40B4-BE49-F238E27FC236}">
                <a16:creationId xmlns:a16="http://schemas.microsoft.com/office/drawing/2014/main" id="{F36867A9-1B33-43C8-A976-C39CC75C4220}"/>
              </a:ext>
            </a:extLst>
          </p:cNvPr>
          <p:cNvSpPr/>
          <p:nvPr/>
        </p:nvSpPr>
        <p:spPr>
          <a:xfrm rot="19240327" flipH="1">
            <a:off x="372187" y="4544090"/>
            <a:ext cx="145568" cy="1581905"/>
          </a:xfrm>
          <a:custGeom>
            <a:avLst/>
            <a:gdLst>
              <a:gd name="connsiteX0" fmla="*/ 0 w 145568"/>
              <a:gd name="connsiteY0" fmla="*/ 0 h 1581905"/>
              <a:gd name="connsiteX1" fmla="*/ 0 w 145568"/>
              <a:gd name="connsiteY1" fmla="*/ 1509121 h 1581905"/>
              <a:gd name="connsiteX2" fmla="*/ 72784 w 145568"/>
              <a:gd name="connsiteY2" fmla="*/ 1581905 h 1581905"/>
              <a:gd name="connsiteX3" fmla="*/ 145568 w 145568"/>
              <a:gd name="connsiteY3" fmla="*/ 1509121 h 1581905"/>
              <a:gd name="connsiteX4" fmla="*/ 145568 w 145568"/>
              <a:gd name="connsiteY4" fmla="*/ 177673 h 1581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68" h="1581905">
                <a:moveTo>
                  <a:pt x="0" y="0"/>
                </a:moveTo>
                <a:lnTo>
                  <a:pt x="0" y="1509121"/>
                </a:lnTo>
                <a:cubicBezTo>
                  <a:pt x="0" y="1549318"/>
                  <a:pt x="32587" y="1581905"/>
                  <a:pt x="72784" y="1581905"/>
                </a:cubicBezTo>
                <a:cubicBezTo>
                  <a:pt x="112981" y="1581905"/>
                  <a:pt x="145568" y="1549318"/>
                  <a:pt x="145568" y="1509121"/>
                </a:cubicBezTo>
                <a:lnTo>
                  <a:pt x="145568" y="177673"/>
                </a:ln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54" name="任意多边形: 形状 53">
            <a:extLst>
              <a:ext uri="{FF2B5EF4-FFF2-40B4-BE49-F238E27FC236}">
                <a16:creationId xmlns:a16="http://schemas.microsoft.com/office/drawing/2014/main" id="{1FC6E556-C10D-49AE-B620-CDBE4819C5B7}"/>
              </a:ext>
            </a:extLst>
          </p:cNvPr>
          <p:cNvSpPr/>
          <p:nvPr/>
        </p:nvSpPr>
        <p:spPr>
          <a:xfrm rot="19240327">
            <a:off x="2667087" y="5384062"/>
            <a:ext cx="238294" cy="1747302"/>
          </a:xfrm>
          <a:custGeom>
            <a:avLst/>
            <a:gdLst>
              <a:gd name="connsiteX0" fmla="*/ 203397 w 238294"/>
              <a:gd name="connsiteY0" fmla="*/ 34897 h 1747302"/>
              <a:gd name="connsiteX1" fmla="*/ 238294 w 238294"/>
              <a:gd name="connsiteY1" fmla="*/ 119147 h 1747302"/>
              <a:gd name="connsiteX2" fmla="*/ 238293 w 238294"/>
              <a:gd name="connsiteY2" fmla="*/ 1747302 h 1747302"/>
              <a:gd name="connsiteX3" fmla="*/ 0 w 238294"/>
              <a:gd name="connsiteY3" fmla="*/ 1552067 h 1747302"/>
              <a:gd name="connsiteX4" fmla="*/ 0 w 238294"/>
              <a:gd name="connsiteY4" fmla="*/ 119147 h 1747302"/>
              <a:gd name="connsiteX5" fmla="*/ 119147 w 238294"/>
              <a:gd name="connsiteY5" fmla="*/ 0 h 1747302"/>
              <a:gd name="connsiteX6" fmla="*/ 203397 w 238294"/>
              <a:gd name="connsiteY6" fmla="*/ 34897 h 1747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294" h="1747302">
                <a:moveTo>
                  <a:pt x="203397" y="34897"/>
                </a:moveTo>
                <a:cubicBezTo>
                  <a:pt x="224958" y="56459"/>
                  <a:pt x="238294" y="86246"/>
                  <a:pt x="238294" y="119147"/>
                </a:cubicBezTo>
                <a:lnTo>
                  <a:pt x="238293" y="1747302"/>
                </a:lnTo>
                <a:lnTo>
                  <a:pt x="0" y="1552067"/>
                </a:lnTo>
                <a:lnTo>
                  <a:pt x="0" y="119147"/>
                </a:lnTo>
                <a:cubicBezTo>
                  <a:pt x="0" y="53344"/>
                  <a:pt x="53344" y="0"/>
                  <a:pt x="119147" y="0"/>
                </a:cubicBezTo>
                <a:cubicBezTo>
                  <a:pt x="152049" y="0"/>
                  <a:pt x="181836" y="13336"/>
                  <a:pt x="203397" y="34897"/>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27" name="矩形: 圆角 26">
            <a:extLst>
              <a:ext uri="{FF2B5EF4-FFF2-40B4-BE49-F238E27FC236}">
                <a16:creationId xmlns:a16="http://schemas.microsoft.com/office/drawing/2014/main" id="{C4714E89-A7A4-4F38-998E-849C636DAFEA}"/>
              </a:ext>
            </a:extLst>
          </p:cNvPr>
          <p:cNvSpPr/>
          <p:nvPr/>
        </p:nvSpPr>
        <p:spPr>
          <a:xfrm rot="19240327" flipH="1">
            <a:off x="5231853" y="1527619"/>
            <a:ext cx="281946" cy="3035955"/>
          </a:xfrm>
          <a:prstGeom prst="roundRect">
            <a:avLst>
              <a:gd name="adj" fmla="val 50000"/>
            </a:avLst>
          </a:pr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61" name="任意多边形: 形状 60">
            <a:extLst>
              <a:ext uri="{FF2B5EF4-FFF2-40B4-BE49-F238E27FC236}">
                <a16:creationId xmlns:a16="http://schemas.microsoft.com/office/drawing/2014/main" id="{1F43B731-3ACE-4125-9DEF-2E786D2D7C23}"/>
              </a:ext>
            </a:extLst>
          </p:cNvPr>
          <p:cNvSpPr/>
          <p:nvPr/>
        </p:nvSpPr>
        <p:spPr>
          <a:xfrm rot="19240327" flipV="1">
            <a:off x="10621635" y="4792847"/>
            <a:ext cx="1468764" cy="2400300"/>
          </a:xfrm>
          <a:custGeom>
            <a:avLst/>
            <a:gdLst>
              <a:gd name="connsiteX0" fmla="*/ 1900899 w 3268164"/>
              <a:gd name="connsiteY0" fmla="*/ 0 h 5340936"/>
              <a:gd name="connsiteX1" fmla="*/ 0 w 3268164"/>
              <a:gd name="connsiteY1" fmla="*/ 1557413 h 5340936"/>
              <a:gd name="connsiteX2" fmla="*/ 0 w 3268164"/>
              <a:gd name="connsiteY2" fmla="*/ 3706854 h 5340936"/>
              <a:gd name="connsiteX3" fmla="*/ 1634082 w 3268164"/>
              <a:gd name="connsiteY3" fmla="*/ 5340936 h 5340936"/>
              <a:gd name="connsiteX4" fmla="*/ 3268164 w 3268164"/>
              <a:gd name="connsiteY4" fmla="*/ 3706854 h 5340936"/>
              <a:gd name="connsiteX5" fmla="*/ 3268164 w 3268164"/>
              <a:gd name="connsiteY5" fmla="*/ 1668814 h 5340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8164" h="5340936">
                <a:moveTo>
                  <a:pt x="1900899" y="0"/>
                </a:moveTo>
                <a:lnTo>
                  <a:pt x="0" y="1557413"/>
                </a:lnTo>
                <a:lnTo>
                  <a:pt x="0" y="3706854"/>
                </a:lnTo>
                <a:cubicBezTo>
                  <a:pt x="0" y="4609333"/>
                  <a:pt x="731603" y="5340936"/>
                  <a:pt x="1634082" y="5340936"/>
                </a:cubicBezTo>
                <a:cubicBezTo>
                  <a:pt x="2536561" y="5340936"/>
                  <a:pt x="3268164" y="4609333"/>
                  <a:pt x="3268164" y="3706854"/>
                </a:cubicBezTo>
                <a:lnTo>
                  <a:pt x="3268164" y="1668814"/>
                </a:ln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62" name="任意多边形: 形状 61">
            <a:extLst>
              <a:ext uri="{FF2B5EF4-FFF2-40B4-BE49-F238E27FC236}">
                <a16:creationId xmlns:a16="http://schemas.microsoft.com/office/drawing/2014/main" id="{ECBC2CAE-E459-434E-BB70-83AAB14534E3}"/>
              </a:ext>
            </a:extLst>
          </p:cNvPr>
          <p:cNvSpPr/>
          <p:nvPr/>
        </p:nvSpPr>
        <p:spPr>
          <a:xfrm rot="19240327" flipV="1">
            <a:off x="10213293" y="6257901"/>
            <a:ext cx="126711" cy="707750"/>
          </a:xfrm>
          <a:custGeom>
            <a:avLst/>
            <a:gdLst>
              <a:gd name="connsiteX0" fmla="*/ 281946 w 281946"/>
              <a:gd name="connsiteY0" fmla="*/ 0 h 1574822"/>
              <a:gd name="connsiteX1" fmla="*/ 0 w 281946"/>
              <a:gd name="connsiteY1" fmla="*/ 231000 h 1574822"/>
              <a:gd name="connsiteX2" fmla="*/ 0 w 281946"/>
              <a:gd name="connsiteY2" fmla="*/ 1433849 h 1574822"/>
              <a:gd name="connsiteX3" fmla="*/ 140973 w 281946"/>
              <a:gd name="connsiteY3" fmla="*/ 1574822 h 1574822"/>
              <a:gd name="connsiteX4" fmla="*/ 281946 w 281946"/>
              <a:gd name="connsiteY4" fmla="*/ 1433849 h 1574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574822">
                <a:moveTo>
                  <a:pt x="281946" y="0"/>
                </a:moveTo>
                <a:lnTo>
                  <a:pt x="0" y="231000"/>
                </a:lnTo>
                <a:lnTo>
                  <a:pt x="0" y="1433849"/>
                </a:lnTo>
                <a:cubicBezTo>
                  <a:pt x="0" y="1511706"/>
                  <a:pt x="63116" y="1574822"/>
                  <a:pt x="140973" y="1574822"/>
                </a:cubicBezTo>
                <a:cubicBezTo>
                  <a:pt x="218830" y="1574822"/>
                  <a:pt x="281946" y="1511706"/>
                  <a:pt x="281946" y="1433849"/>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63" name="任意多边形: 形状 62">
            <a:extLst>
              <a:ext uri="{FF2B5EF4-FFF2-40B4-BE49-F238E27FC236}">
                <a16:creationId xmlns:a16="http://schemas.microsoft.com/office/drawing/2014/main" id="{16233ECE-C200-48E3-B333-2EB470FAE439}"/>
              </a:ext>
            </a:extLst>
          </p:cNvPr>
          <p:cNvSpPr/>
          <p:nvPr/>
        </p:nvSpPr>
        <p:spPr>
          <a:xfrm rot="19240327" flipV="1">
            <a:off x="11556883" y="4183940"/>
            <a:ext cx="126711" cy="830564"/>
          </a:xfrm>
          <a:custGeom>
            <a:avLst/>
            <a:gdLst>
              <a:gd name="connsiteX0" fmla="*/ 281946 w 281946"/>
              <a:gd name="connsiteY0" fmla="*/ 0 h 1848098"/>
              <a:gd name="connsiteX1" fmla="*/ 0 w 281946"/>
              <a:gd name="connsiteY1" fmla="*/ 230999 h 1848098"/>
              <a:gd name="connsiteX2" fmla="*/ 0 w 281946"/>
              <a:gd name="connsiteY2" fmla="*/ 1707125 h 1848098"/>
              <a:gd name="connsiteX3" fmla="*/ 140973 w 281946"/>
              <a:gd name="connsiteY3" fmla="*/ 1848098 h 1848098"/>
              <a:gd name="connsiteX4" fmla="*/ 281946 w 281946"/>
              <a:gd name="connsiteY4" fmla="*/ 1707125 h 1848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6" h="1848098">
                <a:moveTo>
                  <a:pt x="281946" y="0"/>
                </a:moveTo>
                <a:lnTo>
                  <a:pt x="0" y="230999"/>
                </a:lnTo>
                <a:lnTo>
                  <a:pt x="0" y="1707125"/>
                </a:lnTo>
                <a:cubicBezTo>
                  <a:pt x="0" y="1784982"/>
                  <a:pt x="63116" y="1848098"/>
                  <a:pt x="140973" y="1848098"/>
                </a:cubicBezTo>
                <a:cubicBezTo>
                  <a:pt x="218830" y="1848098"/>
                  <a:pt x="281946" y="1784982"/>
                  <a:pt x="281946" y="1707125"/>
                </a:cubicBezTo>
                <a:close/>
              </a:path>
            </a:pathLst>
          </a:custGeom>
          <a:gradFill flip="none" rotWithShape="1">
            <a:gsLst>
              <a:gs pos="0">
                <a:sysClr val="window" lastClr="FFFFFF">
                  <a:alpha val="25000"/>
                </a:sysClr>
              </a:gs>
              <a:gs pos="100000">
                <a:sysClr val="window" lastClr="FFFFFF">
                  <a:alpha val="0"/>
                </a:sys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pic>
        <p:nvPicPr>
          <p:cNvPr id="70" name="图片 69" descr="穿着西装打着领带的人&#10;&#10;描述已自动生成">
            <a:extLst>
              <a:ext uri="{FF2B5EF4-FFF2-40B4-BE49-F238E27FC236}">
                <a16:creationId xmlns:a16="http://schemas.microsoft.com/office/drawing/2014/main" id="{721DDCF8-4D08-4201-9A49-AE4F4C2B5DF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66"/>
          <a:stretch/>
        </p:blipFill>
        <p:spPr>
          <a:xfrm>
            <a:off x="1" y="0"/>
            <a:ext cx="6459436" cy="6858000"/>
          </a:xfrm>
          <a:prstGeom prst="rect">
            <a:avLst/>
          </a:prstGeom>
          <a:effectLst>
            <a:outerShdw blurRad="127000" dist="38100" algn="l" rotWithShape="0">
              <a:prstClr val="black">
                <a:alpha val="20000"/>
              </a:prstClr>
            </a:outerShdw>
          </a:effectLst>
        </p:spPr>
      </p:pic>
      <p:sp>
        <p:nvSpPr>
          <p:cNvPr id="31" name="椭圆 30">
            <a:extLst>
              <a:ext uri="{FF2B5EF4-FFF2-40B4-BE49-F238E27FC236}">
                <a16:creationId xmlns:a16="http://schemas.microsoft.com/office/drawing/2014/main" id="{6050536A-7E0F-4A8F-B223-6DF84ABD4378}"/>
              </a:ext>
            </a:extLst>
          </p:cNvPr>
          <p:cNvSpPr/>
          <p:nvPr/>
        </p:nvSpPr>
        <p:spPr>
          <a:xfrm>
            <a:off x="10188551" y="1782049"/>
            <a:ext cx="1166927" cy="1166927"/>
          </a:xfrm>
          <a:prstGeom prst="ellipse">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600" dirty="0">
              <a:solidFill>
                <a:schemeClr val="tx1">
                  <a:lumMod val="65000"/>
                  <a:lumOff val="35000"/>
                </a:schemeClr>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38" name="文本框 37">
            <a:extLst>
              <a:ext uri="{FF2B5EF4-FFF2-40B4-BE49-F238E27FC236}">
                <a16:creationId xmlns:a16="http://schemas.microsoft.com/office/drawing/2014/main" id="{7DFD7135-EB37-40DB-A4CB-9F2DDD3891D2}"/>
              </a:ext>
            </a:extLst>
          </p:cNvPr>
          <p:cNvSpPr txBox="1"/>
          <p:nvPr/>
        </p:nvSpPr>
        <p:spPr>
          <a:xfrm>
            <a:off x="10188550" y="2009632"/>
            <a:ext cx="1191946"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i="0" u="none" strike="noStrike" kern="0" cap="none" spc="0" normalizeH="0" baseline="0" noProof="0" dirty="0">
                <a:ln>
                  <a:noFill/>
                </a:ln>
                <a:solidFill>
                  <a:schemeClr val="tx1">
                    <a:lumMod val="65000"/>
                    <a:lumOff val="35000"/>
                  </a:schemeClr>
                </a:solidFill>
                <a:uLnTx/>
                <a:uFillTx/>
                <a:latin typeface="胡晓波男神体" panose="02010600030101010101" pitchFamily="2" charset="-122"/>
                <a:ea typeface="胡晓波男神体" panose="02010600030101010101" pitchFamily="2" charset="-122"/>
                <a:cs typeface="胡晓波男神体" panose="02010600030101010101" pitchFamily="2" charset="-122"/>
              </a:rPr>
              <a:t>02</a:t>
            </a:r>
            <a:endParaRPr kumimoji="0" lang="zh-CN" altLang="en-US" sz="4400" i="0" u="none" strike="noStrike" kern="0" cap="none" spc="0" normalizeH="0" baseline="0" noProof="0" dirty="0">
              <a:ln>
                <a:noFill/>
              </a:ln>
              <a:solidFill>
                <a:schemeClr val="tx1">
                  <a:lumMod val="65000"/>
                  <a:lumOff val="35000"/>
                </a:schemeClr>
              </a:solidFill>
              <a:uLnTx/>
              <a:uFillTx/>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29" name="文本框 28">
            <a:extLst>
              <a:ext uri="{FF2B5EF4-FFF2-40B4-BE49-F238E27FC236}">
                <a16:creationId xmlns:a16="http://schemas.microsoft.com/office/drawing/2014/main" id="{117F0FCB-0DE3-4F60-85A7-AF59AC12E6DC}"/>
              </a:ext>
            </a:extLst>
          </p:cNvPr>
          <p:cNvSpPr txBox="1"/>
          <p:nvPr/>
        </p:nvSpPr>
        <p:spPr>
          <a:xfrm>
            <a:off x="7490278" y="3288803"/>
            <a:ext cx="4015024" cy="923330"/>
          </a:xfrm>
          <a:prstGeom prst="rect">
            <a:avLst/>
          </a:prstGeom>
          <a:noFill/>
        </p:spPr>
        <p:txBody>
          <a:bodyPr wrap="square" rtlCol="0">
            <a:spAutoFit/>
          </a:bodyPr>
          <a:lstStyle/>
          <a:p>
            <a:pPr lvl="0" algn="r">
              <a:defRPr/>
            </a:pPr>
            <a:r>
              <a:rPr lang="zh-CN" altLang="en-US" sz="5400" kern="0" dirty="0">
                <a:solidFill>
                  <a:schemeClr val="bg1"/>
                </a:solidFill>
                <a:effectLst>
                  <a:outerShdw blurRad="38100" dist="38100" dir="2700000" algn="tl">
                    <a:srgbClr val="000000">
                      <a:alpha val="43137"/>
                    </a:srgbClr>
                  </a:outerShdw>
                </a:effectLst>
                <a:latin typeface="胡晓波男神体" panose="02010600030101010101" pitchFamily="2" charset="-122"/>
                <a:ea typeface="胡晓波男神体" panose="02010600030101010101" pitchFamily="2" charset="-122"/>
                <a:cs typeface="胡晓波男神体" panose="02010600030101010101" pitchFamily="2" charset="-122"/>
              </a:rPr>
              <a:t>外国教育史</a:t>
            </a:r>
          </a:p>
        </p:txBody>
      </p:sp>
      <p:sp>
        <p:nvSpPr>
          <p:cNvPr id="30" name="文本框 29">
            <a:extLst>
              <a:ext uri="{FF2B5EF4-FFF2-40B4-BE49-F238E27FC236}">
                <a16:creationId xmlns:a16="http://schemas.microsoft.com/office/drawing/2014/main" id="{32B2B45C-A095-48D9-8AF0-4E09D030C583}"/>
              </a:ext>
            </a:extLst>
          </p:cNvPr>
          <p:cNvSpPr txBox="1"/>
          <p:nvPr/>
        </p:nvSpPr>
        <p:spPr>
          <a:xfrm>
            <a:off x="6742336" y="4276977"/>
            <a:ext cx="4762965" cy="400111"/>
          </a:xfrm>
          <a:prstGeom prst="rect">
            <a:avLst/>
          </a:prstGeom>
          <a:noFill/>
        </p:spPr>
        <p:txBody>
          <a:bodyPr wrap="square" rtlCol="0">
            <a:spAutoFit/>
          </a:bodyPr>
          <a:lstStyle/>
          <a:p>
            <a:pPr lvl="0" algn="dist"/>
            <a:r>
              <a:rPr lang="en-US" altLang="zh-CN" sz="2000" kern="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HISTORY OF FOREIGN EDUCATION</a:t>
            </a:r>
          </a:p>
        </p:txBody>
      </p:sp>
    </p:spTree>
    <p:extLst>
      <p:ext uri="{BB962C8B-B14F-4D97-AF65-F5344CB8AC3E}">
        <p14:creationId xmlns:p14="http://schemas.microsoft.com/office/powerpoint/2010/main" val="2110159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片包含 室内, 天花板, 桌子, 窗户&#10;&#10;描述已自动生成">
            <a:extLst>
              <a:ext uri="{FF2B5EF4-FFF2-40B4-BE49-F238E27FC236}">
                <a16:creationId xmlns:a16="http://schemas.microsoft.com/office/drawing/2014/main" id="{593AF9B8-DC79-4D57-B85A-AD33A1FC25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矩形 10">
            <a:extLst>
              <a:ext uri="{FF2B5EF4-FFF2-40B4-BE49-F238E27FC236}">
                <a16:creationId xmlns:a16="http://schemas.microsoft.com/office/drawing/2014/main" id="{4F802C52-1F47-4E83-8991-09E72C2A22DB}"/>
              </a:ext>
            </a:extLst>
          </p:cNvPr>
          <p:cNvSpPr/>
          <p:nvPr/>
        </p:nvSpPr>
        <p:spPr>
          <a:xfrm flipH="1">
            <a:off x="0" y="0"/>
            <a:ext cx="12192000" cy="6858000"/>
          </a:xfrm>
          <a:prstGeom prst="rect">
            <a:avLst/>
          </a:prstGeom>
          <a:gradFill flip="none" rotWithShape="1">
            <a:gsLst>
              <a:gs pos="100000">
                <a:srgbClr val="F26B2A">
                  <a:alpha val="80000"/>
                </a:srgbClr>
              </a:gs>
              <a:gs pos="0">
                <a:srgbClr val="FDC830">
                  <a:alpha val="80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panose="020B0503020204020204" pitchFamily="34" charset="-122"/>
              <a:cs typeface="+mn-cs"/>
            </a:endParaRPr>
          </a:p>
        </p:txBody>
      </p:sp>
      <p:sp>
        <p:nvSpPr>
          <p:cNvPr id="36" name="矩形 35">
            <a:extLst>
              <a:ext uri="{FF2B5EF4-FFF2-40B4-BE49-F238E27FC236}">
                <a16:creationId xmlns:a16="http://schemas.microsoft.com/office/drawing/2014/main" id="{720E1144-9258-456A-8CEC-C97B1008296A}"/>
              </a:ext>
            </a:extLst>
          </p:cNvPr>
          <p:cNvSpPr/>
          <p:nvPr/>
        </p:nvSpPr>
        <p:spPr>
          <a:xfrm>
            <a:off x="166914" y="144463"/>
            <a:ext cx="11858172" cy="6569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8" name="椭圆 37">
            <a:extLst>
              <a:ext uri="{FF2B5EF4-FFF2-40B4-BE49-F238E27FC236}">
                <a16:creationId xmlns:a16="http://schemas.microsoft.com/office/drawing/2014/main" id="{B6AFEC6E-BAC7-465B-9708-258384645DCB}"/>
              </a:ext>
            </a:extLst>
          </p:cNvPr>
          <p:cNvSpPr/>
          <p:nvPr/>
        </p:nvSpPr>
        <p:spPr>
          <a:xfrm>
            <a:off x="459458" y="339525"/>
            <a:ext cx="643646" cy="643645"/>
          </a:xfrm>
          <a:prstGeom prst="ellipse">
            <a:avLst/>
          </a:prstGeom>
          <a:gradFill>
            <a:gsLst>
              <a:gs pos="100000">
                <a:srgbClr val="F26B2A"/>
              </a:gs>
              <a:gs pos="0">
                <a:srgbClr val="FDC830"/>
              </a:gs>
            </a:gsLst>
            <a:lin ang="27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优设标题黑" panose="00000500000000000000" pitchFamily="2" charset="-122"/>
              <a:ea typeface="优设标题黑" panose="00000500000000000000" pitchFamily="2" charset="-122"/>
              <a:cs typeface="+mn-cs"/>
            </a:endParaRPr>
          </a:p>
        </p:txBody>
      </p:sp>
      <p:sp>
        <p:nvSpPr>
          <p:cNvPr id="39" name="文本框 38">
            <a:extLst>
              <a:ext uri="{FF2B5EF4-FFF2-40B4-BE49-F238E27FC236}">
                <a16:creationId xmlns:a16="http://schemas.microsoft.com/office/drawing/2014/main" id="{EE9CD1F5-FFD0-4F9A-AB86-22713DB47AFE}"/>
              </a:ext>
            </a:extLst>
          </p:cNvPr>
          <p:cNvSpPr txBox="1"/>
          <p:nvPr/>
        </p:nvSpPr>
        <p:spPr>
          <a:xfrm>
            <a:off x="459462" y="476681"/>
            <a:ext cx="64363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rPr>
              <a:t>02</a:t>
            </a:r>
            <a:endParaRPr kumimoji="0" lang="zh-CN" altLang="en-US"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40" name="文本框 39">
            <a:extLst>
              <a:ext uri="{FF2B5EF4-FFF2-40B4-BE49-F238E27FC236}">
                <a16:creationId xmlns:a16="http://schemas.microsoft.com/office/drawing/2014/main" id="{D9D14F97-E0DC-4AB6-9F18-AE82FED6F4B6}"/>
              </a:ext>
            </a:extLst>
          </p:cNvPr>
          <p:cNvSpPr txBox="1"/>
          <p:nvPr/>
        </p:nvSpPr>
        <p:spPr>
          <a:xfrm>
            <a:off x="1229000" y="385694"/>
            <a:ext cx="1770659"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a:gsLst>
                    <a:gs pos="100000">
                      <a:srgbClr val="F26B2A"/>
                    </a:gs>
                    <a:gs pos="0">
                      <a:srgbClr val="FDC830"/>
                    </a:gs>
                  </a:gsLst>
                  <a:lin ang="2700000" scaled="1"/>
                </a:gradFill>
                <a:uLnTx/>
                <a:uFillTx/>
                <a:latin typeface="胡晓波男神体" panose="02010600030101010101" pitchFamily="2" charset="-122"/>
                <a:ea typeface="胡晓波男神体" panose="02010600030101010101" pitchFamily="2" charset="-122"/>
                <a:cs typeface="胡晓波男神体" panose="02010600030101010101" pitchFamily="2" charset="-122"/>
              </a:rPr>
              <a:t>外国教育史</a:t>
            </a:r>
          </a:p>
        </p:txBody>
      </p:sp>
      <p:sp>
        <p:nvSpPr>
          <p:cNvPr id="41" name="文本框 40">
            <a:extLst>
              <a:ext uri="{FF2B5EF4-FFF2-40B4-BE49-F238E27FC236}">
                <a16:creationId xmlns:a16="http://schemas.microsoft.com/office/drawing/2014/main" id="{1961A296-8EF4-4164-A568-B8021AF75C81}"/>
              </a:ext>
            </a:extLst>
          </p:cNvPr>
          <p:cNvSpPr txBox="1"/>
          <p:nvPr/>
        </p:nvSpPr>
        <p:spPr>
          <a:xfrm>
            <a:off x="1245146" y="755026"/>
            <a:ext cx="2157000"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800" b="0" u="none" strike="noStrike" kern="1200" cap="none" spc="0" normalizeH="0" baseline="0" noProof="0" dirty="0">
                <a:ln>
                  <a:noFill/>
                </a:ln>
                <a:gradFill>
                  <a:gsLst>
                    <a:gs pos="100000">
                      <a:srgbClr val="F26B2A"/>
                    </a:gs>
                    <a:gs pos="0">
                      <a:srgbClr val="FDC830"/>
                    </a:gs>
                  </a:gsLst>
                  <a:lin ang="2700000" scaled="1"/>
                </a:gradFill>
                <a:uLnTx/>
                <a:uFillTx/>
                <a:latin typeface="思源黑体 CN Light" panose="020B0300000000000000" pitchFamily="34" charset="-122"/>
                <a:ea typeface="思源黑体 CN Light" panose="020B0300000000000000" pitchFamily="34" charset="-122"/>
                <a:cs typeface="+mn-cs"/>
              </a:rPr>
              <a:t>HISTORY OF FOREIGN EDUCATION</a:t>
            </a:r>
          </a:p>
        </p:txBody>
      </p:sp>
      <p:sp>
        <p:nvSpPr>
          <p:cNvPr id="12" name="文本框">
            <a:extLst>
              <a:ext uri="{FF2B5EF4-FFF2-40B4-BE49-F238E27FC236}">
                <a16:creationId xmlns:a16="http://schemas.microsoft.com/office/drawing/2014/main" id="{FBB0100F-C0D3-4470-8803-9EF1B34E0EE0}"/>
              </a:ext>
            </a:extLst>
          </p:cNvPr>
          <p:cNvSpPr txBox="1"/>
          <p:nvPr/>
        </p:nvSpPr>
        <p:spPr>
          <a:xfrm>
            <a:off x="673101" y="1738602"/>
            <a:ext cx="10845798" cy="439600"/>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sp>
        <p:nvSpPr>
          <p:cNvPr id="14" name="矩形 13">
            <a:extLst>
              <a:ext uri="{FF2B5EF4-FFF2-40B4-BE49-F238E27FC236}">
                <a16:creationId xmlns:a16="http://schemas.microsoft.com/office/drawing/2014/main" id="{7C6856AB-ECB1-4445-B7FC-648901118523}"/>
              </a:ext>
            </a:extLst>
          </p:cNvPr>
          <p:cNvSpPr/>
          <p:nvPr/>
        </p:nvSpPr>
        <p:spPr>
          <a:xfrm>
            <a:off x="1415373" y="4843929"/>
            <a:ext cx="2501951" cy="436145"/>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endParaRPr lang="zh-CN" altLang="en-US" sz="200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15" name="文本框 14">
            <a:extLst>
              <a:ext uri="{FF2B5EF4-FFF2-40B4-BE49-F238E27FC236}">
                <a16:creationId xmlns:a16="http://schemas.microsoft.com/office/drawing/2014/main" id="{28F11BE8-E091-4166-B32E-CF05084E14DB}"/>
              </a:ext>
            </a:extLst>
          </p:cNvPr>
          <p:cNvSpPr txBox="1"/>
          <p:nvPr/>
        </p:nvSpPr>
        <p:spPr>
          <a:xfrm>
            <a:off x="1506377" y="5294000"/>
            <a:ext cx="2319941" cy="694036"/>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9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sp>
        <p:nvSpPr>
          <p:cNvPr id="17" name="矩形 16">
            <a:extLst>
              <a:ext uri="{FF2B5EF4-FFF2-40B4-BE49-F238E27FC236}">
                <a16:creationId xmlns:a16="http://schemas.microsoft.com/office/drawing/2014/main" id="{9553EBEA-2C0C-48BB-8337-97E4B8FC31FA}"/>
              </a:ext>
            </a:extLst>
          </p:cNvPr>
          <p:cNvSpPr/>
          <p:nvPr/>
        </p:nvSpPr>
        <p:spPr>
          <a:xfrm>
            <a:off x="4845025" y="4843929"/>
            <a:ext cx="2501951" cy="436145"/>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a:gradFill>
                  <a:gsLst>
                    <a:gs pos="26000">
                      <a:srgbClr val="FCC530"/>
                    </a:gs>
                    <a:gs pos="100000">
                      <a:srgbClr val="F66500"/>
                    </a:gs>
                  </a:gsLst>
                  <a:lin ang="54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26000">
                    <a:srgbClr val="FCC530"/>
                  </a:gs>
                  <a:gs pos="100000">
                    <a:srgbClr val="F66500"/>
                  </a:gs>
                </a:gsLst>
                <a:lin ang="5400000" scaled="1"/>
              </a:gradFill>
              <a:latin typeface="思源黑体 CN Bold" panose="020B0800000000000000" pitchFamily="34" charset="-122"/>
              <a:ea typeface="思源黑体 CN Bold" panose="020B0800000000000000" pitchFamily="34" charset="-122"/>
            </a:endParaRPr>
          </a:p>
        </p:txBody>
      </p:sp>
      <p:sp>
        <p:nvSpPr>
          <p:cNvPr id="18" name="文本框 17">
            <a:extLst>
              <a:ext uri="{FF2B5EF4-FFF2-40B4-BE49-F238E27FC236}">
                <a16:creationId xmlns:a16="http://schemas.microsoft.com/office/drawing/2014/main" id="{D5E4B3A0-723F-4D29-A40E-154404B629A9}"/>
              </a:ext>
            </a:extLst>
          </p:cNvPr>
          <p:cNvSpPr txBox="1"/>
          <p:nvPr/>
        </p:nvSpPr>
        <p:spPr>
          <a:xfrm>
            <a:off x="4936029" y="5294000"/>
            <a:ext cx="2319941" cy="694036"/>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9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sp>
        <p:nvSpPr>
          <p:cNvPr id="20" name="矩形 19">
            <a:extLst>
              <a:ext uri="{FF2B5EF4-FFF2-40B4-BE49-F238E27FC236}">
                <a16:creationId xmlns:a16="http://schemas.microsoft.com/office/drawing/2014/main" id="{F4BA5ABD-315C-4828-A7CF-6ABB11104C84}"/>
              </a:ext>
            </a:extLst>
          </p:cNvPr>
          <p:cNvSpPr/>
          <p:nvPr/>
        </p:nvSpPr>
        <p:spPr>
          <a:xfrm>
            <a:off x="8274677" y="4843929"/>
            <a:ext cx="2501951" cy="436145"/>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endParaRPr lang="zh-CN" altLang="en-US" sz="200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21" name="文本框 20">
            <a:extLst>
              <a:ext uri="{FF2B5EF4-FFF2-40B4-BE49-F238E27FC236}">
                <a16:creationId xmlns:a16="http://schemas.microsoft.com/office/drawing/2014/main" id="{9B2B0357-D4BD-4E31-A853-78DD11D85EE0}"/>
              </a:ext>
            </a:extLst>
          </p:cNvPr>
          <p:cNvSpPr txBox="1"/>
          <p:nvPr/>
        </p:nvSpPr>
        <p:spPr>
          <a:xfrm>
            <a:off x="8365681" y="5294000"/>
            <a:ext cx="2319941" cy="694036"/>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9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sp>
        <p:nvSpPr>
          <p:cNvPr id="23" name="文本框">
            <a:extLst>
              <a:ext uri="{FF2B5EF4-FFF2-40B4-BE49-F238E27FC236}">
                <a16:creationId xmlns:a16="http://schemas.microsoft.com/office/drawing/2014/main" id="{4C1ADF16-2FEB-46B7-95D9-39E95B30234D}"/>
              </a:ext>
            </a:extLst>
          </p:cNvPr>
          <p:cNvSpPr/>
          <p:nvPr/>
        </p:nvSpPr>
        <p:spPr>
          <a:xfrm rot="10800000">
            <a:off x="5505574" y="4174042"/>
            <a:ext cx="1180859" cy="379142"/>
          </a:xfrm>
          <a:custGeom>
            <a:avLst/>
            <a:gdLst/>
            <a:ahLst/>
            <a:cxnLst>
              <a:cxn ang="0">
                <a:pos x="wd2" y="hd2"/>
              </a:cxn>
              <a:cxn ang="5400000">
                <a:pos x="wd2" y="hd2"/>
              </a:cxn>
              <a:cxn ang="10800000">
                <a:pos x="wd2" y="hd2"/>
              </a:cxn>
              <a:cxn ang="16200000">
                <a:pos x="wd2" y="hd2"/>
              </a:cxn>
            </a:cxnLst>
            <a:rect l="0" t="0" r="r" b="b"/>
            <a:pathLst>
              <a:path w="21600" h="21398" extrusionOk="0">
                <a:moveTo>
                  <a:pt x="0" y="19886"/>
                </a:moveTo>
                <a:cubicBezTo>
                  <a:pt x="2048" y="7826"/>
                  <a:pt x="6072" y="195"/>
                  <a:pt x="10484" y="4"/>
                </a:cubicBezTo>
                <a:cubicBezTo>
                  <a:pt x="15228" y="-202"/>
                  <a:pt x="19574" y="8162"/>
                  <a:pt x="21600" y="21398"/>
                </a:cubicBezTo>
              </a:path>
            </a:pathLst>
          </a:custGeom>
          <a:ln w="6350">
            <a:solidFill>
              <a:sysClr val="windowText" lastClr="000000"/>
            </a:solidFill>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endParaRPr>
          </a:p>
        </p:txBody>
      </p:sp>
      <p:sp>
        <p:nvSpPr>
          <p:cNvPr id="24" name="文本框">
            <a:extLst>
              <a:ext uri="{FF2B5EF4-FFF2-40B4-BE49-F238E27FC236}">
                <a16:creationId xmlns:a16="http://schemas.microsoft.com/office/drawing/2014/main" id="{5E8846EE-F2C3-444A-B378-CCD8FA1416D6}"/>
              </a:ext>
            </a:extLst>
          </p:cNvPr>
          <p:cNvSpPr/>
          <p:nvPr/>
        </p:nvSpPr>
        <p:spPr>
          <a:xfrm>
            <a:off x="3733692" y="2723919"/>
            <a:ext cx="1180859" cy="379142"/>
          </a:xfrm>
          <a:custGeom>
            <a:avLst/>
            <a:gdLst/>
            <a:ahLst/>
            <a:cxnLst>
              <a:cxn ang="0">
                <a:pos x="wd2" y="hd2"/>
              </a:cxn>
              <a:cxn ang="5400000">
                <a:pos x="wd2" y="hd2"/>
              </a:cxn>
              <a:cxn ang="10800000">
                <a:pos x="wd2" y="hd2"/>
              </a:cxn>
              <a:cxn ang="16200000">
                <a:pos x="wd2" y="hd2"/>
              </a:cxn>
            </a:cxnLst>
            <a:rect l="0" t="0" r="r" b="b"/>
            <a:pathLst>
              <a:path w="21600" h="21398" extrusionOk="0">
                <a:moveTo>
                  <a:pt x="0" y="19886"/>
                </a:moveTo>
                <a:cubicBezTo>
                  <a:pt x="2048" y="7826"/>
                  <a:pt x="6072" y="195"/>
                  <a:pt x="10484" y="4"/>
                </a:cubicBezTo>
                <a:cubicBezTo>
                  <a:pt x="15228" y="-202"/>
                  <a:pt x="19574" y="8162"/>
                  <a:pt x="21600" y="21398"/>
                </a:cubicBezTo>
              </a:path>
            </a:pathLst>
          </a:custGeom>
          <a:ln w="6350">
            <a:solidFill>
              <a:sysClr val="windowText" lastClr="000000"/>
            </a:solidFill>
            <a:miter lim="400000"/>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sz="3600"/>
            </a:pPr>
            <a:endParaRPr kumimoji="0" sz="20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endParaRPr>
          </a:p>
        </p:txBody>
      </p:sp>
      <p:sp>
        <p:nvSpPr>
          <p:cNvPr id="25" name="文本框">
            <a:extLst>
              <a:ext uri="{FF2B5EF4-FFF2-40B4-BE49-F238E27FC236}">
                <a16:creationId xmlns:a16="http://schemas.microsoft.com/office/drawing/2014/main" id="{572E6D69-E898-4670-811F-80ABF02D1027}"/>
              </a:ext>
            </a:extLst>
          </p:cNvPr>
          <p:cNvSpPr/>
          <p:nvPr/>
        </p:nvSpPr>
        <p:spPr bwMode="auto">
          <a:xfrm>
            <a:off x="2631542" y="2831913"/>
            <a:ext cx="1613278" cy="1613279"/>
          </a:xfrm>
          <a:custGeom>
            <a:avLst/>
            <a:gdLst>
              <a:gd name="T0" fmla="*/ 5060 w 18935"/>
              <a:gd name="T1" fmla="*/ 1567 h 18935"/>
              <a:gd name="T2" fmla="*/ 8031 w 18935"/>
              <a:gd name="T3" fmla="*/ 535 h 18935"/>
              <a:gd name="T4" fmla="*/ 17368 w 18935"/>
              <a:gd name="T5" fmla="*/ 5061 h 18935"/>
              <a:gd name="T6" fmla="*/ 18400 w 18935"/>
              <a:gd name="T7" fmla="*/ 8031 h 18935"/>
              <a:gd name="T8" fmla="*/ 13874 w 18935"/>
              <a:gd name="T9" fmla="*/ 17369 h 18935"/>
              <a:gd name="T10" fmla="*/ 10904 w 18935"/>
              <a:gd name="T11" fmla="*/ 18400 h 18935"/>
              <a:gd name="T12" fmla="*/ 1566 w 18935"/>
              <a:gd name="T13" fmla="*/ 13875 h 18935"/>
              <a:gd name="T14" fmla="*/ 535 w 18935"/>
              <a:gd name="T15" fmla="*/ 10904 h 18935"/>
              <a:gd name="T16" fmla="*/ 5060 w 18935"/>
              <a:gd name="T17" fmla="*/ 1567 h 18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35" h="18935">
                <a:moveTo>
                  <a:pt x="5060" y="1567"/>
                </a:moveTo>
                <a:cubicBezTo>
                  <a:pt x="5596" y="462"/>
                  <a:pt x="6926" y="0"/>
                  <a:pt x="8031" y="535"/>
                </a:cubicBezTo>
                <a:lnTo>
                  <a:pt x="17368" y="5061"/>
                </a:lnTo>
                <a:cubicBezTo>
                  <a:pt x="18473" y="5596"/>
                  <a:pt x="18935" y="6926"/>
                  <a:pt x="18400" y="8031"/>
                </a:cubicBezTo>
                <a:lnTo>
                  <a:pt x="13874" y="17369"/>
                </a:lnTo>
                <a:cubicBezTo>
                  <a:pt x="13339" y="18474"/>
                  <a:pt x="12009" y="18935"/>
                  <a:pt x="10904" y="18400"/>
                </a:cubicBezTo>
                <a:lnTo>
                  <a:pt x="1566" y="13875"/>
                </a:lnTo>
                <a:cubicBezTo>
                  <a:pt x="461" y="13339"/>
                  <a:pt x="0" y="12009"/>
                  <a:pt x="535" y="10904"/>
                </a:cubicBezTo>
                <a:lnTo>
                  <a:pt x="5060" y="1567"/>
                </a:lnTo>
                <a:close/>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26" name="文本框">
            <a:extLst>
              <a:ext uri="{FF2B5EF4-FFF2-40B4-BE49-F238E27FC236}">
                <a16:creationId xmlns:a16="http://schemas.microsoft.com/office/drawing/2014/main" id="{DFFC831F-D74C-4B28-A051-A3B8979A6E4D}"/>
              </a:ext>
            </a:extLst>
          </p:cNvPr>
          <p:cNvSpPr/>
          <p:nvPr/>
        </p:nvSpPr>
        <p:spPr bwMode="auto">
          <a:xfrm>
            <a:off x="4403424" y="2831913"/>
            <a:ext cx="1613278" cy="1613279"/>
          </a:xfrm>
          <a:custGeom>
            <a:avLst/>
            <a:gdLst>
              <a:gd name="T0" fmla="*/ 620 w 19273"/>
              <a:gd name="T1" fmla="*/ 8899 h 19273"/>
              <a:gd name="T2" fmla="*/ 1416 w 19273"/>
              <a:gd name="T3" fmla="*/ 5857 h 19273"/>
              <a:gd name="T4" fmla="*/ 10373 w 19273"/>
              <a:gd name="T5" fmla="*/ 619 h 19273"/>
              <a:gd name="T6" fmla="*/ 13415 w 19273"/>
              <a:gd name="T7" fmla="*/ 1416 h 19273"/>
              <a:gd name="T8" fmla="*/ 18653 w 19273"/>
              <a:gd name="T9" fmla="*/ 10373 h 19273"/>
              <a:gd name="T10" fmla="*/ 17856 w 19273"/>
              <a:gd name="T11" fmla="*/ 13415 h 19273"/>
              <a:gd name="T12" fmla="*/ 8899 w 19273"/>
              <a:gd name="T13" fmla="*/ 18653 h 19273"/>
              <a:gd name="T14" fmla="*/ 5858 w 19273"/>
              <a:gd name="T15" fmla="*/ 17856 h 19273"/>
              <a:gd name="T16" fmla="*/ 620 w 19273"/>
              <a:gd name="T17" fmla="*/ 8899 h 19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73" h="19273">
                <a:moveTo>
                  <a:pt x="620" y="8899"/>
                </a:moveTo>
                <a:cubicBezTo>
                  <a:pt x="0" y="7839"/>
                  <a:pt x="356" y="6477"/>
                  <a:pt x="1416" y="5857"/>
                </a:cubicBezTo>
                <a:lnTo>
                  <a:pt x="10373" y="619"/>
                </a:lnTo>
                <a:cubicBezTo>
                  <a:pt x="11434" y="0"/>
                  <a:pt x="12795" y="356"/>
                  <a:pt x="13415" y="1416"/>
                </a:cubicBezTo>
                <a:lnTo>
                  <a:pt x="18653" y="10373"/>
                </a:lnTo>
                <a:cubicBezTo>
                  <a:pt x="19273" y="11433"/>
                  <a:pt x="18916" y="12795"/>
                  <a:pt x="17856" y="13415"/>
                </a:cubicBezTo>
                <a:lnTo>
                  <a:pt x="8899" y="18653"/>
                </a:lnTo>
                <a:cubicBezTo>
                  <a:pt x="7839" y="19273"/>
                  <a:pt x="6477" y="18916"/>
                  <a:pt x="5858" y="17856"/>
                </a:cubicBezTo>
                <a:lnTo>
                  <a:pt x="620" y="8899"/>
                </a:lnTo>
                <a:close/>
              </a:path>
            </a:pathLst>
          </a:cu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lang="id-ID" altLang="zh-CN" sz="1600" kern="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27" name="文本框">
            <a:extLst>
              <a:ext uri="{FF2B5EF4-FFF2-40B4-BE49-F238E27FC236}">
                <a16:creationId xmlns:a16="http://schemas.microsoft.com/office/drawing/2014/main" id="{2BEDF22B-A00F-43BF-B3D2-7658A4D00E68}"/>
              </a:ext>
            </a:extLst>
          </p:cNvPr>
          <p:cNvSpPr/>
          <p:nvPr/>
        </p:nvSpPr>
        <p:spPr>
          <a:xfrm>
            <a:off x="7277456" y="2723919"/>
            <a:ext cx="1180859" cy="379142"/>
          </a:xfrm>
          <a:custGeom>
            <a:avLst/>
            <a:gdLst/>
            <a:ahLst/>
            <a:cxnLst>
              <a:cxn ang="0">
                <a:pos x="wd2" y="hd2"/>
              </a:cxn>
              <a:cxn ang="5400000">
                <a:pos x="wd2" y="hd2"/>
              </a:cxn>
              <a:cxn ang="10800000">
                <a:pos x="wd2" y="hd2"/>
              </a:cxn>
              <a:cxn ang="16200000">
                <a:pos x="wd2" y="hd2"/>
              </a:cxn>
            </a:cxnLst>
            <a:rect l="0" t="0" r="r" b="b"/>
            <a:pathLst>
              <a:path w="21600" h="21398" extrusionOk="0">
                <a:moveTo>
                  <a:pt x="0" y="19886"/>
                </a:moveTo>
                <a:cubicBezTo>
                  <a:pt x="2048" y="7826"/>
                  <a:pt x="6072" y="195"/>
                  <a:pt x="10484" y="4"/>
                </a:cubicBezTo>
                <a:cubicBezTo>
                  <a:pt x="15228" y="-202"/>
                  <a:pt x="19574" y="8162"/>
                  <a:pt x="21600" y="21398"/>
                </a:cubicBezTo>
              </a:path>
            </a:pathLst>
          </a:custGeom>
          <a:ln w="6350">
            <a:solidFill>
              <a:sysClr val="windowText" lastClr="000000"/>
            </a:solidFill>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endParaRPr>
          </a:p>
        </p:txBody>
      </p:sp>
      <p:sp>
        <p:nvSpPr>
          <p:cNvPr id="28" name="文本框">
            <a:extLst>
              <a:ext uri="{FF2B5EF4-FFF2-40B4-BE49-F238E27FC236}">
                <a16:creationId xmlns:a16="http://schemas.microsoft.com/office/drawing/2014/main" id="{C90668D7-A9CA-47FB-8CE8-1B3326A42578}"/>
              </a:ext>
            </a:extLst>
          </p:cNvPr>
          <p:cNvSpPr/>
          <p:nvPr/>
        </p:nvSpPr>
        <p:spPr bwMode="auto">
          <a:xfrm>
            <a:off x="6175306" y="2831913"/>
            <a:ext cx="1613278" cy="1613279"/>
          </a:xfrm>
          <a:custGeom>
            <a:avLst/>
            <a:gdLst>
              <a:gd name="T0" fmla="*/ 5060 w 18935"/>
              <a:gd name="T1" fmla="*/ 1567 h 18935"/>
              <a:gd name="T2" fmla="*/ 8031 w 18935"/>
              <a:gd name="T3" fmla="*/ 535 h 18935"/>
              <a:gd name="T4" fmla="*/ 17368 w 18935"/>
              <a:gd name="T5" fmla="*/ 5061 h 18935"/>
              <a:gd name="T6" fmla="*/ 18400 w 18935"/>
              <a:gd name="T7" fmla="*/ 8031 h 18935"/>
              <a:gd name="T8" fmla="*/ 13874 w 18935"/>
              <a:gd name="T9" fmla="*/ 17369 h 18935"/>
              <a:gd name="T10" fmla="*/ 10904 w 18935"/>
              <a:gd name="T11" fmla="*/ 18400 h 18935"/>
              <a:gd name="T12" fmla="*/ 1566 w 18935"/>
              <a:gd name="T13" fmla="*/ 13875 h 18935"/>
              <a:gd name="T14" fmla="*/ 535 w 18935"/>
              <a:gd name="T15" fmla="*/ 10904 h 18935"/>
              <a:gd name="T16" fmla="*/ 5060 w 18935"/>
              <a:gd name="T17" fmla="*/ 1567 h 18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35" h="18935">
                <a:moveTo>
                  <a:pt x="5060" y="1567"/>
                </a:moveTo>
                <a:cubicBezTo>
                  <a:pt x="5596" y="462"/>
                  <a:pt x="6926" y="0"/>
                  <a:pt x="8031" y="535"/>
                </a:cubicBezTo>
                <a:lnTo>
                  <a:pt x="17368" y="5061"/>
                </a:lnTo>
                <a:cubicBezTo>
                  <a:pt x="18473" y="5596"/>
                  <a:pt x="18935" y="6926"/>
                  <a:pt x="18400" y="8031"/>
                </a:cubicBezTo>
                <a:lnTo>
                  <a:pt x="13874" y="17369"/>
                </a:lnTo>
                <a:cubicBezTo>
                  <a:pt x="13339" y="18474"/>
                  <a:pt x="12009" y="18935"/>
                  <a:pt x="10904" y="18400"/>
                </a:cubicBezTo>
                <a:lnTo>
                  <a:pt x="1566" y="13875"/>
                </a:lnTo>
                <a:cubicBezTo>
                  <a:pt x="461" y="13339"/>
                  <a:pt x="0" y="12009"/>
                  <a:pt x="535" y="10904"/>
                </a:cubicBezTo>
                <a:lnTo>
                  <a:pt x="5060" y="1567"/>
                </a:lnTo>
                <a:close/>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29" name="文本框">
            <a:extLst>
              <a:ext uri="{FF2B5EF4-FFF2-40B4-BE49-F238E27FC236}">
                <a16:creationId xmlns:a16="http://schemas.microsoft.com/office/drawing/2014/main" id="{4961F07D-6157-4D64-9E57-D4026765AF32}"/>
              </a:ext>
            </a:extLst>
          </p:cNvPr>
          <p:cNvSpPr/>
          <p:nvPr/>
        </p:nvSpPr>
        <p:spPr bwMode="auto">
          <a:xfrm>
            <a:off x="7947185" y="2831913"/>
            <a:ext cx="1613278" cy="1613279"/>
          </a:xfrm>
          <a:custGeom>
            <a:avLst/>
            <a:gdLst>
              <a:gd name="T0" fmla="*/ 620 w 19273"/>
              <a:gd name="T1" fmla="*/ 8899 h 19273"/>
              <a:gd name="T2" fmla="*/ 1416 w 19273"/>
              <a:gd name="T3" fmla="*/ 5857 h 19273"/>
              <a:gd name="T4" fmla="*/ 10373 w 19273"/>
              <a:gd name="T5" fmla="*/ 619 h 19273"/>
              <a:gd name="T6" fmla="*/ 13415 w 19273"/>
              <a:gd name="T7" fmla="*/ 1416 h 19273"/>
              <a:gd name="T8" fmla="*/ 18653 w 19273"/>
              <a:gd name="T9" fmla="*/ 10373 h 19273"/>
              <a:gd name="T10" fmla="*/ 17856 w 19273"/>
              <a:gd name="T11" fmla="*/ 13415 h 19273"/>
              <a:gd name="T12" fmla="*/ 8899 w 19273"/>
              <a:gd name="T13" fmla="*/ 18653 h 19273"/>
              <a:gd name="T14" fmla="*/ 5858 w 19273"/>
              <a:gd name="T15" fmla="*/ 17856 h 19273"/>
              <a:gd name="T16" fmla="*/ 620 w 19273"/>
              <a:gd name="T17" fmla="*/ 8899 h 19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73" h="19273">
                <a:moveTo>
                  <a:pt x="620" y="8899"/>
                </a:moveTo>
                <a:cubicBezTo>
                  <a:pt x="0" y="7839"/>
                  <a:pt x="356" y="6477"/>
                  <a:pt x="1416" y="5857"/>
                </a:cubicBezTo>
                <a:lnTo>
                  <a:pt x="10373" y="619"/>
                </a:lnTo>
                <a:cubicBezTo>
                  <a:pt x="11434" y="0"/>
                  <a:pt x="12795" y="356"/>
                  <a:pt x="13415" y="1416"/>
                </a:cubicBezTo>
                <a:lnTo>
                  <a:pt x="18653" y="10373"/>
                </a:lnTo>
                <a:cubicBezTo>
                  <a:pt x="19273" y="11433"/>
                  <a:pt x="18916" y="12795"/>
                  <a:pt x="17856" y="13415"/>
                </a:cubicBezTo>
                <a:lnTo>
                  <a:pt x="8899" y="18653"/>
                </a:lnTo>
                <a:cubicBezTo>
                  <a:pt x="7839" y="19273"/>
                  <a:pt x="6477" y="18916"/>
                  <a:pt x="5858" y="17856"/>
                </a:cubicBezTo>
                <a:lnTo>
                  <a:pt x="620" y="8899"/>
                </a:lnTo>
                <a:close/>
              </a:path>
            </a:pathLst>
          </a:cu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lang="id-ID" altLang="zh-CN" sz="1600" kern="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30" name="图标">
            <a:extLst>
              <a:ext uri="{FF2B5EF4-FFF2-40B4-BE49-F238E27FC236}">
                <a16:creationId xmlns:a16="http://schemas.microsoft.com/office/drawing/2014/main" id="{55F032A0-B485-489A-AF28-6973704F7536}"/>
              </a:ext>
            </a:extLst>
          </p:cNvPr>
          <p:cNvSpPr/>
          <p:nvPr/>
        </p:nvSpPr>
        <p:spPr bwMode="auto">
          <a:xfrm>
            <a:off x="3229653" y="3429000"/>
            <a:ext cx="417056" cy="412531"/>
          </a:xfrm>
          <a:custGeom>
            <a:avLst/>
            <a:gdLst>
              <a:gd name="connsiteX0" fmla="*/ 193693 w 606956"/>
              <a:gd name="connsiteY0" fmla="*/ 325823 h 600371"/>
              <a:gd name="connsiteX1" fmla="*/ 201035 w 606956"/>
              <a:gd name="connsiteY1" fmla="*/ 326490 h 600371"/>
              <a:gd name="connsiteX2" fmla="*/ 303502 w 606956"/>
              <a:gd name="connsiteY2" fmla="*/ 361267 h 600371"/>
              <a:gd name="connsiteX3" fmla="*/ 405969 w 606956"/>
              <a:gd name="connsiteY3" fmla="*/ 326490 h 600371"/>
              <a:gd name="connsiteX4" fmla="*/ 413200 w 606956"/>
              <a:gd name="connsiteY4" fmla="*/ 325823 h 600371"/>
              <a:gd name="connsiteX5" fmla="*/ 519784 w 606956"/>
              <a:gd name="connsiteY5" fmla="*/ 381266 h 600371"/>
              <a:gd name="connsiteX6" fmla="*/ 535359 w 606956"/>
              <a:gd name="connsiteY6" fmla="*/ 397710 h 600371"/>
              <a:gd name="connsiteX7" fmla="*/ 604004 w 606956"/>
              <a:gd name="connsiteY7" fmla="*/ 552150 h 600371"/>
              <a:gd name="connsiteX8" fmla="*/ 601445 w 606956"/>
              <a:gd name="connsiteY8" fmla="*/ 584816 h 600371"/>
              <a:gd name="connsiteX9" fmla="*/ 572630 w 606956"/>
              <a:gd name="connsiteY9" fmla="*/ 600371 h 600371"/>
              <a:gd name="connsiteX10" fmla="*/ 34374 w 606956"/>
              <a:gd name="connsiteY10" fmla="*/ 600371 h 600371"/>
              <a:gd name="connsiteX11" fmla="*/ 5559 w 606956"/>
              <a:gd name="connsiteY11" fmla="*/ 584816 h 600371"/>
              <a:gd name="connsiteX12" fmla="*/ 3000 w 606956"/>
              <a:gd name="connsiteY12" fmla="*/ 552150 h 600371"/>
              <a:gd name="connsiteX13" fmla="*/ 71645 w 606956"/>
              <a:gd name="connsiteY13" fmla="*/ 397710 h 600371"/>
              <a:gd name="connsiteX14" fmla="*/ 87109 w 606956"/>
              <a:gd name="connsiteY14" fmla="*/ 381266 h 600371"/>
              <a:gd name="connsiteX15" fmla="*/ 303482 w 606956"/>
              <a:gd name="connsiteY15" fmla="*/ 0 h 600371"/>
              <a:gd name="connsiteX16" fmla="*/ 439532 w 606956"/>
              <a:gd name="connsiteY16" fmla="*/ 158964 h 600371"/>
              <a:gd name="connsiteX17" fmla="*/ 303482 w 606956"/>
              <a:gd name="connsiteY17" fmla="*/ 318039 h 600371"/>
              <a:gd name="connsiteX18" fmla="*/ 167432 w 606956"/>
              <a:gd name="connsiteY18" fmla="*/ 158964 h 600371"/>
              <a:gd name="connsiteX19" fmla="*/ 303482 w 606956"/>
              <a:gd name="connsiteY19" fmla="*/ 0 h 60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6956" h="600371">
                <a:moveTo>
                  <a:pt x="193693" y="325823"/>
                </a:moveTo>
                <a:cubicBezTo>
                  <a:pt x="196029" y="324601"/>
                  <a:pt x="198922" y="324823"/>
                  <a:pt x="201035" y="326490"/>
                </a:cubicBezTo>
                <a:cubicBezTo>
                  <a:pt x="231186" y="349156"/>
                  <a:pt x="266565" y="361267"/>
                  <a:pt x="303502" y="361267"/>
                </a:cubicBezTo>
                <a:cubicBezTo>
                  <a:pt x="340328" y="361267"/>
                  <a:pt x="375818" y="349156"/>
                  <a:pt x="405969" y="326490"/>
                </a:cubicBezTo>
                <a:cubicBezTo>
                  <a:pt x="408083" y="324823"/>
                  <a:pt x="410864" y="324601"/>
                  <a:pt x="413200" y="325823"/>
                </a:cubicBezTo>
                <a:lnTo>
                  <a:pt x="519784" y="381266"/>
                </a:lnTo>
                <a:cubicBezTo>
                  <a:pt x="526681" y="384822"/>
                  <a:pt x="532244" y="390599"/>
                  <a:pt x="535359" y="397710"/>
                </a:cubicBezTo>
                <a:lnTo>
                  <a:pt x="604004" y="552150"/>
                </a:lnTo>
                <a:cubicBezTo>
                  <a:pt x="608677" y="562817"/>
                  <a:pt x="607787" y="575039"/>
                  <a:pt x="601445" y="584816"/>
                </a:cubicBezTo>
                <a:cubicBezTo>
                  <a:pt x="594992" y="594483"/>
                  <a:pt x="584312" y="600371"/>
                  <a:pt x="572630" y="600371"/>
                </a:cubicBezTo>
                <a:lnTo>
                  <a:pt x="34374" y="600371"/>
                </a:lnTo>
                <a:cubicBezTo>
                  <a:pt x="22692" y="600371"/>
                  <a:pt x="11900" y="594594"/>
                  <a:pt x="5559" y="584816"/>
                </a:cubicBezTo>
                <a:cubicBezTo>
                  <a:pt x="-783" y="575039"/>
                  <a:pt x="-1784" y="562817"/>
                  <a:pt x="3000" y="552150"/>
                </a:cubicBezTo>
                <a:lnTo>
                  <a:pt x="71645" y="397710"/>
                </a:lnTo>
                <a:cubicBezTo>
                  <a:pt x="74760" y="390599"/>
                  <a:pt x="80323" y="384822"/>
                  <a:pt x="87109" y="381266"/>
                </a:cubicBezTo>
                <a:close/>
                <a:moveTo>
                  <a:pt x="303482" y="0"/>
                </a:moveTo>
                <a:cubicBezTo>
                  <a:pt x="378571" y="0"/>
                  <a:pt x="439532" y="37214"/>
                  <a:pt x="439532" y="158964"/>
                </a:cubicBezTo>
                <a:cubicBezTo>
                  <a:pt x="439532" y="246833"/>
                  <a:pt x="378571" y="318039"/>
                  <a:pt x="303482" y="318039"/>
                </a:cubicBezTo>
                <a:cubicBezTo>
                  <a:pt x="228282" y="318039"/>
                  <a:pt x="167432" y="246833"/>
                  <a:pt x="167432" y="158964"/>
                </a:cubicBezTo>
                <a:cubicBezTo>
                  <a:pt x="167432" y="37214"/>
                  <a:pt x="228282" y="0"/>
                  <a:pt x="303482" y="0"/>
                </a:cubicBezTo>
                <a:close/>
              </a:path>
            </a:pathLst>
          </a:custGeom>
          <a:solidFill>
            <a:sysClr val="window" lastClr="FFFFFF"/>
          </a:solidFill>
          <a:ln>
            <a:noFill/>
          </a:ln>
        </p:spPr>
        <p:txBody>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31" name="图标">
            <a:extLst>
              <a:ext uri="{FF2B5EF4-FFF2-40B4-BE49-F238E27FC236}">
                <a16:creationId xmlns:a16="http://schemas.microsoft.com/office/drawing/2014/main" id="{72A8D4AC-1EBD-46F5-81A9-9D73B7F3F87C}"/>
              </a:ext>
            </a:extLst>
          </p:cNvPr>
          <p:cNvSpPr/>
          <p:nvPr/>
        </p:nvSpPr>
        <p:spPr bwMode="auto">
          <a:xfrm>
            <a:off x="6801305" y="3426693"/>
            <a:ext cx="417056" cy="412531"/>
          </a:xfrm>
          <a:custGeom>
            <a:avLst/>
            <a:gdLst>
              <a:gd name="connsiteX0" fmla="*/ 193693 w 606956"/>
              <a:gd name="connsiteY0" fmla="*/ 325823 h 600371"/>
              <a:gd name="connsiteX1" fmla="*/ 201035 w 606956"/>
              <a:gd name="connsiteY1" fmla="*/ 326490 h 600371"/>
              <a:gd name="connsiteX2" fmla="*/ 303502 w 606956"/>
              <a:gd name="connsiteY2" fmla="*/ 361267 h 600371"/>
              <a:gd name="connsiteX3" fmla="*/ 405969 w 606956"/>
              <a:gd name="connsiteY3" fmla="*/ 326490 h 600371"/>
              <a:gd name="connsiteX4" fmla="*/ 413200 w 606956"/>
              <a:gd name="connsiteY4" fmla="*/ 325823 h 600371"/>
              <a:gd name="connsiteX5" fmla="*/ 519784 w 606956"/>
              <a:gd name="connsiteY5" fmla="*/ 381266 h 600371"/>
              <a:gd name="connsiteX6" fmla="*/ 535359 w 606956"/>
              <a:gd name="connsiteY6" fmla="*/ 397710 h 600371"/>
              <a:gd name="connsiteX7" fmla="*/ 604004 w 606956"/>
              <a:gd name="connsiteY7" fmla="*/ 552150 h 600371"/>
              <a:gd name="connsiteX8" fmla="*/ 601445 w 606956"/>
              <a:gd name="connsiteY8" fmla="*/ 584816 h 600371"/>
              <a:gd name="connsiteX9" fmla="*/ 572630 w 606956"/>
              <a:gd name="connsiteY9" fmla="*/ 600371 h 600371"/>
              <a:gd name="connsiteX10" fmla="*/ 34374 w 606956"/>
              <a:gd name="connsiteY10" fmla="*/ 600371 h 600371"/>
              <a:gd name="connsiteX11" fmla="*/ 5559 w 606956"/>
              <a:gd name="connsiteY11" fmla="*/ 584816 h 600371"/>
              <a:gd name="connsiteX12" fmla="*/ 3000 w 606956"/>
              <a:gd name="connsiteY12" fmla="*/ 552150 h 600371"/>
              <a:gd name="connsiteX13" fmla="*/ 71645 w 606956"/>
              <a:gd name="connsiteY13" fmla="*/ 397710 h 600371"/>
              <a:gd name="connsiteX14" fmla="*/ 87109 w 606956"/>
              <a:gd name="connsiteY14" fmla="*/ 381266 h 600371"/>
              <a:gd name="connsiteX15" fmla="*/ 303482 w 606956"/>
              <a:gd name="connsiteY15" fmla="*/ 0 h 600371"/>
              <a:gd name="connsiteX16" fmla="*/ 439532 w 606956"/>
              <a:gd name="connsiteY16" fmla="*/ 158964 h 600371"/>
              <a:gd name="connsiteX17" fmla="*/ 303482 w 606956"/>
              <a:gd name="connsiteY17" fmla="*/ 318039 h 600371"/>
              <a:gd name="connsiteX18" fmla="*/ 167432 w 606956"/>
              <a:gd name="connsiteY18" fmla="*/ 158964 h 600371"/>
              <a:gd name="connsiteX19" fmla="*/ 303482 w 606956"/>
              <a:gd name="connsiteY19" fmla="*/ 0 h 60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6956" h="600371">
                <a:moveTo>
                  <a:pt x="193693" y="325823"/>
                </a:moveTo>
                <a:cubicBezTo>
                  <a:pt x="196029" y="324601"/>
                  <a:pt x="198922" y="324823"/>
                  <a:pt x="201035" y="326490"/>
                </a:cubicBezTo>
                <a:cubicBezTo>
                  <a:pt x="231186" y="349156"/>
                  <a:pt x="266565" y="361267"/>
                  <a:pt x="303502" y="361267"/>
                </a:cubicBezTo>
                <a:cubicBezTo>
                  <a:pt x="340328" y="361267"/>
                  <a:pt x="375818" y="349156"/>
                  <a:pt x="405969" y="326490"/>
                </a:cubicBezTo>
                <a:cubicBezTo>
                  <a:pt x="408083" y="324823"/>
                  <a:pt x="410864" y="324601"/>
                  <a:pt x="413200" y="325823"/>
                </a:cubicBezTo>
                <a:lnTo>
                  <a:pt x="519784" y="381266"/>
                </a:lnTo>
                <a:cubicBezTo>
                  <a:pt x="526681" y="384822"/>
                  <a:pt x="532244" y="390599"/>
                  <a:pt x="535359" y="397710"/>
                </a:cubicBezTo>
                <a:lnTo>
                  <a:pt x="604004" y="552150"/>
                </a:lnTo>
                <a:cubicBezTo>
                  <a:pt x="608677" y="562817"/>
                  <a:pt x="607787" y="575039"/>
                  <a:pt x="601445" y="584816"/>
                </a:cubicBezTo>
                <a:cubicBezTo>
                  <a:pt x="594992" y="594483"/>
                  <a:pt x="584312" y="600371"/>
                  <a:pt x="572630" y="600371"/>
                </a:cubicBezTo>
                <a:lnTo>
                  <a:pt x="34374" y="600371"/>
                </a:lnTo>
                <a:cubicBezTo>
                  <a:pt x="22692" y="600371"/>
                  <a:pt x="11900" y="594594"/>
                  <a:pt x="5559" y="584816"/>
                </a:cubicBezTo>
                <a:cubicBezTo>
                  <a:pt x="-783" y="575039"/>
                  <a:pt x="-1784" y="562817"/>
                  <a:pt x="3000" y="552150"/>
                </a:cubicBezTo>
                <a:lnTo>
                  <a:pt x="71645" y="397710"/>
                </a:lnTo>
                <a:cubicBezTo>
                  <a:pt x="74760" y="390599"/>
                  <a:pt x="80323" y="384822"/>
                  <a:pt x="87109" y="381266"/>
                </a:cubicBezTo>
                <a:close/>
                <a:moveTo>
                  <a:pt x="303482" y="0"/>
                </a:moveTo>
                <a:cubicBezTo>
                  <a:pt x="378571" y="0"/>
                  <a:pt x="439532" y="37214"/>
                  <a:pt x="439532" y="158964"/>
                </a:cubicBezTo>
                <a:cubicBezTo>
                  <a:pt x="439532" y="246833"/>
                  <a:pt x="378571" y="318039"/>
                  <a:pt x="303482" y="318039"/>
                </a:cubicBezTo>
                <a:cubicBezTo>
                  <a:pt x="228282" y="318039"/>
                  <a:pt x="167432" y="246833"/>
                  <a:pt x="167432" y="158964"/>
                </a:cubicBezTo>
                <a:cubicBezTo>
                  <a:pt x="167432" y="37214"/>
                  <a:pt x="228282" y="0"/>
                  <a:pt x="303482" y="0"/>
                </a:cubicBezTo>
                <a:close/>
              </a:path>
            </a:pathLst>
          </a:custGeom>
          <a:solidFill>
            <a:sysClr val="window" lastClr="FFFFFF"/>
          </a:solidFill>
          <a:ln>
            <a:noFill/>
          </a:ln>
        </p:spPr>
        <p:txBody>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32" name="矩形 31">
            <a:extLst>
              <a:ext uri="{FF2B5EF4-FFF2-40B4-BE49-F238E27FC236}">
                <a16:creationId xmlns:a16="http://schemas.microsoft.com/office/drawing/2014/main" id="{F65E550A-2A02-4D38-814D-81D22E211620}"/>
              </a:ext>
            </a:extLst>
          </p:cNvPr>
          <p:cNvSpPr/>
          <p:nvPr/>
        </p:nvSpPr>
        <p:spPr>
          <a:xfrm>
            <a:off x="4470220" y="3373350"/>
            <a:ext cx="1479686" cy="436145"/>
          </a:xfrm>
          <a:prstGeom prst="rect">
            <a:avLst/>
          </a:prstGeom>
        </p:spPr>
        <p:txBody>
          <a:bodyPr wrap="square">
            <a:spAutoFit/>
            <a:scene3d>
              <a:camera prst="orthographicFront"/>
              <a:lightRig rig="threePt" dir="t"/>
            </a:scene3d>
            <a:sp3d contourW="12700"/>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标题添加</a:t>
            </a:r>
          </a:p>
        </p:txBody>
      </p:sp>
      <p:sp>
        <p:nvSpPr>
          <p:cNvPr id="33" name="矩形 32">
            <a:extLst>
              <a:ext uri="{FF2B5EF4-FFF2-40B4-BE49-F238E27FC236}">
                <a16:creationId xmlns:a16="http://schemas.microsoft.com/office/drawing/2014/main" id="{C974B3DD-20EC-49BF-80A5-9292C4C61EA0}"/>
              </a:ext>
            </a:extLst>
          </p:cNvPr>
          <p:cNvSpPr/>
          <p:nvPr/>
        </p:nvSpPr>
        <p:spPr>
          <a:xfrm>
            <a:off x="8092843" y="3373350"/>
            <a:ext cx="1479686" cy="436145"/>
          </a:xfrm>
          <a:prstGeom prst="rect">
            <a:avLst/>
          </a:prstGeom>
        </p:spPr>
        <p:txBody>
          <a:bodyPr wrap="square">
            <a:spAutoFit/>
            <a:scene3d>
              <a:camera prst="orthographicFront"/>
              <a:lightRig rig="threePt" dir="t"/>
            </a:scene3d>
            <a:sp3d contourW="12700"/>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标题添加</a:t>
            </a:r>
          </a:p>
        </p:txBody>
      </p:sp>
    </p:spTree>
    <p:extLst>
      <p:ext uri="{BB962C8B-B14F-4D97-AF65-F5344CB8AC3E}">
        <p14:creationId xmlns:p14="http://schemas.microsoft.com/office/powerpoint/2010/main" val="1476828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片包含 室内, 天花板, 桌子, 窗户&#10;&#10;描述已自动生成">
            <a:extLst>
              <a:ext uri="{FF2B5EF4-FFF2-40B4-BE49-F238E27FC236}">
                <a16:creationId xmlns:a16="http://schemas.microsoft.com/office/drawing/2014/main" id="{593AF9B8-DC79-4D57-B85A-AD33A1FC25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矩形 10">
            <a:extLst>
              <a:ext uri="{FF2B5EF4-FFF2-40B4-BE49-F238E27FC236}">
                <a16:creationId xmlns:a16="http://schemas.microsoft.com/office/drawing/2014/main" id="{4F802C52-1F47-4E83-8991-09E72C2A22DB}"/>
              </a:ext>
            </a:extLst>
          </p:cNvPr>
          <p:cNvSpPr/>
          <p:nvPr/>
        </p:nvSpPr>
        <p:spPr>
          <a:xfrm flipH="1">
            <a:off x="0" y="0"/>
            <a:ext cx="12192000" cy="6858000"/>
          </a:xfrm>
          <a:prstGeom prst="rect">
            <a:avLst/>
          </a:prstGeom>
          <a:gradFill flip="none" rotWithShape="1">
            <a:gsLst>
              <a:gs pos="100000">
                <a:srgbClr val="F26B2A">
                  <a:alpha val="80000"/>
                </a:srgbClr>
              </a:gs>
              <a:gs pos="0">
                <a:srgbClr val="FDC830">
                  <a:alpha val="80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微软雅黑" panose="020B0503020204020204" pitchFamily="34" charset="-122"/>
              <a:cs typeface="+mn-cs"/>
            </a:endParaRPr>
          </a:p>
        </p:txBody>
      </p:sp>
      <p:sp>
        <p:nvSpPr>
          <p:cNvPr id="36" name="矩形 35">
            <a:extLst>
              <a:ext uri="{FF2B5EF4-FFF2-40B4-BE49-F238E27FC236}">
                <a16:creationId xmlns:a16="http://schemas.microsoft.com/office/drawing/2014/main" id="{720E1144-9258-456A-8CEC-C97B1008296A}"/>
              </a:ext>
            </a:extLst>
          </p:cNvPr>
          <p:cNvSpPr/>
          <p:nvPr/>
        </p:nvSpPr>
        <p:spPr>
          <a:xfrm>
            <a:off x="166914" y="144463"/>
            <a:ext cx="11858172" cy="6569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8" name="椭圆 37">
            <a:extLst>
              <a:ext uri="{FF2B5EF4-FFF2-40B4-BE49-F238E27FC236}">
                <a16:creationId xmlns:a16="http://schemas.microsoft.com/office/drawing/2014/main" id="{B6AFEC6E-BAC7-465B-9708-258384645DCB}"/>
              </a:ext>
            </a:extLst>
          </p:cNvPr>
          <p:cNvSpPr/>
          <p:nvPr/>
        </p:nvSpPr>
        <p:spPr>
          <a:xfrm>
            <a:off x="459458" y="339525"/>
            <a:ext cx="643646" cy="643645"/>
          </a:xfrm>
          <a:prstGeom prst="ellipse">
            <a:avLst/>
          </a:prstGeom>
          <a:gradFill>
            <a:gsLst>
              <a:gs pos="100000">
                <a:srgbClr val="F26B2A"/>
              </a:gs>
              <a:gs pos="0">
                <a:srgbClr val="FDC830"/>
              </a:gs>
            </a:gsLst>
            <a:lin ang="27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优设标题黑" panose="00000500000000000000" pitchFamily="2" charset="-122"/>
              <a:ea typeface="优设标题黑" panose="00000500000000000000" pitchFamily="2" charset="-122"/>
              <a:cs typeface="+mn-cs"/>
            </a:endParaRPr>
          </a:p>
        </p:txBody>
      </p:sp>
      <p:sp>
        <p:nvSpPr>
          <p:cNvPr id="39" name="文本框 38">
            <a:extLst>
              <a:ext uri="{FF2B5EF4-FFF2-40B4-BE49-F238E27FC236}">
                <a16:creationId xmlns:a16="http://schemas.microsoft.com/office/drawing/2014/main" id="{EE9CD1F5-FFD0-4F9A-AB86-22713DB47AFE}"/>
              </a:ext>
            </a:extLst>
          </p:cNvPr>
          <p:cNvSpPr txBox="1"/>
          <p:nvPr/>
        </p:nvSpPr>
        <p:spPr>
          <a:xfrm>
            <a:off x="459462" y="476681"/>
            <a:ext cx="64363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rPr>
              <a:t>02</a:t>
            </a:r>
            <a:endParaRPr kumimoji="0" lang="zh-CN" altLang="en-US"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40" name="文本框 39">
            <a:extLst>
              <a:ext uri="{FF2B5EF4-FFF2-40B4-BE49-F238E27FC236}">
                <a16:creationId xmlns:a16="http://schemas.microsoft.com/office/drawing/2014/main" id="{D9D14F97-E0DC-4AB6-9F18-AE82FED6F4B6}"/>
              </a:ext>
            </a:extLst>
          </p:cNvPr>
          <p:cNvSpPr txBox="1"/>
          <p:nvPr/>
        </p:nvSpPr>
        <p:spPr>
          <a:xfrm>
            <a:off x="1229000" y="385694"/>
            <a:ext cx="1770659"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a:gsLst>
                    <a:gs pos="100000">
                      <a:srgbClr val="F26B2A"/>
                    </a:gs>
                    <a:gs pos="0">
                      <a:srgbClr val="FDC830"/>
                    </a:gs>
                  </a:gsLst>
                  <a:lin ang="2700000" scaled="1"/>
                </a:gradFill>
                <a:uLnTx/>
                <a:uFillTx/>
                <a:latin typeface="胡晓波男神体" panose="02010600030101010101" pitchFamily="2" charset="-122"/>
                <a:ea typeface="胡晓波男神体" panose="02010600030101010101" pitchFamily="2" charset="-122"/>
                <a:cs typeface="胡晓波男神体" panose="02010600030101010101" pitchFamily="2" charset="-122"/>
              </a:rPr>
              <a:t>外国教育史</a:t>
            </a:r>
          </a:p>
        </p:txBody>
      </p:sp>
      <p:sp>
        <p:nvSpPr>
          <p:cNvPr id="41" name="文本框 40">
            <a:extLst>
              <a:ext uri="{FF2B5EF4-FFF2-40B4-BE49-F238E27FC236}">
                <a16:creationId xmlns:a16="http://schemas.microsoft.com/office/drawing/2014/main" id="{1961A296-8EF4-4164-A568-B8021AF75C81}"/>
              </a:ext>
            </a:extLst>
          </p:cNvPr>
          <p:cNvSpPr txBox="1"/>
          <p:nvPr/>
        </p:nvSpPr>
        <p:spPr>
          <a:xfrm>
            <a:off x="1245146" y="755026"/>
            <a:ext cx="2157000"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800" b="0" u="none" strike="noStrike" kern="1200" cap="none" spc="0" normalizeH="0" baseline="0" noProof="0" dirty="0">
                <a:ln>
                  <a:noFill/>
                </a:ln>
                <a:gradFill>
                  <a:gsLst>
                    <a:gs pos="100000">
                      <a:srgbClr val="F26B2A"/>
                    </a:gs>
                    <a:gs pos="0">
                      <a:srgbClr val="FDC830"/>
                    </a:gs>
                  </a:gsLst>
                  <a:lin ang="2700000" scaled="1"/>
                </a:gradFill>
                <a:uLnTx/>
                <a:uFillTx/>
                <a:latin typeface="思源黑体 CN Light" panose="020B0300000000000000" pitchFamily="34" charset="-122"/>
                <a:ea typeface="思源黑体 CN Light" panose="020B0300000000000000" pitchFamily="34" charset="-122"/>
                <a:cs typeface="+mn-cs"/>
              </a:rPr>
              <a:t>HISTORY OF FOREIGN EDUCATION</a:t>
            </a:r>
          </a:p>
        </p:txBody>
      </p:sp>
      <p:sp>
        <p:nvSpPr>
          <p:cNvPr id="13" name="Freeform 10">
            <a:extLst>
              <a:ext uri="{FF2B5EF4-FFF2-40B4-BE49-F238E27FC236}">
                <a16:creationId xmlns:a16="http://schemas.microsoft.com/office/drawing/2014/main" id="{0A60F1A8-1810-4C35-BC85-33187DBAEDC6}"/>
              </a:ext>
            </a:extLst>
          </p:cNvPr>
          <p:cNvSpPr>
            <a:spLocks noEditPoints="1"/>
          </p:cNvSpPr>
          <p:nvPr/>
        </p:nvSpPr>
        <p:spPr bwMode="auto">
          <a:xfrm>
            <a:off x="3989107" y="3122729"/>
            <a:ext cx="2102656" cy="2085439"/>
          </a:xfrm>
          <a:custGeom>
            <a:avLst/>
            <a:gdLst>
              <a:gd name="T0" fmla="*/ 560 w 1121"/>
              <a:gd name="T1" fmla="*/ 97 h 1112"/>
              <a:gd name="T2" fmla="*/ 515 w 1121"/>
              <a:gd name="T3" fmla="*/ 100 h 1112"/>
              <a:gd name="T4" fmla="*/ 457 w 1121"/>
              <a:gd name="T5" fmla="*/ 0 h 1112"/>
              <a:gd name="T6" fmla="*/ 317 w 1121"/>
              <a:gd name="T7" fmla="*/ 45 h 1112"/>
              <a:gd name="T8" fmla="*/ 329 w 1121"/>
              <a:gd name="T9" fmla="*/ 160 h 1112"/>
              <a:gd name="T10" fmla="*/ 255 w 1121"/>
              <a:gd name="T11" fmla="*/ 214 h 1112"/>
              <a:gd name="T12" fmla="*/ 150 w 1121"/>
              <a:gd name="T13" fmla="*/ 167 h 1112"/>
              <a:gd name="T14" fmla="*/ 63 w 1121"/>
              <a:gd name="T15" fmla="*/ 286 h 1112"/>
              <a:gd name="T16" fmla="*/ 141 w 1121"/>
              <a:gd name="T17" fmla="*/ 372 h 1112"/>
              <a:gd name="T18" fmla="*/ 113 w 1121"/>
              <a:gd name="T19" fmla="*/ 459 h 1112"/>
              <a:gd name="T20" fmla="*/ 0 w 1121"/>
              <a:gd name="T21" fmla="*/ 483 h 1112"/>
              <a:gd name="T22" fmla="*/ 0 w 1121"/>
              <a:gd name="T23" fmla="*/ 630 h 1112"/>
              <a:gd name="T24" fmla="*/ 113 w 1121"/>
              <a:gd name="T25" fmla="*/ 654 h 1112"/>
              <a:gd name="T26" fmla="*/ 141 w 1121"/>
              <a:gd name="T27" fmla="*/ 740 h 1112"/>
              <a:gd name="T28" fmla="*/ 64 w 1121"/>
              <a:gd name="T29" fmla="*/ 826 h 1112"/>
              <a:gd name="T30" fmla="*/ 150 w 1121"/>
              <a:gd name="T31" fmla="*/ 945 h 1112"/>
              <a:gd name="T32" fmla="*/ 256 w 1121"/>
              <a:gd name="T33" fmla="*/ 898 h 1112"/>
              <a:gd name="T34" fmla="*/ 330 w 1121"/>
              <a:gd name="T35" fmla="*/ 952 h 1112"/>
              <a:gd name="T36" fmla="*/ 318 w 1121"/>
              <a:gd name="T37" fmla="*/ 1067 h 1112"/>
              <a:gd name="T38" fmla="*/ 458 w 1121"/>
              <a:gd name="T39" fmla="*/ 1112 h 1112"/>
              <a:gd name="T40" fmla="*/ 515 w 1121"/>
              <a:gd name="T41" fmla="*/ 1012 h 1112"/>
              <a:gd name="T42" fmla="*/ 561 w 1121"/>
              <a:gd name="T43" fmla="*/ 1014 h 1112"/>
              <a:gd name="T44" fmla="*/ 607 w 1121"/>
              <a:gd name="T45" fmla="*/ 1012 h 1112"/>
              <a:gd name="T46" fmla="*/ 664 w 1121"/>
              <a:gd name="T47" fmla="*/ 1112 h 1112"/>
              <a:gd name="T48" fmla="*/ 804 w 1121"/>
              <a:gd name="T49" fmla="*/ 1066 h 1112"/>
              <a:gd name="T50" fmla="*/ 792 w 1121"/>
              <a:gd name="T51" fmla="*/ 952 h 1112"/>
              <a:gd name="T52" fmla="*/ 866 w 1121"/>
              <a:gd name="T53" fmla="*/ 898 h 1112"/>
              <a:gd name="T54" fmla="*/ 971 w 1121"/>
              <a:gd name="T55" fmla="*/ 945 h 1112"/>
              <a:gd name="T56" fmla="*/ 1058 w 1121"/>
              <a:gd name="T57" fmla="*/ 826 h 1112"/>
              <a:gd name="T58" fmla="*/ 981 w 1121"/>
              <a:gd name="T59" fmla="*/ 740 h 1112"/>
              <a:gd name="T60" fmla="*/ 1009 w 1121"/>
              <a:gd name="T61" fmla="*/ 653 h 1112"/>
              <a:gd name="T62" fmla="*/ 1121 w 1121"/>
              <a:gd name="T63" fmla="*/ 629 h 1112"/>
              <a:gd name="T64" fmla="*/ 1121 w 1121"/>
              <a:gd name="T65" fmla="*/ 482 h 1112"/>
              <a:gd name="T66" fmla="*/ 1008 w 1121"/>
              <a:gd name="T67" fmla="*/ 458 h 1112"/>
              <a:gd name="T68" fmla="*/ 980 w 1121"/>
              <a:gd name="T69" fmla="*/ 371 h 1112"/>
              <a:gd name="T70" fmla="*/ 1057 w 1121"/>
              <a:gd name="T71" fmla="*/ 285 h 1112"/>
              <a:gd name="T72" fmla="*/ 971 w 1121"/>
              <a:gd name="T73" fmla="*/ 167 h 1112"/>
              <a:gd name="T74" fmla="*/ 865 w 1121"/>
              <a:gd name="T75" fmla="*/ 213 h 1112"/>
              <a:gd name="T76" fmla="*/ 792 w 1121"/>
              <a:gd name="T77" fmla="*/ 160 h 1112"/>
              <a:gd name="T78" fmla="*/ 803 w 1121"/>
              <a:gd name="T79" fmla="*/ 45 h 1112"/>
              <a:gd name="T80" fmla="*/ 664 w 1121"/>
              <a:gd name="T81" fmla="*/ 0 h 1112"/>
              <a:gd name="T82" fmla="*/ 606 w 1121"/>
              <a:gd name="T83" fmla="*/ 100 h 1112"/>
              <a:gd name="T84" fmla="*/ 560 w 1121"/>
              <a:gd name="T85" fmla="*/ 97 h 1112"/>
              <a:gd name="T86" fmla="*/ 967 w 1121"/>
              <a:gd name="T87" fmla="*/ 556 h 1112"/>
              <a:gd name="T88" fmla="*/ 561 w 1121"/>
              <a:gd name="T89" fmla="*/ 962 h 1112"/>
              <a:gd name="T90" fmla="*/ 154 w 1121"/>
              <a:gd name="T91" fmla="*/ 556 h 1112"/>
              <a:gd name="T92" fmla="*/ 560 w 1121"/>
              <a:gd name="T93" fmla="*/ 150 h 1112"/>
              <a:gd name="T94" fmla="*/ 967 w 1121"/>
              <a:gd name="T95" fmla="*/ 556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21" h="1112">
                <a:moveTo>
                  <a:pt x="560" y="97"/>
                </a:moveTo>
                <a:cubicBezTo>
                  <a:pt x="545" y="97"/>
                  <a:pt x="530" y="98"/>
                  <a:pt x="515" y="100"/>
                </a:cubicBezTo>
                <a:cubicBezTo>
                  <a:pt x="457" y="0"/>
                  <a:pt x="457" y="0"/>
                  <a:pt x="457" y="0"/>
                </a:cubicBezTo>
                <a:cubicBezTo>
                  <a:pt x="317" y="45"/>
                  <a:pt x="317" y="45"/>
                  <a:pt x="317" y="45"/>
                </a:cubicBezTo>
                <a:cubicBezTo>
                  <a:pt x="329" y="160"/>
                  <a:pt x="329" y="160"/>
                  <a:pt x="329" y="160"/>
                </a:cubicBezTo>
                <a:cubicBezTo>
                  <a:pt x="303" y="176"/>
                  <a:pt x="278" y="194"/>
                  <a:pt x="255" y="214"/>
                </a:cubicBezTo>
                <a:cubicBezTo>
                  <a:pt x="150" y="167"/>
                  <a:pt x="150" y="167"/>
                  <a:pt x="150" y="167"/>
                </a:cubicBezTo>
                <a:cubicBezTo>
                  <a:pt x="63" y="286"/>
                  <a:pt x="63" y="286"/>
                  <a:pt x="63" y="286"/>
                </a:cubicBezTo>
                <a:cubicBezTo>
                  <a:pt x="141" y="372"/>
                  <a:pt x="141" y="372"/>
                  <a:pt x="141" y="372"/>
                </a:cubicBezTo>
                <a:cubicBezTo>
                  <a:pt x="129" y="399"/>
                  <a:pt x="119" y="428"/>
                  <a:pt x="113" y="459"/>
                </a:cubicBezTo>
                <a:cubicBezTo>
                  <a:pt x="0" y="483"/>
                  <a:pt x="0" y="483"/>
                  <a:pt x="0" y="483"/>
                </a:cubicBezTo>
                <a:cubicBezTo>
                  <a:pt x="0" y="630"/>
                  <a:pt x="0" y="630"/>
                  <a:pt x="0" y="630"/>
                </a:cubicBezTo>
                <a:cubicBezTo>
                  <a:pt x="113" y="654"/>
                  <a:pt x="113" y="654"/>
                  <a:pt x="113" y="654"/>
                </a:cubicBezTo>
                <a:cubicBezTo>
                  <a:pt x="119" y="684"/>
                  <a:pt x="129" y="713"/>
                  <a:pt x="141" y="740"/>
                </a:cubicBezTo>
                <a:cubicBezTo>
                  <a:pt x="64" y="826"/>
                  <a:pt x="64" y="826"/>
                  <a:pt x="64" y="826"/>
                </a:cubicBezTo>
                <a:cubicBezTo>
                  <a:pt x="150" y="945"/>
                  <a:pt x="150" y="945"/>
                  <a:pt x="150" y="945"/>
                </a:cubicBezTo>
                <a:cubicBezTo>
                  <a:pt x="256" y="898"/>
                  <a:pt x="256" y="898"/>
                  <a:pt x="256" y="898"/>
                </a:cubicBezTo>
                <a:cubicBezTo>
                  <a:pt x="279" y="919"/>
                  <a:pt x="303" y="936"/>
                  <a:pt x="330" y="952"/>
                </a:cubicBezTo>
                <a:cubicBezTo>
                  <a:pt x="318" y="1067"/>
                  <a:pt x="318" y="1067"/>
                  <a:pt x="318" y="1067"/>
                </a:cubicBezTo>
                <a:cubicBezTo>
                  <a:pt x="458" y="1112"/>
                  <a:pt x="458" y="1112"/>
                  <a:pt x="458" y="1112"/>
                </a:cubicBezTo>
                <a:cubicBezTo>
                  <a:pt x="515" y="1012"/>
                  <a:pt x="515" y="1012"/>
                  <a:pt x="515" y="1012"/>
                </a:cubicBezTo>
                <a:cubicBezTo>
                  <a:pt x="530" y="1014"/>
                  <a:pt x="546" y="1014"/>
                  <a:pt x="561" y="1014"/>
                </a:cubicBezTo>
                <a:cubicBezTo>
                  <a:pt x="576" y="1014"/>
                  <a:pt x="591" y="1014"/>
                  <a:pt x="607" y="1012"/>
                </a:cubicBezTo>
                <a:cubicBezTo>
                  <a:pt x="664" y="1112"/>
                  <a:pt x="664" y="1112"/>
                  <a:pt x="664" y="1112"/>
                </a:cubicBezTo>
                <a:cubicBezTo>
                  <a:pt x="804" y="1066"/>
                  <a:pt x="804" y="1066"/>
                  <a:pt x="804" y="1066"/>
                </a:cubicBezTo>
                <a:cubicBezTo>
                  <a:pt x="792" y="952"/>
                  <a:pt x="792" y="952"/>
                  <a:pt x="792" y="952"/>
                </a:cubicBezTo>
                <a:cubicBezTo>
                  <a:pt x="819" y="936"/>
                  <a:pt x="843" y="918"/>
                  <a:pt x="866" y="898"/>
                </a:cubicBezTo>
                <a:cubicBezTo>
                  <a:pt x="971" y="945"/>
                  <a:pt x="971" y="945"/>
                  <a:pt x="971" y="945"/>
                </a:cubicBezTo>
                <a:cubicBezTo>
                  <a:pt x="1058" y="826"/>
                  <a:pt x="1058" y="826"/>
                  <a:pt x="1058" y="826"/>
                </a:cubicBezTo>
                <a:cubicBezTo>
                  <a:pt x="981" y="740"/>
                  <a:pt x="981" y="740"/>
                  <a:pt x="981" y="740"/>
                </a:cubicBezTo>
                <a:cubicBezTo>
                  <a:pt x="993" y="712"/>
                  <a:pt x="1002" y="683"/>
                  <a:pt x="1009" y="653"/>
                </a:cubicBezTo>
                <a:cubicBezTo>
                  <a:pt x="1121" y="629"/>
                  <a:pt x="1121" y="629"/>
                  <a:pt x="1121" y="629"/>
                </a:cubicBezTo>
                <a:cubicBezTo>
                  <a:pt x="1121" y="482"/>
                  <a:pt x="1121" y="482"/>
                  <a:pt x="1121" y="482"/>
                </a:cubicBezTo>
                <a:cubicBezTo>
                  <a:pt x="1008" y="458"/>
                  <a:pt x="1008" y="458"/>
                  <a:pt x="1008" y="458"/>
                </a:cubicBezTo>
                <a:cubicBezTo>
                  <a:pt x="1002" y="428"/>
                  <a:pt x="993" y="399"/>
                  <a:pt x="980" y="371"/>
                </a:cubicBezTo>
                <a:cubicBezTo>
                  <a:pt x="1057" y="285"/>
                  <a:pt x="1057" y="285"/>
                  <a:pt x="1057" y="285"/>
                </a:cubicBezTo>
                <a:cubicBezTo>
                  <a:pt x="971" y="167"/>
                  <a:pt x="971" y="167"/>
                  <a:pt x="971" y="167"/>
                </a:cubicBezTo>
                <a:cubicBezTo>
                  <a:pt x="865" y="213"/>
                  <a:pt x="865" y="213"/>
                  <a:pt x="865" y="213"/>
                </a:cubicBezTo>
                <a:cubicBezTo>
                  <a:pt x="843" y="193"/>
                  <a:pt x="818" y="175"/>
                  <a:pt x="792" y="160"/>
                </a:cubicBezTo>
                <a:cubicBezTo>
                  <a:pt x="803" y="45"/>
                  <a:pt x="803" y="45"/>
                  <a:pt x="803" y="45"/>
                </a:cubicBezTo>
                <a:cubicBezTo>
                  <a:pt x="664" y="0"/>
                  <a:pt x="664" y="0"/>
                  <a:pt x="664" y="0"/>
                </a:cubicBezTo>
                <a:cubicBezTo>
                  <a:pt x="606" y="100"/>
                  <a:pt x="606" y="100"/>
                  <a:pt x="606" y="100"/>
                </a:cubicBezTo>
                <a:cubicBezTo>
                  <a:pt x="591" y="98"/>
                  <a:pt x="576" y="97"/>
                  <a:pt x="560" y="97"/>
                </a:cubicBezTo>
                <a:close/>
                <a:moveTo>
                  <a:pt x="967" y="556"/>
                </a:moveTo>
                <a:cubicBezTo>
                  <a:pt x="967" y="780"/>
                  <a:pt x="785" y="962"/>
                  <a:pt x="561" y="962"/>
                </a:cubicBezTo>
                <a:cubicBezTo>
                  <a:pt x="337" y="962"/>
                  <a:pt x="155" y="781"/>
                  <a:pt x="154" y="556"/>
                </a:cubicBezTo>
                <a:cubicBezTo>
                  <a:pt x="154" y="332"/>
                  <a:pt x="336" y="150"/>
                  <a:pt x="560" y="150"/>
                </a:cubicBezTo>
                <a:cubicBezTo>
                  <a:pt x="785" y="150"/>
                  <a:pt x="967" y="331"/>
                  <a:pt x="967" y="556"/>
                </a:cubicBezTo>
                <a:close/>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14" name="Freeform 11">
            <a:extLst>
              <a:ext uri="{FF2B5EF4-FFF2-40B4-BE49-F238E27FC236}">
                <a16:creationId xmlns:a16="http://schemas.microsoft.com/office/drawing/2014/main" id="{F2C4DC0C-E06D-4FF8-A80E-CA261AB58E66}"/>
              </a:ext>
            </a:extLst>
          </p:cNvPr>
          <p:cNvSpPr>
            <a:spLocks noEditPoints="1"/>
          </p:cNvSpPr>
          <p:nvPr/>
        </p:nvSpPr>
        <p:spPr bwMode="auto">
          <a:xfrm>
            <a:off x="4278337" y="3405073"/>
            <a:ext cx="1524195" cy="1521899"/>
          </a:xfrm>
          <a:custGeom>
            <a:avLst/>
            <a:gdLst>
              <a:gd name="T0" fmla="*/ 406 w 813"/>
              <a:gd name="T1" fmla="*/ 0 h 812"/>
              <a:gd name="T2" fmla="*/ 0 w 813"/>
              <a:gd name="T3" fmla="*/ 406 h 812"/>
              <a:gd name="T4" fmla="*/ 407 w 813"/>
              <a:gd name="T5" fmla="*/ 812 h 812"/>
              <a:gd name="T6" fmla="*/ 813 w 813"/>
              <a:gd name="T7" fmla="*/ 406 h 812"/>
              <a:gd name="T8" fmla="*/ 406 w 813"/>
              <a:gd name="T9" fmla="*/ 0 h 812"/>
              <a:gd name="T10" fmla="*/ 407 w 813"/>
              <a:gd name="T11" fmla="*/ 789 h 812"/>
              <a:gd name="T12" fmla="*/ 24 w 813"/>
              <a:gd name="T13" fmla="*/ 406 h 812"/>
              <a:gd name="T14" fmla="*/ 406 w 813"/>
              <a:gd name="T15" fmla="*/ 23 h 812"/>
              <a:gd name="T16" fmla="*/ 790 w 813"/>
              <a:gd name="T17" fmla="*/ 406 h 812"/>
              <a:gd name="T18" fmla="*/ 407 w 813"/>
              <a:gd name="T19" fmla="*/ 789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3" h="812">
                <a:moveTo>
                  <a:pt x="406" y="0"/>
                </a:moveTo>
                <a:cubicBezTo>
                  <a:pt x="182" y="0"/>
                  <a:pt x="0" y="182"/>
                  <a:pt x="0" y="406"/>
                </a:cubicBezTo>
                <a:cubicBezTo>
                  <a:pt x="1" y="631"/>
                  <a:pt x="183" y="812"/>
                  <a:pt x="407" y="812"/>
                </a:cubicBezTo>
                <a:cubicBezTo>
                  <a:pt x="631" y="812"/>
                  <a:pt x="813" y="630"/>
                  <a:pt x="813" y="406"/>
                </a:cubicBezTo>
                <a:cubicBezTo>
                  <a:pt x="813" y="181"/>
                  <a:pt x="631" y="0"/>
                  <a:pt x="406" y="0"/>
                </a:cubicBezTo>
                <a:close/>
                <a:moveTo>
                  <a:pt x="407" y="789"/>
                </a:moveTo>
                <a:cubicBezTo>
                  <a:pt x="195" y="789"/>
                  <a:pt x="24" y="618"/>
                  <a:pt x="24" y="406"/>
                </a:cubicBezTo>
                <a:cubicBezTo>
                  <a:pt x="23" y="195"/>
                  <a:pt x="195" y="23"/>
                  <a:pt x="406" y="23"/>
                </a:cubicBezTo>
                <a:cubicBezTo>
                  <a:pt x="618" y="23"/>
                  <a:pt x="789" y="194"/>
                  <a:pt x="790" y="406"/>
                </a:cubicBezTo>
                <a:cubicBezTo>
                  <a:pt x="790" y="617"/>
                  <a:pt x="618" y="789"/>
                  <a:pt x="407" y="789"/>
                </a:cubicBezTo>
                <a:close/>
              </a:path>
            </a:pathLst>
          </a:custGeom>
          <a:solidFill>
            <a:srgbClr val="44546A">
              <a:lumMod val="20000"/>
              <a:lumOff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15" name="Freeform 12">
            <a:extLst>
              <a:ext uri="{FF2B5EF4-FFF2-40B4-BE49-F238E27FC236}">
                <a16:creationId xmlns:a16="http://schemas.microsoft.com/office/drawing/2014/main" id="{B8F9D712-6B15-4EE6-988E-C73C0B5AB62B}"/>
              </a:ext>
            </a:extLst>
          </p:cNvPr>
          <p:cNvSpPr>
            <a:spLocks noEditPoints="1"/>
          </p:cNvSpPr>
          <p:nvPr/>
        </p:nvSpPr>
        <p:spPr bwMode="auto">
          <a:xfrm>
            <a:off x="5506417" y="2109276"/>
            <a:ext cx="1562071" cy="1548298"/>
          </a:xfrm>
          <a:custGeom>
            <a:avLst/>
            <a:gdLst>
              <a:gd name="T0" fmla="*/ 417 w 833"/>
              <a:gd name="T1" fmla="*/ 73 h 826"/>
              <a:gd name="T2" fmla="*/ 383 w 833"/>
              <a:gd name="T3" fmla="*/ 74 h 826"/>
              <a:gd name="T4" fmla="*/ 340 w 833"/>
              <a:gd name="T5" fmla="*/ 0 h 826"/>
              <a:gd name="T6" fmla="*/ 236 w 833"/>
              <a:gd name="T7" fmla="*/ 34 h 826"/>
              <a:gd name="T8" fmla="*/ 245 w 833"/>
              <a:gd name="T9" fmla="*/ 119 h 826"/>
              <a:gd name="T10" fmla="*/ 190 w 833"/>
              <a:gd name="T11" fmla="*/ 159 h 826"/>
              <a:gd name="T12" fmla="*/ 112 w 833"/>
              <a:gd name="T13" fmla="*/ 124 h 826"/>
              <a:gd name="T14" fmla="*/ 48 w 833"/>
              <a:gd name="T15" fmla="*/ 213 h 826"/>
              <a:gd name="T16" fmla="*/ 105 w 833"/>
              <a:gd name="T17" fmla="*/ 276 h 826"/>
              <a:gd name="T18" fmla="*/ 84 w 833"/>
              <a:gd name="T19" fmla="*/ 341 h 826"/>
              <a:gd name="T20" fmla="*/ 0 w 833"/>
              <a:gd name="T21" fmla="*/ 359 h 826"/>
              <a:gd name="T22" fmla="*/ 1 w 833"/>
              <a:gd name="T23" fmla="*/ 468 h 826"/>
              <a:gd name="T24" fmla="*/ 84 w 833"/>
              <a:gd name="T25" fmla="*/ 486 h 826"/>
              <a:gd name="T26" fmla="*/ 105 w 833"/>
              <a:gd name="T27" fmla="*/ 550 h 826"/>
              <a:gd name="T28" fmla="*/ 48 w 833"/>
              <a:gd name="T29" fmla="*/ 614 h 826"/>
              <a:gd name="T30" fmla="*/ 112 w 833"/>
              <a:gd name="T31" fmla="*/ 702 h 826"/>
              <a:gd name="T32" fmla="*/ 191 w 833"/>
              <a:gd name="T33" fmla="*/ 667 h 826"/>
              <a:gd name="T34" fmla="*/ 245 w 833"/>
              <a:gd name="T35" fmla="*/ 707 h 826"/>
              <a:gd name="T36" fmla="*/ 237 w 833"/>
              <a:gd name="T37" fmla="*/ 792 h 826"/>
              <a:gd name="T38" fmla="*/ 340 w 833"/>
              <a:gd name="T39" fmla="*/ 826 h 826"/>
              <a:gd name="T40" fmla="*/ 383 w 833"/>
              <a:gd name="T41" fmla="*/ 752 h 826"/>
              <a:gd name="T42" fmla="*/ 417 w 833"/>
              <a:gd name="T43" fmla="*/ 753 h 826"/>
              <a:gd name="T44" fmla="*/ 451 w 833"/>
              <a:gd name="T45" fmla="*/ 752 h 826"/>
              <a:gd name="T46" fmla="*/ 494 w 833"/>
              <a:gd name="T47" fmla="*/ 826 h 826"/>
              <a:gd name="T48" fmla="*/ 598 w 833"/>
              <a:gd name="T49" fmla="*/ 792 h 826"/>
              <a:gd name="T50" fmla="*/ 589 w 833"/>
              <a:gd name="T51" fmla="*/ 707 h 826"/>
              <a:gd name="T52" fmla="*/ 644 w 833"/>
              <a:gd name="T53" fmla="*/ 667 h 826"/>
              <a:gd name="T54" fmla="*/ 722 w 833"/>
              <a:gd name="T55" fmla="*/ 702 h 826"/>
              <a:gd name="T56" fmla="*/ 786 w 833"/>
              <a:gd name="T57" fmla="*/ 613 h 826"/>
              <a:gd name="T58" fmla="*/ 729 w 833"/>
              <a:gd name="T59" fmla="*/ 550 h 826"/>
              <a:gd name="T60" fmla="*/ 750 w 833"/>
              <a:gd name="T61" fmla="*/ 485 h 826"/>
              <a:gd name="T62" fmla="*/ 833 w 833"/>
              <a:gd name="T63" fmla="*/ 467 h 826"/>
              <a:gd name="T64" fmla="*/ 833 w 833"/>
              <a:gd name="T65" fmla="*/ 358 h 826"/>
              <a:gd name="T66" fmla="*/ 750 w 833"/>
              <a:gd name="T67" fmla="*/ 340 h 826"/>
              <a:gd name="T68" fmla="*/ 729 w 833"/>
              <a:gd name="T69" fmla="*/ 276 h 826"/>
              <a:gd name="T70" fmla="*/ 786 w 833"/>
              <a:gd name="T71" fmla="*/ 212 h 826"/>
              <a:gd name="T72" fmla="*/ 722 w 833"/>
              <a:gd name="T73" fmla="*/ 124 h 826"/>
              <a:gd name="T74" fmla="*/ 643 w 833"/>
              <a:gd name="T75" fmla="*/ 159 h 826"/>
              <a:gd name="T76" fmla="*/ 589 w 833"/>
              <a:gd name="T77" fmla="*/ 119 h 826"/>
              <a:gd name="T78" fmla="*/ 597 w 833"/>
              <a:gd name="T79" fmla="*/ 34 h 826"/>
              <a:gd name="T80" fmla="*/ 494 w 833"/>
              <a:gd name="T81" fmla="*/ 0 h 826"/>
              <a:gd name="T82" fmla="*/ 451 w 833"/>
              <a:gd name="T83" fmla="*/ 74 h 826"/>
              <a:gd name="T84" fmla="*/ 417 w 833"/>
              <a:gd name="T85" fmla="*/ 73 h 826"/>
              <a:gd name="T86" fmla="*/ 719 w 833"/>
              <a:gd name="T87" fmla="*/ 413 h 826"/>
              <a:gd name="T88" fmla="*/ 417 w 833"/>
              <a:gd name="T89" fmla="*/ 715 h 826"/>
              <a:gd name="T90" fmla="*/ 115 w 833"/>
              <a:gd name="T91" fmla="*/ 413 h 826"/>
              <a:gd name="T92" fmla="*/ 417 w 833"/>
              <a:gd name="T93" fmla="*/ 111 h 826"/>
              <a:gd name="T94" fmla="*/ 719 w 833"/>
              <a:gd name="T95" fmla="*/ 413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3" h="826">
                <a:moveTo>
                  <a:pt x="417" y="73"/>
                </a:moveTo>
                <a:cubicBezTo>
                  <a:pt x="405" y="73"/>
                  <a:pt x="394" y="73"/>
                  <a:pt x="383" y="74"/>
                </a:cubicBezTo>
                <a:cubicBezTo>
                  <a:pt x="340" y="0"/>
                  <a:pt x="340" y="0"/>
                  <a:pt x="340" y="0"/>
                </a:cubicBezTo>
                <a:cubicBezTo>
                  <a:pt x="236" y="34"/>
                  <a:pt x="236" y="34"/>
                  <a:pt x="236" y="34"/>
                </a:cubicBezTo>
                <a:cubicBezTo>
                  <a:pt x="245" y="119"/>
                  <a:pt x="245" y="119"/>
                  <a:pt x="245" y="119"/>
                </a:cubicBezTo>
                <a:cubicBezTo>
                  <a:pt x="225" y="131"/>
                  <a:pt x="207" y="144"/>
                  <a:pt x="190" y="159"/>
                </a:cubicBezTo>
                <a:cubicBezTo>
                  <a:pt x="112" y="124"/>
                  <a:pt x="112" y="124"/>
                  <a:pt x="112" y="124"/>
                </a:cubicBezTo>
                <a:cubicBezTo>
                  <a:pt x="48" y="213"/>
                  <a:pt x="48" y="213"/>
                  <a:pt x="48" y="213"/>
                </a:cubicBezTo>
                <a:cubicBezTo>
                  <a:pt x="105" y="276"/>
                  <a:pt x="105" y="276"/>
                  <a:pt x="105" y="276"/>
                </a:cubicBezTo>
                <a:cubicBezTo>
                  <a:pt x="96" y="297"/>
                  <a:pt x="89" y="318"/>
                  <a:pt x="84" y="341"/>
                </a:cubicBezTo>
                <a:cubicBezTo>
                  <a:pt x="0" y="359"/>
                  <a:pt x="0" y="359"/>
                  <a:pt x="0" y="359"/>
                </a:cubicBezTo>
                <a:cubicBezTo>
                  <a:pt x="1" y="468"/>
                  <a:pt x="1" y="468"/>
                  <a:pt x="1" y="468"/>
                </a:cubicBezTo>
                <a:cubicBezTo>
                  <a:pt x="84" y="486"/>
                  <a:pt x="84" y="486"/>
                  <a:pt x="84" y="486"/>
                </a:cubicBezTo>
                <a:cubicBezTo>
                  <a:pt x="89" y="508"/>
                  <a:pt x="96" y="529"/>
                  <a:pt x="105" y="550"/>
                </a:cubicBezTo>
                <a:cubicBezTo>
                  <a:pt x="48" y="614"/>
                  <a:pt x="48" y="614"/>
                  <a:pt x="48" y="614"/>
                </a:cubicBezTo>
                <a:cubicBezTo>
                  <a:pt x="112" y="702"/>
                  <a:pt x="112" y="702"/>
                  <a:pt x="112" y="702"/>
                </a:cubicBezTo>
                <a:cubicBezTo>
                  <a:pt x="191" y="667"/>
                  <a:pt x="191" y="667"/>
                  <a:pt x="191" y="667"/>
                </a:cubicBezTo>
                <a:cubicBezTo>
                  <a:pt x="208" y="682"/>
                  <a:pt x="226" y="695"/>
                  <a:pt x="245" y="707"/>
                </a:cubicBezTo>
                <a:cubicBezTo>
                  <a:pt x="237" y="792"/>
                  <a:pt x="237" y="792"/>
                  <a:pt x="237" y="792"/>
                </a:cubicBezTo>
                <a:cubicBezTo>
                  <a:pt x="340" y="826"/>
                  <a:pt x="340" y="826"/>
                  <a:pt x="340" y="826"/>
                </a:cubicBezTo>
                <a:cubicBezTo>
                  <a:pt x="383" y="752"/>
                  <a:pt x="383" y="752"/>
                  <a:pt x="383" y="752"/>
                </a:cubicBezTo>
                <a:cubicBezTo>
                  <a:pt x="395" y="753"/>
                  <a:pt x="406" y="753"/>
                  <a:pt x="417" y="753"/>
                </a:cubicBezTo>
                <a:cubicBezTo>
                  <a:pt x="429" y="753"/>
                  <a:pt x="440" y="753"/>
                  <a:pt x="451" y="752"/>
                </a:cubicBezTo>
                <a:cubicBezTo>
                  <a:pt x="494" y="826"/>
                  <a:pt x="494" y="826"/>
                  <a:pt x="494" y="826"/>
                </a:cubicBezTo>
                <a:cubicBezTo>
                  <a:pt x="598" y="792"/>
                  <a:pt x="598" y="792"/>
                  <a:pt x="598" y="792"/>
                </a:cubicBezTo>
                <a:cubicBezTo>
                  <a:pt x="589" y="707"/>
                  <a:pt x="589" y="707"/>
                  <a:pt x="589" y="707"/>
                </a:cubicBezTo>
                <a:cubicBezTo>
                  <a:pt x="609" y="695"/>
                  <a:pt x="627" y="682"/>
                  <a:pt x="644" y="667"/>
                </a:cubicBezTo>
                <a:cubicBezTo>
                  <a:pt x="722" y="702"/>
                  <a:pt x="722" y="702"/>
                  <a:pt x="722" y="702"/>
                </a:cubicBezTo>
                <a:cubicBezTo>
                  <a:pt x="786" y="613"/>
                  <a:pt x="786" y="613"/>
                  <a:pt x="786" y="613"/>
                </a:cubicBezTo>
                <a:cubicBezTo>
                  <a:pt x="729" y="550"/>
                  <a:pt x="729" y="550"/>
                  <a:pt x="729" y="550"/>
                </a:cubicBezTo>
                <a:cubicBezTo>
                  <a:pt x="738" y="529"/>
                  <a:pt x="745" y="508"/>
                  <a:pt x="750" y="485"/>
                </a:cubicBezTo>
                <a:cubicBezTo>
                  <a:pt x="833" y="467"/>
                  <a:pt x="833" y="467"/>
                  <a:pt x="833" y="467"/>
                </a:cubicBezTo>
                <a:cubicBezTo>
                  <a:pt x="833" y="358"/>
                  <a:pt x="833" y="358"/>
                  <a:pt x="833" y="358"/>
                </a:cubicBezTo>
                <a:cubicBezTo>
                  <a:pt x="750" y="340"/>
                  <a:pt x="750" y="340"/>
                  <a:pt x="750" y="340"/>
                </a:cubicBezTo>
                <a:cubicBezTo>
                  <a:pt x="745" y="318"/>
                  <a:pt x="738" y="296"/>
                  <a:pt x="729" y="276"/>
                </a:cubicBezTo>
                <a:cubicBezTo>
                  <a:pt x="786" y="212"/>
                  <a:pt x="786" y="212"/>
                  <a:pt x="786" y="212"/>
                </a:cubicBezTo>
                <a:cubicBezTo>
                  <a:pt x="722" y="124"/>
                  <a:pt x="722" y="124"/>
                  <a:pt x="722" y="124"/>
                </a:cubicBezTo>
                <a:cubicBezTo>
                  <a:pt x="643" y="159"/>
                  <a:pt x="643" y="159"/>
                  <a:pt x="643" y="159"/>
                </a:cubicBezTo>
                <a:cubicBezTo>
                  <a:pt x="626" y="144"/>
                  <a:pt x="608" y="130"/>
                  <a:pt x="589" y="119"/>
                </a:cubicBezTo>
                <a:cubicBezTo>
                  <a:pt x="597" y="34"/>
                  <a:pt x="597" y="34"/>
                  <a:pt x="597" y="34"/>
                </a:cubicBezTo>
                <a:cubicBezTo>
                  <a:pt x="494" y="0"/>
                  <a:pt x="494" y="0"/>
                  <a:pt x="494" y="0"/>
                </a:cubicBezTo>
                <a:cubicBezTo>
                  <a:pt x="451" y="74"/>
                  <a:pt x="451" y="74"/>
                  <a:pt x="451" y="74"/>
                </a:cubicBezTo>
                <a:cubicBezTo>
                  <a:pt x="440" y="73"/>
                  <a:pt x="428" y="73"/>
                  <a:pt x="417" y="73"/>
                </a:cubicBezTo>
                <a:close/>
                <a:moveTo>
                  <a:pt x="719" y="413"/>
                </a:moveTo>
                <a:cubicBezTo>
                  <a:pt x="719" y="579"/>
                  <a:pt x="584" y="714"/>
                  <a:pt x="417" y="715"/>
                </a:cubicBezTo>
                <a:cubicBezTo>
                  <a:pt x="251" y="715"/>
                  <a:pt x="115" y="580"/>
                  <a:pt x="115" y="413"/>
                </a:cubicBezTo>
                <a:cubicBezTo>
                  <a:pt x="115" y="247"/>
                  <a:pt x="250" y="111"/>
                  <a:pt x="417" y="111"/>
                </a:cubicBezTo>
                <a:cubicBezTo>
                  <a:pt x="583" y="111"/>
                  <a:pt x="718" y="246"/>
                  <a:pt x="719" y="413"/>
                </a:cubicBezTo>
                <a:close/>
              </a:path>
            </a:pathLst>
          </a:cu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lang="en-US" sz="1600" kern="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16" name="Freeform 13">
            <a:extLst>
              <a:ext uri="{FF2B5EF4-FFF2-40B4-BE49-F238E27FC236}">
                <a16:creationId xmlns:a16="http://schemas.microsoft.com/office/drawing/2014/main" id="{A5FDA69B-6B7E-450F-A6DC-B94E8DD8C854}"/>
              </a:ext>
            </a:extLst>
          </p:cNvPr>
          <p:cNvSpPr>
            <a:spLocks noEditPoints="1"/>
          </p:cNvSpPr>
          <p:nvPr/>
        </p:nvSpPr>
        <p:spPr bwMode="auto">
          <a:xfrm>
            <a:off x="5722192" y="2317017"/>
            <a:ext cx="1132817" cy="1132817"/>
          </a:xfrm>
          <a:custGeom>
            <a:avLst/>
            <a:gdLst>
              <a:gd name="T0" fmla="*/ 302 w 604"/>
              <a:gd name="T1" fmla="*/ 0 h 604"/>
              <a:gd name="T2" fmla="*/ 0 w 604"/>
              <a:gd name="T3" fmla="*/ 302 h 604"/>
              <a:gd name="T4" fmla="*/ 302 w 604"/>
              <a:gd name="T5" fmla="*/ 604 h 604"/>
              <a:gd name="T6" fmla="*/ 604 w 604"/>
              <a:gd name="T7" fmla="*/ 302 h 604"/>
              <a:gd name="T8" fmla="*/ 302 w 604"/>
              <a:gd name="T9" fmla="*/ 0 h 604"/>
              <a:gd name="T10" fmla="*/ 302 w 604"/>
              <a:gd name="T11" fmla="*/ 586 h 604"/>
              <a:gd name="T12" fmla="*/ 18 w 604"/>
              <a:gd name="T13" fmla="*/ 302 h 604"/>
              <a:gd name="T14" fmla="*/ 302 w 604"/>
              <a:gd name="T15" fmla="*/ 18 h 604"/>
              <a:gd name="T16" fmla="*/ 586 w 604"/>
              <a:gd name="T17" fmla="*/ 302 h 604"/>
              <a:gd name="T18" fmla="*/ 302 w 604"/>
              <a:gd name="T19" fmla="*/ 58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4" h="604">
                <a:moveTo>
                  <a:pt x="302" y="0"/>
                </a:moveTo>
                <a:cubicBezTo>
                  <a:pt x="135" y="0"/>
                  <a:pt x="0" y="136"/>
                  <a:pt x="0" y="302"/>
                </a:cubicBezTo>
                <a:cubicBezTo>
                  <a:pt x="0" y="469"/>
                  <a:pt x="136" y="604"/>
                  <a:pt x="302" y="604"/>
                </a:cubicBezTo>
                <a:cubicBezTo>
                  <a:pt x="469" y="603"/>
                  <a:pt x="604" y="468"/>
                  <a:pt x="604" y="302"/>
                </a:cubicBezTo>
                <a:cubicBezTo>
                  <a:pt x="603" y="135"/>
                  <a:pt x="468" y="0"/>
                  <a:pt x="302" y="0"/>
                </a:cubicBezTo>
                <a:close/>
                <a:moveTo>
                  <a:pt x="302" y="586"/>
                </a:moveTo>
                <a:cubicBezTo>
                  <a:pt x="145" y="586"/>
                  <a:pt x="18" y="459"/>
                  <a:pt x="18" y="302"/>
                </a:cubicBezTo>
                <a:cubicBezTo>
                  <a:pt x="17" y="145"/>
                  <a:pt x="145" y="18"/>
                  <a:pt x="302" y="18"/>
                </a:cubicBezTo>
                <a:cubicBezTo>
                  <a:pt x="459" y="17"/>
                  <a:pt x="586" y="145"/>
                  <a:pt x="586" y="302"/>
                </a:cubicBezTo>
                <a:cubicBezTo>
                  <a:pt x="586" y="459"/>
                  <a:pt x="459" y="586"/>
                  <a:pt x="302" y="586"/>
                </a:cubicBezTo>
                <a:close/>
              </a:path>
            </a:pathLst>
          </a:custGeom>
          <a:solidFill>
            <a:srgbClr val="44546A">
              <a:lumMod val="20000"/>
              <a:lumOff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17" name="Freeform 14">
            <a:extLst>
              <a:ext uri="{FF2B5EF4-FFF2-40B4-BE49-F238E27FC236}">
                <a16:creationId xmlns:a16="http://schemas.microsoft.com/office/drawing/2014/main" id="{52D5703B-F38A-417A-93C7-E7A66C5A8328}"/>
              </a:ext>
            </a:extLst>
          </p:cNvPr>
          <p:cNvSpPr>
            <a:spLocks noEditPoints="1"/>
          </p:cNvSpPr>
          <p:nvPr/>
        </p:nvSpPr>
        <p:spPr bwMode="auto">
          <a:xfrm>
            <a:off x="6099798" y="3793007"/>
            <a:ext cx="1290058" cy="1278579"/>
          </a:xfrm>
          <a:custGeom>
            <a:avLst/>
            <a:gdLst>
              <a:gd name="T0" fmla="*/ 344 w 688"/>
              <a:gd name="T1" fmla="*/ 60 h 682"/>
              <a:gd name="T2" fmla="*/ 316 w 688"/>
              <a:gd name="T3" fmla="*/ 61 h 682"/>
              <a:gd name="T4" fmla="*/ 281 w 688"/>
              <a:gd name="T5" fmla="*/ 0 h 682"/>
              <a:gd name="T6" fmla="*/ 195 w 688"/>
              <a:gd name="T7" fmla="*/ 28 h 682"/>
              <a:gd name="T8" fmla="*/ 202 w 688"/>
              <a:gd name="T9" fmla="*/ 98 h 682"/>
              <a:gd name="T10" fmla="*/ 157 w 688"/>
              <a:gd name="T11" fmla="*/ 131 h 682"/>
              <a:gd name="T12" fmla="*/ 93 w 688"/>
              <a:gd name="T13" fmla="*/ 103 h 682"/>
              <a:gd name="T14" fmla="*/ 40 w 688"/>
              <a:gd name="T15" fmla="*/ 175 h 682"/>
              <a:gd name="T16" fmla="*/ 87 w 688"/>
              <a:gd name="T17" fmla="*/ 228 h 682"/>
              <a:gd name="T18" fmla="*/ 70 w 688"/>
              <a:gd name="T19" fmla="*/ 281 h 682"/>
              <a:gd name="T20" fmla="*/ 0 w 688"/>
              <a:gd name="T21" fmla="*/ 296 h 682"/>
              <a:gd name="T22" fmla="*/ 1 w 688"/>
              <a:gd name="T23" fmla="*/ 386 h 682"/>
              <a:gd name="T24" fmla="*/ 70 w 688"/>
              <a:gd name="T25" fmla="*/ 401 h 682"/>
              <a:gd name="T26" fmla="*/ 87 w 688"/>
              <a:gd name="T27" fmla="*/ 454 h 682"/>
              <a:gd name="T28" fmla="*/ 40 w 688"/>
              <a:gd name="T29" fmla="*/ 507 h 682"/>
              <a:gd name="T30" fmla="*/ 93 w 688"/>
              <a:gd name="T31" fmla="*/ 580 h 682"/>
              <a:gd name="T32" fmla="*/ 158 w 688"/>
              <a:gd name="T33" fmla="*/ 551 h 682"/>
              <a:gd name="T34" fmla="*/ 203 w 688"/>
              <a:gd name="T35" fmla="*/ 584 h 682"/>
              <a:gd name="T36" fmla="*/ 195 w 688"/>
              <a:gd name="T37" fmla="*/ 654 h 682"/>
              <a:gd name="T38" fmla="*/ 281 w 688"/>
              <a:gd name="T39" fmla="*/ 682 h 682"/>
              <a:gd name="T40" fmla="*/ 317 w 688"/>
              <a:gd name="T41" fmla="*/ 621 h 682"/>
              <a:gd name="T42" fmla="*/ 345 w 688"/>
              <a:gd name="T43" fmla="*/ 622 h 682"/>
              <a:gd name="T44" fmla="*/ 373 w 688"/>
              <a:gd name="T45" fmla="*/ 621 h 682"/>
              <a:gd name="T46" fmla="*/ 408 w 688"/>
              <a:gd name="T47" fmla="*/ 682 h 682"/>
              <a:gd name="T48" fmla="*/ 494 w 688"/>
              <a:gd name="T49" fmla="*/ 654 h 682"/>
              <a:gd name="T50" fmla="*/ 486 w 688"/>
              <a:gd name="T51" fmla="*/ 584 h 682"/>
              <a:gd name="T52" fmla="*/ 531 w 688"/>
              <a:gd name="T53" fmla="*/ 551 h 682"/>
              <a:gd name="T54" fmla="*/ 596 w 688"/>
              <a:gd name="T55" fmla="*/ 579 h 682"/>
              <a:gd name="T56" fmla="*/ 649 w 688"/>
              <a:gd name="T57" fmla="*/ 506 h 682"/>
              <a:gd name="T58" fmla="*/ 602 w 688"/>
              <a:gd name="T59" fmla="*/ 454 h 682"/>
              <a:gd name="T60" fmla="*/ 619 w 688"/>
              <a:gd name="T61" fmla="*/ 401 h 682"/>
              <a:gd name="T62" fmla="*/ 688 w 688"/>
              <a:gd name="T63" fmla="*/ 386 h 682"/>
              <a:gd name="T64" fmla="*/ 688 w 688"/>
              <a:gd name="T65" fmla="*/ 296 h 682"/>
              <a:gd name="T66" fmla="*/ 619 w 688"/>
              <a:gd name="T67" fmla="*/ 281 h 682"/>
              <a:gd name="T68" fmla="*/ 602 w 688"/>
              <a:gd name="T69" fmla="*/ 228 h 682"/>
              <a:gd name="T70" fmla="*/ 649 w 688"/>
              <a:gd name="T71" fmla="*/ 175 h 682"/>
              <a:gd name="T72" fmla="*/ 596 w 688"/>
              <a:gd name="T73" fmla="*/ 102 h 682"/>
              <a:gd name="T74" fmla="*/ 531 w 688"/>
              <a:gd name="T75" fmla="*/ 131 h 682"/>
              <a:gd name="T76" fmla="*/ 486 w 688"/>
              <a:gd name="T77" fmla="*/ 98 h 682"/>
              <a:gd name="T78" fmla="*/ 493 w 688"/>
              <a:gd name="T79" fmla="*/ 28 h 682"/>
              <a:gd name="T80" fmla="*/ 408 w 688"/>
              <a:gd name="T81" fmla="*/ 0 h 682"/>
              <a:gd name="T82" fmla="*/ 372 w 688"/>
              <a:gd name="T83" fmla="*/ 61 h 682"/>
              <a:gd name="T84" fmla="*/ 344 w 688"/>
              <a:gd name="T85" fmla="*/ 60 h 682"/>
              <a:gd name="T86" fmla="*/ 593 w 688"/>
              <a:gd name="T87" fmla="*/ 341 h 682"/>
              <a:gd name="T88" fmla="*/ 345 w 688"/>
              <a:gd name="T89" fmla="*/ 590 h 682"/>
              <a:gd name="T90" fmla="*/ 95 w 688"/>
              <a:gd name="T91" fmla="*/ 341 h 682"/>
              <a:gd name="T92" fmla="*/ 344 w 688"/>
              <a:gd name="T93" fmla="*/ 92 h 682"/>
              <a:gd name="T94" fmla="*/ 593 w 688"/>
              <a:gd name="T95" fmla="*/ 3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88" h="682">
                <a:moveTo>
                  <a:pt x="344" y="60"/>
                </a:moveTo>
                <a:cubicBezTo>
                  <a:pt x="335" y="60"/>
                  <a:pt x="325" y="60"/>
                  <a:pt x="316" y="61"/>
                </a:cubicBezTo>
                <a:cubicBezTo>
                  <a:pt x="281" y="0"/>
                  <a:pt x="281" y="0"/>
                  <a:pt x="281" y="0"/>
                </a:cubicBezTo>
                <a:cubicBezTo>
                  <a:pt x="195" y="28"/>
                  <a:pt x="195" y="28"/>
                  <a:pt x="195" y="28"/>
                </a:cubicBezTo>
                <a:cubicBezTo>
                  <a:pt x="202" y="98"/>
                  <a:pt x="202" y="98"/>
                  <a:pt x="202" y="98"/>
                </a:cubicBezTo>
                <a:cubicBezTo>
                  <a:pt x="186" y="108"/>
                  <a:pt x="171" y="119"/>
                  <a:pt x="157" y="131"/>
                </a:cubicBezTo>
                <a:cubicBezTo>
                  <a:pt x="93" y="103"/>
                  <a:pt x="93" y="103"/>
                  <a:pt x="93" y="103"/>
                </a:cubicBezTo>
                <a:cubicBezTo>
                  <a:pt x="40" y="175"/>
                  <a:pt x="40" y="175"/>
                  <a:pt x="40" y="175"/>
                </a:cubicBezTo>
                <a:cubicBezTo>
                  <a:pt x="87" y="228"/>
                  <a:pt x="87" y="228"/>
                  <a:pt x="87" y="228"/>
                </a:cubicBezTo>
                <a:cubicBezTo>
                  <a:pt x="79" y="245"/>
                  <a:pt x="74" y="263"/>
                  <a:pt x="70" y="281"/>
                </a:cubicBezTo>
                <a:cubicBezTo>
                  <a:pt x="0" y="296"/>
                  <a:pt x="0" y="296"/>
                  <a:pt x="0" y="296"/>
                </a:cubicBezTo>
                <a:cubicBezTo>
                  <a:pt x="1" y="386"/>
                  <a:pt x="1" y="386"/>
                  <a:pt x="1" y="386"/>
                </a:cubicBezTo>
                <a:cubicBezTo>
                  <a:pt x="70" y="401"/>
                  <a:pt x="70" y="401"/>
                  <a:pt x="70" y="401"/>
                </a:cubicBezTo>
                <a:cubicBezTo>
                  <a:pt x="74" y="419"/>
                  <a:pt x="80" y="437"/>
                  <a:pt x="87" y="454"/>
                </a:cubicBezTo>
                <a:cubicBezTo>
                  <a:pt x="40" y="507"/>
                  <a:pt x="40" y="507"/>
                  <a:pt x="40" y="507"/>
                </a:cubicBezTo>
                <a:cubicBezTo>
                  <a:pt x="93" y="580"/>
                  <a:pt x="93" y="580"/>
                  <a:pt x="93" y="580"/>
                </a:cubicBezTo>
                <a:cubicBezTo>
                  <a:pt x="158" y="551"/>
                  <a:pt x="158" y="551"/>
                  <a:pt x="158" y="551"/>
                </a:cubicBezTo>
                <a:cubicBezTo>
                  <a:pt x="171" y="563"/>
                  <a:pt x="187" y="574"/>
                  <a:pt x="203" y="584"/>
                </a:cubicBezTo>
                <a:cubicBezTo>
                  <a:pt x="195" y="654"/>
                  <a:pt x="195" y="654"/>
                  <a:pt x="195" y="654"/>
                </a:cubicBezTo>
                <a:cubicBezTo>
                  <a:pt x="281" y="682"/>
                  <a:pt x="281" y="682"/>
                  <a:pt x="281" y="682"/>
                </a:cubicBezTo>
                <a:cubicBezTo>
                  <a:pt x="317" y="621"/>
                  <a:pt x="317" y="621"/>
                  <a:pt x="317" y="621"/>
                </a:cubicBezTo>
                <a:cubicBezTo>
                  <a:pt x="326" y="622"/>
                  <a:pt x="335" y="622"/>
                  <a:pt x="345" y="622"/>
                </a:cubicBezTo>
                <a:cubicBezTo>
                  <a:pt x="354" y="622"/>
                  <a:pt x="363" y="622"/>
                  <a:pt x="373" y="621"/>
                </a:cubicBezTo>
                <a:cubicBezTo>
                  <a:pt x="408" y="682"/>
                  <a:pt x="408" y="682"/>
                  <a:pt x="408" y="682"/>
                </a:cubicBezTo>
                <a:cubicBezTo>
                  <a:pt x="494" y="654"/>
                  <a:pt x="494" y="654"/>
                  <a:pt x="494" y="654"/>
                </a:cubicBezTo>
                <a:cubicBezTo>
                  <a:pt x="486" y="584"/>
                  <a:pt x="486" y="584"/>
                  <a:pt x="486" y="584"/>
                </a:cubicBezTo>
                <a:cubicBezTo>
                  <a:pt x="503" y="574"/>
                  <a:pt x="518" y="563"/>
                  <a:pt x="531" y="551"/>
                </a:cubicBezTo>
                <a:cubicBezTo>
                  <a:pt x="596" y="579"/>
                  <a:pt x="596" y="579"/>
                  <a:pt x="596" y="579"/>
                </a:cubicBezTo>
                <a:cubicBezTo>
                  <a:pt x="649" y="506"/>
                  <a:pt x="649" y="506"/>
                  <a:pt x="649" y="506"/>
                </a:cubicBezTo>
                <a:cubicBezTo>
                  <a:pt x="602" y="454"/>
                  <a:pt x="602" y="454"/>
                  <a:pt x="602" y="454"/>
                </a:cubicBezTo>
                <a:cubicBezTo>
                  <a:pt x="609" y="437"/>
                  <a:pt x="615" y="419"/>
                  <a:pt x="619" y="401"/>
                </a:cubicBezTo>
                <a:cubicBezTo>
                  <a:pt x="688" y="386"/>
                  <a:pt x="688" y="386"/>
                  <a:pt x="688" y="386"/>
                </a:cubicBezTo>
                <a:cubicBezTo>
                  <a:pt x="688" y="296"/>
                  <a:pt x="688" y="296"/>
                  <a:pt x="688" y="296"/>
                </a:cubicBezTo>
                <a:cubicBezTo>
                  <a:pt x="619" y="281"/>
                  <a:pt x="619" y="281"/>
                  <a:pt x="619" y="281"/>
                </a:cubicBezTo>
                <a:cubicBezTo>
                  <a:pt x="615" y="262"/>
                  <a:pt x="609" y="245"/>
                  <a:pt x="602" y="228"/>
                </a:cubicBezTo>
                <a:cubicBezTo>
                  <a:pt x="649" y="175"/>
                  <a:pt x="649" y="175"/>
                  <a:pt x="649" y="175"/>
                </a:cubicBezTo>
                <a:cubicBezTo>
                  <a:pt x="596" y="102"/>
                  <a:pt x="596" y="102"/>
                  <a:pt x="596" y="102"/>
                </a:cubicBezTo>
                <a:cubicBezTo>
                  <a:pt x="531" y="131"/>
                  <a:pt x="531" y="131"/>
                  <a:pt x="531" y="131"/>
                </a:cubicBezTo>
                <a:cubicBezTo>
                  <a:pt x="517" y="119"/>
                  <a:pt x="502" y="108"/>
                  <a:pt x="486" y="98"/>
                </a:cubicBezTo>
                <a:cubicBezTo>
                  <a:pt x="493" y="28"/>
                  <a:pt x="493" y="28"/>
                  <a:pt x="493" y="28"/>
                </a:cubicBezTo>
                <a:cubicBezTo>
                  <a:pt x="408" y="0"/>
                  <a:pt x="408" y="0"/>
                  <a:pt x="408" y="0"/>
                </a:cubicBezTo>
                <a:cubicBezTo>
                  <a:pt x="372" y="61"/>
                  <a:pt x="372" y="61"/>
                  <a:pt x="372" y="61"/>
                </a:cubicBezTo>
                <a:cubicBezTo>
                  <a:pt x="363" y="60"/>
                  <a:pt x="354" y="60"/>
                  <a:pt x="344" y="60"/>
                </a:cubicBezTo>
                <a:close/>
                <a:moveTo>
                  <a:pt x="593" y="341"/>
                </a:moveTo>
                <a:cubicBezTo>
                  <a:pt x="593" y="478"/>
                  <a:pt x="482" y="590"/>
                  <a:pt x="345" y="590"/>
                </a:cubicBezTo>
                <a:cubicBezTo>
                  <a:pt x="207" y="590"/>
                  <a:pt x="95" y="479"/>
                  <a:pt x="95" y="341"/>
                </a:cubicBezTo>
                <a:cubicBezTo>
                  <a:pt x="95" y="204"/>
                  <a:pt x="207" y="92"/>
                  <a:pt x="344" y="92"/>
                </a:cubicBezTo>
                <a:cubicBezTo>
                  <a:pt x="482" y="92"/>
                  <a:pt x="593" y="203"/>
                  <a:pt x="593" y="341"/>
                </a:cubicBezTo>
                <a:close/>
              </a:path>
            </a:pathLst>
          </a:cu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lang="en-US" sz="1600" kern="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18" name="Freeform 15">
            <a:extLst>
              <a:ext uri="{FF2B5EF4-FFF2-40B4-BE49-F238E27FC236}">
                <a16:creationId xmlns:a16="http://schemas.microsoft.com/office/drawing/2014/main" id="{B5C75E12-9E9D-43B5-9EE1-1A6FBD500590}"/>
              </a:ext>
            </a:extLst>
          </p:cNvPr>
          <p:cNvSpPr>
            <a:spLocks noEditPoints="1"/>
          </p:cNvSpPr>
          <p:nvPr/>
        </p:nvSpPr>
        <p:spPr bwMode="auto">
          <a:xfrm>
            <a:off x="6277698" y="3965168"/>
            <a:ext cx="934259" cy="934258"/>
          </a:xfrm>
          <a:custGeom>
            <a:avLst/>
            <a:gdLst>
              <a:gd name="T0" fmla="*/ 249 w 498"/>
              <a:gd name="T1" fmla="*/ 0 h 498"/>
              <a:gd name="T2" fmla="*/ 0 w 498"/>
              <a:gd name="T3" fmla="*/ 249 h 498"/>
              <a:gd name="T4" fmla="*/ 250 w 498"/>
              <a:gd name="T5" fmla="*/ 498 h 498"/>
              <a:gd name="T6" fmla="*/ 498 w 498"/>
              <a:gd name="T7" fmla="*/ 249 h 498"/>
              <a:gd name="T8" fmla="*/ 249 w 498"/>
              <a:gd name="T9" fmla="*/ 0 h 498"/>
              <a:gd name="T10" fmla="*/ 250 w 498"/>
              <a:gd name="T11" fmla="*/ 484 h 498"/>
              <a:gd name="T12" fmla="*/ 15 w 498"/>
              <a:gd name="T13" fmla="*/ 249 h 498"/>
              <a:gd name="T14" fmla="*/ 249 w 498"/>
              <a:gd name="T15" fmla="*/ 14 h 498"/>
              <a:gd name="T16" fmla="*/ 484 w 498"/>
              <a:gd name="T17" fmla="*/ 249 h 498"/>
              <a:gd name="T18" fmla="*/ 250 w 498"/>
              <a:gd name="T19" fmla="*/ 484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8" h="498">
                <a:moveTo>
                  <a:pt x="249" y="0"/>
                </a:moveTo>
                <a:cubicBezTo>
                  <a:pt x="112" y="0"/>
                  <a:pt x="0" y="112"/>
                  <a:pt x="0" y="249"/>
                </a:cubicBezTo>
                <a:cubicBezTo>
                  <a:pt x="0" y="387"/>
                  <a:pt x="112" y="498"/>
                  <a:pt x="250" y="498"/>
                </a:cubicBezTo>
                <a:cubicBezTo>
                  <a:pt x="387" y="498"/>
                  <a:pt x="498" y="386"/>
                  <a:pt x="498" y="249"/>
                </a:cubicBezTo>
                <a:cubicBezTo>
                  <a:pt x="498" y="111"/>
                  <a:pt x="387" y="0"/>
                  <a:pt x="249" y="0"/>
                </a:cubicBezTo>
                <a:close/>
                <a:moveTo>
                  <a:pt x="250" y="484"/>
                </a:moveTo>
                <a:cubicBezTo>
                  <a:pt x="120" y="484"/>
                  <a:pt x="15" y="379"/>
                  <a:pt x="15" y="249"/>
                </a:cubicBezTo>
                <a:cubicBezTo>
                  <a:pt x="14" y="119"/>
                  <a:pt x="119" y="14"/>
                  <a:pt x="249" y="14"/>
                </a:cubicBezTo>
                <a:cubicBezTo>
                  <a:pt x="379" y="14"/>
                  <a:pt x="484" y="119"/>
                  <a:pt x="484" y="249"/>
                </a:cubicBezTo>
                <a:cubicBezTo>
                  <a:pt x="484" y="378"/>
                  <a:pt x="379" y="484"/>
                  <a:pt x="250" y="484"/>
                </a:cubicBezTo>
                <a:close/>
              </a:path>
            </a:pathLst>
          </a:custGeom>
          <a:solidFill>
            <a:srgbClr val="44546A">
              <a:lumMod val="20000"/>
              <a:lumOff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19" name="Freeform 16">
            <a:extLst>
              <a:ext uri="{FF2B5EF4-FFF2-40B4-BE49-F238E27FC236}">
                <a16:creationId xmlns:a16="http://schemas.microsoft.com/office/drawing/2014/main" id="{3DFCCF1B-CEEC-4608-B743-D96FE2C3D1BE}"/>
              </a:ext>
            </a:extLst>
          </p:cNvPr>
          <p:cNvSpPr>
            <a:spLocks noEditPoints="1"/>
          </p:cNvSpPr>
          <p:nvPr/>
        </p:nvSpPr>
        <p:spPr bwMode="auto">
          <a:xfrm>
            <a:off x="6919283" y="2894329"/>
            <a:ext cx="1183318" cy="1174136"/>
          </a:xfrm>
          <a:custGeom>
            <a:avLst/>
            <a:gdLst>
              <a:gd name="T0" fmla="*/ 315 w 631"/>
              <a:gd name="T1" fmla="*/ 55 h 626"/>
              <a:gd name="T2" fmla="*/ 290 w 631"/>
              <a:gd name="T3" fmla="*/ 57 h 626"/>
              <a:gd name="T4" fmla="*/ 257 w 631"/>
              <a:gd name="T5" fmla="*/ 0 h 626"/>
              <a:gd name="T6" fmla="*/ 179 w 631"/>
              <a:gd name="T7" fmla="*/ 26 h 626"/>
              <a:gd name="T8" fmla="*/ 185 w 631"/>
              <a:gd name="T9" fmla="*/ 91 h 626"/>
              <a:gd name="T10" fmla="*/ 144 w 631"/>
              <a:gd name="T11" fmla="*/ 121 h 626"/>
              <a:gd name="T12" fmla="*/ 85 w 631"/>
              <a:gd name="T13" fmla="*/ 94 h 626"/>
              <a:gd name="T14" fmla="*/ 36 w 631"/>
              <a:gd name="T15" fmla="*/ 161 h 626"/>
              <a:gd name="T16" fmla="*/ 79 w 631"/>
              <a:gd name="T17" fmla="*/ 210 h 626"/>
              <a:gd name="T18" fmla="*/ 64 w 631"/>
              <a:gd name="T19" fmla="*/ 258 h 626"/>
              <a:gd name="T20" fmla="*/ 0 w 631"/>
              <a:gd name="T21" fmla="*/ 272 h 626"/>
              <a:gd name="T22" fmla="*/ 0 w 631"/>
              <a:gd name="T23" fmla="*/ 355 h 626"/>
              <a:gd name="T24" fmla="*/ 64 w 631"/>
              <a:gd name="T25" fmla="*/ 368 h 626"/>
              <a:gd name="T26" fmla="*/ 80 w 631"/>
              <a:gd name="T27" fmla="*/ 417 h 626"/>
              <a:gd name="T28" fmla="*/ 36 w 631"/>
              <a:gd name="T29" fmla="*/ 465 h 626"/>
              <a:gd name="T30" fmla="*/ 85 w 631"/>
              <a:gd name="T31" fmla="*/ 532 h 626"/>
              <a:gd name="T32" fmla="*/ 144 w 631"/>
              <a:gd name="T33" fmla="*/ 506 h 626"/>
              <a:gd name="T34" fmla="*/ 186 w 631"/>
              <a:gd name="T35" fmla="*/ 536 h 626"/>
              <a:gd name="T36" fmla="*/ 179 w 631"/>
              <a:gd name="T37" fmla="*/ 600 h 626"/>
              <a:gd name="T38" fmla="*/ 258 w 631"/>
              <a:gd name="T39" fmla="*/ 626 h 626"/>
              <a:gd name="T40" fmla="*/ 290 w 631"/>
              <a:gd name="T41" fmla="*/ 570 h 626"/>
              <a:gd name="T42" fmla="*/ 316 w 631"/>
              <a:gd name="T43" fmla="*/ 571 h 626"/>
              <a:gd name="T44" fmla="*/ 341 w 631"/>
              <a:gd name="T45" fmla="*/ 569 h 626"/>
              <a:gd name="T46" fmla="*/ 374 w 631"/>
              <a:gd name="T47" fmla="*/ 626 h 626"/>
              <a:gd name="T48" fmla="*/ 452 w 631"/>
              <a:gd name="T49" fmla="*/ 600 h 626"/>
              <a:gd name="T50" fmla="*/ 446 w 631"/>
              <a:gd name="T51" fmla="*/ 535 h 626"/>
              <a:gd name="T52" fmla="*/ 487 w 631"/>
              <a:gd name="T53" fmla="*/ 505 h 626"/>
              <a:gd name="T54" fmla="*/ 547 w 631"/>
              <a:gd name="T55" fmla="*/ 532 h 626"/>
              <a:gd name="T56" fmla="*/ 595 w 631"/>
              <a:gd name="T57" fmla="*/ 465 h 626"/>
              <a:gd name="T58" fmla="*/ 552 w 631"/>
              <a:gd name="T59" fmla="*/ 416 h 626"/>
              <a:gd name="T60" fmla="*/ 567 w 631"/>
              <a:gd name="T61" fmla="*/ 368 h 626"/>
              <a:gd name="T62" fmla="*/ 631 w 631"/>
              <a:gd name="T63" fmla="*/ 354 h 626"/>
              <a:gd name="T64" fmla="*/ 631 w 631"/>
              <a:gd name="T65" fmla="*/ 271 h 626"/>
              <a:gd name="T66" fmla="*/ 567 w 631"/>
              <a:gd name="T67" fmla="*/ 258 h 626"/>
              <a:gd name="T68" fmla="*/ 552 w 631"/>
              <a:gd name="T69" fmla="*/ 209 h 626"/>
              <a:gd name="T70" fmla="*/ 595 w 631"/>
              <a:gd name="T71" fmla="*/ 161 h 626"/>
              <a:gd name="T72" fmla="*/ 546 w 631"/>
              <a:gd name="T73" fmla="*/ 94 h 626"/>
              <a:gd name="T74" fmla="*/ 487 w 631"/>
              <a:gd name="T75" fmla="*/ 120 h 626"/>
              <a:gd name="T76" fmla="*/ 445 w 631"/>
              <a:gd name="T77" fmla="*/ 90 h 626"/>
              <a:gd name="T78" fmla="*/ 452 w 631"/>
              <a:gd name="T79" fmla="*/ 26 h 626"/>
              <a:gd name="T80" fmla="*/ 373 w 631"/>
              <a:gd name="T81" fmla="*/ 0 h 626"/>
              <a:gd name="T82" fmla="*/ 341 w 631"/>
              <a:gd name="T83" fmla="*/ 56 h 626"/>
              <a:gd name="T84" fmla="*/ 315 w 631"/>
              <a:gd name="T85" fmla="*/ 55 h 626"/>
              <a:gd name="T86" fmla="*/ 544 w 631"/>
              <a:gd name="T87" fmla="*/ 313 h 626"/>
              <a:gd name="T88" fmla="*/ 316 w 631"/>
              <a:gd name="T89" fmla="*/ 541 h 626"/>
              <a:gd name="T90" fmla="*/ 87 w 631"/>
              <a:gd name="T91" fmla="*/ 313 h 626"/>
              <a:gd name="T92" fmla="*/ 315 w 631"/>
              <a:gd name="T93" fmla="*/ 85 h 626"/>
              <a:gd name="T94" fmla="*/ 544 w 631"/>
              <a:gd name="T95" fmla="*/ 313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1" h="626">
                <a:moveTo>
                  <a:pt x="315" y="55"/>
                </a:moveTo>
                <a:cubicBezTo>
                  <a:pt x="307" y="55"/>
                  <a:pt x="298" y="56"/>
                  <a:pt x="290" y="57"/>
                </a:cubicBezTo>
                <a:cubicBezTo>
                  <a:pt x="257" y="0"/>
                  <a:pt x="257" y="0"/>
                  <a:pt x="257" y="0"/>
                </a:cubicBezTo>
                <a:cubicBezTo>
                  <a:pt x="179" y="26"/>
                  <a:pt x="179" y="26"/>
                  <a:pt x="179" y="26"/>
                </a:cubicBezTo>
                <a:cubicBezTo>
                  <a:pt x="185" y="91"/>
                  <a:pt x="185" y="91"/>
                  <a:pt x="185" y="91"/>
                </a:cubicBezTo>
                <a:cubicBezTo>
                  <a:pt x="171" y="99"/>
                  <a:pt x="157" y="109"/>
                  <a:pt x="144" y="121"/>
                </a:cubicBezTo>
                <a:cubicBezTo>
                  <a:pt x="85" y="94"/>
                  <a:pt x="85" y="94"/>
                  <a:pt x="85" y="94"/>
                </a:cubicBezTo>
                <a:cubicBezTo>
                  <a:pt x="36" y="161"/>
                  <a:pt x="36" y="161"/>
                  <a:pt x="36" y="161"/>
                </a:cubicBezTo>
                <a:cubicBezTo>
                  <a:pt x="79" y="210"/>
                  <a:pt x="79" y="210"/>
                  <a:pt x="79" y="210"/>
                </a:cubicBezTo>
                <a:cubicBezTo>
                  <a:pt x="73" y="225"/>
                  <a:pt x="67" y="241"/>
                  <a:pt x="64" y="258"/>
                </a:cubicBezTo>
                <a:cubicBezTo>
                  <a:pt x="0" y="272"/>
                  <a:pt x="0" y="272"/>
                  <a:pt x="0" y="272"/>
                </a:cubicBezTo>
                <a:cubicBezTo>
                  <a:pt x="0" y="355"/>
                  <a:pt x="0" y="355"/>
                  <a:pt x="0" y="355"/>
                </a:cubicBezTo>
                <a:cubicBezTo>
                  <a:pt x="64" y="368"/>
                  <a:pt x="64" y="368"/>
                  <a:pt x="64" y="368"/>
                </a:cubicBezTo>
                <a:cubicBezTo>
                  <a:pt x="67" y="385"/>
                  <a:pt x="73" y="401"/>
                  <a:pt x="80" y="417"/>
                </a:cubicBezTo>
                <a:cubicBezTo>
                  <a:pt x="36" y="465"/>
                  <a:pt x="36" y="465"/>
                  <a:pt x="36" y="465"/>
                </a:cubicBezTo>
                <a:cubicBezTo>
                  <a:pt x="85" y="532"/>
                  <a:pt x="85" y="532"/>
                  <a:pt x="85" y="532"/>
                </a:cubicBezTo>
                <a:cubicBezTo>
                  <a:pt x="144" y="506"/>
                  <a:pt x="144" y="506"/>
                  <a:pt x="144" y="506"/>
                </a:cubicBezTo>
                <a:cubicBezTo>
                  <a:pt x="157" y="517"/>
                  <a:pt x="171" y="527"/>
                  <a:pt x="186" y="536"/>
                </a:cubicBezTo>
                <a:cubicBezTo>
                  <a:pt x="179" y="600"/>
                  <a:pt x="179" y="600"/>
                  <a:pt x="179" y="600"/>
                </a:cubicBezTo>
                <a:cubicBezTo>
                  <a:pt x="258" y="626"/>
                  <a:pt x="258" y="626"/>
                  <a:pt x="258" y="626"/>
                </a:cubicBezTo>
                <a:cubicBezTo>
                  <a:pt x="290" y="570"/>
                  <a:pt x="290" y="570"/>
                  <a:pt x="290" y="570"/>
                </a:cubicBezTo>
                <a:cubicBezTo>
                  <a:pt x="299" y="570"/>
                  <a:pt x="307" y="571"/>
                  <a:pt x="316" y="571"/>
                </a:cubicBezTo>
                <a:cubicBezTo>
                  <a:pt x="324" y="571"/>
                  <a:pt x="333" y="570"/>
                  <a:pt x="341" y="569"/>
                </a:cubicBezTo>
                <a:cubicBezTo>
                  <a:pt x="374" y="626"/>
                  <a:pt x="374" y="626"/>
                  <a:pt x="374" y="626"/>
                </a:cubicBezTo>
                <a:cubicBezTo>
                  <a:pt x="452" y="600"/>
                  <a:pt x="452" y="600"/>
                  <a:pt x="452" y="600"/>
                </a:cubicBezTo>
                <a:cubicBezTo>
                  <a:pt x="446" y="535"/>
                  <a:pt x="446" y="535"/>
                  <a:pt x="446" y="535"/>
                </a:cubicBezTo>
                <a:cubicBezTo>
                  <a:pt x="461" y="527"/>
                  <a:pt x="474" y="517"/>
                  <a:pt x="487" y="505"/>
                </a:cubicBezTo>
                <a:cubicBezTo>
                  <a:pt x="547" y="532"/>
                  <a:pt x="547" y="532"/>
                  <a:pt x="547" y="532"/>
                </a:cubicBezTo>
                <a:cubicBezTo>
                  <a:pt x="595" y="465"/>
                  <a:pt x="595" y="465"/>
                  <a:pt x="595" y="465"/>
                </a:cubicBezTo>
                <a:cubicBezTo>
                  <a:pt x="552" y="416"/>
                  <a:pt x="552" y="416"/>
                  <a:pt x="552" y="416"/>
                </a:cubicBezTo>
                <a:cubicBezTo>
                  <a:pt x="558" y="401"/>
                  <a:pt x="564" y="385"/>
                  <a:pt x="567" y="368"/>
                </a:cubicBezTo>
                <a:cubicBezTo>
                  <a:pt x="631" y="354"/>
                  <a:pt x="631" y="354"/>
                  <a:pt x="631" y="354"/>
                </a:cubicBezTo>
                <a:cubicBezTo>
                  <a:pt x="631" y="271"/>
                  <a:pt x="631" y="271"/>
                  <a:pt x="631" y="271"/>
                </a:cubicBezTo>
                <a:cubicBezTo>
                  <a:pt x="567" y="258"/>
                  <a:pt x="567" y="258"/>
                  <a:pt x="567" y="258"/>
                </a:cubicBezTo>
                <a:cubicBezTo>
                  <a:pt x="564" y="241"/>
                  <a:pt x="558" y="225"/>
                  <a:pt x="552" y="209"/>
                </a:cubicBezTo>
                <a:cubicBezTo>
                  <a:pt x="595" y="161"/>
                  <a:pt x="595" y="161"/>
                  <a:pt x="595" y="161"/>
                </a:cubicBezTo>
                <a:cubicBezTo>
                  <a:pt x="546" y="94"/>
                  <a:pt x="546" y="94"/>
                  <a:pt x="546" y="94"/>
                </a:cubicBezTo>
                <a:cubicBezTo>
                  <a:pt x="487" y="120"/>
                  <a:pt x="487" y="120"/>
                  <a:pt x="487" y="120"/>
                </a:cubicBezTo>
                <a:cubicBezTo>
                  <a:pt x="474" y="109"/>
                  <a:pt x="460" y="99"/>
                  <a:pt x="445" y="90"/>
                </a:cubicBezTo>
                <a:cubicBezTo>
                  <a:pt x="452" y="26"/>
                  <a:pt x="452" y="26"/>
                  <a:pt x="452" y="26"/>
                </a:cubicBezTo>
                <a:cubicBezTo>
                  <a:pt x="373" y="0"/>
                  <a:pt x="373" y="0"/>
                  <a:pt x="373" y="0"/>
                </a:cubicBezTo>
                <a:cubicBezTo>
                  <a:pt x="341" y="56"/>
                  <a:pt x="341" y="56"/>
                  <a:pt x="341" y="56"/>
                </a:cubicBezTo>
                <a:cubicBezTo>
                  <a:pt x="333" y="56"/>
                  <a:pt x="324" y="55"/>
                  <a:pt x="315" y="55"/>
                </a:cubicBezTo>
                <a:close/>
                <a:moveTo>
                  <a:pt x="544" y="313"/>
                </a:moveTo>
                <a:cubicBezTo>
                  <a:pt x="544" y="439"/>
                  <a:pt x="442" y="541"/>
                  <a:pt x="316" y="541"/>
                </a:cubicBezTo>
                <a:cubicBezTo>
                  <a:pt x="190" y="541"/>
                  <a:pt x="87" y="439"/>
                  <a:pt x="87" y="313"/>
                </a:cubicBezTo>
                <a:cubicBezTo>
                  <a:pt x="87" y="187"/>
                  <a:pt x="189" y="85"/>
                  <a:pt x="315" y="85"/>
                </a:cubicBezTo>
                <a:cubicBezTo>
                  <a:pt x="441" y="85"/>
                  <a:pt x="544" y="187"/>
                  <a:pt x="544" y="313"/>
                </a:cubicBezTo>
                <a:close/>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20" name="Freeform 17">
            <a:extLst>
              <a:ext uri="{FF2B5EF4-FFF2-40B4-BE49-F238E27FC236}">
                <a16:creationId xmlns:a16="http://schemas.microsoft.com/office/drawing/2014/main" id="{5175FABC-3F47-42DC-8170-01161689E05C}"/>
              </a:ext>
            </a:extLst>
          </p:cNvPr>
          <p:cNvSpPr>
            <a:spLocks noEditPoints="1"/>
          </p:cNvSpPr>
          <p:nvPr/>
        </p:nvSpPr>
        <p:spPr bwMode="auto">
          <a:xfrm>
            <a:off x="7082262" y="3053864"/>
            <a:ext cx="857361" cy="855065"/>
          </a:xfrm>
          <a:custGeom>
            <a:avLst/>
            <a:gdLst>
              <a:gd name="T0" fmla="*/ 228 w 457"/>
              <a:gd name="T1" fmla="*/ 0 h 456"/>
              <a:gd name="T2" fmla="*/ 0 w 457"/>
              <a:gd name="T3" fmla="*/ 228 h 456"/>
              <a:gd name="T4" fmla="*/ 229 w 457"/>
              <a:gd name="T5" fmla="*/ 456 h 456"/>
              <a:gd name="T6" fmla="*/ 457 w 457"/>
              <a:gd name="T7" fmla="*/ 228 h 456"/>
              <a:gd name="T8" fmla="*/ 228 w 457"/>
              <a:gd name="T9" fmla="*/ 0 h 456"/>
              <a:gd name="T10" fmla="*/ 229 w 457"/>
              <a:gd name="T11" fmla="*/ 443 h 456"/>
              <a:gd name="T12" fmla="*/ 13 w 457"/>
              <a:gd name="T13" fmla="*/ 228 h 456"/>
              <a:gd name="T14" fmla="*/ 228 w 457"/>
              <a:gd name="T15" fmla="*/ 13 h 456"/>
              <a:gd name="T16" fmla="*/ 444 w 457"/>
              <a:gd name="T17" fmla="*/ 228 h 456"/>
              <a:gd name="T18" fmla="*/ 229 w 457"/>
              <a:gd name="T19" fmla="*/ 44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7" h="456">
                <a:moveTo>
                  <a:pt x="228" y="0"/>
                </a:moveTo>
                <a:cubicBezTo>
                  <a:pt x="102" y="0"/>
                  <a:pt x="0" y="102"/>
                  <a:pt x="0" y="228"/>
                </a:cubicBezTo>
                <a:cubicBezTo>
                  <a:pt x="0" y="354"/>
                  <a:pt x="103" y="456"/>
                  <a:pt x="229" y="456"/>
                </a:cubicBezTo>
                <a:cubicBezTo>
                  <a:pt x="355" y="456"/>
                  <a:pt x="457" y="354"/>
                  <a:pt x="457" y="228"/>
                </a:cubicBezTo>
                <a:cubicBezTo>
                  <a:pt x="457" y="102"/>
                  <a:pt x="354" y="0"/>
                  <a:pt x="228" y="0"/>
                </a:cubicBezTo>
                <a:close/>
                <a:moveTo>
                  <a:pt x="229" y="443"/>
                </a:moveTo>
                <a:cubicBezTo>
                  <a:pt x="110" y="443"/>
                  <a:pt x="13" y="347"/>
                  <a:pt x="13" y="228"/>
                </a:cubicBezTo>
                <a:cubicBezTo>
                  <a:pt x="13" y="109"/>
                  <a:pt x="109" y="13"/>
                  <a:pt x="228" y="13"/>
                </a:cubicBezTo>
                <a:cubicBezTo>
                  <a:pt x="347" y="13"/>
                  <a:pt x="444" y="109"/>
                  <a:pt x="444" y="228"/>
                </a:cubicBezTo>
                <a:cubicBezTo>
                  <a:pt x="444" y="347"/>
                  <a:pt x="348" y="443"/>
                  <a:pt x="229" y="443"/>
                </a:cubicBezTo>
                <a:close/>
              </a:path>
            </a:pathLst>
          </a:custGeom>
          <a:solidFill>
            <a:srgbClr val="44546A">
              <a:lumMod val="20000"/>
              <a:lumOff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21" name="Freeform 27">
            <a:extLst>
              <a:ext uri="{FF2B5EF4-FFF2-40B4-BE49-F238E27FC236}">
                <a16:creationId xmlns:a16="http://schemas.microsoft.com/office/drawing/2014/main" id="{779E7851-00C3-43DE-A8C7-4FFD15050FF1}"/>
              </a:ext>
            </a:extLst>
          </p:cNvPr>
          <p:cNvSpPr>
            <a:spLocks noChangeArrowheads="1"/>
          </p:cNvSpPr>
          <p:nvPr/>
        </p:nvSpPr>
        <p:spPr bwMode="auto">
          <a:xfrm>
            <a:off x="6490581" y="4233167"/>
            <a:ext cx="508492" cy="398260"/>
          </a:xfrm>
          <a:custGeom>
            <a:avLst/>
            <a:gdLst>
              <a:gd name="T0" fmla="*/ 194710 w 506"/>
              <a:gd name="T1" fmla="*/ 31193 h 399"/>
              <a:gd name="T2" fmla="*/ 194710 w 506"/>
              <a:gd name="T3" fmla="*/ 31193 h 399"/>
              <a:gd name="T4" fmla="*/ 75372 w 506"/>
              <a:gd name="T5" fmla="*/ 15596 h 399"/>
              <a:gd name="T6" fmla="*/ 4038 w 506"/>
              <a:gd name="T7" fmla="*/ 98481 h 399"/>
              <a:gd name="T8" fmla="*/ 87485 w 506"/>
              <a:gd name="T9" fmla="*/ 177354 h 399"/>
              <a:gd name="T10" fmla="*/ 170932 w 506"/>
              <a:gd name="T11" fmla="*/ 138140 h 399"/>
              <a:gd name="T12" fmla="*/ 162856 w 506"/>
              <a:gd name="T13" fmla="*/ 94470 h 399"/>
              <a:gd name="T14" fmla="*/ 210412 w 506"/>
              <a:gd name="T15" fmla="*/ 90460 h 399"/>
              <a:gd name="T16" fmla="*/ 194710 w 506"/>
              <a:gd name="T17" fmla="*/ 31193 h 399"/>
              <a:gd name="T18" fmla="*/ 122927 w 506"/>
              <a:gd name="T19" fmla="*/ 134130 h 399"/>
              <a:gd name="T20" fmla="*/ 122927 w 506"/>
              <a:gd name="T21" fmla="*/ 134130 h 399"/>
              <a:gd name="T22" fmla="*/ 107225 w 506"/>
              <a:gd name="T23" fmla="*/ 118088 h 399"/>
              <a:gd name="T24" fmla="*/ 122927 w 506"/>
              <a:gd name="T25" fmla="*/ 102491 h 399"/>
              <a:gd name="T26" fmla="*/ 138630 w 506"/>
              <a:gd name="T27" fmla="*/ 118088 h 399"/>
              <a:gd name="T28" fmla="*/ 122927 w 506"/>
              <a:gd name="T29" fmla="*/ 134130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lang="en-US" sz="1600" kern="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22" name="Freeform 46">
            <a:extLst>
              <a:ext uri="{FF2B5EF4-FFF2-40B4-BE49-F238E27FC236}">
                <a16:creationId xmlns:a16="http://schemas.microsoft.com/office/drawing/2014/main" id="{F4195A4C-CD5C-4A4E-A2F0-0A9A7CFC7B47}"/>
              </a:ext>
            </a:extLst>
          </p:cNvPr>
          <p:cNvSpPr>
            <a:spLocks noChangeArrowheads="1"/>
          </p:cNvSpPr>
          <p:nvPr/>
        </p:nvSpPr>
        <p:spPr bwMode="auto">
          <a:xfrm>
            <a:off x="4632365" y="3767294"/>
            <a:ext cx="816139" cy="778758"/>
          </a:xfrm>
          <a:custGeom>
            <a:avLst/>
            <a:gdLst>
              <a:gd name="T0" fmla="*/ 163754 w 461"/>
              <a:gd name="T1" fmla="*/ 150508 h 443"/>
              <a:gd name="T2" fmla="*/ 163754 w 461"/>
              <a:gd name="T3" fmla="*/ 150508 h 443"/>
              <a:gd name="T4" fmla="*/ 128116 w 461"/>
              <a:gd name="T5" fmla="*/ 111089 h 443"/>
              <a:gd name="T6" fmla="*/ 139845 w 461"/>
              <a:gd name="T7" fmla="*/ 87349 h 443"/>
              <a:gd name="T8" fmla="*/ 147965 w 461"/>
              <a:gd name="T9" fmla="*/ 67639 h 443"/>
              <a:gd name="T10" fmla="*/ 143905 w 461"/>
              <a:gd name="T11" fmla="*/ 59128 h 443"/>
              <a:gd name="T12" fmla="*/ 147965 w 461"/>
              <a:gd name="T13" fmla="*/ 39419 h 443"/>
              <a:gd name="T14" fmla="*/ 103756 w 461"/>
              <a:gd name="T15" fmla="*/ 0 h 443"/>
              <a:gd name="T16" fmla="*/ 59547 w 461"/>
              <a:gd name="T17" fmla="*/ 39419 h 443"/>
              <a:gd name="T18" fmla="*/ 63607 w 461"/>
              <a:gd name="T19" fmla="*/ 59128 h 443"/>
              <a:gd name="T20" fmla="*/ 59547 w 461"/>
              <a:gd name="T21" fmla="*/ 67639 h 443"/>
              <a:gd name="T22" fmla="*/ 67667 w 461"/>
              <a:gd name="T23" fmla="*/ 87349 h 443"/>
              <a:gd name="T24" fmla="*/ 79847 w 461"/>
              <a:gd name="T25" fmla="*/ 111089 h 443"/>
              <a:gd name="T26" fmla="*/ 43758 w 461"/>
              <a:gd name="T27" fmla="*/ 150508 h 443"/>
              <a:gd name="T28" fmla="*/ 0 w 461"/>
              <a:gd name="T29" fmla="*/ 178281 h 443"/>
              <a:gd name="T30" fmla="*/ 0 w 461"/>
              <a:gd name="T31" fmla="*/ 197990 h 443"/>
              <a:gd name="T32" fmla="*/ 103756 w 461"/>
              <a:gd name="T33" fmla="*/ 197990 h 443"/>
              <a:gd name="T34" fmla="*/ 207512 w 461"/>
              <a:gd name="T35" fmla="*/ 197990 h 443"/>
              <a:gd name="T36" fmla="*/ 207512 w 461"/>
              <a:gd name="T37" fmla="*/ 178281 h 443"/>
              <a:gd name="T38" fmla="*/ 163754 w 461"/>
              <a:gd name="T39" fmla="*/ 150508 h 4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23" name="Freeform 167">
            <a:extLst>
              <a:ext uri="{FF2B5EF4-FFF2-40B4-BE49-F238E27FC236}">
                <a16:creationId xmlns:a16="http://schemas.microsoft.com/office/drawing/2014/main" id="{83520A41-B797-44F2-956F-F4C76E2B848B}"/>
              </a:ext>
            </a:extLst>
          </p:cNvPr>
          <p:cNvSpPr>
            <a:spLocks noChangeArrowheads="1"/>
          </p:cNvSpPr>
          <p:nvPr/>
        </p:nvSpPr>
        <p:spPr bwMode="auto">
          <a:xfrm>
            <a:off x="7311641" y="3280406"/>
            <a:ext cx="398601" cy="401980"/>
          </a:xfrm>
          <a:custGeom>
            <a:avLst/>
            <a:gdLst>
              <a:gd name="T0" fmla="*/ 79322 w 418"/>
              <a:gd name="T1" fmla="*/ 0 h 417"/>
              <a:gd name="T2" fmla="*/ 79322 w 418"/>
              <a:gd name="T3" fmla="*/ 0 h 417"/>
              <a:gd name="T4" fmla="*/ 0 w 418"/>
              <a:gd name="T5" fmla="*/ 79733 h 417"/>
              <a:gd name="T6" fmla="*/ 79322 w 418"/>
              <a:gd name="T7" fmla="*/ 79733 h 417"/>
              <a:gd name="T8" fmla="*/ 79322 w 418"/>
              <a:gd name="T9" fmla="*/ 0 h 417"/>
              <a:gd name="T10" fmla="*/ 103074 w 418"/>
              <a:gd name="T11" fmla="*/ 0 h 417"/>
              <a:gd name="T12" fmla="*/ 103074 w 418"/>
              <a:gd name="T13" fmla="*/ 0 h 417"/>
              <a:gd name="T14" fmla="*/ 103074 w 418"/>
              <a:gd name="T15" fmla="*/ 91965 h 417"/>
              <a:gd name="T16" fmla="*/ 91422 w 418"/>
              <a:gd name="T17" fmla="*/ 103744 h 417"/>
              <a:gd name="T18" fmla="*/ 0 w 418"/>
              <a:gd name="T19" fmla="*/ 103744 h 417"/>
              <a:gd name="T20" fmla="*/ 91422 w 418"/>
              <a:gd name="T21" fmla="*/ 188460 h 417"/>
              <a:gd name="T22" fmla="*/ 186877 w 418"/>
              <a:gd name="T23" fmla="*/ 91965 h 417"/>
              <a:gd name="T24" fmla="*/ 103074 w 418"/>
              <a:gd name="T25" fmla="*/ 0 h 4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8" h="417">
                <a:moveTo>
                  <a:pt x="177" y="0"/>
                </a:moveTo>
                <a:lnTo>
                  <a:pt x="177" y="0"/>
                </a:lnTo>
                <a:cubicBezTo>
                  <a:pt x="80" y="9"/>
                  <a:pt x="9" y="88"/>
                  <a:pt x="0" y="176"/>
                </a:cubicBezTo>
                <a:cubicBezTo>
                  <a:pt x="177" y="176"/>
                  <a:pt x="177" y="176"/>
                  <a:pt x="177" y="176"/>
                </a:cubicBezTo>
                <a:lnTo>
                  <a:pt x="177" y="0"/>
                </a:lnTo>
                <a:close/>
                <a:moveTo>
                  <a:pt x="230" y="0"/>
                </a:moveTo>
                <a:lnTo>
                  <a:pt x="230" y="0"/>
                </a:lnTo>
                <a:cubicBezTo>
                  <a:pt x="230" y="203"/>
                  <a:pt x="230" y="203"/>
                  <a:pt x="230" y="203"/>
                </a:cubicBezTo>
                <a:cubicBezTo>
                  <a:pt x="230" y="221"/>
                  <a:pt x="222" y="229"/>
                  <a:pt x="204" y="229"/>
                </a:cubicBezTo>
                <a:cubicBezTo>
                  <a:pt x="0" y="229"/>
                  <a:pt x="0" y="229"/>
                  <a:pt x="0" y="229"/>
                </a:cubicBezTo>
                <a:cubicBezTo>
                  <a:pt x="9" y="336"/>
                  <a:pt x="98" y="416"/>
                  <a:pt x="204" y="416"/>
                </a:cubicBezTo>
                <a:cubicBezTo>
                  <a:pt x="319" y="416"/>
                  <a:pt x="417" y="319"/>
                  <a:pt x="417" y="203"/>
                </a:cubicBezTo>
                <a:cubicBezTo>
                  <a:pt x="417" y="97"/>
                  <a:pt x="337" y="9"/>
                  <a:pt x="230" y="0"/>
                </a:cubicBezTo>
                <a:close/>
              </a:path>
            </a:pathLst>
          </a:custGeom>
          <a:gradFill flip="none" rotWithShape="0">
            <a:gsLst>
              <a:gs pos="100000">
                <a:srgbClr val="F26B2A"/>
              </a:gs>
              <a:gs pos="0">
                <a:srgbClr val="FDC83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prstClr val="white"/>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24" name="Freeform 116">
            <a:extLst>
              <a:ext uri="{FF2B5EF4-FFF2-40B4-BE49-F238E27FC236}">
                <a16:creationId xmlns:a16="http://schemas.microsoft.com/office/drawing/2014/main" id="{481548AA-C3D0-4E1B-BF21-15F595564148}"/>
              </a:ext>
            </a:extLst>
          </p:cNvPr>
          <p:cNvSpPr>
            <a:spLocks noChangeArrowheads="1"/>
          </p:cNvSpPr>
          <p:nvPr/>
        </p:nvSpPr>
        <p:spPr bwMode="auto">
          <a:xfrm>
            <a:off x="6002394" y="2589318"/>
            <a:ext cx="570118" cy="588214"/>
          </a:xfrm>
          <a:custGeom>
            <a:avLst/>
            <a:gdLst>
              <a:gd name="T0" fmla="*/ 179798 w 445"/>
              <a:gd name="T1" fmla="*/ 71025 h 462"/>
              <a:gd name="T2" fmla="*/ 179798 w 445"/>
              <a:gd name="T3" fmla="*/ 71025 h 462"/>
              <a:gd name="T4" fmla="*/ 119566 w 445"/>
              <a:gd name="T5" fmla="*/ 3574 h 462"/>
              <a:gd name="T6" fmla="*/ 16182 w 445"/>
              <a:gd name="T7" fmla="*/ 110781 h 462"/>
              <a:gd name="T8" fmla="*/ 4045 w 445"/>
              <a:gd name="T9" fmla="*/ 142497 h 462"/>
              <a:gd name="T10" fmla="*/ 36409 w 445"/>
              <a:gd name="T11" fmla="*/ 158578 h 462"/>
              <a:gd name="T12" fmla="*/ 44050 w 445"/>
              <a:gd name="T13" fmla="*/ 154558 h 462"/>
              <a:gd name="T14" fmla="*/ 60232 w 445"/>
              <a:gd name="T15" fmla="*/ 166172 h 462"/>
              <a:gd name="T16" fmla="*/ 71919 w 445"/>
              <a:gd name="T17" fmla="*/ 193867 h 462"/>
              <a:gd name="T18" fmla="*/ 84055 w 445"/>
              <a:gd name="T19" fmla="*/ 201908 h 462"/>
              <a:gd name="T20" fmla="*/ 107879 w 445"/>
              <a:gd name="T21" fmla="*/ 193867 h 462"/>
              <a:gd name="T22" fmla="*/ 111924 w 445"/>
              <a:gd name="T23" fmla="*/ 185827 h 462"/>
              <a:gd name="T24" fmla="*/ 103833 w 445"/>
              <a:gd name="T25" fmla="*/ 174213 h 462"/>
              <a:gd name="T26" fmla="*/ 91697 w 445"/>
              <a:gd name="T27" fmla="*/ 150538 h 462"/>
              <a:gd name="T28" fmla="*/ 103833 w 445"/>
              <a:gd name="T29" fmla="*/ 138477 h 462"/>
              <a:gd name="T30" fmla="*/ 187439 w 445"/>
              <a:gd name="T31" fmla="*/ 158578 h 462"/>
              <a:gd name="T32" fmla="*/ 179798 w 445"/>
              <a:gd name="T33" fmla="*/ 71025 h 462"/>
              <a:gd name="T34" fmla="*/ 175303 w 445"/>
              <a:gd name="T35" fmla="*/ 138477 h 462"/>
              <a:gd name="T36" fmla="*/ 175303 w 445"/>
              <a:gd name="T37" fmla="*/ 138477 h 462"/>
              <a:gd name="T38" fmla="*/ 135747 w 445"/>
              <a:gd name="T39" fmla="*/ 91127 h 462"/>
              <a:gd name="T40" fmla="*/ 127656 w 445"/>
              <a:gd name="T41" fmla="*/ 27695 h 462"/>
              <a:gd name="T42" fmla="*/ 163616 w 445"/>
              <a:gd name="T43" fmla="*/ 79066 h 462"/>
              <a:gd name="T44" fmla="*/ 175303 w 445"/>
              <a:gd name="T45" fmla="*/ 138477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tx1">
              <a:lumMod val="65000"/>
              <a:lumOff val="35000"/>
            </a:schemeClr>
          </a:solidFill>
          <a:ln w="12700" cap="flat" cmpd="sng" algn="ctr">
            <a:noFill/>
            <a:prstDash val="solid"/>
            <a:miter lim="800000"/>
          </a:ln>
          <a:effectLst/>
        </p:spPr>
        <p:txBody>
          <a:bodyPr wrap="square" rtlCol="0" anchor="ctr">
            <a:noAutofit/>
          </a:bodyPr>
          <a:lstStyle/>
          <a:p>
            <a:pPr algn="ctr"/>
            <a:endParaRPr lang="en-US" sz="1600" kern="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26" name="文本框 25">
            <a:extLst>
              <a:ext uri="{FF2B5EF4-FFF2-40B4-BE49-F238E27FC236}">
                <a16:creationId xmlns:a16="http://schemas.microsoft.com/office/drawing/2014/main" id="{69298EA4-A34E-4371-8988-0E3B7C398366}"/>
              </a:ext>
            </a:extLst>
          </p:cNvPr>
          <p:cNvSpPr txBox="1"/>
          <p:nvPr/>
        </p:nvSpPr>
        <p:spPr>
          <a:xfrm>
            <a:off x="7546184" y="1657146"/>
            <a:ext cx="1752682" cy="400110"/>
          </a:xfrm>
          <a:prstGeom prst="rect">
            <a:avLst/>
          </a:prstGeom>
          <a:noFill/>
        </p:spPr>
        <p:txBody>
          <a:bodyPr wrap="square" rtlCol="0">
            <a:spAutoFit/>
          </a:bodyPr>
          <a:lstStyle/>
          <a:p>
            <a:pPr>
              <a:spcBef>
                <a:spcPct val="0"/>
              </a:spcBef>
              <a:buClr>
                <a:prstClr val="black">
                  <a:lumMod val="85000"/>
                  <a:lumOff val="15000"/>
                </a:prstClr>
              </a:buClr>
              <a:buSzPct val="105000"/>
              <a:defRPr/>
            </a:pPr>
            <a:r>
              <a:rPr lang="zh-CN" altLang="en-US" sz="2000" kern="0">
                <a:gradFill>
                  <a:gsLst>
                    <a:gs pos="0">
                      <a:srgbClr val="F5AD14">
                        <a:alpha val="78000"/>
                      </a:srgbClr>
                    </a:gs>
                    <a:gs pos="100000">
                      <a:srgbClr val="F01D06"/>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kern="0" dirty="0">
              <a:gradFill>
                <a:gsLst>
                  <a:gs pos="0">
                    <a:srgbClr val="F5AD14">
                      <a:alpha val="78000"/>
                    </a:srgbClr>
                  </a:gs>
                  <a:gs pos="100000">
                    <a:srgbClr val="F01D06"/>
                  </a:gs>
                </a:gsLst>
                <a:lin ang="2700000" scaled="1"/>
              </a:gradFill>
              <a:latin typeface="思源黑体 CN Bold" panose="020B0800000000000000" pitchFamily="34" charset="-122"/>
              <a:ea typeface="思源黑体 CN Bold" panose="020B0800000000000000" pitchFamily="34" charset="-122"/>
            </a:endParaRPr>
          </a:p>
        </p:txBody>
      </p:sp>
      <p:sp>
        <p:nvSpPr>
          <p:cNvPr id="27" name="文本框 26">
            <a:extLst>
              <a:ext uri="{FF2B5EF4-FFF2-40B4-BE49-F238E27FC236}">
                <a16:creationId xmlns:a16="http://schemas.microsoft.com/office/drawing/2014/main" id="{852290B6-A844-4B0B-8963-E5E654F80462}"/>
              </a:ext>
            </a:extLst>
          </p:cNvPr>
          <p:cNvSpPr txBox="1"/>
          <p:nvPr/>
        </p:nvSpPr>
        <p:spPr>
          <a:xfrm>
            <a:off x="7549995" y="1989499"/>
            <a:ext cx="2845224" cy="573811"/>
          </a:xfrm>
          <a:prstGeom prst="rect">
            <a:avLst/>
          </a:prstGeom>
          <a:noFill/>
        </p:spPr>
        <p:txBody>
          <a:bodyPr wrap="square" rtlCol="0">
            <a:spAutoFit/>
          </a:bodyPr>
          <a:lstStyle/>
          <a:p>
            <a:pPr>
              <a:lnSpc>
                <a:spcPct val="150000"/>
              </a:lnSpc>
            </a:pPr>
            <a:r>
              <a:rPr lang="zh-CN" altLang="en-US" sz="11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sp>
        <p:nvSpPr>
          <p:cNvPr id="29" name="文本框 28">
            <a:extLst>
              <a:ext uri="{FF2B5EF4-FFF2-40B4-BE49-F238E27FC236}">
                <a16:creationId xmlns:a16="http://schemas.microsoft.com/office/drawing/2014/main" id="{A7C2434B-BF4A-456D-AF2B-453A79DE8F72}"/>
              </a:ext>
            </a:extLst>
          </p:cNvPr>
          <p:cNvSpPr txBox="1"/>
          <p:nvPr/>
        </p:nvSpPr>
        <p:spPr>
          <a:xfrm>
            <a:off x="7784751" y="4546052"/>
            <a:ext cx="1752682" cy="400110"/>
          </a:xfrm>
          <a:prstGeom prst="rect">
            <a:avLst/>
          </a:prstGeom>
          <a:noFill/>
        </p:spPr>
        <p:txBody>
          <a:bodyPr wrap="square" rtlCol="0">
            <a:spAutoFit/>
          </a:bodyPr>
          <a:lstStyle/>
          <a:p>
            <a:pPr>
              <a:spcBef>
                <a:spcPct val="0"/>
              </a:spcBef>
              <a:buClr>
                <a:prstClr val="black">
                  <a:lumMod val="85000"/>
                  <a:lumOff val="15000"/>
                </a:prstClr>
              </a:buClr>
              <a:buSzPct val="105000"/>
              <a:defRPr/>
            </a:pPr>
            <a:r>
              <a:rPr lang="zh-CN" altLang="en-US" sz="2000" kern="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endParaRPr lang="zh-CN" altLang="en-US" sz="2000" kern="0"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p:txBody>
      </p:sp>
      <p:sp>
        <p:nvSpPr>
          <p:cNvPr id="30" name="文本框 29">
            <a:extLst>
              <a:ext uri="{FF2B5EF4-FFF2-40B4-BE49-F238E27FC236}">
                <a16:creationId xmlns:a16="http://schemas.microsoft.com/office/drawing/2014/main" id="{59500155-E20E-4501-91BA-D63DD82BE539}"/>
              </a:ext>
            </a:extLst>
          </p:cNvPr>
          <p:cNvSpPr txBox="1"/>
          <p:nvPr/>
        </p:nvSpPr>
        <p:spPr>
          <a:xfrm>
            <a:off x="7788562" y="4878405"/>
            <a:ext cx="2845224" cy="573811"/>
          </a:xfrm>
          <a:prstGeom prst="rect">
            <a:avLst/>
          </a:prstGeom>
          <a:noFill/>
        </p:spPr>
        <p:txBody>
          <a:bodyPr wrap="square" rtlCol="0">
            <a:spAutoFit/>
          </a:bodyPr>
          <a:lstStyle/>
          <a:p>
            <a:pPr>
              <a:lnSpc>
                <a:spcPct val="150000"/>
              </a:lnSpc>
            </a:pPr>
            <a:r>
              <a:rPr lang="zh-CN" altLang="en-US" sz="1100" kern="0" dirty="0">
                <a:solidFill>
                  <a:prstClr val="black">
                    <a:lumMod val="85000"/>
                    <a:lumOff val="15000"/>
                  </a:prst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sp>
        <p:nvSpPr>
          <p:cNvPr id="32" name="文本框 31">
            <a:extLst>
              <a:ext uri="{FF2B5EF4-FFF2-40B4-BE49-F238E27FC236}">
                <a16:creationId xmlns:a16="http://schemas.microsoft.com/office/drawing/2014/main" id="{63ADA681-20F3-4B01-8C5F-26BDF5D5D1FC}"/>
              </a:ext>
            </a:extLst>
          </p:cNvPr>
          <p:cNvSpPr txBox="1"/>
          <p:nvPr/>
        </p:nvSpPr>
        <p:spPr>
          <a:xfrm flipH="1">
            <a:off x="3272228" y="1919271"/>
            <a:ext cx="1752682" cy="400110"/>
          </a:xfrm>
          <a:prstGeom prst="rect">
            <a:avLst/>
          </a:prstGeom>
          <a:noFill/>
        </p:spPr>
        <p:txBody>
          <a:bodyPr wrap="square" rtlCol="0">
            <a:spAutoFit/>
          </a:bodyPr>
          <a:lstStyle/>
          <a:p>
            <a:pPr algn="r">
              <a:spcBef>
                <a:spcPct val="0"/>
              </a:spcBef>
              <a:buClr>
                <a:prstClr val="black">
                  <a:lumMod val="85000"/>
                  <a:lumOff val="15000"/>
                </a:prstClr>
              </a:buClr>
              <a:buSzPct val="105000"/>
              <a:defRPr/>
            </a:pPr>
            <a:r>
              <a:rPr lang="zh-CN" altLang="en-US" sz="2000" kern="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endParaRPr lang="zh-CN" altLang="en-US" sz="2000" kern="0"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p:txBody>
      </p:sp>
      <p:sp>
        <p:nvSpPr>
          <p:cNvPr id="33" name="文本框 32">
            <a:extLst>
              <a:ext uri="{FF2B5EF4-FFF2-40B4-BE49-F238E27FC236}">
                <a16:creationId xmlns:a16="http://schemas.microsoft.com/office/drawing/2014/main" id="{49235FFB-43D0-4FA1-8CE0-C68782CC2320}"/>
              </a:ext>
            </a:extLst>
          </p:cNvPr>
          <p:cNvSpPr txBox="1"/>
          <p:nvPr/>
        </p:nvSpPr>
        <p:spPr>
          <a:xfrm flipH="1">
            <a:off x="2175875" y="2251624"/>
            <a:ext cx="2845224" cy="573811"/>
          </a:xfrm>
          <a:prstGeom prst="rect">
            <a:avLst/>
          </a:prstGeom>
          <a:noFill/>
        </p:spPr>
        <p:txBody>
          <a:bodyPr wrap="square" rtlCol="0">
            <a:spAutoFit/>
          </a:bodyPr>
          <a:lstStyle/>
          <a:p>
            <a:pPr algn="r">
              <a:lnSpc>
                <a:spcPct val="150000"/>
              </a:lnSpc>
            </a:pPr>
            <a:r>
              <a:rPr lang="zh-CN" altLang="en-US" sz="1100" kern="0" dirty="0">
                <a:solidFill>
                  <a:prstClr val="black">
                    <a:lumMod val="85000"/>
                    <a:lumOff val="15000"/>
                  </a:prst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sp>
        <p:nvSpPr>
          <p:cNvPr id="35" name="文本框 34">
            <a:extLst>
              <a:ext uri="{FF2B5EF4-FFF2-40B4-BE49-F238E27FC236}">
                <a16:creationId xmlns:a16="http://schemas.microsoft.com/office/drawing/2014/main" id="{3DC4FF30-84EC-4F48-BBAE-9A36CE5408B5}"/>
              </a:ext>
            </a:extLst>
          </p:cNvPr>
          <p:cNvSpPr txBox="1"/>
          <p:nvPr/>
        </p:nvSpPr>
        <p:spPr>
          <a:xfrm flipH="1">
            <a:off x="2166576" y="4712228"/>
            <a:ext cx="1752682" cy="400110"/>
          </a:xfrm>
          <a:prstGeom prst="rect">
            <a:avLst/>
          </a:prstGeom>
          <a:noFill/>
        </p:spPr>
        <p:txBody>
          <a:bodyPr wrap="square" rtlCol="0">
            <a:spAutoFit/>
          </a:bodyPr>
          <a:lstStyle/>
          <a:p>
            <a:pPr algn="r">
              <a:spcBef>
                <a:spcPct val="0"/>
              </a:spcBef>
              <a:buClr>
                <a:prstClr val="black">
                  <a:lumMod val="85000"/>
                  <a:lumOff val="15000"/>
                </a:prstClr>
              </a:buClr>
              <a:buSzPct val="105000"/>
              <a:defRPr/>
            </a:pPr>
            <a:r>
              <a:rPr lang="zh-CN" altLang="en-US" sz="2000" kern="0">
                <a:gradFill>
                  <a:gsLst>
                    <a:gs pos="0">
                      <a:srgbClr val="F5AD14">
                        <a:alpha val="78000"/>
                      </a:srgbClr>
                    </a:gs>
                    <a:gs pos="100000">
                      <a:srgbClr val="F01D06"/>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kern="0" dirty="0">
              <a:gradFill>
                <a:gsLst>
                  <a:gs pos="0">
                    <a:srgbClr val="F5AD14">
                      <a:alpha val="78000"/>
                    </a:srgbClr>
                  </a:gs>
                  <a:gs pos="100000">
                    <a:srgbClr val="F01D06"/>
                  </a:gs>
                </a:gsLst>
                <a:lin ang="2700000" scaled="1"/>
              </a:gradFill>
              <a:latin typeface="思源黑体 CN Bold" panose="020B0800000000000000" pitchFamily="34" charset="-122"/>
              <a:ea typeface="思源黑体 CN Bold" panose="020B0800000000000000" pitchFamily="34" charset="-122"/>
            </a:endParaRPr>
          </a:p>
        </p:txBody>
      </p:sp>
      <p:sp>
        <p:nvSpPr>
          <p:cNvPr id="42" name="文本框 41">
            <a:extLst>
              <a:ext uri="{FF2B5EF4-FFF2-40B4-BE49-F238E27FC236}">
                <a16:creationId xmlns:a16="http://schemas.microsoft.com/office/drawing/2014/main" id="{108E2A5C-D316-4752-A8EB-48E878C7086B}"/>
              </a:ext>
            </a:extLst>
          </p:cNvPr>
          <p:cNvSpPr txBox="1"/>
          <p:nvPr/>
        </p:nvSpPr>
        <p:spPr>
          <a:xfrm flipH="1">
            <a:off x="1070223" y="5044581"/>
            <a:ext cx="2845224" cy="573811"/>
          </a:xfrm>
          <a:prstGeom prst="rect">
            <a:avLst/>
          </a:prstGeom>
          <a:noFill/>
        </p:spPr>
        <p:txBody>
          <a:bodyPr wrap="square" rtlCol="0">
            <a:spAutoFit/>
          </a:bodyPr>
          <a:lstStyle/>
          <a:p>
            <a:pPr algn="r">
              <a:lnSpc>
                <a:spcPct val="150000"/>
              </a:lnSpc>
            </a:pPr>
            <a:r>
              <a:rPr lang="zh-CN" altLang="en-US" sz="11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spTree>
    <p:extLst>
      <p:ext uri="{BB962C8B-B14F-4D97-AF65-F5344CB8AC3E}">
        <p14:creationId xmlns:p14="http://schemas.microsoft.com/office/powerpoint/2010/main" val="203854195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TotalTime>
  <Words>1585</Words>
  <Application>Microsoft Office PowerPoint</Application>
  <PresentationFormat>宽屏</PresentationFormat>
  <Paragraphs>258</Paragraphs>
  <Slides>22</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22</vt:i4>
      </vt:variant>
    </vt:vector>
  </HeadingPairs>
  <TitlesOfParts>
    <vt:vector size="32" baseType="lpstr">
      <vt:lpstr>★懐風体</vt:lpstr>
      <vt:lpstr>等线</vt:lpstr>
      <vt:lpstr>胡晓波男神体</vt:lpstr>
      <vt:lpstr>思源黑体 CN Bold</vt:lpstr>
      <vt:lpstr>思源黑体 CN Light</vt:lpstr>
      <vt:lpstr>优设标题黑</vt:lpstr>
      <vt:lpstr>站酷小薇LOGO体</vt:lpstr>
      <vt:lpstr>Arial</vt:lpstr>
      <vt:lpstr>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中国教育史课程通用教案ppt模板</dc:title>
  <dc:creator>刘 宇</dc:creator>
  <cp:keywords>PPT世界</cp:keywords>
  <dc:description>www.51pptmoban.com</dc:description>
  <cp:lastModifiedBy>Win user</cp:lastModifiedBy>
  <cp:revision>30</cp:revision>
  <dcterms:created xsi:type="dcterms:W3CDTF">2021-12-15T13:09:38Z</dcterms:created>
  <dcterms:modified xsi:type="dcterms:W3CDTF">2022-01-05T07:09:28Z</dcterms:modified>
</cp:coreProperties>
</file>