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Override8.xml" ContentType="application/vnd.openxmlformats-officedocument.themeOverride+xml"/>
  <Override PartName="/ppt/theme/themeOverride9.xml" ContentType="application/vnd.openxmlformats-officedocument.themeOverride+xml"/>
  <Override PartName="/ppt/theme/themeOverride10.xml" ContentType="application/vnd.openxmlformats-officedocument.themeOverride+xml"/>
  <Override PartName="/ppt/theme/themeOverride11.xml" ContentType="application/vnd.openxmlformats-officedocument.themeOverride+xml"/>
  <Override PartName="/ppt/theme/themeOverride12.xml" ContentType="application/vnd.openxmlformats-officedocument.themeOverride+xml"/>
  <Override PartName="/ppt/theme/themeOverride13.xml" ContentType="application/vnd.openxmlformats-officedocument.themeOverride+xml"/>
  <Override PartName="/ppt/theme/themeOverride14.xml" ContentType="application/vnd.openxmlformats-officedocument.themeOverride+xml"/>
  <Override PartName="/ppt/theme/themeOverride15.xml" ContentType="application/vnd.openxmlformats-officedocument.themeOverride+xml"/>
  <Override PartName="/ppt/theme/themeOverride16.xml" ContentType="application/vnd.openxmlformats-officedocument.themeOverride+xml"/>
  <Override PartName="/ppt/theme/themeOverride17.xml" ContentType="application/vnd.openxmlformats-officedocument.themeOverride+xml"/>
  <Override PartName="/ppt/theme/themeOverride18.xml" ContentType="application/vnd.openxmlformats-officedocument.themeOverride+xml"/>
  <Override PartName="/ppt/theme/themeOverride19.xml" ContentType="application/vnd.openxmlformats-officedocument.themeOverride+xml"/>
  <Override PartName="/ppt/theme/themeOverride20.xml" ContentType="application/vnd.openxmlformats-officedocument.themeOverride+xml"/>
  <Override PartName="/ppt/theme/themeOverride21.xml" ContentType="application/vnd.openxmlformats-officedocument.themeOverride+xml"/>
  <Override PartName="/ppt/theme/themeOverride22.xml" ContentType="application/vnd.openxmlformats-officedocument.themeOverride+xml"/>
  <Override PartName="/ppt/theme/themeOverride23.xml" ContentType="application/vnd.openxmlformats-officedocument.themeOverride+xml"/>
  <Override PartName="/ppt/theme/themeOverride24.xml" ContentType="application/vnd.openxmlformats-officedocument.themeOverride+xml"/>
  <Override PartName="/ppt/notesSlides/notesSlide1.xml" ContentType="application/vnd.openxmlformats-officedocument.presentationml.notesSlide+xml"/>
  <Override PartName="/ppt/theme/themeOverride25.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1864" r:id="rId2"/>
    <p:sldId id="1865" r:id="rId3"/>
    <p:sldId id="313" r:id="rId4"/>
    <p:sldId id="322" r:id="rId5"/>
    <p:sldId id="283" r:id="rId6"/>
    <p:sldId id="546" r:id="rId7"/>
    <p:sldId id="291" r:id="rId8"/>
    <p:sldId id="1002" r:id="rId9"/>
    <p:sldId id="275" r:id="rId10"/>
    <p:sldId id="1329" r:id="rId11"/>
    <p:sldId id="1335" r:id="rId12"/>
    <p:sldId id="1028" r:id="rId13"/>
    <p:sldId id="332" r:id="rId14"/>
    <p:sldId id="341" r:id="rId15"/>
    <p:sldId id="281" r:id="rId16"/>
    <p:sldId id="328" r:id="rId17"/>
    <p:sldId id="408" r:id="rId18"/>
    <p:sldId id="502" r:id="rId19"/>
    <p:sldId id="1007" r:id="rId20"/>
    <p:sldId id="770" r:id="rId21"/>
    <p:sldId id="1708" r:id="rId22"/>
    <p:sldId id="422" r:id="rId23"/>
    <p:sldId id="995" r:id="rId24"/>
    <p:sldId id="1291" r:id="rId25"/>
    <p:sldId id="417" r:id="rId26"/>
    <p:sldId id="1866"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5" d="100"/>
          <a:sy n="105" d="100"/>
        </p:scale>
        <p:origin x="144" y="30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E775EAD-1241-45C5-8169-8BB07FA4FE35}" type="datetimeFigureOut">
              <a:rPr lang="zh-CN" altLang="en-US" smtClean="0"/>
              <a:t>2022/1/6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02B097B-BA1C-46D6-B9D5-54568AA5BA55}" type="slidenum">
              <a:rPr lang="zh-CN" altLang="en-US" smtClean="0"/>
              <a:t>‹#›</a:t>
            </a:fld>
            <a:endParaRPr lang="zh-CN" altLang="en-US"/>
          </a:p>
        </p:txBody>
      </p:sp>
    </p:spTree>
    <p:extLst>
      <p:ext uri="{BB962C8B-B14F-4D97-AF65-F5344CB8AC3E}">
        <p14:creationId xmlns:p14="http://schemas.microsoft.com/office/powerpoint/2010/main" val="27249032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506AED6-5620-4CD7-BA1E-1A82D96F370B}" type="slidenum">
              <a:rPr lang="zh-CN" altLang="en-US" smtClean="0"/>
              <a:t>24</a:t>
            </a:fld>
            <a:endParaRPr lang="zh-CN" altLang="en-US"/>
          </a:p>
        </p:txBody>
      </p:sp>
    </p:spTree>
    <p:extLst>
      <p:ext uri="{BB962C8B-B14F-4D97-AF65-F5344CB8AC3E}">
        <p14:creationId xmlns:p14="http://schemas.microsoft.com/office/powerpoint/2010/main" val="3524318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0E3D4E1-FFA2-4D34-831E-22FA36417528}"/>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EC1673E6-34D4-4CFC-BB54-6A5E697DD3F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1E27BCC5-3A31-4BFD-9C80-D39D8212F797}"/>
              </a:ext>
            </a:extLst>
          </p:cNvPr>
          <p:cNvSpPr>
            <a:spLocks noGrp="1"/>
          </p:cNvSpPr>
          <p:nvPr>
            <p:ph type="dt" sz="half" idx="10"/>
          </p:nvPr>
        </p:nvSpPr>
        <p:spPr/>
        <p:txBody>
          <a:bodyPr/>
          <a:lstStyle/>
          <a:p>
            <a:fld id="{E3188D39-1472-4BC0-B2C2-D593DB295E23}" type="datetimeFigureOut">
              <a:rPr lang="zh-CN" altLang="en-US" smtClean="0"/>
              <a:t>2022/1/6</a:t>
            </a:fld>
            <a:endParaRPr lang="zh-CN" altLang="en-US"/>
          </a:p>
        </p:txBody>
      </p:sp>
      <p:sp>
        <p:nvSpPr>
          <p:cNvPr id="5" name="页脚占位符 4">
            <a:extLst>
              <a:ext uri="{FF2B5EF4-FFF2-40B4-BE49-F238E27FC236}">
                <a16:creationId xmlns:a16="http://schemas.microsoft.com/office/drawing/2014/main" id="{B821BE71-2F2D-42A4-BAB3-A9B854802D7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B5146CAA-12F0-4989-A394-90251F27398F}"/>
              </a:ext>
            </a:extLst>
          </p:cNvPr>
          <p:cNvSpPr>
            <a:spLocks noGrp="1"/>
          </p:cNvSpPr>
          <p:nvPr>
            <p:ph type="sldNum" sz="quarter" idx="12"/>
          </p:nvPr>
        </p:nvSpPr>
        <p:spPr/>
        <p:txBody>
          <a:bodyPr/>
          <a:lstStyle/>
          <a:p>
            <a:fld id="{14F6E664-74D8-4A1A-85A6-AA81FB8D531C}" type="slidenum">
              <a:rPr lang="zh-CN" altLang="en-US" smtClean="0"/>
              <a:t>‹#›</a:t>
            </a:fld>
            <a:endParaRPr lang="zh-CN" altLang="en-US"/>
          </a:p>
        </p:txBody>
      </p:sp>
    </p:spTree>
    <p:extLst>
      <p:ext uri="{BB962C8B-B14F-4D97-AF65-F5344CB8AC3E}">
        <p14:creationId xmlns:p14="http://schemas.microsoft.com/office/powerpoint/2010/main" val="9004558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7714753-356B-4DF9-93C2-E466349F3079}"/>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7EF89F4C-A402-473E-9210-E50AE2FEEF4B}"/>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02F95865-21D6-4F3B-A731-1161929A09FB}"/>
              </a:ext>
            </a:extLst>
          </p:cNvPr>
          <p:cNvSpPr>
            <a:spLocks noGrp="1"/>
          </p:cNvSpPr>
          <p:nvPr>
            <p:ph type="dt" sz="half" idx="10"/>
          </p:nvPr>
        </p:nvSpPr>
        <p:spPr/>
        <p:txBody>
          <a:bodyPr/>
          <a:lstStyle/>
          <a:p>
            <a:fld id="{E3188D39-1472-4BC0-B2C2-D593DB295E23}" type="datetimeFigureOut">
              <a:rPr lang="zh-CN" altLang="en-US" smtClean="0"/>
              <a:t>2022/1/6</a:t>
            </a:fld>
            <a:endParaRPr lang="zh-CN" altLang="en-US"/>
          </a:p>
        </p:txBody>
      </p:sp>
      <p:sp>
        <p:nvSpPr>
          <p:cNvPr id="5" name="页脚占位符 4">
            <a:extLst>
              <a:ext uri="{FF2B5EF4-FFF2-40B4-BE49-F238E27FC236}">
                <a16:creationId xmlns:a16="http://schemas.microsoft.com/office/drawing/2014/main" id="{F093124A-1074-4F68-B420-D3EB219096B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F62C0C53-E0C9-4D78-9073-AD0DB42434A3}"/>
              </a:ext>
            </a:extLst>
          </p:cNvPr>
          <p:cNvSpPr>
            <a:spLocks noGrp="1"/>
          </p:cNvSpPr>
          <p:nvPr>
            <p:ph type="sldNum" sz="quarter" idx="12"/>
          </p:nvPr>
        </p:nvSpPr>
        <p:spPr/>
        <p:txBody>
          <a:bodyPr/>
          <a:lstStyle/>
          <a:p>
            <a:fld id="{14F6E664-74D8-4A1A-85A6-AA81FB8D531C}" type="slidenum">
              <a:rPr lang="zh-CN" altLang="en-US" smtClean="0"/>
              <a:t>‹#›</a:t>
            </a:fld>
            <a:endParaRPr lang="zh-CN" altLang="en-US"/>
          </a:p>
        </p:txBody>
      </p:sp>
    </p:spTree>
    <p:extLst>
      <p:ext uri="{BB962C8B-B14F-4D97-AF65-F5344CB8AC3E}">
        <p14:creationId xmlns:p14="http://schemas.microsoft.com/office/powerpoint/2010/main" val="32850538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FE72A521-395D-49E0-8316-4F4F63569200}"/>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EA51F968-56FD-44E2-8686-A8B5F50B7E4C}"/>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2F9C7A9F-FBE7-456B-9B2A-EDCC57A0EF09}"/>
              </a:ext>
            </a:extLst>
          </p:cNvPr>
          <p:cNvSpPr>
            <a:spLocks noGrp="1"/>
          </p:cNvSpPr>
          <p:nvPr>
            <p:ph type="dt" sz="half" idx="10"/>
          </p:nvPr>
        </p:nvSpPr>
        <p:spPr/>
        <p:txBody>
          <a:bodyPr/>
          <a:lstStyle/>
          <a:p>
            <a:fld id="{E3188D39-1472-4BC0-B2C2-D593DB295E23}" type="datetimeFigureOut">
              <a:rPr lang="zh-CN" altLang="en-US" smtClean="0"/>
              <a:t>2022/1/6</a:t>
            </a:fld>
            <a:endParaRPr lang="zh-CN" altLang="en-US"/>
          </a:p>
        </p:txBody>
      </p:sp>
      <p:sp>
        <p:nvSpPr>
          <p:cNvPr id="5" name="页脚占位符 4">
            <a:extLst>
              <a:ext uri="{FF2B5EF4-FFF2-40B4-BE49-F238E27FC236}">
                <a16:creationId xmlns:a16="http://schemas.microsoft.com/office/drawing/2014/main" id="{3D45BE16-94E6-40A1-80B6-4091FAE34B8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11185A97-3CFD-415F-9D30-FE5F42038F9C}"/>
              </a:ext>
            </a:extLst>
          </p:cNvPr>
          <p:cNvSpPr>
            <a:spLocks noGrp="1"/>
          </p:cNvSpPr>
          <p:nvPr>
            <p:ph type="sldNum" sz="quarter" idx="12"/>
          </p:nvPr>
        </p:nvSpPr>
        <p:spPr/>
        <p:txBody>
          <a:bodyPr/>
          <a:lstStyle/>
          <a:p>
            <a:fld id="{14F6E664-74D8-4A1A-85A6-AA81FB8D531C}" type="slidenum">
              <a:rPr lang="zh-CN" altLang="en-US" smtClean="0"/>
              <a:t>‹#›</a:t>
            </a:fld>
            <a:endParaRPr lang="zh-CN" altLang="en-US"/>
          </a:p>
        </p:txBody>
      </p:sp>
    </p:spTree>
    <p:extLst>
      <p:ext uri="{BB962C8B-B14F-4D97-AF65-F5344CB8AC3E}">
        <p14:creationId xmlns:p14="http://schemas.microsoft.com/office/powerpoint/2010/main" val="95039693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Blank with Footer &amp;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35785459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95291345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07_Costum Layout">
    <p:spTree>
      <p:nvGrpSpPr>
        <p:cNvPr id="1" name=""/>
        <p:cNvGrpSpPr/>
        <p:nvPr/>
      </p:nvGrpSpPr>
      <p:grpSpPr>
        <a:xfrm>
          <a:off x="0" y="0"/>
          <a:ext cx="0" cy="0"/>
          <a:chOff x="0" y="0"/>
          <a:chExt cx="0" cy="0"/>
        </a:xfrm>
      </p:grpSpPr>
      <p:sp>
        <p:nvSpPr>
          <p:cNvPr id="6" name="Title 1"/>
          <p:cNvSpPr>
            <a:spLocks noGrp="1"/>
          </p:cNvSpPr>
          <p:nvPr>
            <p:ph type="ctrTitle" hasCustomPrompt="1"/>
          </p:nvPr>
        </p:nvSpPr>
        <p:spPr>
          <a:xfrm>
            <a:off x="694703" y="615600"/>
            <a:ext cx="10802595" cy="665285"/>
          </a:xfrm>
          <a:prstGeom prst="rect">
            <a:avLst/>
          </a:prstGeom>
        </p:spPr>
        <p:txBody>
          <a:bodyPr wrap="square" anchor="t" anchorCtr="0">
            <a:noAutofit/>
          </a:bodyPr>
          <a:lstStyle>
            <a:lvl1pPr algn="ctr">
              <a:lnSpc>
                <a:spcPct val="90000"/>
              </a:lnSpc>
              <a:defRPr sz="5000" b="0" i="0">
                <a:solidFill>
                  <a:schemeClr val="tx1">
                    <a:lumMod val="65000"/>
                    <a:lumOff val="35000"/>
                  </a:schemeClr>
                </a:solidFill>
                <a:latin typeface="Bebas Neue" pitchFamily="34" charset="0"/>
                <a:ea typeface="Gulim" pitchFamily="34" charset="-127"/>
              </a:defRPr>
            </a:lvl1pPr>
          </a:lstStyle>
          <a:p>
            <a:r>
              <a:rPr lang="en-US" dirty="0"/>
              <a:t>Title</a:t>
            </a:r>
          </a:p>
        </p:txBody>
      </p:sp>
      <p:sp>
        <p:nvSpPr>
          <p:cNvPr id="19" name="Text Placeholder 8"/>
          <p:cNvSpPr>
            <a:spLocks noGrp="1"/>
          </p:cNvSpPr>
          <p:nvPr>
            <p:ph type="body" sz="quarter" idx="32" hasCustomPrompt="1"/>
          </p:nvPr>
        </p:nvSpPr>
        <p:spPr>
          <a:xfrm>
            <a:off x="1703163" y="1295399"/>
            <a:ext cx="8785674" cy="240851"/>
          </a:xfrm>
          <a:prstGeom prst="rect">
            <a:avLst/>
          </a:prstGeom>
          <a:noFill/>
          <a:ln>
            <a:noFill/>
          </a:ln>
        </p:spPr>
        <p:txBody>
          <a:bodyPr anchor="ctr">
            <a:noAutofit/>
          </a:bodyPr>
          <a:lstStyle>
            <a:lvl1pPr marL="0" indent="0" algn="ctr">
              <a:lnSpc>
                <a:spcPct val="90000"/>
              </a:lnSpc>
              <a:spcBef>
                <a:spcPts val="1200"/>
              </a:spcBef>
              <a:buNone/>
              <a:defRPr sz="1600" b="0" baseline="0">
                <a:solidFill>
                  <a:schemeClr val="bg1">
                    <a:lumMod val="65000"/>
                  </a:schemeClr>
                </a:solidFill>
                <a:latin typeface="+mn-lt"/>
              </a:defRPr>
            </a:lvl1pPr>
          </a:lstStyle>
          <a:p>
            <a:pPr lvl="0"/>
            <a:r>
              <a:rPr lang="id-ID" dirty="0"/>
              <a:t>Lorem Ipsum Dolor sit Amet</a:t>
            </a:r>
            <a:endParaRPr lang="en-US" dirty="0"/>
          </a:p>
        </p:txBody>
      </p:sp>
    </p:spTree>
    <p:extLst>
      <p:ext uri="{BB962C8B-B14F-4D97-AF65-F5344CB8AC3E}">
        <p14:creationId xmlns:p14="http://schemas.microsoft.com/office/powerpoint/2010/main" val="2443707054"/>
      </p:ext>
    </p:extLst>
  </p:cSld>
  <p:clrMapOvr>
    <a:masterClrMapping/>
  </p:clrMapOvr>
  <p:transition spd="slow">
    <p:wip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0_Title Slide">
    <p:spTree>
      <p:nvGrpSpPr>
        <p:cNvPr id="1" name=""/>
        <p:cNvGrpSpPr/>
        <p:nvPr/>
      </p:nvGrpSpPr>
      <p:grpSpPr>
        <a:xfrm>
          <a:off x="0" y="0"/>
          <a:ext cx="0" cy="0"/>
          <a:chOff x="0" y="0"/>
          <a:chExt cx="0" cy="0"/>
        </a:xfrm>
      </p:grpSpPr>
      <p:sp>
        <p:nvSpPr>
          <p:cNvPr id="44" name="Text Placeholder 6"/>
          <p:cNvSpPr>
            <a:spLocks noGrp="1"/>
          </p:cNvSpPr>
          <p:nvPr userDrawn="1">
            <p:ph type="body" sz="quarter" idx="10"/>
          </p:nvPr>
        </p:nvSpPr>
        <p:spPr>
          <a:xfrm>
            <a:off x="629307" y="828174"/>
            <a:ext cx="3468560" cy="454025"/>
          </a:xfrm>
        </p:spPr>
        <p:txBody>
          <a:bodyPr anchor="ctr">
            <a:noAutofit/>
          </a:bodyPr>
          <a:lstStyle>
            <a:lvl1pPr marL="0" indent="0">
              <a:buNone/>
              <a:defRPr sz="3200">
                <a:latin typeface="+mj-lt"/>
              </a:defRPr>
            </a:lvl1pPr>
            <a:lvl2pPr marL="457189" indent="0">
              <a:buNone/>
              <a:defRPr/>
            </a:lvl2pPr>
            <a:lvl3pPr marL="914377" indent="0">
              <a:buNone/>
              <a:defRPr/>
            </a:lvl3pPr>
            <a:lvl4pPr marL="1371566" indent="0">
              <a:buNone/>
              <a:defRPr/>
            </a:lvl4pPr>
            <a:lvl5pPr marL="1828754" indent="0">
              <a:buNone/>
              <a:defRPr/>
            </a:lvl5pPr>
          </a:lstStyle>
          <a:p>
            <a:pPr lvl="0"/>
            <a:r>
              <a:rPr lang="en-US" dirty="0"/>
              <a:t>Click to edit</a:t>
            </a:r>
          </a:p>
        </p:txBody>
      </p:sp>
    </p:spTree>
    <p:extLst>
      <p:ext uri="{BB962C8B-B14F-4D97-AF65-F5344CB8AC3E}">
        <p14:creationId xmlns:p14="http://schemas.microsoft.com/office/powerpoint/2010/main" val="301032504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pos="7287">
          <p15:clr>
            <a:srgbClr val="FBAE40"/>
          </p15:clr>
        </p15:guide>
        <p15:guide id="4" pos="393">
          <p15:clr>
            <a:srgbClr val="FBAE40"/>
          </p15:clr>
        </p15:guide>
        <p15:guide id="5" orient="horz" pos="436">
          <p15:clr>
            <a:srgbClr val="FBAE40"/>
          </p15:clr>
        </p15:guide>
        <p15:guide id="6" orient="horz" pos="3884">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Normal Center">
    <p:spTree>
      <p:nvGrpSpPr>
        <p:cNvPr id="1" name=""/>
        <p:cNvGrpSpPr/>
        <p:nvPr/>
      </p:nvGrpSpPr>
      <p:grpSpPr>
        <a:xfrm>
          <a:off x="0" y="0"/>
          <a:ext cx="0" cy="0"/>
          <a:chOff x="0" y="0"/>
          <a:chExt cx="0" cy="0"/>
        </a:xfrm>
      </p:grpSpPr>
      <p:sp>
        <p:nvSpPr>
          <p:cNvPr id="4" name="Title 1"/>
          <p:cNvSpPr>
            <a:spLocks noGrp="1"/>
          </p:cNvSpPr>
          <p:nvPr>
            <p:ph type="title" hasCustomPrompt="1"/>
          </p:nvPr>
        </p:nvSpPr>
        <p:spPr>
          <a:xfrm>
            <a:off x="470455" y="458073"/>
            <a:ext cx="11357112" cy="562527"/>
          </a:xfrm>
        </p:spPr>
        <p:txBody>
          <a:bodyPr>
            <a:noAutofit/>
          </a:bodyPr>
          <a:lstStyle>
            <a:lvl1pPr algn="ctr">
              <a:defRPr sz="4800">
                <a:solidFill>
                  <a:schemeClr val="tx1"/>
                </a:solidFill>
                <a:latin typeface="+mj-lt"/>
              </a:defRPr>
            </a:lvl1pPr>
          </a:lstStyle>
          <a:p>
            <a:r>
              <a:rPr lang="en-US"/>
              <a:t>CLICK TO EDIT MASTER TITLE STYLE</a:t>
            </a:r>
            <a:endParaRPr lang="id-ID"/>
          </a:p>
        </p:txBody>
      </p:sp>
      <p:sp>
        <p:nvSpPr>
          <p:cNvPr id="5" name="Text Placeholder 7"/>
          <p:cNvSpPr>
            <a:spLocks noGrp="1"/>
          </p:cNvSpPr>
          <p:nvPr>
            <p:ph type="body" sz="quarter" idx="10"/>
          </p:nvPr>
        </p:nvSpPr>
        <p:spPr>
          <a:xfrm>
            <a:off x="470455" y="968698"/>
            <a:ext cx="11357112" cy="436908"/>
          </a:xfrm>
        </p:spPr>
        <p:txBody>
          <a:bodyPr>
            <a:normAutofit/>
          </a:bodyPr>
          <a:lstStyle>
            <a:lvl1pPr marL="0" indent="0" algn="ctr">
              <a:buNone/>
              <a:defRPr sz="1800">
                <a:solidFill>
                  <a:schemeClr val="tx1"/>
                </a:solidFill>
                <a:latin typeface="+mn-lt"/>
              </a:defRPr>
            </a:lvl1pPr>
          </a:lstStyle>
          <a:p>
            <a:pPr lvl="0"/>
            <a:r>
              <a:rPr lang="en-US"/>
              <a:t>Click to edit Master text styles</a:t>
            </a:r>
          </a:p>
        </p:txBody>
      </p:sp>
    </p:spTree>
    <p:extLst>
      <p:ext uri="{BB962C8B-B14F-4D97-AF65-F5344CB8AC3E}">
        <p14:creationId xmlns:p14="http://schemas.microsoft.com/office/powerpoint/2010/main" val="91390026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Main Slide">
    <p:spTree>
      <p:nvGrpSpPr>
        <p:cNvPr id="1" name=""/>
        <p:cNvGrpSpPr/>
        <p:nvPr/>
      </p:nvGrpSpPr>
      <p:grpSpPr>
        <a:xfrm>
          <a:off x="0" y="0"/>
          <a:ext cx="0" cy="0"/>
          <a:chOff x="0" y="0"/>
          <a:chExt cx="0" cy="0"/>
        </a:xfrm>
      </p:grpSpPr>
      <p:sp>
        <p:nvSpPr>
          <p:cNvPr id="2" name="Title 1"/>
          <p:cNvSpPr>
            <a:spLocks noGrp="1"/>
          </p:cNvSpPr>
          <p:nvPr>
            <p:ph type="title"/>
          </p:nvPr>
        </p:nvSpPr>
        <p:spPr>
          <a:xfrm>
            <a:off x="838200" y="358903"/>
            <a:ext cx="10515600" cy="691779"/>
          </a:xfrm>
        </p:spPr>
        <p:txBody>
          <a:bodyPr>
            <a:normAutofit/>
          </a:bodyPr>
          <a:lstStyle>
            <a:lvl1pPr algn="ctr">
              <a:defRPr sz="4000"/>
            </a:lvl1pPr>
          </a:lstStyle>
          <a:p>
            <a:r>
              <a:rPr lang="en-US" dirty="0"/>
              <a:t>Click to edit Master title style</a:t>
            </a:r>
          </a:p>
        </p:txBody>
      </p:sp>
      <p:sp>
        <p:nvSpPr>
          <p:cNvPr id="3" name="Date Placeholder 2"/>
          <p:cNvSpPr>
            <a:spLocks noGrp="1"/>
          </p:cNvSpPr>
          <p:nvPr>
            <p:ph type="dt" sz="half" idx="10"/>
          </p:nvPr>
        </p:nvSpPr>
        <p:spPr/>
        <p:txBody>
          <a:bodyPr/>
          <a:lstStyle/>
          <a:p>
            <a:fld id="{E3D1F50C-AC29-43DC-9200-D44C323E6D41}" type="datetime1">
              <a:rPr lang="en-US" smtClean="0"/>
              <a:t>1/6/2022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010D1D2-A5C5-4520-877C-7F28899EB247}" type="slidenum">
              <a:rPr lang="en-US" smtClean="0"/>
              <a:t>‹#›</a:t>
            </a:fld>
            <a:endParaRPr lang="en-US"/>
          </a:p>
        </p:txBody>
      </p:sp>
      <p:sp>
        <p:nvSpPr>
          <p:cNvPr id="7" name="Text Placeholder 6"/>
          <p:cNvSpPr>
            <a:spLocks noGrp="1"/>
          </p:cNvSpPr>
          <p:nvPr>
            <p:ph type="body" sz="quarter" idx="13"/>
          </p:nvPr>
        </p:nvSpPr>
        <p:spPr>
          <a:xfrm>
            <a:off x="838200" y="1010775"/>
            <a:ext cx="10515600" cy="303212"/>
          </a:xfrm>
        </p:spPr>
        <p:txBody>
          <a:bodyPr>
            <a:noAutofit/>
          </a:bodyPr>
          <a:lstStyle>
            <a:lvl1pPr marL="0" indent="0" algn="ctr">
              <a:buNone/>
              <a:defRPr sz="1200">
                <a:solidFill>
                  <a:schemeClr val="tx1">
                    <a:lumMod val="50000"/>
                    <a:lumOff val="50000"/>
                  </a:schemeClr>
                </a:solidFill>
              </a:defRPr>
            </a:lvl1pPr>
          </a:lstStyle>
          <a:p>
            <a:pPr lvl="0"/>
            <a:r>
              <a:rPr lang="en-US" dirty="0"/>
              <a:t>Click to edit Master text styles</a:t>
            </a:r>
          </a:p>
        </p:txBody>
      </p:sp>
      <p:grpSp>
        <p:nvGrpSpPr>
          <p:cNvPr id="6" name="Group 5"/>
          <p:cNvGrpSpPr/>
          <p:nvPr userDrawn="1"/>
        </p:nvGrpSpPr>
        <p:grpSpPr>
          <a:xfrm>
            <a:off x="4631214" y="948448"/>
            <a:ext cx="2914332" cy="72000"/>
            <a:chOff x="4631214" y="913723"/>
            <a:chExt cx="2914332" cy="72000"/>
          </a:xfrm>
        </p:grpSpPr>
        <p:sp>
          <p:nvSpPr>
            <p:cNvPr id="8" name="Diamond 7"/>
            <p:cNvSpPr/>
            <p:nvPr userDrawn="1"/>
          </p:nvSpPr>
          <p:spPr>
            <a:xfrm>
              <a:off x="6051994" y="913723"/>
              <a:ext cx="72000" cy="720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Connector 9"/>
            <p:cNvCxnSpPr/>
            <p:nvPr userDrawn="1"/>
          </p:nvCxnSpPr>
          <p:spPr>
            <a:xfrm>
              <a:off x="6141546" y="949723"/>
              <a:ext cx="1404000" cy="0"/>
            </a:xfrm>
            <a:prstGeom prst="line">
              <a:avLst/>
            </a:prstGeom>
            <a:ln w="9525"/>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a:off x="4631214" y="949723"/>
              <a:ext cx="1404000" cy="0"/>
            </a:xfrm>
            <a:prstGeom prst="line">
              <a:avLst/>
            </a:prstGeom>
            <a:ln w="9525"/>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1255674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6" presetClass="entr" presetSubtype="37"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arn(outVertical)">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animEffect transition="in" filter="fade">
                                      <p:cBhvr>
                                        <p:cTn id="15"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build="p">
        <p:tmplLst>
          <p:tmpl lvl="1">
            <p:tnLst>
              <p:par>
                <p:cTn presetID="10" presetClass="entr" presetSubtype="0" fill="hold" nodeType="after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cSld name="Page BG Fix Slide Num">
    <p:spTree>
      <p:nvGrpSpPr>
        <p:cNvPr id="1" name=""/>
        <p:cNvGrpSpPr/>
        <p:nvPr/>
      </p:nvGrpSpPr>
      <p:grpSpPr>
        <a:xfrm>
          <a:off x="0" y="0"/>
          <a:ext cx="0" cy="0"/>
          <a:chOff x="0" y="0"/>
          <a:chExt cx="0" cy="0"/>
        </a:xfrm>
      </p:grpSpPr>
      <p:grpSp>
        <p:nvGrpSpPr>
          <p:cNvPr id="67" name="Btm Accent 1 BG"/>
          <p:cNvGrpSpPr/>
          <p:nvPr/>
        </p:nvGrpSpPr>
        <p:grpSpPr>
          <a:xfrm>
            <a:off x="7" y="4893303"/>
            <a:ext cx="2624120" cy="1964710"/>
            <a:chOff x="2" y="4877497"/>
            <a:chExt cx="2012561" cy="1980516"/>
          </a:xfrm>
        </p:grpSpPr>
        <p:sp>
          <p:nvSpPr>
            <p:cNvPr id="68" name="Rectangle 15"/>
            <p:cNvSpPr>
              <a:spLocks noChangeArrowheads="1"/>
            </p:cNvSpPr>
            <p:nvPr/>
          </p:nvSpPr>
          <p:spPr bwMode="auto">
            <a:xfrm>
              <a:off x="1342743" y="6198530"/>
              <a:ext cx="669820" cy="659483"/>
            </a:xfrm>
            <a:prstGeom prst="rect">
              <a:avLst/>
            </a:prstGeom>
            <a:solidFill>
              <a:schemeClr val="accent1">
                <a:alpha val="5000"/>
              </a:schemeClr>
            </a:solidFill>
            <a:ln>
              <a:noFill/>
            </a:ln>
          </p:spPr>
          <p:txBody>
            <a:bodyPr vert="horz" wrap="square" lIns="91440" tIns="45720" rIns="91440" bIns="45720" numCol="1" anchor="t" anchorCtr="0" compatLnSpc="1">
              <a:prstTxWarp prst="textNoShape">
                <a:avLst/>
              </a:prstTxWarp>
            </a:bodyPr>
            <a:lstStyle/>
            <a:p>
              <a:endParaRPr lang="id-ID" sz="1351"/>
            </a:p>
          </p:txBody>
        </p:sp>
        <p:sp>
          <p:nvSpPr>
            <p:cNvPr id="69" name="Rectangle 17"/>
            <p:cNvSpPr>
              <a:spLocks noChangeArrowheads="1"/>
            </p:cNvSpPr>
            <p:nvPr/>
          </p:nvSpPr>
          <p:spPr bwMode="auto">
            <a:xfrm>
              <a:off x="669821" y="6198530"/>
              <a:ext cx="672921" cy="659483"/>
            </a:xfrm>
            <a:prstGeom prst="rect">
              <a:avLst/>
            </a:prstGeom>
            <a:solidFill>
              <a:schemeClr val="accent1">
                <a:alpha val="7000"/>
              </a:schemeClr>
            </a:solidFill>
            <a:ln>
              <a:noFill/>
            </a:ln>
          </p:spPr>
          <p:txBody>
            <a:bodyPr vert="horz" wrap="square" lIns="91440" tIns="45720" rIns="91440" bIns="45720" numCol="1" anchor="t" anchorCtr="0" compatLnSpc="1">
              <a:prstTxWarp prst="textNoShape">
                <a:avLst/>
              </a:prstTxWarp>
            </a:bodyPr>
            <a:lstStyle/>
            <a:p>
              <a:endParaRPr lang="id-ID" sz="1351"/>
            </a:p>
          </p:txBody>
        </p:sp>
        <p:sp>
          <p:nvSpPr>
            <p:cNvPr id="70" name="Rectangle 19"/>
            <p:cNvSpPr>
              <a:spLocks noChangeArrowheads="1"/>
            </p:cNvSpPr>
            <p:nvPr/>
          </p:nvSpPr>
          <p:spPr bwMode="auto">
            <a:xfrm>
              <a:off x="2" y="6198530"/>
              <a:ext cx="669819" cy="659483"/>
            </a:xfrm>
            <a:prstGeom prst="rect">
              <a:avLst/>
            </a:prstGeom>
            <a:solidFill>
              <a:schemeClr val="accent1">
                <a:alpha val="10000"/>
              </a:schemeClr>
            </a:solidFill>
            <a:ln>
              <a:noFill/>
            </a:ln>
          </p:spPr>
          <p:txBody>
            <a:bodyPr vert="horz" wrap="square" lIns="91440" tIns="45720" rIns="91440" bIns="45720" numCol="1" anchor="t" anchorCtr="0" compatLnSpc="1">
              <a:prstTxWarp prst="textNoShape">
                <a:avLst/>
              </a:prstTxWarp>
            </a:bodyPr>
            <a:lstStyle/>
            <a:p>
              <a:endParaRPr lang="id-ID" sz="1351"/>
            </a:p>
          </p:txBody>
        </p:sp>
        <p:sp>
          <p:nvSpPr>
            <p:cNvPr id="71" name="Freeform 31"/>
            <p:cNvSpPr>
              <a:spLocks/>
            </p:cNvSpPr>
            <p:nvPr/>
          </p:nvSpPr>
          <p:spPr bwMode="auto">
            <a:xfrm>
              <a:off x="669821" y="5538013"/>
              <a:ext cx="672921" cy="660516"/>
            </a:xfrm>
            <a:custGeom>
              <a:avLst/>
              <a:gdLst>
                <a:gd name="T0" fmla="*/ 651 w 651"/>
                <a:gd name="T1" fmla="*/ 0 h 639"/>
                <a:gd name="T2" fmla="*/ 651 w 651"/>
                <a:gd name="T3" fmla="*/ 0 h 639"/>
                <a:gd name="T4" fmla="*/ 0 w 651"/>
                <a:gd name="T5" fmla="*/ 0 h 639"/>
                <a:gd name="T6" fmla="*/ 0 w 651"/>
                <a:gd name="T7" fmla="*/ 639 h 639"/>
                <a:gd name="T8" fmla="*/ 651 w 651"/>
                <a:gd name="T9" fmla="*/ 639 h 639"/>
                <a:gd name="T10" fmla="*/ 651 w 651"/>
                <a:gd name="T11" fmla="*/ 0 h 639"/>
              </a:gdLst>
              <a:ahLst/>
              <a:cxnLst>
                <a:cxn ang="0">
                  <a:pos x="T0" y="T1"/>
                </a:cxn>
                <a:cxn ang="0">
                  <a:pos x="T2" y="T3"/>
                </a:cxn>
                <a:cxn ang="0">
                  <a:pos x="T4" y="T5"/>
                </a:cxn>
                <a:cxn ang="0">
                  <a:pos x="T6" y="T7"/>
                </a:cxn>
                <a:cxn ang="0">
                  <a:pos x="T8" y="T9"/>
                </a:cxn>
                <a:cxn ang="0">
                  <a:pos x="T10" y="T11"/>
                </a:cxn>
              </a:cxnLst>
              <a:rect l="0" t="0" r="r" b="b"/>
              <a:pathLst>
                <a:path w="651" h="639">
                  <a:moveTo>
                    <a:pt x="651" y="0"/>
                  </a:moveTo>
                  <a:lnTo>
                    <a:pt x="651" y="0"/>
                  </a:lnTo>
                  <a:lnTo>
                    <a:pt x="0" y="0"/>
                  </a:lnTo>
                  <a:lnTo>
                    <a:pt x="0" y="639"/>
                  </a:lnTo>
                  <a:lnTo>
                    <a:pt x="651" y="639"/>
                  </a:lnTo>
                  <a:lnTo>
                    <a:pt x="651" y="0"/>
                  </a:lnTo>
                  <a:close/>
                </a:path>
              </a:pathLst>
            </a:custGeom>
            <a:solidFill>
              <a:schemeClr val="accent1">
                <a:alpha val="5000"/>
              </a:schemeClr>
            </a:solidFill>
            <a:ln>
              <a:noFill/>
            </a:ln>
          </p:spPr>
          <p:txBody>
            <a:bodyPr vert="horz" wrap="square" lIns="91440" tIns="45720" rIns="91440" bIns="45720" numCol="1" anchor="t" anchorCtr="0" compatLnSpc="1">
              <a:prstTxWarp prst="textNoShape">
                <a:avLst/>
              </a:prstTxWarp>
            </a:bodyPr>
            <a:lstStyle/>
            <a:p>
              <a:endParaRPr lang="id-ID" sz="1351"/>
            </a:p>
          </p:txBody>
        </p:sp>
        <p:sp>
          <p:nvSpPr>
            <p:cNvPr id="72" name="Freeform 33"/>
            <p:cNvSpPr>
              <a:spLocks/>
            </p:cNvSpPr>
            <p:nvPr/>
          </p:nvSpPr>
          <p:spPr bwMode="auto">
            <a:xfrm>
              <a:off x="2" y="5538013"/>
              <a:ext cx="669820" cy="660516"/>
            </a:xfrm>
            <a:custGeom>
              <a:avLst/>
              <a:gdLst>
                <a:gd name="T0" fmla="*/ 648 w 648"/>
                <a:gd name="T1" fmla="*/ 0 h 639"/>
                <a:gd name="T2" fmla="*/ 648 w 648"/>
                <a:gd name="T3" fmla="*/ 0 h 639"/>
                <a:gd name="T4" fmla="*/ 0 w 648"/>
                <a:gd name="T5" fmla="*/ 0 h 639"/>
                <a:gd name="T6" fmla="*/ 0 w 648"/>
                <a:gd name="T7" fmla="*/ 639 h 639"/>
                <a:gd name="T8" fmla="*/ 648 w 648"/>
                <a:gd name="T9" fmla="*/ 639 h 639"/>
                <a:gd name="T10" fmla="*/ 648 w 648"/>
                <a:gd name="T11" fmla="*/ 0 h 639"/>
              </a:gdLst>
              <a:ahLst/>
              <a:cxnLst>
                <a:cxn ang="0">
                  <a:pos x="T0" y="T1"/>
                </a:cxn>
                <a:cxn ang="0">
                  <a:pos x="T2" y="T3"/>
                </a:cxn>
                <a:cxn ang="0">
                  <a:pos x="T4" y="T5"/>
                </a:cxn>
                <a:cxn ang="0">
                  <a:pos x="T6" y="T7"/>
                </a:cxn>
                <a:cxn ang="0">
                  <a:pos x="T8" y="T9"/>
                </a:cxn>
                <a:cxn ang="0">
                  <a:pos x="T10" y="T11"/>
                </a:cxn>
              </a:cxnLst>
              <a:rect l="0" t="0" r="r" b="b"/>
              <a:pathLst>
                <a:path w="648" h="639">
                  <a:moveTo>
                    <a:pt x="648" y="0"/>
                  </a:moveTo>
                  <a:lnTo>
                    <a:pt x="648" y="0"/>
                  </a:lnTo>
                  <a:lnTo>
                    <a:pt x="0" y="0"/>
                  </a:lnTo>
                  <a:lnTo>
                    <a:pt x="0" y="639"/>
                  </a:lnTo>
                  <a:lnTo>
                    <a:pt x="648" y="639"/>
                  </a:lnTo>
                  <a:lnTo>
                    <a:pt x="648" y="0"/>
                  </a:lnTo>
                  <a:close/>
                </a:path>
              </a:pathLst>
            </a:custGeom>
            <a:solidFill>
              <a:schemeClr val="accent1">
                <a:alpha val="7000"/>
              </a:schemeClr>
            </a:solidFill>
            <a:ln>
              <a:noFill/>
            </a:ln>
          </p:spPr>
          <p:txBody>
            <a:bodyPr vert="horz" wrap="square" lIns="91440" tIns="45720" rIns="91440" bIns="45720" numCol="1" anchor="t" anchorCtr="0" compatLnSpc="1">
              <a:prstTxWarp prst="textNoShape">
                <a:avLst/>
              </a:prstTxWarp>
            </a:bodyPr>
            <a:lstStyle/>
            <a:p>
              <a:endParaRPr lang="id-ID" sz="1351"/>
            </a:p>
          </p:txBody>
        </p:sp>
        <p:sp>
          <p:nvSpPr>
            <p:cNvPr id="73" name="Freeform 45"/>
            <p:cNvSpPr>
              <a:spLocks/>
            </p:cNvSpPr>
            <p:nvPr/>
          </p:nvSpPr>
          <p:spPr bwMode="auto">
            <a:xfrm>
              <a:off x="2" y="4877497"/>
              <a:ext cx="669820" cy="660516"/>
            </a:xfrm>
            <a:custGeom>
              <a:avLst/>
              <a:gdLst>
                <a:gd name="T0" fmla="*/ 648 w 648"/>
                <a:gd name="T1" fmla="*/ 0 h 639"/>
                <a:gd name="T2" fmla="*/ 648 w 648"/>
                <a:gd name="T3" fmla="*/ 0 h 639"/>
                <a:gd name="T4" fmla="*/ 0 w 648"/>
                <a:gd name="T5" fmla="*/ 0 h 639"/>
                <a:gd name="T6" fmla="*/ 0 w 648"/>
                <a:gd name="T7" fmla="*/ 639 h 639"/>
                <a:gd name="T8" fmla="*/ 648 w 648"/>
                <a:gd name="T9" fmla="*/ 639 h 639"/>
                <a:gd name="T10" fmla="*/ 648 w 648"/>
                <a:gd name="T11" fmla="*/ 0 h 639"/>
              </a:gdLst>
              <a:ahLst/>
              <a:cxnLst>
                <a:cxn ang="0">
                  <a:pos x="T0" y="T1"/>
                </a:cxn>
                <a:cxn ang="0">
                  <a:pos x="T2" y="T3"/>
                </a:cxn>
                <a:cxn ang="0">
                  <a:pos x="T4" y="T5"/>
                </a:cxn>
                <a:cxn ang="0">
                  <a:pos x="T6" y="T7"/>
                </a:cxn>
                <a:cxn ang="0">
                  <a:pos x="T8" y="T9"/>
                </a:cxn>
                <a:cxn ang="0">
                  <a:pos x="T10" y="T11"/>
                </a:cxn>
              </a:cxnLst>
              <a:rect l="0" t="0" r="r" b="b"/>
              <a:pathLst>
                <a:path w="648" h="639">
                  <a:moveTo>
                    <a:pt x="648" y="0"/>
                  </a:moveTo>
                  <a:lnTo>
                    <a:pt x="648" y="0"/>
                  </a:lnTo>
                  <a:lnTo>
                    <a:pt x="0" y="0"/>
                  </a:lnTo>
                  <a:lnTo>
                    <a:pt x="0" y="639"/>
                  </a:lnTo>
                  <a:lnTo>
                    <a:pt x="648" y="639"/>
                  </a:lnTo>
                  <a:lnTo>
                    <a:pt x="648" y="0"/>
                  </a:lnTo>
                  <a:close/>
                </a:path>
              </a:pathLst>
            </a:custGeom>
            <a:solidFill>
              <a:schemeClr val="accent1">
                <a:alpha val="5000"/>
              </a:schemeClr>
            </a:solidFill>
            <a:ln>
              <a:noFill/>
            </a:ln>
          </p:spPr>
          <p:txBody>
            <a:bodyPr vert="horz" wrap="square" lIns="91440" tIns="45720" rIns="91440" bIns="45720" numCol="1" anchor="t" anchorCtr="0" compatLnSpc="1">
              <a:prstTxWarp prst="textNoShape">
                <a:avLst/>
              </a:prstTxWarp>
            </a:bodyPr>
            <a:lstStyle/>
            <a:p>
              <a:endParaRPr lang="id-ID" sz="1351"/>
            </a:p>
          </p:txBody>
        </p:sp>
      </p:grpSp>
      <p:grpSp>
        <p:nvGrpSpPr>
          <p:cNvPr id="74" name="Top Dark BG"/>
          <p:cNvGrpSpPr>
            <a:grpSpLocks noChangeAspect="1"/>
          </p:cNvGrpSpPr>
          <p:nvPr/>
        </p:nvGrpSpPr>
        <p:grpSpPr>
          <a:xfrm>
            <a:off x="9567882" y="0"/>
            <a:ext cx="2624125" cy="1968090"/>
            <a:chOff x="8577263" y="84138"/>
            <a:chExt cx="3090862" cy="3041649"/>
          </a:xfrm>
        </p:grpSpPr>
        <p:sp>
          <p:nvSpPr>
            <p:cNvPr id="75" name="Rectangle 15"/>
            <p:cNvSpPr>
              <a:spLocks noChangeArrowheads="1"/>
            </p:cNvSpPr>
            <p:nvPr/>
          </p:nvSpPr>
          <p:spPr bwMode="auto">
            <a:xfrm>
              <a:off x="8577263" y="84138"/>
              <a:ext cx="1028700" cy="1012825"/>
            </a:xfrm>
            <a:prstGeom prst="rect">
              <a:avLst/>
            </a:prstGeom>
            <a:solidFill>
              <a:schemeClr val="tx2">
                <a:lumMod val="50000"/>
                <a:alpha val="2000"/>
              </a:schemeClr>
            </a:solidFill>
            <a:ln>
              <a:noFill/>
            </a:ln>
          </p:spPr>
          <p:txBody>
            <a:bodyPr vert="horz" wrap="square" lIns="91440" tIns="45720" rIns="91440" bIns="45720" numCol="1" anchor="t" anchorCtr="0" compatLnSpc="1">
              <a:prstTxWarp prst="textNoShape">
                <a:avLst/>
              </a:prstTxWarp>
            </a:bodyPr>
            <a:lstStyle/>
            <a:p>
              <a:endParaRPr lang="id-ID" sz="1351"/>
            </a:p>
          </p:txBody>
        </p:sp>
        <p:sp>
          <p:nvSpPr>
            <p:cNvPr id="76" name="Rectangle 17"/>
            <p:cNvSpPr>
              <a:spLocks noChangeArrowheads="1"/>
            </p:cNvSpPr>
            <p:nvPr/>
          </p:nvSpPr>
          <p:spPr bwMode="auto">
            <a:xfrm>
              <a:off x="9605964" y="84138"/>
              <a:ext cx="1033462" cy="1012825"/>
            </a:xfrm>
            <a:prstGeom prst="rect">
              <a:avLst/>
            </a:prstGeom>
            <a:solidFill>
              <a:schemeClr val="tx2">
                <a:lumMod val="50000"/>
                <a:alpha val="3000"/>
              </a:schemeClr>
            </a:solidFill>
            <a:ln>
              <a:noFill/>
            </a:ln>
          </p:spPr>
          <p:txBody>
            <a:bodyPr vert="horz" wrap="square" lIns="91440" tIns="45720" rIns="91440" bIns="45720" numCol="1" anchor="t" anchorCtr="0" compatLnSpc="1">
              <a:prstTxWarp prst="textNoShape">
                <a:avLst/>
              </a:prstTxWarp>
            </a:bodyPr>
            <a:lstStyle/>
            <a:p>
              <a:endParaRPr lang="id-ID" sz="1351"/>
            </a:p>
          </p:txBody>
        </p:sp>
        <p:sp>
          <p:nvSpPr>
            <p:cNvPr id="77" name="Rectangle 19"/>
            <p:cNvSpPr>
              <a:spLocks noChangeArrowheads="1"/>
            </p:cNvSpPr>
            <p:nvPr/>
          </p:nvSpPr>
          <p:spPr bwMode="auto">
            <a:xfrm>
              <a:off x="10639427" y="84138"/>
              <a:ext cx="1028698" cy="1012825"/>
            </a:xfrm>
            <a:prstGeom prst="rect">
              <a:avLst/>
            </a:prstGeom>
            <a:solidFill>
              <a:schemeClr val="tx2">
                <a:lumMod val="50000"/>
                <a:alpha val="4000"/>
              </a:schemeClr>
            </a:solidFill>
            <a:ln>
              <a:noFill/>
            </a:ln>
          </p:spPr>
          <p:txBody>
            <a:bodyPr vert="horz" wrap="square" lIns="91440" tIns="45720" rIns="91440" bIns="45720" numCol="1" anchor="t" anchorCtr="0" compatLnSpc="1">
              <a:prstTxWarp prst="textNoShape">
                <a:avLst/>
              </a:prstTxWarp>
            </a:bodyPr>
            <a:lstStyle/>
            <a:p>
              <a:endParaRPr lang="id-ID" sz="1351"/>
            </a:p>
          </p:txBody>
        </p:sp>
        <p:sp>
          <p:nvSpPr>
            <p:cNvPr id="78" name="Freeform 31"/>
            <p:cNvSpPr>
              <a:spLocks/>
            </p:cNvSpPr>
            <p:nvPr/>
          </p:nvSpPr>
          <p:spPr bwMode="auto">
            <a:xfrm>
              <a:off x="9605964" y="1096964"/>
              <a:ext cx="1033462" cy="1014411"/>
            </a:xfrm>
            <a:custGeom>
              <a:avLst/>
              <a:gdLst>
                <a:gd name="T0" fmla="*/ 651 w 651"/>
                <a:gd name="T1" fmla="*/ 0 h 639"/>
                <a:gd name="T2" fmla="*/ 651 w 651"/>
                <a:gd name="T3" fmla="*/ 0 h 639"/>
                <a:gd name="T4" fmla="*/ 0 w 651"/>
                <a:gd name="T5" fmla="*/ 0 h 639"/>
                <a:gd name="T6" fmla="*/ 0 w 651"/>
                <a:gd name="T7" fmla="*/ 639 h 639"/>
                <a:gd name="T8" fmla="*/ 651 w 651"/>
                <a:gd name="T9" fmla="*/ 639 h 639"/>
                <a:gd name="T10" fmla="*/ 651 w 651"/>
                <a:gd name="T11" fmla="*/ 0 h 639"/>
              </a:gdLst>
              <a:ahLst/>
              <a:cxnLst>
                <a:cxn ang="0">
                  <a:pos x="T0" y="T1"/>
                </a:cxn>
                <a:cxn ang="0">
                  <a:pos x="T2" y="T3"/>
                </a:cxn>
                <a:cxn ang="0">
                  <a:pos x="T4" y="T5"/>
                </a:cxn>
                <a:cxn ang="0">
                  <a:pos x="T6" y="T7"/>
                </a:cxn>
                <a:cxn ang="0">
                  <a:pos x="T8" y="T9"/>
                </a:cxn>
                <a:cxn ang="0">
                  <a:pos x="T10" y="T11"/>
                </a:cxn>
              </a:cxnLst>
              <a:rect l="0" t="0" r="r" b="b"/>
              <a:pathLst>
                <a:path w="651" h="639">
                  <a:moveTo>
                    <a:pt x="651" y="0"/>
                  </a:moveTo>
                  <a:lnTo>
                    <a:pt x="651" y="0"/>
                  </a:lnTo>
                  <a:lnTo>
                    <a:pt x="0" y="0"/>
                  </a:lnTo>
                  <a:lnTo>
                    <a:pt x="0" y="639"/>
                  </a:lnTo>
                  <a:lnTo>
                    <a:pt x="651" y="639"/>
                  </a:lnTo>
                  <a:lnTo>
                    <a:pt x="651" y="0"/>
                  </a:lnTo>
                  <a:close/>
                </a:path>
              </a:pathLst>
            </a:custGeom>
            <a:solidFill>
              <a:schemeClr val="tx2">
                <a:lumMod val="50000"/>
                <a:alpha val="2000"/>
              </a:schemeClr>
            </a:solidFill>
            <a:ln>
              <a:noFill/>
            </a:ln>
          </p:spPr>
          <p:txBody>
            <a:bodyPr vert="horz" wrap="square" lIns="91440" tIns="45720" rIns="91440" bIns="45720" numCol="1" anchor="t" anchorCtr="0" compatLnSpc="1">
              <a:prstTxWarp prst="textNoShape">
                <a:avLst/>
              </a:prstTxWarp>
            </a:bodyPr>
            <a:lstStyle/>
            <a:p>
              <a:endParaRPr lang="id-ID" sz="1351"/>
            </a:p>
          </p:txBody>
        </p:sp>
        <p:sp>
          <p:nvSpPr>
            <p:cNvPr id="79" name="Freeform 33"/>
            <p:cNvSpPr>
              <a:spLocks/>
            </p:cNvSpPr>
            <p:nvPr/>
          </p:nvSpPr>
          <p:spPr bwMode="auto">
            <a:xfrm>
              <a:off x="10639425" y="1096964"/>
              <a:ext cx="1028700" cy="1014411"/>
            </a:xfrm>
            <a:custGeom>
              <a:avLst/>
              <a:gdLst>
                <a:gd name="T0" fmla="*/ 648 w 648"/>
                <a:gd name="T1" fmla="*/ 0 h 639"/>
                <a:gd name="T2" fmla="*/ 648 w 648"/>
                <a:gd name="T3" fmla="*/ 0 h 639"/>
                <a:gd name="T4" fmla="*/ 0 w 648"/>
                <a:gd name="T5" fmla="*/ 0 h 639"/>
                <a:gd name="T6" fmla="*/ 0 w 648"/>
                <a:gd name="T7" fmla="*/ 639 h 639"/>
                <a:gd name="T8" fmla="*/ 648 w 648"/>
                <a:gd name="T9" fmla="*/ 639 h 639"/>
                <a:gd name="T10" fmla="*/ 648 w 648"/>
                <a:gd name="T11" fmla="*/ 0 h 639"/>
              </a:gdLst>
              <a:ahLst/>
              <a:cxnLst>
                <a:cxn ang="0">
                  <a:pos x="T0" y="T1"/>
                </a:cxn>
                <a:cxn ang="0">
                  <a:pos x="T2" y="T3"/>
                </a:cxn>
                <a:cxn ang="0">
                  <a:pos x="T4" y="T5"/>
                </a:cxn>
                <a:cxn ang="0">
                  <a:pos x="T6" y="T7"/>
                </a:cxn>
                <a:cxn ang="0">
                  <a:pos x="T8" y="T9"/>
                </a:cxn>
                <a:cxn ang="0">
                  <a:pos x="T10" y="T11"/>
                </a:cxn>
              </a:cxnLst>
              <a:rect l="0" t="0" r="r" b="b"/>
              <a:pathLst>
                <a:path w="648" h="639">
                  <a:moveTo>
                    <a:pt x="648" y="0"/>
                  </a:moveTo>
                  <a:lnTo>
                    <a:pt x="648" y="0"/>
                  </a:lnTo>
                  <a:lnTo>
                    <a:pt x="0" y="0"/>
                  </a:lnTo>
                  <a:lnTo>
                    <a:pt x="0" y="639"/>
                  </a:lnTo>
                  <a:lnTo>
                    <a:pt x="648" y="639"/>
                  </a:lnTo>
                  <a:lnTo>
                    <a:pt x="648" y="0"/>
                  </a:lnTo>
                  <a:close/>
                </a:path>
              </a:pathLst>
            </a:custGeom>
            <a:solidFill>
              <a:schemeClr val="tx2">
                <a:lumMod val="50000"/>
                <a:alpha val="3000"/>
              </a:schemeClr>
            </a:solidFill>
            <a:ln>
              <a:noFill/>
            </a:ln>
          </p:spPr>
          <p:txBody>
            <a:bodyPr vert="horz" wrap="square" lIns="91440" tIns="45720" rIns="91440" bIns="45720" numCol="1" anchor="t" anchorCtr="0" compatLnSpc="1">
              <a:prstTxWarp prst="textNoShape">
                <a:avLst/>
              </a:prstTxWarp>
            </a:bodyPr>
            <a:lstStyle/>
            <a:p>
              <a:endParaRPr lang="id-ID" sz="1351"/>
            </a:p>
          </p:txBody>
        </p:sp>
        <p:sp>
          <p:nvSpPr>
            <p:cNvPr id="80" name="Freeform 45"/>
            <p:cNvSpPr>
              <a:spLocks/>
            </p:cNvSpPr>
            <p:nvPr/>
          </p:nvSpPr>
          <p:spPr bwMode="auto">
            <a:xfrm>
              <a:off x="10639425" y="2111376"/>
              <a:ext cx="1028700" cy="1014411"/>
            </a:xfrm>
            <a:custGeom>
              <a:avLst/>
              <a:gdLst>
                <a:gd name="T0" fmla="*/ 648 w 648"/>
                <a:gd name="T1" fmla="*/ 0 h 639"/>
                <a:gd name="T2" fmla="*/ 648 w 648"/>
                <a:gd name="T3" fmla="*/ 0 h 639"/>
                <a:gd name="T4" fmla="*/ 0 w 648"/>
                <a:gd name="T5" fmla="*/ 0 h 639"/>
                <a:gd name="T6" fmla="*/ 0 w 648"/>
                <a:gd name="T7" fmla="*/ 639 h 639"/>
                <a:gd name="T8" fmla="*/ 648 w 648"/>
                <a:gd name="T9" fmla="*/ 639 h 639"/>
                <a:gd name="T10" fmla="*/ 648 w 648"/>
                <a:gd name="T11" fmla="*/ 0 h 639"/>
              </a:gdLst>
              <a:ahLst/>
              <a:cxnLst>
                <a:cxn ang="0">
                  <a:pos x="T0" y="T1"/>
                </a:cxn>
                <a:cxn ang="0">
                  <a:pos x="T2" y="T3"/>
                </a:cxn>
                <a:cxn ang="0">
                  <a:pos x="T4" y="T5"/>
                </a:cxn>
                <a:cxn ang="0">
                  <a:pos x="T6" y="T7"/>
                </a:cxn>
                <a:cxn ang="0">
                  <a:pos x="T8" y="T9"/>
                </a:cxn>
                <a:cxn ang="0">
                  <a:pos x="T10" y="T11"/>
                </a:cxn>
              </a:cxnLst>
              <a:rect l="0" t="0" r="r" b="b"/>
              <a:pathLst>
                <a:path w="648" h="639">
                  <a:moveTo>
                    <a:pt x="648" y="0"/>
                  </a:moveTo>
                  <a:lnTo>
                    <a:pt x="648" y="0"/>
                  </a:lnTo>
                  <a:lnTo>
                    <a:pt x="0" y="0"/>
                  </a:lnTo>
                  <a:lnTo>
                    <a:pt x="0" y="639"/>
                  </a:lnTo>
                  <a:lnTo>
                    <a:pt x="648" y="639"/>
                  </a:lnTo>
                  <a:lnTo>
                    <a:pt x="648" y="0"/>
                  </a:lnTo>
                  <a:close/>
                </a:path>
              </a:pathLst>
            </a:custGeom>
            <a:solidFill>
              <a:schemeClr val="tx2">
                <a:lumMod val="50000"/>
                <a:alpha val="2000"/>
              </a:schemeClr>
            </a:solidFill>
            <a:ln>
              <a:noFill/>
            </a:ln>
          </p:spPr>
          <p:txBody>
            <a:bodyPr vert="horz" wrap="square" lIns="91440" tIns="45720" rIns="91440" bIns="45720" numCol="1" anchor="t" anchorCtr="0" compatLnSpc="1">
              <a:prstTxWarp prst="textNoShape">
                <a:avLst/>
              </a:prstTxWarp>
            </a:bodyPr>
            <a:lstStyle/>
            <a:p>
              <a:endParaRPr lang="id-ID" sz="1351"/>
            </a:p>
          </p:txBody>
        </p:sp>
      </p:grpSp>
      <p:sp>
        <p:nvSpPr>
          <p:cNvPr id="3" name="Date Placeholder 2"/>
          <p:cNvSpPr>
            <a:spLocks noGrp="1"/>
          </p:cNvSpPr>
          <p:nvPr>
            <p:ph type="dt" sz="half" idx="10"/>
          </p:nvPr>
        </p:nvSpPr>
        <p:spPr/>
        <p:txBody>
          <a:bodyPr/>
          <a:lstStyle/>
          <a:p>
            <a:pPr algn="ctr"/>
            <a:fld id="{94184EA0-E874-41BA-B774-A261C6DD75B1}" type="datetime2">
              <a:rPr lang="en-US" smtClean="0"/>
              <a:pPr algn="ctr"/>
              <a:t>Thursday, January 6, 2022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2" name="Title 1"/>
          <p:cNvSpPr>
            <a:spLocks noGrp="1"/>
          </p:cNvSpPr>
          <p:nvPr>
            <p:ph type="title"/>
          </p:nvPr>
        </p:nvSpPr>
        <p:spPr/>
        <p:txBody>
          <a:bodyPr/>
          <a:lstStyle/>
          <a:p>
            <a:r>
              <a:rPr lang="en-US"/>
              <a:t>Click to edit Master title style</a:t>
            </a:r>
          </a:p>
        </p:txBody>
      </p:sp>
      <p:sp>
        <p:nvSpPr>
          <p:cNvPr id="6" name="Subtitle 2"/>
          <p:cNvSpPr>
            <a:spLocks noGrp="1"/>
          </p:cNvSpPr>
          <p:nvPr>
            <p:ph type="subTitle" idx="1"/>
          </p:nvPr>
        </p:nvSpPr>
        <p:spPr>
          <a:xfrm>
            <a:off x="876000" y="1209601"/>
            <a:ext cx="10440000" cy="253916"/>
          </a:xfrm>
        </p:spPr>
        <p:txBody>
          <a:bodyPr wrap="square">
            <a:spAutoFit/>
          </a:bodyPr>
          <a:lstStyle>
            <a:lvl1pPr marL="0" indent="0" algn="ctr">
              <a:lnSpc>
                <a:spcPct val="100000"/>
              </a:lnSpc>
              <a:spcBef>
                <a:spcPts val="0"/>
              </a:spcBef>
              <a:buNone/>
              <a:defRPr sz="1050">
                <a:solidFill>
                  <a:schemeClr val="bg1">
                    <a:lumMod val="50000"/>
                  </a:schemeClr>
                </a:solidFill>
              </a:defRPr>
            </a:lvl1pPr>
            <a:lvl2pPr marL="342884" indent="0" algn="ctr">
              <a:buNone/>
              <a:defRPr sz="1500"/>
            </a:lvl2pPr>
            <a:lvl3pPr marL="685766" indent="0" algn="ctr">
              <a:buNone/>
              <a:defRPr sz="1350"/>
            </a:lvl3pPr>
            <a:lvl4pPr marL="1028649" indent="0" algn="ctr">
              <a:buNone/>
              <a:defRPr sz="1200"/>
            </a:lvl4pPr>
            <a:lvl5pPr marL="1371532" indent="0" algn="ctr">
              <a:buNone/>
              <a:defRPr sz="1200"/>
            </a:lvl5pPr>
            <a:lvl6pPr marL="1714415" indent="0" algn="ctr">
              <a:buNone/>
              <a:defRPr sz="1200"/>
            </a:lvl6pPr>
            <a:lvl7pPr marL="2057297" indent="0" algn="ctr">
              <a:buNone/>
              <a:defRPr sz="1200"/>
            </a:lvl7pPr>
            <a:lvl8pPr marL="2400180" indent="0" algn="ctr">
              <a:buNone/>
              <a:defRPr sz="1200"/>
            </a:lvl8pPr>
            <a:lvl9pPr marL="2743064" indent="0" algn="ctr">
              <a:buNone/>
              <a:defRPr sz="1200"/>
            </a:lvl9pPr>
          </a:lstStyle>
          <a:p>
            <a:r>
              <a:rPr lang="en-US"/>
              <a:t>Click to edit Master subtitle style</a:t>
            </a:r>
            <a:endParaRPr lang="en-US" dirty="0"/>
          </a:p>
        </p:txBody>
      </p:sp>
    </p:spTree>
    <p:extLst>
      <p:ext uri="{BB962C8B-B14F-4D97-AF65-F5344CB8AC3E}">
        <p14:creationId xmlns:p14="http://schemas.microsoft.com/office/powerpoint/2010/main" val="1649057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cSld name="Master Slide">
    <p:spTree>
      <p:nvGrpSpPr>
        <p:cNvPr id="1" name=""/>
        <p:cNvGrpSpPr/>
        <p:nvPr/>
      </p:nvGrpSpPr>
      <p:grpSpPr>
        <a:xfrm>
          <a:off x="0" y="0"/>
          <a:ext cx="0" cy="0"/>
          <a:chOff x="0" y="0"/>
          <a:chExt cx="0" cy="0"/>
        </a:xfrm>
      </p:grpSpPr>
      <p:sp>
        <p:nvSpPr>
          <p:cNvPr id="11" name="Shape 11"/>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004233149"/>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6BE0609-0C27-46A2-A8A4-3EEC4A1DC7DF}"/>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05103D9D-4802-4139-9258-6E5FCD9529EA}"/>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DA63A41D-F895-4FA1-98F1-733D63E2B780}"/>
              </a:ext>
            </a:extLst>
          </p:cNvPr>
          <p:cNvSpPr>
            <a:spLocks noGrp="1"/>
          </p:cNvSpPr>
          <p:nvPr>
            <p:ph type="dt" sz="half" idx="10"/>
          </p:nvPr>
        </p:nvSpPr>
        <p:spPr/>
        <p:txBody>
          <a:bodyPr/>
          <a:lstStyle/>
          <a:p>
            <a:fld id="{E3188D39-1472-4BC0-B2C2-D593DB295E23}" type="datetimeFigureOut">
              <a:rPr lang="zh-CN" altLang="en-US" smtClean="0"/>
              <a:t>2022/1/6</a:t>
            </a:fld>
            <a:endParaRPr lang="zh-CN" altLang="en-US"/>
          </a:p>
        </p:txBody>
      </p:sp>
      <p:sp>
        <p:nvSpPr>
          <p:cNvPr id="5" name="页脚占位符 4">
            <a:extLst>
              <a:ext uri="{FF2B5EF4-FFF2-40B4-BE49-F238E27FC236}">
                <a16:creationId xmlns:a16="http://schemas.microsoft.com/office/drawing/2014/main" id="{3095CB72-FE58-48A0-930F-EB3421CA81C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DE870617-182C-4A42-A7DB-CE304126B1C1}"/>
              </a:ext>
            </a:extLst>
          </p:cNvPr>
          <p:cNvSpPr>
            <a:spLocks noGrp="1"/>
          </p:cNvSpPr>
          <p:nvPr>
            <p:ph type="sldNum" sz="quarter" idx="12"/>
          </p:nvPr>
        </p:nvSpPr>
        <p:spPr/>
        <p:txBody>
          <a:bodyPr/>
          <a:lstStyle/>
          <a:p>
            <a:fld id="{14F6E664-74D8-4A1A-85A6-AA81FB8D531C}" type="slidenum">
              <a:rPr lang="zh-CN" altLang="en-US" smtClean="0"/>
              <a:t>‹#›</a:t>
            </a:fld>
            <a:endParaRPr lang="zh-CN" altLang="en-US"/>
          </a:p>
        </p:txBody>
      </p:sp>
    </p:spTree>
    <p:extLst>
      <p:ext uri="{BB962C8B-B14F-4D97-AF65-F5344CB8AC3E}">
        <p14:creationId xmlns:p14="http://schemas.microsoft.com/office/powerpoint/2010/main" val="39982984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3_Title Slide_op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191512984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自定义版式">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61772650"/>
      </p:ext>
    </p:extLst>
  </p:cSld>
  <p:clrMapOvr>
    <a:masterClrMapping/>
  </p:clrMapOvr>
  <p:transition>
    <p:fade/>
  </p:transition>
  <p:extLst>
    <p:ext uri="{DCECCB84-F9BA-43D5-87BE-67443E8EF086}">
      <p15:sldGuideLst xmlns:p15="http://schemas.microsoft.com/office/powerpoint/2012/main">
        <p15:guide id="1" pos="3840">
          <p15:clr>
            <a:srgbClr val="FBAE40"/>
          </p15:clr>
        </p15:guide>
        <p15:guide id="2" orient="horz" pos="2160">
          <p15:clr>
            <a:srgbClr val="FBAE40"/>
          </p15:clr>
        </p15:guide>
        <p15:guide id="3" orient="horz" pos="391">
          <p15:clr>
            <a:srgbClr val="FBAE40"/>
          </p15:clr>
        </p15:guide>
        <p15:guide id="4" orient="horz" pos="2228">
          <p15:clr>
            <a:srgbClr val="FBAE40"/>
          </p15:clr>
        </p15:guide>
        <p15:guide id="5" orient="horz" pos="3929">
          <p15:clr>
            <a:srgbClr val="FBAE40"/>
          </p15:clr>
        </p15:guide>
        <p15:guide id="6" pos="415">
          <p15:clr>
            <a:srgbClr val="FBAE40"/>
          </p15:clr>
        </p15:guide>
        <p15:guide id="7" pos="7265">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Slide with photo">
    <p:spTree>
      <p:nvGrpSpPr>
        <p:cNvPr id="1" name=""/>
        <p:cNvGrpSpPr/>
        <p:nvPr/>
      </p:nvGrpSpPr>
      <p:grpSpPr>
        <a:xfrm>
          <a:off x="0" y="0"/>
          <a:ext cx="0" cy="0"/>
          <a:chOff x="0" y="0"/>
          <a:chExt cx="0" cy="0"/>
        </a:xfrm>
      </p:grpSpPr>
      <p:sp>
        <p:nvSpPr>
          <p:cNvPr id="4" name="Picture Placeholder 3"/>
          <p:cNvSpPr>
            <a:spLocks noGrp="1"/>
          </p:cNvSpPr>
          <p:nvPr>
            <p:ph type="pic" sz="quarter" idx="11"/>
          </p:nvPr>
        </p:nvSpPr>
        <p:spPr>
          <a:xfrm>
            <a:off x="2657229" y="1953220"/>
            <a:ext cx="1223963" cy="1223963"/>
          </a:xfrm>
        </p:spPr>
        <p:txBody>
          <a:bodyPr/>
          <a:lstStyle/>
          <a:p>
            <a:pPr lvl="0"/>
            <a:endParaRPr lang="en-US" noProof="0">
              <a:sym typeface="Poppins" charset="0"/>
            </a:endParaRPr>
          </a:p>
        </p:txBody>
      </p:sp>
      <p:sp>
        <p:nvSpPr>
          <p:cNvPr id="5" name="Picture Placeholder 3"/>
          <p:cNvSpPr>
            <a:spLocks noGrp="1"/>
          </p:cNvSpPr>
          <p:nvPr>
            <p:ph type="pic" sz="quarter" idx="12"/>
          </p:nvPr>
        </p:nvSpPr>
        <p:spPr>
          <a:xfrm>
            <a:off x="4132997" y="1953220"/>
            <a:ext cx="1223963" cy="1223963"/>
          </a:xfrm>
        </p:spPr>
        <p:txBody>
          <a:bodyPr/>
          <a:lstStyle/>
          <a:p>
            <a:pPr lvl="0"/>
            <a:endParaRPr lang="en-US" noProof="0">
              <a:sym typeface="Poppins" charset="0"/>
            </a:endParaRPr>
          </a:p>
        </p:txBody>
      </p:sp>
      <p:sp>
        <p:nvSpPr>
          <p:cNvPr id="6" name="Picture Placeholder 3"/>
          <p:cNvSpPr>
            <a:spLocks noGrp="1"/>
          </p:cNvSpPr>
          <p:nvPr>
            <p:ph type="pic" sz="quarter" idx="13"/>
          </p:nvPr>
        </p:nvSpPr>
        <p:spPr>
          <a:xfrm>
            <a:off x="5591944" y="1953220"/>
            <a:ext cx="1223963" cy="1223963"/>
          </a:xfrm>
        </p:spPr>
        <p:txBody>
          <a:bodyPr/>
          <a:lstStyle/>
          <a:p>
            <a:pPr lvl="0"/>
            <a:endParaRPr lang="en-US" noProof="0">
              <a:sym typeface="Poppins" charset="0"/>
            </a:endParaRPr>
          </a:p>
        </p:txBody>
      </p:sp>
      <p:sp>
        <p:nvSpPr>
          <p:cNvPr id="7" name="Picture Placeholder 3"/>
          <p:cNvSpPr>
            <a:spLocks noGrp="1"/>
          </p:cNvSpPr>
          <p:nvPr>
            <p:ph type="pic" sz="quarter" idx="14"/>
          </p:nvPr>
        </p:nvSpPr>
        <p:spPr>
          <a:xfrm>
            <a:off x="7067711" y="1953220"/>
            <a:ext cx="1223963" cy="1223963"/>
          </a:xfrm>
        </p:spPr>
        <p:txBody>
          <a:bodyPr/>
          <a:lstStyle/>
          <a:p>
            <a:pPr lvl="0"/>
            <a:endParaRPr lang="en-US" noProof="0">
              <a:sym typeface="Poppins" charset="0"/>
            </a:endParaRPr>
          </a:p>
        </p:txBody>
      </p:sp>
      <p:sp>
        <p:nvSpPr>
          <p:cNvPr id="8" name="Picture Placeholder 3"/>
          <p:cNvSpPr>
            <a:spLocks noGrp="1"/>
          </p:cNvSpPr>
          <p:nvPr>
            <p:ph type="pic" sz="quarter" idx="15"/>
          </p:nvPr>
        </p:nvSpPr>
        <p:spPr>
          <a:xfrm>
            <a:off x="8543479" y="1953220"/>
            <a:ext cx="1223963" cy="1223963"/>
          </a:xfrm>
        </p:spPr>
        <p:txBody>
          <a:bodyPr/>
          <a:lstStyle/>
          <a:p>
            <a:pPr lvl="0"/>
            <a:endParaRPr lang="en-US" noProof="0">
              <a:sym typeface="Poppins" charset="0"/>
            </a:endParaRPr>
          </a:p>
        </p:txBody>
      </p:sp>
      <p:sp>
        <p:nvSpPr>
          <p:cNvPr id="9" name="Picture Placeholder 3"/>
          <p:cNvSpPr>
            <a:spLocks noGrp="1"/>
          </p:cNvSpPr>
          <p:nvPr>
            <p:ph type="pic" sz="quarter" idx="16"/>
          </p:nvPr>
        </p:nvSpPr>
        <p:spPr>
          <a:xfrm>
            <a:off x="2657229" y="3429000"/>
            <a:ext cx="1223963" cy="1223963"/>
          </a:xfrm>
        </p:spPr>
        <p:txBody>
          <a:bodyPr/>
          <a:lstStyle/>
          <a:p>
            <a:pPr lvl="0"/>
            <a:endParaRPr lang="en-US" noProof="0">
              <a:sym typeface="Poppins" charset="0"/>
            </a:endParaRPr>
          </a:p>
        </p:txBody>
      </p:sp>
      <p:sp>
        <p:nvSpPr>
          <p:cNvPr id="10" name="Picture Placeholder 3"/>
          <p:cNvSpPr>
            <a:spLocks noGrp="1"/>
          </p:cNvSpPr>
          <p:nvPr>
            <p:ph type="pic" sz="quarter" idx="17"/>
          </p:nvPr>
        </p:nvSpPr>
        <p:spPr>
          <a:xfrm>
            <a:off x="4132997" y="3429000"/>
            <a:ext cx="1223963" cy="1223963"/>
          </a:xfrm>
        </p:spPr>
        <p:txBody>
          <a:bodyPr/>
          <a:lstStyle/>
          <a:p>
            <a:pPr lvl="0"/>
            <a:endParaRPr lang="en-US" noProof="0">
              <a:sym typeface="Poppins" charset="0"/>
            </a:endParaRPr>
          </a:p>
        </p:txBody>
      </p:sp>
      <p:sp>
        <p:nvSpPr>
          <p:cNvPr id="11" name="Picture Placeholder 3"/>
          <p:cNvSpPr>
            <a:spLocks noGrp="1"/>
          </p:cNvSpPr>
          <p:nvPr>
            <p:ph type="pic" sz="quarter" idx="18"/>
          </p:nvPr>
        </p:nvSpPr>
        <p:spPr>
          <a:xfrm>
            <a:off x="5591944" y="3429000"/>
            <a:ext cx="1223963" cy="1223963"/>
          </a:xfrm>
        </p:spPr>
        <p:txBody>
          <a:bodyPr/>
          <a:lstStyle/>
          <a:p>
            <a:pPr lvl="0"/>
            <a:endParaRPr lang="en-US" noProof="0">
              <a:sym typeface="Poppins" charset="0"/>
            </a:endParaRPr>
          </a:p>
        </p:txBody>
      </p:sp>
      <p:sp>
        <p:nvSpPr>
          <p:cNvPr id="12" name="Picture Placeholder 3"/>
          <p:cNvSpPr>
            <a:spLocks noGrp="1"/>
          </p:cNvSpPr>
          <p:nvPr>
            <p:ph type="pic" sz="quarter" idx="19"/>
          </p:nvPr>
        </p:nvSpPr>
        <p:spPr>
          <a:xfrm>
            <a:off x="7067711" y="3429000"/>
            <a:ext cx="1223963" cy="1223963"/>
          </a:xfrm>
        </p:spPr>
        <p:txBody>
          <a:bodyPr/>
          <a:lstStyle/>
          <a:p>
            <a:pPr lvl="0"/>
            <a:endParaRPr lang="en-US" noProof="0">
              <a:sym typeface="Poppins" charset="0"/>
            </a:endParaRPr>
          </a:p>
        </p:txBody>
      </p:sp>
      <p:sp>
        <p:nvSpPr>
          <p:cNvPr id="13" name="Picture Placeholder 3"/>
          <p:cNvSpPr>
            <a:spLocks noGrp="1"/>
          </p:cNvSpPr>
          <p:nvPr>
            <p:ph type="pic" sz="quarter" idx="20"/>
          </p:nvPr>
        </p:nvSpPr>
        <p:spPr>
          <a:xfrm>
            <a:off x="8543479" y="3429000"/>
            <a:ext cx="1223963" cy="1223963"/>
          </a:xfrm>
        </p:spPr>
        <p:txBody>
          <a:bodyPr/>
          <a:lstStyle/>
          <a:p>
            <a:pPr lvl="0"/>
            <a:endParaRPr lang="en-US" noProof="0">
              <a:sym typeface="Poppins" charset="0"/>
            </a:endParaRPr>
          </a:p>
        </p:txBody>
      </p:sp>
    </p:spTree>
    <p:extLst>
      <p:ext uri="{BB962C8B-B14F-4D97-AF65-F5344CB8AC3E}">
        <p14:creationId xmlns:p14="http://schemas.microsoft.com/office/powerpoint/2010/main" val="14015657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ACBA700-F223-4ECC-8817-14200570AB8F}"/>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5B355D35-4304-4486-B6BD-6F5C650CAB7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4AE41E09-F497-49FB-87A0-51FA07941A6F}"/>
              </a:ext>
            </a:extLst>
          </p:cNvPr>
          <p:cNvSpPr>
            <a:spLocks noGrp="1"/>
          </p:cNvSpPr>
          <p:nvPr>
            <p:ph type="dt" sz="half" idx="10"/>
          </p:nvPr>
        </p:nvSpPr>
        <p:spPr/>
        <p:txBody>
          <a:bodyPr/>
          <a:lstStyle/>
          <a:p>
            <a:fld id="{E3188D39-1472-4BC0-B2C2-D593DB295E23}" type="datetimeFigureOut">
              <a:rPr lang="zh-CN" altLang="en-US" smtClean="0"/>
              <a:t>2022/1/6</a:t>
            </a:fld>
            <a:endParaRPr lang="zh-CN" altLang="en-US"/>
          </a:p>
        </p:txBody>
      </p:sp>
      <p:sp>
        <p:nvSpPr>
          <p:cNvPr id="5" name="页脚占位符 4">
            <a:extLst>
              <a:ext uri="{FF2B5EF4-FFF2-40B4-BE49-F238E27FC236}">
                <a16:creationId xmlns:a16="http://schemas.microsoft.com/office/drawing/2014/main" id="{9F74CD10-CFC3-41E1-B014-0D4C80A8A2F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06D0CDC0-123F-4322-A645-53E5E4D1C3C3}"/>
              </a:ext>
            </a:extLst>
          </p:cNvPr>
          <p:cNvSpPr>
            <a:spLocks noGrp="1"/>
          </p:cNvSpPr>
          <p:nvPr>
            <p:ph type="sldNum" sz="quarter" idx="12"/>
          </p:nvPr>
        </p:nvSpPr>
        <p:spPr/>
        <p:txBody>
          <a:bodyPr/>
          <a:lstStyle/>
          <a:p>
            <a:fld id="{14F6E664-74D8-4A1A-85A6-AA81FB8D531C}" type="slidenum">
              <a:rPr lang="zh-CN" altLang="en-US" smtClean="0"/>
              <a:t>‹#›</a:t>
            </a:fld>
            <a:endParaRPr lang="zh-CN" altLang="en-US"/>
          </a:p>
        </p:txBody>
      </p:sp>
    </p:spTree>
    <p:extLst>
      <p:ext uri="{BB962C8B-B14F-4D97-AF65-F5344CB8AC3E}">
        <p14:creationId xmlns:p14="http://schemas.microsoft.com/office/powerpoint/2010/main" val="26401161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80821CC-0455-4047-9ABE-18A8365908E4}"/>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D9068815-1175-4DE3-A4A7-4843601ECD8D}"/>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D04196DD-CEFC-40D4-88CE-67BBA3CE6C81}"/>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FD384F9B-99B0-4C27-8C6F-32A89817678F}"/>
              </a:ext>
            </a:extLst>
          </p:cNvPr>
          <p:cNvSpPr>
            <a:spLocks noGrp="1"/>
          </p:cNvSpPr>
          <p:nvPr>
            <p:ph type="dt" sz="half" idx="10"/>
          </p:nvPr>
        </p:nvSpPr>
        <p:spPr/>
        <p:txBody>
          <a:bodyPr/>
          <a:lstStyle/>
          <a:p>
            <a:fld id="{E3188D39-1472-4BC0-B2C2-D593DB295E23}" type="datetimeFigureOut">
              <a:rPr lang="zh-CN" altLang="en-US" smtClean="0"/>
              <a:t>2022/1/6</a:t>
            </a:fld>
            <a:endParaRPr lang="zh-CN" altLang="en-US"/>
          </a:p>
        </p:txBody>
      </p:sp>
      <p:sp>
        <p:nvSpPr>
          <p:cNvPr id="6" name="页脚占位符 5">
            <a:extLst>
              <a:ext uri="{FF2B5EF4-FFF2-40B4-BE49-F238E27FC236}">
                <a16:creationId xmlns:a16="http://schemas.microsoft.com/office/drawing/2014/main" id="{9D5552B1-C834-4FFD-8D68-7CD613A46633}"/>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FC5C4C27-50E8-4F66-A6F8-94E801D3132B}"/>
              </a:ext>
            </a:extLst>
          </p:cNvPr>
          <p:cNvSpPr>
            <a:spLocks noGrp="1"/>
          </p:cNvSpPr>
          <p:nvPr>
            <p:ph type="sldNum" sz="quarter" idx="12"/>
          </p:nvPr>
        </p:nvSpPr>
        <p:spPr/>
        <p:txBody>
          <a:bodyPr/>
          <a:lstStyle/>
          <a:p>
            <a:fld id="{14F6E664-74D8-4A1A-85A6-AA81FB8D531C}" type="slidenum">
              <a:rPr lang="zh-CN" altLang="en-US" smtClean="0"/>
              <a:t>‹#›</a:t>
            </a:fld>
            <a:endParaRPr lang="zh-CN" altLang="en-US"/>
          </a:p>
        </p:txBody>
      </p:sp>
    </p:spTree>
    <p:extLst>
      <p:ext uri="{BB962C8B-B14F-4D97-AF65-F5344CB8AC3E}">
        <p14:creationId xmlns:p14="http://schemas.microsoft.com/office/powerpoint/2010/main" val="5352394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FB27F3B-C948-440B-8838-6749C2CA0D83}"/>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07B7EFE9-6ECF-4D4C-8E13-BCC2DB2D9FF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B490E6C6-8465-4F8E-BDD3-C22F5A251F15}"/>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3128827F-9472-4195-BC57-FA6FE4EB98C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B58F7196-1A5E-48CA-B85A-A9D1719B9F1B}"/>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F2D568D0-ED4C-4EFC-B3E7-5B49E1F2568B}"/>
              </a:ext>
            </a:extLst>
          </p:cNvPr>
          <p:cNvSpPr>
            <a:spLocks noGrp="1"/>
          </p:cNvSpPr>
          <p:nvPr>
            <p:ph type="dt" sz="half" idx="10"/>
          </p:nvPr>
        </p:nvSpPr>
        <p:spPr/>
        <p:txBody>
          <a:bodyPr/>
          <a:lstStyle/>
          <a:p>
            <a:fld id="{E3188D39-1472-4BC0-B2C2-D593DB295E23}" type="datetimeFigureOut">
              <a:rPr lang="zh-CN" altLang="en-US" smtClean="0"/>
              <a:t>2022/1/6</a:t>
            </a:fld>
            <a:endParaRPr lang="zh-CN" altLang="en-US"/>
          </a:p>
        </p:txBody>
      </p:sp>
      <p:sp>
        <p:nvSpPr>
          <p:cNvPr id="8" name="页脚占位符 7">
            <a:extLst>
              <a:ext uri="{FF2B5EF4-FFF2-40B4-BE49-F238E27FC236}">
                <a16:creationId xmlns:a16="http://schemas.microsoft.com/office/drawing/2014/main" id="{84C5E909-4428-42AD-A8A4-C2D4AF03E014}"/>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34C242D0-9801-4CD8-86E0-710702044563}"/>
              </a:ext>
            </a:extLst>
          </p:cNvPr>
          <p:cNvSpPr>
            <a:spLocks noGrp="1"/>
          </p:cNvSpPr>
          <p:nvPr>
            <p:ph type="sldNum" sz="quarter" idx="12"/>
          </p:nvPr>
        </p:nvSpPr>
        <p:spPr/>
        <p:txBody>
          <a:bodyPr/>
          <a:lstStyle/>
          <a:p>
            <a:fld id="{14F6E664-74D8-4A1A-85A6-AA81FB8D531C}" type="slidenum">
              <a:rPr lang="zh-CN" altLang="en-US" smtClean="0"/>
              <a:t>‹#›</a:t>
            </a:fld>
            <a:endParaRPr lang="zh-CN" altLang="en-US"/>
          </a:p>
        </p:txBody>
      </p:sp>
    </p:spTree>
    <p:extLst>
      <p:ext uri="{BB962C8B-B14F-4D97-AF65-F5344CB8AC3E}">
        <p14:creationId xmlns:p14="http://schemas.microsoft.com/office/powerpoint/2010/main" val="37603037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191416D-DC0C-4A65-BDAE-1F9659AAF477}"/>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ED9046F2-8B2F-4061-A0B1-FB2563108F4D}"/>
              </a:ext>
            </a:extLst>
          </p:cNvPr>
          <p:cNvSpPr>
            <a:spLocks noGrp="1"/>
          </p:cNvSpPr>
          <p:nvPr>
            <p:ph type="dt" sz="half" idx="10"/>
          </p:nvPr>
        </p:nvSpPr>
        <p:spPr/>
        <p:txBody>
          <a:bodyPr/>
          <a:lstStyle/>
          <a:p>
            <a:fld id="{E3188D39-1472-4BC0-B2C2-D593DB295E23}" type="datetimeFigureOut">
              <a:rPr lang="zh-CN" altLang="en-US" smtClean="0"/>
              <a:t>2022/1/6</a:t>
            </a:fld>
            <a:endParaRPr lang="zh-CN" altLang="en-US"/>
          </a:p>
        </p:txBody>
      </p:sp>
      <p:sp>
        <p:nvSpPr>
          <p:cNvPr id="4" name="页脚占位符 3">
            <a:extLst>
              <a:ext uri="{FF2B5EF4-FFF2-40B4-BE49-F238E27FC236}">
                <a16:creationId xmlns:a16="http://schemas.microsoft.com/office/drawing/2014/main" id="{6F0DEC40-F8B7-4B85-9015-222735241E6A}"/>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DDC9A49A-89B9-405B-B89E-F14C089A0CC0}"/>
              </a:ext>
            </a:extLst>
          </p:cNvPr>
          <p:cNvSpPr>
            <a:spLocks noGrp="1"/>
          </p:cNvSpPr>
          <p:nvPr>
            <p:ph type="sldNum" sz="quarter" idx="12"/>
          </p:nvPr>
        </p:nvSpPr>
        <p:spPr/>
        <p:txBody>
          <a:bodyPr/>
          <a:lstStyle/>
          <a:p>
            <a:fld id="{14F6E664-74D8-4A1A-85A6-AA81FB8D531C}" type="slidenum">
              <a:rPr lang="zh-CN" altLang="en-US" smtClean="0"/>
              <a:t>‹#›</a:t>
            </a:fld>
            <a:endParaRPr lang="zh-CN" altLang="en-US"/>
          </a:p>
        </p:txBody>
      </p:sp>
    </p:spTree>
    <p:extLst>
      <p:ext uri="{BB962C8B-B14F-4D97-AF65-F5344CB8AC3E}">
        <p14:creationId xmlns:p14="http://schemas.microsoft.com/office/powerpoint/2010/main" val="17924033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F818E611-257F-4FA2-B0D8-9D96AEBE2763}"/>
              </a:ext>
            </a:extLst>
          </p:cNvPr>
          <p:cNvSpPr>
            <a:spLocks noGrp="1"/>
          </p:cNvSpPr>
          <p:nvPr>
            <p:ph type="dt" sz="half" idx="10"/>
          </p:nvPr>
        </p:nvSpPr>
        <p:spPr/>
        <p:txBody>
          <a:bodyPr/>
          <a:lstStyle/>
          <a:p>
            <a:fld id="{E3188D39-1472-4BC0-B2C2-D593DB295E23}" type="datetimeFigureOut">
              <a:rPr lang="zh-CN" altLang="en-US" smtClean="0"/>
              <a:t>2022/1/6</a:t>
            </a:fld>
            <a:endParaRPr lang="zh-CN" altLang="en-US"/>
          </a:p>
        </p:txBody>
      </p:sp>
      <p:sp>
        <p:nvSpPr>
          <p:cNvPr id="3" name="页脚占位符 2">
            <a:extLst>
              <a:ext uri="{FF2B5EF4-FFF2-40B4-BE49-F238E27FC236}">
                <a16:creationId xmlns:a16="http://schemas.microsoft.com/office/drawing/2014/main" id="{7976A3E2-F976-4B51-B83A-28025AEEED34}"/>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2B4D891E-7CA9-4E62-92E4-17068A275347}"/>
              </a:ext>
            </a:extLst>
          </p:cNvPr>
          <p:cNvSpPr>
            <a:spLocks noGrp="1"/>
          </p:cNvSpPr>
          <p:nvPr>
            <p:ph type="sldNum" sz="quarter" idx="12"/>
          </p:nvPr>
        </p:nvSpPr>
        <p:spPr/>
        <p:txBody>
          <a:bodyPr/>
          <a:lstStyle/>
          <a:p>
            <a:fld id="{14F6E664-74D8-4A1A-85A6-AA81FB8D531C}" type="slidenum">
              <a:rPr lang="zh-CN" altLang="en-US" smtClean="0"/>
              <a:t>‹#›</a:t>
            </a:fld>
            <a:endParaRPr lang="zh-CN" altLang="en-US"/>
          </a:p>
        </p:txBody>
      </p:sp>
    </p:spTree>
    <p:extLst>
      <p:ext uri="{BB962C8B-B14F-4D97-AF65-F5344CB8AC3E}">
        <p14:creationId xmlns:p14="http://schemas.microsoft.com/office/powerpoint/2010/main" val="3640983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8BE71A7-9472-4C86-89CA-D46429576ADD}"/>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A075F2FD-7BF8-41FF-9813-04D5B6A8175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4167B6EE-6927-4674-84A7-CD1ECEC75CC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B2213F92-2843-4DDD-8C3C-6D208898A765}"/>
              </a:ext>
            </a:extLst>
          </p:cNvPr>
          <p:cNvSpPr>
            <a:spLocks noGrp="1"/>
          </p:cNvSpPr>
          <p:nvPr>
            <p:ph type="dt" sz="half" idx="10"/>
          </p:nvPr>
        </p:nvSpPr>
        <p:spPr/>
        <p:txBody>
          <a:bodyPr/>
          <a:lstStyle/>
          <a:p>
            <a:fld id="{E3188D39-1472-4BC0-B2C2-D593DB295E23}" type="datetimeFigureOut">
              <a:rPr lang="zh-CN" altLang="en-US" smtClean="0"/>
              <a:t>2022/1/6</a:t>
            </a:fld>
            <a:endParaRPr lang="zh-CN" altLang="en-US"/>
          </a:p>
        </p:txBody>
      </p:sp>
      <p:sp>
        <p:nvSpPr>
          <p:cNvPr id="6" name="页脚占位符 5">
            <a:extLst>
              <a:ext uri="{FF2B5EF4-FFF2-40B4-BE49-F238E27FC236}">
                <a16:creationId xmlns:a16="http://schemas.microsoft.com/office/drawing/2014/main" id="{659263B3-2BAC-471B-AB29-B931F4F1A1C8}"/>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4E64B028-0361-4E58-9B08-F7C882477029}"/>
              </a:ext>
            </a:extLst>
          </p:cNvPr>
          <p:cNvSpPr>
            <a:spLocks noGrp="1"/>
          </p:cNvSpPr>
          <p:nvPr>
            <p:ph type="sldNum" sz="quarter" idx="12"/>
          </p:nvPr>
        </p:nvSpPr>
        <p:spPr/>
        <p:txBody>
          <a:bodyPr/>
          <a:lstStyle/>
          <a:p>
            <a:fld id="{14F6E664-74D8-4A1A-85A6-AA81FB8D531C}" type="slidenum">
              <a:rPr lang="zh-CN" altLang="en-US" smtClean="0"/>
              <a:t>‹#›</a:t>
            </a:fld>
            <a:endParaRPr lang="zh-CN" altLang="en-US"/>
          </a:p>
        </p:txBody>
      </p:sp>
    </p:spTree>
    <p:extLst>
      <p:ext uri="{BB962C8B-B14F-4D97-AF65-F5344CB8AC3E}">
        <p14:creationId xmlns:p14="http://schemas.microsoft.com/office/powerpoint/2010/main" val="23069626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8B2E414-AB28-470F-AAA4-9D5DD2B42776}"/>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BCFACB79-155A-4CCA-9C14-DC0282190A0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5BDE7E19-C45B-40DC-A057-9A604E34B4F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918E095C-D442-42C3-BBF3-81C9099C137F}"/>
              </a:ext>
            </a:extLst>
          </p:cNvPr>
          <p:cNvSpPr>
            <a:spLocks noGrp="1"/>
          </p:cNvSpPr>
          <p:nvPr>
            <p:ph type="dt" sz="half" idx="10"/>
          </p:nvPr>
        </p:nvSpPr>
        <p:spPr/>
        <p:txBody>
          <a:bodyPr/>
          <a:lstStyle/>
          <a:p>
            <a:fld id="{E3188D39-1472-4BC0-B2C2-D593DB295E23}" type="datetimeFigureOut">
              <a:rPr lang="zh-CN" altLang="en-US" smtClean="0"/>
              <a:t>2022/1/6</a:t>
            </a:fld>
            <a:endParaRPr lang="zh-CN" altLang="en-US"/>
          </a:p>
        </p:txBody>
      </p:sp>
      <p:sp>
        <p:nvSpPr>
          <p:cNvPr id="6" name="页脚占位符 5">
            <a:extLst>
              <a:ext uri="{FF2B5EF4-FFF2-40B4-BE49-F238E27FC236}">
                <a16:creationId xmlns:a16="http://schemas.microsoft.com/office/drawing/2014/main" id="{4482EEFD-28E1-4CE4-8898-7E7DBF2BBCE5}"/>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8D8872E5-6F96-4882-B6F2-66E37F474101}"/>
              </a:ext>
            </a:extLst>
          </p:cNvPr>
          <p:cNvSpPr>
            <a:spLocks noGrp="1"/>
          </p:cNvSpPr>
          <p:nvPr>
            <p:ph type="sldNum" sz="quarter" idx="12"/>
          </p:nvPr>
        </p:nvSpPr>
        <p:spPr/>
        <p:txBody>
          <a:bodyPr/>
          <a:lstStyle/>
          <a:p>
            <a:fld id="{14F6E664-74D8-4A1A-85A6-AA81FB8D531C}" type="slidenum">
              <a:rPr lang="zh-CN" altLang="en-US" smtClean="0"/>
              <a:t>‹#›</a:t>
            </a:fld>
            <a:endParaRPr lang="zh-CN" altLang="en-US"/>
          </a:p>
        </p:txBody>
      </p:sp>
    </p:spTree>
    <p:extLst>
      <p:ext uri="{BB962C8B-B14F-4D97-AF65-F5344CB8AC3E}">
        <p14:creationId xmlns:p14="http://schemas.microsoft.com/office/powerpoint/2010/main" val="30094306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AF49264E-DE4D-4607-B334-63315FBF729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C381B00A-0FF5-464A-BE78-A1108200CAF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AD03D893-99AF-4DE8-90F3-D34D8D8F9D4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3188D39-1472-4BC0-B2C2-D593DB295E23}" type="datetimeFigureOut">
              <a:rPr lang="zh-CN" altLang="en-US" smtClean="0"/>
              <a:t>2022/1/6</a:t>
            </a:fld>
            <a:endParaRPr lang="zh-CN" altLang="en-US"/>
          </a:p>
        </p:txBody>
      </p:sp>
      <p:sp>
        <p:nvSpPr>
          <p:cNvPr id="5" name="页脚占位符 4">
            <a:extLst>
              <a:ext uri="{FF2B5EF4-FFF2-40B4-BE49-F238E27FC236}">
                <a16:creationId xmlns:a16="http://schemas.microsoft.com/office/drawing/2014/main" id="{EB696A83-7610-4A86-A0E5-ACFA9D414C0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86D6C33C-5435-4E4B-8B4C-7AC7EB3762F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4F6E664-74D8-4A1A-85A6-AA81FB8D531C}" type="slidenum">
              <a:rPr lang="zh-CN" altLang="en-US" smtClean="0"/>
              <a:t>‹#›</a:t>
            </a:fld>
            <a:endParaRPr lang="zh-CN" altLang="en-US"/>
          </a:p>
        </p:txBody>
      </p:sp>
    </p:spTree>
    <p:extLst>
      <p:ext uri="{BB962C8B-B14F-4D97-AF65-F5344CB8AC3E}">
        <p14:creationId xmlns:p14="http://schemas.microsoft.com/office/powerpoint/2010/main" val="70807673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hemeOverride" Target="../theme/themeOverride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hemeOverride" Target="../theme/themeOverride10.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hemeOverride" Target="../theme/themeOverride11.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hemeOverride" Target="../theme/themeOverr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1.xml"/><Relationship Id="rId1" Type="http://schemas.openxmlformats.org/officeDocument/2006/relationships/themeOverride" Target="../theme/themeOverride13.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14.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7.xml"/><Relationship Id="rId1" Type="http://schemas.openxmlformats.org/officeDocument/2006/relationships/themeOverride" Target="../theme/themeOverride15.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hemeOverride" Target="../theme/themeOverride16.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hemeOverride" Target="../theme/themeOverride17.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themeOverride" Target="../theme/themeOverride18.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hemeOverride" Target="../theme/themeOverride19.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hemeOverride" Target="../theme/themeOverride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9.xml"/><Relationship Id="rId1" Type="http://schemas.openxmlformats.org/officeDocument/2006/relationships/themeOverride" Target="../theme/themeOverride20.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9.xml"/><Relationship Id="rId1" Type="http://schemas.openxmlformats.org/officeDocument/2006/relationships/themeOverride" Target="../theme/themeOverride21.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themeOverride" Target="../theme/themeOverride22.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hemeOverride" Target="../theme/themeOverride23.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1.xml"/><Relationship Id="rId1" Type="http://schemas.openxmlformats.org/officeDocument/2006/relationships/themeOverride" Target="../theme/themeOverride24.xml"/></Relationships>
</file>

<file path=ppt/slides/_rels/slide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22.xml"/><Relationship Id="rId1" Type="http://schemas.openxmlformats.org/officeDocument/2006/relationships/themeOverride" Target="../theme/themeOverride25.xml"/></Relationships>
</file>

<file path=ppt/slides/_rels/slide26.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2.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hemeOverride" Target="../theme/themeOverride3.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hemeOverride" Target="../theme/themeOverride4.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hemeOverride" Target="../theme/themeOverride5.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themeOverride" Target="../theme/themeOverride6.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7.xml"/></Relationships>
</file>

<file path=ppt/slides/_rels/slide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slideLayout" Target="../slideLayouts/slideLayout16.xml"/><Relationship Id="rId1" Type="http://schemas.openxmlformats.org/officeDocument/2006/relationships/themeOverride" Target="../theme/themeOverride8.xml"/><Relationship Id="rId5" Type="http://schemas.openxmlformats.org/officeDocument/2006/relationships/image" Target="../media/image3.emf"/><Relationship Id="rId4" Type="http://schemas.openxmlformats.org/officeDocument/2006/relationships/image" Target="../media/image2.emf"/></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hemeOverride" Target="../theme/themeOverr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Oval Callout 26"/>
          <p:cNvSpPr/>
          <p:nvPr/>
        </p:nvSpPr>
        <p:spPr>
          <a:xfrm>
            <a:off x="8455954" y="3213374"/>
            <a:ext cx="1736840" cy="1703618"/>
          </a:xfrm>
          <a:prstGeom prst="wedgeEllipseCallout">
            <a:avLst>
              <a:gd name="adj1" fmla="val -5527"/>
              <a:gd name="adj2" fmla="val 67378"/>
            </a:avLst>
          </a:prstGeom>
          <a:solidFill>
            <a:srgbClr val="010101">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Montserrat"/>
              <a:ea typeface="+mn-ea"/>
              <a:cs typeface="+mn-cs"/>
            </a:endParaRPr>
          </a:p>
        </p:txBody>
      </p:sp>
      <p:sp>
        <p:nvSpPr>
          <p:cNvPr id="28" name="Oval Callout 27"/>
          <p:cNvSpPr/>
          <p:nvPr/>
        </p:nvSpPr>
        <p:spPr>
          <a:xfrm>
            <a:off x="5861540" y="2162212"/>
            <a:ext cx="1736840" cy="1703618"/>
          </a:xfrm>
          <a:prstGeom prst="wedgeEllipseCallout">
            <a:avLst>
              <a:gd name="adj1" fmla="val -5527"/>
              <a:gd name="adj2" fmla="val 67378"/>
            </a:avLst>
          </a:prstGeom>
          <a:solidFill>
            <a:srgbClr val="010101">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Montserrat"/>
              <a:ea typeface="+mn-ea"/>
              <a:cs typeface="+mn-cs"/>
            </a:endParaRPr>
          </a:p>
        </p:txBody>
      </p:sp>
      <p:sp>
        <p:nvSpPr>
          <p:cNvPr id="29" name="Oval Callout 28"/>
          <p:cNvSpPr/>
          <p:nvPr/>
        </p:nvSpPr>
        <p:spPr>
          <a:xfrm>
            <a:off x="7983197" y="745077"/>
            <a:ext cx="1510276" cy="1481388"/>
          </a:xfrm>
          <a:prstGeom prst="wedgeEllipseCallout">
            <a:avLst>
              <a:gd name="adj1" fmla="val -5527"/>
              <a:gd name="adj2" fmla="val 67378"/>
            </a:avLst>
          </a:prstGeom>
          <a:solidFill>
            <a:srgbClr val="010101">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Montserrat"/>
              <a:ea typeface="+mn-ea"/>
              <a:cs typeface="+mn-cs"/>
            </a:endParaRPr>
          </a:p>
        </p:txBody>
      </p:sp>
      <p:sp>
        <p:nvSpPr>
          <p:cNvPr id="30" name="Oval Callout 29"/>
          <p:cNvSpPr/>
          <p:nvPr/>
        </p:nvSpPr>
        <p:spPr>
          <a:xfrm>
            <a:off x="10192794" y="612696"/>
            <a:ext cx="1181244" cy="1158650"/>
          </a:xfrm>
          <a:prstGeom prst="wedgeEllipseCallout">
            <a:avLst>
              <a:gd name="adj1" fmla="val -5527"/>
              <a:gd name="adj2" fmla="val 67378"/>
            </a:avLst>
          </a:prstGeom>
          <a:solidFill>
            <a:srgbClr val="010101">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Montserrat"/>
              <a:ea typeface="+mn-ea"/>
              <a:cs typeface="+mn-cs"/>
            </a:endParaRPr>
          </a:p>
        </p:txBody>
      </p:sp>
      <p:grpSp>
        <p:nvGrpSpPr>
          <p:cNvPr id="26" name="Group 25"/>
          <p:cNvGrpSpPr/>
          <p:nvPr/>
        </p:nvGrpSpPr>
        <p:grpSpPr>
          <a:xfrm>
            <a:off x="1881961" y="1785577"/>
            <a:ext cx="10345479" cy="5093689"/>
            <a:chOff x="1881961" y="978195"/>
            <a:chExt cx="10345479" cy="5901071"/>
          </a:xfrm>
        </p:grpSpPr>
        <p:sp>
          <p:nvSpPr>
            <p:cNvPr id="3" name="Shape 6"/>
            <p:cNvSpPr/>
            <p:nvPr/>
          </p:nvSpPr>
          <p:spPr>
            <a:xfrm>
              <a:off x="1881961" y="978195"/>
              <a:ext cx="10342564" cy="5896903"/>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527"/>
                  </a:lnTo>
                  <a:cubicBezTo>
                    <a:pt x="17455" y="721"/>
                    <a:pt x="14337" y="2052"/>
                    <a:pt x="14423" y="2967"/>
                  </a:cubicBezTo>
                  <a:cubicBezTo>
                    <a:pt x="14508" y="3882"/>
                    <a:pt x="16650" y="5157"/>
                    <a:pt x="16547" y="6932"/>
                  </a:cubicBezTo>
                  <a:cubicBezTo>
                    <a:pt x="16444" y="8707"/>
                    <a:pt x="14800" y="9002"/>
                    <a:pt x="13172" y="8868"/>
                  </a:cubicBezTo>
                  <a:cubicBezTo>
                    <a:pt x="11545" y="8734"/>
                    <a:pt x="10877" y="9039"/>
                    <a:pt x="10877" y="9511"/>
                  </a:cubicBezTo>
                  <a:cubicBezTo>
                    <a:pt x="10877" y="9982"/>
                    <a:pt x="13001" y="10620"/>
                    <a:pt x="15245" y="11008"/>
                  </a:cubicBezTo>
                  <a:cubicBezTo>
                    <a:pt x="17489" y="11396"/>
                    <a:pt x="17455" y="14280"/>
                    <a:pt x="15433" y="15444"/>
                  </a:cubicBezTo>
                  <a:cubicBezTo>
                    <a:pt x="13412" y="16609"/>
                    <a:pt x="6869" y="18318"/>
                    <a:pt x="4282" y="21600"/>
                  </a:cubicBezTo>
                  <a:lnTo>
                    <a:pt x="0" y="21600"/>
                  </a:lnTo>
                  <a:cubicBezTo>
                    <a:pt x="1867" y="17208"/>
                    <a:pt x="6184" y="15722"/>
                    <a:pt x="9644" y="15056"/>
                  </a:cubicBezTo>
                  <a:cubicBezTo>
                    <a:pt x="13104" y="14391"/>
                    <a:pt x="14971" y="13753"/>
                    <a:pt x="14680" y="13143"/>
                  </a:cubicBezTo>
                  <a:cubicBezTo>
                    <a:pt x="14389" y="12533"/>
                    <a:pt x="9457" y="12470"/>
                    <a:pt x="9115" y="10196"/>
                  </a:cubicBezTo>
                  <a:cubicBezTo>
                    <a:pt x="8752" y="7787"/>
                    <a:pt x="10861" y="6973"/>
                    <a:pt x="12659" y="7232"/>
                  </a:cubicBezTo>
                  <a:cubicBezTo>
                    <a:pt x="14356" y="7476"/>
                    <a:pt x="15742" y="7292"/>
                    <a:pt x="15314" y="6377"/>
                  </a:cubicBezTo>
                  <a:cubicBezTo>
                    <a:pt x="14885" y="5462"/>
                    <a:pt x="13118" y="3639"/>
                    <a:pt x="13668" y="2443"/>
                  </a:cubicBezTo>
                  <a:cubicBezTo>
                    <a:pt x="14217" y="1248"/>
                    <a:pt x="16633" y="0"/>
                    <a:pt x="21600" y="0"/>
                  </a:cubicBezTo>
                  <a:close/>
                </a:path>
              </a:pathLst>
            </a:custGeom>
            <a:gradFill>
              <a:gsLst>
                <a:gs pos="87000">
                  <a:schemeClr val="tx1">
                    <a:alpha val="40000"/>
                  </a:schemeClr>
                </a:gs>
                <a:gs pos="36000">
                  <a:schemeClr val="bg2">
                    <a:alpha val="15000"/>
                  </a:schemeClr>
                </a:gs>
              </a:gsLst>
              <a:lin ang="0" scaled="0"/>
            </a:gradFill>
            <a:ln w="12700">
              <a:miter lim="400000"/>
            </a:ln>
          </p:spPr>
          <p:txBody>
            <a:bodyPr lIns="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Montserrat"/>
                <a:ea typeface="+mn-ea"/>
                <a:cs typeface="+mn-cs"/>
              </a:endParaRPr>
            </a:p>
          </p:txBody>
        </p:sp>
        <p:sp>
          <p:nvSpPr>
            <p:cNvPr id="4" name="Shape 7"/>
            <p:cNvSpPr/>
            <p:nvPr/>
          </p:nvSpPr>
          <p:spPr>
            <a:xfrm>
              <a:off x="2847500" y="1026110"/>
              <a:ext cx="9379940" cy="5853156"/>
            </a:xfrm>
            <a:custGeom>
              <a:avLst/>
              <a:gdLst/>
              <a:ahLst/>
              <a:cxnLst>
                <a:cxn ang="0">
                  <a:pos x="wd2" y="hd2"/>
                </a:cxn>
                <a:cxn ang="5400000">
                  <a:pos x="wd2" y="hd2"/>
                </a:cxn>
                <a:cxn ang="10800000">
                  <a:pos x="wd2" y="hd2"/>
                </a:cxn>
                <a:cxn ang="16200000">
                  <a:pos x="wd2" y="hd2"/>
                </a:cxn>
              </a:cxnLst>
              <a:rect l="0" t="0" r="r" b="b"/>
              <a:pathLst>
                <a:path w="21600" h="21599" extrusionOk="0">
                  <a:moveTo>
                    <a:pt x="21101" y="1"/>
                  </a:moveTo>
                  <a:cubicBezTo>
                    <a:pt x="20976" y="-1"/>
                    <a:pt x="20843" y="0"/>
                    <a:pt x="20704" y="3"/>
                  </a:cubicBezTo>
                  <a:lnTo>
                    <a:pt x="20706" y="129"/>
                  </a:lnTo>
                  <a:cubicBezTo>
                    <a:pt x="20844" y="126"/>
                    <a:pt x="20976" y="125"/>
                    <a:pt x="21100" y="127"/>
                  </a:cubicBezTo>
                  <a:lnTo>
                    <a:pt x="21101" y="1"/>
                  </a:lnTo>
                  <a:close/>
                  <a:moveTo>
                    <a:pt x="20431" y="35"/>
                  </a:moveTo>
                  <a:cubicBezTo>
                    <a:pt x="20303" y="41"/>
                    <a:pt x="20171" y="49"/>
                    <a:pt x="20035" y="59"/>
                  </a:cubicBezTo>
                  <a:lnTo>
                    <a:pt x="20039" y="184"/>
                  </a:lnTo>
                  <a:cubicBezTo>
                    <a:pt x="20175" y="175"/>
                    <a:pt x="20306" y="167"/>
                    <a:pt x="20434" y="161"/>
                  </a:cubicBezTo>
                  <a:lnTo>
                    <a:pt x="20431" y="35"/>
                  </a:lnTo>
                  <a:close/>
                  <a:moveTo>
                    <a:pt x="21401" y="35"/>
                  </a:moveTo>
                  <a:lnTo>
                    <a:pt x="21398" y="161"/>
                  </a:lnTo>
                  <a:cubicBezTo>
                    <a:pt x="21466" y="165"/>
                    <a:pt x="21532" y="170"/>
                    <a:pt x="21594" y="176"/>
                  </a:cubicBezTo>
                  <a:lnTo>
                    <a:pt x="21600" y="50"/>
                  </a:lnTo>
                  <a:cubicBezTo>
                    <a:pt x="21537" y="44"/>
                    <a:pt x="21470" y="39"/>
                    <a:pt x="21401" y="35"/>
                  </a:cubicBezTo>
                  <a:close/>
                  <a:moveTo>
                    <a:pt x="19761" y="71"/>
                  </a:moveTo>
                  <a:cubicBezTo>
                    <a:pt x="19631" y="82"/>
                    <a:pt x="19499" y="95"/>
                    <a:pt x="19365" y="109"/>
                  </a:cubicBezTo>
                  <a:lnTo>
                    <a:pt x="19371" y="235"/>
                  </a:lnTo>
                  <a:cubicBezTo>
                    <a:pt x="19505" y="221"/>
                    <a:pt x="19637" y="208"/>
                    <a:pt x="19766" y="197"/>
                  </a:cubicBezTo>
                  <a:lnTo>
                    <a:pt x="19761" y="71"/>
                  </a:lnTo>
                  <a:close/>
                  <a:moveTo>
                    <a:pt x="19067" y="141"/>
                  </a:moveTo>
                  <a:cubicBezTo>
                    <a:pt x="18936" y="157"/>
                    <a:pt x="18805" y="174"/>
                    <a:pt x="18672" y="193"/>
                  </a:cubicBezTo>
                  <a:lnTo>
                    <a:pt x="18680" y="318"/>
                  </a:lnTo>
                  <a:cubicBezTo>
                    <a:pt x="18813" y="299"/>
                    <a:pt x="18943" y="282"/>
                    <a:pt x="19073" y="266"/>
                  </a:cubicBezTo>
                  <a:lnTo>
                    <a:pt x="19067" y="141"/>
                  </a:lnTo>
                  <a:close/>
                  <a:moveTo>
                    <a:pt x="18396" y="247"/>
                  </a:moveTo>
                  <a:cubicBezTo>
                    <a:pt x="18266" y="268"/>
                    <a:pt x="18134" y="289"/>
                    <a:pt x="18003" y="312"/>
                  </a:cubicBezTo>
                  <a:lnTo>
                    <a:pt x="18012" y="436"/>
                  </a:lnTo>
                  <a:cubicBezTo>
                    <a:pt x="18144" y="414"/>
                    <a:pt x="18275" y="392"/>
                    <a:pt x="18405" y="372"/>
                  </a:cubicBezTo>
                  <a:lnTo>
                    <a:pt x="18396" y="247"/>
                  </a:lnTo>
                  <a:close/>
                  <a:moveTo>
                    <a:pt x="17726" y="354"/>
                  </a:moveTo>
                  <a:cubicBezTo>
                    <a:pt x="17595" y="378"/>
                    <a:pt x="17464" y="404"/>
                    <a:pt x="17333" y="431"/>
                  </a:cubicBezTo>
                  <a:lnTo>
                    <a:pt x="17345" y="556"/>
                  </a:lnTo>
                  <a:cubicBezTo>
                    <a:pt x="17476" y="529"/>
                    <a:pt x="17607" y="503"/>
                    <a:pt x="17737" y="478"/>
                  </a:cubicBezTo>
                  <a:lnTo>
                    <a:pt x="17726" y="354"/>
                  </a:lnTo>
                  <a:close/>
                  <a:moveTo>
                    <a:pt x="17055" y="495"/>
                  </a:moveTo>
                  <a:cubicBezTo>
                    <a:pt x="16924" y="524"/>
                    <a:pt x="16793" y="554"/>
                    <a:pt x="16664" y="586"/>
                  </a:cubicBezTo>
                  <a:lnTo>
                    <a:pt x="16678" y="710"/>
                  </a:lnTo>
                  <a:cubicBezTo>
                    <a:pt x="16807" y="679"/>
                    <a:pt x="16937" y="649"/>
                    <a:pt x="17068" y="620"/>
                  </a:cubicBezTo>
                  <a:lnTo>
                    <a:pt x="17055" y="495"/>
                  </a:lnTo>
                  <a:close/>
                  <a:moveTo>
                    <a:pt x="16384" y="672"/>
                  </a:moveTo>
                  <a:cubicBezTo>
                    <a:pt x="16252" y="706"/>
                    <a:pt x="16122" y="742"/>
                    <a:pt x="15994" y="779"/>
                  </a:cubicBezTo>
                  <a:lnTo>
                    <a:pt x="16011" y="903"/>
                  </a:lnTo>
                  <a:cubicBezTo>
                    <a:pt x="16138" y="866"/>
                    <a:pt x="16267" y="830"/>
                    <a:pt x="16399" y="796"/>
                  </a:cubicBezTo>
                  <a:lnTo>
                    <a:pt x="16384" y="672"/>
                  </a:lnTo>
                  <a:close/>
                  <a:moveTo>
                    <a:pt x="15712" y="849"/>
                  </a:moveTo>
                  <a:cubicBezTo>
                    <a:pt x="15580" y="890"/>
                    <a:pt x="15451" y="933"/>
                    <a:pt x="15325" y="977"/>
                  </a:cubicBezTo>
                  <a:lnTo>
                    <a:pt x="15344" y="1099"/>
                  </a:lnTo>
                  <a:cubicBezTo>
                    <a:pt x="15469" y="1056"/>
                    <a:pt x="15598" y="1012"/>
                    <a:pt x="15730" y="971"/>
                  </a:cubicBezTo>
                  <a:lnTo>
                    <a:pt x="15712" y="849"/>
                  </a:lnTo>
                  <a:close/>
                  <a:moveTo>
                    <a:pt x="15062" y="1061"/>
                  </a:moveTo>
                  <a:cubicBezTo>
                    <a:pt x="14928" y="1112"/>
                    <a:pt x="14800" y="1165"/>
                    <a:pt x="14679" y="1219"/>
                  </a:cubicBezTo>
                  <a:lnTo>
                    <a:pt x="14704" y="1339"/>
                  </a:lnTo>
                  <a:cubicBezTo>
                    <a:pt x="14823" y="1286"/>
                    <a:pt x="14951" y="1233"/>
                    <a:pt x="15084" y="1182"/>
                  </a:cubicBezTo>
                  <a:lnTo>
                    <a:pt x="15062" y="1061"/>
                  </a:lnTo>
                  <a:close/>
                  <a:moveTo>
                    <a:pt x="14407" y="1344"/>
                  </a:moveTo>
                  <a:cubicBezTo>
                    <a:pt x="14272" y="1411"/>
                    <a:pt x="14147" y="1480"/>
                    <a:pt x="14034" y="1550"/>
                  </a:cubicBezTo>
                  <a:lnTo>
                    <a:pt x="14067" y="1666"/>
                  </a:lnTo>
                  <a:cubicBezTo>
                    <a:pt x="14178" y="1598"/>
                    <a:pt x="14301" y="1530"/>
                    <a:pt x="14434" y="1463"/>
                  </a:cubicBezTo>
                  <a:lnTo>
                    <a:pt x="14407" y="1344"/>
                  </a:lnTo>
                  <a:close/>
                  <a:moveTo>
                    <a:pt x="13775" y="1733"/>
                  </a:moveTo>
                  <a:cubicBezTo>
                    <a:pt x="13638" y="1838"/>
                    <a:pt x="13524" y="1947"/>
                    <a:pt x="13436" y="2056"/>
                  </a:cubicBezTo>
                  <a:lnTo>
                    <a:pt x="13491" y="2152"/>
                  </a:lnTo>
                  <a:cubicBezTo>
                    <a:pt x="13573" y="2049"/>
                    <a:pt x="13682" y="1945"/>
                    <a:pt x="13814" y="1844"/>
                  </a:cubicBezTo>
                  <a:lnTo>
                    <a:pt x="13775" y="1733"/>
                  </a:lnTo>
                  <a:close/>
                  <a:moveTo>
                    <a:pt x="13240" y="2404"/>
                  </a:moveTo>
                  <a:cubicBezTo>
                    <a:pt x="13212" y="2490"/>
                    <a:pt x="13197" y="2577"/>
                    <a:pt x="13197" y="2664"/>
                  </a:cubicBezTo>
                  <a:cubicBezTo>
                    <a:pt x="13197" y="2694"/>
                    <a:pt x="13199" y="2723"/>
                    <a:pt x="13202" y="2754"/>
                  </a:cubicBezTo>
                  <a:cubicBezTo>
                    <a:pt x="13212" y="2842"/>
                    <a:pt x="13226" y="2930"/>
                    <a:pt x="13246" y="3014"/>
                  </a:cubicBezTo>
                  <a:lnTo>
                    <a:pt x="13326" y="2973"/>
                  </a:lnTo>
                  <a:cubicBezTo>
                    <a:pt x="13309" y="2895"/>
                    <a:pt x="13295" y="2815"/>
                    <a:pt x="13286" y="2734"/>
                  </a:cubicBezTo>
                  <a:cubicBezTo>
                    <a:pt x="13283" y="2710"/>
                    <a:pt x="13282" y="2687"/>
                    <a:pt x="13282" y="2664"/>
                  </a:cubicBezTo>
                  <a:cubicBezTo>
                    <a:pt x="13282" y="2596"/>
                    <a:pt x="13294" y="2528"/>
                    <a:pt x="13316" y="2460"/>
                  </a:cubicBezTo>
                  <a:lnTo>
                    <a:pt x="13240" y="2404"/>
                  </a:lnTo>
                  <a:close/>
                  <a:moveTo>
                    <a:pt x="13436" y="3324"/>
                  </a:moveTo>
                  <a:lnTo>
                    <a:pt x="13364" y="3392"/>
                  </a:lnTo>
                  <a:cubicBezTo>
                    <a:pt x="13432" y="3547"/>
                    <a:pt x="13518" y="3696"/>
                    <a:pt x="13626" y="3847"/>
                  </a:cubicBezTo>
                  <a:lnTo>
                    <a:pt x="13684" y="3756"/>
                  </a:lnTo>
                  <a:cubicBezTo>
                    <a:pt x="13581" y="3611"/>
                    <a:pt x="13500" y="3470"/>
                    <a:pt x="13436" y="3324"/>
                  </a:cubicBezTo>
                  <a:close/>
                  <a:moveTo>
                    <a:pt x="13895" y="4031"/>
                  </a:moveTo>
                  <a:lnTo>
                    <a:pt x="13843" y="4130"/>
                  </a:lnTo>
                  <a:cubicBezTo>
                    <a:pt x="13952" y="4255"/>
                    <a:pt x="14067" y="4374"/>
                    <a:pt x="14166" y="4473"/>
                  </a:cubicBezTo>
                  <a:cubicBezTo>
                    <a:pt x="14166" y="4473"/>
                    <a:pt x="14214" y="4369"/>
                    <a:pt x="14214" y="4369"/>
                  </a:cubicBezTo>
                  <a:cubicBezTo>
                    <a:pt x="14116" y="4271"/>
                    <a:pt x="14002" y="4154"/>
                    <a:pt x="13895" y="4031"/>
                  </a:cubicBezTo>
                  <a:close/>
                  <a:moveTo>
                    <a:pt x="14464" y="4597"/>
                  </a:moveTo>
                  <a:lnTo>
                    <a:pt x="14416" y="4701"/>
                  </a:lnTo>
                  <a:cubicBezTo>
                    <a:pt x="14514" y="4799"/>
                    <a:pt x="14627" y="4917"/>
                    <a:pt x="14733" y="5042"/>
                  </a:cubicBezTo>
                  <a:lnTo>
                    <a:pt x="14786" y="4944"/>
                  </a:lnTo>
                  <a:cubicBezTo>
                    <a:pt x="14678" y="4816"/>
                    <a:pt x="14563" y="4696"/>
                    <a:pt x="14464" y="4597"/>
                  </a:cubicBezTo>
                  <a:close/>
                  <a:moveTo>
                    <a:pt x="15004" y="5233"/>
                  </a:moveTo>
                  <a:cubicBezTo>
                    <a:pt x="15004" y="5233"/>
                    <a:pt x="14942" y="5320"/>
                    <a:pt x="14942" y="5320"/>
                  </a:cubicBezTo>
                  <a:cubicBezTo>
                    <a:pt x="15041" y="5473"/>
                    <a:pt x="15112" y="5622"/>
                    <a:pt x="15158" y="5778"/>
                  </a:cubicBezTo>
                  <a:lnTo>
                    <a:pt x="15236" y="5727"/>
                  </a:lnTo>
                  <a:cubicBezTo>
                    <a:pt x="15186" y="5557"/>
                    <a:pt x="15109" y="5396"/>
                    <a:pt x="15004" y="5233"/>
                  </a:cubicBezTo>
                  <a:close/>
                  <a:moveTo>
                    <a:pt x="15294" y="6152"/>
                  </a:moveTo>
                  <a:lnTo>
                    <a:pt x="15210" y="6161"/>
                  </a:lnTo>
                  <a:cubicBezTo>
                    <a:pt x="15211" y="6190"/>
                    <a:pt x="15211" y="6219"/>
                    <a:pt x="15211" y="6249"/>
                  </a:cubicBezTo>
                  <a:cubicBezTo>
                    <a:pt x="15211" y="6356"/>
                    <a:pt x="15202" y="6470"/>
                    <a:pt x="15183" y="6586"/>
                  </a:cubicBezTo>
                  <a:cubicBezTo>
                    <a:pt x="15176" y="6628"/>
                    <a:pt x="15167" y="6669"/>
                    <a:pt x="15158" y="6709"/>
                  </a:cubicBezTo>
                  <a:lnTo>
                    <a:pt x="15238" y="6752"/>
                  </a:lnTo>
                  <a:cubicBezTo>
                    <a:pt x="15248" y="6708"/>
                    <a:pt x="15257" y="6663"/>
                    <a:pt x="15265" y="6615"/>
                  </a:cubicBezTo>
                  <a:cubicBezTo>
                    <a:pt x="15286" y="6490"/>
                    <a:pt x="15297" y="6366"/>
                    <a:pt x="15297" y="6249"/>
                  </a:cubicBezTo>
                  <a:cubicBezTo>
                    <a:pt x="15297" y="6216"/>
                    <a:pt x="15296" y="6184"/>
                    <a:pt x="15294" y="6152"/>
                  </a:cubicBezTo>
                  <a:close/>
                  <a:moveTo>
                    <a:pt x="15037" y="7036"/>
                  </a:moveTo>
                  <a:cubicBezTo>
                    <a:pt x="14965" y="7172"/>
                    <a:pt x="14868" y="7295"/>
                    <a:pt x="14751" y="7400"/>
                  </a:cubicBezTo>
                  <a:lnTo>
                    <a:pt x="14795" y="7507"/>
                  </a:lnTo>
                  <a:cubicBezTo>
                    <a:pt x="14921" y="7394"/>
                    <a:pt x="15025" y="7262"/>
                    <a:pt x="15104" y="7115"/>
                  </a:cubicBezTo>
                  <a:lnTo>
                    <a:pt x="15037" y="7036"/>
                  </a:lnTo>
                  <a:close/>
                  <a:moveTo>
                    <a:pt x="14500" y="7602"/>
                  </a:moveTo>
                  <a:cubicBezTo>
                    <a:pt x="14390" y="7668"/>
                    <a:pt x="14265" y="7726"/>
                    <a:pt x="14130" y="7775"/>
                  </a:cubicBezTo>
                  <a:lnTo>
                    <a:pt x="14150" y="7897"/>
                  </a:lnTo>
                  <a:cubicBezTo>
                    <a:pt x="14290" y="7847"/>
                    <a:pt x="14418" y="7786"/>
                    <a:pt x="14531" y="7718"/>
                  </a:cubicBezTo>
                  <a:cubicBezTo>
                    <a:pt x="14531" y="7718"/>
                    <a:pt x="14500" y="7602"/>
                    <a:pt x="14500" y="7602"/>
                  </a:cubicBezTo>
                  <a:close/>
                  <a:moveTo>
                    <a:pt x="10089" y="7821"/>
                  </a:moveTo>
                  <a:lnTo>
                    <a:pt x="10094" y="7946"/>
                  </a:lnTo>
                  <a:cubicBezTo>
                    <a:pt x="10204" y="7937"/>
                    <a:pt x="10320" y="7938"/>
                    <a:pt x="10440" y="7949"/>
                  </a:cubicBezTo>
                  <a:lnTo>
                    <a:pt x="10484" y="7954"/>
                  </a:lnTo>
                  <a:lnTo>
                    <a:pt x="10489" y="7828"/>
                  </a:lnTo>
                  <a:lnTo>
                    <a:pt x="10445" y="7824"/>
                  </a:lnTo>
                  <a:cubicBezTo>
                    <a:pt x="10322" y="7813"/>
                    <a:pt x="10203" y="7812"/>
                    <a:pt x="10089" y="7821"/>
                  </a:cubicBezTo>
                  <a:close/>
                  <a:moveTo>
                    <a:pt x="10765" y="7850"/>
                  </a:moveTo>
                  <a:lnTo>
                    <a:pt x="10759" y="7975"/>
                  </a:lnTo>
                  <a:lnTo>
                    <a:pt x="10784" y="7978"/>
                  </a:lnTo>
                  <a:cubicBezTo>
                    <a:pt x="10904" y="7990"/>
                    <a:pt x="11028" y="8002"/>
                    <a:pt x="11153" y="8013"/>
                  </a:cubicBezTo>
                  <a:lnTo>
                    <a:pt x="11158" y="7887"/>
                  </a:lnTo>
                  <a:cubicBezTo>
                    <a:pt x="11033" y="7876"/>
                    <a:pt x="10910" y="7864"/>
                    <a:pt x="10790" y="7852"/>
                  </a:cubicBezTo>
                  <a:lnTo>
                    <a:pt x="10765" y="7850"/>
                  </a:lnTo>
                  <a:close/>
                  <a:moveTo>
                    <a:pt x="13849" y="7850"/>
                  </a:moveTo>
                  <a:cubicBezTo>
                    <a:pt x="13728" y="7880"/>
                    <a:pt x="13597" y="7905"/>
                    <a:pt x="13460" y="7925"/>
                  </a:cubicBezTo>
                  <a:cubicBezTo>
                    <a:pt x="13460" y="7925"/>
                    <a:pt x="13468" y="8050"/>
                    <a:pt x="13468" y="8050"/>
                  </a:cubicBezTo>
                  <a:cubicBezTo>
                    <a:pt x="13608" y="8030"/>
                    <a:pt x="13740" y="8004"/>
                    <a:pt x="13863" y="7973"/>
                  </a:cubicBezTo>
                  <a:lnTo>
                    <a:pt x="13849" y="7850"/>
                  </a:lnTo>
                  <a:close/>
                  <a:moveTo>
                    <a:pt x="9810" y="7885"/>
                  </a:moveTo>
                  <a:cubicBezTo>
                    <a:pt x="9673" y="7918"/>
                    <a:pt x="9542" y="7967"/>
                    <a:pt x="9420" y="8030"/>
                  </a:cubicBezTo>
                  <a:lnTo>
                    <a:pt x="9448" y="8149"/>
                  </a:lnTo>
                  <a:cubicBezTo>
                    <a:pt x="9565" y="8088"/>
                    <a:pt x="9691" y="8041"/>
                    <a:pt x="9823" y="8009"/>
                  </a:cubicBezTo>
                  <a:lnTo>
                    <a:pt x="9810" y="7885"/>
                  </a:lnTo>
                  <a:close/>
                  <a:moveTo>
                    <a:pt x="11432" y="7920"/>
                  </a:moveTo>
                  <a:lnTo>
                    <a:pt x="11428" y="8046"/>
                  </a:lnTo>
                  <a:cubicBezTo>
                    <a:pt x="11558" y="8057"/>
                    <a:pt x="11691" y="8067"/>
                    <a:pt x="11823" y="8075"/>
                  </a:cubicBezTo>
                  <a:cubicBezTo>
                    <a:pt x="11823" y="8075"/>
                    <a:pt x="11827" y="7949"/>
                    <a:pt x="11827" y="7949"/>
                  </a:cubicBezTo>
                  <a:cubicBezTo>
                    <a:pt x="11695" y="7941"/>
                    <a:pt x="11563" y="7931"/>
                    <a:pt x="11432" y="7920"/>
                  </a:cubicBezTo>
                  <a:close/>
                  <a:moveTo>
                    <a:pt x="12124" y="7956"/>
                  </a:moveTo>
                  <a:lnTo>
                    <a:pt x="12121" y="8082"/>
                  </a:lnTo>
                  <a:cubicBezTo>
                    <a:pt x="12254" y="8087"/>
                    <a:pt x="12386" y="8091"/>
                    <a:pt x="12517" y="8092"/>
                  </a:cubicBezTo>
                  <a:cubicBezTo>
                    <a:pt x="12517" y="8092"/>
                    <a:pt x="12517" y="7966"/>
                    <a:pt x="12517" y="7966"/>
                  </a:cubicBezTo>
                  <a:cubicBezTo>
                    <a:pt x="12387" y="7965"/>
                    <a:pt x="12255" y="7961"/>
                    <a:pt x="12124" y="7956"/>
                  </a:cubicBezTo>
                  <a:close/>
                  <a:moveTo>
                    <a:pt x="13184" y="7956"/>
                  </a:moveTo>
                  <a:cubicBezTo>
                    <a:pt x="13059" y="7967"/>
                    <a:pt x="12927" y="7974"/>
                    <a:pt x="12791" y="7978"/>
                  </a:cubicBezTo>
                  <a:lnTo>
                    <a:pt x="12792" y="8103"/>
                  </a:lnTo>
                  <a:cubicBezTo>
                    <a:pt x="12930" y="8099"/>
                    <a:pt x="13064" y="8093"/>
                    <a:pt x="13189" y="8082"/>
                  </a:cubicBezTo>
                  <a:lnTo>
                    <a:pt x="13184" y="7956"/>
                  </a:lnTo>
                  <a:close/>
                  <a:moveTo>
                    <a:pt x="9148" y="8203"/>
                  </a:moveTo>
                  <a:cubicBezTo>
                    <a:pt x="9019" y="8306"/>
                    <a:pt x="8910" y="8427"/>
                    <a:pt x="8822" y="8562"/>
                  </a:cubicBezTo>
                  <a:lnTo>
                    <a:pt x="8883" y="8649"/>
                  </a:lnTo>
                  <a:cubicBezTo>
                    <a:pt x="8965" y="8523"/>
                    <a:pt x="9068" y="8411"/>
                    <a:pt x="9189" y="8314"/>
                  </a:cubicBezTo>
                  <a:lnTo>
                    <a:pt x="9148" y="8203"/>
                  </a:lnTo>
                  <a:close/>
                  <a:moveTo>
                    <a:pt x="8643" y="8911"/>
                  </a:moveTo>
                  <a:cubicBezTo>
                    <a:pt x="8604" y="9040"/>
                    <a:pt x="8583" y="9173"/>
                    <a:pt x="8583" y="9306"/>
                  </a:cubicBezTo>
                  <a:cubicBezTo>
                    <a:pt x="8583" y="9378"/>
                    <a:pt x="8589" y="9451"/>
                    <a:pt x="8601" y="9522"/>
                  </a:cubicBezTo>
                  <a:cubicBezTo>
                    <a:pt x="8601" y="9522"/>
                    <a:pt x="8683" y="9491"/>
                    <a:pt x="8683" y="9491"/>
                  </a:cubicBezTo>
                  <a:cubicBezTo>
                    <a:pt x="8673" y="9430"/>
                    <a:pt x="8668" y="9368"/>
                    <a:pt x="8668" y="9306"/>
                  </a:cubicBezTo>
                  <a:cubicBezTo>
                    <a:pt x="8668" y="9191"/>
                    <a:pt x="8686" y="9075"/>
                    <a:pt x="8720" y="8962"/>
                  </a:cubicBezTo>
                  <a:lnTo>
                    <a:pt x="8643" y="8911"/>
                  </a:lnTo>
                  <a:close/>
                  <a:moveTo>
                    <a:pt x="8818" y="9830"/>
                  </a:moveTo>
                  <a:lnTo>
                    <a:pt x="8750" y="9907"/>
                  </a:lnTo>
                  <a:cubicBezTo>
                    <a:pt x="8826" y="10051"/>
                    <a:pt x="8930" y="10183"/>
                    <a:pt x="9058" y="10302"/>
                  </a:cubicBezTo>
                  <a:lnTo>
                    <a:pt x="9103" y="10196"/>
                  </a:lnTo>
                  <a:cubicBezTo>
                    <a:pt x="8983" y="10085"/>
                    <a:pt x="8887" y="9962"/>
                    <a:pt x="8818" y="9830"/>
                  </a:cubicBezTo>
                  <a:close/>
                  <a:moveTo>
                    <a:pt x="9334" y="10396"/>
                  </a:moveTo>
                  <a:lnTo>
                    <a:pt x="9300" y="10511"/>
                  </a:lnTo>
                  <a:cubicBezTo>
                    <a:pt x="9409" y="10581"/>
                    <a:pt x="9531" y="10644"/>
                    <a:pt x="9662" y="10699"/>
                  </a:cubicBezTo>
                  <a:lnTo>
                    <a:pt x="9678" y="10706"/>
                  </a:lnTo>
                  <a:lnTo>
                    <a:pt x="9701" y="10586"/>
                  </a:lnTo>
                  <a:lnTo>
                    <a:pt x="9686" y="10579"/>
                  </a:lnTo>
                  <a:cubicBezTo>
                    <a:pt x="9558" y="10525"/>
                    <a:pt x="9439" y="10463"/>
                    <a:pt x="9334" y="10396"/>
                  </a:cubicBezTo>
                  <a:close/>
                  <a:moveTo>
                    <a:pt x="9989" y="10678"/>
                  </a:moveTo>
                  <a:cubicBezTo>
                    <a:pt x="9989" y="10678"/>
                    <a:pt x="9970" y="10801"/>
                    <a:pt x="9970" y="10801"/>
                  </a:cubicBezTo>
                  <a:cubicBezTo>
                    <a:pt x="10088" y="10842"/>
                    <a:pt x="10219" y="10882"/>
                    <a:pt x="10359" y="10922"/>
                  </a:cubicBezTo>
                  <a:lnTo>
                    <a:pt x="10375" y="10798"/>
                  </a:lnTo>
                  <a:cubicBezTo>
                    <a:pt x="10236" y="10759"/>
                    <a:pt x="10106" y="10719"/>
                    <a:pt x="9989" y="10678"/>
                  </a:cubicBezTo>
                  <a:close/>
                  <a:moveTo>
                    <a:pt x="10653" y="10891"/>
                  </a:moveTo>
                  <a:cubicBezTo>
                    <a:pt x="10653" y="10891"/>
                    <a:pt x="10639" y="11014"/>
                    <a:pt x="10639" y="11014"/>
                  </a:cubicBezTo>
                  <a:cubicBezTo>
                    <a:pt x="10766" y="11046"/>
                    <a:pt x="10897" y="11076"/>
                    <a:pt x="11030" y="11106"/>
                  </a:cubicBezTo>
                  <a:lnTo>
                    <a:pt x="11043" y="10982"/>
                  </a:lnTo>
                  <a:cubicBezTo>
                    <a:pt x="10910" y="10953"/>
                    <a:pt x="10780" y="10922"/>
                    <a:pt x="10653" y="10891"/>
                  </a:cubicBezTo>
                  <a:close/>
                  <a:moveTo>
                    <a:pt x="11320" y="11032"/>
                  </a:moveTo>
                  <a:cubicBezTo>
                    <a:pt x="11320" y="11032"/>
                    <a:pt x="11308" y="11157"/>
                    <a:pt x="11308" y="11157"/>
                  </a:cubicBezTo>
                  <a:cubicBezTo>
                    <a:pt x="11438" y="11184"/>
                    <a:pt x="11569" y="11209"/>
                    <a:pt x="11701" y="11235"/>
                  </a:cubicBezTo>
                  <a:lnTo>
                    <a:pt x="11712" y="11112"/>
                  </a:lnTo>
                  <a:cubicBezTo>
                    <a:pt x="11580" y="11086"/>
                    <a:pt x="11450" y="11059"/>
                    <a:pt x="11320" y="11032"/>
                  </a:cubicBezTo>
                  <a:close/>
                  <a:moveTo>
                    <a:pt x="11989" y="11174"/>
                  </a:moveTo>
                  <a:cubicBezTo>
                    <a:pt x="11989" y="11174"/>
                    <a:pt x="11978" y="11298"/>
                    <a:pt x="11978" y="11298"/>
                  </a:cubicBezTo>
                  <a:lnTo>
                    <a:pt x="12370" y="11375"/>
                  </a:lnTo>
                  <a:lnTo>
                    <a:pt x="12381" y="11251"/>
                  </a:lnTo>
                  <a:lnTo>
                    <a:pt x="11989" y="11174"/>
                  </a:lnTo>
                  <a:close/>
                  <a:moveTo>
                    <a:pt x="12659" y="11280"/>
                  </a:moveTo>
                  <a:lnTo>
                    <a:pt x="12647" y="11404"/>
                  </a:lnTo>
                  <a:cubicBezTo>
                    <a:pt x="12779" y="11431"/>
                    <a:pt x="12910" y="11459"/>
                    <a:pt x="13039" y="11487"/>
                  </a:cubicBezTo>
                  <a:lnTo>
                    <a:pt x="13051" y="11362"/>
                  </a:lnTo>
                  <a:cubicBezTo>
                    <a:pt x="12922" y="11334"/>
                    <a:pt x="12792" y="11307"/>
                    <a:pt x="12659" y="11280"/>
                  </a:cubicBezTo>
                  <a:close/>
                  <a:moveTo>
                    <a:pt x="13330" y="11456"/>
                  </a:moveTo>
                  <a:lnTo>
                    <a:pt x="13317" y="11580"/>
                  </a:lnTo>
                  <a:cubicBezTo>
                    <a:pt x="13450" y="11612"/>
                    <a:pt x="13580" y="11645"/>
                    <a:pt x="13705" y="11680"/>
                  </a:cubicBezTo>
                  <a:lnTo>
                    <a:pt x="13721" y="11556"/>
                  </a:lnTo>
                  <a:cubicBezTo>
                    <a:pt x="13595" y="11521"/>
                    <a:pt x="13464" y="11488"/>
                    <a:pt x="13330" y="11456"/>
                  </a:cubicBezTo>
                  <a:close/>
                  <a:moveTo>
                    <a:pt x="14004" y="11633"/>
                  </a:moveTo>
                  <a:cubicBezTo>
                    <a:pt x="14004" y="11633"/>
                    <a:pt x="13986" y="11756"/>
                    <a:pt x="13986" y="11756"/>
                  </a:cubicBezTo>
                  <a:cubicBezTo>
                    <a:pt x="14125" y="11800"/>
                    <a:pt x="14253" y="11846"/>
                    <a:pt x="14368" y="11893"/>
                  </a:cubicBezTo>
                  <a:lnTo>
                    <a:pt x="14391" y="11771"/>
                  </a:lnTo>
                  <a:cubicBezTo>
                    <a:pt x="14275" y="11724"/>
                    <a:pt x="14145" y="11678"/>
                    <a:pt x="14004" y="11633"/>
                  </a:cubicBezTo>
                  <a:close/>
                  <a:moveTo>
                    <a:pt x="14659" y="11881"/>
                  </a:moveTo>
                  <a:cubicBezTo>
                    <a:pt x="14659" y="11881"/>
                    <a:pt x="14632" y="11999"/>
                    <a:pt x="14632" y="11999"/>
                  </a:cubicBezTo>
                  <a:cubicBezTo>
                    <a:pt x="14772" y="12071"/>
                    <a:pt x="14890" y="12149"/>
                    <a:pt x="14985" y="12230"/>
                  </a:cubicBezTo>
                  <a:lnTo>
                    <a:pt x="15028" y="12122"/>
                  </a:lnTo>
                  <a:cubicBezTo>
                    <a:pt x="14928" y="12037"/>
                    <a:pt x="14804" y="11956"/>
                    <a:pt x="14659" y="11881"/>
                  </a:cubicBezTo>
                  <a:close/>
                  <a:moveTo>
                    <a:pt x="15246" y="12411"/>
                  </a:moveTo>
                  <a:cubicBezTo>
                    <a:pt x="15246" y="12411"/>
                    <a:pt x="15181" y="12494"/>
                    <a:pt x="15181" y="12494"/>
                  </a:cubicBezTo>
                  <a:cubicBezTo>
                    <a:pt x="15243" y="12600"/>
                    <a:pt x="15273" y="12709"/>
                    <a:pt x="15273" y="12830"/>
                  </a:cubicBezTo>
                  <a:cubicBezTo>
                    <a:pt x="15273" y="12874"/>
                    <a:pt x="15270" y="12921"/>
                    <a:pt x="15260" y="12976"/>
                  </a:cubicBezTo>
                  <a:lnTo>
                    <a:pt x="15343" y="13001"/>
                  </a:lnTo>
                  <a:cubicBezTo>
                    <a:pt x="15353" y="12943"/>
                    <a:pt x="15359" y="12885"/>
                    <a:pt x="15359" y="12830"/>
                  </a:cubicBezTo>
                  <a:cubicBezTo>
                    <a:pt x="15359" y="12680"/>
                    <a:pt x="15321" y="12539"/>
                    <a:pt x="15246" y="12411"/>
                  </a:cubicBezTo>
                  <a:close/>
                  <a:moveTo>
                    <a:pt x="15159" y="13295"/>
                  </a:moveTo>
                  <a:cubicBezTo>
                    <a:pt x="15095" y="13434"/>
                    <a:pt x="15006" y="13569"/>
                    <a:pt x="14895" y="13696"/>
                  </a:cubicBezTo>
                  <a:lnTo>
                    <a:pt x="14947" y="13796"/>
                  </a:lnTo>
                  <a:cubicBezTo>
                    <a:pt x="15065" y="13660"/>
                    <a:pt x="15160" y="13515"/>
                    <a:pt x="15229" y="13366"/>
                  </a:cubicBezTo>
                  <a:lnTo>
                    <a:pt x="15159" y="13295"/>
                  </a:lnTo>
                  <a:close/>
                  <a:moveTo>
                    <a:pt x="14668" y="13932"/>
                  </a:moveTo>
                  <a:cubicBezTo>
                    <a:pt x="14566" y="14020"/>
                    <a:pt x="14449" y="14109"/>
                    <a:pt x="14321" y="14193"/>
                  </a:cubicBezTo>
                  <a:lnTo>
                    <a:pt x="14355" y="14308"/>
                  </a:lnTo>
                  <a:cubicBezTo>
                    <a:pt x="14486" y="14222"/>
                    <a:pt x="14607" y="14131"/>
                    <a:pt x="14712" y="14040"/>
                  </a:cubicBezTo>
                  <a:lnTo>
                    <a:pt x="14668" y="13932"/>
                  </a:lnTo>
                  <a:close/>
                  <a:moveTo>
                    <a:pt x="14070" y="14356"/>
                  </a:moveTo>
                  <a:cubicBezTo>
                    <a:pt x="13956" y="14420"/>
                    <a:pt x="13831" y="14485"/>
                    <a:pt x="13699" y="14548"/>
                  </a:cubicBezTo>
                  <a:lnTo>
                    <a:pt x="13725" y="14669"/>
                  </a:lnTo>
                  <a:cubicBezTo>
                    <a:pt x="13859" y="14605"/>
                    <a:pt x="13985" y="14538"/>
                    <a:pt x="14100" y="14473"/>
                  </a:cubicBezTo>
                  <a:lnTo>
                    <a:pt x="14070" y="14356"/>
                  </a:lnTo>
                  <a:close/>
                  <a:moveTo>
                    <a:pt x="13409" y="14674"/>
                  </a:moveTo>
                  <a:cubicBezTo>
                    <a:pt x="13288" y="14727"/>
                    <a:pt x="13161" y="14779"/>
                    <a:pt x="13030" y="14830"/>
                  </a:cubicBezTo>
                  <a:lnTo>
                    <a:pt x="13051" y="14951"/>
                  </a:lnTo>
                  <a:cubicBezTo>
                    <a:pt x="13184" y="14900"/>
                    <a:pt x="13311" y="14848"/>
                    <a:pt x="13433" y="14795"/>
                  </a:cubicBezTo>
                  <a:lnTo>
                    <a:pt x="13409" y="14674"/>
                  </a:lnTo>
                  <a:close/>
                  <a:moveTo>
                    <a:pt x="12768" y="14922"/>
                  </a:moveTo>
                  <a:cubicBezTo>
                    <a:pt x="12644" y="14967"/>
                    <a:pt x="12516" y="15011"/>
                    <a:pt x="12384" y="15055"/>
                  </a:cubicBezTo>
                  <a:lnTo>
                    <a:pt x="12403" y="15178"/>
                  </a:lnTo>
                  <a:cubicBezTo>
                    <a:pt x="12535" y="15133"/>
                    <a:pt x="12664" y="15090"/>
                    <a:pt x="12788" y="15044"/>
                  </a:cubicBezTo>
                  <a:lnTo>
                    <a:pt x="12768" y="14922"/>
                  </a:lnTo>
                  <a:close/>
                  <a:moveTo>
                    <a:pt x="12101" y="15169"/>
                  </a:moveTo>
                  <a:cubicBezTo>
                    <a:pt x="11976" y="15209"/>
                    <a:pt x="11846" y="15249"/>
                    <a:pt x="11715" y="15290"/>
                  </a:cubicBezTo>
                  <a:lnTo>
                    <a:pt x="11732" y="15413"/>
                  </a:lnTo>
                  <a:cubicBezTo>
                    <a:pt x="11864" y="15373"/>
                    <a:pt x="11993" y="15332"/>
                    <a:pt x="12119" y="15292"/>
                  </a:cubicBezTo>
                  <a:lnTo>
                    <a:pt x="12101" y="15169"/>
                  </a:lnTo>
                  <a:close/>
                  <a:moveTo>
                    <a:pt x="11456" y="15346"/>
                  </a:moveTo>
                  <a:cubicBezTo>
                    <a:pt x="11330" y="15383"/>
                    <a:pt x="11201" y="15421"/>
                    <a:pt x="11069" y="15459"/>
                  </a:cubicBezTo>
                  <a:lnTo>
                    <a:pt x="11085" y="15581"/>
                  </a:lnTo>
                  <a:cubicBezTo>
                    <a:pt x="11217" y="15544"/>
                    <a:pt x="11347" y="15507"/>
                    <a:pt x="11474" y="15470"/>
                  </a:cubicBezTo>
                  <a:lnTo>
                    <a:pt x="11456" y="15346"/>
                  </a:lnTo>
                  <a:close/>
                  <a:moveTo>
                    <a:pt x="10788" y="15558"/>
                  </a:moveTo>
                  <a:cubicBezTo>
                    <a:pt x="10661" y="15594"/>
                    <a:pt x="10531" y="15629"/>
                    <a:pt x="10400" y="15665"/>
                  </a:cubicBezTo>
                  <a:lnTo>
                    <a:pt x="10416" y="15789"/>
                  </a:lnTo>
                  <a:cubicBezTo>
                    <a:pt x="10547" y="15753"/>
                    <a:pt x="10677" y="15717"/>
                    <a:pt x="10804" y="15682"/>
                  </a:cubicBezTo>
                  <a:lnTo>
                    <a:pt x="10788" y="15558"/>
                  </a:lnTo>
                  <a:close/>
                  <a:moveTo>
                    <a:pt x="10119" y="15735"/>
                  </a:moveTo>
                  <a:cubicBezTo>
                    <a:pt x="10119" y="15735"/>
                    <a:pt x="9730" y="15840"/>
                    <a:pt x="9730" y="15840"/>
                  </a:cubicBezTo>
                  <a:lnTo>
                    <a:pt x="9745" y="15964"/>
                  </a:lnTo>
                  <a:lnTo>
                    <a:pt x="10135" y="15859"/>
                  </a:lnTo>
                  <a:lnTo>
                    <a:pt x="10119" y="15735"/>
                  </a:lnTo>
                  <a:close/>
                  <a:moveTo>
                    <a:pt x="9450" y="15912"/>
                  </a:moveTo>
                  <a:cubicBezTo>
                    <a:pt x="9450" y="15912"/>
                    <a:pt x="9061" y="16016"/>
                    <a:pt x="9061" y="16016"/>
                  </a:cubicBezTo>
                  <a:lnTo>
                    <a:pt x="9076" y="16139"/>
                  </a:lnTo>
                  <a:lnTo>
                    <a:pt x="9465" y="16035"/>
                  </a:lnTo>
                  <a:lnTo>
                    <a:pt x="9450" y="15912"/>
                  </a:lnTo>
                  <a:close/>
                  <a:moveTo>
                    <a:pt x="8780" y="16088"/>
                  </a:moveTo>
                  <a:cubicBezTo>
                    <a:pt x="8780" y="16088"/>
                    <a:pt x="8626" y="16130"/>
                    <a:pt x="8626" y="16130"/>
                  </a:cubicBezTo>
                  <a:cubicBezTo>
                    <a:pt x="8548" y="16151"/>
                    <a:pt x="8470" y="16172"/>
                    <a:pt x="8392" y="16193"/>
                  </a:cubicBezTo>
                  <a:lnTo>
                    <a:pt x="8407" y="16317"/>
                  </a:lnTo>
                  <a:cubicBezTo>
                    <a:pt x="8485" y="16296"/>
                    <a:pt x="8563" y="16275"/>
                    <a:pt x="8640" y="16254"/>
                  </a:cubicBezTo>
                  <a:lnTo>
                    <a:pt x="8795" y="16212"/>
                  </a:lnTo>
                  <a:lnTo>
                    <a:pt x="8780" y="16088"/>
                  </a:lnTo>
                  <a:close/>
                  <a:moveTo>
                    <a:pt x="8110" y="16265"/>
                  </a:moveTo>
                  <a:cubicBezTo>
                    <a:pt x="7981" y="16303"/>
                    <a:pt x="7851" y="16341"/>
                    <a:pt x="7722" y="16380"/>
                  </a:cubicBezTo>
                  <a:lnTo>
                    <a:pt x="7739" y="16503"/>
                  </a:lnTo>
                  <a:cubicBezTo>
                    <a:pt x="7868" y="16464"/>
                    <a:pt x="7997" y="16426"/>
                    <a:pt x="8126" y="16389"/>
                  </a:cubicBezTo>
                  <a:lnTo>
                    <a:pt x="8110" y="16265"/>
                  </a:lnTo>
                  <a:close/>
                  <a:moveTo>
                    <a:pt x="7464" y="16477"/>
                  </a:moveTo>
                  <a:cubicBezTo>
                    <a:pt x="7334" y="16518"/>
                    <a:pt x="7205" y="16561"/>
                    <a:pt x="7077" y="16603"/>
                  </a:cubicBezTo>
                  <a:lnTo>
                    <a:pt x="7095" y="16725"/>
                  </a:lnTo>
                  <a:cubicBezTo>
                    <a:pt x="7224" y="16682"/>
                    <a:pt x="7353" y="16641"/>
                    <a:pt x="7482" y="16600"/>
                  </a:cubicBezTo>
                  <a:lnTo>
                    <a:pt x="7464" y="16477"/>
                  </a:lnTo>
                  <a:close/>
                  <a:moveTo>
                    <a:pt x="6792" y="16690"/>
                  </a:moveTo>
                  <a:cubicBezTo>
                    <a:pt x="6663" y="16734"/>
                    <a:pt x="6535" y="16780"/>
                    <a:pt x="6407" y="16827"/>
                  </a:cubicBezTo>
                  <a:lnTo>
                    <a:pt x="6427" y="16948"/>
                  </a:lnTo>
                  <a:cubicBezTo>
                    <a:pt x="6555" y="16902"/>
                    <a:pt x="6683" y="16857"/>
                    <a:pt x="6811" y="16812"/>
                  </a:cubicBezTo>
                  <a:lnTo>
                    <a:pt x="6792" y="16690"/>
                  </a:lnTo>
                  <a:close/>
                  <a:moveTo>
                    <a:pt x="6120" y="16937"/>
                  </a:moveTo>
                  <a:cubicBezTo>
                    <a:pt x="5992" y="16986"/>
                    <a:pt x="5865" y="17035"/>
                    <a:pt x="5738" y="17085"/>
                  </a:cubicBezTo>
                  <a:lnTo>
                    <a:pt x="5760" y="17207"/>
                  </a:lnTo>
                  <a:cubicBezTo>
                    <a:pt x="5887" y="17156"/>
                    <a:pt x="6013" y="17107"/>
                    <a:pt x="6141" y="17059"/>
                  </a:cubicBezTo>
                  <a:lnTo>
                    <a:pt x="6120" y="16937"/>
                  </a:lnTo>
                  <a:close/>
                  <a:moveTo>
                    <a:pt x="5473" y="17185"/>
                  </a:moveTo>
                  <a:cubicBezTo>
                    <a:pt x="5345" y="17237"/>
                    <a:pt x="5218" y="17291"/>
                    <a:pt x="5092" y="17346"/>
                  </a:cubicBezTo>
                  <a:lnTo>
                    <a:pt x="5116" y="17467"/>
                  </a:lnTo>
                  <a:cubicBezTo>
                    <a:pt x="5242" y="17413"/>
                    <a:pt x="5368" y="17359"/>
                    <a:pt x="5496" y="17306"/>
                  </a:cubicBezTo>
                  <a:lnTo>
                    <a:pt x="5473" y="17185"/>
                  </a:lnTo>
                  <a:close/>
                  <a:moveTo>
                    <a:pt x="4824" y="17467"/>
                  </a:moveTo>
                  <a:cubicBezTo>
                    <a:pt x="4697" y="17525"/>
                    <a:pt x="4571" y="17584"/>
                    <a:pt x="4447" y="17644"/>
                  </a:cubicBezTo>
                  <a:lnTo>
                    <a:pt x="4473" y="17764"/>
                  </a:lnTo>
                  <a:cubicBezTo>
                    <a:pt x="4597" y="17704"/>
                    <a:pt x="4722" y="17646"/>
                    <a:pt x="4849" y="17588"/>
                  </a:cubicBezTo>
                  <a:lnTo>
                    <a:pt x="4824" y="17467"/>
                  </a:lnTo>
                  <a:close/>
                  <a:moveTo>
                    <a:pt x="4175" y="17786"/>
                  </a:moveTo>
                  <a:cubicBezTo>
                    <a:pt x="4049" y="17849"/>
                    <a:pt x="3924" y="17913"/>
                    <a:pt x="3801" y="17979"/>
                  </a:cubicBezTo>
                  <a:lnTo>
                    <a:pt x="3830" y="18097"/>
                  </a:lnTo>
                  <a:cubicBezTo>
                    <a:pt x="3953" y="18032"/>
                    <a:pt x="4077" y="17968"/>
                    <a:pt x="4203" y="17905"/>
                  </a:cubicBezTo>
                  <a:lnTo>
                    <a:pt x="4175" y="17786"/>
                  </a:lnTo>
                  <a:close/>
                  <a:moveTo>
                    <a:pt x="3549" y="18139"/>
                  </a:moveTo>
                  <a:cubicBezTo>
                    <a:pt x="3424" y="18209"/>
                    <a:pt x="3301" y="18280"/>
                    <a:pt x="3180" y="18353"/>
                  </a:cubicBezTo>
                  <a:lnTo>
                    <a:pt x="3212" y="18470"/>
                  </a:lnTo>
                  <a:cubicBezTo>
                    <a:pt x="3332" y="18398"/>
                    <a:pt x="3454" y="18326"/>
                    <a:pt x="3579" y="18256"/>
                  </a:cubicBezTo>
                  <a:lnTo>
                    <a:pt x="3549" y="18139"/>
                  </a:lnTo>
                  <a:close/>
                  <a:moveTo>
                    <a:pt x="2920" y="18493"/>
                  </a:moveTo>
                  <a:cubicBezTo>
                    <a:pt x="2797" y="18571"/>
                    <a:pt x="2676" y="18650"/>
                    <a:pt x="2558" y="18730"/>
                  </a:cubicBezTo>
                  <a:lnTo>
                    <a:pt x="2594" y="18844"/>
                  </a:lnTo>
                  <a:cubicBezTo>
                    <a:pt x="2711" y="18764"/>
                    <a:pt x="2831" y="18686"/>
                    <a:pt x="2954" y="18609"/>
                  </a:cubicBezTo>
                  <a:lnTo>
                    <a:pt x="2920" y="18493"/>
                  </a:lnTo>
                  <a:close/>
                  <a:moveTo>
                    <a:pt x="2290" y="18917"/>
                  </a:moveTo>
                  <a:cubicBezTo>
                    <a:pt x="2169" y="19005"/>
                    <a:pt x="2050" y="19094"/>
                    <a:pt x="1937" y="19184"/>
                  </a:cubicBezTo>
                  <a:lnTo>
                    <a:pt x="1976" y="19294"/>
                  </a:lnTo>
                  <a:cubicBezTo>
                    <a:pt x="2089" y="19205"/>
                    <a:pt x="2207" y="19117"/>
                    <a:pt x="2327" y="19030"/>
                  </a:cubicBezTo>
                  <a:lnTo>
                    <a:pt x="2290" y="18917"/>
                  </a:lnTo>
                  <a:close/>
                  <a:moveTo>
                    <a:pt x="1703" y="19377"/>
                  </a:moveTo>
                  <a:cubicBezTo>
                    <a:pt x="1585" y="19477"/>
                    <a:pt x="1470" y="19579"/>
                    <a:pt x="1363" y="19681"/>
                  </a:cubicBezTo>
                  <a:lnTo>
                    <a:pt x="1408" y="19787"/>
                  </a:lnTo>
                  <a:cubicBezTo>
                    <a:pt x="1515" y="19686"/>
                    <a:pt x="1628" y="19585"/>
                    <a:pt x="1745" y="19486"/>
                  </a:cubicBezTo>
                  <a:lnTo>
                    <a:pt x="1703" y="19377"/>
                  </a:lnTo>
                  <a:close/>
                  <a:moveTo>
                    <a:pt x="1107" y="19907"/>
                  </a:moveTo>
                  <a:cubicBezTo>
                    <a:pt x="995" y="20023"/>
                    <a:pt x="888" y="20142"/>
                    <a:pt x="789" y="20260"/>
                  </a:cubicBezTo>
                  <a:lnTo>
                    <a:pt x="842" y="20358"/>
                  </a:lnTo>
                  <a:cubicBezTo>
                    <a:pt x="939" y="20242"/>
                    <a:pt x="1045" y="20124"/>
                    <a:pt x="1156" y="20010"/>
                  </a:cubicBezTo>
                  <a:lnTo>
                    <a:pt x="1107" y="19907"/>
                  </a:lnTo>
                  <a:close/>
                  <a:moveTo>
                    <a:pt x="592" y="20544"/>
                  </a:moveTo>
                  <a:cubicBezTo>
                    <a:pt x="490" y="20681"/>
                    <a:pt x="395" y="20823"/>
                    <a:pt x="311" y="20964"/>
                  </a:cubicBezTo>
                  <a:lnTo>
                    <a:pt x="374" y="21047"/>
                  </a:lnTo>
                  <a:cubicBezTo>
                    <a:pt x="457" y="20909"/>
                    <a:pt x="549" y="20771"/>
                    <a:pt x="649" y="20637"/>
                  </a:cubicBezTo>
                  <a:lnTo>
                    <a:pt x="592" y="20544"/>
                  </a:lnTo>
                  <a:close/>
                  <a:moveTo>
                    <a:pt x="112" y="21286"/>
                  </a:moveTo>
                  <a:cubicBezTo>
                    <a:pt x="72" y="21368"/>
                    <a:pt x="34" y="21452"/>
                    <a:pt x="0" y="21534"/>
                  </a:cubicBezTo>
                  <a:lnTo>
                    <a:pt x="72" y="21599"/>
                  </a:lnTo>
                  <a:cubicBezTo>
                    <a:pt x="105" y="21520"/>
                    <a:pt x="142" y="21440"/>
                    <a:pt x="181" y="21360"/>
                  </a:cubicBezTo>
                  <a:lnTo>
                    <a:pt x="112" y="21286"/>
                  </a:lnTo>
                  <a:close/>
                </a:path>
              </a:pathLst>
            </a:custGeom>
            <a:solidFill>
              <a:schemeClr val="accent4"/>
            </a:solidFill>
            <a:ln w="12700">
              <a:miter lim="400000"/>
            </a:ln>
          </p:spPr>
          <p:txBody>
            <a:bodyPr lIns="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Montserrat"/>
                <a:ea typeface="+mn-ea"/>
                <a:cs typeface="+mn-cs"/>
              </a:endParaRPr>
            </a:p>
          </p:txBody>
        </p:sp>
      </p:grpSp>
      <p:sp>
        <p:nvSpPr>
          <p:cNvPr id="7" name="Oval Callout 6"/>
          <p:cNvSpPr/>
          <p:nvPr/>
        </p:nvSpPr>
        <p:spPr>
          <a:xfrm>
            <a:off x="3930460" y="3625047"/>
            <a:ext cx="1980044" cy="1942170"/>
          </a:xfrm>
          <a:prstGeom prst="wedgeEllipseCallout">
            <a:avLst>
              <a:gd name="adj1" fmla="val -5527"/>
              <a:gd name="adj2" fmla="val 67378"/>
            </a:avLst>
          </a:prstGeom>
          <a:solidFill>
            <a:schemeClr val="bg1"/>
          </a:solidFill>
          <a:ln w="1270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Montserrat"/>
              <a:ea typeface="+mn-ea"/>
              <a:cs typeface="+mn-cs"/>
            </a:endParaRPr>
          </a:p>
        </p:txBody>
      </p:sp>
      <p:sp>
        <p:nvSpPr>
          <p:cNvPr id="8" name="Oval 7"/>
          <p:cNvSpPr/>
          <p:nvPr/>
        </p:nvSpPr>
        <p:spPr>
          <a:xfrm>
            <a:off x="4195972" y="3878235"/>
            <a:ext cx="1449020" cy="1449020"/>
          </a:xfrm>
          <a:prstGeom prst="ellipse">
            <a:avLst/>
          </a:prstGeom>
          <a:gradFill>
            <a:gsLst>
              <a:gs pos="100000">
                <a:schemeClr val="tx2">
                  <a:lumMod val="75000"/>
                </a:schemeClr>
              </a:gs>
              <a:gs pos="0">
                <a:schemeClr val="tx2"/>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Montserrat"/>
              <a:ea typeface="+mn-ea"/>
              <a:cs typeface="+mn-cs"/>
            </a:endParaRPr>
          </a:p>
        </p:txBody>
      </p:sp>
      <p:sp>
        <p:nvSpPr>
          <p:cNvPr id="11" name="Oval Callout 10"/>
          <p:cNvSpPr/>
          <p:nvPr/>
        </p:nvSpPr>
        <p:spPr>
          <a:xfrm>
            <a:off x="8404193" y="3161101"/>
            <a:ext cx="1736840" cy="1703618"/>
          </a:xfrm>
          <a:prstGeom prst="wedgeEllipseCallout">
            <a:avLst>
              <a:gd name="adj1" fmla="val -5527"/>
              <a:gd name="adj2" fmla="val 67378"/>
            </a:avLst>
          </a:prstGeom>
          <a:gradFill>
            <a:gsLst>
              <a:gs pos="100000">
                <a:schemeClr val="accent2">
                  <a:lumMod val="75000"/>
                </a:schemeClr>
              </a:gs>
              <a:gs pos="0">
                <a:schemeClr val="accent2"/>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Montserrat"/>
              <a:ea typeface="+mn-ea"/>
              <a:cs typeface="+mn-cs"/>
            </a:endParaRPr>
          </a:p>
        </p:txBody>
      </p:sp>
      <p:sp>
        <p:nvSpPr>
          <p:cNvPr id="12" name="Oval 11"/>
          <p:cNvSpPr/>
          <p:nvPr/>
        </p:nvSpPr>
        <p:spPr>
          <a:xfrm>
            <a:off x="8608059" y="3347102"/>
            <a:ext cx="1329107" cy="132910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Montserrat"/>
              <a:ea typeface="+mn-ea"/>
              <a:cs typeface="+mn-cs"/>
            </a:endParaRPr>
          </a:p>
        </p:txBody>
      </p:sp>
      <p:sp>
        <p:nvSpPr>
          <p:cNvPr id="15" name="Oval Callout 14"/>
          <p:cNvSpPr/>
          <p:nvPr/>
        </p:nvSpPr>
        <p:spPr>
          <a:xfrm>
            <a:off x="5809779" y="2109939"/>
            <a:ext cx="1736840" cy="1703618"/>
          </a:xfrm>
          <a:prstGeom prst="wedgeEllipseCallout">
            <a:avLst>
              <a:gd name="adj1" fmla="val -5527"/>
              <a:gd name="adj2" fmla="val 67378"/>
            </a:avLst>
          </a:prstGeom>
          <a:gradFill>
            <a:gsLst>
              <a:gs pos="100000">
                <a:schemeClr val="accent3">
                  <a:lumMod val="75000"/>
                </a:schemeClr>
              </a:gs>
              <a:gs pos="0">
                <a:schemeClr val="accent3"/>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Montserrat"/>
              <a:ea typeface="+mn-ea"/>
              <a:cs typeface="+mn-cs"/>
            </a:endParaRPr>
          </a:p>
        </p:txBody>
      </p:sp>
      <p:sp>
        <p:nvSpPr>
          <p:cNvPr id="16" name="Oval 15"/>
          <p:cNvSpPr/>
          <p:nvPr/>
        </p:nvSpPr>
        <p:spPr>
          <a:xfrm>
            <a:off x="6013645" y="2295940"/>
            <a:ext cx="1329107" cy="132910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Montserrat"/>
              <a:ea typeface="+mn-ea"/>
              <a:cs typeface="+mn-cs"/>
            </a:endParaRPr>
          </a:p>
        </p:txBody>
      </p:sp>
      <p:sp>
        <p:nvSpPr>
          <p:cNvPr id="19" name="Oval Callout 18"/>
          <p:cNvSpPr/>
          <p:nvPr/>
        </p:nvSpPr>
        <p:spPr>
          <a:xfrm>
            <a:off x="7931436" y="692804"/>
            <a:ext cx="1510276" cy="1481388"/>
          </a:xfrm>
          <a:prstGeom prst="wedgeEllipseCallout">
            <a:avLst>
              <a:gd name="adj1" fmla="val -5527"/>
              <a:gd name="adj2" fmla="val 67378"/>
            </a:avLst>
          </a:prstGeom>
          <a:gradFill>
            <a:gsLst>
              <a:gs pos="100000">
                <a:schemeClr val="accent4">
                  <a:lumMod val="75000"/>
                </a:schemeClr>
              </a:gs>
              <a:gs pos="0">
                <a:schemeClr val="accent4"/>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Montserrat"/>
              <a:ea typeface="+mn-ea"/>
              <a:cs typeface="+mn-cs"/>
            </a:endParaRPr>
          </a:p>
        </p:txBody>
      </p:sp>
      <p:sp>
        <p:nvSpPr>
          <p:cNvPr id="20" name="Oval 19"/>
          <p:cNvSpPr/>
          <p:nvPr/>
        </p:nvSpPr>
        <p:spPr>
          <a:xfrm>
            <a:off x="8165354" y="912575"/>
            <a:ext cx="1042442" cy="10424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Montserrat"/>
              <a:ea typeface="+mn-ea"/>
              <a:cs typeface="+mn-cs"/>
            </a:endParaRPr>
          </a:p>
        </p:txBody>
      </p:sp>
      <p:sp>
        <p:nvSpPr>
          <p:cNvPr id="23" name="Oval Callout 22"/>
          <p:cNvSpPr/>
          <p:nvPr/>
        </p:nvSpPr>
        <p:spPr>
          <a:xfrm>
            <a:off x="10141033" y="560423"/>
            <a:ext cx="1181244" cy="1158650"/>
          </a:xfrm>
          <a:prstGeom prst="wedgeEllipseCallout">
            <a:avLst>
              <a:gd name="adj1" fmla="val -5527"/>
              <a:gd name="adj2" fmla="val 67378"/>
            </a:avLst>
          </a:prstGeom>
          <a:gradFill>
            <a:gsLst>
              <a:gs pos="100000">
                <a:schemeClr val="accent5">
                  <a:lumMod val="75000"/>
                </a:schemeClr>
              </a:gs>
              <a:gs pos="0">
                <a:schemeClr val="accent5"/>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Montserrat"/>
              <a:ea typeface="+mn-ea"/>
              <a:cs typeface="+mn-cs"/>
            </a:endParaRPr>
          </a:p>
        </p:txBody>
      </p:sp>
      <p:sp>
        <p:nvSpPr>
          <p:cNvPr id="24" name="Oval 23"/>
          <p:cNvSpPr/>
          <p:nvPr/>
        </p:nvSpPr>
        <p:spPr>
          <a:xfrm>
            <a:off x="10288493" y="709768"/>
            <a:ext cx="865060" cy="86505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Montserrat"/>
              <a:ea typeface="+mn-ea"/>
              <a:cs typeface="+mn-cs"/>
            </a:endParaRPr>
          </a:p>
        </p:txBody>
      </p:sp>
      <p:sp>
        <p:nvSpPr>
          <p:cNvPr id="31" name="TextBox 30"/>
          <p:cNvSpPr txBox="1"/>
          <p:nvPr/>
        </p:nvSpPr>
        <p:spPr>
          <a:xfrm>
            <a:off x="946922" y="493274"/>
            <a:ext cx="6248400" cy="502702"/>
          </a:xfrm>
          <a:prstGeom prst="rect">
            <a:avLst/>
          </a:prstGeom>
          <a:noFill/>
        </p:spPr>
        <p:txBody>
          <a:bodyPr wrap="square" rtlCol="0">
            <a:spAutoFit/>
          </a:bodyPr>
          <a:lstStyle/>
          <a:p>
            <a:pPr marL="0" marR="0" lvl="0" indent="0" algn="l" defTabSz="914400" rtl="0" eaLnBrk="1" fontAlgn="auto" latinLnBrk="0" hangingPunct="1">
              <a:lnSpc>
                <a:spcPts val="32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FFFFFF">
                    <a:lumMod val="75000"/>
                  </a:srgbClr>
                </a:solidFill>
                <a:effectLst/>
                <a:uLnTx/>
                <a:uFillTx/>
                <a:latin typeface="Montserrat Light" charset="0"/>
                <a:ea typeface="Montserrat Light" charset="0"/>
                <a:cs typeface="Montserrat Light" charset="0"/>
              </a:rPr>
              <a:t>Infographic : </a:t>
            </a:r>
            <a:r>
              <a:rPr kumimoji="0" lang="en-US" sz="3000" b="1" i="0" u="none" strike="noStrike" kern="1200" cap="none" spc="0" normalizeH="0" baseline="0" noProof="0" dirty="0">
                <a:ln>
                  <a:noFill/>
                </a:ln>
                <a:solidFill>
                  <a:srgbClr val="000000"/>
                </a:solidFill>
                <a:effectLst/>
                <a:uLnTx/>
                <a:uFillTx/>
                <a:latin typeface="Montserrat" charset="0"/>
                <a:ea typeface="Montserrat" charset="0"/>
                <a:cs typeface="Montserrat" charset="0"/>
              </a:rPr>
              <a:t>Process 13</a:t>
            </a:r>
          </a:p>
        </p:txBody>
      </p:sp>
      <p:sp>
        <p:nvSpPr>
          <p:cNvPr id="32" name="TextBox 31"/>
          <p:cNvSpPr txBox="1"/>
          <p:nvPr/>
        </p:nvSpPr>
        <p:spPr>
          <a:xfrm>
            <a:off x="946921" y="1071394"/>
            <a:ext cx="5315655" cy="400110"/>
          </a:xfrm>
          <a:prstGeom prst="rect">
            <a:avLst/>
          </a:prstGeom>
          <a:noFill/>
        </p:spPr>
        <p:txBody>
          <a:bodyPr wrap="square" numCol="1" spcCol="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7D8287"/>
                </a:solidFill>
                <a:effectLst/>
                <a:uLnTx/>
                <a:uFillTx/>
                <a:latin typeface="Montserrat Light" charset="0"/>
                <a:ea typeface="Montserrat Light" charset="0"/>
                <a:cs typeface="Montserrat Light" charset="0"/>
              </a:rPr>
              <a:t>The example text goes here with your own detailed summery. Loren opium dolor sit amen example text line.</a:t>
            </a:r>
          </a:p>
        </p:txBody>
      </p:sp>
      <p:sp>
        <p:nvSpPr>
          <p:cNvPr id="33" name="Rectangle 32"/>
          <p:cNvSpPr/>
          <p:nvPr/>
        </p:nvSpPr>
        <p:spPr>
          <a:xfrm>
            <a:off x="4640853" y="4037130"/>
            <a:ext cx="566181" cy="584775"/>
          </a:xfrm>
          <a:prstGeom prst="rect">
            <a:avLst/>
          </a:prstGeom>
        </p:spPr>
        <p:txBody>
          <a:bodyPr wrap="none"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FEFEFE"/>
                </a:solidFill>
                <a:effectLst/>
                <a:uLnTx/>
                <a:uFillTx/>
                <a:latin typeface="FontAwesome" pitchFamily="2" charset="0"/>
                <a:ea typeface="+mn-ea"/>
                <a:cs typeface="+mn-cs"/>
              </a:rPr>
              <a:t></a:t>
            </a:r>
          </a:p>
        </p:txBody>
      </p:sp>
      <p:sp>
        <p:nvSpPr>
          <p:cNvPr id="34" name="TextBox 33"/>
          <p:cNvSpPr txBox="1"/>
          <p:nvPr/>
        </p:nvSpPr>
        <p:spPr>
          <a:xfrm>
            <a:off x="4344617" y="4593815"/>
            <a:ext cx="1094782" cy="425758"/>
          </a:xfrm>
          <a:prstGeom prst="rect">
            <a:avLst/>
          </a:prstGeom>
          <a:noFill/>
        </p:spPr>
        <p:txBody>
          <a:bodyPr wrap="square" numCol="1" spcCol="0" rtlCol="0" anchor="ctr">
            <a:spAutoFit/>
          </a:bodyPr>
          <a:lstStyle/>
          <a:p>
            <a:pPr marL="0" marR="0" lvl="0" indent="0" algn="ctr" defTabSz="914400" rtl="0" eaLnBrk="1" fontAlgn="auto" latinLnBrk="0" hangingPunct="1">
              <a:lnSpc>
                <a:spcPts val="1300"/>
              </a:lnSpc>
              <a:spcBef>
                <a:spcPts val="0"/>
              </a:spcBef>
              <a:spcAft>
                <a:spcPts val="0"/>
              </a:spcAft>
              <a:buClrTx/>
              <a:buSzTx/>
              <a:buFontTx/>
              <a:buNone/>
              <a:tabLst/>
              <a:defRPr/>
            </a:pPr>
            <a:r>
              <a:rPr kumimoji="0" lang="en-US" sz="900" b="1" i="0" u="none" strike="noStrike" kern="1200" cap="none" spc="0" normalizeH="0" baseline="0" noProof="0" dirty="0">
                <a:ln>
                  <a:noFill/>
                </a:ln>
                <a:solidFill>
                  <a:srgbClr val="FEFEFE"/>
                </a:solidFill>
                <a:effectLst/>
                <a:uLnTx/>
                <a:uFillTx/>
                <a:latin typeface="Montserrat Light" charset="0"/>
                <a:ea typeface="Montserrat Light" charset="0"/>
                <a:cs typeface="Montserrat Light" charset="0"/>
              </a:rPr>
              <a:t>The example text goes</a:t>
            </a:r>
          </a:p>
        </p:txBody>
      </p:sp>
      <p:sp>
        <p:nvSpPr>
          <p:cNvPr id="35" name="Rectangle 34"/>
          <p:cNvSpPr/>
          <p:nvPr/>
        </p:nvSpPr>
        <p:spPr>
          <a:xfrm>
            <a:off x="8942177" y="3446479"/>
            <a:ext cx="595035" cy="584775"/>
          </a:xfrm>
          <a:prstGeom prst="rect">
            <a:avLst/>
          </a:prstGeom>
        </p:spPr>
        <p:txBody>
          <a:bodyPr wrap="none"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3CBEB4"/>
                </a:solidFill>
                <a:effectLst/>
                <a:uLnTx/>
                <a:uFillTx/>
                <a:latin typeface="FontAwesome" pitchFamily="2" charset="0"/>
                <a:ea typeface="+mn-ea"/>
                <a:cs typeface="+mn-cs"/>
              </a:rPr>
              <a:t></a:t>
            </a:r>
          </a:p>
        </p:txBody>
      </p:sp>
      <p:sp>
        <p:nvSpPr>
          <p:cNvPr id="36" name="TextBox 35"/>
          <p:cNvSpPr txBox="1"/>
          <p:nvPr/>
        </p:nvSpPr>
        <p:spPr>
          <a:xfrm>
            <a:off x="8715777" y="4013797"/>
            <a:ext cx="1094782" cy="425758"/>
          </a:xfrm>
          <a:prstGeom prst="rect">
            <a:avLst/>
          </a:prstGeom>
          <a:noFill/>
        </p:spPr>
        <p:txBody>
          <a:bodyPr wrap="square" numCol="1" spcCol="0" rtlCol="0" anchor="ctr">
            <a:spAutoFit/>
          </a:bodyPr>
          <a:lstStyle/>
          <a:p>
            <a:pPr marL="0" marR="0" lvl="0" indent="0" algn="ctr" defTabSz="914400" rtl="0" eaLnBrk="1" fontAlgn="auto" latinLnBrk="0" hangingPunct="1">
              <a:lnSpc>
                <a:spcPts val="1300"/>
              </a:lnSpc>
              <a:spcBef>
                <a:spcPts val="0"/>
              </a:spcBef>
              <a:spcAft>
                <a:spcPts val="0"/>
              </a:spcAft>
              <a:buClrTx/>
              <a:buSzTx/>
              <a:buFontTx/>
              <a:buNone/>
              <a:tabLst/>
              <a:defRPr/>
            </a:pPr>
            <a:r>
              <a:rPr kumimoji="0" lang="en-US" sz="900" b="1" i="0" u="none" strike="noStrike" kern="1200" cap="none" spc="0" normalizeH="0" baseline="0" noProof="0" dirty="0">
                <a:ln>
                  <a:noFill/>
                </a:ln>
                <a:solidFill>
                  <a:srgbClr val="000000"/>
                </a:solidFill>
                <a:effectLst/>
                <a:uLnTx/>
                <a:uFillTx/>
                <a:latin typeface="Montserrat Light" charset="0"/>
                <a:ea typeface="Montserrat Light" charset="0"/>
                <a:cs typeface="Montserrat Light" charset="0"/>
              </a:rPr>
              <a:t>The example text goes</a:t>
            </a:r>
          </a:p>
        </p:txBody>
      </p:sp>
      <p:sp>
        <p:nvSpPr>
          <p:cNvPr id="37" name="Rectangle 36"/>
          <p:cNvSpPr/>
          <p:nvPr/>
        </p:nvSpPr>
        <p:spPr>
          <a:xfrm>
            <a:off x="8410932" y="885683"/>
            <a:ext cx="595035" cy="584775"/>
          </a:xfrm>
          <a:prstGeom prst="rect">
            <a:avLst/>
          </a:prstGeom>
        </p:spPr>
        <p:txBody>
          <a:bodyPr wrap="none"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FFAF28"/>
                </a:solidFill>
                <a:effectLst/>
                <a:uLnTx/>
                <a:uFillTx/>
                <a:latin typeface="FontAwesome" pitchFamily="2" charset="0"/>
                <a:ea typeface="+mn-ea"/>
                <a:cs typeface="+mn-cs"/>
              </a:rPr>
              <a:t></a:t>
            </a:r>
          </a:p>
        </p:txBody>
      </p:sp>
      <p:sp>
        <p:nvSpPr>
          <p:cNvPr id="38" name="TextBox 37"/>
          <p:cNvSpPr txBox="1"/>
          <p:nvPr/>
        </p:nvSpPr>
        <p:spPr>
          <a:xfrm>
            <a:off x="8242155" y="1410469"/>
            <a:ext cx="868718" cy="425758"/>
          </a:xfrm>
          <a:prstGeom prst="rect">
            <a:avLst/>
          </a:prstGeom>
          <a:noFill/>
        </p:spPr>
        <p:txBody>
          <a:bodyPr wrap="square" numCol="1" spcCol="0" rtlCol="0" anchor="ctr">
            <a:spAutoFit/>
          </a:bodyPr>
          <a:lstStyle/>
          <a:p>
            <a:pPr marL="0" marR="0" lvl="0" indent="0" algn="ctr" defTabSz="914400" rtl="0" eaLnBrk="1" fontAlgn="auto" latinLnBrk="0" hangingPunct="1">
              <a:lnSpc>
                <a:spcPts val="1300"/>
              </a:lnSpc>
              <a:spcBef>
                <a:spcPts val="0"/>
              </a:spcBef>
              <a:spcAft>
                <a:spcPts val="0"/>
              </a:spcAft>
              <a:buClrTx/>
              <a:buSzTx/>
              <a:buFontTx/>
              <a:buNone/>
              <a:tabLst/>
              <a:defRPr/>
            </a:pPr>
            <a:r>
              <a:rPr kumimoji="0" lang="en-US" sz="900" b="1" i="0" u="none" strike="noStrike" kern="1200" cap="none" spc="0" normalizeH="0" baseline="0" noProof="0">
                <a:ln>
                  <a:noFill/>
                </a:ln>
                <a:solidFill>
                  <a:srgbClr val="000000"/>
                </a:solidFill>
                <a:effectLst/>
                <a:uLnTx/>
                <a:uFillTx/>
                <a:latin typeface="Montserrat Light" charset="0"/>
                <a:ea typeface="Montserrat Light" charset="0"/>
                <a:cs typeface="Montserrat Light" charset="0"/>
              </a:rPr>
              <a:t>Example </a:t>
            </a:r>
            <a:r>
              <a:rPr kumimoji="0" lang="en-US" sz="900" b="1" i="0" u="none" strike="noStrike" kern="1200" cap="none" spc="0" normalizeH="0" baseline="0" noProof="0" dirty="0">
                <a:ln>
                  <a:noFill/>
                </a:ln>
                <a:solidFill>
                  <a:srgbClr val="000000"/>
                </a:solidFill>
                <a:effectLst/>
                <a:uLnTx/>
                <a:uFillTx/>
                <a:latin typeface="Montserrat Light" charset="0"/>
                <a:ea typeface="Montserrat Light" charset="0"/>
                <a:cs typeface="Montserrat Light" charset="0"/>
              </a:rPr>
              <a:t>text goes</a:t>
            </a:r>
          </a:p>
        </p:txBody>
      </p:sp>
      <p:sp>
        <p:nvSpPr>
          <p:cNvPr id="39" name="Rectangle 38"/>
          <p:cNvSpPr/>
          <p:nvPr/>
        </p:nvSpPr>
        <p:spPr>
          <a:xfrm>
            <a:off x="6409766" y="2427670"/>
            <a:ext cx="514885" cy="553998"/>
          </a:xfrm>
          <a:prstGeom prst="rect">
            <a:avLst/>
          </a:prstGeom>
        </p:spPr>
        <p:txBody>
          <a:bodyPr wrap="none"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96C83C"/>
                </a:solidFill>
                <a:effectLst/>
                <a:uLnTx/>
                <a:uFillTx/>
                <a:latin typeface="FontAwesome" pitchFamily="2" charset="0"/>
                <a:ea typeface="+mn-ea"/>
                <a:cs typeface="+mn-cs"/>
              </a:rPr>
              <a:t></a:t>
            </a:r>
          </a:p>
        </p:txBody>
      </p:sp>
      <p:sp>
        <p:nvSpPr>
          <p:cNvPr id="40" name="TextBox 39"/>
          <p:cNvSpPr txBox="1"/>
          <p:nvPr/>
        </p:nvSpPr>
        <p:spPr>
          <a:xfrm>
            <a:off x="6294475" y="2937068"/>
            <a:ext cx="708972" cy="425758"/>
          </a:xfrm>
          <a:prstGeom prst="rect">
            <a:avLst/>
          </a:prstGeom>
          <a:noFill/>
        </p:spPr>
        <p:txBody>
          <a:bodyPr wrap="square" numCol="1" spcCol="0" rtlCol="0" anchor="ctr">
            <a:spAutoFit/>
          </a:bodyPr>
          <a:lstStyle/>
          <a:p>
            <a:pPr marL="0" marR="0" lvl="0" indent="0" algn="ctr" defTabSz="914400" rtl="0" eaLnBrk="1" fontAlgn="auto" latinLnBrk="0" hangingPunct="1">
              <a:lnSpc>
                <a:spcPts val="1300"/>
              </a:lnSpc>
              <a:spcBef>
                <a:spcPts val="0"/>
              </a:spcBef>
              <a:spcAft>
                <a:spcPts val="0"/>
              </a:spcAft>
              <a:buClrTx/>
              <a:buSzTx/>
              <a:buFontTx/>
              <a:buNone/>
              <a:tabLst/>
              <a:defRPr/>
            </a:pPr>
            <a:r>
              <a:rPr kumimoji="0" lang="en-US" sz="900" b="1" i="0" u="none" strike="noStrike" kern="1200" cap="none" spc="0" normalizeH="0" baseline="0" noProof="0" dirty="0">
                <a:ln>
                  <a:noFill/>
                </a:ln>
                <a:solidFill>
                  <a:srgbClr val="000000"/>
                </a:solidFill>
                <a:effectLst/>
                <a:uLnTx/>
                <a:uFillTx/>
                <a:latin typeface="Montserrat Light" charset="0"/>
                <a:ea typeface="Montserrat Light" charset="0"/>
                <a:cs typeface="Montserrat Light" charset="0"/>
              </a:rPr>
              <a:t>Example text</a:t>
            </a:r>
          </a:p>
        </p:txBody>
      </p:sp>
      <p:sp>
        <p:nvSpPr>
          <p:cNvPr id="41" name="Rectangle 40"/>
          <p:cNvSpPr/>
          <p:nvPr/>
        </p:nvSpPr>
        <p:spPr>
          <a:xfrm>
            <a:off x="10493614" y="723306"/>
            <a:ext cx="482824" cy="477054"/>
          </a:xfrm>
          <a:prstGeom prst="rect">
            <a:avLst/>
          </a:prstGeom>
        </p:spPr>
        <p:txBody>
          <a:bodyPr wrap="none"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500" b="0" i="0" u="none" strike="noStrike" kern="1200" cap="none" spc="0" normalizeH="0" baseline="0" noProof="0" dirty="0">
                <a:ln>
                  <a:noFill/>
                </a:ln>
                <a:solidFill>
                  <a:srgbClr val="FA4655"/>
                </a:solidFill>
                <a:effectLst/>
                <a:uLnTx/>
                <a:uFillTx/>
                <a:latin typeface="FontAwesome" charset="0"/>
                <a:ea typeface="+mn-ea"/>
                <a:cs typeface="+mn-cs"/>
              </a:rPr>
              <a:t></a:t>
            </a:r>
            <a:endParaRPr kumimoji="0" lang="en-US" sz="2500" b="0" i="0" u="none" strike="noStrike" kern="1200" cap="none" spc="0" normalizeH="0" baseline="0" noProof="0" dirty="0">
              <a:ln>
                <a:noFill/>
              </a:ln>
              <a:solidFill>
                <a:srgbClr val="FA4655"/>
              </a:solidFill>
              <a:effectLst/>
              <a:uLnTx/>
              <a:uFillTx/>
              <a:latin typeface="Montserrat"/>
              <a:ea typeface="+mn-ea"/>
              <a:cs typeface="+mn-cs"/>
            </a:endParaRPr>
          </a:p>
        </p:txBody>
      </p:sp>
      <p:sp>
        <p:nvSpPr>
          <p:cNvPr id="42" name="TextBox 41"/>
          <p:cNvSpPr txBox="1"/>
          <p:nvPr/>
        </p:nvSpPr>
        <p:spPr>
          <a:xfrm>
            <a:off x="10362293" y="1098535"/>
            <a:ext cx="708972" cy="425758"/>
          </a:xfrm>
          <a:prstGeom prst="rect">
            <a:avLst/>
          </a:prstGeom>
          <a:noFill/>
        </p:spPr>
        <p:txBody>
          <a:bodyPr wrap="square" numCol="1" spcCol="0" rtlCol="0" anchor="ctr">
            <a:spAutoFit/>
          </a:bodyPr>
          <a:lstStyle/>
          <a:p>
            <a:pPr marL="0" marR="0" lvl="0" indent="0" algn="ctr" defTabSz="914400" rtl="0" eaLnBrk="1" fontAlgn="auto" latinLnBrk="0" hangingPunct="1">
              <a:lnSpc>
                <a:spcPts val="1300"/>
              </a:lnSpc>
              <a:spcBef>
                <a:spcPts val="0"/>
              </a:spcBef>
              <a:spcAft>
                <a:spcPts val="0"/>
              </a:spcAft>
              <a:buClrTx/>
              <a:buSzTx/>
              <a:buFontTx/>
              <a:buNone/>
              <a:tabLst/>
              <a:defRPr/>
            </a:pPr>
            <a:r>
              <a:rPr kumimoji="0" lang="en-US" sz="900" b="1" i="0" u="none" strike="noStrike" kern="1200" cap="none" spc="0" normalizeH="0" baseline="0" noProof="0" dirty="0">
                <a:ln>
                  <a:noFill/>
                </a:ln>
                <a:solidFill>
                  <a:srgbClr val="000000"/>
                </a:solidFill>
                <a:effectLst/>
                <a:uLnTx/>
                <a:uFillTx/>
                <a:latin typeface="Montserrat Light" charset="0"/>
                <a:ea typeface="Montserrat Light" charset="0"/>
                <a:cs typeface="Montserrat Light" charset="0"/>
              </a:rPr>
              <a:t>Example text</a:t>
            </a:r>
          </a:p>
        </p:txBody>
      </p:sp>
      <p:sp>
        <p:nvSpPr>
          <p:cNvPr id="47" name="Oval 46"/>
          <p:cNvSpPr/>
          <p:nvPr/>
        </p:nvSpPr>
        <p:spPr>
          <a:xfrm>
            <a:off x="1079050" y="2175296"/>
            <a:ext cx="424654" cy="424654"/>
          </a:xfrm>
          <a:prstGeom prst="ellipse">
            <a:avLst/>
          </a:prstGeom>
          <a:solidFill>
            <a:schemeClr val="tx2"/>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500" b="0" i="0" u="none" strike="noStrike" kern="1200" cap="none" spc="0" normalizeH="0" baseline="0" noProof="0">
              <a:ln>
                <a:noFill/>
              </a:ln>
              <a:solidFill>
                <a:srgbClr val="FFFFFF"/>
              </a:solidFill>
              <a:effectLst/>
              <a:uLnTx/>
              <a:uFillTx/>
              <a:latin typeface="Montserrat"/>
              <a:ea typeface="+mn-ea"/>
              <a:cs typeface="+mn-cs"/>
            </a:endParaRPr>
          </a:p>
        </p:txBody>
      </p:sp>
      <p:sp>
        <p:nvSpPr>
          <p:cNvPr id="48" name="Oval 47"/>
          <p:cNvSpPr/>
          <p:nvPr/>
        </p:nvSpPr>
        <p:spPr>
          <a:xfrm>
            <a:off x="1079050" y="2767851"/>
            <a:ext cx="424654" cy="424654"/>
          </a:xfrm>
          <a:prstGeom prst="ellipse">
            <a:avLst/>
          </a:prstGeom>
          <a:solidFill>
            <a:schemeClr val="accent2"/>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500" b="0" i="0" u="none" strike="noStrike" kern="1200" cap="none" spc="0" normalizeH="0" baseline="0" noProof="0">
              <a:ln>
                <a:noFill/>
              </a:ln>
              <a:solidFill>
                <a:srgbClr val="FFFFFF"/>
              </a:solidFill>
              <a:effectLst/>
              <a:uLnTx/>
              <a:uFillTx/>
              <a:latin typeface="Montserrat"/>
              <a:ea typeface="+mn-ea"/>
              <a:cs typeface="+mn-cs"/>
            </a:endParaRPr>
          </a:p>
        </p:txBody>
      </p:sp>
      <p:sp>
        <p:nvSpPr>
          <p:cNvPr id="49" name="Oval 48"/>
          <p:cNvSpPr/>
          <p:nvPr/>
        </p:nvSpPr>
        <p:spPr>
          <a:xfrm>
            <a:off x="1079050" y="3363416"/>
            <a:ext cx="424654" cy="424654"/>
          </a:xfrm>
          <a:prstGeom prst="ellipse">
            <a:avLst/>
          </a:prstGeom>
          <a:solidFill>
            <a:schemeClr val="accent3"/>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500" b="0" i="0" u="none" strike="noStrike" kern="1200" cap="none" spc="0" normalizeH="0" baseline="0" noProof="0">
              <a:ln>
                <a:noFill/>
              </a:ln>
              <a:solidFill>
                <a:srgbClr val="FFFFFF"/>
              </a:solidFill>
              <a:effectLst/>
              <a:uLnTx/>
              <a:uFillTx/>
              <a:latin typeface="Montserrat"/>
              <a:ea typeface="+mn-ea"/>
              <a:cs typeface="+mn-cs"/>
            </a:endParaRPr>
          </a:p>
        </p:txBody>
      </p:sp>
      <p:sp>
        <p:nvSpPr>
          <p:cNvPr id="50" name="Oval 49"/>
          <p:cNvSpPr/>
          <p:nvPr/>
        </p:nvSpPr>
        <p:spPr>
          <a:xfrm>
            <a:off x="1079050" y="3960566"/>
            <a:ext cx="424654" cy="424654"/>
          </a:xfrm>
          <a:prstGeom prst="ellipse">
            <a:avLst/>
          </a:prstGeom>
          <a:solidFill>
            <a:schemeClr val="accent4"/>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500" b="0" i="0" u="none" strike="noStrike" kern="1200" cap="none" spc="0" normalizeH="0" baseline="0" noProof="0">
              <a:ln>
                <a:noFill/>
              </a:ln>
              <a:solidFill>
                <a:srgbClr val="FFFFFF"/>
              </a:solidFill>
              <a:effectLst/>
              <a:uLnTx/>
              <a:uFillTx/>
              <a:latin typeface="Montserrat"/>
              <a:ea typeface="+mn-ea"/>
              <a:cs typeface="+mn-cs"/>
            </a:endParaRPr>
          </a:p>
        </p:txBody>
      </p:sp>
      <p:sp>
        <p:nvSpPr>
          <p:cNvPr id="51" name="Oval 50"/>
          <p:cNvSpPr/>
          <p:nvPr/>
        </p:nvSpPr>
        <p:spPr>
          <a:xfrm>
            <a:off x="1079050" y="4568132"/>
            <a:ext cx="424654" cy="424654"/>
          </a:xfrm>
          <a:prstGeom prst="ellipse">
            <a:avLst/>
          </a:prstGeom>
          <a:solidFill>
            <a:schemeClr val="accent5"/>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500" b="0" i="0" u="none" strike="noStrike" kern="1200" cap="none" spc="0" normalizeH="0" baseline="0" noProof="0">
              <a:ln>
                <a:noFill/>
              </a:ln>
              <a:solidFill>
                <a:srgbClr val="FFFFFF"/>
              </a:solidFill>
              <a:effectLst/>
              <a:uLnTx/>
              <a:uFillTx/>
              <a:latin typeface="Montserrat"/>
              <a:ea typeface="+mn-ea"/>
              <a:cs typeface="+mn-cs"/>
            </a:endParaRPr>
          </a:p>
        </p:txBody>
      </p:sp>
      <p:sp>
        <p:nvSpPr>
          <p:cNvPr id="52" name="TextBox 51"/>
          <p:cNvSpPr txBox="1"/>
          <p:nvPr/>
        </p:nvSpPr>
        <p:spPr>
          <a:xfrm>
            <a:off x="1656973" y="2219303"/>
            <a:ext cx="1656952" cy="400110"/>
          </a:xfrm>
          <a:prstGeom prst="rect">
            <a:avLst/>
          </a:prstGeom>
          <a:noFill/>
        </p:spPr>
        <p:txBody>
          <a:bodyPr wrap="square" numCol="1" spcCol="457200" rtlCol="0">
            <a:spAutoFit/>
          </a:bodyPr>
          <a:lstStyle/>
          <a:p>
            <a:pPr marL="0" marR="0" lvl="0" indent="0" algn="l" defTabSz="914400" rtl="0" eaLnBrk="1" fontAlgn="auto" latinLnBrk="0" hangingPunct="1">
              <a:lnSpc>
                <a:spcPts val="12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7D8287"/>
                </a:solidFill>
                <a:effectLst/>
                <a:uLnTx/>
                <a:uFillTx/>
                <a:latin typeface="Montserrat" charset="0"/>
                <a:ea typeface="Montserrat" charset="0"/>
                <a:cs typeface="Montserrat" charset="0"/>
              </a:rPr>
              <a:t>Also he his male air bring is Signs first Creepiest.</a:t>
            </a:r>
          </a:p>
        </p:txBody>
      </p:sp>
      <p:sp>
        <p:nvSpPr>
          <p:cNvPr id="53" name="TextBox 52"/>
          <p:cNvSpPr txBox="1"/>
          <p:nvPr/>
        </p:nvSpPr>
        <p:spPr>
          <a:xfrm>
            <a:off x="1656973" y="2815732"/>
            <a:ext cx="1656952" cy="400110"/>
          </a:xfrm>
          <a:prstGeom prst="rect">
            <a:avLst/>
          </a:prstGeom>
          <a:noFill/>
        </p:spPr>
        <p:txBody>
          <a:bodyPr wrap="square" numCol="1" spcCol="457200" rtlCol="0">
            <a:spAutoFit/>
          </a:bodyPr>
          <a:lstStyle/>
          <a:p>
            <a:pPr marL="0" marR="0" lvl="0" indent="0" algn="l" defTabSz="914400" rtl="0" eaLnBrk="1" fontAlgn="auto" latinLnBrk="0" hangingPunct="1">
              <a:lnSpc>
                <a:spcPts val="12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7D8287"/>
                </a:solidFill>
                <a:effectLst/>
                <a:uLnTx/>
                <a:uFillTx/>
                <a:latin typeface="Montserrat" charset="0"/>
                <a:ea typeface="Montserrat" charset="0"/>
                <a:cs typeface="Montserrat" charset="0"/>
              </a:rPr>
              <a:t>He his male air bring is Signs first Creepiest.</a:t>
            </a:r>
          </a:p>
        </p:txBody>
      </p:sp>
      <p:sp>
        <p:nvSpPr>
          <p:cNvPr id="54" name="TextBox 53"/>
          <p:cNvSpPr txBox="1"/>
          <p:nvPr/>
        </p:nvSpPr>
        <p:spPr>
          <a:xfrm>
            <a:off x="1656973" y="3391714"/>
            <a:ext cx="1656952" cy="400110"/>
          </a:xfrm>
          <a:prstGeom prst="rect">
            <a:avLst/>
          </a:prstGeom>
          <a:noFill/>
        </p:spPr>
        <p:txBody>
          <a:bodyPr wrap="square" numCol="1" spcCol="457200" rtlCol="0">
            <a:spAutoFit/>
          </a:bodyPr>
          <a:lstStyle/>
          <a:p>
            <a:pPr marL="0" marR="0" lvl="0" indent="0" algn="l" defTabSz="914400" rtl="0" eaLnBrk="1" fontAlgn="auto" latinLnBrk="0" hangingPunct="1">
              <a:lnSpc>
                <a:spcPts val="12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7D8287"/>
                </a:solidFill>
                <a:effectLst/>
                <a:uLnTx/>
                <a:uFillTx/>
                <a:latin typeface="Montserrat" charset="0"/>
                <a:ea typeface="Montserrat" charset="0"/>
                <a:cs typeface="Montserrat" charset="0"/>
              </a:rPr>
              <a:t>Also he his male air bring is Signs first Creepiest.</a:t>
            </a:r>
          </a:p>
        </p:txBody>
      </p:sp>
      <p:sp>
        <p:nvSpPr>
          <p:cNvPr id="55" name="TextBox 54"/>
          <p:cNvSpPr txBox="1"/>
          <p:nvPr/>
        </p:nvSpPr>
        <p:spPr>
          <a:xfrm>
            <a:off x="1656973" y="3982106"/>
            <a:ext cx="1656952" cy="400110"/>
          </a:xfrm>
          <a:prstGeom prst="rect">
            <a:avLst/>
          </a:prstGeom>
          <a:noFill/>
        </p:spPr>
        <p:txBody>
          <a:bodyPr wrap="square" numCol="1" spcCol="457200" rtlCol="0">
            <a:spAutoFit/>
          </a:bodyPr>
          <a:lstStyle/>
          <a:p>
            <a:pPr marL="0" marR="0" lvl="0" indent="0" algn="l" defTabSz="914400" rtl="0" eaLnBrk="1" fontAlgn="auto" latinLnBrk="0" hangingPunct="1">
              <a:lnSpc>
                <a:spcPts val="12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7D8287"/>
                </a:solidFill>
                <a:effectLst/>
                <a:uLnTx/>
                <a:uFillTx/>
                <a:latin typeface="Montserrat" charset="0"/>
                <a:ea typeface="Montserrat" charset="0"/>
                <a:cs typeface="Montserrat" charset="0"/>
              </a:rPr>
              <a:t>Male air bring is Signs first Creepiest.</a:t>
            </a:r>
          </a:p>
        </p:txBody>
      </p:sp>
      <p:sp>
        <p:nvSpPr>
          <p:cNvPr id="56" name="TextBox 55"/>
          <p:cNvSpPr txBox="1"/>
          <p:nvPr/>
        </p:nvSpPr>
        <p:spPr>
          <a:xfrm>
            <a:off x="1656973" y="4575899"/>
            <a:ext cx="1656952" cy="400110"/>
          </a:xfrm>
          <a:prstGeom prst="rect">
            <a:avLst/>
          </a:prstGeom>
          <a:noFill/>
        </p:spPr>
        <p:txBody>
          <a:bodyPr wrap="square" numCol="1" spcCol="457200" rtlCol="0">
            <a:spAutoFit/>
          </a:bodyPr>
          <a:lstStyle/>
          <a:p>
            <a:pPr marL="0" marR="0" lvl="0" indent="0" algn="l" defTabSz="914400" rtl="0" eaLnBrk="1" fontAlgn="auto" latinLnBrk="0" hangingPunct="1">
              <a:lnSpc>
                <a:spcPts val="12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7D8287"/>
                </a:solidFill>
                <a:effectLst/>
                <a:uLnTx/>
                <a:uFillTx/>
                <a:latin typeface="Montserrat" charset="0"/>
                <a:ea typeface="Montserrat" charset="0"/>
                <a:cs typeface="Montserrat" charset="0"/>
              </a:rPr>
              <a:t>Also he his male air bring is Signs first Creepiest.</a:t>
            </a:r>
          </a:p>
        </p:txBody>
      </p:sp>
      <p:sp>
        <p:nvSpPr>
          <p:cNvPr id="57" name="TextBox 56"/>
          <p:cNvSpPr txBox="1"/>
          <p:nvPr/>
        </p:nvSpPr>
        <p:spPr>
          <a:xfrm flipH="1">
            <a:off x="1074453" y="2219649"/>
            <a:ext cx="414104" cy="348813"/>
          </a:xfrm>
          <a:prstGeom prst="rect">
            <a:avLst/>
          </a:prstGeom>
          <a:noFill/>
        </p:spPr>
        <p:txBody>
          <a:bodyPr wrap="square" numCol="1" spcCol="457200" rtlCol="0">
            <a:spAutoFit/>
          </a:bodyPr>
          <a:lstStyle/>
          <a:p>
            <a:pPr marL="0" marR="0" lvl="0" indent="0" algn="ctr" defTabSz="914400" rtl="0" eaLnBrk="1" fontAlgn="auto" latinLnBrk="0" hangingPunct="1">
              <a:lnSpc>
                <a:spcPts val="2000"/>
              </a:lnSpc>
              <a:spcBef>
                <a:spcPts val="0"/>
              </a:spcBef>
              <a:spcAft>
                <a:spcPts val="0"/>
              </a:spcAft>
              <a:buClrTx/>
              <a:buSzTx/>
              <a:buFontTx/>
              <a:buNone/>
              <a:tabLst/>
              <a:defRPr/>
            </a:pPr>
            <a:r>
              <a:rPr kumimoji="0" lang="en-US" sz="1300" b="0" i="0" u="none" strike="noStrike" kern="1200" cap="none" spc="0" normalizeH="0" baseline="0" noProof="0">
                <a:ln>
                  <a:noFill/>
                </a:ln>
                <a:solidFill>
                  <a:srgbClr val="FFFFFF"/>
                </a:solidFill>
                <a:effectLst/>
                <a:uLnTx/>
                <a:uFillTx/>
                <a:latin typeface="Montserrat" charset="0"/>
                <a:ea typeface="Montserrat" charset="0"/>
                <a:cs typeface="Montserrat" charset="0"/>
              </a:rPr>
              <a:t>01</a:t>
            </a:r>
            <a:endParaRPr kumimoji="0" lang="en-US" sz="1300" b="0" i="0" u="none" strike="noStrike" kern="1200" cap="none" spc="0" normalizeH="0" baseline="0" noProof="0" dirty="0">
              <a:ln>
                <a:noFill/>
              </a:ln>
              <a:solidFill>
                <a:srgbClr val="FFFFFF"/>
              </a:solidFill>
              <a:effectLst/>
              <a:uLnTx/>
              <a:uFillTx/>
              <a:latin typeface="Montserrat" charset="0"/>
              <a:ea typeface="Montserrat" charset="0"/>
              <a:cs typeface="Montserrat" charset="0"/>
            </a:endParaRPr>
          </a:p>
        </p:txBody>
      </p:sp>
      <p:sp>
        <p:nvSpPr>
          <p:cNvPr id="58" name="TextBox 57"/>
          <p:cNvSpPr txBox="1"/>
          <p:nvPr/>
        </p:nvSpPr>
        <p:spPr>
          <a:xfrm flipH="1">
            <a:off x="1074453" y="2783176"/>
            <a:ext cx="414104" cy="348813"/>
          </a:xfrm>
          <a:prstGeom prst="rect">
            <a:avLst/>
          </a:prstGeom>
          <a:noFill/>
        </p:spPr>
        <p:txBody>
          <a:bodyPr wrap="square" numCol="1" spcCol="457200" rtlCol="0">
            <a:spAutoFit/>
          </a:bodyPr>
          <a:lstStyle/>
          <a:p>
            <a:pPr marL="0" marR="0" lvl="0" indent="0" algn="ctr" defTabSz="914400" rtl="0" eaLnBrk="1" fontAlgn="auto" latinLnBrk="0" hangingPunct="1">
              <a:lnSpc>
                <a:spcPts val="2000"/>
              </a:lnSpc>
              <a:spcBef>
                <a:spcPts val="0"/>
              </a:spcBef>
              <a:spcAft>
                <a:spcPts val="0"/>
              </a:spcAft>
              <a:buClrTx/>
              <a:buSzTx/>
              <a:buFontTx/>
              <a:buNone/>
              <a:tabLst/>
              <a:defRPr/>
            </a:pPr>
            <a:r>
              <a:rPr kumimoji="0" lang="en-US" sz="1300" b="0" i="0" u="none" strike="noStrike" kern="1200" cap="none" spc="0" normalizeH="0" baseline="0" noProof="0" dirty="0">
                <a:ln>
                  <a:noFill/>
                </a:ln>
                <a:solidFill>
                  <a:srgbClr val="FFFFFF"/>
                </a:solidFill>
                <a:effectLst/>
                <a:uLnTx/>
                <a:uFillTx/>
                <a:latin typeface="Montserrat" charset="0"/>
                <a:ea typeface="Montserrat" charset="0"/>
                <a:cs typeface="Montserrat" charset="0"/>
              </a:rPr>
              <a:t>02</a:t>
            </a:r>
          </a:p>
        </p:txBody>
      </p:sp>
      <p:sp>
        <p:nvSpPr>
          <p:cNvPr id="59" name="TextBox 58"/>
          <p:cNvSpPr txBox="1"/>
          <p:nvPr/>
        </p:nvSpPr>
        <p:spPr>
          <a:xfrm flipH="1">
            <a:off x="1074453" y="3389233"/>
            <a:ext cx="414104" cy="348813"/>
          </a:xfrm>
          <a:prstGeom prst="rect">
            <a:avLst/>
          </a:prstGeom>
          <a:noFill/>
        </p:spPr>
        <p:txBody>
          <a:bodyPr wrap="square" numCol="1" spcCol="457200" rtlCol="0">
            <a:spAutoFit/>
          </a:bodyPr>
          <a:lstStyle/>
          <a:p>
            <a:pPr marL="0" marR="0" lvl="0" indent="0" algn="ctr" defTabSz="914400" rtl="0" eaLnBrk="1" fontAlgn="auto" latinLnBrk="0" hangingPunct="1">
              <a:lnSpc>
                <a:spcPts val="2000"/>
              </a:lnSpc>
              <a:spcBef>
                <a:spcPts val="0"/>
              </a:spcBef>
              <a:spcAft>
                <a:spcPts val="0"/>
              </a:spcAft>
              <a:buClrTx/>
              <a:buSzTx/>
              <a:buFontTx/>
              <a:buNone/>
              <a:tabLst/>
              <a:defRPr/>
            </a:pPr>
            <a:r>
              <a:rPr kumimoji="0" lang="en-US" sz="1300" b="0" i="0" u="none" strike="noStrike" kern="1200" cap="none" spc="0" normalizeH="0" baseline="0" noProof="0" dirty="0">
                <a:ln>
                  <a:noFill/>
                </a:ln>
                <a:solidFill>
                  <a:srgbClr val="FFFFFF"/>
                </a:solidFill>
                <a:effectLst/>
                <a:uLnTx/>
                <a:uFillTx/>
                <a:latin typeface="Montserrat" charset="0"/>
                <a:ea typeface="Montserrat" charset="0"/>
                <a:cs typeface="Montserrat" charset="0"/>
              </a:rPr>
              <a:t>03</a:t>
            </a:r>
          </a:p>
        </p:txBody>
      </p:sp>
      <p:sp>
        <p:nvSpPr>
          <p:cNvPr id="60" name="TextBox 59"/>
          <p:cNvSpPr txBox="1"/>
          <p:nvPr/>
        </p:nvSpPr>
        <p:spPr>
          <a:xfrm flipH="1">
            <a:off x="1074453" y="3974026"/>
            <a:ext cx="414104" cy="348813"/>
          </a:xfrm>
          <a:prstGeom prst="rect">
            <a:avLst/>
          </a:prstGeom>
          <a:noFill/>
        </p:spPr>
        <p:txBody>
          <a:bodyPr wrap="square" numCol="1" spcCol="457200" rtlCol="0">
            <a:spAutoFit/>
          </a:bodyPr>
          <a:lstStyle/>
          <a:p>
            <a:pPr marL="0" marR="0" lvl="0" indent="0" algn="ctr" defTabSz="914400" rtl="0" eaLnBrk="1" fontAlgn="auto" latinLnBrk="0" hangingPunct="1">
              <a:lnSpc>
                <a:spcPts val="2000"/>
              </a:lnSpc>
              <a:spcBef>
                <a:spcPts val="0"/>
              </a:spcBef>
              <a:spcAft>
                <a:spcPts val="0"/>
              </a:spcAft>
              <a:buClrTx/>
              <a:buSzTx/>
              <a:buFontTx/>
              <a:buNone/>
              <a:tabLst/>
              <a:defRPr/>
            </a:pPr>
            <a:r>
              <a:rPr kumimoji="0" lang="en-US" sz="1300" b="0" i="0" u="none" strike="noStrike" kern="1200" cap="none" spc="0" normalizeH="0" baseline="0" noProof="0" dirty="0">
                <a:ln>
                  <a:noFill/>
                </a:ln>
                <a:solidFill>
                  <a:srgbClr val="FFFFFF"/>
                </a:solidFill>
                <a:effectLst/>
                <a:uLnTx/>
                <a:uFillTx/>
                <a:latin typeface="Montserrat" charset="0"/>
                <a:ea typeface="Montserrat" charset="0"/>
                <a:cs typeface="Montserrat" charset="0"/>
              </a:rPr>
              <a:t>04</a:t>
            </a:r>
          </a:p>
        </p:txBody>
      </p:sp>
      <p:sp>
        <p:nvSpPr>
          <p:cNvPr id="61" name="TextBox 60"/>
          <p:cNvSpPr txBox="1"/>
          <p:nvPr/>
        </p:nvSpPr>
        <p:spPr>
          <a:xfrm flipH="1">
            <a:off x="1074453" y="4601346"/>
            <a:ext cx="414104" cy="348813"/>
          </a:xfrm>
          <a:prstGeom prst="rect">
            <a:avLst/>
          </a:prstGeom>
          <a:noFill/>
        </p:spPr>
        <p:txBody>
          <a:bodyPr wrap="square" numCol="1" spcCol="457200" rtlCol="0">
            <a:spAutoFit/>
          </a:bodyPr>
          <a:lstStyle/>
          <a:p>
            <a:pPr marL="0" marR="0" lvl="0" indent="0" algn="ctr" defTabSz="914400" rtl="0" eaLnBrk="1" fontAlgn="auto" latinLnBrk="0" hangingPunct="1">
              <a:lnSpc>
                <a:spcPts val="2000"/>
              </a:lnSpc>
              <a:spcBef>
                <a:spcPts val="0"/>
              </a:spcBef>
              <a:spcAft>
                <a:spcPts val="0"/>
              </a:spcAft>
              <a:buClrTx/>
              <a:buSzTx/>
              <a:buFontTx/>
              <a:buNone/>
              <a:tabLst/>
              <a:defRPr/>
            </a:pPr>
            <a:r>
              <a:rPr kumimoji="0" lang="en-US" sz="1300" b="0" i="0" u="none" strike="noStrike" kern="1200" cap="none" spc="0" normalizeH="0" baseline="0" noProof="0" dirty="0">
                <a:ln>
                  <a:noFill/>
                </a:ln>
                <a:solidFill>
                  <a:srgbClr val="FFFFFF"/>
                </a:solidFill>
                <a:effectLst/>
                <a:uLnTx/>
                <a:uFillTx/>
                <a:latin typeface="Montserrat" charset="0"/>
                <a:ea typeface="Montserrat" charset="0"/>
                <a:cs typeface="Montserrat" charset="0"/>
              </a:rPr>
              <a:t>05</a:t>
            </a:r>
          </a:p>
        </p:txBody>
      </p:sp>
    </p:spTree>
    <p:extLst>
      <p:ext uri="{BB962C8B-B14F-4D97-AF65-F5344CB8AC3E}">
        <p14:creationId xmlns:p14="http://schemas.microsoft.com/office/powerpoint/2010/main" val="22007056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up)">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500"/>
                                        <p:tgtEl>
                                          <p:spTgt spid="30"/>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500"/>
                                        <p:tgtEl>
                                          <p:spTgt spid="23"/>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fade">
                                      <p:cBhvr>
                                        <p:cTn id="18" dur="500"/>
                                        <p:tgtEl>
                                          <p:spTgt spid="24"/>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1"/>
                                        </p:tgtEl>
                                        <p:attrNameLst>
                                          <p:attrName>style.visibility</p:attrName>
                                        </p:attrNameLst>
                                      </p:cBhvr>
                                      <p:to>
                                        <p:strVal val="visible"/>
                                      </p:to>
                                    </p:set>
                                    <p:animEffect transition="in" filter="fade">
                                      <p:cBhvr>
                                        <p:cTn id="21" dur="500"/>
                                        <p:tgtEl>
                                          <p:spTgt spid="41"/>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2"/>
                                        </p:tgtEl>
                                        <p:attrNameLst>
                                          <p:attrName>style.visibility</p:attrName>
                                        </p:attrNameLst>
                                      </p:cBhvr>
                                      <p:to>
                                        <p:strVal val="visible"/>
                                      </p:to>
                                    </p:set>
                                    <p:animEffect transition="in" filter="fade">
                                      <p:cBhvr>
                                        <p:cTn id="24" dur="500"/>
                                        <p:tgtEl>
                                          <p:spTgt spid="42"/>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grpId="0" nodeType="clickEffect">
                                  <p:stCondLst>
                                    <p:cond delay="0"/>
                                  </p:stCondLst>
                                  <p:childTnLst>
                                    <p:set>
                                      <p:cBhvr>
                                        <p:cTn id="28" dur="1" fill="hold">
                                          <p:stCondLst>
                                            <p:cond delay="0"/>
                                          </p:stCondLst>
                                        </p:cTn>
                                        <p:tgtEl>
                                          <p:spTgt spid="29"/>
                                        </p:tgtEl>
                                        <p:attrNameLst>
                                          <p:attrName>style.visibility</p:attrName>
                                        </p:attrNameLst>
                                      </p:cBhvr>
                                      <p:to>
                                        <p:strVal val="visible"/>
                                      </p:to>
                                    </p:set>
                                    <p:anim calcmode="lin" valueType="num">
                                      <p:cBhvr>
                                        <p:cTn id="29" dur="500" fill="hold"/>
                                        <p:tgtEl>
                                          <p:spTgt spid="29"/>
                                        </p:tgtEl>
                                        <p:attrNameLst>
                                          <p:attrName>ppt_w</p:attrName>
                                        </p:attrNameLst>
                                      </p:cBhvr>
                                      <p:tavLst>
                                        <p:tav tm="0">
                                          <p:val>
                                            <p:fltVal val="0"/>
                                          </p:val>
                                        </p:tav>
                                        <p:tav tm="100000">
                                          <p:val>
                                            <p:strVal val="#ppt_w"/>
                                          </p:val>
                                        </p:tav>
                                      </p:tavLst>
                                    </p:anim>
                                    <p:anim calcmode="lin" valueType="num">
                                      <p:cBhvr>
                                        <p:cTn id="30" dur="500" fill="hold"/>
                                        <p:tgtEl>
                                          <p:spTgt spid="29"/>
                                        </p:tgtEl>
                                        <p:attrNameLst>
                                          <p:attrName>ppt_h</p:attrName>
                                        </p:attrNameLst>
                                      </p:cBhvr>
                                      <p:tavLst>
                                        <p:tav tm="0">
                                          <p:val>
                                            <p:fltVal val="0"/>
                                          </p:val>
                                        </p:tav>
                                        <p:tav tm="100000">
                                          <p:val>
                                            <p:strVal val="#ppt_h"/>
                                          </p:val>
                                        </p:tav>
                                      </p:tavLst>
                                    </p:anim>
                                    <p:animEffect transition="in" filter="fade">
                                      <p:cBhvr>
                                        <p:cTn id="31" dur="500"/>
                                        <p:tgtEl>
                                          <p:spTgt spid="29"/>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19"/>
                                        </p:tgtEl>
                                        <p:attrNameLst>
                                          <p:attrName>style.visibility</p:attrName>
                                        </p:attrNameLst>
                                      </p:cBhvr>
                                      <p:to>
                                        <p:strVal val="visible"/>
                                      </p:to>
                                    </p:set>
                                    <p:anim calcmode="lin" valueType="num">
                                      <p:cBhvr>
                                        <p:cTn id="34" dur="500" fill="hold"/>
                                        <p:tgtEl>
                                          <p:spTgt spid="19"/>
                                        </p:tgtEl>
                                        <p:attrNameLst>
                                          <p:attrName>ppt_w</p:attrName>
                                        </p:attrNameLst>
                                      </p:cBhvr>
                                      <p:tavLst>
                                        <p:tav tm="0">
                                          <p:val>
                                            <p:fltVal val="0"/>
                                          </p:val>
                                        </p:tav>
                                        <p:tav tm="100000">
                                          <p:val>
                                            <p:strVal val="#ppt_w"/>
                                          </p:val>
                                        </p:tav>
                                      </p:tavLst>
                                    </p:anim>
                                    <p:anim calcmode="lin" valueType="num">
                                      <p:cBhvr>
                                        <p:cTn id="35" dur="500" fill="hold"/>
                                        <p:tgtEl>
                                          <p:spTgt spid="19"/>
                                        </p:tgtEl>
                                        <p:attrNameLst>
                                          <p:attrName>ppt_h</p:attrName>
                                        </p:attrNameLst>
                                      </p:cBhvr>
                                      <p:tavLst>
                                        <p:tav tm="0">
                                          <p:val>
                                            <p:fltVal val="0"/>
                                          </p:val>
                                        </p:tav>
                                        <p:tav tm="100000">
                                          <p:val>
                                            <p:strVal val="#ppt_h"/>
                                          </p:val>
                                        </p:tav>
                                      </p:tavLst>
                                    </p:anim>
                                    <p:animEffect transition="in" filter="fade">
                                      <p:cBhvr>
                                        <p:cTn id="36" dur="500"/>
                                        <p:tgtEl>
                                          <p:spTgt spid="19"/>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20"/>
                                        </p:tgtEl>
                                        <p:attrNameLst>
                                          <p:attrName>style.visibility</p:attrName>
                                        </p:attrNameLst>
                                      </p:cBhvr>
                                      <p:to>
                                        <p:strVal val="visible"/>
                                      </p:to>
                                    </p:set>
                                    <p:anim calcmode="lin" valueType="num">
                                      <p:cBhvr>
                                        <p:cTn id="39" dur="500" fill="hold"/>
                                        <p:tgtEl>
                                          <p:spTgt spid="20"/>
                                        </p:tgtEl>
                                        <p:attrNameLst>
                                          <p:attrName>ppt_w</p:attrName>
                                        </p:attrNameLst>
                                      </p:cBhvr>
                                      <p:tavLst>
                                        <p:tav tm="0">
                                          <p:val>
                                            <p:fltVal val="0"/>
                                          </p:val>
                                        </p:tav>
                                        <p:tav tm="100000">
                                          <p:val>
                                            <p:strVal val="#ppt_w"/>
                                          </p:val>
                                        </p:tav>
                                      </p:tavLst>
                                    </p:anim>
                                    <p:anim calcmode="lin" valueType="num">
                                      <p:cBhvr>
                                        <p:cTn id="40" dur="500" fill="hold"/>
                                        <p:tgtEl>
                                          <p:spTgt spid="20"/>
                                        </p:tgtEl>
                                        <p:attrNameLst>
                                          <p:attrName>ppt_h</p:attrName>
                                        </p:attrNameLst>
                                      </p:cBhvr>
                                      <p:tavLst>
                                        <p:tav tm="0">
                                          <p:val>
                                            <p:fltVal val="0"/>
                                          </p:val>
                                        </p:tav>
                                        <p:tav tm="100000">
                                          <p:val>
                                            <p:strVal val="#ppt_h"/>
                                          </p:val>
                                        </p:tav>
                                      </p:tavLst>
                                    </p:anim>
                                    <p:animEffect transition="in" filter="fade">
                                      <p:cBhvr>
                                        <p:cTn id="41" dur="500"/>
                                        <p:tgtEl>
                                          <p:spTgt spid="20"/>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37"/>
                                        </p:tgtEl>
                                        <p:attrNameLst>
                                          <p:attrName>style.visibility</p:attrName>
                                        </p:attrNameLst>
                                      </p:cBhvr>
                                      <p:to>
                                        <p:strVal val="visible"/>
                                      </p:to>
                                    </p:set>
                                    <p:anim calcmode="lin" valueType="num">
                                      <p:cBhvr>
                                        <p:cTn id="44" dur="500" fill="hold"/>
                                        <p:tgtEl>
                                          <p:spTgt spid="37"/>
                                        </p:tgtEl>
                                        <p:attrNameLst>
                                          <p:attrName>ppt_w</p:attrName>
                                        </p:attrNameLst>
                                      </p:cBhvr>
                                      <p:tavLst>
                                        <p:tav tm="0">
                                          <p:val>
                                            <p:fltVal val="0"/>
                                          </p:val>
                                        </p:tav>
                                        <p:tav tm="100000">
                                          <p:val>
                                            <p:strVal val="#ppt_w"/>
                                          </p:val>
                                        </p:tav>
                                      </p:tavLst>
                                    </p:anim>
                                    <p:anim calcmode="lin" valueType="num">
                                      <p:cBhvr>
                                        <p:cTn id="45" dur="500" fill="hold"/>
                                        <p:tgtEl>
                                          <p:spTgt spid="37"/>
                                        </p:tgtEl>
                                        <p:attrNameLst>
                                          <p:attrName>ppt_h</p:attrName>
                                        </p:attrNameLst>
                                      </p:cBhvr>
                                      <p:tavLst>
                                        <p:tav tm="0">
                                          <p:val>
                                            <p:fltVal val="0"/>
                                          </p:val>
                                        </p:tav>
                                        <p:tav tm="100000">
                                          <p:val>
                                            <p:strVal val="#ppt_h"/>
                                          </p:val>
                                        </p:tav>
                                      </p:tavLst>
                                    </p:anim>
                                    <p:animEffect transition="in" filter="fade">
                                      <p:cBhvr>
                                        <p:cTn id="46" dur="500"/>
                                        <p:tgtEl>
                                          <p:spTgt spid="37"/>
                                        </p:tgtEl>
                                      </p:cBhvr>
                                    </p:animEffect>
                                  </p:childTnLst>
                                </p:cTn>
                              </p:par>
                              <p:par>
                                <p:cTn id="47" presetID="53" presetClass="entr" presetSubtype="16" fill="hold" grpId="0" nodeType="withEffect">
                                  <p:stCondLst>
                                    <p:cond delay="0"/>
                                  </p:stCondLst>
                                  <p:childTnLst>
                                    <p:set>
                                      <p:cBhvr>
                                        <p:cTn id="48" dur="1" fill="hold">
                                          <p:stCondLst>
                                            <p:cond delay="0"/>
                                          </p:stCondLst>
                                        </p:cTn>
                                        <p:tgtEl>
                                          <p:spTgt spid="38"/>
                                        </p:tgtEl>
                                        <p:attrNameLst>
                                          <p:attrName>style.visibility</p:attrName>
                                        </p:attrNameLst>
                                      </p:cBhvr>
                                      <p:to>
                                        <p:strVal val="visible"/>
                                      </p:to>
                                    </p:set>
                                    <p:anim calcmode="lin" valueType="num">
                                      <p:cBhvr>
                                        <p:cTn id="49" dur="500" fill="hold"/>
                                        <p:tgtEl>
                                          <p:spTgt spid="38"/>
                                        </p:tgtEl>
                                        <p:attrNameLst>
                                          <p:attrName>ppt_w</p:attrName>
                                        </p:attrNameLst>
                                      </p:cBhvr>
                                      <p:tavLst>
                                        <p:tav tm="0">
                                          <p:val>
                                            <p:fltVal val="0"/>
                                          </p:val>
                                        </p:tav>
                                        <p:tav tm="100000">
                                          <p:val>
                                            <p:strVal val="#ppt_w"/>
                                          </p:val>
                                        </p:tav>
                                      </p:tavLst>
                                    </p:anim>
                                    <p:anim calcmode="lin" valueType="num">
                                      <p:cBhvr>
                                        <p:cTn id="50" dur="500" fill="hold"/>
                                        <p:tgtEl>
                                          <p:spTgt spid="38"/>
                                        </p:tgtEl>
                                        <p:attrNameLst>
                                          <p:attrName>ppt_h</p:attrName>
                                        </p:attrNameLst>
                                      </p:cBhvr>
                                      <p:tavLst>
                                        <p:tav tm="0">
                                          <p:val>
                                            <p:fltVal val="0"/>
                                          </p:val>
                                        </p:tav>
                                        <p:tav tm="100000">
                                          <p:val>
                                            <p:strVal val="#ppt_h"/>
                                          </p:val>
                                        </p:tav>
                                      </p:tavLst>
                                    </p:anim>
                                    <p:animEffect transition="in" filter="fade">
                                      <p:cBhvr>
                                        <p:cTn id="51" dur="500"/>
                                        <p:tgtEl>
                                          <p:spTgt spid="38"/>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grpId="0" nodeType="clickEffect">
                                  <p:stCondLst>
                                    <p:cond delay="0"/>
                                  </p:stCondLst>
                                  <p:childTnLst>
                                    <p:set>
                                      <p:cBhvr>
                                        <p:cTn id="55" dur="1" fill="hold">
                                          <p:stCondLst>
                                            <p:cond delay="0"/>
                                          </p:stCondLst>
                                        </p:cTn>
                                        <p:tgtEl>
                                          <p:spTgt spid="28"/>
                                        </p:tgtEl>
                                        <p:attrNameLst>
                                          <p:attrName>style.visibility</p:attrName>
                                        </p:attrNameLst>
                                      </p:cBhvr>
                                      <p:to>
                                        <p:strVal val="visible"/>
                                      </p:to>
                                    </p:set>
                                    <p:animEffect transition="in" filter="fade">
                                      <p:cBhvr>
                                        <p:cTn id="56" dur="500"/>
                                        <p:tgtEl>
                                          <p:spTgt spid="28"/>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5"/>
                                        </p:tgtEl>
                                        <p:attrNameLst>
                                          <p:attrName>style.visibility</p:attrName>
                                        </p:attrNameLst>
                                      </p:cBhvr>
                                      <p:to>
                                        <p:strVal val="visible"/>
                                      </p:to>
                                    </p:set>
                                    <p:animEffect transition="in" filter="fade">
                                      <p:cBhvr>
                                        <p:cTn id="59" dur="500"/>
                                        <p:tgtEl>
                                          <p:spTgt spid="15"/>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16"/>
                                        </p:tgtEl>
                                        <p:attrNameLst>
                                          <p:attrName>style.visibility</p:attrName>
                                        </p:attrNameLst>
                                      </p:cBhvr>
                                      <p:to>
                                        <p:strVal val="visible"/>
                                      </p:to>
                                    </p:set>
                                    <p:animEffect transition="in" filter="fade">
                                      <p:cBhvr>
                                        <p:cTn id="62" dur="500"/>
                                        <p:tgtEl>
                                          <p:spTgt spid="16"/>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39"/>
                                        </p:tgtEl>
                                        <p:attrNameLst>
                                          <p:attrName>style.visibility</p:attrName>
                                        </p:attrNameLst>
                                      </p:cBhvr>
                                      <p:to>
                                        <p:strVal val="visible"/>
                                      </p:to>
                                    </p:set>
                                    <p:animEffect transition="in" filter="fade">
                                      <p:cBhvr>
                                        <p:cTn id="65" dur="500"/>
                                        <p:tgtEl>
                                          <p:spTgt spid="39"/>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40"/>
                                        </p:tgtEl>
                                        <p:attrNameLst>
                                          <p:attrName>style.visibility</p:attrName>
                                        </p:attrNameLst>
                                      </p:cBhvr>
                                      <p:to>
                                        <p:strVal val="visible"/>
                                      </p:to>
                                    </p:set>
                                    <p:animEffect transition="in" filter="fade">
                                      <p:cBhvr>
                                        <p:cTn id="68" dur="500"/>
                                        <p:tgtEl>
                                          <p:spTgt spid="40"/>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4" fill="hold" grpId="0" nodeType="clickEffect">
                                  <p:stCondLst>
                                    <p:cond delay="0"/>
                                  </p:stCondLst>
                                  <p:childTnLst>
                                    <p:set>
                                      <p:cBhvr>
                                        <p:cTn id="72" dur="1" fill="hold">
                                          <p:stCondLst>
                                            <p:cond delay="0"/>
                                          </p:stCondLst>
                                        </p:cTn>
                                        <p:tgtEl>
                                          <p:spTgt spid="27"/>
                                        </p:tgtEl>
                                        <p:attrNameLst>
                                          <p:attrName>style.visibility</p:attrName>
                                        </p:attrNameLst>
                                      </p:cBhvr>
                                      <p:to>
                                        <p:strVal val="visible"/>
                                      </p:to>
                                    </p:set>
                                    <p:animEffect transition="in" filter="wipe(down)">
                                      <p:cBhvr>
                                        <p:cTn id="73" dur="500"/>
                                        <p:tgtEl>
                                          <p:spTgt spid="27"/>
                                        </p:tgtEl>
                                      </p:cBhvr>
                                    </p:animEffect>
                                  </p:childTnLst>
                                </p:cTn>
                              </p:par>
                              <p:par>
                                <p:cTn id="74" presetID="22" presetClass="entr" presetSubtype="4" fill="hold" grpId="0" nodeType="withEffect">
                                  <p:stCondLst>
                                    <p:cond delay="0"/>
                                  </p:stCondLst>
                                  <p:childTnLst>
                                    <p:set>
                                      <p:cBhvr>
                                        <p:cTn id="75" dur="1" fill="hold">
                                          <p:stCondLst>
                                            <p:cond delay="0"/>
                                          </p:stCondLst>
                                        </p:cTn>
                                        <p:tgtEl>
                                          <p:spTgt spid="11"/>
                                        </p:tgtEl>
                                        <p:attrNameLst>
                                          <p:attrName>style.visibility</p:attrName>
                                        </p:attrNameLst>
                                      </p:cBhvr>
                                      <p:to>
                                        <p:strVal val="visible"/>
                                      </p:to>
                                    </p:set>
                                    <p:animEffect transition="in" filter="wipe(down)">
                                      <p:cBhvr>
                                        <p:cTn id="76" dur="500"/>
                                        <p:tgtEl>
                                          <p:spTgt spid="11"/>
                                        </p:tgtEl>
                                      </p:cBhvr>
                                    </p:animEffect>
                                  </p:childTnLst>
                                </p:cTn>
                              </p:par>
                              <p:par>
                                <p:cTn id="77" presetID="22" presetClass="entr" presetSubtype="4" fill="hold" grpId="0" nodeType="withEffect">
                                  <p:stCondLst>
                                    <p:cond delay="0"/>
                                  </p:stCondLst>
                                  <p:childTnLst>
                                    <p:set>
                                      <p:cBhvr>
                                        <p:cTn id="78" dur="1" fill="hold">
                                          <p:stCondLst>
                                            <p:cond delay="0"/>
                                          </p:stCondLst>
                                        </p:cTn>
                                        <p:tgtEl>
                                          <p:spTgt spid="12"/>
                                        </p:tgtEl>
                                        <p:attrNameLst>
                                          <p:attrName>style.visibility</p:attrName>
                                        </p:attrNameLst>
                                      </p:cBhvr>
                                      <p:to>
                                        <p:strVal val="visible"/>
                                      </p:to>
                                    </p:set>
                                    <p:animEffect transition="in" filter="wipe(down)">
                                      <p:cBhvr>
                                        <p:cTn id="79" dur="500"/>
                                        <p:tgtEl>
                                          <p:spTgt spid="12"/>
                                        </p:tgtEl>
                                      </p:cBhvr>
                                    </p:animEffect>
                                  </p:childTnLst>
                                </p:cTn>
                              </p:par>
                              <p:par>
                                <p:cTn id="80" presetID="22" presetClass="entr" presetSubtype="4" fill="hold" grpId="0" nodeType="withEffect">
                                  <p:stCondLst>
                                    <p:cond delay="0"/>
                                  </p:stCondLst>
                                  <p:childTnLst>
                                    <p:set>
                                      <p:cBhvr>
                                        <p:cTn id="81" dur="1" fill="hold">
                                          <p:stCondLst>
                                            <p:cond delay="0"/>
                                          </p:stCondLst>
                                        </p:cTn>
                                        <p:tgtEl>
                                          <p:spTgt spid="35"/>
                                        </p:tgtEl>
                                        <p:attrNameLst>
                                          <p:attrName>style.visibility</p:attrName>
                                        </p:attrNameLst>
                                      </p:cBhvr>
                                      <p:to>
                                        <p:strVal val="visible"/>
                                      </p:to>
                                    </p:set>
                                    <p:animEffect transition="in" filter="wipe(down)">
                                      <p:cBhvr>
                                        <p:cTn id="82" dur="500"/>
                                        <p:tgtEl>
                                          <p:spTgt spid="35"/>
                                        </p:tgtEl>
                                      </p:cBhvr>
                                    </p:animEffect>
                                  </p:childTnLst>
                                </p:cTn>
                              </p:par>
                              <p:par>
                                <p:cTn id="83" presetID="22" presetClass="entr" presetSubtype="4" fill="hold" grpId="0" nodeType="withEffect">
                                  <p:stCondLst>
                                    <p:cond delay="0"/>
                                  </p:stCondLst>
                                  <p:childTnLst>
                                    <p:set>
                                      <p:cBhvr>
                                        <p:cTn id="84" dur="1" fill="hold">
                                          <p:stCondLst>
                                            <p:cond delay="0"/>
                                          </p:stCondLst>
                                        </p:cTn>
                                        <p:tgtEl>
                                          <p:spTgt spid="36"/>
                                        </p:tgtEl>
                                        <p:attrNameLst>
                                          <p:attrName>style.visibility</p:attrName>
                                        </p:attrNameLst>
                                      </p:cBhvr>
                                      <p:to>
                                        <p:strVal val="visible"/>
                                      </p:to>
                                    </p:set>
                                    <p:animEffect transition="in" filter="wipe(down)">
                                      <p:cBhvr>
                                        <p:cTn id="85" dur="500"/>
                                        <p:tgtEl>
                                          <p:spTgt spid="36"/>
                                        </p:tgtEl>
                                      </p:cBhvr>
                                    </p:animEffect>
                                  </p:childTnLst>
                                </p:cTn>
                              </p:par>
                            </p:childTnLst>
                          </p:cTn>
                        </p:par>
                      </p:childTnLst>
                    </p:cTn>
                  </p:par>
                  <p:par>
                    <p:cTn id="86" fill="hold">
                      <p:stCondLst>
                        <p:cond delay="indefinite"/>
                      </p:stCondLst>
                      <p:childTnLst>
                        <p:par>
                          <p:cTn id="87" fill="hold">
                            <p:stCondLst>
                              <p:cond delay="0"/>
                            </p:stCondLst>
                            <p:childTnLst>
                              <p:par>
                                <p:cTn id="88" presetID="53" presetClass="entr" presetSubtype="16" fill="hold" grpId="0" nodeType="clickEffect">
                                  <p:stCondLst>
                                    <p:cond delay="0"/>
                                  </p:stCondLst>
                                  <p:childTnLst>
                                    <p:set>
                                      <p:cBhvr>
                                        <p:cTn id="89" dur="1" fill="hold">
                                          <p:stCondLst>
                                            <p:cond delay="0"/>
                                          </p:stCondLst>
                                        </p:cTn>
                                        <p:tgtEl>
                                          <p:spTgt spid="7"/>
                                        </p:tgtEl>
                                        <p:attrNameLst>
                                          <p:attrName>style.visibility</p:attrName>
                                        </p:attrNameLst>
                                      </p:cBhvr>
                                      <p:to>
                                        <p:strVal val="visible"/>
                                      </p:to>
                                    </p:set>
                                    <p:anim calcmode="lin" valueType="num">
                                      <p:cBhvr>
                                        <p:cTn id="90" dur="500" fill="hold"/>
                                        <p:tgtEl>
                                          <p:spTgt spid="7"/>
                                        </p:tgtEl>
                                        <p:attrNameLst>
                                          <p:attrName>ppt_w</p:attrName>
                                        </p:attrNameLst>
                                      </p:cBhvr>
                                      <p:tavLst>
                                        <p:tav tm="0">
                                          <p:val>
                                            <p:fltVal val="0"/>
                                          </p:val>
                                        </p:tav>
                                        <p:tav tm="100000">
                                          <p:val>
                                            <p:strVal val="#ppt_w"/>
                                          </p:val>
                                        </p:tav>
                                      </p:tavLst>
                                    </p:anim>
                                    <p:anim calcmode="lin" valueType="num">
                                      <p:cBhvr>
                                        <p:cTn id="91" dur="500" fill="hold"/>
                                        <p:tgtEl>
                                          <p:spTgt spid="7"/>
                                        </p:tgtEl>
                                        <p:attrNameLst>
                                          <p:attrName>ppt_h</p:attrName>
                                        </p:attrNameLst>
                                      </p:cBhvr>
                                      <p:tavLst>
                                        <p:tav tm="0">
                                          <p:val>
                                            <p:fltVal val="0"/>
                                          </p:val>
                                        </p:tav>
                                        <p:tav tm="100000">
                                          <p:val>
                                            <p:strVal val="#ppt_h"/>
                                          </p:val>
                                        </p:tav>
                                      </p:tavLst>
                                    </p:anim>
                                    <p:animEffect transition="in" filter="fade">
                                      <p:cBhvr>
                                        <p:cTn id="92" dur="500"/>
                                        <p:tgtEl>
                                          <p:spTgt spid="7"/>
                                        </p:tgtEl>
                                      </p:cBhvr>
                                    </p:animEffect>
                                  </p:childTnLst>
                                </p:cTn>
                              </p:par>
                              <p:par>
                                <p:cTn id="93" presetID="53" presetClass="entr" presetSubtype="16" fill="hold" grpId="0" nodeType="withEffect">
                                  <p:stCondLst>
                                    <p:cond delay="0"/>
                                  </p:stCondLst>
                                  <p:childTnLst>
                                    <p:set>
                                      <p:cBhvr>
                                        <p:cTn id="94" dur="1" fill="hold">
                                          <p:stCondLst>
                                            <p:cond delay="0"/>
                                          </p:stCondLst>
                                        </p:cTn>
                                        <p:tgtEl>
                                          <p:spTgt spid="8"/>
                                        </p:tgtEl>
                                        <p:attrNameLst>
                                          <p:attrName>style.visibility</p:attrName>
                                        </p:attrNameLst>
                                      </p:cBhvr>
                                      <p:to>
                                        <p:strVal val="visible"/>
                                      </p:to>
                                    </p:set>
                                    <p:anim calcmode="lin" valueType="num">
                                      <p:cBhvr>
                                        <p:cTn id="95" dur="500" fill="hold"/>
                                        <p:tgtEl>
                                          <p:spTgt spid="8"/>
                                        </p:tgtEl>
                                        <p:attrNameLst>
                                          <p:attrName>ppt_w</p:attrName>
                                        </p:attrNameLst>
                                      </p:cBhvr>
                                      <p:tavLst>
                                        <p:tav tm="0">
                                          <p:val>
                                            <p:fltVal val="0"/>
                                          </p:val>
                                        </p:tav>
                                        <p:tav tm="100000">
                                          <p:val>
                                            <p:strVal val="#ppt_w"/>
                                          </p:val>
                                        </p:tav>
                                      </p:tavLst>
                                    </p:anim>
                                    <p:anim calcmode="lin" valueType="num">
                                      <p:cBhvr>
                                        <p:cTn id="96" dur="500" fill="hold"/>
                                        <p:tgtEl>
                                          <p:spTgt spid="8"/>
                                        </p:tgtEl>
                                        <p:attrNameLst>
                                          <p:attrName>ppt_h</p:attrName>
                                        </p:attrNameLst>
                                      </p:cBhvr>
                                      <p:tavLst>
                                        <p:tav tm="0">
                                          <p:val>
                                            <p:fltVal val="0"/>
                                          </p:val>
                                        </p:tav>
                                        <p:tav tm="100000">
                                          <p:val>
                                            <p:strVal val="#ppt_h"/>
                                          </p:val>
                                        </p:tav>
                                      </p:tavLst>
                                    </p:anim>
                                    <p:animEffect transition="in" filter="fade">
                                      <p:cBhvr>
                                        <p:cTn id="97" dur="500"/>
                                        <p:tgtEl>
                                          <p:spTgt spid="8"/>
                                        </p:tgtEl>
                                      </p:cBhvr>
                                    </p:animEffect>
                                  </p:childTnLst>
                                </p:cTn>
                              </p:par>
                              <p:par>
                                <p:cTn id="98" presetID="53" presetClass="entr" presetSubtype="16" fill="hold" grpId="0" nodeType="withEffect">
                                  <p:stCondLst>
                                    <p:cond delay="0"/>
                                  </p:stCondLst>
                                  <p:childTnLst>
                                    <p:set>
                                      <p:cBhvr>
                                        <p:cTn id="99" dur="1" fill="hold">
                                          <p:stCondLst>
                                            <p:cond delay="0"/>
                                          </p:stCondLst>
                                        </p:cTn>
                                        <p:tgtEl>
                                          <p:spTgt spid="33"/>
                                        </p:tgtEl>
                                        <p:attrNameLst>
                                          <p:attrName>style.visibility</p:attrName>
                                        </p:attrNameLst>
                                      </p:cBhvr>
                                      <p:to>
                                        <p:strVal val="visible"/>
                                      </p:to>
                                    </p:set>
                                    <p:anim calcmode="lin" valueType="num">
                                      <p:cBhvr>
                                        <p:cTn id="100" dur="500" fill="hold"/>
                                        <p:tgtEl>
                                          <p:spTgt spid="33"/>
                                        </p:tgtEl>
                                        <p:attrNameLst>
                                          <p:attrName>ppt_w</p:attrName>
                                        </p:attrNameLst>
                                      </p:cBhvr>
                                      <p:tavLst>
                                        <p:tav tm="0">
                                          <p:val>
                                            <p:fltVal val="0"/>
                                          </p:val>
                                        </p:tav>
                                        <p:tav tm="100000">
                                          <p:val>
                                            <p:strVal val="#ppt_w"/>
                                          </p:val>
                                        </p:tav>
                                      </p:tavLst>
                                    </p:anim>
                                    <p:anim calcmode="lin" valueType="num">
                                      <p:cBhvr>
                                        <p:cTn id="101" dur="500" fill="hold"/>
                                        <p:tgtEl>
                                          <p:spTgt spid="33"/>
                                        </p:tgtEl>
                                        <p:attrNameLst>
                                          <p:attrName>ppt_h</p:attrName>
                                        </p:attrNameLst>
                                      </p:cBhvr>
                                      <p:tavLst>
                                        <p:tav tm="0">
                                          <p:val>
                                            <p:fltVal val="0"/>
                                          </p:val>
                                        </p:tav>
                                        <p:tav tm="100000">
                                          <p:val>
                                            <p:strVal val="#ppt_h"/>
                                          </p:val>
                                        </p:tav>
                                      </p:tavLst>
                                    </p:anim>
                                    <p:animEffect transition="in" filter="fade">
                                      <p:cBhvr>
                                        <p:cTn id="102" dur="500"/>
                                        <p:tgtEl>
                                          <p:spTgt spid="33"/>
                                        </p:tgtEl>
                                      </p:cBhvr>
                                    </p:animEffect>
                                  </p:childTnLst>
                                </p:cTn>
                              </p:par>
                              <p:par>
                                <p:cTn id="103" presetID="53" presetClass="entr" presetSubtype="16" fill="hold" grpId="0" nodeType="withEffect">
                                  <p:stCondLst>
                                    <p:cond delay="0"/>
                                  </p:stCondLst>
                                  <p:childTnLst>
                                    <p:set>
                                      <p:cBhvr>
                                        <p:cTn id="104" dur="1" fill="hold">
                                          <p:stCondLst>
                                            <p:cond delay="0"/>
                                          </p:stCondLst>
                                        </p:cTn>
                                        <p:tgtEl>
                                          <p:spTgt spid="34"/>
                                        </p:tgtEl>
                                        <p:attrNameLst>
                                          <p:attrName>style.visibility</p:attrName>
                                        </p:attrNameLst>
                                      </p:cBhvr>
                                      <p:to>
                                        <p:strVal val="visible"/>
                                      </p:to>
                                    </p:set>
                                    <p:anim calcmode="lin" valueType="num">
                                      <p:cBhvr>
                                        <p:cTn id="105" dur="500" fill="hold"/>
                                        <p:tgtEl>
                                          <p:spTgt spid="34"/>
                                        </p:tgtEl>
                                        <p:attrNameLst>
                                          <p:attrName>ppt_w</p:attrName>
                                        </p:attrNameLst>
                                      </p:cBhvr>
                                      <p:tavLst>
                                        <p:tav tm="0">
                                          <p:val>
                                            <p:fltVal val="0"/>
                                          </p:val>
                                        </p:tav>
                                        <p:tav tm="100000">
                                          <p:val>
                                            <p:strVal val="#ppt_w"/>
                                          </p:val>
                                        </p:tav>
                                      </p:tavLst>
                                    </p:anim>
                                    <p:anim calcmode="lin" valueType="num">
                                      <p:cBhvr>
                                        <p:cTn id="106" dur="500" fill="hold"/>
                                        <p:tgtEl>
                                          <p:spTgt spid="34"/>
                                        </p:tgtEl>
                                        <p:attrNameLst>
                                          <p:attrName>ppt_h</p:attrName>
                                        </p:attrNameLst>
                                      </p:cBhvr>
                                      <p:tavLst>
                                        <p:tav tm="0">
                                          <p:val>
                                            <p:fltVal val="0"/>
                                          </p:val>
                                        </p:tav>
                                        <p:tav tm="100000">
                                          <p:val>
                                            <p:strVal val="#ppt_h"/>
                                          </p:val>
                                        </p:tav>
                                      </p:tavLst>
                                    </p:anim>
                                    <p:animEffect transition="in" filter="fade">
                                      <p:cBhvr>
                                        <p:cTn id="107" dur="500"/>
                                        <p:tgtEl>
                                          <p:spTgt spid="34"/>
                                        </p:tgtEl>
                                      </p:cBhvr>
                                    </p:animEffect>
                                  </p:childTnLst>
                                </p:cTn>
                              </p:par>
                            </p:childTnLst>
                          </p:cTn>
                        </p:par>
                      </p:childTnLst>
                    </p:cTn>
                  </p:par>
                  <p:par>
                    <p:cTn id="108" fill="hold">
                      <p:stCondLst>
                        <p:cond delay="indefinite"/>
                      </p:stCondLst>
                      <p:childTnLst>
                        <p:par>
                          <p:cTn id="109" fill="hold">
                            <p:stCondLst>
                              <p:cond delay="0"/>
                            </p:stCondLst>
                            <p:childTnLst>
                              <p:par>
                                <p:cTn id="110" presetID="22" presetClass="entr" presetSubtype="8" fill="hold" grpId="0" nodeType="clickEffect">
                                  <p:stCondLst>
                                    <p:cond delay="0"/>
                                  </p:stCondLst>
                                  <p:childTnLst>
                                    <p:set>
                                      <p:cBhvr>
                                        <p:cTn id="111" dur="1" fill="hold">
                                          <p:stCondLst>
                                            <p:cond delay="0"/>
                                          </p:stCondLst>
                                        </p:cTn>
                                        <p:tgtEl>
                                          <p:spTgt spid="47"/>
                                        </p:tgtEl>
                                        <p:attrNameLst>
                                          <p:attrName>style.visibility</p:attrName>
                                        </p:attrNameLst>
                                      </p:cBhvr>
                                      <p:to>
                                        <p:strVal val="visible"/>
                                      </p:to>
                                    </p:set>
                                    <p:animEffect transition="in" filter="wipe(left)">
                                      <p:cBhvr>
                                        <p:cTn id="112" dur="500"/>
                                        <p:tgtEl>
                                          <p:spTgt spid="47"/>
                                        </p:tgtEl>
                                      </p:cBhvr>
                                    </p:animEffect>
                                  </p:childTnLst>
                                </p:cTn>
                              </p:par>
                              <p:par>
                                <p:cTn id="113" presetID="22" presetClass="entr" presetSubtype="8" fill="hold" grpId="0" nodeType="withEffect">
                                  <p:stCondLst>
                                    <p:cond delay="0"/>
                                  </p:stCondLst>
                                  <p:childTnLst>
                                    <p:set>
                                      <p:cBhvr>
                                        <p:cTn id="114" dur="1" fill="hold">
                                          <p:stCondLst>
                                            <p:cond delay="0"/>
                                          </p:stCondLst>
                                        </p:cTn>
                                        <p:tgtEl>
                                          <p:spTgt spid="48"/>
                                        </p:tgtEl>
                                        <p:attrNameLst>
                                          <p:attrName>style.visibility</p:attrName>
                                        </p:attrNameLst>
                                      </p:cBhvr>
                                      <p:to>
                                        <p:strVal val="visible"/>
                                      </p:to>
                                    </p:set>
                                    <p:animEffect transition="in" filter="wipe(left)">
                                      <p:cBhvr>
                                        <p:cTn id="115" dur="500"/>
                                        <p:tgtEl>
                                          <p:spTgt spid="48"/>
                                        </p:tgtEl>
                                      </p:cBhvr>
                                    </p:animEffect>
                                  </p:childTnLst>
                                </p:cTn>
                              </p:par>
                              <p:par>
                                <p:cTn id="116" presetID="22" presetClass="entr" presetSubtype="8" fill="hold" grpId="0" nodeType="withEffect">
                                  <p:stCondLst>
                                    <p:cond delay="0"/>
                                  </p:stCondLst>
                                  <p:childTnLst>
                                    <p:set>
                                      <p:cBhvr>
                                        <p:cTn id="117" dur="1" fill="hold">
                                          <p:stCondLst>
                                            <p:cond delay="0"/>
                                          </p:stCondLst>
                                        </p:cTn>
                                        <p:tgtEl>
                                          <p:spTgt spid="49"/>
                                        </p:tgtEl>
                                        <p:attrNameLst>
                                          <p:attrName>style.visibility</p:attrName>
                                        </p:attrNameLst>
                                      </p:cBhvr>
                                      <p:to>
                                        <p:strVal val="visible"/>
                                      </p:to>
                                    </p:set>
                                    <p:animEffect transition="in" filter="wipe(left)">
                                      <p:cBhvr>
                                        <p:cTn id="118" dur="500"/>
                                        <p:tgtEl>
                                          <p:spTgt spid="49"/>
                                        </p:tgtEl>
                                      </p:cBhvr>
                                    </p:animEffect>
                                  </p:childTnLst>
                                </p:cTn>
                              </p:par>
                              <p:par>
                                <p:cTn id="119" presetID="22" presetClass="entr" presetSubtype="8" fill="hold" grpId="0" nodeType="withEffect">
                                  <p:stCondLst>
                                    <p:cond delay="0"/>
                                  </p:stCondLst>
                                  <p:childTnLst>
                                    <p:set>
                                      <p:cBhvr>
                                        <p:cTn id="120" dur="1" fill="hold">
                                          <p:stCondLst>
                                            <p:cond delay="0"/>
                                          </p:stCondLst>
                                        </p:cTn>
                                        <p:tgtEl>
                                          <p:spTgt spid="50"/>
                                        </p:tgtEl>
                                        <p:attrNameLst>
                                          <p:attrName>style.visibility</p:attrName>
                                        </p:attrNameLst>
                                      </p:cBhvr>
                                      <p:to>
                                        <p:strVal val="visible"/>
                                      </p:to>
                                    </p:set>
                                    <p:animEffect transition="in" filter="wipe(left)">
                                      <p:cBhvr>
                                        <p:cTn id="121" dur="500"/>
                                        <p:tgtEl>
                                          <p:spTgt spid="50"/>
                                        </p:tgtEl>
                                      </p:cBhvr>
                                    </p:animEffect>
                                  </p:childTnLst>
                                </p:cTn>
                              </p:par>
                              <p:par>
                                <p:cTn id="122" presetID="22" presetClass="entr" presetSubtype="8" fill="hold" grpId="0" nodeType="withEffect">
                                  <p:stCondLst>
                                    <p:cond delay="0"/>
                                  </p:stCondLst>
                                  <p:childTnLst>
                                    <p:set>
                                      <p:cBhvr>
                                        <p:cTn id="123" dur="1" fill="hold">
                                          <p:stCondLst>
                                            <p:cond delay="0"/>
                                          </p:stCondLst>
                                        </p:cTn>
                                        <p:tgtEl>
                                          <p:spTgt spid="51"/>
                                        </p:tgtEl>
                                        <p:attrNameLst>
                                          <p:attrName>style.visibility</p:attrName>
                                        </p:attrNameLst>
                                      </p:cBhvr>
                                      <p:to>
                                        <p:strVal val="visible"/>
                                      </p:to>
                                    </p:set>
                                    <p:animEffect transition="in" filter="wipe(left)">
                                      <p:cBhvr>
                                        <p:cTn id="124" dur="500"/>
                                        <p:tgtEl>
                                          <p:spTgt spid="51"/>
                                        </p:tgtEl>
                                      </p:cBhvr>
                                    </p:animEffect>
                                  </p:childTnLst>
                                </p:cTn>
                              </p:par>
                              <p:par>
                                <p:cTn id="125" presetID="22" presetClass="entr" presetSubtype="8" fill="hold" grpId="0" nodeType="withEffect">
                                  <p:stCondLst>
                                    <p:cond delay="0"/>
                                  </p:stCondLst>
                                  <p:childTnLst>
                                    <p:set>
                                      <p:cBhvr>
                                        <p:cTn id="126" dur="1" fill="hold">
                                          <p:stCondLst>
                                            <p:cond delay="0"/>
                                          </p:stCondLst>
                                        </p:cTn>
                                        <p:tgtEl>
                                          <p:spTgt spid="52"/>
                                        </p:tgtEl>
                                        <p:attrNameLst>
                                          <p:attrName>style.visibility</p:attrName>
                                        </p:attrNameLst>
                                      </p:cBhvr>
                                      <p:to>
                                        <p:strVal val="visible"/>
                                      </p:to>
                                    </p:set>
                                    <p:animEffect transition="in" filter="wipe(left)">
                                      <p:cBhvr>
                                        <p:cTn id="127" dur="500"/>
                                        <p:tgtEl>
                                          <p:spTgt spid="52"/>
                                        </p:tgtEl>
                                      </p:cBhvr>
                                    </p:animEffect>
                                  </p:childTnLst>
                                </p:cTn>
                              </p:par>
                              <p:par>
                                <p:cTn id="128" presetID="22" presetClass="entr" presetSubtype="8" fill="hold" grpId="0" nodeType="withEffect">
                                  <p:stCondLst>
                                    <p:cond delay="0"/>
                                  </p:stCondLst>
                                  <p:childTnLst>
                                    <p:set>
                                      <p:cBhvr>
                                        <p:cTn id="129" dur="1" fill="hold">
                                          <p:stCondLst>
                                            <p:cond delay="0"/>
                                          </p:stCondLst>
                                        </p:cTn>
                                        <p:tgtEl>
                                          <p:spTgt spid="53"/>
                                        </p:tgtEl>
                                        <p:attrNameLst>
                                          <p:attrName>style.visibility</p:attrName>
                                        </p:attrNameLst>
                                      </p:cBhvr>
                                      <p:to>
                                        <p:strVal val="visible"/>
                                      </p:to>
                                    </p:set>
                                    <p:animEffect transition="in" filter="wipe(left)">
                                      <p:cBhvr>
                                        <p:cTn id="130" dur="500"/>
                                        <p:tgtEl>
                                          <p:spTgt spid="53"/>
                                        </p:tgtEl>
                                      </p:cBhvr>
                                    </p:animEffect>
                                  </p:childTnLst>
                                </p:cTn>
                              </p:par>
                              <p:par>
                                <p:cTn id="131" presetID="22" presetClass="entr" presetSubtype="8" fill="hold" grpId="0" nodeType="withEffect">
                                  <p:stCondLst>
                                    <p:cond delay="0"/>
                                  </p:stCondLst>
                                  <p:childTnLst>
                                    <p:set>
                                      <p:cBhvr>
                                        <p:cTn id="132" dur="1" fill="hold">
                                          <p:stCondLst>
                                            <p:cond delay="0"/>
                                          </p:stCondLst>
                                        </p:cTn>
                                        <p:tgtEl>
                                          <p:spTgt spid="54"/>
                                        </p:tgtEl>
                                        <p:attrNameLst>
                                          <p:attrName>style.visibility</p:attrName>
                                        </p:attrNameLst>
                                      </p:cBhvr>
                                      <p:to>
                                        <p:strVal val="visible"/>
                                      </p:to>
                                    </p:set>
                                    <p:animEffect transition="in" filter="wipe(left)">
                                      <p:cBhvr>
                                        <p:cTn id="133" dur="500"/>
                                        <p:tgtEl>
                                          <p:spTgt spid="54"/>
                                        </p:tgtEl>
                                      </p:cBhvr>
                                    </p:animEffect>
                                  </p:childTnLst>
                                </p:cTn>
                              </p:par>
                              <p:par>
                                <p:cTn id="134" presetID="22" presetClass="entr" presetSubtype="8" fill="hold" grpId="0" nodeType="withEffect">
                                  <p:stCondLst>
                                    <p:cond delay="0"/>
                                  </p:stCondLst>
                                  <p:childTnLst>
                                    <p:set>
                                      <p:cBhvr>
                                        <p:cTn id="135" dur="1" fill="hold">
                                          <p:stCondLst>
                                            <p:cond delay="0"/>
                                          </p:stCondLst>
                                        </p:cTn>
                                        <p:tgtEl>
                                          <p:spTgt spid="55"/>
                                        </p:tgtEl>
                                        <p:attrNameLst>
                                          <p:attrName>style.visibility</p:attrName>
                                        </p:attrNameLst>
                                      </p:cBhvr>
                                      <p:to>
                                        <p:strVal val="visible"/>
                                      </p:to>
                                    </p:set>
                                    <p:animEffect transition="in" filter="wipe(left)">
                                      <p:cBhvr>
                                        <p:cTn id="136" dur="500"/>
                                        <p:tgtEl>
                                          <p:spTgt spid="55"/>
                                        </p:tgtEl>
                                      </p:cBhvr>
                                    </p:animEffect>
                                  </p:childTnLst>
                                </p:cTn>
                              </p:par>
                              <p:par>
                                <p:cTn id="137" presetID="22" presetClass="entr" presetSubtype="8" fill="hold" grpId="0" nodeType="withEffect">
                                  <p:stCondLst>
                                    <p:cond delay="0"/>
                                  </p:stCondLst>
                                  <p:childTnLst>
                                    <p:set>
                                      <p:cBhvr>
                                        <p:cTn id="138" dur="1" fill="hold">
                                          <p:stCondLst>
                                            <p:cond delay="0"/>
                                          </p:stCondLst>
                                        </p:cTn>
                                        <p:tgtEl>
                                          <p:spTgt spid="56"/>
                                        </p:tgtEl>
                                        <p:attrNameLst>
                                          <p:attrName>style.visibility</p:attrName>
                                        </p:attrNameLst>
                                      </p:cBhvr>
                                      <p:to>
                                        <p:strVal val="visible"/>
                                      </p:to>
                                    </p:set>
                                    <p:animEffect transition="in" filter="wipe(left)">
                                      <p:cBhvr>
                                        <p:cTn id="139" dur="500"/>
                                        <p:tgtEl>
                                          <p:spTgt spid="56"/>
                                        </p:tgtEl>
                                      </p:cBhvr>
                                    </p:animEffect>
                                  </p:childTnLst>
                                </p:cTn>
                              </p:par>
                              <p:par>
                                <p:cTn id="140" presetID="22" presetClass="entr" presetSubtype="8" fill="hold" grpId="0" nodeType="withEffect">
                                  <p:stCondLst>
                                    <p:cond delay="0"/>
                                  </p:stCondLst>
                                  <p:childTnLst>
                                    <p:set>
                                      <p:cBhvr>
                                        <p:cTn id="141" dur="1" fill="hold">
                                          <p:stCondLst>
                                            <p:cond delay="0"/>
                                          </p:stCondLst>
                                        </p:cTn>
                                        <p:tgtEl>
                                          <p:spTgt spid="57"/>
                                        </p:tgtEl>
                                        <p:attrNameLst>
                                          <p:attrName>style.visibility</p:attrName>
                                        </p:attrNameLst>
                                      </p:cBhvr>
                                      <p:to>
                                        <p:strVal val="visible"/>
                                      </p:to>
                                    </p:set>
                                    <p:animEffect transition="in" filter="wipe(left)">
                                      <p:cBhvr>
                                        <p:cTn id="142" dur="500"/>
                                        <p:tgtEl>
                                          <p:spTgt spid="57"/>
                                        </p:tgtEl>
                                      </p:cBhvr>
                                    </p:animEffect>
                                  </p:childTnLst>
                                </p:cTn>
                              </p:par>
                              <p:par>
                                <p:cTn id="143" presetID="22" presetClass="entr" presetSubtype="8" fill="hold" grpId="0" nodeType="withEffect">
                                  <p:stCondLst>
                                    <p:cond delay="0"/>
                                  </p:stCondLst>
                                  <p:childTnLst>
                                    <p:set>
                                      <p:cBhvr>
                                        <p:cTn id="144" dur="1" fill="hold">
                                          <p:stCondLst>
                                            <p:cond delay="0"/>
                                          </p:stCondLst>
                                        </p:cTn>
                                        <p:tgtEl>
                                          <p:spTgt spid="58"/>
                                        </p:tgtEl>
                                        <p:attrNameLst>
                                          <p:attrName>style.visibility</p:attrName>
                                        </p:attrNameLst>
                                      </p:cBhvr>
                                      <p:to>
                                        <p:strVal val="visible"/>
                                      </p:to>
                                    </p:set>
                                    <p:animEffect transition="in" filter="wipe(left)">
                                      <p:cBhvr>
                                        <p:cTn id="145" dur="500"/>
                                        <p:tgtEl>
                                          <p:spTgt spid="58"/>
                                        </p:tgtEl>
                                      </p:cBhvr>
                                    </p:animEffect>
                                  </p:childTnLst>
                                </p:cTn>
                              </p:par>
                              <p:par>
                                <p:cTn id="146" presetID="22" presetClass="entr" presetSubtype="8" fill="hold" grpId="0" nodeType="withEffect">
                                  <p:stCondLst>
                                    <p:cond delay="0"/>
                                  </p:stCondLst>
                                  <p:childTnLst>
                                    <p:set>
                                      <p:cBhvr>
                                        <p:cTn id="147" dur="1" fill="hold">
                                          <p:stCondLst>
                                            <p:cond delay="0"/>
                                          </p:stCondLst>
                                        </p:cTn>
                                        <p:tgtEl>
                                          <p:spTgt spid="59"/>
                                        </p:tgtEl>
                                        <p:attrNameLst>
                                          <p:attrName>style.visibility</p:attrName>
                                        </p:attrNameLst>
                                      </p:cBhvr>
                                      <p:to>
                                        <p:strVal val="visible"/>
                                      </p:to>
                                    </p:set>
                                    <p:animEffect transition="in" filter="wipe(left)">
                                      <p:cBhvr>
                                        <p:cTn id="148" dur="500"/>
                                        <p:tgtEl>
                                          <p:spTgt spid="59"/>
                                        </p:tgtEl>
                                      </p:cBhvr>
                                    </p:animEffect>
                                  </p:childTnLst>
                                </p:cTn>
                              </p:par>
                              <p:par>
                                <p:cTn id="149" presetID="22" presetClass="entr" presetSubtype="8" fill="hold" grpId="0" nodeType="withEffect">
                                  <p:stCondLst>
                                    <p:cond delay="0"/>
                                  </p:stCondLst>
                                  <p:childTnLst>
                                    <p:set>
                                      <p:cBhvr>
                                        <p:cTn id="150" dur="1" fill="hold">
                                          <p:stCondLst>
                                            <p:cond delay="0"/>
                                          </p:stCondLst>
                                        </p:cTn>
                                        <p:tgtEl>
                                          <p:spTgt spid="60"/>
                                        </p:tgtEl>
                                        <p:attrNameLst>
                                          <p:attrName>style.visibility</p:attrName>
                                        </p:attrNameLst>
                                      </p:cBhvr>
                                      <p:to>
                                        <p:strVal val="visible"/>
                                      </p:to>
                                    </p:set>
                                    <p:animEffect transition="in" filter="wipe(left)">
                                      <p:cBhvr>
                                        <p:cTn id="151" dur="500"/>
                                        <p:tgtEl>
                                          <p:spTgt spid="60"/>
                                        </p:tgtEl>
                                      </p:cBhvr>
                                    </p:animEffect>
                                  </p:childTnLst>
                                </p:cTn>
                              </p:par>
                              <p:par>
                                <p:cTn id="152" presetID="22" presetClass="entr" presetSubtype="8" fill="hold" grpId="0" nodeType="withEffect">
                                  <p:stCondLst>
                                    <p:cond delay="0"/>
                                  </p:stCondLst>
                                  <p:childTnLst>
                                    <p:set>
                                      <p:cBhvr>
                                        <p:cTn id="153" dur="1" fill="hold">
                                          <p:stCondLst>
                                            <p:cond delay="0"/>
                                          </p:stCondLst>
                                        </p:cTn>
                                        <p:tgtEl>
                                          <p:spTgt spid="61"/>
                                        </p:tgtEl>
                                        <p:attrNameLst>
                                          <p:attrName>style.visibility</p:attrName>
                                        </p:attrNameLst>
                                      </p:cBhvr>
                                      <p:to>
                                        <p:strVal val="visible"/>
                                      </p:to>
                                    </p:set>
                                    <p:animEffect transition="in" filter="wipe(left)">
                                      <p:cBhvr>
                                        <p:cTn id="154"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P spid="30" grpId="0" animBg="1"/>
      <p:bldP spid="7" grpId="0" animBg="1"/>
      <p:bldP spid="8" grpId="0" animBg="1"/>
      <p:bldP spid="11" grpId="0" animBg="1"/>
      <p:bldP spid="12" grpId="0" animBg="1"/>
      <p:bldP spid="15" grpId="0" animBg="1"/>
      <p:bldP spid="16" grpId="0" animBg="1"/>
      <p:bldP spid="19" grpId="0" animBg="1"/>
      <p:bldP spid="20" grpId="0" animBg="1"/>
      <p:bldP spid="23" grpId="0" animBg="1"/>
      <p:bldP spid="24" grpId="0" animBg="1"/>
      <p:bldP spid="33" grpId="0"/>
      <p:bldP spid="34" grpId="0"/>
      <p:bldP spid="35" grpId="0"/>
      <p:bldP spid="36" grpId="0"/>
      <p:bldP spid="37" grpId="0"/>
      <p:bldP spid="38" grpId="0"/>
      <p:bldP spid="39" grpId="0"/>
      <p:bldP spid="40" grpId="0"/>
      <p:bldP spid="41" grpId="0"/>
      <p:bldP spid="42" grpId="0"/>
      <p:bldP spid="47" grpId="0" animBg="1"/>
      <p:bldP spid="48" grpId="0" animBg="1"/>
      <p:bldP spid="49" grpId="0" animBg="1"/>
      <p:bldP spid="50" grpId="0" animBg="1"/>
      <p:bldP spid="51" grpId="0" animBg="1"/>
      <p:bldP spid="52" grpId="0"/>
      <p:bldP spid="53" grpId="0"/>
      <p:bldP spid="54" grpId="0"/>
      <p:bldP spid="55" grpId="0"/>
      <p:bldP spid="56" grpId="0"/>
      <p:bldP spid="57" grpId="0"/>
      <p:bldP spid="58" grpId="0"/>
      <p:bldP spid="59" grpId="0"/>
      <p:bldP spid="60" grpId="0"/>
      <p:bldP spid="6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499" name="Shape 54499"/>
          <p:cNvSpPr/>
          <p:nvPr/>
        </p:nvSpPr>
        <p:spPr>
          <a:xfrm>
            <a:off x="10185873" y="1183153"/>
            <a:ext cx="518635" cy="519273"/>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584" y="21600"/>
                </a:lnTo>
                <a:lnTo>
                  <a:pt x="0" y="1071"/>
                </a:lnTo>
                <a:close/>
              </a:path>
            </a:pathLst>
          </a:custGeom>
          <a:solidFill>
            <a:schemeClr val="bg1">
              <a:lumMod val="65000"/>
            </a:schemeClr>
          </a:solidFill>
          <a:ln w="12700" cap="flat">
            <a:noFill/>
            <a:miter lim="400000"/>
          </a:ln>
          <a:effectLst/>
        </p:spPr>
        <p:txBody>
          <a:bodyPr wrap="square" lIns="0" tIns="0" rIns="0" bIns="0" numCol="1" anchor="t">
            <a:noAutofit/>
          </a:bodyPr>
          <a:lstStyle/>
          <a:p>
            <a:endParaRPr sz="2400">
              <a:cs typeface="+mn-ea"/>
              <a:sym typeface="+mn-lt"/>
            </a:endParaRPr>
          </a:p>
        </p:txBody>
      </p:sp>
      <p:sp>
        <p:nvSpPr>
          <p:cNvPr id="54500" name="Shape 54500"/>
          <p:cNvSpPr/>
          <p:nvPr/>
        </p:nvSpPr>
        <p:spPr>
          <a:xfrm>
            <a:off x="1524000" y="1346643"/>
            <a:ext cx="9047669" cy="4464571"/>
          </a:xfrm>
          <a:custGeom>
            <a:avLst/>
            <a:gdLst/>
            <a:ahLst/>
            <a:cxnLst>
              <a:cxn ang="0">
                <a:pos x="wd2" y="hd2"/>
              </a:cxn>
              <a:cxn ang="5400000">
                <a:pos x="wd2" y="hd2"/>
              </a:cxn>
              <a:cxn ang="10800000">
                <a:pos x="wd2" y="hd2"/>
              </a:cxn>
              <a:cxn ang="16200000">
                <a:pos x="wd2" y="hd2"/>
              </a:cxn>
            </a:cxnLst>
            <a:rect l="0" t="0" r="r" b="b"/>
            <a:pathLst>
              <a:path w="21600" h="21600" extrusionOk="0">
                <a:moveTo>
                  <a:pt x="0" y="19947"/>
                </a:moveTo>
                <a:cubicBezTo>
                  <a:pt x="3554" y="19670"/>
                  <a:pt x="7053" y="18068"/>
                  <a:pt x="10321" y="15221"/>
                </a:cubicBezTo>
                <a:cubicBezTo>
                  <a:pt x="14352" y="11710"/>
                  <a:pt x="17924" y="6412"/>
                  <a:pt x="21005" y="96"/>
                </a:cubicBezTo>
                <a:cubicBezTo>
                  <a:pt x="21020" y="64"/>
                  <a:pt x="21036" y="32"/>
                  <a:pt x="21052" y="0"/>
                </a:cubicBezTo>
                <a:lnTo>
                  <a:pt x="21600" y="1086"/>
                </a:lnTo>
                <a:cubicBezTo>
                  <a:pt x="19884" y="4929"/>
                  <a:pt x="17939" y="8307"/>
                  <a:pt x="15813" y="11147"/>
                </a:cubicBezTo>
                <a:cubicBezTo>
                  <a:pt x="14087" y="13452"/>
                  <a:pt x="12246" y="15397"/>
                  <a:pt x="10321" y="16970"/>
                </a:cubicBezTo>
                <a:cubicBezTo>
                  <a:pt x="7031" y="19660"/>
                  <a:pt x="3543" y="21225"/>
                  <a:pt x="0" y="21600"/>
                </a:cubicBezTo>
                <a:lnTo>
                  <a:pt x="0" y="19947"/>
                </a:lnTo>
                <a:close/>
              </a:path>
            </a:pathLst>
          </a:custGeom>
          <a:solidFill>
            <a:schemeClr val="bg1">
              <a:lumMod val="65000"/>
            </a:schemeClr>
          </a:solidFill>
          <a:ln w="12700" cap="flat">
            <a:noFill/>
            <a:miter lim="400000"/>
          </a:ln>
          <a:effectLst/>
        </p:spPr>
        <p:txBody>
          <a:bodyPr wrap="square" lIns="0" tIns="0" rIns="0" bIns="0" numCol="1" anchor="t">
            <a:noAutofit/>
          </a:bodyPr>
          <a:lstStyle/>
          <a:p>
            <a:endParaRPr sz="2400">
              <a:cs typeface="+mn-ea"/>
              <a:sym typeface="+mn-lt"/>
            </a:endParaRPr>
          </a:p>
        </p:txBody>
      </p:sp>
      <p:grpSp>
        <p:nvGrpSpPr>
          <p:cNvPr id="54514" name="Group 54514"/>
          <p:cNvGrpSpPr/>
          <p:nvPr/>
        </p:nvGrpSpPr>
        <p:grpSpPr>
          <a:xfrm>
            <a:off x="2517532" y="2246509"/>
            <a:ext cx="7058141" cy="3636263"/>
            <a:chOff x="0" y="0"/>
            <a:chExt cx="9021927" cy="4647975"/>
          </a:xfrm>
        </p:grpSpPr>
        <p:grpSp>
          <p:nvGrpSpPr>
            <p:cNvPr id="54504" name="Group 54504"/>
            <p:cNvGrpSpPr/>
            <p:nvPr/>
          </p:nvGrpSpPr>
          <p:grpSpPr>
            <a:xfrm>
              <a:off x="5375162" y="1822090"/>
              <a:ext cx="1016073" cy="1016073"/>
              <a:chOff x="0" y="0"/>
              <a:chExt cx="1016072" cy="1016072"/>
            </a:xfrm>
          </p:grpSpPr>
          <p:sp>
            <p:nvSpPr>
              <p:cNvPr id="54502" name="Shape 54502"/>
              <p:cNvSpPr/>
              <p:nvPr/>
            </p:nvSpPr>
            <p:spPr>
              <a:xfrm>
                <a:off x="0" y="0"/>
                <a:ext cx="1016073" cy="1016073"/>
              </a:xfrm>
              <a:prstGeom prst="ellipse">
                <a:avLst/>
              </a:prstGeom>
              <a:solidFill>
                <a:srgbClr val="A2B932"/>
              </a:solidFill>
              <a:ln w="12700" cap="flat">
                <a:noFill/>
                <a:miter lim="400000"/>
              </a:ln>
              <a:effectLst/>
            </p:spPr>
            <p:txBody>
              <a:bodyPr wrap="square" lIns="0" tIns="0" rIns="0" bIns="0" numCol="1" anchor="t">
                <a:noAutofit/>
              </a:bodyPr>
              <a:lstStyle/>
              <a:p>
                <a:endParaRPr sz="2400">
                  <a:cs typeface="+mn-ea"/>
                  <a:sym typeface="+mn-lt"/>
                </a:endParaRPr>
              </a:p>
            </p:txBody>
          </p:sp>
          <p:sp>
            <p:nvSpPr>
              <p:cNvPr id="54503" name="Shape 54503"/>
              <p:cNvSpPr/>
              <p:nvPr/>
            </p:nvSpPr>
            <p:spPr>
              <a:xfrm>
                <a:off x="285894" y="285894"/>
                <a:ext cx="444284" cy="444284"/>
              </a:xfrm>
              <a:custGeom>
                <a:avLst/>
                <a:gdLst/>
                <a:ahLst/>
                <a:cxnLst>
                  <a:cxn ang="0">
                    <a:pos x="wd2" y="hd2"/>
                  </a:cxn>
                  <a:cxn ang="5400000">
                    <a:pos x="wd2" y="hd2"/>
                  </a:cxn>
                  <a:cxn ang="10800000">
                    <a:pos x="wd2" y="hd2"/>
                  </a:cxn>
                  <a:cxn ang="16200000">
                    <a:pos x="wd2" y="hd2"/>
                  </a:cxn>
                </a:cxnLst>
                <a:rect l="0" t="0" r="r" b="b"/>
                <a:pathLst>
                  <a:path w="21600" h="21600" extrusionOk="0">
                    <a:moveTo>
                      <a:pt x="10800" y="14657"/>
                    </a:moveTo>
                    <a:cubicBezTo>
                      <a:pt x="8670" y="14657"/>
                      <a:pt x="6943" y="12930"/>
                      <a:pt x="6943" y="10800"/>
                    </a:cubicBezTo>
                    <a:cubicBezTo>
                      <a:pt x="6943" y="8670"/>
                      <a:pt x="8670" y="6943"/>
                      <a:pt x="10800" y="6943"/>
                    </a:cubicBezTo>
                    <a:cubicBezTo>
                      <a:pt x="12930" y="6943"/>
                      <a:pt x="14657" y="8670"/>
                      <a:pt x="14657" y="10800"/>
                    </a:cubicBezTo>
                    <a:cubicBezTo>
                      <a:pt x="14657" y="12930"/>
                      <a:pt x="12930" y="14657"/>
                      <a:pt x="10800" y="14657"/>
                    </a:cubicBezTo>
                    <a:close/>
                    <a:moveTo>
                      <a:pt x="20016" y="9930"/>
                    </a:moveTo>
                    <a:cubicBezTo>
                      <a:pt x="21001" y="9522"/>
                      <a:pt x="21600" y="9257"/>
                      <a:pt x="21600" y="9257"/>
                    </a:cubicBezTo>
                    <a:lnTo>
                      <a:pt x="20829" y="6171"/>
                    </a:lnTo>
                    <a:cubicBezTo>
                      <a:pt x="20829" y="6171"/>
                      <a:pt x="20119" y="6283"/>
                      <a:pt x="18990" y="6492"/>
                    </a:cubicBezTo>
                    <a:cubicBezTo>
                      <a:pt x="18430" y="5424"/>
                      <a:pt x="17677" y="4501"/>
                      <a:pt x="16789" y="3749"/>
                    </a:cubicBezTo>
                    <a:cubicBezTo>
                      <a:pt x="17377" y="2418"/>
                      <a:pt x="17743" y="1543"/>
                      <a:pt x="17743" y="1543"/>
                    </a:cubicBezTo>
                    <a:lnTo>
                      <a:pt x="14657" y="0"/>
                    </a:lnTo>
                    <a:cubicBezTo>
                      <a:pt x="14657" y="0"/>
                      <a:pt x="14156" y="750"/>
                      <a:pt x="13405" y="1922"/>
                    </a:cubicBezTo>
                    <a:cubicBezTo>
                      <a:pt x="12297" y="1595"/>
                      <a:pt x="11120" y="1470"/>
                      <a:pt x="9929" y="1584"/>
                    </a:cubicBezTo>
                    <a:cubicBezTo>
                      <a:pt x="9522" y="599"/>
                      <a:pt x="9257" y="0"/>
                      <a:pt x="9257" y="0"/>
                    </a:cubicBezTo>
                    <a:lnTo>
                      <a:pt x="6171" y="771"/>
                    </a:lnTo>
                    <a:cubicBezTo>
                      <a:pt x="6171" y="771"/>
                      <a:pt x="6283" y="1481"/>
                      <a:pt x="6492" y="2610"/>
                    </a:cubicBezTo>
                    <a:cubicBezTo>
                      <a:pt x="5420" y="3172"/>
                      <a:pt x="4494" y="3929"/>
                      <a:pt x="3740" y="4821"/>
                    </a:cubicBezTo>
                    <a:cubicBezTo>
                      <a:pt x="2414" y="4227"/>
                      <a:pt x="1543" y="3857"/>
                      <a:pt x="1543" y="3857"/>
                    </a:cubicBezTo>
                    <a:lnTo>
                      <a:pt x="0" y="6943"/>
                    </a:lnTo>
                    <a:cubicBezTo>
                      <a:pt x="0" y="6943"/>
                      <a:pt x="748" y="7450"/>
                      <a:pt x="1919" y="8207"/>
                    </a:cubicBezTo>
                    <a:cubicBezTo>
                      <a:pt x="1595" y="9313"/>
                      <a:pt x="1471" y="10485"/>
                      <a:pt x="1584" y="11672"/>
                    </a:cubicBezTo>
                    <a:cubicBezTo>
                      <a:pt x="599" y="12078"/>
                      <a:pt x="0" y="12343"/>
                      <a:pt x="0" y="12343"/>
                    </a:cubicBezTo>
                    <a:lnTo>
                      <a:pt x="771" y="15429"/>
                    </a:lnTo>
                    <a:cubicBezTo>
                      <a:pt x="771" y="15429"/>
                      <a:pt x="1480" y="15317"/>
                      <a:pt x="2609" y="15107"/>
                    </a:cubicBezTo>
                    <a:cubicBezTo>
                      <a:pt x="3172" y="16179"/>
                      <a:pt x="3928" y="17106"/>
                      <a:pt x="4820" y="17860"/>
                    </a:cubicBezTo>
                    <a:cubicBezTo>
                      <a:pt x="4227" y="19186"/>
                      <a:pt x="3857" y="20057"/>
                      <a:pt x="3857" y="20057"/>
                    </a:cubicBezTo>
                    <a:lnTo>
                      <a:pt x="6943" y="21600"/>
                    </a:lnTo>
                    <a:cubicBezTo>
                      <a:pt x="6943" y="21600"/>
                      <a:pt x="7449" y="20852"/>
                      <a:pt x="8206" y="19681"/>
                    </a:cubicBezTo>
                    <a:cubicBezTo>
                      <a:pt x="9312" y="20005"/>
                      <a:pt x="10485" y="20129"/>
                      <a:pt x="11672" y="20016"/>
                    </a:cubicBezTo>
                    <a:cubicBezTo>
                      <a:pt x="12078" y="21001"/>
                      <a:pt x="12343" y="21600"/>
                      <a:pt x="12343" y="21600"/>
                    </a:cubicBezTo>
                    <a:lnTo>
                      <a:pt x="15429" y="20829"/>
                    </a:lnTo>
                    <a:cubicBezTo>
                      <a:pt x="15429" y="20829"/>
                      <a:pt x="15317" y="20120"/>
                      <a:pt x="15107" y="18991"/>
                    </a:cubicBezTo>
                    <a:cubicBezTo>
                      <a:pt x="16176" y="18431"/>
                      <a:pt x="17099" y="17676"/>
                      <a:pt x="17852" y="16788"/>
                    </a:cubicBezTo>
                    <a:cubicBezTo>
                      <a:pt x="19183" y="17377"/>
                      <a:pt x="20057" y="17743"/>
                      <a:pt x="20057" y="17743"/>
                    </a:cubicBezTo>
                    <a:lnTo>
                      <a:pt x="21600" y="14657"/>
                    </a:lnTo>
                    <a:cubicBezTo>
                      <a:pt x="21600" y="14657"/>
                      <a:pt x="20851" y="14156"/>
                      <a:pt x="19678" y="13405"/>
                    </a:cubicBezTo>
                    <a:cubicBezTo>
                      <a:pt x="20005" y="12296"/>
                      <a:pt x="20130" y="11120"/>
                      <a:pt x="20016" y="9930"/>
                    </a:cubicBezTo>
                    <a:close/>
                  </a:path>
                </a:pathLst>
              </a:custGeom>
              <a:solidFill>
                <a:srgbClr val="FFFFFF"/>
              </a:solidFill>
              <a:ln w="12700" cap="flat">
                <a:noFill/>
                <a:miter lim="400000"/>
              </a:ln>
              <a:effectLst/>
            </p:spPr>
            <p:txBody>
              <a:bodyPr wrap="square" lIns="26789" tIns="26789" rIns="26789" bIns="26789" numCol="1" anchor="ctr">
                <a:noAutofit/>
              </a:bodyPr>
              <a:lstStyle/>
              <a:p>
                <a:endParaRPr sz="2400">
                  <a:cs typeface="+mn-ea"/>
                  <a:sym typeface="+mn-lt"/>
                </a:endParaRPr>
              </a:p>
            </p:txBody>
          </p:sp>
        </p:grpSp>
        <p:grpSp>
          <p:nvGrpSpPr>
            <p:cNvPr id="54507" name="Group 54507"/>
            <p:cNvGrpSpPr/>
            <p:nvPr/>
          </p:nvGrpSpPr>
          <p:grpSpPr>
            <a:xfrm>
              <a:off x="8005855" y="0"/>
              <a:ext cx="1016073" cy="1016073"/>
              <a:chOff x="0" y="0"/>
              <a:chExt cx="1016072" cy="1016072"/>
            </a:xfrm>
          </p:grpSpPr>
          <p:sp>
            <p:nvSpPr>
              <p:cNvPr id="54505" name="Shape 54505"/>
              <p:cNvSpPr/>
              <p:nvPr/>
            </p:nvSpPr>
            <p:spPr>
              <a:xfrm>
                <a:off x="0" y="0"/>
                <a:ext cx="1016073" cy="1016073"/>
              </a:xfrm>
              <a:prstGeom prst="ellipse">
                <a:avLst/>
              </a:prstGeom>
              <a:solidFill>
                <a:srgbClr val="4C6062"/>
              </a:solidFill>
              <a:ln w="12700" cap="flat">
                <a:noFill/>
                <a:miter lim="400000"/>
              </a:ln>
              <a:effectLst/>
            </p:spPr>
            <p:txBody>
              <a:bodyPr wrap="square" lIns="0" tIns="0" rIns="0" bIns="0" numCol="1" anchor="t">
                <a:noAutofit/>
              </a:bodyPr>
              <a:lstStyle/>
              <a:p>
                <a:endParaRPr sz="2400">
                  <a:cs typeface="+mn-ea"/>
                  <a:sym typeface="+mn-lt"/>
                </a:endParaRPr>
              </a:p>
            </p:txBody>
          </p:sp>
          <p:sp>
            <p:nvSpPr>
              <p:cNvPr id="54506" name="Shape 54506"/>
              <p:cNvSpPr/>
              <p:nvPr/>
            </p:nvSpPr>
            <p:spPr>
              <a:xfrm>
                <a:off x="273496" y="333908"/>
                <a:ext cx="469080" cy="348257"/>
              </a:xfrm>
              <a:custGeom>
                <a:avLst/>
                <a:gdLst/>
                <a:ahLst/>
                <a:cxnLst>
                  <a:cxn ang="0">
                    <a:pos x="wd2" y="hd2"/>
                  </a:cxn>
                  <a:cxn ang="5400000">
                    <a:pos x="wd2" y="hd2"/>
                  </a:cxn>
                  <a:cxn ang="10800000">
                    <a:pos x="wd2" y="hd2"/>
                  </a:cxn>
                  <a:cxn ang="16200000">
                    <a:pos x="wd2" y="hd2"/>
                  </a:cxn>
                </a:cxnLst>
                <a:rect l="0" t="0" r="r" b="b"/>
                <a:pathLst>
                  <a:path w="21600" h="21600" extrusionOk="0">
                    <a:moveTo>
                      <a:pt x="20085" y="8532"/>
                    </a:moveTo>
                    <a:lnTo>
                      <a:pt x="17798" y="8532"/>
                    </a:lnTo>
                    <a:lnTo>
                      <a:pt x="17798" y="12676"/>
                    </a:lnTo>
                    <a:cubicBezTo>
                      <a:pt x="17798" y="14711"/>
                      <a:pt x="16603" y="16373"/>
                      <a:pt x="15079" y="16373"/>
                    </a:cubicBezTo>
                    <a:lnTo>
                      <a:pt x="9158" y="16373"/>
                    </a:lnTo>
                    <a:lnTo>
                      <a:pt x="9158" y="17810"/>
                    </a:lnTo>
                    <a:cubicBezTo>
                      <a:pt x="9158" y="18927"/>
                      <a:pt x="9837" y="19832"/>
                      <a:pt x="10673" y="19832"/>
                    </a:cubicBezTo>
                    <a:lnTo>
                      <a:pt x="16728" y="19832"/>
                    </a:lnTo>
                    <a:lnTo>
                      <a:pt x="19181" y="21600"/>
                    </a:lnTo>
                    <a:lnTo>
                      <a:pt x="19181" y="19832"/>
                    </a:lnTo>
                    <a:lnTo>
                      <a:pt x="20085" y="19832"/>
                    </a:lnTo>
                    <a:cubicBezTo>
                      <a:pt x="20922" y="19832"/>
                      <a:pt x="21600" y="18927"/>
                      <a:pt x="21600" y="17810"/>
                    </a:cubicBezTo>
                    <a:lnTo>
                      <a:pt x="21600" y="10554"/>
                    </a:lnTo>
                    <a:cubicBezTo>
                      <a:pt x="21600" y="9438"/>
                      <a:pt x="20922" y="8532"/>
                      <a:pt x="20085" y="8532"/>
                    </a:cubicBezTo>
                    <a:close/>
                    <a:moveTo>
                      <a:pt x="6912" y="15450"/>
                    </a:moveTo>
                    <a:lnTo>
                      <a:pt x="6689" y="15450"/>
                    </a:lnTo>
                    <a:lnTo>
                      <a:pt x="2592" y="18372"/>
                    </a:lnTo>
                    <a:lnTo>
                      <a:pt x="2592" y="15450"/>
                    </a:lnTo>
                    <a:lnTo>
                      <a:pt x="2074" y="15450"/>
                    </a:lnTo>
                    <a:cubicBezTo>
                      <a:pt x="928" y="15450"/>
                      <a:pt x="0" y="14211"/>
                      <a:pt x="0" y="12683"/>
                    </a:cubicBezTo>
                    <a:lnTo>
                      <a:pt x="0" y="2767"/>
                    </a:lnTo>
                    <a:cubicBezTo>
                      <a:pt x="0" y="1239"/>
                      <a:pt x="928" y="0"/>
                      <a:pt x="2074" y="0"/>
                    </a:cubicBezTo>
                    <a:lnTo>
                      <a:pt x="15034" y="0"/>
                    </a:lnTo>
                    <a:cubicBezTo>
                      <a:pt x="16179" y="0"/>
                      <a:pt x="17107" y="1239"/>
                      <a:pt x="17107" y="2767"/>
                    </a:cubicBezTo>
                    <a:lnTo>
                      <a:pt x="17107" y="4381"/>
                    </a:lnTo>
                    <a:lnTo>
                      <a:pt x="17107" y="8532"/>
                    </a:lnTo>
                    <a:lnTo>
                      <a:pt x="17107" y="12676"/>
                    </a:lnTo>
                    <a:cubicBezTo>
                      <a:pt x="17107" y="14205"/>
                      <a:pt x="16224" y="15450"/>
                      <a:pt x="15079" y="15450"/>
                    </a:cubicBezTo>
                    <a:lnTo>
                      <a:pt x="9158" y="15450"/>
                    </a:lnTo>
                    <a:cubicBezTo>
                      <a:pt x="9158" y="15450"/>
                      <a:pt x="6912" y="15450"/>
                      <a:pt x="6912" y="15450"/>
                    </a:cubicBezTo>
                    <a:close/>
                  </a:path>
                </a:pathLst>
              </a:custGeom>
              <a:solidFill>
                <a:srgbClr val="FFFFFF"/>
              </a:solidFill>
              <a:ln w="12700" cap="flat">
                <a:noFill/>
                <a:miter lim="400000"/>
              </a:ln>
              <a:effectLst/>
            </p:spPr>
            <p:txBody>
              <a:bodyPr wrap="square" lIns="0" tIns="0" rIns="0" bIns="0" numCol="1" anchor="ctr">
                <a:noAutofit/>
              </a:bodyPr>
              <a:lstStyle/>
              <a:p>
                <a:endParaRPr sz="2400">
                  <a:cs typeface="+mn-ea"/>
                  <a:sym typeface="+mn-lt"/>
                </a:endParaRPr>
              </a:p>
            </p:txBody>
          </p:sp>
        </p:grpSp>
        <p:grpSp>
          <p:nvGrpSpPr>
            <p:cNvPr id="54510" name="Group 54510"/>
            <p:cNvGrpSpPr/>
            <p:nvPr/>
          </p:nvGrpSpPr>
          <p:grpSpPr>
            <a:xfrm>
              <a:off x="0" y="3631903"/>
              <a:ext cx="1016073" cy="1016073"/>
              <a:chOff x="0" y="0"/>
              <a:chExt cx="1016072" cy="1016072"/>
            </a:xfrm>
          </p:grpSpPr>
          <p:sp>
            <p:nvSpPr>
              <p:cNvPr id="54508" name="Shape 54508"/>
              <p:cNvSpPr/>
              <p:nvPr/>
            </p:nvSpPr>
            <p:spPr>
              <a:xfrm>
                <a:off x="0" y="0"/>
                <a:ext cx="1016073" cy="1016073"/>
              </a:xfrm>
              <a:prstGeom prst="ellipse">
                <a:avLst/>
              </a:prstGeom>
              <a:solidFill>
                <a:srgbClr val="F83003"/>
              </a:solidFill>
              <a:ln w="12700" cap="flat">
                <a:noFill/>
                <a:miter lim="400000"/>
              </a:ln>
              <a:effectLst/>
            </p:spPr>
            <p:txBody>
              <a:bodyPr wrap="square" lIns="0" tIns="0" rIns="0" bIns="0" numCol="1" anchor="t">
                <a:noAutofit/>
              </a:bodyPr>
              <a:lstStyle/>
              <a:p>
                <a:endParaRPr sz="2400">
                  <a:cs typeface="+mn-ea"/>
                  <a:sym typeface="+mn-lt"/>
                </a:endParaRPr>
              </a:p>
            </p:txBody>
          </p:sp>
          <p:sp>
            <p:nvSpPr>
              <p:cNvPr id="54509" name="Shape 54509"/>
              <p:cNvSpPr/>
              <p:nvPr/>
            </p:nvSpPr>
            <p:spPr>
              <a:xfrm>
                <a:off x="287583" y="311006"/>
                <a:ext cx="440906" cy="394060"/>
              </a:xfrm>
              <a:custGeom>
                <a:avLst/>
                <a:gdLst/>
                <a:ahLst/>
                <a:cxnLst>
                  <a:cxn ang="0">
                    <a:pos x="wd2" y="hd2"/>
                  </a:cxn>
                  <a:cxn ang="5400000">
                    <a:pos x="wd2" y="hd2"/>
                  </a:cxn>
                  <a:cxn ang="10800000">
                    <a:pos x="wd2" y="hd2"/>
                  </a:cxn>
                  <a:cxn ang="16200000">
                    <a:pos x="wd2" y="hd2"/>
                  </a:cxn>
                </a:cxnLst>
                <a:rect l="0" t="0" r="r" b="b"/>
                <a:pathLst>
                  <a:path w="21600" h="21484" extrusionOk="0">
                    <a:moveTo>
                      <a:pt x="19415" y="16649"/>
                    </a:moveTo>
                    <a:cubicBezTo>
                      <a:pt x="20161" y="16995"/>
                      <a:pt x="20794" y="17015"/>
                      <a:pt x="20797" y="18016"/>
                    </a:cubicBezTo>
                    <a:lnTo>
                      <a:pt x="21600" y="21484"/>
                    </a:lnTo>
                    <a:lnTo>
                      <a:pt x="0" y="21484"/>
                    </a:lnTo>
                    <a:cubicBezTo>
                      <a:pt x="91" y="20771"/>
                      <a:pt x="349" y="19060"/>
                      <a:pt x="573" y="18136"/>
                    </a:cubicBezTo>
                    <a:cubicBezTo>
                      <a:pt x="679" y="17700"/>
                      <a:pt x="1212" y="16975"/>
                      <a:pt x="2036" y="16624"/>
                    </a:cubicBezTo>
                    <a:cubicBezTo>
                      <a:pt x="4050" y="15766"/>
                      <a:pt x="6877" y="14370"/>
                      <a:pt x="7251" y="13724"/>
                    </a:cubicBezTo>
                    <a:cubicBezTo>
                      <a:pt x="7484" y="13323"/>
                      <a:pt x="7579" y="13743"/>
                      <a:pt x="7681" y="13421"/>
                    </a:cubicBezTo>
                    <a:cubicBezTo>
                      <a:pt x="7916" y="12679"/>
                      <a:pt x="7968" y="11587"/>
                      <a:pt x="7968" y="11587"/>
                    </a:cubicBezTo>
                    <a:cubicBezTo>
                      <a:pt x="7848" y="11494"/>
                      <a:pt x="7572" y="10786"/>
                      <a:pt x="7434" y="10117"/>
                    </a:cubicBezTo>
                    <a:cubicBezTo>
                      <a:pt x="7387" y="9891"/>
                      <a:pt x="7082" y="9884"/>
                      <a:pt x="6846" y="8995"/>
                    </a:cubicBezTo>
                    <a:cubicBezTo>
                      <a:pt x="6653" y="8263"/>
                      <a:pt x="6425" y="7272"/>
                      <a:pt x="6518" y="6932"/>
                    </a:cubicBezTo>
                    <a:cubicBezTo>
                      <a:pt x="6566" y="6758"/>
                      <a:pt x="6695" y="6822"/>
                      <a:pt x="6716" y="6831"/>
                    </a:cubicBezTo>
                    <a:cubicBezTo>
                      <a:pt x="6697" y="6706"/>
                      <a:pt x="6673" y="6705"/>
                      <a:pt x="6649" y="6531"/>
                    </a:cubicBezTo>
                    <a:cubicBezTo>
                      <a:pt x="6603" y="6199"/>
                      <a:pt x="6428" y="5653"/>
                      <a:pt x="6414" y="5330"/>
                    </a:cubicBezTo>
                    <a:cubicBezTo>
                      <a:pt x="6302" y="2941"/>
                      <a:pt x="6814" y="1517"/>
                      <a:pt x="7802" y="834"/>
                    </a:cubicBezTo>
                    <a:cubicBezTo>
                      <a:pt x="8064" y="653"/>
                      <a:pt x="9136" y="145"/>
                      <a:pt x="9462" y="64"/>
                    </a:cubicBezTo>
                    <a:cubicBezTo>
                      <a:pt x="10187" y="-116"/>
                      <a:pt x="11659" y="109"/>
                      <a:pt x="12338" y="443"/>
                    </a:cubicBezTo>
                    <a:cubicBezTo>
                      <a:pt x="14203" y="1346"/>
                      <a:pt x="14766" y="2285"/>
                      <a:pt x="14624" y="5330"/>
                    </a:cubicBezTo>
                    <a:cubicBezTo>
                      <a:pt x="14599" y="5877"/>
                      <a:pt x="14486" y="6618"/>
                      <a:pt x="14433" y="6945"/>
                    </a:cubicBezTo>
                    <a:cubicBezTo>
                      <a:pt x="14521" y="6860"/>
                      <a:pt x="14606" y="6807"/>
                      <a:pt x="14679" y="6813"/>
                    </a:cubicBezTo>
                    <a:cubicBezTo>
                      <a:pt x="14982" y="6833"/>
                      <a:pt x="14696" y="8105"/>
                      <a:pt x="14460" y="8995"/>
                    </a:cubicBezTo>
                    <a:cubicBezTo>
                      <a:pt x="14225" y="9884"/>
                      <a:pt x="13904" y="9888"/>
                      <a:pt x="13872" y="10117"/>
                    </a:cubicBezTo>
                    <a:cubicBezTo>
                      <a:pt x="13761" y="10901"/>
                      <a:pt x="13490" y="11361"/>
                      <a:pt x="13347" y="11576"/>
                    </a:cubicBezTo>
                    <a:cubicBezTo>
                      <a:pt x="13347" y="11576"/>
                      <a:pt x="13436" y="12775"/>
                      <a:pt x="13704" y="13449"/>
                    </a:cubicBezTo>
                    <a:cubicBezTo>
                      <a:pt x="13812" y="13730"/>
                      <a:pt x="13931" y="13430"/>
                      <a:pt x="14102" y="13742"/>
                    </a:cubicBezTo>
                    <a:cubicBezTo>
                      <a:pt x="14018" y="13588"/>
                      <a:pt x="14272" y="14339"/>
                      <a:pt x="15405" y="14858"/>
                    </a:cubicBezTo>
                    <a:cubicBezTo>
                      <a:pt x="17512" y="15825"/>
                      <a:pt x="18500" y="16226"/>
                      <a:pt x="19415" y="16649"/>
                    </a:cubicBezTo>
                    <a:close/>
                  </a:path>
                </a:pathLst>
              </a:custGeom>
              <a:solidFill>
                <a:srgbClr val="FFFFFF"/>
              </a:solidFill>
              <a:ln w="12700" cap="flat">
                <a:noFill/>
                <a:miter lim="400000"/>
              </a:ln>
              <a:effectLst/>
            </p:spPr>
            <p:txBody>
              <a:bodyPr wrap="square" lIns="0" tIns="0" rIns="0" bIns="0" numCol="1" anchor="ctr">
                <a:noAutofit/>
              </a:bodyPr>
              <a:lstStyle/>
              <a:p>
                <a:endParaRPr sz="2400">
                  <a:cs typeface="+mn-ea"/>
                  <a:sym typeface="+mn-lt"/>
                </a:endParaRPr>
              </a:p>
            </p:txBody>
          </p:sp>
        </p:grpSp>
        <p:grpSp>
          <p:nvGrpSpPr>
            <p:cNvPr id="54513" name="Group 54513"/>
            <p:cNvGrpSpPr/>
            <p:nvPr/>
          </p:nvGrpSpPr>
          <p:grpSpPr>
            <a:xfrm>
              <a:off x="2687580" y="3009603"/>
              <a:ext cx="1016074" cy="1016073"/>
              <a:chOff x="0" y="0"/>
              <a:chExt cx="1016072" cy="1016072"/>
            </a:xfrm>
          </p:grpSpPr>
          <p:sp>
            <p:nvSpPr>
              <p:cNvPr id="54511" name="Shape 54511"/>
              <p:cNvSpPr/>
              <p:nvPr/>
            </p:nvSpPr>
            <p:spPr>
              <a:xfrm>
                <a:off x="0" y="0"/>
                <a:ext cx="1016073" cy="1016073"/>
              </a:xfrm>
              <a:prstGeom prst="ellipse">
                <a:avLst/>
              </a:prstGeom>
              <a:solidFill>
                <a:srgbClr val="EBAC07"/>
              </a:solidFill>
              <a:ln w="12700" cap="flat">
                <a:noFill/>
                <a:miter lim="400000"/>
              </a:ln>
              <a:effectLst/>
            </p:spPr>
            <p:txBody>
              <a:bodyPr wrap="square" lIns="0" tIns="0" rIns="0" bIns="0" numCol="1" anchor="t">
                <a:noAutofit/>
              </a:bodyPr>
              <a:lstStyle/>
              <a:p>
                <a:endParaRPr sz="2400">
                  <a:cs typeface="+mn-ea"/>
                  <a:sym typeface="+mn-lt"/>
                </a:endParaRPr>
              </a:p>
            </p:txBody>
          </p:sp>
          <p:sp>
            <p:nvSpPr>
              <p:cNvPr id="54512" name="Shape 54512"/>
              <p:cNvSpPr/>
              <p:nvPr/>
            </p:nvSpPr>
            <p:spPr>
              <a:xfrm>
                <a:off x="219172" y="319059"/>
                <a:ext cx="577728" cy="377954"/>
              </a:xfrm>
              <a:custGeom>
                <a:avLst/>
                <a:gdLst/>
                <a:ahLst/>
                <a:cxnLst>
                  <a:cxn ang="0">
                    <a:pos x="wd2" y="hd2"/>
                  </a:cxn>
                  <a:cxn ang="5400000">
                    <a:pos x="wd2" y="hd2"/>
                  </a:cxn>
                  <a:cxn ang="10800000">
                    <a:pos x="wd2" y="hd2"/>
                  </a:cxn>
                  <a:cxn ang="16200000">
                    <a:pos x="wd2" y="hd2"/>
                  </a:cxn>
                </a:cxnLst>
                <a:rect l="0" t="0" r="r" b="b"/>
                <a:pathLst>
                  <a:path w="21600" h="21600" extrusionOk="0">
                    <a:moveTo>
                      <a:pt x="18900" y="15429"/>
                    </a:moveTo>
                    <a:lnTo>
                      <a:pt x="2700" y="15429"/>
                    </a:lnTo>
                    <a:lnTo>
                      <a:pt x="2700" y="2057"/>
                    </a:lnTo>
                    <a:lnTo>
                      <a:pt x="18900" y="2057"/>
                    </a:lnTo>
                    <a:cubicBezTo>
                      <a:pt x="18900" y="2057"/>
                      <a:pt x="18900" y="15429"/>
                      <a:pt x="18900" y="15429"/>
                    </a:cubicBezTo>
                    <a:close/>
                    <a:moveTo>
                      <a:pt x="18900" y="0"/>
                    </a:moveTo>
                    <a:lnTo>
                      <a:pt x="2700" y="0"/>
                    </a:lnTo>
                    <a:cubicBezTo>
                      <a:pt x="1954" y="0"/>
                      <a:pt x="1350" y="922"/>
                      <a:pt x="1350" y="2057"/>
                    </a:cubicBezTo>
                    <a:cubicBezTo>
                      <a:pt x="1350" y="2057"/>
                      <a:pt x="1350" y="17486"/>
                      <a:pt x="1364" y="17486"/>
                    </a:cubicBezTo>
                    <a:lnTo>
                      <a:pt x="20235" y="17486"/>
                    </a:lnTo>
                    <a:cubicBezTo>
                      <a:pt x="20250" y="17486"/>
                      <a:pt x="20250" y="2057"/>
                      <a:pt x="20250" y="2057"/>
                    </a:cubicBezTo>
                    <a:cubicBezTo>
                      <a:pt x="20250" y="922"/>
                      <a:pt x="19646" y="0"/>
                      <a:pt x="18900" y="0"/>
                    </a:cubicBezTo>
                    <a:close/>
                    <a:moveTo>
                      <a:pt x="20250" y="21600"/>
                    </a:moveTo>
                    <a:lnTo>
                      <a:pt x="1350" y="21600"/>
                    </a:lnTo>
                    <a:cubicBezTo>
                      <a:pt x="604" y="21600"/>
                      <a:pt x="0" y="20679"/>
                      <a:pt x="0" y="19543"/>
                    </a:cubicBezTo>
                    <a:lnTo>
                      <a:pt x="0" y="18514"/>
                    </a:lnTo>
                    <a:lnTo>
                      <a:pt x="8775" y="18514"/>
                    </a:lnTo>
                    <a:lnTo>
                      <a:pt x="8775" y="19543"/>
                    </a:lnTo>
                    <a:lnTo>
                      <a:pt x="12825" y="19543"/>
                    </a:lnTo>
                    <a:lnTo>
                      <a:pt x="12825" y="18514"/>
                    </a:lnTo>
                    <a:lnTo>
                      <a:pt x="21600" y="18514"/>
                    </a:lnTo>
                    <a:lnTo>
                      <a:pt x="21600" y="19543"/>
                    </a:lnTo>
                    <a:cubicBezTo>
                      <a:pt x="21600" y="20679"/>
                      <a:pt x="20995" y="21600"/>
                      <a:pt x="20250" y="21600"/>
                    </a:cubicBezTo>
                    <a:cubicBezTo>
                      <a:pt x="20250" y="21600"/>
                      <a:pt x="20250" y="21600"/>
                      <a:pt x="20250" y="21600"/>
                    </a:cubicBezTo>
                    <a:close/>
                  </a:path>
                </a:pathLst>
              </a:custGeom>
              <a:solidFill>
                <a:srgbClr val="FFFFFF"/>
              </a:solidFill>
              <a:ln w="12700" cap="flat">
                <a:noFill/>
                <a:miter lim="400000"/>
              </a:ln>
              <a:effectLst/>
            </p:spPr>
            <p:txBody>
              <a:bodyPr wrap="square" lIns="0" tIns="0" rIns="0" bIns="0" numCol="1" anchor="ctr">
                <a:noAutofit/>
              </a:bodyPr>
              <a:lstStyle/>
              <a:p>
                <a:endParaRPr sz="2400">
                  <a:cs typeface="+mn-ea"/>
                  <a:sym typeface="+mn-lt"/>
                </a:endParaRPr>
              </a:p>
            </p:txBody>
          </p:sp>
        </p:grpSp>
      </p:grpSp>
      <p:grpSp>
        <p:nvGrpSpPr>
          <p:cNvPr id="54518" name="Group 54518"/>
          <p:cNvGrpSpPr/>
          <p:nvPr/>
        </p:nvGrpSpPr>
        <p:grpSpPr>
          <a:xfrm>
            <a:off x="2632989" y="3751481"/>
            <a:ext cx="1788411" cy="930419"/>
            <a:chOff x="0" y="0"/>
            <a:chExt cx="2286000" cy="1189284"/>
          </a:xfrm>
        </p:grpSpPr>
        <p:sp>
          <p:nvSpPr>
            <p:cNvPr id="54516" name="Shape 54516"/>
            <p:cNvSpPr/>
            <p:nvPr/>
          </p:nvSpPr>
          <p:spPr>
            <a:xfrm>
              <a:off x="0" y="363784"/>
              <a:ext cx="2286000" cy="8255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noAutofit/>
            </a:bodyPr>
            <a:lstStyle>
              <a:lvl1pPr algn="l" defTabSz="584200">
                <a:lnSpc>
                  <a:spcPct val="120000"/>
                </a:lnSpc>
                <a:spcBef>
                  <a:spcPts val="1000"/>
                </a:spcBef>
                <a:defRPr sz="1600">
                  <a:solidFill>
                    <a:srgbClr val="4D4D4D"/>
                  </a:solidFill>
                  <a:latin typeface="Helvetica Neue Light"/>
                  <a:ea typeface="Helvetica Neue Light"/>
                  <a:cs typeface="Helvetica Neue Light"/>
                  <a:sym typeface="Helvetica Neue Light"/>
                </a:defRPr>
              </a:lvl1pPr>
            </a:lstStyle>
            <a:p>
              <a:pPr defTabSz="1218895">
                <a:lnSpc>
                  <a:spcPct val="110000"/>
                </a:lnSpc>
              </a:pPr>
              <a:r>
                <a:rPr lang="zh-CN" altLang="en-US" sz="933" dirty="0">
                  <a:solidFill>
                    <a:srgbClr val="445469"/>
                  </a:solidFill>
                  <a:latin typeface="+mn-lt"/>
                  <a:ea typeface="+mn-ea"/>
                  <a:cs typeface="+mn-ea"/>
                  <a:sym typeface="+mn-lt"/>
                </a:rPr>
                <a:t>上海锐普广告有限公司出品专业</a:t>
              </a:r>
              <a:r>
                <a:rPr lang="en-US" altLang="zh-CN" sz="933" dirty="0">
                  <a:solidFill>
                    <a:srgbClr val="445469"/>
                  </a:solidFill>
                  <a:latin typeface="+mn-lt"/>
                  <a:ea typeface="+mn-ea"/>
                  <a:cs typeface="+mn-ea"/>
                  <a:sym typeface="+mn-lt"/>
                </a:rPr>
                <a:t>PPT</a:t>
              </a:r>
              <a:r>
                <a:rPr lang="zh-CN" altLang="en-US" sz="933" dirty="0">
                  <a:solidFill>
                    <a:srgbClr val="445469"/>
                  </a:solidFill>
                  <a:latin typeface="+mn-lt"/>
                  <a:ea typeface="+mn-ea"/>
                  <a:cs typeface="+mn-ea"/>
                  <a:sym typeface="+mn-lt"/>
                </a:rPr>
                <a:t>图表，锐普，锐意进取，普及精品。专业</a:t>
              </a:r>
              <a:r>
                <a:rPr lang="en-US" altLang="zh-CN" sz="933" dirty="0">
                  <a:solidFill>
                    <a:srgbClr val="445469"/>
                  </a:solidFill>
                  <a:latin typeface="+mn-lt"/>
                  <a:ea typeface="+mn-ea"/>
                  <a:cs typeface="+mn-ea"/>
                  <a:sym typeface="+mn-lt"/>
                </a:rPr>
                <a:t>PPT</a:t>
              </a:r>
              <a:r>
                <a:rPr lang="zh-CN" altLang="en-US" sz="933" dirty="0">
                  <a:solidFill>
                    <a:srgbClr val="445469"/>
                  </a:solidFill>
                  <a:latin typeface="+mn-lt"/>
                  <a:ea typeface="+mn-ea"/>
                  <a:cs typeface="+mn-ea"/>
                  <a:sym typeface="+mn-lt"/>
                </a:rPr>
                <a:t>演示设计领跑者，</a:t>
              </a:r>
              <a:r>
                <a:rPr lang="en-US" altLang="zh-CN" sz="933" dirty="0">
                  <a:solidFill>
                    <a:srgbClr val="445469"/>
                  </a:solidFill>
                  <a:latin typeface="+mn-lt"/>
                  <a:ea typeface="+mn-ea"/>
                  <a:cs typeface="+mn-ea"/>
                  <a:sym typeface="+mn-lt"/>
                </a:rPr>
                <a:t>PPT</a:t>
              </a:r>
              <a:r>
                <a:rPr lang="zh-CN" altLang="en-US" sz="933" dirty="0">
                  <a:solidFill>
                    <a:srgbClr val="445469"/>
                  </a:solidFill>
                  <a:latin typeface="+mn-lt"/>
                  <a:ea typeface="+mn-ea"/>
                  <a:cs typeface="+mn-ea"/>
                  <a:sym typeface="+mn-lt"/>
                </a:rPr>
                <a:t>设计、</a:t>
              </a:r>
              <a:r>
                <a:rPr lang="en-US" altLang="zh-CN" sz="933" dirty="0">
                  <a:solidFill>
                    <a:srgbClr val="445469"/>
                  </a:solidFill>
                  <a:latin typeface="+mn-lt"/>
                  <a:ea typeface="+mn-ea"/>
                  <a:cs typeface="+mn-ea"/>
                  <a:sym typeface="+mn-lt"/>
                </a:rPr>
                <a:t>PPT</a:t>
              </a:r>
              <a:r>
                <a:rPr lang="zh-CN" altLang="en-US" sz="933" dirty="0">
                  <a:solidFill>
                    <a:srgbClr val="445469"/>
                  </a:solidFill>
                  <a:latin typeface="+mn-lt"/>
                  <a:ea typeface="+mn-ea"/>
                  <a:cs typeface="+mn-ea"/>
                  <a:sym typeface="+mn-lt"/>
                </a:rPr>
                <a:t>培训、</a:t>
              </a:r>
              <a:r>
                <a:rPr lang="en-US" altLang="zh-CN" sz="933" dirty="0">
                  <a:solidFill>
                    <a:srgbClr val="445469"/>
                  </a:solidFill>
                  <a:latin typeface="+mn-lt"/>
                  <a:ea typeface="+mn-ea"/>
                  <a:cs typeface="+mn-ea"/>
                  <a:sym typeface="+mn-lt"/>
                </a:rPr>
                <a:t>PPT</a:t>
              </a:r>
              <a:r>
                <a:rPr lang="zh-CN" altLang="en-US" sz="933" dirty="0">
                  <a:solidFill>
                    <a:srgbClr val="445469"/>
                  </a:solidFill>
                  <a:latin typeface="+mn-lt"/>
                  <a:ea typeface="+mn-ea"/>
                  <a:cs typeface="+mn-ea"/>
                  <a:sym typeface="+mn-lt"/>
                </a:rPr>
                <a:t>模板、</a:t>
              </a:r>
              <a:r>
                <a:rPr lang="en-US" altLang="zh-CN" sz="933" dirty="0">
                  <a:solidFill>
                    <a:srgbClr val="445469"/>
                  </a:solidFill>
                  <a:latin typeface="+mn-lt"/>
                  <a:ea typeface="+mn-ea"/>
                  <a:cs typeface="+mn-ea"/>
                  <a:sym typeface="+mn-lt"/>
                </a:rPr>
                <a:t>PPT</a:t>
              </a:r>
              <a:r>
                <a:rPr lang="zh-CN" altLang="en-US" sz="933" dirty="0">
                  <a:solidFill>
                    <a:srgbClr val="445469"/>
                  </a:solidFill>
                  <a:latin typeface="+mn-lt"/>
                  <a:ea typeface="+mn-ea"/>
                  <a:cs typeface="+mn-ea"/>
                  <a:sym typeface="+mn-lt"/>
                </a:rPr>
                <a:t>传播，让天下没有难看的</a:t>
              </a:r>
              <a:r>
                <a:rPr lang="en-US" altLang="zh-CN" sz="933" dirty="0">
                  <a:solidFill>
                    <a:srgbClr val="445469"/>
                  </a:solidFill>
                  <a:latin typeface="+mn-lt"/>
                  <a:ea typeface="+mn-ea"/>
                  <a:cs typeface="+mn-ea"/>
                  <a:sym typeface="+mn-lt"/>
                </a:rPr>
                <a:t>PPT</a:t>
              </a:r>
              <a:r>
                <a:rPr lang="zh-CN" altLang="en-US" sz="933" dirty="0">
                  <a:solidFill>
                    <a:srgbClr val="445469"/>
                  </a:solidFill>
                  <a:latin typeface="+mn-lt"/>
                  <a:ea typeface="+mn-ea"/>
                  <a:cs typeface="+mn-ea"/>
                  <a:sym typeface="+mn-lt"/>
                </a:rPr>
                <a:t>。</a:t>
              </a:r>
              <a:endParaRPr lang="en-US" altLang="zh-CN" sz="933" dirty="0">
                <a:solidFill>
                  <a:srgbClr val="445469"/>
                </a:solidFill>
                <a:latin typeface="+mn-lt"/>
                <a:ea typeface="+mn-ea"/>
                <a:cs typeface="+mn-ea"/>
                <a:sym typeface="+mn-lt"/>
              </a:endParaRPr>
            </a:p>
          </p:txBody>
        </p:sp>
        <p:sp>
          <p:nvSpPr>
            <p:cNvPr id="54517" name="Shape 54517"/>
            <p:cNvSpPr/>
            <p:nvPr/>
          </p:nvSpPr>
          <p:spPr>
            <a:xfrm>
              <a:off x="0" y="0"/>
              <a:ext cx="2286000" cy="32218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lgn="l" defTabSz="584200">
                <a:lnSpc>
                  <a:spcPct val="110000"/>
                </a:lnSpc>
                <a:spcBef>
                  <a:spcPts val="3000"/>
                </a:spcBef>
                <a:defRPr sz="2000">
                  <a:solidFill>
                    <a:srgbClr val="3483C9"/>
                  </a:solidFill>
                  <a:latin typeface="Helvetica Neue Light"/>
                  <a:ea typeface="Helvetica Neue Light"/>
                  <a:cs typeface="Helvetica Neue Light"/>
                  <a:sym typeface="Helvetica Neue Light"/>
                </a:defRPr>
              </a:lvl1pPr>
            </a:lstStyle>
            <a:p>
              <a:pPr defTabSz="1218895"/>
              <a:r>
                <a:rPr lang="zh-CN" altLang="en-US" sz="1467" b="1" dirty="0">
                  <a:solidFill>
                    <a:srgbClr val="F83003"/>
                  </a:solidFill>
                  <a:latin typeface="+mn-lt"/>
                  <a:ea typeface="+mn-ea"/>
                  <a:cs typeface="+mn-ea"/>
                  <a:sym typeface="+mn-lt"/>
                </a:rPr>
                <a:t>点击此处添加标题</a:t>
              </a:r>
              <a:endParaRPr lang="en-US" altLang="zh-CN" sz="1467" b="1" dirty="0">
                <a:solidFill>
                  <a:srgbClr val="F83003"/>
                </a:solidFill>
                <a:latin typeface="+mn-lt"/>
                <a:ea typeface="+mn-ea"/>
                <a:cs typeface="+mn-ea"/>
                <a:sym typeface="+mn-lt"/>
              </a:endParaRPr>
            </a:p>
          </p:txBody>
        </p:sp>
      </p:grpSp>
      <p:grpSp>
        <p:nvGrpSpPr>
          <p:cNvPr id="54521" name="Group 54521"/>
          <p:cNvGrpSpPr/>
          <p:nvPr/>
        </p:nvGrpSpPr>
        <p:grpSpPr>
          <a:xfrm>
            <a:off x="8916101" y="3264635"/>
            <a:ext cx="1788412" cy="930419"/>
            <a:chOff x="0" y="0"/>
            <a:chExt cx="2286000" cy="1189285"/>
          </a:xfrm>
        </p:grpSpPr>
        <p:sp>
          <p:nvSpPr>
            <p:cNvPr id="54519" name="Shape 54519"/>
            <p:cNvSpPr/>
            <p:nvPr/>
          </p:nvSpPr>
          <p:spPr>
            <a:xfrm>
              <a:off x="0" y="363785"/>
              <a:ext cx="2286000" cy="8255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noAutofit/>
            </a:bodyPr>
            <a:lstStyle>
              <a:lvl1pPr algn="l" defTabSz="584200">
                <a:lnSpc>
                  <a:spcPct val="120000"/>
                </a:lnSpc>
                <a:spcBef>
                  <a:spcPts val="1000"/>
                </a:spcBef>
                <a:defRPr sz="1600">
                  <a:solidFill>
                    <a:srgbClr val="4D4D4D"/>
                  </a:solidFill>
                  <a:latin typeface="Helvetica Neue Light"/>
                  <a:ea typeface="Helvetica Neue Light"/>
                  <a:cs typeface="Helvetica Neue Light"/>
                  <a:sym typeface="Helvetica Neue Light"/>
                </a:defRPr>
              </a:lvl1pPr>
            </a:lstStyle>
            <a:p>
              <a:pPr defTabSz="1218895">
                <a:lnSpc>
                  <a:spcPct val="110000"/>
                </a:lnSpc>
              </a:pPr>
              <a:r>
                <a:rPr lang="zh-CN" altLang="en-US" sz="933" dirty="0">
                  <a:solidFill>
                    <a:srgbClr val="445469"/>
                  </a:solidFill>
                  <a:latin typeface="+mn-lt"/>
                  <a:ea typeface="+mn-ea"/>
                  <a:cs typeface="+mn-ea"/>
                  <a:sym typeface="+mn-lt"/>
                </a:rPr>
                <a:t>上海锐普广告有限公司出品专业</a:t>
              </a:r>
              <a:r>
                <a:rPr lang="en-US" altLang="zh-CN" sz="933" dirty="0">
                  <a:solidFill>
                    <a:srgbClr val="445469"/>
                  </a:solidFill>
                  <a:latin typeface="+mn-lt"/>
                  <a:ea typeface="+mn-ea"/>
                  <a:cs typeface="+mn-ea"/>
                  <a:sym typeface="+mn-lt"/>
                </a:rPr>
                <a:t>PPT</a:t>
              </a:r>
              <a:r>
                <a:rPr lang="zh-CN" altLang="en-US" sz="933" dirty="0">
                  <a:solidFill>
                    <a:srgbClr val="445469"/>
                  </a:solidFill>
                  <a:latin typeface="+mn-lt"/>
                  <a:ea typeface="+mn-ea"/>
                  <a:cs typeface="+mn-ea"/>
                  <a:sym typeface="+mn-lt"/>
                </a:rPr>
                <a:t>图表，锐普，锐意进取，普及精品。专业</a:t>
              </a:r>
              <a:r>
                <a:rPr lang="en-US" altLang="zh-CN" sz="933" dirty="0">
                  <a:solidFill>
                    <a:srgbClr val="445469"/>
                  </a:solidFill>
                  <a:latin typeface="+mn-lt"/>
                  <a:ea typeface="+mn-ea"/>
                  <a:cs typeface="+mn-ea"/>
                  <a:sym typeface="+mn-lt"/>
                </a:rPr>
                <a:t>PPT</a:t>
              </a:r>
              <a:r>
                <a:rPr lang="zh-CN" altLang="en-US" sz="933" dirty="0">
                  <a:solidFill>
                    <a:srgbClr val="445469"/>
                  </a:solidFill>
                  <a:latin typeface="+mn-lt"/>
                  <a:ea typeface="+mn-ea"/>
                  <a:cs typeface="+mn-ea"/>
                  <a:sym typeface="+mn-lt"/>
                </a:rPr>
                <a:t>演示设计领跑者，</a:t>
              </a:r>
              <a:r>
                <a:rPr lang="en-US" altLang="zh-CN" sz="933" dirty="0">
                  <a:solidFill>
                    <a:srgbClr val="445469"/>
                  </a:solidFill>
                  <a:latin typeface="+mn-lt"/>
                  <a:ea typeface="+mn-ea"/>
                  <a:cs typeface="+mn-ea"/>
                  <a:sym typeface="+mn-lt"/>
                </a:rPr>
                <a:t>PPT</a:t>
              </a:r>
              <a:r>
                <a:rPr lang="zh-CN" altLang="en-US" sz="933" dirty="0">
                  <a:solidFill>
                    <a:srgbClr val="445469"/>
                  </a:solidFill>
                  <a:latin typeface="+mn-lt"/>
                  <a:ea typeface="+mn-ea"/>
                  <a:cs typeface="+mn-ea"/>
                  <a:sym typeface="+mn-lt"/>
                </a:rPr>
                <a:t>设计、</a:t>
              </a:r>
              <a:r>
                <a:rPr lang="en-US" altLang="zh-CN" sz="933" dirty="0">
                  <a:solidFill>
                    <a:srgbClr val="445469"/>
                  </a:solidFill>
                  <a:latin typeface="+mn-lt"/>
                  <a:ea typeface="+mn-ea"/>
                  <a:cs typeface="+mn-ea"/>
                  <a:sym typeface="+mn-lt"/>
                </a:rPr>
                <a:t>PPT</a:t>
              </a:r>
              <a:r>
                <a:rPr lang="zh-CN" altLang="en-US" sz="933" dirty="0">
                  <a:solidFill>
                    <a:srgbClr val="445469"/>
                  </a:solidFill>
                  <a:latin typeface="+mn-lt"/>
                  <a:ea typeface="+mn-ea"/>
                  <a:cs typeface="+mn-ea"/>
                  <a:sym typeface="+mn-lt"/>
                </a:rPr>
                <a:t>培训、</a:t>
              </a:r>
              <a:r>
                <a:rPr lang="en-US" altLang="zh-CN" sz="933" dirty="0">
                  <a:solidFill>
                    <a:srgbClr val="445469"/>
                  </a:solidFill>
                  <a:latin typeface="+mn-lt"/>
                  <a:ea typeface="+mn-ea"/>
                  <a:cs typeface="+mn-ea"/>
                  <a:sym typeface="+mn-lt"/>
                </a:rPr>
                <a:t>PPT</a:t>
              </a:r>
              <a:r>
                <a:rPr lang="zh-CN" altLang="en-US" sz="933" dirty="0">
                  <a:solidFill>
                    <a:srgbClr val="445469"/>
                  </a:solidFill>
                  <a:latin typeface="+mn-lt"/>
                  <a:ea typeface="+mn-ea"/>
                  <a:cs typeface="+mn-ea"/>
                  <a:sym typeface="+mn-lt"/>
                </a:rPr>
                <a:t>模板、</a:t>
              </a:r>
              <a:r>
                <a:rPr lang="en-US" altLang="zh-CN" sz="933" dirty="0">
                  <a:solidFill>
                    <a:srgbClr val="445469"/>
                  </a:solidFill>
                  <a:latin typeface="+mn-lt"/>
                  <a:ea typeface="+mn-ea"/>
                  <a:cs typeface="+mn-ea"/>
                  <a:sym typeface="+mn-lt"/>
                </a:rPr>
                <a:t>PPT</a:t>
              </a:r>
              <a:r>
                <a:rPr lang="zh-CN" altLang="en-US" sz="933" dirty="0">
                  <a:solidFill>
                    <a:srgbClr val="445469"/>
                  </a:solidFill>
                  <a:latin typeface="+mn-lt"/>
                  <a:ea typeface="+mn-ea"/>
                  <a:cs typeface="+mn-ea"/>
                  <a:sym typeface="+mn-lt"/>
                </a:rPr>
                <a:t>传播，让天下没有难看的</a:t>
              </a:r>
              <a:r>
                <a:rPr lang="en-US" altLang="zh-CN" sz="933" dirty="0">
                  <a:solidFill>
                    <a:srgbClr val="445469"/>
                  </a:solidFill>
                  <a:latin typeface="+mn-lt"/>
                  <a:ea typeface="+mn-ea"/>
                  <a:cs typeface="+mn-ea"/>
                  <a:sym typeface="+mn-lt"/>
                </a:rPr>
                <a:t>PPT</a:t>
              </a:r>
              <a:r>
                <a:rPr lang="zh-CN" altLang="en-US" sz="933" dirty="0">
                  <a:solidFill>
                    <a:srgbClr val="445469"/>
                  </a:solidFill>
                  <a:latin typeface="+mn-lt"/>
                  <a:ea typeface="+mn-ea"/>
                  <a:cs typeface="+mn-ea"/>
                  <a:sym typeface="+mn-lt"/>
                </a:rPr>
                <a:t>。</a:t>
              </a:r>
              <a:endParaRPr lang="en-US" altLang="zh-CN" sz="933" dirty="0">
                <a:solidFill>
                  <a:srgbClr val="445469"/>
                </a:solidFill>
                <a:latin typeface="+mn-lt"/>
                <a:ea typeface="+mn-ea"/>
                <a:cs typeface="+mn-ea"/>
                <a:sym typeface="+mn-lt"/>
              </a:endParaRPr>
            </a:p>
          </p:txBody>
        </p:sp>
        <p:sp>
          <p:nvSpPr>
            <p:cNvPr id="54520" name="Shape 54520"/>
            <p:cNvSpPr/>
            <p:nvPr/>
          </p:nvSpPr>
          <p:spPr>
            <a:xfrm>
              <a:off x="0" y="0"/>
              <a:ext cx="2286000" cy="32218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lgn="l" defTabSz="584200">
                <a:lnSpc>
                  <a:spcPct val="110000"/>
                </a:lnSpc>
                <a:spcBef>
                  <a:spcPts val="3000"/>
                </a:spcBef>
                <a:defRPr sz="2000">
                  <a:solidFill>
                    <a:srgbClr val="3483C9"/>
                  </a:solidFill>
                  <a:latin typeface="Helvetica Neue Light"/>
                  <a:ea typeface="Helvetica Neue Light"/>
                  <a:cs typeface="Helvetica Neue Light"/>
                  <a:sym typeface="Helvetica Neue Light"/>
                </a:defRPr>
              </a:lvl1pPr>
            </a:lstStyle>
            <a:p>
              <a:pPr defTabSz="1218895"/>
              <a:r>
                <a:rPr lang="zh-CN" altLang="en-US" sz="1467" b="1" dirty="0">
                  <a:solidFill>
                    <a:srgbClr val="4C6062"/>
                  </a:solidFill>
                  <a:latin typeface="+mn-lt"/>
                  <a:ea typeface="+mn-ea"/>
                  <a:cs typeface="+mn-ea"/>
                  <a:sym typeface="+mn-lt"/>
                </a:rPr>
                <a:t>点击此处添加标题</a:t>
              </a:r>
              <a:endParaRPr lang="en-US" altLang="zh-CN" sz="1467" b="1" dirty="0">
                <a:solidFill>
                  <a:srgbClr val="4C6062"/>
                </a:solidFill>
                <a:latin typeface="+mn-lt"/>
                <a:ea typeface="+mn-ea"/>
                <a:cs typeface="+mn-ea"/>
                <a:sym typeface="+mn-lt"/>
              </a:endParaRPr>
            </a:p>
          </p:txBody>
        </p:sp>
      </p:grpSp>
      <p:grpSp>
        <p:nvGrpSpPr>
          <p:cNvPr id="54524" name="Group 54524"/>
          <p:cNvGrpSpPr/>
          <p:nvPr/>
        </p:nvGrpSpPr>
        <p:grpSpPr>
          <a:xfrm>
            <a:off x="6858023" y="4696195"/>
            <a:ext cx="1788412" cy="930419"/>
            <a:chOff x="0" y="0"/>
            <a:chExt cx="2286000" cy="1189285"/>
          </a:xfrm>
        </p:grpSpPr>
        <p:sp>
          <p:nvSpPr>
            <p:cNvPr id="54522" name="Shape 54522"/>
            <p:cNvSpPr/>
            <p:nvPr/>
          </p:nvSpPr>
          <p:spPr>
            <a:xfrm>
              <a:off x="0" y="363785"/>
              <a:ext cx="2286000" cy="8255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noAutofit/>
            </a:bodyPr>
            <a:lstStyle>
              <a:lvl1pPr algn="l" defTabSz="584200">
                <a:lnSpc>
                  <a:spcPct val="120000"/>
                </a:lnSpc>
                <a:spcBef>
                  <a:spcPts val="1000"/>
                </a:spcBef>
                <a:defRPr sz="1600">
                  <a:solidFill>
                    <a:srgbClr val="4D4D4D"/>
                  </a:solidFill>
                  <a:latin typeface="Helvetica Neue Light"/>
                  <a:ea typeface="Helvetica Neue Light"/>
                  <a:cs typeface="Helvetica Neue Light"/>
                  <a:sym typeface="Helvetica Neue Light"/>
                </a:defRPr>
              </a:lvl1pPr>
            </a:lstStyle>
            <a:p>
              <a:pPr defTabSz="1218895">
                <a:lnSpc>
                  <a:spcPct val="110000"/>
                </a:lnSpc>
              </a:pPr>
              <a:r>
                <a:rPr lang="zh-CN" altLang="en-US" sz="933" dirty="0">
                  <a:solidFill>
                    <a:srgbClr val="445469"/>
                  </a:solidFill>
                  <a:latin typeface="+mn-lt"/>
                  <a:ea typeface="+mn-ea"/>
                  <a:cs typeface="+mn-ea"/>
                  <a:sym typeface="+mn-lt"/>
                </a:rPr>
                <a:t>上海锐普广告有限公司出品专业</a:t>
              </a:r>
              <a:r>
                <a:rPr lang="en-US" altLang="zh-CN" sz="933" dirty="0">
                  <a:solidFill>
                    <a:srgbClr val="445469"/>
                  </a:solidFill>
                  <a:latin typeface="+mn-lt"/>
                  <a:ea typeface="+mn-ea"/>
                  <a:cs typeface="+mn-ea"/>
                  <a:sym typeface="+mn-lt"/>
                </a:rPr>
                <a:t>PPT</a:t>
              </a:r>
              <a:r>
                <a:rPr lang="zh-CN" altLang="en-US" sz="933" dirty="0">
                  <a:solidFill>
                    <a:srgbClr val="445469"/>
                  </a:solidFill>
                  <a:latin typeface="+mn-lt"/>
                  <a:ea typeface="+mn-ea"/>
                  <a:cs typeface="+mn-ea"/>
                  <a:sym typeface="+mn-lt"/>
                </a:rPr>
                <a:t>图表，锐普，锐意进取，普及精品。专业</a:t>
              </a:r>
              <a:r>
                <a:rPr lang="en-US" altLang="zh-CN" sz="933" dirty="0">
                  <a:solidFill>
                    <a:srgbClr val="445469"/>
                  </a:solidFill>
                  <a:latin typeface="+mn-lt"/>
                  <a:ea typeface="+mn-ea"/>
                  <a:cs typeface="+mn-ea"/>
                  <a:sym typeface="+mn-lt"/>
                </a:rPr>
                <a:t>PPT</a:t>
              </a:r>
              <a:r>
                <a:rPr lang="zh-CN" altLang="en-US" sz="933" dirty="0">
                  <a:solidFill>
                    <a:srgbClr val="445469"/>
                  </a:solidFill>
                  <a:latin typeface="+mn-lt"/>
                  <a:ea typeface="+mn-ea"/>
                  <a:cs typeface="+mn-ea"/>
                  <a:sym typeface="+mn-lt"/>
                </a:rPr>
                <a:t>演示设计领跑者，</a:t>
              </a:r>
              <a:r>
                <a:rPr lang="en-US" altLang="zh-CN" sz="933" dirty="0">
                  <a:solidFill>
                    <a:srgbClr val="445469"/>
                  </a:solidFill>
                  <a:latin typeface="+mn-lt"/>
                  <a:ea typeface="+mn-ea"/>
                  <a:cs typeface="+mn-ea"/>
                  <a:sym typeface="+mn-lt"/>
                </a:rPr>
                <a:t>PPT</a:t>
              </a:r>
              <a:r>
                <a:rPr lang="zh-CN" altLang="en-US" sz="933" dirty="0">
                  <a:solidFill>
                    <a:srgbClr val="445469"/>
                  </a:solidFill>
                  <a:latin typeface="+mn-lt"/>
                  <a:ea typeface="+mn-ea"/>
                  <a:cs typeface="+mn-ea"/>
                  <a:sym typeface="+mn-lt"/>
                </a:rPr>
                <a:t>设计、</a:t>
              </a:r>
              <a:r>
                <a:rPr lang="en-US" altLang="zh-CN" sz="933" dirty="0">
                  <a:solidFill>
                    <a:srgbClr val="445469"/>
                  </a:solidFill>
                  <a:latin typeface="+mn-lt"/>
                  <a:ea typeface="+mn-ea"/>
                  <a:cs typeface="+mn-ea"/>
                  <a:sym typeface="+mn-lt"/>
                </a:rPr>
                <a:t>PPT</a:t>
              </a:r>
              <a:r>
                <a:rPr lang="zh-CN" altLang="en-US" sz="933" dirty="0">
                  <a:solidFill>
                    <a:srgbClr val="445469"/>
                  </a:solidFill>
                  <a:latin typeface="+mn-lt"/>
                  <a:ea typeface="+mn-ea"/>
                  <a:cs typeface="+mn-ea"/>
                  <a:sym typeface="+mn-lt"/>
                </a:rPr>
                <a:t>培训、</a:t>
              </a:r>
              <a:r>
                <a:rPr lang="en-US" altLang="zh-CN" sz="933" dirty="0">
                  <a:solidFill>
                    <a:srgbClr val="445469"/>
                  </a:solidFill>
                  <a:latin typeface="+mn-lt"/>
                  <a:ea typeface="+mn-ea"/>
                  <a:cs typeface="+mn-ea"/>
                  <a:sym typeface="+mn-lt"/>
                </a:rPr>
                <a:t>PPT</a:t>
              </a:r>
              <a:r>
                <a:rPr lang="zh-CN" altLang="en-US" sz="933" dirty="0">
                  <a:solidFill>
                    <a:srgbClr val="445469"/>
                  </a:solidFill>
                  <a:latin typeface="+mn-lt"/>
                  <a:ea typeface="+mn-ea"/>
                  <a:cs typeface="+mn-ea"/>
                  <a:sym typeface="+mn-lt"/>
                </a:rPr>
                <a:t>模板、</a:t>
              </a:r>
              <a:r>
                <a:rPr lang="en-US" altLang="zh-CN" sz="933" dirty="0">
                  <a:solidFill>
                    <a:srgbClr val="445469"/>
                  </a:solidFill>
                  <a:latin typeface="+mn-lt"/>
                  <a:ea typeface="+mn-ea"/>
                  <a:cs typeface="+mn-ea"/>
                  <a:sym typeface="+mn-lt"/>
                </a:rPr>
                <a:t>PPT</a:t>
              </a:r>
              <a:r>
                <a:rPr lang="zh-CN" altLang="en-US" sz="933" dirty="0">
                  <a:solidFill>
                    <a:srgbClr val="445469"/>
                  </a:solidFill>
                  <a:latin typeface="+mn-lt"/>
                  <a:ea typeface="+mn-ea"/>
                  <a:cs typeface="+mn-ea"/>
                  <a:sym typeface="+mn-lt"/>
                </a:rPr>
                <a:t>传播，让天下没有难看的</a:t>
              </a:r>
              <a:r>
                <a:rPr lang="en-US" altLang="zh-CN" sz="933" dirty="0">
                  <a:solidFill>
                    <a:srgbClr val="445469"/>
                  </a:solidFill>
                  <a:latin typeface="+mn-lt"/>
                  <a:ea typeface="+mn-ea"/>
                  <a:cs typeface="+mn-ea"/>
                  <a:sym typeface="+mn-lt"/>
                </a:rPr>
                <a:t>PPT</a:t>
              </a:r>
              <a:r>
                <a:rPr lang="zh-CN" altLang="en-US" sz="933" dirty="0">
                  <a:solidFill>
                    <a:srgbClr val="445469"/>
                  </a:solidFill>
                  <a:latin typeface="+mn-lt"/>
                  <a:ea typeface="+mn-ea"/>
                  <a:cs typeface="+mn-ea"/>
                  <a:sym typeface="+mn-lt"/>
                </a:rPr>
                <a:t>。</a:t>
              </a:r>
              <a:endParaRPr lang="en-US" altLang="zh-CN" sz="933" dirty="0">
                <a:solidFill>
                  <a:srgbClr val="445469"/>
                </a:solidFill>
                <a:latin typeface="+mn-lt"/>
                <a:ea typeface="+mn-ea"/>
                <a:cs typeface="+mn-ea"/>
                <a:sym typeface="+mn-lt"/>
              </a:endParaRPr>
            </a:p>
          </p:txBody>
        </p:sp>
        <p:sp>
          <p:nvSpPr>
            <p:cNvPr id="54523" name="Shape 54523"/>
            <p:cNvSpPr/>
            <p:nvPr/>
          </p:nvSpPr>
          <p:spPr>
            <a:xfrm>
              <a:off x="0" y="0"/>
              <a:ext cx="2286000" cy="32218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lgn="l" defTabSz="584200">
                <a:lnSpc>
                  <a:spcPct val="110000"/>
                </a:lnSpc>
                <a:spcBef>
                  <a:spcPts val="3000"/>
                </a:spcBef>
                <a:defRPr sz="2000">
                  <a:solidFill>
                    <a:srgbClr val="3483C9"/>
                  </a:solidFill>
                  <a:latin typeface="Helvetica Neue Light"/>
                  <a:ea typeface="Helvetica Neue Light"/>
                  <a:cs typeface="Helvetica Neue Light"/>
                  <a:sym typeface="Helvetica Neue Light"/>
                </a:defRPr>
              </a:lvl1pPr>
            </a:lstStyle>
            <a:p>
              <a:pPr defTabSz="1218895"/>
              <a:r>
                <a:rPr lang="zh-CN" altLang="en-US" sz="1467" b="1" dirty="0">
                  <a:solidFill>
                    <a:srgbClr val="A2B932"/>
                  </a:solidFill>
                  <a:latin typeface="+mn-lt"/>
                  <a:ea typeface="+mn-ea"/>
                  <a:cs typeface="+mn-ea"/>
                  <a:sym typeface="+mn-lt"/>
                </a:rPr>
                <a:t>点击此处添加标题</a:t>
              </a:r>
              <a:endParaRPr lang="en-US" altLang="zh-CN" sz="1467" b="1" dirty="0">
                <a:solidFill>
                  <a:srgbClr val="A2B932"/>
                </a:solidFill>
                <a:latin typeface="+mn-lt"/>
                <a:ea typeface="+mn-ea"/>
                <a:cs typeface="+mn-ea"/>
                <a:sym typeface="+mn-lt"/>
              </a:endParaRPr>
            </a:p>
          </p:txBody>
        </p:sp>
      </p:grpSp>
      <p:grpSp>
        <p:nvGrpSpPr>
          <p:cNvPr id="54527" name="Group 54527"/>
          <p:cNvGrpSpPr/>
          <p:nvPr/>
        </p:nvGrpSpPr>
        <p:grpSpPr>
          <a:xfrm>
            <a:off x="4745507" y="3051351"/>
            <a:ext cx="1788412" cy="930419"/>
            <a:chOff x="0" y="0"/>
            <a:chExt cx="2286000" cy="1189285"/>
          </a:xfrm>
        </p:grpSpPr>
        <p:sp>
          <p:nvSpPr>
            <p:cNvPr id="54525" name="Shape 54525"/>
            <p:cNvSpPr/>
            <p:nvPr/>
          </p:nvSpPr>
          <p:spPr>
            <a:xfrm>
              <a:off x="0" y="363785"/>
              <a:ext cx="2286000" cy="8255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noAutofit/>
            </a:bodyPr>
            <a:lstStyle>
              <a:lvl1pPr algn="l" defTabSz="584200">
                <a:lnSpc>
                  <a:spcPct val="120000"/>
                </a:lnSpc>
                <a:spcBef>
                  <a:spcPts val="1000"/>
                </a:spcBef>
                <a:defRPr sz="1600">
                  <a:solidFill>
                    <a:srgbClr val="4D4D4D"/>
                  </a:solidFill>
                  <a:latin typeface="Helvetica Neue Light"/>
                  <a:ea typeface="Helvetica Neue Light"/>
                  <a:cs typeface="Helvetica Neue Light"/>
                  <a:sym typeface="Helvetica Neue Light"/>
                </a:defRPr>
              </a:lvl1pPr>
            </a:lstStyle>
            <a:p>
              <a:pPr defTabSz="1218895">
                <a:lnSpc>
                  <a:spcPct val="110000"/>
                </a:lnSpc>
              </a:pPr>
              <a:r>
                <a:rPr lang="zh-CN" altLang="en-US" sz="933" dirty="0">
                  <a:solidFill>
                    <a:srgbClr val="445469"/>
                  </a:solidFill>
                  <a:latin typeface="+mn-lt"/>
                  <a:ea typeface="+mn-ea"/>
                  <a:cs typeface="+mn-ea"/>
                  <a:sym typeface="+mn-lt"/>
                </a:rPr>
                <a:t>上海锐普广告有限公司出品专业</a:t>
              </a:r>
              <a:r>
                <a:rPr lang="en-US" altLang="zh-CN" sz="933" dirty="0">
                  <a:solidFill>
                    <a:srgbClr val="445469"/>
                  </a:solidFill>
                  <a:latin typeface="+mn-lt"/>
                  <a:ea typeface="+mn-ea"/>
                  <a:cs typeface="+mn-ea"/>
                  <a:sym typeface="+mn-lt"/>
                </a:rPr>
                <a:t>PPT</a:t>
              </a:r>
              <a:r>
                <a:rPr lang="zh-CN" altLang="en-US" sz="933" dirty="0">
                  <a:solidFill>
                    <a:srgbClr val="445469"/>
                  </a:solidFill>
                  <a:latin typeface="+mn-lt"/>
                  <a:ea typeface="+mn-ea"/>
                  <a:cs typeface="+mn-ea"/>
                  <a:sym typeface="+mn-lt"/>
                </a:rPr>
                <a:t>图表，锐普，锐意进取，普及精品。专业</a:t>
              </a:r>
              <a:r>
                <a:rPr lang="en-US" altLang="zh-CN" sz="933" dirty="0">
                  <a:solidFill>
                    <a:srgbClr val="445469"/>
                  </a:solidFill>
                  <a:latin typeface="+mn-lt"/>
                  <a:ea typeface="+mn-ea"/>
                  <a:cs typeface="+mn-ea"/>
                  <a:sym typeface="+mn-lt"/>
                </a:rPr>
                <a:t>PPT</a:t>
              </a:r>
              <a:r>
                <a:rPr lang="zh-CN" altLang="en-US" sz="933" dirty="0">
                  <a:solidFill>
                    <a:srgbClr val="445469"/>
                  </a:solidFill>
                  <a:latin typeface="+mn-lt"/>
                  <a:ea typeface="+mn-ea"/>
                  <a:cs typeface="+mn-ea"/>
                  <a:sym typeface="+mn-lt"/>
                </a:rPr>
                <a:t>演示设计领跑者，</a:t>
              </a:r>
              <a:r>
                <a:rPr lang="en-US" altLang="zh-CN" sz="933" dirty="0">
                  <a:solidFill>
                    <a:srgbClr val="445469"/>
                  </a:solidFill>
                  <a:latin typeface="+mn-lt"/>
                  <a:ea typeface="+mn-ea"/>
                  <a:cs typeface="+mn-ea"/>
                  <a:sym typeface="+mn-lt"/>
                </a:rPr>
                <a:t>PPT</a:t>
              </a:r>
              <a:r>
                <a:rPr lang="zh-CN" altLang="en-US" sz="933" dirty="0">
                  <a:solidFill>
                    <a:srgbClr val="445469"/>
                  </a:solidFill>
                  <a:latin typeface="+mn-lt"/>
                  <a:ea typeface="+mn-ea"/>
                  <a:cs typeface="+mn-ea"/>
                  <a:sym typeface="+mn-lt"/>
                </a:rPr>
                <a:t>设计、</a:t>
              </a:r>
              <a:r>
                <a:rPr lang="en-US" altLang="zh-CN" sz="933" dirty="0">
                  <a:solidFill>
                    <a:srgbClr val="445469"/>
                  </a:solidFill>
                  <a:latin typeface="+mn-lt"/>
                  <a:ea typeface="+mn-ea"/>
                  <a:cs typeface="+mn-ea"/>
                  <a:sym typeface="+mn-lt"/>
                </a:rPr>
                <a:t>PPT</a:t>
              </a:r>
              <a:r>
                <a:rPr lang="zh-CN" altLang="en-US" sz="933" dirty="0">
                  <a:solidFill>
                    <a:srgbClr val="445469"/>
                  </a:solidFill>
                  <a:latin typeface="+mn-lt"/>
                  <a:ea typeface="+mn-ea"/>
                  <a:cs typeface="+mn-ea"/>
                  <a:sym typeface="+mn-lt"/>
                </a:rPr>
                <a:t>培训、</a:t>
              </a:r>
              <a:r>
                <a:rPr lang="en-US" altLang="zh-CN" sz="933" dirty="0">
                  <a:solidFill>
                    <a:srgbClr val="445469"/>
                  </a:solidFill>
                  <a:latin typeface="+mn-lt"/>
                  <a:ea typeface="+mn-ea"/>
                  <a:cs typeface="+mn-ea"/>
                  <a:sym typeface="+mn-lt"/>
                </a:rPr>
                <a:t>PPT</a:t>
              </a:r>
              <a:r>
                <a:rPr lang="zh-CN" altLang="en-US" sz="933" dirty="0">
                  <a:solidFill>
                    <a:srgbClr val="445469"/>
                  </a:solidFill>
                  <a:latin typeface="+mn-lt"/>
                  <a:ea typeface="+mn-ea"/>
                  <a:cs typeface="+mn-ea"/>
                  <a:sym typeface="+mn-lt"/>
                </a:rPr>
                <a:t>模板、</a:t>
              </a:r>
              <a:r>
                <a:rPr lang="en-US" altLang="zh-CN" sz="933" dirty="0">
                  <a:solidFill>
                    <a:srgbClr val="445469"/>
                  </a:solidFill>
                  <a:latin typeface="+mn-lt"/>
                  <a:ea typeface="+mn-ea"/>
                  <a:cs typeface="+mn-ea"/>
                  <a:sym typeface="+mn-lt"/>
                </a:rPr>
                <a:t>PPT</a:t>
              </a:r>
              <a:r>
                <a:rPr lang="zh-CN" altLang="en-US" sz="933" dirty="0">
                  <a:solidFill>
                    <a:srgbClr val="445469"/>
                  </a:solidFill>
                  <a:latin typeface="+mn-lt"/>
                  <a:ea typeface="+mn-ea"/>
                  <a:cs typeface="+mn-ea"/>
                  <a:sym typeface="+mn-lt"/>
                </a:rPr>
                <a:t>传播，让天下没有难看的</a:t>
              </a:r>
              <a:r>
                <a:rPr lang="en-US" altLang="zh-CN" sz="933" dirty="0">
                  <a:solidFill>
                    <a:srgbClr val="445469"/>
                  </a:solidFill>
                  <a:latin typeface="+mn-lt"/>
                  <a:ea typeface="+mn-ea"/>
                  <a:cs typeface="+mn-ea"/>
                  <a:sym typeface="+mn-lt"/>
                </a:rPr>
                <a:t>PPT</a:t>
              </a:r>
              <a:r>
                <a:rPr lang="zh-CN" altLang="en-US" sz="933" dirty="0">
                  <a:solidFill>
                    <a:srgbClr val="445469"/>
                  </a:solidFill>
                  <a:latin typeface="+mn-lt"/>
                  <a:ea typeface="+mn-ea"/>
                  <a:cs typeface="+mn-ea"/>
                  <a:sym typeface="+mn-lt"/>
                </a:rPr>
                <a:t>。</a:t>
              </a:r>
              <a:endParaRPr lang="en-US" altLang="zh-CN" sz="933" dirty="0">
                <a:solidFill>
                  <a:srgbClr val="445469"/>
                </a:solidFill>
                <a:latin typeface="+mn-lt"/>
                <a:ea typeface="+mn-ea"/>
                <a:cs typeface="+mn-ea"/>
                <a:sym typeface="+mn-lt"/>
              </a:endParaRPr>
            </a:p>
          </p:txBody>
        </p:sp>
        <p:sp>
          <p:nvSpPr>
            <p:cNvPr id="54526" name="Shape 54526"/>
            <p:cNvSpPr/>
            <p:nvPr/>
          </p:nvSpPr>
          <p:spPr>
            <a:xfrm>
              <a:off x="0" y="0"/>
              <a:ext cx="2286000" cy="32218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lgn="l" defTabSz="584200">
                <a:lnSpc>
                  <a:spcPct val="110000"/>
                </a:lnSpc>
                <a:spcBef>
                  <a:spcPts val="3000"/>
                </a:spcBef>
                <a:defRPr sz="2000">
                  <a:solidFill>
                    <a:srgbClr val="3483C9"/>
                  </a:solidFill>
                  <a:latin typeface="Helvetica Neue Light"/>
                  <a:ea typeface="Helvetica Neue Light"/>
                  <a:cs typeface="Helvetica Neue Light"/>
                  <a:sym typeface="Helvetica Neue Light"/>
                </a:defRPr>
              </a:lvl1pPr>
            </a:lstStyle>
            <a:p>
              <a:pPr defTabSz="1218895"/>
              <a:r>
                <a:rPr lang="zh-CN" altLang="en-US" sz="1467" b="1" dirty="0">
                  <a:solidFill>
                    <a:srgbClr val="EBAC07"/>
                  </a:solidFill>
                  <a:latin typeface="+mn-lt"/>
                  <a:ea typeface="+mn-ea"/>
                  <a:cs typeface="+mn-ea"/>
                  <a:sym typeface="+mn-lt"/>
                </a:rPr>
                <a:t>点击此处添加标题</a:t>
              </a:r>
              <a:endParaRPr lang="en-US" altLang="zh-CN" sz="1467" b="1" dirty="0">
                <a:solidFill>
                  <a:srgbClr val="EBAC07"/>
                </a:solidFill>
                <a:latin typeface="+mn-lt"/>
                <a:ea typeface="+mn-ea"/>
                <a:cs typeface="+mn-ea"/>
                <a:sym typeface="+mn-lt"/>
              </a:endParaRPr>
            </a:p>
          </p:txBody>
        </p:sp>
      </p:grpSp>
      <p:grpSp>
        <p:nvGrpSpPr>
          <p:cNvPr id="54533" name="Group 54533"/>
          <p:cNvGrpSpPr/>
          <p:nvPr/>
        </p:nvGrpSpPr>
        <p:grpSpPr>
          <a:xfrm>
            <a:off x="2522501" y="2882721"/>
            <a:ext cx="6283108" cy="2743891"/>
            <a:chOff x="0" y="0"/>
            <a:chExt cx="8031255" cy="3507317"/>
          </a:xfrm>
        </p:grpSpPr>
        <p:sp>
          <p:nvSpPr>
            <p:cNvPr id="54529" name="Shape 54529"/>
            <p:cNvSpPr/>
            <p:nvPr/>
          </p:nvSpPr>
          <p:spPr>
            <a:xfrm flipV="1">
              <a:off x="0" y="1110474"/>
              <a:ext cx="0" cy="1854326"/>
            </a:xfrm>
            <a:prstGeom prst="line">
              <a:avLst/>
            </a:prstGeom>
            <a:noFill/>
            <a:ln w="25400" cap="flat">
              <a:solidFill>
                <a:srgbClr val="B9B9B9"/>
              </a:solidFill>
              <a:prstDash val="solid"/>
              <a:miter lim="400000"/>
            </a:ln>
            <a:effectLst/>
          </p:spPr>
          <p:txBody>
            <a:bodyPr wrap="square" lIns="35719" tIns="35719" rIns="35719" bIns="35719" numCol="1" anchor="ctr">
              <a:noAutofit/>
            </a:bodyPr>
            <a:lstStyle/>
            <a:p>
              <a:endParaRPr sz="2400">
                <a:cs typeface="+mn-ea"/>
                <a:sym typeface="+mn-lt"/>
              </a:endParaRPr>
            </a:p>
          </p:txBody>
        </p:sp>
        <p:sp>
          <p:nvSpPr>
            <p:cNvPr id="54530" name="Shape 54530"/>
            <p:cNvSpPr/>
            <p:nvPr/>
          </p:nvSpPr>
          <p:spPr>
            <a:xfrm flipV="1">
              <a:off x="8031255" y="0"/>
              <a:ext cx="1" cy="1677460"/>
            </a:xfrm>
            <a:prstGeom prst="line">
              <a:avLst/>
            </a:prstGeom>
            <a:noFill/>
            <a:ln w="25400" cap="flat">
              <a:solidFill>
                <a:srgbClr val="B9B9B9"/>
              </a:solidFill>
              <a:prstDash val="solid"/>
              <a:miter lim="400000"/>
            </a:ln>
            <a:effectLst/>
          </p:spPr>
          <p:txBody>
            <a:bodyPr wrap="square" lIns="35719" tIns="35719" rIns="35719" bIns="35719" numCol="1" anchor="ctr">
              <a:noAutofit/>
            </a:bodyPr>
            <a:lstStyle/>
            <a:p>
              <a:endParaRPr sz="2400">
                <a:cs typeface="+mn-ea"/>
                <a:sym typeface="+mn-lt"/>
              </a:endParaRPr>
            </a:p>
          </p:txBody>
        </p:sp>
        <p:sp>
          <p:nvSpPr>
            <p:cNvPr id="54531" name="Shape 54531"/>
            <p:cNvSpPr/>
            <p:nvPr/>
          </p:nvSpPr>
          <p:spPr>
            <a:xfrm flipV="1">
              <a:off x="5400562" y="1829858"/>
              <a:ext cx="1" cy="1677460"/>
            </a:xfrm>
            <a:prstGeom prst="line">
              <a:avLst/>
            </a:prstGeom>
            <a:noFill/>
            <a:ln w="25400" cap="flat">
              <a:solidFill>
                <a:srgbClr val="B9B9B9"/>
              </a:solidFill>
              <a:prstDash val="solid"/>
              <a:miter lim="400000"/>
            </a:ln>
            <a:effectLst/>
          </p:spPr>
          <p:txBody>
            <a:bodyPr wrap="square" lIns="35719" tIns="35719" rIns="35719" bIns="35719" numCol="1" anchor="ctr">
              <a:noAutofit/>
            </a:bodyPr>
            <a:lstStyle/>
            <a:p>
              <a:endParaRPr sz="2400">
                <a:cs typeface="+mn-ea"/>
                <a:sym typeface="+mn-lt"/>
              </a:endParaRPr>
            </a:p>
          </p:txBody>
        </p:sp>
        <p:sp>
          <p:nvSpPr>
            <p:cNvPr id="54532" name="Shape 54532"/>
            <p:cNvSpPr/>
            <p:nvPr/>
          </p:nvSpPr>
          <p:spPr>
            <a:xfrm flipV="1">
              <a:off x="2700280" y="215546"/>
              <a:ext cx="1" cy="2170856"/>
            </a:xfrm>
            <a:prstGeom prst="line">
              <a:avLst/>
            </a:prstGeom>
            <a:noFill/>
            <a:ln w="25400" cap="flat">
              <a:solidFill>
                <a:srgbClr val="B9B9B9"/>
              </a:solidFill>
              <a:prstDash val="solid"/>
              <a:miter lim="400000"/>
            </a:ln>
            <a:effectLst/>
          </p:spPr>
          <p:txBody>
            <a:bodyPr wrap="square" lIns="35719" tIns="35719" rIns="35719" bIns="35719" numCol="1" anchor="ctr">
              <a:noAutofit/>
            </a:bodyPr>
            <a:lstStyle/>
            <a:p>
              <a:endParaRPr sz="2400">
                <a:cs typeface="+mn-ea"/>
                <a:sym typeface="+mn-lt"/>
              </a:endParaRPr>
            </a:p>
          </p:txBody>
        </p:sp>
      </p:grpSp>
    </p:spTree>
    <p:extLst>
      <p:ext uri="{BB962C8B-B14F-4D97-AF65-F5344CB8AC3E}">
        <p14:creationId xmlns:p14="http://schemas.microsoft.com/office/powerpoint/2010/main" val="28902562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812" name="Group 54812"/>
          <p:cNvGrpSpPr/>
          <p:nvPr/>
        </p:nvGrpSpPr>
        <p:grpSpPr>
          <a:xfrm>
            <a:off x="2037726" y="1230195"/>
            <a:ext cx="6770348" cy="5080011"/>
            <a:chOff x="0" y="-202174"/>
            <a:chExt cx="11761788" cy="8825247"/>
          </a:xfrm>
        </p:grpSpPr>
        <p:grpSp>
          <p:nvGrpSpPr>
            <p:cNvPr id="54786" name="Group 54786"/>
            <p:cNvGrpSpPr/>
            <p:nvPr/>
          </p:nvGrpSpPr>
          <p:grpSpPr>
            <a:xfrm>
              <a:off x="1265144" y="-202174"/>
              <a:ext cx="8446364" cy="6240765"/>
              <a:chOff x="0" y="-202174"/>
              <a:chExt cx="8446362" cy="6240764"/>
            </a:xfrm>
          </p:grpSpPr>
          <p:grpSp>
            <p:nvGrpSpPr>
              <p:cNvPr id="54780" name="Group 54780"/>
              <p:cNvGrpSpPr/>
              <p:nvPr/>
            </p:nvGrpSpPr>
            <p:grpSpPr>
              <a:xfrm>
                <a:off x="0" y="-202174"/>
                <a:ext cx="8321372" cy="6096133"/>
                <a:chOff x="0" y="-202174"/>
                <a:chExt cx="8321372" cy="6096132"/>
              </a:xfrm>
            </p:grpSpPr>
            <p:grpSp>
              <p:nvGrpSpPr>
                <p:cNvPr id="54770" name="Group 54770"/>
                <p:cNvGrpSpPr/>
                <p:nvPr/>
              </p:nvGrpSpPr>
              <p:grpSpPr>
                <a:xfrm>
                  <a:off x="0" y="4421663"/>
                  <a:ext cx="2616200" cy="1472295"/>
                  <a:chOff x="0" y="0"/>
                  <a:chExt cx="2616200" cy="1472294"/>
                </a:xfrm>
              </p:grpSpPr>
              <p:sp>
                <p:nvSpPr>
                  <p:cNvPr id="54768" name="Shape 54768"/>
                  <p:cNvSpPr/>
                  <p:nvPr/>
                </p:nvSpPr>
                <p:spPr>
                  <a:xfrm>
                    <a:off x="0" y="643331"/>
                    <a:ext cx="2616200" cy="82896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noAutofit/>
                  </a:bodyPr>
                  <a:lstStyle>
                    <a:lvl1pPr algn="l" defTabSz="584200">
                      <a:lnSpc>
                        <a:spcPct val="120000"/>
                      </a:lnSpc>
                      <a:spcBef>
                        <a:spcPts val="1000"/>
                      </a:spcBef>
                      <a:defRPr sz="1600">
                        <a:solidFill>
                          <a:srgbClr val="4D4D4D"/>
                        </a:solidFill>
                        <a:latin typeface="Helvetica Neue Light"/>
                        <a:ea typeface="Helvetica Neue Light"/>
                        <a:cs typeface="Helvetica Neue Light"/>
                        <a:sym typeface="Helvetica Neue Light"/>
                      </a:defRPr>
                    </a:lvl1pPr>
                  </a:lstStyle>
                  <a:p>
                    <a:pPr defTabSz="1218895">
                      <a:lnSpc>
                        <a:spcPct val="110000"/>
                      </a:lnSpc>
                    </a:pPr>
                    <a:r>
                      <a:rPr lang="zh-CN" altLang="en-US" sz="933" dirty="0">
                        <a:solidFill>
                          <a:srgbClr val="445469"/>
                        </a:solidFill>
                        <a:latin typeface="+mn-lt"/>
                        <a:ea typeface="+mn-ea"/>
                        <a:cs typeface="+mn-ea"/>
                        <a:sym typeface="+mn-lt"/>
                      </a:rPr>
                      <a:t>上海锐普广告有限公司出品专业</a:t>
                    </a:r>
                    <a:r>
                      <a:rPr lang="en-US" altLang="zh-CN" sz="933" dirty="0">
                        <a:solidFill>
                          <a:srgbClr val="445469"/>
                        </a:solidFill>
                        <a:latin typeface="+mn-lt"/>
                        <a:ea typeface="+mn-ea"/>
                        <a:cs typeface="+mn-ea"/>
                        <a:sym typeface="+mn-lt"/>
                      </a:rPr>
                      <a:t>PPT</a:t>
                    </a:r>
                    <a:r>
                      <a:rPr lang="zh-CN" altLang="en-US" sz="933" dirty="0">
                        <a:solidFill>
                          <a:srgbClr val="445469"/>
                        </a:solidFill>
                        <a:latin typeface="+mn-lt"/>
                        <a:ea typeface="+mn-ea"/>
                        <a:cs typeface="+mn-ea"/>
                        <a:sym typeface="+mn-lt"/>
                      </a:rPr>
                      <a:t>图表，锐普，锐意进取，普及精品。专业</a:t>
                    </a:r>
                    <a:r>
                      <a:rPr lang="en-US" altLang="zh-CN" sz="933" dirty="0">
                        <a:solidFill>
                          <a:srgbClr val="445469"/>
                        </a:solidFill>
                        <a:latin typeface="+mn-lt"/>
                        <a:ea typeface="+mn-ea"/>
                        <a:cs typeface="+mn-ea"/>
                        <a:sym typeface="+mn-lt"/>
                      </a:rPr>
                      <a:t>PPT</a:t>
                    </a:r>
                    <a:r>
                      <a:rPr lang="zh-CN" altLang="en-US" sz="933" dirty="0">
                        <a:solidFill>
                          <a:srgbClr val="445469"/>
                        </a:solidFill>
                        <a:latin typeface="+mn-lt"/>
                        <a:ea typeface="+mn-ea"/>
                        <a:cs typeface="+mn-ea"/>
                        <a:sym typeface="+mn-lt"/>
                      </a:rPr>
                      <a:t>演示设计领跑者，</a:t>
                    </a:r>
                    <a:r>
                      <a:rPr lang="en-US" altLang="zh-CN" sz="933" dirty="0">
                        <a:solidFill>
                          <a:srgbClr val="445469"/>
                        </a:solidFill>
                        <a:latin typeface="+mn-lt"/>
                        <a:ea typeface="+mn-ea"/>
                        <a:cs typeface="+mn-ea"/>
                        <a:sym typeface="+mn-lt"/>
                      </a:rPr>
                      <a:t>PPT</a:t>
                    </a:r>
                    <a:r>
                      <a:rPr lang="zh-CN" altLang="en-US" sz="933" dirty="0">
                        <a:solidFill>
                          <a:srgbClr val="445469"/>
                        </a:solidFill>
                        <a:latin typeface="+mn-lt"/>
                        <a:ea typeface="+mn-ea"/>
                        <a:cs typeface="+mn-ea"/>
                        <a:sym typeface="+mn-lt"/>
                      </a:rPr>
                      <a:t>设计、</a:t>
                    </a:r>
                    <a:r>
                      <a:rPr lang="en-US" altLang="zh-CN" sz="933" dirty="0">
                        <a:solidFill>
                          <a:srgbClr val="445469"/>
                        </a:solidFill>
                        <a:latin typeface="+mn-lt"/>
                        <a:ea typeface="+mn-ea"/>
                        <a:cs typeface="+mn-ea"/>
                        <a:sym typeface="+mn-lt"/>
                      </a:rPr>
                      <a:t>PPT</a:t>
                    </a:r>
                    <a:r>
                      <a:rPr lang="zh-CN" altLang="en-US" sz="933" dirty="0">
                        <a:solidFill>
                          <a:srgbClr val="445469"/>
                        </a:solidFill>
                        <a:latin typeface="+mn-lt"/>
                        <a:ea typeface="+mn-ea"/>
                        <a:cs typeface="+mn-ea"/>
                        <a:sym typeface="+mn-lt"/>
                      </a:rPr>
                      <a:t>培训、</a:t>
                    </a:r>
                    <a:r>
                      <a:rPr lang="en-US" altLang="zh-CN" sz="933" dirty="0">
                        <a:solidFill>
                          <a:srgbClr val="445469"/>
                        </a:solidFill>
                        <a:latin typeface="+mn-lt"/>
                        <a:ea typeface="+mn-ea"/>
                        <a:cs typeface="+mn-ea"/>
                        <a:sym typeface="+mn-lt"/>
                      </a:rPr>
                      <a:t>PPT</a:t>
                    </a:r>
                    <a:r>
                      <a:rPr lang="zh-CN" altLang="en-US" sz="933" dirty="0">
                        <a:solidFill>
                          <a:srgbClr val="445469"/>
                        </a:solidFill>
                        <a:latin typeface="+mn-lt"/>
                        <a:ea typeface="+mn-ea"/>
                        <a:cs typeface="+mn-ea"/>
                        <a:sym typeface="+mn-lt"/>
                      </a:rPr>
                      <a:t>模板、</a:t>
                    </a:r>
                    <a:r>
                      <a:rPr lang="en-US" altLang="zh-CN" sz="933" dirty="0">
                        <a:solidFill>
                          <a:srgbClr val="445469"/>
                        </a:solidFill>
                        <a:latin typeface="+mn-lt"/>
                        <a:ea typeface="+mn-ea"/>
                        <a:cs typeface="+mn-ea"/>
                        <a:sym typeface="+mn-lt"/>
                      </a:rPr>
                      <a:t>PPT</a:t>
                    </a:r>
                    <a:r>
                      <a:rPr lang="zh-CN" altLang="en-US" sz="933" dirty="0">
                        <a:solidFill>
                          <a:srgbClr val="445469"/>
                        </a:solidFill>
                        <a:latin typeface="+mn-lt"/>
                        <a:ea typeface="+mn-ea"/>
                        <a:cs typeface="+mn-ea"/>
                        <a:sym typeface="+mn-lt"/>
                      </a:rPr>
                      <a:t>传播，让天下没有难看的</a:t>
                    </a:r>
                    <a:r>
                      <a:rPr lang="en-US" altLang="zh-CN" sz="933" dirty="0">
                        <a:solidFill>
                          <a:srgbClr val="445469"/>
                        </a:solidFill>
                        <a:latin typeface="+mn-lt"/>
                        <a:ea typeface="+mn-ea"/>
                        <a:cs typeface="+mn-ea"/>
                        <a:sym typeface="+mn-lt"/>
                      </a:rPr>
                      <a:t>PPT</a:t>
                    </a:r>
                    <a:r>
                      <a:rPr lang="zh-CN" altLang="en-US" sz="933" dirty="0">
                        <a:solidFill>
                          <a:srgbClr val="445469"/>
                        </a:solidFill>
                        <a:latin typeface="+mn-lt"/>
                        <a:ea typeface="+mn-ea"/>
                        <a:cs typeface="+mn-ea"/>
                        <a:sym typeface="+mn-lt"/>
                      </a:rPr>
                      <a:t>。</a:t>
                    </a:r>
                    <a:endParaRPr lang="en-US" altLang="zh-CN" sz="933" dirty="0">
                      <a:solidFill>
                        <a:srgbClr val="445469"/>
                      </a:solidFill>
                      <a:latin typeface="+mn-lt"/>
                      <a:ea typeface="+mn-ea"/>
                      <a:cs typeface="+mn-ea"/>
                      <a:sym typeface="+mn-lt"/>
                    </a:endParaRPr>
                  </a:p>
                </p:txBody>
              </p:sp>
              <p:sp>
                <p:nvSpPr>
                  <p:cNvPr id="54769" name="Shape 54769"/>
                  <p:cNvSpPr/>
                  <p:nvPr/>
                </p:nvSpPr>
                <p:spPr>
                  <a:xfrm>
                    <a:off x="0" y="0"/>
                    <a:ext cx="2185087" cy="38647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lgn="l">
                      <a:lnSpc>
                        <a:spcPct val="100000"/>
                      </a:lnSpc>
                      <a:defRPr sz="2500">
                        <a:solidFill>
                          <a:srgbClr val="3483C9"/>
                        </a:solidFill>
                        <a:latin typeface="Helvetica Neue Light"/>
                        <a:ea typeface="Helvetica Neue Light"/>
                        <a:cs typeface="Helvetica Neue Light"/>
                        <a:sym typeface="Helvetica Neue Light"/>
                      </a:defRPr>
                    </a:lvl1pPr>
                  </a:lstStyle>
                  <a:p>
                    <a:pPr defTabSz="1218895"/>
                    <a:r>
                      <a:rPr lang="zh-CN" altLang="en-US" sz="1867" b="1" dirty="0">
                        <a:solidFill>
                          <a:srgbClr val="F83003"/>
                        </a:solidFill>
                        <a:latin typeface="+mn-lt"/>
                        <a:ea typeface="+mn-ea"/>
                        <a:cs typeface="+mn-ea"/>
                        <a:sym typeface="+mn-lt"/>
                      </a:rPr>
                      <a:t>添加标题</a:t>
                    </a:r>
                    <a:endParaRPr lang="en-US" altLang="zh-CN" sz="1867" b="1" dirty="0">
                      <a:solidFill>
                        <a:srgbClr val="F83003"/>
                      </a:solidFill>
                      <a:latin typeface="+mn-lt"/>
                      <a:ea typeface="+mn-ea"/>
                      <a:cs typeface="+mn-ea"/>
                      <a:sym typeface="+mn-lt"/>
                    </a:endParaRPr>
                  </a:p>
                </p:txBody>
              </p:sp>
            </p:grpSp>
            <p:grpSp>
              <p:nvGrpSpPr>
                <p:cNvPr id="54773" name="Group 54773"/>
                <p:cNvGrpSpPr/>
                <p:nvPr/>
              </p:nvGrpSpPr>
              <p:grpSpPr>
                <a:xfrm>
                  <a:off x="2616200" y="3015234"/>
                  <a:ext cx="3412071" cy="1556847"/>
                  <a:chOff x="0" y="-84551"/>
                  <a:chExt cx="3412071" cy="1556845"/>
                </a:xfrm>
              </p:grpSpPr>
              <p:sp>
                <p:nvSpPr>
                  <p:cNvPr id="54771" name="Shape 54771"/>
                  <p:cNvSpPr/>
                  <p:nvPr/>
                </p:nvSpPr>
                <p:spPr>
                  <a:xfrm>
                    <a:off x="0" y="643331"/>
                    <a:ext cx="2726647" cy="82896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noAutofit/>
                  </a:bodyPr>
                  <a:lstStyle>
                    <a:lvl1pPr algn="l" defTabSz="584200">
                      <a:lnSpc>
                        <a:spcPct val="120000"/>
                      </a:lnSpc>
                      <a:spcBef>
                        <a:spcPts val="1000"/>
                      </a:spcBef>
                      <a:defRPr sz="1600">
                        <a:solidFill>
                          <a:srgbClr val="4D4D4D"/>
                        </a:solidFill>
                        <a:latin typeface="Helvetica Neue Light"/>
                        <a:ea typeface="Helvetica Neue Light"/>
                        <a:cs typeface="Helvetica Neue Light"/>
                        <a:sym typeface="Helvetica Neue Light"/>
                      </a:defRPr>
                    </a:lvl1pPr>
                  </a:lstStyle>
                  <a:p>
                    <a:pPr defTabSz="1218895">
                      <a:lnSpc>
                        <a:spcPct val="110000"/>
                      </a:lnSpc>
                    </a:pPr>
                    <a:r>
                      <a:rPr lang="zh-CN" altLang="en-US" sz="933" dirty="0">
                        <a:solidFill>
                          <a:srgbClr val="445469"/>
                        </a:solidFill>
                        <a:latin typeface="+mn-lt"/>
                        <a:ea typeface="+mn-ea"/>
                        <a:cs typeface="+mn-ea"/>
                        <a:sym typeface="+mn-lt"/>
                      </a:rPr>
                      <a:t>上海锐普广告有限公司出品专业</a:t>
                    </a:r>
                    <a:r>
                      <a:rPr lang="en-US" altLang="zh-CN" sz="933" dirty="0">
                        <a:solidFill>
                          <a:srgbClr val="445469"/>
                        </a:solidFill>
                        <a:latin typeface="+mn-lt"/>
                        <a:ea typeface="+mn-ea"/>
                        <a:cs typeface="+mn-ea"/>
                        <a:sym typeface="+mn-lt"/>
                      </a:rPr>
                      <a:t>PPT</a:t>
                    </a:r>
                    <a:r>
                      <a:rPr lang="zh-CN" altLang="en-US" sz="933" dirty="0">
                        <a:solidFill>
                          <a:srgbClr val="445469"/>
                        </a:solidFill>
                        <a:latin typeface="+mn-lt"/>
                        <a:ea typeface="+mn-ea"/>
                        <a:cs typeface="+mn-ea"/>
                        <a:sym typeface="+mn-lt"/>
                      </a:rPr>
                      <a:t>图表，锐普，锐意进取，普及精品。专业</a:t>
                    </a:r>
                    <a:r>
                      <a:rPr lang="en-US" altLang="zh-CN" sz="933" dirty="0">
                        <a:solidFill>
                          <a:srgbClr val="445469"/>
                        </a:solidFill>
                        <a:latin typeface="+mn-lt"/>
                        <a:ea typeface="+mn-ea"/>
                        <a:cs typeface="+mn-ea"/>
                        <a:sym typeface="+mn-lt"/>
                      </a:rPr>
                      <a:t>PPT</a:t>
                    </a:r>
                    <a:r>
                      <a:rPr lang="zh-CN" altLang="en-US" sz="933" dirty="0">
                        <a:solidFill>
                          <a:srgbClr val="445469"/>
                        </a:solidFill>
                        <a:latin typeface="+mn-lt"/>
                        <a:ea typeface="+mn-ea"/>
                        <a:cs typeface="+mn-ea"/>
                        <a:sym typeface="+mn-lt"/>
                      </a:rPr>
                      <a:t>演示设计领跑者，</a:t>
                    </a:r>
                    <a:r>
                      <a:rPr lang="en-US" altLang="zh-CN" sz="933" dirty="0">
                        <a:solidFill>
                          <a:srgbClr val="445469"/>
                        </a:solidFill>
                        <a:latin typeface="+mn-lt"/>
                        <a:ea typeface="+mn-ea"/>
                        <a:cs typeface="+mn-ea"/>
                        <a:sym typeface="+mn-lt"/>
                      </a:rPr>
                      <a:t>PPT</a:t>
                    </a:r>
                    <a:r>
                      <a:rPr lang="zh-CN" altLang="en-US" sz="933" dirty="0">
                        <a:solidFill>
                          <a:srgbClr val="445469"/>
                        </a:solidFill>
                        <a:latin typeface="+mn-lt"/>
                        <a:ea typeface="+mn-ea"/>
                        <a:cs typeface="+mn-ea"/>
                        <a:sym typeface="+mn-lt"/>
                      </a:rPr>
                      <a:t>设计、</a:t>
                    </a:r>
                    <a:r>
                      <a:rPr lang="en-US" altLang="zh-CN" sz="933" dirty="0">
                        <a:solidFill>
                          <a:srgbClr val="445469"/>
                        </a:solidFill>
                        <a:latin typeface="+mn-lt"/>
                        <a:ea typeface="+mn-ea"/>
                        <a:cs typeface="+mn-ea"/>
                        <a:sym typeface="+mn-lt"/>
                      </a:rPr>
                      <a:t>PPT</a:t>
                    </a:r>
                    <a:r>
                      <a:rPr lang="zh-CN" altLang="en-US" sz="933" dirty="0">
                        <a:solidFill>
                          <a:srgbClr val="445469"/>
                        </a:solidFill>
                        <a:latin typeface="+mn-lt"/>
                        <a:ea typeface="+mn-ea"/>
                        <a:cs typeface="+mn-ea"/>
                        <a:sym typeface="+mn-lt"/>
                      </a:rPr>
                      <a:t>培训、</a:t>
                    </a:r>
                    <a:r>
                      <a:rPr lang="en-US" altLang="zh-CN" sz="933" dirty="0">
                        <a:solidFill>
                          <a:srgbClr val="445469"/>
                        </a:solidFill>
                        <a:latin typeface="+mn-lt"/>
                        <a:ea typeface="+mn-ea"/>
                        <a:cs typeface="+mn-ea"/>
                        <a:sym typeface="+mn-lt"/>
                      </a:rPr>
                      <a:t>PPT</a:t>
                    </a:r>
                    <a:r>
                      <a:rPr lang="zh-CN" altLang="en-US" sz="933" dirty="0">
                        <a:solidFill>
                          <a:srgbClr val="445469"/>
                        </a:solidFill>
                        <a:latin typeface="+mn-lt"/>
                        <a:ea typeface="+mn-ea"/>
                        <a:cs typeface="+mn-ea"/>
                        <a:sym typeface="+mn-lt"/>
                      </a:rPr>
                      <a:t>模板、</a:t>
                    </a:r>
                    <a:r>
                      <a:rPr lang="en-US" altLang="zh-CN" sz="933" dirty="0">
                        <a:solidFill>
                          <a:srgbClr val="445469"/>
                        </a:solidFill>
                        <a:latin typeface="+mn-lt"/>
                        <a:ea typeface="+mn-ea"/>
                        <a:cs typeface="+mn-ea"/>
                        <a:sym typeface="+mn-lt"/>
                      </a:rPr>
                      <a:t>PPT</a:t>
                    </a:r>
                    <a:r>
                      <a:rPr lang="zh-CN" altLang="en-US" sz="933" dirty="0">
                        <a:solidFill>
                          <a:srgbClr val="445469"/>
                        </a:solidFill>
                        <a:latin typeface="+mn-lt"/>
                        <a:ea typeface="+mn-ea"/>
                        <a:cs typeface="+mn-ea"/>
                        <a:sym typeface="+mn-lt"/>
                      </a:rPr>
                      <a:t>传播，让天下没有难看的</a:t>
                    </a:r>
                    <a:r>
                      <a:rPr lang="en-US" altLang="zh-CN" sz="933" dirty="0">
                        <a:solidFill>
                          <a:srgbClr val="445469"/>
                        </a:solidFill>
                        <a:latin typeface="+mn-lt"/>
                        <a:ea typeface="+mn-ea"/>
                        <a:cs typeface="+mn-ea"/>
                        <a:sym typeface="+mn-lt"/>
                      </a:rPr>
                      <a:t>PPT</a:t>
                    </a:r>
                    <a:r>
                      <a:rPr lang="zh-CN" altLang="en-US" sz="933" dirty="0">
                        <a:solidFill>
                          <a:srgbClr val="445469"/>
                        </a:solidFill>
                        <a:latin typeface="+mn-lt"/>
                        <a:ea typeface="+mn-ea"/>
                        <a:cs typeface="+mn-ea"/>
                        <a:sym typeface="+mn-lt"/>
                      </a:rPr>
                      <a:t>。</a:t>
                    </a:r>
                    <a:endParaRPr lang="en-US" altLang="zh-CN" sz="933" dirty="0">
                      <a:solidFill>
                        <a:srgbClr val="445469"/>
                      </a:solidFill>
                      <a:latin typeface="+mn-lt"/>
                      <a:ea typeface="+mn-ea"/>
                      <a:cs typeface="+mn-ea"/>
                      <a:sym typeface="+mn-lt"/>
                    </a:endParaRPr>
                  </a:p>
                </p:txBody>
              </p:sp>
              <p:sp>
                <p:nvSpPr>
                  <p:cNvPr id="54772" name="Shape 54772"/>
                  <p:cNvSpPr/>
                  <p:nvPr/>
                </p:nvSpPr>
                <p:spPr>
                  <a:xfrm>
                    <a:off x="0" y="-84551"/>
                    <a:ext cx="3412071" cy="49064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lgn="l">
                      <a:lnSpc>
                        <a:spcPct val="100000"/>
                      </a:lnSpc>
                      <a:defRPr sz="2500">
                        <a:solidFill>
                          <a:srgbClr val="3483C9"/>
                        </a:solidFill>
                        <a:latin typeface="Helvetica Neue Light"/>
                        <a:ea typeface="Helvetica Neue Light"/>
                        <a:cs typeface="Helvetica Neue Light"/>
                        <a:sym typeface="Helvetica Neue Light"/>
                      </a:defRPr>
                    </a:lvl1pPr>
                  </a:lstStyle>
                  <a:p>
                    <a:pPr defTabSz="1218895"/>
                    <a:r>
                      <a:rPr lang="zh-CN" altLang="en-US" sz="1867" b="1" dirty="0">
                        <a:solidFill>
                          <a:srgbClr val="EBAC07"/>
                        </a:solidFill>
                        <a:latin typeface="+mn-lt"/>
                        <a:ea typeface="+mn-ea"/>
                        <a:cs typeface="+mn-ea"/>
                        <a:sym typeface="+mn-lt"/>
                      </a:rPr>
                      <a:t>添加标题</a:t>
                    </a:r>
                    <a:endParaRPr lang="en-US" altLang="zh-CN" sz="1867" b="1" dirty="0">
                      <a:solidFill>
                        <a:srgbClr val="EBAC07"/>
                      </a:solidFill>
                      <a:latin typeface="+mn-lt"/>
                      <a:ea typeface="+mn-ea"/>
                      <a:cs typeface="+mn-ea"/>
                      <a:sym typeface="+mn-lt"/>
                    </a:endParaRPr>
                  </a:p>
                </p:txBody>
              </p:sp>
            </p:grpSp>
            <p:grpSp>
              <p:nvGrpSpPr>
                <p:cNvPr id="54776" name="Group 54776"/>
                <p:cNvGrpSpPr/>
                <p:nvPr/>
              </p:nvGrpSpPr>
              <p:grpSpPr>
                <a:xfrm>
                  <a:off x="0" y="1369735"/>
                  <a:ext cx="6949399" cy="1566904"/>
                  <a:chOff x="0" y="-143251"/>
                  <a:chExt cx="6949399" cy="1566902"/>
                </a:xfrm>
              </p:grpSpPr>
              <p:sp>
                <p:nvSpPr>
                  <p:cNvPr id="54774" name="Shape 54774"/>
                  <p:cNvSpPr/>
                  <p:nvPr/>
                </p:nvSpPr>
                <p:spPr>
                  <a:xfrm>
                    <a:off x="0" y="594688"/>
                    <a:ext cx="6949399" cy="82896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noAutofit/>
                  </a:bodyPr>
                  <a:lstStyle>
                    <a:lvl1pPr algn="l" defTabSz="584200">
                      <a:lnSpc>
                        <a:spcPct val="120000"/>
                      </a:lnSpc>
                      <a:spcBef>
                        <a:spcPts val="1000"/>
                      </a:spcBef>
                      <a:defRPr sz="1600">
                        <a:solidFill>
                          <a:srgbClr val="4D4D4D"/>
                        </a:solidFill>
                        <a:latin typeface="Helvetica Neue Light"/>
                        <a:ea typeface="Helvetica Neue Light"/>
                        <a:cs typeface="Helvetica Neue Light"/>
                        <a:sym typeface="Helvetica Neue Light"/>
                      </a:defRPr>
                    </a:lvl1pPr>
                  </a:lstStyle>
                  <a:p>
                    <a:pPr defTabSz="1218895">
                      <a:lnSpc>
                        <a:spcPct val="110000"/>
                      </a:lnSpc>
                    </a:pPr>
                    <a:r>
                      <a:rPr lang="zh-CN" altLang="en-US" sz="1067" dirty="0">
                        <a:solidFill>
                          <a:srgbClr val="445469"/>
                        </a:solidFill>
                        <a:latin typeface="+mn-lt"/>
                        <a:ea typeface="+mn-ea"/>
                        <a:cs typeface="+mn-ea"/>
                        <a:sym typeface="+mn-lt"/>
                      </a:rPr>
                      <a:t>上海锐普广告有限公司出品专业</a:t>
                    </a:r>
                    <a:r>
                      <a:rPr lang="en-US" altLang="zh-CN" sz="1067" dirty="0">
                        <a:solidFill>
                          <a:srgbClr val="445469"/>
                        </a:solidFill>
                        <a:latin typeface="+mn-lt"/>
                        <a:ea typeface="+mn-ea"/>
                        <a:cs typeface="+mn-ea"/>
                        <a:sym typeface="+mn-lt"/>
                      </a:rPr>
                      <a:t>PPT</a:t>
                    </a:r>
                    <a:r>
                      <a:rPr lang="zh-CN" altLang="en-US" sz="1067" dirty="0">
                        <a:solidFill>
                          <a:srgbClr val="445469"/>
                        </a:solidFill>
                        <a:latin typeface="+mn-lt"/>
                        <a:ea typeface="+mn-ea"/>
                        <a:cs typeface="+mn-ea"/>
                        <a:sym typeface="+mn-lt"/>
                      </a:rPr>
                      <a:t>图表，锐普，锐意进取，普及精品。专业</a:t>
                    </a:r>
                    <a:r>
                      <a:rPr lang="en-US" altLang="zh-CN" sz="1067" dirty="0">
                        <a:solidFill>
                          <a:srgbClr val="445469"/>
                        </a:solidFill>
                        <a:latin typeface="+mn-lt"/>
                        <a:ea typeface="+mn-ea"/>
                        <a:cs typeface="+mn-ea"/>
                        <a:sym typeface="+mn-lt"/>
                      </a:rPr>
                      <a:t>PPT</a:t>
                    </a:r>
                    <a:r>
                      <a:rPr lang="zh-CN" altLang="en-US" sz="1067" dirty="0">
                        <a:solidFill>
                          <a:srgbClr val="445469"/>
                        </a:solidFill>
                        <a:latin typeface="+mn-lt"/>
                        <a:ea typeface="+mn-ea"/>
                        <a:cs typeface="+mn-ea"/>
                        <a:sym typeface="+mn-lt"/>
                      </a:rPr>
                      <a:t>演示设计领跑者，</a:t>
                    </a:r>
                    <a:r>
                      <a:rPr lang="en-US" altLang="zh-CN" sz="1067" dirty="0">
                        <a:solidFill>
                          <a:srgbClr val="445469"/>
                        </a:solidFill>
                        <a:latin typeface="+mn-lt"/>
                        <a:ea typeface="+mn-ea"/>
                        <a:cs typeface="+mn-ea"/>
                        <a:sym typeface="+mn-lt"/>
                      </a:rPr>
                      <a:t>PPT</a:t>
                    </a:r>
                    <a:r>
                      <a:rPr lang="zh-CN" altLang="en-US" sz="1067" dirty="0">
                        <a:solidFill>
                          <a:srgbClr val="445469"/>
                        </a:solidFill>
                        <a:latin typeface="+mn-lt"/>
                        <a:ea typeface="+mn-ea"/>
                        <a:cs typeface="+mn-ea"/>
                        <a:sym typeface="+mn-lt"/>
                      </a:rPr>
                      <a:t>设计、</a:t>
                    </a:r>
                    <a:r>
                      <a:rPr lang="en-US" altLang="zh-CN" sz="1067" dirty="0">
                        <a:solidFill>
                          <a:srgbClr val="445469"/>
                        </a:solidFill>
                        <a:latin typeface="+mn-lt"/>
                        <a:ea typeface="+mn-ea"/>
                        <a:cs typeface="+mn-ea"/>
                        <a:sym typeface="+mn-lt"/>
                      </a:rPr>
                      <a:t>PPT</a:t>
                    </a:r>
                    <a:r>
                      <a:rPr lang="zh-CN" altLang="en-US" sz="1067" dirty="0">
                        <a:solidFill>
                          <a:srgbClr val="445469"/>
                        </a:solidFill>
                        <a:latin typeface="+mn-lt"/>
                        <a:ea typeface="+mn-ea"/>
                        <a:cs typeface="+mn-ea"/>
                        <a:sym typeface="+mn-lt"/>
                      </a:rPr>
                      <a:t>培训、</a:t>
                    </a:r>
                    <a:r>
                      <a:rPr lang="en-US" altLang="zh-CN" sz="1067" dirty="0">
                        <a:solidFill>
                          <a:srgbClr val="445469"/>
                        </a:solidFill>
                        <a:latin typeface="+mn-lt"/>
                        <a:ea typeface="+mn-ea"/>
                        <a:cs typeface="+mn-ea"/>
                        <a:sym typeface="+mn-lt"/>
                      </a:rPr>
                      <a:t>PPT</a:t>
                    </a:r>
                    <a:r>
                      <a:rPr lang="zh-CN" altLang="en-US" sz="1067" dirty="0">
                        <a:solidFill>
                          <a:srgbClr val="445469"/>
                        </a:solidFill>
                        <a:latin typeface="+mn-lt"/>
                        <a:ea typeface="+mn-ea"/>
                        <a:cs typeface="+mn-ea"/>
                        <a:sym typeface="+mn-lt"/>
                      </a:rPr>
                      <a:t>模板、</a:t>
                    </a:r>
                    <a:r>
                      <a:rPr lang="en-US" altLang="zh-CN" sz="1067" dirty="0">
                        <a:solidFill>
                          <a:srgbClr val="445469"/>
                        </a:solidFill>
                        <a:latin typeface="+mn-lt"/>
                        <a:ea typeface="+mn-ea"/>
                        <a:cs typeface="+mn-ea"/>
                        <a:sym typeface="+mn-lt"/>
                      </a:rPr>
                      <a:t>PPT</a:t>
                    </a:r>
                    <a:r>
                      <a:rPr lang="zh-CN" altLang="en-US" sz="1067" dirty="0">
                        <a:solidFill>
                          <a:srgbClr val="445469"/>
                        </a:solidFill>
                        <a:latin typeface="+mn-lt"/>
                        <a:ea typeface="+mn-ea"/>
                        <a:cs typeface="+mn-ea"/>
                        <a:sym typeface="+mn-lt"/>
                      </a:rPr>
                      <a:t>传播，让天下没有难看的</a:t>
                    </a:r>
                    <a:r>
                      <a:rPr lang="en-US" altLang="zh-CN" sz="1067" dirty="0">
                        <a:solidFill>
                          <a:srgbClr val="445469"/>
                        </a:solidFill>
                        <a:latin typeface="+mn-lt"/>
                        <a:ea typeface="+mn-ea"/>
                        <a:cs typeface="+mn-ea"/>
                        <a:sym typeface="+mn-lt"/>
                      </a:rPr>
                      <a:t>PPT</a:t>
                    </a:r>
                    <a:r>
                      <a:rPr lang="zh-CN" altLang="en-US" sz="1067" dirty="0">
                        <a:solidFill>
                          <a:srgbClr val="445469"/>
                        </a:solidFill>
                        <a:latin typeface="+mn-lt"/>
                        <a:ea typeface="+mn-ea"/>
                        <a:cs typeface="+mn-ea"/>
                        <a:sym typeface="+mn-lt"/>
                      </a:rPr>
                      <a:t>。</a:t>
                    </a:r>
                    <a:endParaRPr lang="en-US" altLang="zh-CN" sz="1067" dirty="0">
                      <a:solidFill>
                        <a:srgbClr val="445469"/>
                      </a:solidFill>
                      <a:latin typeface="+mn-lt"/>
                      <a:ea typeface="+mn-ea"/>
                      <a:cs typeface="+mn-ea"/>
                      <a:sym typeface="+mn-lt"/>
                    </a:endParaRPr>
                  </a:p>
                </p:txBody>
              </p:sp>
              <p:sp>
                <p:nvSpPr>
                  <p:cNvPr id="54775" name="Shape 54775"/>
                  <p:cNvSpPr/>
                  <p:nvPr/>
                </p:nvSpPr>
                <p:spPr>
                  <a:xfrm>
                    <a:off x="0" y="-143251"/>
                    <a:ext cx="3449969" cy="53259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lgn="l">
                      <a:lnSpc>
                        <a:spcPct val="100000"/>
                      </a:lnSpc>
                      <a:defRPr sz="2500">
                        <a:solidFill>
                          <a:srgbClr val="3483C9"/>
                        </a:solidFill>
                        <a:latin typeface="Helvetica Neue Light"/>
                        <a:ea typeface="Helvetica Neue Light"/>
                        <a:cs typeface="Helvetica Neue Light"/>
                        <a:sym typeface="Helvetica Neue Light"/>
                      </a:defRPr>
                    </a:lvl1pPr>
                  </a:lstStyle>
                  <a:p>
                    <a:pPr defTabSz="1218895"/>
                    <a:r>
                      <a:rPr lang="zh-CN" altLang="en-US" sz="1867" b="1" dirty="0">
                        <a:solidFill>
                          <a:srgbClr val="A2B932"/>
                        </a:solidFill>
                        <a:latin typeface="+mn-lt"/>
                        <a:ea typeface="+mn-ea"/>
                        <a:cs typeface="+mn-ea"/>
                        <a:sym typeface="+mn-lt"/>
                      </a:rPr>
                      <a:t>添加标题</a:t>
                    </a:r>
                    <a:endParaRPr lang="en-US" altLang="zh-CN" sz="1867" b="1" dirty="0">
                      <a:solidFill>
                        <a:srgbClr val="A2B932"/>
                      </a:solidFill>
                      <a:latin typeface="+mn-lt"/>
                      <a:ea typeface="+mn-ea"/>
                      <a:cs typeface="+mn-ea"/>
                      <a:sym typeface="+mn-lt"/>
                    </a:endParaRPr>
                  </a:p>
                </p:txBody>
              </p:sp>
            </p:grpSp>
            <p:grpSp>
              <p:nvGrpSpPr>
                <p:cNvPr id="54779" name="Group 54779"/>
                <p:cNvGrpSpPr/>
                <p:nvPr/>
              </p:nvGrpSpPr>
              <p:grpSpPr>
                <a:xfrm>
                  <a:off x="2616200" y="-202174"/>
                  <a:ext cx="5705172" cy="1625826"/>
                  <a:chOff x="0" y="-202174"/>
                  <a:chExt cx="5705172" cy="1625825"/>
                </a:xfrm>
              </p:grpSpPr>
              <p:sp>
                <p:nvSpPr>
                  <p:cNvPr id="54777" name="Shape 54777"/>
                  <p:cNvSpPr/>
                  <p:nvPr/>
                </p:nvSpPr>
                <p:spPr>
                  <a:xfrm>
                    <a:off x="0" y="594687"/>
                    <a:ext cx="5705172" cy="82896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noAutofit/>
                  </a:bodyPr>
                  <a:lstStyle>
                    <a:lvl1pPr algn="l" defTabSz="584200">
                      <a:lnSpc>
                        <a:spcPct val="120000"/>
                      </a:lnSpc>
                      <a:spcBef>
                        <a:spcPts val="1000"/>
                      </a:spcBef>
                      <a:defRPr sz="1600">
                        <a:solidFill>
                          <a:srgbClr val="4D4D4D"/>
                        </a:solidFill>
                        <a:latin typeface="Helvetica Neue Light"/>
                        <a:ea typeface="Helvetica Neue Light"/>
                        <a:cs typeface="Helvetica Neue Light"/>
                        <a:sym typeface="Helvetica Neue Light"/>
                      </a:defRPr>
                    </a:lvl1pPr>
                  </a:lstStyle>
                  <a:p>
                    <a:pPr defTabSz="1218895">
                      <a:lnSpc>
                        <a:spcPct val="110000"/>
                      </a:lnSpc>
                    </a:pPr>
                    <a:r>
                      <a:rPr lang="zh-CN" altLang="en-US" sz="1067" dirty="0">
                        <a:solidFill>
                          <a:srgbClr val="445469"/>
                        </a:solidFill>
                        <a:latin typeface="+mn-lt"/>
                        <a:ea typeface="+mn-ea"/>
                        <a:cs typeface="+mn-ea"/>
                        <a:sym typeface="+mn-lt"/>
                      </a:rPr>
                      <a:t>上海锐普广告有限公司出品专业</a:t>
                    </a:r>
                    <a:r>
                      <a:rPr lang="en-US" altLang="zh-CN" sz="1067" dirty="0">
                        <a:solidFill>
                          <a:srgbClr val="445469"/>
                        </a:solidFill>
                        <a:latin typeface="+mn-lt"/>
                        <a:ea typeface="+mn-ea"/>
                        <a:cs typeface="+mn-ea"/>
                        <a:sym typeface="+mn-lt"/>
                      </a:rPr>
                      <a:t>PPT</a:t>
                    </a:r>
                    <a:r>
                      <a:rPr lang="zh-CN" altLang="en-US" sz="1067" dirty="0">
                        <a:solidFill>
                          <a:srgbClr val="445469"/>
                        </a:solidFill>
                        <a:latin typeface="+mn-lt"/>
                        <a:ea typeface="+mn-ea"/>
                        <a:cs typeface="+mn-ea"/>
                        <a:sym typeface="+mn-lt"/>
                      </a:rPr>
                      <a:t>图表，锐普，锐意进取，普及精品。专业</a:t>
                    </a:r>
                    <a:r>
                      <a:rPr lang="en-US" altLang="zh-CN" sz="1067" dirty="0">
                        <a:solidFill>
                          <a:srgbClr val="445469"/>
                        </a:solidFill>
                        <a:latin typeface="+mn-lt"/>
                        <a:ea typeface="+mn-ea"/>
                        <a:cs typeface="+mn-ea"/>
                        <a:sym typeface="+mn-lt"/>
                      </a:rPr>
                      <a:t>PPT</a:t>
                    </a:r>
                    <a:r>
                      <a:rPr lang="zh-CN" altLang="en-US" sz="1067" dirty="0">
                        <a:solidFill>
                          <a:srgbClr val="445469"/>
                        </a:solidFill>
                        <a:latin typeface="+mn-lt"/>
                        <a:ea typeface="+mn-ea"/>
                        <a:cs typeface="+mn-ea"/>
                        <a:sym typeface="+mn-lt"/>
                      </a:rPr>
                      <a:t>演示设计领跑者，</a:t>
                    </a:r>
                    <a:r>
                      <a:rPr lang="en-US" altLang="zh-CN" sz="1067" dirty="0">
                        <a:solidFill>
                          <a:srgbClr val="445469"/>
                        </a:solidFill>
                        <a:latin typeface="+mn-lt"/>
                        <a:ea typeface="+mn-ea"/>
                        <a:cs typeface="+mn-ea"/>
                        <a:sym typeface="+mn-lt"/>
                      </a:rPr>
                      <a:t>PPT</a:t>
                    </a:r>
                    <a:r>
                      <a:rPr lang="zh-CN" altLang="en-US" sz="1067" dirty="0">
                        <a:solidFill>
                          <a:srgbClr val="445469"/>
                        </a:solidFill>
                        <a:latin typeface="+mn-lt"/>
                        <a:ea typeface="+mn-ea"/>
                        <a:cs typeface="+mn-ea"/>
                        <a:sym typeface="+mn-lt"/>
                      </a:rPr>
                      <a:t>设计、</a:t>
                    </a:r>
                    <a:r>
                      <a:rPr lang="en-US" altLang="zh-CN" sz="1067" dirty="0">
                        <a:solidFill>
                          <a:srgbClr val="445469"/>
                        </a:solidFill>
                        <a:latin typeface="+mn-lt"/>
                        <a:ea typeface="+mn-ea"/>
                        <a:cs typeface="+mn-ea"/>
                        <a:sym typeface="+mn-lt"/>
                      </a:rPr>
                      <a:t>PPT</a:t>
                    </a:r>
                    <a:r>
                      <a:rPr lang="zh-CN" altLang="en-US" sz="1067" dirty="0">
                        <a:solidFill>
                          <a:srgbClr val="445469"/>
                        </a:solidFill>
                        <a:latin typeface="+mn-lt"/>
                        <a:ea typeface="+mn-ea"/>
                        <a:cs typeface="+mn-ea"/>
                        <a:sym typeface="+mn-lt"/>
                      </a:rPr>
                      <a:t>培训、</a:t>
                    </a:r>
                    <a:r>
                      <a:rPr lang="en-US" altLang="zh-CN" sz="1067" dirty="0">
                        <a:solidFill>
                          <a:srgbClr val="445469"/>
                        </a:solidFill>
                        <a:latin typeface="+mn-lt"/>
                        <a:ea typeface="+mn-ea"/>
                        <a:cs typeface="+mn-ea"/>
                        <a:sym typeface="+mn-lt"/>
                      </a:rPr>
                      <a:t>PPT</a:t>
                    </a:r>
                    <a:r>
                      <a:rPr lang="zh-CN" altLang="en-US" sz="1067" dirty="0">
                        <a:solidFill>
                          <a:srgbClr val="445469"/>
                        </a:solidFill>
                        <a:latin typeface="+mn-lt"/>
                        <a:ea typeface="+mn-ea"/>
                        <a:cs typeface="+mn-ea"/>
                        <a:sym typeface="+mn-lt"/>
                      </a:rPr>
                      <a:t>模板、</a:t>
                    </a:r>
                    <a:r>
                      <a:rPr lang="en-US" altLang="zh-CN" sz="1067" dirty="0">
                        <a:solidFill>
                          <a:srgbClr val="445469"/>
                        </a:solidFill>
                        <a:latin typeface="+mn-lt"/>
                        <a:ea typeface="+mn-ea"/>
                        <a:cs typeface="+mn-ea"/>
                        <a:sym typeface="+mn-lt"/>
                      </a:rPr>
                      <a:t>PPT</a:t>
                    </a:r>
                    <a:r>
                      <a:rPr lang="zh-CN" altLang="en-US" sz="1067" dirty="0">
                        <a:solidFill>
                          <a:srgbClr val="445469"/>
                        </a:solidFill>
                        <a:latin typeface="+mn-lt"/>
                        <a:ea typeface="+mn-ea"/>
                        <a:cs typeface="+mn-ea"/>
                        <a:sym typeface="+mn-lt"/>
                      </a:rPr>
                      <a:t>传播，让天下没有难看的</a:t>
                    </a:r>
                    <a:r>
                      <a:rPr lang="en-US" altLang="zh-CN" sz="1067" dirty="0">
                        <a:solidFill>
                          <a:srgbClr val="445469"/>
                        </a:solidFill>
                        <a:latin typeface="+mn-lt"/>
                        <a:ea typeface="+mn-ea"/>
                        <a:cs typeface="+mn-ea"/>
                        <a:sym typeface="+mn-lt"/>
                      </a:rPr>
                      <a:t>PPT</a:t>
                    </a:r>
                    <a:r>
                      <a:rPr lang="zh-CN" altLang="en-US" sz="1067" dirty="0">
                        <a:solidFill>
                          <a:srgbClr val="445469"/>
                        </a:solidFill>
                        <a:latin typeface="+mn-lt"/>
                        <a:ea typeface="+mn-ea"/>
                        <a:cs typeface="+mn-ea"/>
                        <a:sym typeface="+mn-lt"/>
                      </a:rPr>
                      <a:t>。</a:t>
                    </a:r>
                    <a:endParaRPr lang="en-US" altLang="zh-CN" sz="1067" dirty="0">
                      <a:solidFill>
                        <a:srgbClr val="445469"/>
                      </a:solidFill>
                      <a:latin typeface="+mn-lt"/>
                      <a:ea typeface="+mn-ea"/>
                      <a:cs typeface="+mn-ea"/>
                      <a:sym typeface="+mn-lt"/>
                    </a:endParaRPr>
                  </a:p>
                </p:txBody>
              </p:sp>
              <p:sp>
                <p:nvSpPr>
                  <p:cNvPr id="54778" name="Shape 54778"/>
                  <p:cNvSpPr/>
                  <p:nvPr/>
                </p:nvSpPr>
                <p:spPr>
                  <a:xfrm>
                    <a:off x="0" y="-202174"/>
                    <a:ext cx="3708140" cy="62209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lgn="l">
                      <a:lnSpc>
                        <a:spcPct val="100000"/>
                      </a:lnSpc>
                      <a:defRPr sz="2500">
                        <a:solidFill>
                          <a:srgbClr val="3483C9"/>
                        </a:solidFill>
                        <a:latin typeface="Helvetica Neue Light"/>
                        <a:ea typeface="Helvetica Neue Light"/>
                        <a:cs typeface="Helvetica Neue Light"/>
                        <a:sym typeface="Helvetica Neue Light"/>
                      </a:defRPr>
                    </a:lvl1pPr>
                  </a:lstStyle>
                  <a:p>
                    <a:pPr defTabSz="1218895"/>
                    <a:r>
                      <a:rPr lang="zh-CN" altLang="en-US" sz="1867" b="1" dirty="0">
                        <a:solidFill>
                          <a:srgbClr val="4C6062"/>
                        </a:solidFill>
                        <a:latin typeface="+mn-lt"/>
                        <a:ea typeface="+mn-ea"/>
                        <a:cs typeface="+mn-ea"/>
                        <a:sym typeface="+mn-lt"/>
                      </a:rPr>
                      <a:t>添加标题</a:t>
                    </a:r>
                    <a:endParaRPr lang="en-US" altLang="zh-CN" sz="1867" b="1" dirty="0">
                      <a:solidFill>
                        <a:srgbClr val="4C6062"/>
                      </a:solidFill>
                      <a:latin typeface="+mn-lt"/>
                      <a:ea typeface="+mn-ea"/>
                      <a:cs typeface="+mn-ea"/>
                      <a:sym typeface="+mn-lt"/>
                    </a:endParaRPr>
                  </a:p>
                </p:txBody>
              </p:sp>
            </p:grpSp>
          </p:grpSp>
          <p:grpSp>
            <p:nvGrpSpPr>
              <p:cNvPr id="54785" name="Group 54785"/>
              <p:cNvGrpSpPr/>
              <p:nvPr/>
            </p:nvGrpSpPr>
            <p:grpSpPr>
              <a:xfrm>
                <a:off x="0" y="468499"/>
                <a:ext cx="8446362" cy="5570091"/>
                <a:chOff x="0" y="0"/>
                <a:chExt cx="8446361" cy="5570090"/>
              </a:xfrm>
            </p:grpSpPr>
            <p:sp>
              <p:nvSpPr>
                <p:cNvPr id="54781" name="Shape 54781"/>
                <p:cNvSpPr/>
                <p:nvPr/>
              </p:nvSpPr>
              <p:spPr>
                <a:xfrm>
                  <a:off x="2616200" y="3115976"/>
                  <a:ext cx="3157762" cy="1251945"/>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6205" y="0"/>
                      </a:lnTo>
                      <a:lnTo>
                        <a:pt x="0" y="0"/>
                      </a:lnTo>
                    </a:path>
                  </a:pathLst>
                </a:custGeom>
                <a:noFill/>
                <a:ln w="63500" cap="flat">
                  <a:solidFill>
                    <a:srgbClr val="E5E5E5"/>
                  </a:solidFill>
                  <a:prstDash val="solid"/>
                  <a:miter lim="400000"/>
                </a:ln>
                <a:effectLst/>
              </p:spPr>
              <p:txBody>
                <a:bodyPr wrap="square" lIns="35719" tIns="35719" rIns="35719" bIns="35719" numCol="1" anchor="ctr">
                  <a:noAutofit/>
                </a:bodyPr>
                <a:lstStyle/>
                <a:p>
                  <a:endParaRPr sz="2400">
                    <a:cs typeface="+mn-ea"/>
                    <a:sym typeface="+mn-lt"/>
                  </a:endParaRPr>
                </a:p>
              </p:txBody>
            </p:sp>
            <p:sp>
              <p:nvSpPr>
                <p:cNvPr id="54782" name="Shape 54782"/>
                <p:cNvSpPr/>
                <p:nvPr/>
              </p:nvSpPr>
              <p:spPr>
                <a:xfrm>
                  <a:off x="0" y="1512986"/>
                  <a:ext cx="7457399" cy="2391603"/>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600" y="0"/>
                      </a:lnTo>
                      <a:lnTo>
                        <a:pt x="0" y="0"/>
                      </a:lnTo>
                    </a:path>
                  </a:pathLst>
                </a:custGeom>
                <a:noFill/>
                <a:ln w="63500" cap="flat">
                  <a:solidFill>
                    <a:srgbClr val="E5E5E5"/>
                  </a:solidFill>
                  <a:prstDash val="solid"/>
                  <a:miter lim="400000"/>
                </a:ln>
                <a:effectLst/>
              </p:spPr>
              <p:txBody>
                <a:bodyPr wrap="square" lIns="35719" tIns="35719" rIns="35719" bIns="35719" numCol="1" anchor="ctr">
                  <a:noAutofit/>
                </a:bodyPr>
                <a:lstStyle/>
                <a:p>
                  <a:endParaRPr sz="2400">
                    <a:cs typeface="+mn-ea"/>
                    <a:sym typeface="+mn-lt"/>
                  </a:endParaRPr>
                </a:p>
              </p:txBody>
            </p:sp>
            <p:sp>
              <p:nvSpPr>
                <p:cNvPr id="54783" name="Shape 54783"/>
                <p:cNvSpPr/>
                <p:nvPr/>
              </p:nvSpPr>
              <p:spPr>
                <a:xfrm>
                  <a:off x="2616200" y="0"/>
                  <a:ext cx="5830162" cy="3649130"/>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600" y="0"/>
                      </a:lnTo>
                      <a:lnTo>
                        <a:pt x="0" y="0"/>
                      </a:lnTo>
                    </a:path>
                  </a:pathLst>
                </a:custGeom>
                <a:noFill/>
                <a:ln w="63500" cap="flat">
                  <a:solidFill>
                    <a:srgbClr val="E5E5E5"/>
                  </a:solidFill>
                  <a:prstDash val="solid"/>
                  <a:miter lim="400000"/>
                </a:ln>
                <a:effectLst/>
              </p:spPr>
              <p:txBody>
                <a:bodyPr wrap="square" lIns="35719" tIns="35719" rIns="35719" bIns="35719" numCol="1" anchor="ctr">
                  <a:noAutofit/>
                </a:bodyPr>
                <a:lstStyle/>
                <a:p>
                  <a:endParaRPr sz="2400">
                    <a:cs typeface="+mn-ea"/>
                    <a:sym typeface="+mn-lt"/>
                  </a:endParaRPr>
                </a:p>
              </p:txBody>
            </p:sp>
            <p:sp>
              <p:nvSpPr>
                <p:cNvPr id="54784" name="Shape 54784"/>
                <p:cNvSpPr/>
                <p:nvPr/>
              </p:nvSpPr>
              <p:spPr>
                <a:xfrm>
                  <a:off x="0" y="4437853"/>
                  <a:ext cx="3100810" cy="1132238"/>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6503" y="0"/>
                      </a:lnTo>
                      <a:lnTo>
                        <a:pt x="0" y="0"/>
                      </a:lnTo>
                    </a:path>
                  </a:pathLst>
                </a:custGeom>
                <a:noFill/>
                <a:ln w="63500" cap="flat">
                  <a:solidFill>
                    <a:srgbClr val="E5E5E5"/>
                  </a:solidFill>
                  <a:prstDash val="solid"/>
                  <a:miter lim="400000"/>
                </a:ln>
                <a:effectLst/>
              </p:spPr>
              <p:txBody>
                <a:bodyPr wrap="square" lIns="35719" tIns="35719" rIns="35719" bIns="35719" numCol="1" anchor="ctr">
                  <a:noAutofit/>
                </a:bodyPr>
                <a:lstStyle/>
                <a:p>
                  <a:endParaRPr sz="2400">
                    <a:cs typeface="+mn-ea"/>
                    <a:sym typeface="+mn-lt"/>
                  </a:endParaRPr>
                </a:p>
              </p:txBody>
            </p:sp>
          </p:grpSp>
        </p:grpSp>
        <p:grpSp>
          <p:nvGrpSpPr>
            <p:cNvPr id="54811" name="Group 54811"/>
            <p:cNvGrpSpPr/>
            <p:nvPr/>
          </p:nvGrpSpPr>
          <p:grpSpPr>
            <a:xfrm>
              <a:off x="0" y="2000419"/>
              <a:ext cx="11761788" cy="6622654"/>
              <a:chOff x="0" y="0"/>
              <a:chExt cx="11761787" cy="6622653"/>
            </a:xfrm>
          </p:grpSpPr>
          <p:grpSp>
            <p:nvGrpSpPr>
              <p:cNvPr id="54789" name="Group 54789"/>
              <p:cNvGrpSpPr/>
              <p:nvPr/>
            </p:nvGrpSpPr>
            <p:grpSpPr>
              <a:xfrm>
                <a:off x="0" y="0"/>
                <a:ext cx="11761788" cy="6622654"/>
                <a:chOff x="0" y="0"/>
                <a:chExt cx="11761787" cy="6622653"/>
              </a:xfrm>
            </p:grpSpPr>
            <p:sp>
              <p:nvSpPr>
                <p:cNvPr id="54787" name="Shape 54787"/>
                <p:cNvSpPr/>
                <p:nvPr/>
              </p:nvSpPr>
              <p:spPr>
                <a:xfrm>
                  <a:off x="0" y="2641491"/>
                  <a:ext cx="10603122" cy="3981163"/>
                </a:xfrm>
                <a:custGeom>
                  <a:avLst/>
                  <a:gdLst/>
                  <a:ahLst/>
                  <a:cxnLst>
                    <a:cxn ang="0">
                      <a:pos x="wd2" y="hd2"/>
                    </a:cxn>
                    <a:cxn ang="5400000">
                      <a:pos x="wd2" y="hd2"/>
                    </a:cxn>
                    <a:cxn ang="10800000">
                      <a:pos x="wd2" y="hd2"/>
                    </a:cxn>
                    <a:cxn ang="16200000">
                      <a:pos x="wd2" y="hd2"/>
                    </a:cxn>
                  </a:cxnLst>
                  <a:rect l="0" t="0" r="r" b="b"/>
                  <a:pathLst>
                    <a:path w="21600" h="21600" extrusionOk="0">
                      <a:moveTo>
                        <a:pt x="19541" y="0"/>
                      </a:moveTo>
                      <a:lnTo>
                        <a:pt x="0" y="21600"/>
                      </a:lnTo>
                      <a:lnTo>
                        <a:pt x="11157" y="21600"/>
                      </a:lnTo>
                      <a:lnTo>
                        <a:pt x="21600" y="0"/>
                      </a:lnTo>
                      <a:lnTo>
                        <a:pt x="19541" y="0"/>
                      </a:lnTo>
                      <a:close/>
                    </a:path>
                  </a:pathLst>
                </a:custGeom>
                <a:solidFill>
                  <a:srgbClr val="E5E5E5"/>
                </a:solidFill>
                <a:ln w="12700" cap="flat">
                  <a:noFill/>
                  <a:miter lim="400000"/>
                </a:ln>
                <a:effectLst/>
              </p:spPr>
              <p:txBody>
                <a:bodyPr wrap="square" lIns="35719" tIns="35719" rIns="35719" bIns="35719" numCol="1" anchor="ctr">
                  <a:noAutofit/>
                </a:bodyPr>
                <a:lstStyle/>
                <a:p>
                  <a:endParaRPr sz="2400">
                    <a:cs typeface="+mn-ea"/>
                    <a:sym typeface="+mn-lt"/>
                  </a:endParaRPr>
                </a:p>
              </p:txBody>
            </p:sp>
            <p:sp>
              <p:nvSpPr>
                <p:cNvPr id="54788" name="Shape 54788"/>
                <p:cNvSpPr/>
                <p:nvPr/>
              </p:nvSpPr>
              <p:spPr>
                <a:xfrm>
                  <a:off x="9586515" y="0"/>
                  <a:ext cx="2175273" cy="2641600"/>
                </a:xfrm>
                <a:custGeom>
                  <a:avLst/>
                  <a:gdLst/>
                  <a:ahLst/>
                  <a:cxnLst>
                    <a:cxn ang="0">
                      <a:pos x="wd2" y="hd2"/>
                    </a:cxn>
                    <a:cxn ang="5400000">
                      <a:pos x="wd2" y="hd2"/>
                    </a:cxn>
                    <a:cxn ang="10800000">
                      <a:pos x="wd2" y="hd2"/>
                    </a:cxn>
                    <a:cxn ang="16200000">
                      <a:pos x="wd2" y="hd2"/>
                    </a:cxn>
                  </a:cxnLst>
                  <a:rect l="0" t="0" r="r" b="b"/>
                  <a:pathLst>
                    <a:path w="21600" h="21600" extrusionOk="0">
                      <a:moveTo>
                        <a:pt x="18964" y="0"/>
                      </a:moveTo>
                      <a:lnTo>
                        <a:pt x="11385" y="4582"/>
                      </a:lnTo>
                      <a:lnTo>
                        <a:pt x="14002" y="4582"/>
                      </a:lnTo>
                      <a:lnTo>
                        <a:pt x="0" y="21600"/>
                      </a:lnTo>
                      <a:lnTo>
                        <a:pt x="10037" y="21600"/>
                      </a:lnTo>
                      <a:lnTo>
                        <a:pt x="19058" y="4582"/>
                      </a:lnTo>
                      <a:lnTo>
                        <a:pt x="21600" y="4582"/>
                      </a:lnTo>
                      <a:lnTo>
                        <a:pt x="18964" y="0"/>
                      </a:lnTo>
                      <a:close/>
                    </a:path>
                  </a:pathLst>
                </a:custGeom>
                <a:solidFill>
                  <a:srgbClr val="B9B9B9"/>
                </a:solidFill>
                <a:ln w="12700" cap="flat">
                  <a:noFill/>
                  <a:miter lim="400000"/>
                </a:ln>
                <a:effectLst/>
              </p:spPr>
              <p:txBody>
                <a:bodyPr wrap="square" lIns="0" tIns="0" rIns="0" bIns="0" numCol="1" anchor="t">
                  <a:noAutofit/>
                </a:bodyPr>
                <a:lstStyle/>
                <a:p>
                  <a:endParaRPr sz="2400">
                    <a:cs typeface="+mn-ea"/>
                    <a:sym typeface="+mn-lt"/>
                  </a:endParaRPr>
                </a:p>
              </p:txBody>
            </p:sp>
          </p:grpSp>
          <p:grpSp>
            <p:nvGrpSpPr>
              <p:cNvPr id="54810" name="Group 54810"/>
              <p:cNvGrpSpPr/>
              <p:nvPr/>
            </p:nvGrpSpPr>
            <p:grpSpPr>
              <a:xfrm>
                <a:off x="4385493" y="2159223"/>
                <a:ext cx="5700664" cy="3350519"/>
                <a:chOff x="0" y="0"/>
                <a:chExt cx="5700662" cy="3350517"/>
              </a:xfrm>
            </p:grpSpPr>
            <p:grpSp>
              <p:nvGrpSpPr>
                <p:cNvPr id="54794" name="Group 54794"/>
                <p:cNvGrpSpPr/>
                <p:nvPr/>
              </p:nvGrpSpPr>
              <p:grpSpPr>
                <a:xfrm>
                  <a:off x="0" y="1281732"/>
                  <a:ext cx="1911102" cy="2068786"/>
                  <a:chOff x="0" y="0"/>
                  <a:chExt cx="1911101" cy="2068785"/>
                </a:xfrm>
              </p:grpSpPr>
              <p:sp>
                <p:nvSpPr>
                  <p:cNvPr id="54790" name="Shape 54790"/>
                  <p:cNvSpPr/>
                  <p:nvPr/>
                </p:nvSpPr>
                <p:spPr>
                  <a:xfrm>
                    <a:off x="0" y="1626418"/>
                    <a:ext cx="1911102" cy="442368"/>
                  </a:xfrm>
                  <a:prstGeom prst="ellipse">
                    <a:avLst/>
                  </a:prstGeom>
                  <a:solidFill>
                    <a:srgbClr val="B9B9B9"/>
                  </a:solidFill>
                  <a:ln w="12700" cap="flat">
                    <a:noFill/>
                    <a:miter lim="400000"/>
                  </a:ln>
                  <a:effectLst/>
                </p:spPr>
                <p:txBody>
                  <a:bodyPr wrap="square" lIns="0" tIns="0" rIns="0" bIns="0" numCol="1" anchor="t">
                    <a:noAutofit/>
                  </a:bodyPr>
                  <a:lstStyle/>
                  <a:p>
                    <a:endParaRPr sz="2400">
                      <a:cs typeface="+mn-ea"/>
                      <a:sym typeface="+mn-lt"/>
                    </a:endParaRPr>
                  </a:p>
                </p:txBody>
              </p:sp>
              <p:grpSp>
                <p:nvGrpSpPr>
                  <p:cNvPr id="54793" name="Group 54793"/>
                  <p:cNvGrpSpPr/>
                  <p:nvPr/>
                </p:nvGrpSpPr>
                <p:grpSpPr>
                  <a:xfrm>
                    <a:off x="0" y="0"/>
                    <a:ext cx="1911102" cy="1911102"/>
                    <a:chOff x="0" y="0"/>
                    <a:chExt cx="1911101" cy="1911101"/>
                  </a:xfrm>
                </p:grpSpPr>
                <p:sp>
                  <p:nvSpPr>
                    <p:cNvPr id="54791" name="Shape 54791"/>
                    <p:cNvSpPr/>
                    <p:nvPr/>
                  </p:nvSpPr>
                  <p:spPr>
                    <a:xfrm>
                      <a:off x="0" y="0"/>
                      <a:ext cx="1911102" cy="1911102"/>
                    </a:xfrm>
                    <a:prstGeom prst="ellipse">
                      <a:avLst/>
                    </a:prstGeom>
                    <a:solidFill>
                      <a:srgbClr val="F83003"/>
                    </a:solidFill>
                    <a:ln w="12700" cap="flat">
                      <a:noFill/>
                      <a:miter lim="400000"/>
                    </a:ln>
                    <a:effectLst/>
                  </p:spPr>
                  <p:txBody>
                    <a:bodyPr wrap="square" lIns="0" tIns="0" rIns="0" bIns="0" numCol="1" anchor="t">
                      <a:noAutofit/>
                    </a:bodyPr>
                    <a:lstStyle/>
                    <a:p>
                      <a:endParaRPr sz="2400">
                        <a:cs typeface="+mn-ea"/>
                        <a:sym typeface="+mn-lt"/>
                      </a:endParaRPr>
                    </a:p>
                  </p:txBody>
                </p:sp>
                <p:sp>
                  <p:nvSpPr>
                    <p:cNvPr id="54792" name="Shape 54792"/>
                    <p:cNvSpPr/>
                    <p:nvPr/>
                  </p:nvSpPr>
                  <p:spPr>
                    <a:xfrm>
                      <a:off x="641072" y="540300"/>
                      <a:ext cx="628958" cy="830501"/>
                    </a:xfrm>
                    <a:custGeom>
                      <a:avLst/>
                      <a:gdLst/>
                      <a:ahLst/>
                      <a:cxnLst>
                        <a:cxn ang="0">
                          <a:pos x="wd2" y="hd2"/>
                        </a:cxn>
                        <a:cxn ang="5400000">
                          <a:pos x="wd2" y="hd2"/>
                        </a:cxn>
                        <a:cxn ang="10800000">
                          <a:pos x="wd2" y="hd2"/>
                        </a:cxn>
                        <a:cxn ang="16200000">
                          <a:pos x="wd2" y="hd2"/>
                        </a:cxn>
                      </a:cxnLst>
                      <a:rect l="0" t="0" r="r" b="b"/>
                      <a:pathLst>
                        <a:path w="21350" h="21600" extrusionOk="0">
                          <a:moveTo>
                            <a:pt x="16784" y="1264"/>
                          </a:moveTo>
                          <a:cubicBezTo>
                            <a:pt x="16363" y="1078"/>
                            <a:pt x="15824" y="1189"/>
                            <a:pt x="15581" y="1511"/>
                          </a:cubicBezTo>
                          <a:lnTo>
                            <a:pt x="14280" y="3236"/>
                          </a:lnTo>
                          <a:cubicBezTo>
                            <a:pt x="14867" y="3417"/>
                            <a:pt x="15381" y="3636"/>
                            <a:pt x="15831" y="3874"/>
                          </a:cubicBezTo>
                          <a:lnTo>
                            <a:pt x="17106" y="2185"/>
                          </a:lnTo>
                          <a:cubicBezTo>
                            <a:pt x="17349" y="1863"/>
                            <a:pt x="17205" y="1451"/>
                            <a:pt x="16784" y="1264"/>
                          </a:cubicBezTo>
                          <a:close/>
                          <a:moveTo>
                            <a:pt x="21233" y="4689"/>
                          </a:moveTo>
                          <a:cubicBezTo>
                            <a:pt x="20988" y="4366"/>
                            <a:pt x="20450" y="4256"/>
                            <a:pt x="20028" y="4442"/>
                          </a:cubicBezTo>
                          <a:lnTo>
                            <a:pt x="17841" y="5408"/>
                          </a:lnTo>
                          <a:cubicBezTo>
                            <a:pt x="18203" y="5799"/>
                            <a:pt x="18487" y="6197"/>
                            <a:pt x="18711" y="6581"/>
                          </a:cubicBezTo>
                          <a:lnTo>
                            <a:pt x="20909" y="5610"/>
                          </a:lnTo>
                          <a:cubicBezTo>
                            <a:pt x="21331" y="5423"/>
                            <a:pt x="21475" y="5012"/>
                            <a:pt x="21233" y="4689"/>
                          </a:cubicBezTo>
                          <a:close/>
                          <a:moveTo>
                            <a:pt x="1322" y="4393"/>
                          </a:moveTo>
                          <a:cubicBezTo>
                            <a:pt x="900" y="4207"/>
                            <a:pt x="362" y="4317"/>
                            <a:pt x="118" y="4640"/>
                          </a:cubicBezTo>
                          <a:cubicBezTo>
                            <a:pt x="-125" y="4963"/>
                            <a:pt x="19" y="5375"/>
                            <a:pt x="441" y="5561"/>
                          </a:cubicBezTo>
                          <a:lnTo>
                            <a:pt x="2633" y="6530"/>
                          </a:lnTo>
                          <a:cubicBezTo>
                            <a:pt x="2861" y="6146"/>
                            <a:pt x="3149" y="5751"/>
                            <a:pt x="3514" y="5362"/>
                          </a:cubicBezTo>
                          <a:cubicBezTo>
                            <a:pt x="3514" y="5362"/>
                            <a:pt x="1322" y="4393"/>
                            <a:pt x="1322" y="4393"/>
                          </a:cubicBezTo>
                          <a:close/>
                          <a:moveTo>
                            <a:pt x="5797" y="1483"/>
                          </a:moveTo>
                          <a:cubicBezTo>
                            <a:pt x="5553" y="1160"/>
                            <a:pt x="5015" y="1050"/>
                            <a:pt x="4593" y="1236"/>
                          </a:cubicBezTo>
                          <a:cubicBezTo>
                            <a:pt x="4173" y="1422"/>
                            <a:pt x="4029" y="1834"/>
                            <a:pt x="4272" y="2157"/>
                          </a:cubicBezTo>
                          <a:lnTo>
                            <a:pt x="5544" y="3843"/>
                          </a:lnTo>
                          <a:cubicBezTo>
                            <a:pt x="5997" y="3607"/>
                            <a:pt x="6514" y="3392"/>
                            <a:pt x="7103" y="3215"/>
                          </a:cubicBezTo>
                          <a:cubicBezTo>
                            <a:pt x="7103" y="3215"/>
                            <a:pt x="5797" y="1483"/>
                            <a:pt x="5797" y="1483"/>
                          </a:cubicBezTo>
                          <a:close/>
                          <a:moveTo>
                            <a:pt x="10693" y="0"/>
                          </a:moveTo>
                          <a:cubicBezTo>
                            <a:pt x="10208" y="0"/>
                            <a:pt x="9813" y="302"/>
                            <a:pt x="9813" y="674"/>
                          </a:cubicBezTo>
                          <a:lnTo>
                            <a:pt x="9813" y="2753"/>
                          </a:lnTo>
                          <a:cubicBezTo>
                            <a:pt x="10026" y="2740"/>
                            <a:pt x="11348" y="2744"/>
                            <a:pt x="11574" y="2758"/>
                          </a:cubicBezTo>
                          <a:lnTo>
                            <a:pt x="11574" y="674"/>
                          </a:lnTo>
                          <a:cubicBezTo>
                            <a:pt x="11574" y="302"/>
                            <a:pt x="11180" y="0"/>
                            <a:pt x="10693" y="0"/>
                          </a:cubicBezTo>
                          <a:close/>
                          <a:moveTo>
                            <a:pt x="18428" y="9068"/>
                          </a:moveTo>
                          <a:cubicBezTo>
                            <a:pt x="18228" y="7091"/>
                            <a:pt x="16423" y="3572"/>
                            <a:pt x="10662" y="3572"/>
                          </a:cubicBezTo>
                          <a:cubicBezTo>
                            <a:pt x="10661" y="3572"/>
                            <a:pt x="10660" y="3572"/>
                            <a:pt x="10659" y="3572"/>
                          </a:cubicBezTo>
                          <a:cubicBezTo>
                            <a:pt x="10658" y="3572"/>
                            <a:pt x="10658" y="3572"/>
                            <a:pt x="10657" y="3572"/>
                          </a:cubicBezTo>
                          <a:cubicBezTo>
                            <a:pt x="10656" y="3572"/>
                            <a:pt x="10655" y="3572"/>
                            <a:pt x="10655" y="3572"/>
                          </a:cubicBezTo>
                          <a:cubicBezTo>
                            <a:pt x="10654" y="3572"/>
                            <a:pt x="10653" y="3572"/>
                            <a:pt x="10652" y="3572"/>
                          </a:cubicBezTo>
                          <a:cubicBezTo>
                            <a:pt x="4890" y="3572"/>
                            <a:pt x="3086" y="7091"/>
                            <a:pt x="2886" y="9068"/>
                          </a:cubicBezTo>
                          <a:cubicBezTo>
                            <a:pt x="2715" y="10852"/>
                            <a:pt x="4327" y="12514"/>
                            <a:pt x="4510" y="12775"/>
                          </a:cubicBezTo>
                          <a:cubicBezTo>
                            <a:pt x="4810" y="13201"/>
                            <a:pt x="6695" y="14825"/>
                            <a:pt x="6762" y="15807"/>
                          </a:cubicBezTo>
                          <a:cubicBezTo>
                            <a:pt x="6855" y="17159"/>
                            <a:pt x="7070" y="17195"/>
                            <a:pt x="7930" y="17355"/>
                          </a:cubicBezTo>
                          <a:cubicBezTo>
                            <a:pt x="8807" y="17519"/>
                            <a:pt x="12507" y="17519"/>
                            <a:pt x="13383" y="17355"/>
                          </a:cubicBezTo>
                          <a:cubicBezTo>
                            <a:pt x="14243" y="17195"/>
                            <a:pt x="14459" y="17159"/>
                            <a:pt x="14552" y="15807"/>
                          </a:cubicBezTo>
                          <a:cubicBezTo>
                            <a:pt x="14619" y="14825"/>
                            <a:pt x="16504" y="13201"/>
                            <a:pt x="16803" y="12775"/>
                          </a:cubicBezTo>
                          <a:cubicBezTo>
                            <a:pt x="16987" y="12514"/>
                            <a:pt x="18599" y="10852"/>
                            <a:pt x="18428" y="9068"/>
                          </a:cubicBezTo>
                          <a:close/>
                          <a:moveTo>
                            <a:pt x="13756" y="19204"/>
                          </a:moveTo>
                          <a:cubicBezTo>
                            <a:pt x="13756" y="18991"/>
                            <a:pt x="13530" y="18817"/>
                            <a:pt x="13251" y="18817"/>
                          </a:cubicBezTo>
                          <a:lnTo>
                            <a:pt x="8063" y="18817"/>
                          </a:lnTo>
                          <a:cubicBezTo>
                            <a:pt x="7783" y="18817"/>
                            <a:pt x="7557" y="18991"/>
                            <a:pt x="7557" y="19204"/>
                          </a:cubicBezTo>
                          <a:lnTo>
                            <a:pt x="7557" y="19204"/>
                          </a:lnTo>
                          <a:cubicBezTo>
                            <a:pt x="7557" y="19418"/>
                            <a:pt x="7783" y="19591"/>
                            <a:pt x="8063" y="19591"/>
                          </a:cubicBezTo>
                          <a:lnTo>
                            <a:pt x="13251" y="19591"/>
                          </a:lnTo>
                          <a:cubicBezTo>
                            <a:pt x="13530" y="19591"/>
                            <a:pt x="13756" y="19418"/>
                            <a:pt x="13756" y="19204"/>
                          </a:cubicBezTo>
                          <a:cubicBezTo>
                            <a:pt x="13756" y="19204"/>
                            <a:pt x="13756" y="19204"/>
                            <a:pt x="13756" y="19204"/>
                          </a:cubicBezTo>
                          <a:close/>
                          <a:moveTo>
                            <a:pt x="13756" y="18147"/>
                          </a:moveTo>
                          <a:cubicBezTo>
                            <a:pt x="13756" y="17934"/>
                            <a:pt x="13530" y="17761"/>
                            <a:pt x="13251" y="17761"/>
                          </a:cubicBezTo>
                          <a:lnTo>
                            <a:pt x="8063" y="17761"/>
                          </a:lnTo>
                          <a:cubicBezTo>
                            <a:pt x="7783" y="17761"/>
                            <a:pt x="7557" y="17934"/>
                            <a:pt x="7557" y="18147"/>
                          </a:cubicBezTo>
                          <a:lnTo>
                            <a:pt x="7557" y="18147"/>
                          </a:lnTo>
                          <a:cubicBezTo>
                            <a:pt x="7557" y="18361"/>
                            <a:pt x="7783" y="18535"/>
                            <a:pt x="8063" y="18535"/>
                          </a:cubicBezTo>
                          <a:lnTo>
                            <a:pt x="13251" y="18535"/>
                          </a:lnTo>
                          <a:cubicBezTo>
                            <a:pt x="13530" y="18535"/>
                            <a:pt x="13756" y="18361"/>
                            <a:pt x="13756" y="18147"/>
                          </a:cubicBezTo>
                          <a:cubicBezTo>
                            <a:pt x="13756" y="18147"/>
                            <a:pt x="13756" y="18147"/>
                            <a:pt x="13756" y="18147"/>
                          </a:cubicBezTo>
                          <a:close/>
                          <a:moveTo>
                            <a:pt x="8400" y="19874"/>
                          </a:moveTo>
                          <a:lnTo>
                            <a:pt x="12913" y="19874"/>
                          </a:lnTo>
                          <a:cubicBezTo>
                            <a:pt x="12913" y="20827"/>
                            <a:pt x="11903" y="21600"/>
                            <a:pt x="10657" y="21600"/>
                          </a:cubicBezTo>
                          <a:cubicBezTo>
                            <a:pt x="9411" y="21600"/>
                            <a:pt x="8400" y="20827"/>
                            <a:pt x="8400" y="19874"/>
                          </a:cubicBezTo>
                          <a:close/>
                        </a:path>
                      </a:pathLst>
                    </a:custGeom>
                    <a:solidFill>
                      <a:srgbClr val="FFFFFF"/>
                    </a:solidFill>
                    <a:ln w="12700" cap="flat">
                      <a:noFill/>
                      <a:miter lim="400000"/>
                    </a:ln>
                    <a:effectLst/>
                  </p:spPr>
                  <p:txBody>
                    <a:bodyPr wrap="square" lIns="0" tIns="0" rIns="0" bIns="0" numCol="1" anchor="b">
                      <a:noAutofit/>
                    </a:bodyPr>
                    <a:lstStyle/>
                    <a:p>
                      <a:endParaRPr sz="2400">
                        <a:cs typeface="+mn-ea"/>
                        <a:sym typeface="+mn-lt"/>
                      </a:endParaRPr>
                    </a:p>
                  </p:txBody>
                </p:sp>
              </p:grpSp>
            </p:grpSp>
            <p:grpSp>
              <p:nvGrpSpPr>
                <p:cNvPr id="54799" name="Group 54799"/>
                <p:cNvGrpSpPr/>
                <p:nvPr/>
              </p:nvGrpSpPr>
              <p:grpSpPr>
                <a:xfrm>
                  <a:off x="2222500" y="714959"/>
                  <a:ext cx="1397000" cy="1512267"/>
                  <a:chOff x="0" y="0"/>
                  <a:chExt cx="1397000" cy="1512265"/>
                </a:xfrm>
              </p:grpSpPr>
              <p:sp>
                <p:nvSpPr>
                  <p:cNvPr id="54795" name="Shape 54795"/>
                  <p:cNvSpPr/>
                  <p:nvPr/>
                </p:nvSpPr>
                <p:spPr>
                  <a:xfrm>
                    <a:off x="0" y="1188899"/>
                    <a:ext cx="1397000" cy="323367"/>
                  </a:xfrm>
                  <a:prstGeom prst="ellipse">
                    <a:avLst/>
                  </a:prstGeom>
                  <a:solidFill>
                    <a:srgbClr val="B9B9B9"/>
                  </a:solidFill>
                  <a:ln w="12700" cap="flat">
                    <a:noFill/>
                    <a:miter lim="400000"/>
                  </a:ln>
                  <a:effectLst/>
                </p:spPr>
                <p:txBody>
                  <a:bodyPr wrap="square" lIns="0" tIns="0" rIns="0" bIns="0" numCol="1" anchor="t">
                    <a:noAutofit/>
                  </a:bodyPr>
                  <a:lstStyle/>
                  <a:p>
                    <a:endParaRPr sz="2400">
                      <a:cs typeface="+mn-ea"/>
                      <a:sym typeface="+mn-lt"/>
                    </a:endParaRPr>
                  </a:p>
                </p:txBody>
              </p:sp>
              <p:grpSp>
                <p:nvGrpSpPr>
                  <p:cNvPr id="54798" name="Group 54798"/>
                  <p:cNvGrpSpPr/>
                  <p:nvPr/>
                </p:nvGrpSpPr>
                <p:grpSpPr>
                  <a:xfrm>
                    <a:off x="0" y="0"/>
                    <a:ext cx="1397000" cy="1397000"/>
                    <a:chOff x="0" y="0"/>
                    <a:chExt cx="1397000" cy="1397000"/>
                  </a:xfrm>
                </p:grpSpPr>
                <p:sp>
                  <p:nvSpPr>
                    <p:cNvPr id="54796" name="Shape 54796"/>
                    <p:cNvSpPr/>
                    <p:nvPr/>
                  </p:nvSpPr>
                  <p:spPr>
                    <a:xfrm>
                      <a:off x="0" y="0"/>
                      <a:ext cx="1397000" cy="1397000"/>
                    </a:xfrm>
                    <a:prstGeom prst="ellipse">
                      <a:avLst/>
                    </a:prstGeom>
                    <a:solidFill>
                      <a:srgbClr val="EBAC07"/>
                    </a:solidFill>
                    <a:ln w="12700" cap="flat">
                      <a:noFill/>
                      <a:miter lim="400000"/>
                    </a:ln>
                    <a:effectLst/>
                  </p:spPr>
                  <p:txBody>
                    <a:bodyPr wrap="square" lIns="0" tIns="0" rIns="0" bIns="0" numCol="1" anchor="t">
                      <a:noAutofit/>
                    </a:bodyPr>
                    <a:lstStyle/>
                    <a:p>
                      <a:endParaRPr sz="2400">
                        <a:cs typeface="+mn-ea"/>
                        <a:sym typeface="+mn-lt"/>
                      </a:endParaRPr>
                    </a:p>
                  </p:txBody>
                </p:sp>
                <p:sp>
                  <p:nvSpPr>
                    <p:cNvPr id="54797" name="Shape 54797"/>
                    <p:cNvSpPr/>
                    <p:nvPr/>
                  </p:nvSpPr>
                  <p:spPr>
                    <a:xfrm>
                      <a:off x="415507" y="488399"/>
                      <a:ext cx="565986" cy="420202"/>
                    </a:xfrm>
                    <a:custGeom>
                      <a:avLst/>
                      <a:gdLst/>
                      <a:ahLst/>
                      <a:cxnLst>
                        <a:cxn ang="0">
                          <a:pos x="wd2" y="hd2"/>
                        </a:cxn>
                        <a:cxn ang="5400000">
                          <a:pos x="wd2" y="hd2"/>
                        </a:cxn>
                        <a:cxn ang="10800000">
                          <a:pos x="wd2" y="hd2"/>
                        </a:cxn>
                        <a:cxn ang="16200000">
                          <a:pos x="wd2" y="hd2"/>
                        </a:cxn>
                      </a:cxnLst>
                      <a:rect l="0" t="0" r="r" b="b"/>
                      <a:pathLst>
                        <a:path w="21600" h="21600" extrusionOk="0">
                          <a:moveTo>
                            <a:pt x="20085" y="8532"/>
                          </a:moveTo>
                          <a:lnTo>
                            <a:pt x="17798" y="8532"/>
                          </a:lnTo>
                          <a:lnTo>
                            <a:pt x="17798" y="12676"/>
                          </a:lnTo>
                          <a:cubicBezTo>
                            <a:pt x="17798" y="14711"/>
                            <a:pt x="16603" y="16373"/>
                            <a:pt x="15079" y="16373"/>
                          </a:cubicBezTo>
                          <a:lnTo>
                            <a:pt x="9158" y="16373"/>
                          </a:lnTo>
                          <a:lnTo>
                            <a:pt x="9158" y="17810"/>
                          </a:lnTo>
                          <a:cubicBezTo>
                            <a:pt x="9158" y="18927"/>
                            <a:pt x="9837" y="19832"/>
                            <a:pt x="10673" y="19832"/>
                          </a:cubicBezTo>
                          <a:lnTo>
                            <a:pt x="16728" y="19832"/>
                          </a:lnTo>
                          <a:lnTo>
                            <a:pt x="19181" y="21600"/>
                          </a:lnTo>
                          <a:lnTo>
                            <a:pt x="19181" y="19832"/>
                          </a:lnTo>
                          <a:lnTo>
                            <a:pt x="20085" y="19832"/>
                          </a:lnTo>
                          <a:cubicBezTo>
                            <a:pt x="20922" y="19832"/>
                            <a:pt x="21600" y="18927"/>
                            <a:pt x="21600" y="17810"/>
                          </a:cubicBezTo>
                          <a:lnTo>
                            <a:pt x="21600" y="10554"/>
                          </a:lnTo>
                          <a:cubicBezTo>
                            <a:pt x="21600" y="9438"/>
                            <a:pt x="20922" y="8532"/>
                            <a:pt x="20085" y="8532"/>
                          </a:cubicBezTo>
                          <a:close/>
                          <a:moveTo>
                            <a:pt x="6912" y="15450"/>
                          </a:moveTo>
                          <a:lnTo>
                            <a:pt x="6689" y="15450"/>
                          </a:lnTo>
                          <a:lnTo>
                            <a:pt x="2592" y="18372"/>
                          </a:lnTo>
                          <a:lnTo>
                            <a:pt x="2592" y="15450"/>
                          </a:lnTo>
                          <a:lnTo>
                            <a:pt x="2074" y="15450"/>
                          </a:lnTo>
                          <a:cubicBezTo>
                            <a:pt x="928" y="15450"/>
                            <a:pt x="0" y="14211"/>
                            <a:pt x="0" y="12683"/>
                          </a:cubicBezTo>
                          <a:lnTo>
                            <a:pt x="0" y="2767"/>
                          </a:lnTo>
                          <a:cubicBezTo>
                            <a:pt x="0" y="1239"/>
                            <a:pt x="928" y="0"/>
                            <a:pt x="2074" y="0"/>
                          </a:cubicBezTo>
                          <a:lnTo>
                            <a:pt x="15034" y="0"/>
                          </a:lnTo>
                          <a:cubicBezTo>
                            <a:pt x="16179" y="0"/>
                            <a:pt x="17107" y="1239"/>
                            <a:pt x="17107" y="2767"/>
                          </a:cubicBezTo>
                          <a:lnTo>
                            <a:pt x="17107" y="4381"/>
                          </a:lnTo>
                          <a:lnTo>
                            <a:pt x="17107" y="8532"/>
                          </a:lnTo>
                          <a:lnTo>
                            <a:pt x="17107" y="12676"/>
                          </a:lnTo>
                          <a:cubicBezTo>
                            <a:pt x="17107" y="14205"/>
                            <a:pt x="16224" y="15450"/>
                            <a:pt x="15079" y="15450"/>
                          </a:cubicBezTo>
                          <a:lnTo>
                            <a:pt x="9158" y="15450"/>
                          </a:lnTo>
                          <a:cubicBezTo>
                            <a:pt x="9158" y="15450"/>
                            <a:pt x="6912" y="15450"/>
                            <a:pt x="6912" y="15450"/>
                          </a:cubicBezTo>
                          <a:close/>
                        </a:path>
                      </a:pathLst>
                    </a:custGeom>
                    <a:solidFill>
                      <a:srgbClr val="FFFFFF"/>
                    </a:solidFill>
                    <a:ln w="12700" cap="flat">
                      <a:noFill/>
                      <a:miter lim="400000"/>
                    </a:ln>
                    <a:effectLst/>
                  </p:spPr>
                  <p:txBody>
                    <a:bodyPr wrap="square" lIns="0" tIns="0" rIns="0" bIns="0" numCol="1" anchor="b">
                      <a:noAutofit/>
                    </a:bodyPr>
                    <a:lstStyle/>
                    <a:p>
                      <a:endParaRPr sz="2400">
                        <a:cs typeface="+mn-ea"/>
                        <a:sym typeface="+mn-lt"/>
                      </a:endParaRPr>
                    </a:p>
                  </p:txBody>
                </p:sp>
              </p:grpSp>
            </p:grpSp>
            <p:grpSp>
              <p:nvGrpSpPr>
                <p:cNvPr id="54804" name="Group 54804"/>
                <p:cNvGrpSpPr/>
                <p:nvPr/>
              </p:nvGrpSpPr>
              <p:grpSpPr>
                <a:xfrm>
                  <a:off x="4938662" y="0"/>
                  <a:ext cx="762001" cy="824873"/>
                  <a:chOff x="0" y="0"/>
                  <a:chExt cx="762000" cy="824872"/>
                </a:xfrm>
              </p:grpSpPr>
              <p:sp>
                <p:nvSpPr>
                  <p:cNvPr id="54800" name="Shape 54800"/>
                  <p:cNvSpPr/>
                  <p:nvPr/>
                </p:nvSpPr>
                <p:spPr>
                  <a:xfrm>
                    <a:off x="0" y="648490"/>
                    <a:ext cx="762000" cy="176383"/>
                  </a:xfrm>
                  <a:prstGeom prst="ellipse">
                    <a:avLst/>
                  </a:prstGeom>
                  <a:solidFill>
                    <a:srgbClr val="B9B9B9"/>
                  </a:solidFill>
                  <a:ln w="12700" cap="flat">
                    <a:noFill/>
                    <a:miter lim="400000"/>
                  </a:ln>
                  <a:effectLst/>
                </p:spPr>
                <p:txBody>
                  <a:bodyPr wrap="square" lIns="0" tIns="0" rIns="0" bIns="0" numCol="1" anchor="t">
                    <a:noAutofit/>
                  </a:bodyPr>
                  <a:lstStyle/>
                  <a:p>
                    <a:endParaRPr sz="2400">
                      <a:cs typeface="+mn-ea"/>
                      <a:sym typeface="+mn-lt"/>
                    </a:endParaRPr>
                  </a:p>
                </p:txBody>
              </p:sp>
              <p:grpSp>
                <p:nvGrpSpPr>
                  <p:cNvPr id="54803" name="Group 54803"/>
                  <p:cNvGrpSpPr/>
                  <p:nvPr/>
                </p:nvGrpSpPr>
                <p:grpSpPr>
                  <a:xfrm>
                    <a:off x="0" y="0"/>
                    <a:ext cx="762000" cy="762000"/>
                    <a:chOff x="0" y="0"/>
                    <a:chExt cx="762000" cy="762000"/>
                  </a:xfrm>
                </p:grpSpPr>
                <p:sp>
                  <p:nvSpPr>
                    <p:cNvPr id="54801" name="Shape 54801"/>
                    <p:cNvSpPr/>
                    <p:nvPr/>
                  </p:nvSpPr>
                  <p:spPr>
                    <a:xfrm>
                      <a:off x="0" y="0"/>
                      <a:ext cx="762000" cy="762000"/>
                    </a:xfrm>
                    <a:prstGeom prst="ellipse">
                      <a:avLst/>
                    </a:prstGeom>
                    <a:solidFill>
                      <a:srgbClr val="4C6062"/>
                    </a:solidFill>
                    <a:ln w="12700" cap="flat">
                      <a:noFill/>
                      <a:miter lim="400000"/>
                    </a:ln>
                    <a:effectLst/>
                  </p:spPr>
                  <p:txBody>
                    <a:bodyPr wrap="square" lIns="0" tIns="0" rIns="0" bIns="0" numCol="1" anchor="t">
                      <a:noAutofit/>
                    </a:bodyPr>
                    <a:lstStyle/>
                    <a:p>
                      <a:endParaRPr sz="2400">
                        <a:cs typeface="+mn-ea"/>
                        <a:sym typeface="+mn-lt"/>
                      </a:endParaRPr>
                    </a:p>
                  </p:txBody>
                </p:sp>
                <p:sp>
                  <p:nvSpPr>
                    <p:cNvPr id="54802" name="Shape 54802"/>
                    <p:cNvSpPr/>
                    <p:nvPr/>
                  </p:nvSpPr>
                  <p:spPr>
                    <a:xfrm>
                      <a:off x="223256" y="223869"/>
                      <a:ext cx="315489" cy="326334"/>
                    </a:xfrm>
                    <a:custGeom>
                      <a:avLst/>
                      <a:gdLst/>
                      <a:ahLst/>
                      <a:cxnLst>
                        <a:cxn ang="0">
                          <a:pos x="wd2" y="hd2"/>
                        </a:cxn>
                        <a:cxn ang="5400000">
                          <a:pos x="wd2" y="hd2"/>
                        </a:cxn>
                        <a:cxn ang="10800000">
                          <a:pos x="wd2" y="hd2"/>
                        </a:cxn>
                        <a:cxn ang="16200000">
                          <a:pos x="wd2" y="hd2"/>
                        </a:cxn>
                      </a:cxnLst>
                      <a:rect l="0" t="0" r="r" b="b"/>
                      <a:pathLst>
                        <a:path w="21600" h="21600" extrusionOk="0">
                          <a:moveTo>
                            <a:pt x="3645" y="0"/>
                          </a:moveTo>
                          <a:cubicBezTo>
                            <a:pt x="2654" y="0"/>
                            <a:pt x="1839" y="771"/>
                            <a:pt x="1839" y="1729"/>
                          </a:cubicBezTo>
                          <a:cubicBezTo>
                            <a:pt x="1839" y="2688"/>
                            <a:pt x="2654" y="3459"/>
                            <a:pt x="3645" y="3459"/>
                          </a:cubicBezTo>
                          <a:cubicBezTo>
                            <a:pt x="4636" y="3459"/>
                            <a:pt x="5434" y="2688"/>
                            <a:pt x="5434" y="1729"/>
                          </a:cubicBezTo>
                          <a:cubicBezTo>
                            <a:pt x="5434" y="771"/>
                            <a:pt x="4636" y="0"/>
                            <a:pt x="3645" y="0"/>
                          </a:cubicBezTo>
                          <a:close/>
                          <a:moveTo>
                            <a:pt x="17955" y="0"/>
                          </a:moveTo>
                          <a:cubicBezTo>
                            <a:pt x="16964" y="0"/>
                            <a:pt x="16166" y="771"/>
                            <a:pt x="16166" y="1729"/>
                          </a:cubicBezTo>
                          <a:cubicBezTo>
                            <a:pt x="16166" y="2688"/>
                            <a:pt x="16964" y="3459"/>
                            <a:pt x="17955" y="3459"/>
                          </a:cubicBezTo>
                          <a:cubicBezTo>
                            <a:pt x="18946" y="3459"/>
                            <a:pt x="19761" y="2688"/>
                            <a:pt x="19761" y="1729"/>
                          </a:cubicBezTo>
                          <a:cubicBezTo>
                            <a:pt x="19761" y="771"/>
                            <a:pt x="18946" y="0"/>
                            <a:pt x="17955" y="0"/>
                          </a:cubicBezTo>
                          <a:close/>
                          <a:moveTo>
                            <a:pt x="10614" y="3703"/>
                          </a:moveTo>
                          <a:cubicBezTo>
                            <a:pt x="9623" y="3703"/>
                            <a:pt x="8809" y="4474"/>
                            <a:pt x="8809" y="5433"/>
                          </a:cubicBezTo>
                          <a:cubicBezTo>
                            <a:pt x="8809" y="6391"/>
                            <a:pt x="9623" y="7178"/>
                            <a:pt x="10614" y="7178"/>
                          </a:cubicBezTo>
                          <a:cubicBezTo>
                            <a:pt x="11605" y="7178"/>
                            <a:pt x="12403" y="6391"/>
                            <a:pt x="12403" y="5433"/>
                          </a:cubicBezTo>
                          <a:cubicBezTo>
                            <a:pt x="12403" y="4474"/>
                            <a:pt x="11605" y="3703"/>
                            <a:pt x="10614" y="3703"/>
                          </a:cubicBezTo>
                          <a:close/>
                          <a:moveTo>
                            <a:pt x="1131" y="4356"/>
                          </a:moveTo>
                          <a:cubicBezTo>
                            <a:pt x="510" y="4356"/>
                            <a:pt x="0" y="4833"/>
                            <a:pt x="0" y="5433"/>
                          </a:cubicBezTo>
                          <a:lnTo>
                            <a:pt x="0" y="7570"/>
                          </a:lnTo>
                          <a:lnTo>
                            <a:pt x="0" y="9772"/>
                          </a:lnTo>
                          <a:cubicBezTo>
                            <a:pt x="0" y="10372"/>
                            <a:pt x="510" y="10849"/>
                            <a:pt x="1131" y="10849"/>
                          </a:cubicBezTo>
                          <a:cubicBezTo>
                            <a:pt x="1225" y="10849"/>
                            <a:pt x="1313" y="10837"/>
                            <a:pt x="1401" y="10816"/>
                          </a:cubicBezTo>
                          <a:lnTo>
                            <a:pt x="1401" y="16804"/>
                          </a:lnTo>
                          <a:cubicBezTo>
                            <a:pt x="1401" y="17404"/>
                            <a:pt x="1894" y="17880"/>
                            <a:pt x="2514" y="17880"/>
                          </a:cubicBezTo>
                          <a:cubicBezTo>
                            <a:pt x="3135" y="17880"/>
                            <a:pt x="3645" y="17403"/>
                            <a:pt x="3645" y="16804"/>
                          </a:cubicBezTo>
                          <a:cubicBezTo>
                            <a:pt x="3645" y="17403"/>
                            <a:pt x="4138" y="17880"/>
                            <a:pt x="4759" y="17880"/>
                          </a:cubicBezTo>
                          <a:cubicBezTo>
                            <a:pt x="5379" y="17880"/>
                            <a:pt x="5889" y="17403"/>
                            <a:pt x="5889" y="16804"/>
                          </a:cubicBezTo>
                          <a:cubicBezTo>
                            <a:pt x="5889" y="16804"/>
                            <a:pt x="5889" y="9103"/>
                            <a:pt x="5889" y="9103"/>
                          </a:cubicBezTo>
                          <a:cubicBezTo>
                            <a:pt x="5889" y="8235"/>
                            <a:pt x="6472" y="7480"/>
                            <a:pt x="7290" y="7162"/>
                          </a:cubicBezTo>
                          <a:lnTo>
                            <a:pt x="7290" y="5433"/>
                          </a:lnTo>
                          <a:cubicBezTo>
                            <a:pt x="7290" y="4833"/>
                            <a:pt x="6780" y="4356"/>
                            <a:pt x="6159" y="4356"/>
                          </a:cubicBezTo>
                          <a:cubicBezTo>
                            <a:pt x="6074" y="4356"/>
                            <a:pt x="5982" y="4356"/>
                            <a:pt x="5889" y="4356"/>
                          </a:cubicBezTo>
                          <a:lnTo>
                            <a:pt x="5029" y="4356"/>
                          </a:lnTo>
                          <a:lnTo>
                            <a:pt x="2244" y="4356"/>
                          </a:lnTo>
                          <a:lnTo>
                            <a:pt x="1164" y="4356"/>
                          </a:lnTo>
                          <a:cubicBezTo>
                            <a:pt x="1150" y="4356"/>
                            <a:pt x="1145" y="4356"/>
                            <a:pt x="1131" y="4356"/>
                          </a:cubicBezTo>
                          <a:close/>
                          <a:moveTo>
                            <a:pt x="15441" y="4356"/>
                          </a:moveTo>
                          <a:cubicBezTo>
                            <a:pt x="14820" y="4356"/>
                            <a:pt x="14327" y="4833"/>
                            <a:pt x="14327" y="5433"/>
                          </a:cubicBezTo>
                          <a:lnTo>
                            <a:pt x="14327" y="7162"/>
                          </a:lnTo>
                          <a:cubicBezTo>
                            <a:pt x="15145" y="7480"/>
                            <a:pt x="15711" y="8235"/>
                            <a:pt x="15711" y="9103"/>
                          </a:cubicBezTo>
                          <a:lnTo>
                            <a:pt x="15711" y="16804"/>
                          </a:lnTo>
                          <a:cubicBezTo>
                            <a:pt x="15711" y="17404"/>
                            <a:pt x="16221" y="17880"/>
                            <a:pt x="16841" y="17880"/>
                          </a:cubicBezTo>
                          <a:cubicBezTo>
                            <a:pt x="17461" y="17880"/>
                            <a:pt x="17955" y="17403"/>
                            <a:pt x="17955" y="16804"/>
                          </a:cubicBezTo>
                          <a:cubicBezTo>
                            <a:pt x="17955" y="17403"/>
                            <a:pt x="18465" y="17880"/>
                            <a:pt x="19086" y="17880"/>
                          </a:cubicBezTo>
                          <a:cubicBezTo>
                            <a:pt x="19706" y="17880"/>
                            <a:pt x="20216" y="17403"/>
                            <a:pt x="20216" y="16804"/>
                          </a:cubicBezTo>
                          <a:lnTo>
                            <a:pt x="20216" y="10816"/>
                          </a:lnTo>
                          <a:cubicBezTo>
                            <a:pt x="20303" y="10837"/>
                            <a:pt x="20392" y="10849"/>
                            <a:pt x="20486" y="10849"/>
                          </a:cubicBezTo>
                          <a:cubicBezTo>
                            <a:pt x="21106" y="10849"/>
                            <a:pt x="21600" y="10372"/>
                            <a:pt x="21600" y="9772"/>
                          </a:cubicBezTo>
                          <a:lnTo>
                            <a:pt x="21600" y="7570"/>
                          </a:lnTo>
                          <a:cubicBezTo>
                            <a:pt x="21600" y="7570"/>
                            <a:pt x="21600" y="5433"/>
                            <a:pt x="21600" y="5433"/>
                          </a:cubicBezTo>
                          <a:cubicBezTo>
                            <a:pt x="21600" y="4833"/>
                            <a:pt x="21106" y="4356"/>
                            <a:pt x="20486" y="4356"/>
                          </a:cubicBezTo>
                          <a:cubicBezTo>
                            <a:pt x="20400" y="4356"/>
                            <a:pt x="20309" y="4356"/>
                            <a:pt x="20216" y="4356"/>
                          </a:cubicBezTo>
                          <a:lnTo>
                            <a:pt x="19356" y="4356"/>
                          </a:lnTo>
                          <a:lnTo>
                            <a:pt x="16571" y="4356"/>
                          </a:lnTo>
                          <a:lnTo>
                            <a:pt x="15491" y="4356"/>
                          </a:lnTo>
                          <a:cubicBezTo>
                            <a:pt x="15477" y="4356"/>
                            <a:pt x="15455" y="4356"/>
                            <a:pt x="15441" y="4356"/>
                          </a:cubicBezTo>
                          <a:close/>
                          <a:moveTo>
                            <a:pt x="8100" y="8059"/>
                          </a:moveTo>
                          <a:cubicBezTo>
                            <a:pt x="7480" y="8059"/>
                            <a:pt x="6969" y="8536"/>
                            <a:pt x="6969" y="9136"/>
                          </a:cubicBezTo>
                          <a:lnTo>
                            <a:pt x="6969" y="11273"/>
                          </a:lnTo>
                          <a:lnTo>
                            <a:pt x="6969" y="13476"/>
                          </a:lnTo>
                          <a:cubicBezTo>
                            <a:pt x="6969" y="14075"/>
                            <a:pt x="7480" y="14552"/>
                            <a:pt x="8100" y="14552"/>
                          </a:cubicBezTo>
                          <a:cubicBezTo>
                            <a:pt x="8194" y="14552"/>
                            <a:pt x="8283" y="14541"/>
                            <a:pt x="8370" y="14520"/>
                          </a:cubicBezTo>
                          <a:lnTo>
                            <a:pt x="8370" y="20507"/>
                          </a:lnTo>
                          <a:cubicBezTo>
                            <a:pt x="8370" y="21107"/>
                            <a:pt x="8863" y="21600"/>
                            <a:pt x="9484" y="21600"/>
                          </a:cubicBezTo>
                          <a:cubicBezTo>
                            <a:pt x="10104" y="21600"/>
                            <a:pt x="10614" y="21107"/>
                            <a:pt x="10614" y="20507"/>
                          </a:cubicBezTo>
                          <a:cubicBezTo>
                            <a:pt x="10615" y="21107"/>
                            <a:pt x="11108" y="21600"/>
                            <a:pt x="11728" y="21600"/>
                          </a:cubicBezTo>
                          <a:cubicBezTo>
                            <a:pt x="12348" y="21600"/>
                            <a:pt x="12859" y="21107"/>
                            <a:pt x="12859" y="20507"/>
                          </a:cubicBezTo>
                          <a:lnTo>
                            <a:pt x="12859" y="14520"/>
                          </a:lnTo>
                          <a:cubicBezTo>
                            <a:pt x="12946" y="14541"/>
                            <a:pt x="13035" y="14552"/>
                            <a:pt x="13129" y="14552"/>
                          </a:cubicBezTo>
                          <a:cubicBezTo>
                            <a:pt x="13749" y="14552"/>
                            <a:pt x="14242" y="14075"/>
                            <a:pt x="14242" y="13476"/>
                          </a:cubicBezTo>
                          <a:lnTo>
                            <a:pt x="14242" y="11273"/>
                          </a:lnTo>
                          <a:cubicBezTo>
                            <a:pt x="14242" y="11273"/>
                            <a:pt x="14242" y="9136"/>
                            <a:pt x="14242" y="9136"/>
                          </a:cubicBezTo>
                          <a:cubicBezTo>
                            <a:pt x="14242" y="8536"/>
                            <a:pt x="13749" y="8059"/>
                            <a:pt x="13129" y="8059"/>
                          </a:cubicBezTo>
                          <a:cubicBezTo>
                            <a:pt x="13043" y="8059"/>
                            <a:pt x="12952" y="8059"/>
                            <a:pt x="12859" y="8059"/>
                          </a:cubicBezTo>
                          <a:lnTo>
                            <a:pt x="11998" y="8059"/>
                          </a:lnTo>
                          <a:lnTo>
                            <a:pt x="9214" y="8059"/>
                          </a:lnTo>
                          <a:lnTo>
                            <a:pt x="8134" y="8059"/>
                          </a:lnTo>
                          <a:cubicBezTo>
                            <a:pt x="8119" y="8059"/>
                            <a:pt x="8115" y="8059"/>
                            <a:pt x="8100" y="8059"/>
                          </a:cubicBezTo>
                          <a:close/>
                        </a:path>
                      </a:pathLst>
                    </a:custGeom>
                    <a:solidFill>
                      <a:srgbClr val="FFFFFF"/>
                    </a:solidFill>
                    <a:ln w="12700" cap="flat">
                      <a:noFill/>
                      <a:miter lim="400000"/>
                    </a:ln>
                    <a:effectLst/>
                  </p:spPr>
                  <p:txBody>
                    <a:bodyPr wrap="square" lIns="26789" tIns="26789" rIns="26789" bIns="26789" numCol="1" anchor="b">
                      <a:noAutofit/>
                    </a:bodyPr>
                    <a:lstStyle/>
                    <a:p>
                      <a:endParaRPr sz="2400">
                        <a:cs typeface="+mn-ea"/>
                        <a:sym typeface="+mn-lt"/>
                      </a:endParaRPr>
                    </a:p>
                  </p:txBody>
                </p:sp>
              </p:grpSp>
            </p:grpSp>
            <p:grpSp>
              <p:nvGrpSpPr>
                <p:cNvPr id="54809" name="Group 54809"/>
                <p:cNvGrpSpPr/>
                <p:nvPr/>
              </p:nvGrpSpPr>
              <p:grpSpPr>
                <a:xfrm>
                  <a:off x="3829050" y="292045"/>
                  <a:ext cx="1016000" cy="1099830"/>
                  <a:chOff x="0" y="0"/>
                  <a:chExt cx="1016000" cy="1099829"/>
                </a:xfrm>
              </p:grpSpPr>
              <p:sp>
                <p:nvSpPr>
                  <p:cNvPr id="54805" name="Shape 54805"/>
                  <p:cNvSpPr/>
                  <p:nvPr/>
                </p:nvSpPr>
                <p:spPr>
                  <a:xfrm>
                    <a:off x="0" y="864653"/>
                    <a:ext cx="1016000" cy="235177"/>
                  </a:xfrm>
                  <a:prstGeom prst="ellipse">
                    <a:avLst/>
                  </a:prstGeom>
                  <a:solidFill>
                    <a:srgbClr val="B9B9B9"/>
                  </a:solidFill>
                  <a:ln w="12700" cap="flat">
                    <a:noFill/>
                    <a:miter lim="400000"/>
                  </a:ln>
                  <a:effectLst/>
                </p:spPr>
                <p:txBody>
                  <a:bodyPr wrap="square" lIns="0" tIns="0" rIns="0" bIns="0" numCol="1" anchor="t">
                    <a:noAutofit/>
                  </a:bodyPr>
                  <a:lstStyle/>
                  <a:p>
                    <a:endParaRPr sz="2400">
                      <a:cs typeface="+mn-ea"/>
                      <a:sym typeface="+mn-lt"/>
                    </a:endParaRPr>
                  </a:p>
                </p:txBody>
              </p:sp>
              <p:grpSp>
                <p:nvGrpSpPr>
                  <p:cNvPr id="54808" name="Group 54808"/>
                  <p:cNvGrpSpPr/>
                  <p:nvPr/>
                </p:nvGrpSpPr>
                <p:grpSpPr>
                  <a:xfrm>
                    <a:off x="0" y="0"/>
                    <a:ext cx="1016000" cy="1016000"/>
                    <a:chOff x="0" y="0"/>
                    <a:chExt cx="1016000" cy="1016000"/>
                  </a:xfrm>
                </p:grpSpPr>
                <p:sp>
                  <p:nvSpPr>
                    <p:cNvPr id="54806" name="Shape 54806"/>
                    <p:cNvSpPr/>
                    <p:nvPr/>
                  </p:nvSpPr>
                  <p:spPr>
                    <a:xfrm>
                      <a:off x="0" y="0"/>
                      <a:ext cx="1016000" cy="1016000"/>
                    </a:xfrm>
                    <a:prstGeom prst="ellipse">
                      <a:avLst/>
                    </a:prstGeom>
                    <a:solidFill>
                      <a:srgbClr val="A2B932"/>
                    </a:solidFill>
                    <a:ln w="12700" cap="flat">
                      <a:noFill/>
                      <a:miter lim="400000"/>
                    </a:ln>
                    <a:effectLst/>
                  </p:spPr>
                  <p:txBody>
                    <a:bodyPr wrap="square" lIns="0" tIns="0" rIns="0" bIns="0" numCol="1" anchor="t">
                      <a:noAutofit/>
                    </a:bodyPr>
                    <a:lstStyle/>
                    <a:p>
                      <a:endParaRPr sz="2400">
                        <a:cs typeface="+mn-ea"/>
                        <a:sym typeface="+mn-lt"/>
                      </a:endParaRPr>
                    </a:p>
                  </p:txBody>
                </p:sp>
                <p:sp>
                  <p:nvSpPr>
                    <p:cNvPr id="54807" name="Shape 54807"/>
                    <p:cNvSpPr/>
                    <p:nvPr/>
                  </p:nvSpPr>
                  <p:spPr>
                    <a:xfrm>
                      <a:off x="285180" y="285180"/>
                      <a:ext cx="445640" cy="445640"/>
                    </a:xfrm>
                    <a:custGeom>
                      <a:avLst/>
                      <a:gdLst/>
                      <a:ahLst/>
                      <a:cxnLst>
                        <a:cxn ang="0">
                          <a:pos x="wd2" y="hd2"/>
                        </a:cxn>
                        <a:cxn ang="5400000">
                          <a:pos x="wd2" y="hd2"/>
                        </a:cxn>
                        <a:cxn ang="10800000">
                          <a:pos x="wd2" y="hd2"/>
                        </a:cxn>
                        <a:cxn ang="16200000">
                          <a:pos x="wd2" y="hd2"/>
                        </a:cxn>
                      </a:cxnLst>
                      <a:rect l="0" t="0" r="r" b="b"/>
                      <a:pathLst>
                        <a:path w="21600" h="21600" extrusionOk="0">
                          <a:moveTo>
                            <a:pt x="10800" y="14657"/>
                          </a:moveTo>
                          <a:cubicBezTo>
                            <a:pt x="8670" y="14657"/>
                            <a:pt x="6943" y="12930"/>
                            <a:pt x="6943" y="10800"/>
                          </a:cubicBezTo>
                          <a:cubicBezTo>
                            <a:pt x="6943" y="8670"/>
                            <a:pt x="8670" y="6943"/>
                            <a:pt x="10800" y="6943"/>
                          </a:cubicBezTo>
                          <a:cubicBezTo>
                            <a:pt x="12930" y="6943"/>
                            <a:pt x="14657" y="8670"/>
                            <a:pt x="14657" y="10800"/>
                          </a:cubicBezTo>
                          <a:cubicBezTo>
                            <a:pt x="14657" y="12930"/>
                            <a:pt x="12930" y="14657"/>
                            <a:pt x="10800" y="14657"/>
                          </a:cubicBezTo>
                          <a:close/>
                          <a:moveTo>
                            <a:pt x="20016" y="9930"/>
                          </a:moveTo>
                          <a:cubicBezTo>
                            <a:pt x="21001" y="9522"/>
                            <a:pt x="21600" y="9257"/>
                            <a:pt x="21600" y="9257"/>
                          </a:cubicBezTo>
                          <a:lnTo>
                            <a:pt x="20829" y="6171"/>
                          </a:lnTo>
                          <a:cubicBezTo>
                            <a:pt x="20829" y="6171"/>
                            <a:pt x="20119" y="6283"/>
                            <a:pt x="18990" y="6492"/>
                          </a:cubicBezTo>
                          <a:cubicBezTo>
                            <a:pt x="18430" y="5424"/>
                            <a:pt x="17677" y="4501"/>
                            <a:pt x="16789" y="3749"/>
                          </a:cubicBezTo>
                          <a:cubicBezTo>
                            <a:pt x="17377" y="2418"/>
                            <a:pt x="17743" y="1543"/>
                            <a:pt x="17743" y="1543"/>
                          </a:cubicBezTo>
                          <a:lnTo>
                            <a:pt x="14657" y="0"/>
                          </a:lnTo>
                          <a:cubicBezTo>
                            <a:pt x="14657" y="0"/>
                            <a:pt x="14156" y="750"/>
                            <a:pt x="13405" y="1922"/>
                          </a:cubicBezTo>
                          <a:cubicBezTo>
                            <a:pt x="12297" y="1595"/>
                            <a:pt x="11120" y="1470"/>
                            <a:pt x="9929" y="1584"/>
                          </a:cubicBezTo>
                          <a:cubicBezTo>
                            <a:pt x="9522" y="599"/>
                            <a:pt x="9257" y="0"/>
                            <a:pt x="9257" y="0"/>
                          </a:cubicBezTo>
                          <a:lnTo>
                            <a:pt x="6171" y="771"/>
                          </a:lnTo>
                          <a:cubicBezTo>
                            <a:pt x="6171" y="771"/>
                            <a:pt x="6283" y="1481"/>
                            <a:pt x="6492" y="2610"/>
                          </a:cubicBezTo>
                          <a:cubicBezTo>
                            <a:pt x="5420" y="3172"/>
                            <a:pt x="4494" y="3929"/>
                            <a:pt x="3740" y="4821"/>
                          </a:cubicBezTo>
                          <a:cubicBezTo>
                            <a:pt x="2414" y="4227"/>
                            <a:pt x="1543" y="3857"/>
                            <a:pt x="1543" y="3857"/>
                          </a:cubicBezTo>
                          <a:lnTo>
                            <a:pt x="0" y="6943"/>
                          </a:lnTo>
                          <a:cubicBezTo>
                            <a:pt x="0" y="6943"/>
                            <a:pt x="748" y="7450"/>
                            <a:pt x="1919" y="8207"/>
                          </a:cubicBezTo>
                          <a:cubicBezTo>
                            <a:pt x="1595" y="9313"/>
                            <a:pt x="1471" y="10485"/>
                            <a:pt x="1584" y="11672"/>
                          </a:cubicBezTo>
                          <a:cubicBezTo>
                            <a:pt x="599" y="12078"/>
                            <a:pt x="0" y="12343"/>
                            <a:pt x="0" y="12343"/>
                          </a:cubicBezTo>
                          <a:lnTo>
                            <a:pt x="771" y="15429"/>
                          </a:lnTo>
                          <a:cubicBezTo>
                            <a:pt x="771" y="15429"/>
                            <a:pt x="1480" y="15317"/>
                            <a:pt x="2609" y="15107"/>
                          </a:cubicBezTo>
                          <a:cubicBezTo>
                            <a:pt x="3172" y="16179"/>
                            <a:pt x="3928" y="17106"/>
                            <a:pt x="4820" y="17860"/>
                          </a:cubicBezTo>
                          <a:cubicBezTo>
                            <a:pt x="4227" y="19186"/>
                            <a:pt x="3857" y="20057"/>
                            <a:pt x="3857" y="20057"/>
                          </a:cubicBezTo>
                          <a:lnTo>
                            <a:pt x="6943" y="21600"/>
                          </a:lnTo>
                          <a:cubicBezTo>
                            <a:pt x="6943" y="21600"/>
                            <a:pt x="7449" y="20852"/>
                            <a:pt x="8206" y="19681"/>
                          </a:cubicBezTo>
                          <a:cubicBezTo>
                            <a:pt x="9312" y="20005"/>
                            <a:pt x="10485" y="20129"/>
                            <a:pt x="11672" y="20016"/>
                          </a:cubicBezTo>
                          <a:cubicBezTo>
                            <a:pt x="12078" y="21001"/>
                            <a:pt x="12343" y="21600"/>
                            <a:pt x="12343" y="21600"/>
                          </a:cubicBezTo>
                          <a:lnTo>
                            <a:pt x="15429" y="20829"/>
                          </a:lnTo>
                          <a:cubicBezTo>
                            <a:pt x="15429" y="20829"/>
                            <a:pt x="15317" y="20120"/>
                            <a:pt x="15107" y="18991"/>
                          </a:cubicBezTo>
                          <a:cubicBezTo>
                            <a:pt x="16176" y="18431"/>
                            <a:pt x="17099" y="17676"/>
                            <a:pt x="17852" y="16788"/>
                          </a:cubicBezTo>
                          <a:cubicBezTo>
                            <a:pt x="19183" y="17377"/>
                            <a:pt x="20057" y="17743"/>
                            <a:pt x="20057" y="17743"/>
                          </a:cubicBezTo>
                          <a:lnTo>
                            <a:pt x="21600" y="14657"/>
                          </a:lnTo>
                          <a:cubicBezTo>
                            <a:pt x="21600" y="14657"/>
                            <a:pt x="20851" y="14156"/>
                            <a:pt x="19678" y="13405"/>
                          </a:cubicBezTo>
                          <a:cubicBezTo>
                            <a:pt x="20005" y="12296"/>
                            <a:pt x="20130" y="11120"/>
                            <a:pt x="20016" y="9930"/>
                          </a:cubicBezTo>
                          <a:close/>
                        </a:path>
                      </a:pathLst>
                    </a:custGeom>
                    <a:solidFill>
                      <a:srgbClr val="FFFFFF"/>
                    </a:solidFill>
                    <a:ln w="12700" cap="flat">
                      <a:noFill/>
                      <a:miter lim="400000"/>
                    </a:ln>
                    <a:effectLst/>
                  </p:spPr>
                  <p:txBody>
                    <a:bodyPr wrap="square" lIns="26789" tIns="26789" rIns="26789" bIns="26789" numCol="1" anchor="ctr">
                      <a:noAutofit/>
                    </a:bodyPr>
                    <a:lstStyle/>
                    <a:p>
                      <a:endParaRPr sz="2400">
                        <a:cs typeface="+mn-ea"/>
                        <a:sym typeface="+mn-lt"/>
                      </a:endParaRPr>
                    </a:p>
                  </p:txBody>
                </p:sp>
              </p:grpSp>
            </p:grpSp>
          </p:grpSp>
        </p:grpSp>
      </p:grpSp>
    </p:spTree>
    <p:extLst>
      <p:ext uri="{BB962C8B-B14F-4D97-AF65-F5344CB8AC3E}">
        <p14:creationId xmlns:p14="http://schemas.microsoft.com/office/powerpoint/2010/main" val="31948894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a:t>Business Process</a:t>
            </a:r>
          </a:p>
        </p:txBody>
      </p:sp>
      <p:sp>
        <p:nvSpPr>
          <p:cNvPr id="3" name="Text Placeholder 2"/>
          <p:cNvSpPr>
            <a:spLocks noGrp="1"/>
          </p:cNvSpPr>
          <p:nvPr>
            <p:ph type="body" sz="quarter" idx="10"/>
          </p:nvPr>
        </p:nvSpPr>
        <p:spPr/>
        <p:txBody>
          <a:bodyPr/>
          <a:lstStyle/>
          <a:p>
            <a:r>
              <a:rPr lang="en-US"/>
              <a:t>it’s about creating the tools so people take action</a:t>
            </a:r>
            <a:endParaRPr lang="id-ID"/>
          </a:p>
          <a:p>
            <a:endParaRPr lang="id-ID"/>
          </a:p>
        </p:txBody>
      </p:sp>
      <p:cxnSp>
        <p:nvCxnSpPr>
          <p:cNvPr id="4" name="Straight Connector 3"/>
          <p:cNvCxnSpPr/>
          <p:nvPr/>
        </p:nvCxnSpPr>
        <p:spPr>
          <a:xfrm>
            <a:off x="5023121" y="1418858"/>
            <a:ext cx="2043953"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5" name="AutoShape 1"/>
          <p:cNvSpPr>
            <a:spLocks/>
          </p:cNvSpPr>
          <p:nvPr/>
        </p:nvSpPr>
        <p:spPr bwMode="auto">
          <a:xfrm>
            <a:off x="1438485" y="3395781"/>
            <a:ext cx="1533525" cy="1739900"/>
          </a:xfrm>
          <a:custGeom>
            <a:avLst/>
            <a:gdLst/>
            <a:ahLst/>
            <a:cxnLst/>
            <a:rect l="0" t="0" r="r" b="b"/>
            <a:pathLst>
              <a:path w="20943" h="20681">
                <a:moveTo>
                  <a:pt x="20877" y="2814"/>
                </a:moveTo>
                <a:lnTo>
                  <a:pt x="20438" y="2113"/>
                </a:lnTo>
                <a:cubicBezTo>
                  <a:pt x="20438" y="966"/>
                  <a:pt x="20218" y="1029"/>
                  <a:pt x="18680" y="329"/>
                </a:cubicBezTo>
                <a:cubicBezTo>
                  <a:pt x="17143" y="-372"/>
                  <a:pt x="16191" y="265"/>
                  <a:pt x="16191" y="265"/>
                </a:cubicBezTo>
                <a:cubicBezTo>
                  <a:pt x="16191" y="265"/>
                  <a:pt x="15605" y="966"/>
                  <a:pt x="14946" y="902"/>
                </a:cubicBezTo>
                <a:cubicBezTo>
                  <a:pt x="14287" y="838"/>
                  <a:pt x="14434" y="838"/>
                  <a:pt x="13263" y="1030"/>
                </a:cubicBezTo>
                <a:cubicBezTo>
                  <a:pt x="12091" y="1221"/>
                  <a:pt x="9528" y="2814"/>
                  <a:pt x="8284" y="3706"/>
                </a:cubicBezTo>
                <a:cubicBezTo>
                  <a:pt x="7039" y="4598"/>
                  <a:pt x="4110" y="7529"/>
                  <a:pt x="3232" y="8803"/>
                </a:cubicBezTo>
                <a:cubicBezTo>
                  <a:pt x="2353" y="10077"/>
                  <a:pt x="1694" y="11097"/>
                  <a:pt x="3012" y="11861"/>
                </a:cubicBezTo>
                <a:cubicBezTo>
                  <a:pt x="4329" y="12626"/>
                  <a:pt x="4915" y="14155"/>
                  <a:pt x="4915" y="14155"/>
                </a:cubicBezTo>
                <a:cubicBezTo>
                  <a:pt x="4037" y="14092"/>
                  <a:pt x="2426" y="15685"/>
                  <a:pt x="2060" y="16131"/>
                </a:cubicBezTo>
                <a:cubicBezTo>
                  <a:pt x="1694" y="16577"/>
                  <a:pt x="1255" y="16513"/>
                  <a:pt x="522" y="16959"/>
                </a:cubicBezTo>
                <a:cubicBezTo>
                  <a:pt x="-210" y="17405"/>
                  <a:pt x="-64" y="18170"/>
                  <a:pt x="302" y="18424"/>
                </a:cubicBezTo>
                <a:cubicBezTo>
                  <a:pt x="669" y="18680"/>
                  <a:pt x="1254" y="19635"/>
                  <a:pt x="1254" y="19635"/>
                </a:cubicBezTo>
                <a:cubicBezTo>
                  <a:pt x="1840" y="21228"/>
                  <a:pt x="3671" y="20527"/>
                  <a:pt x="3671" y="20527"/>
                </a:cubicBezTo>
                <a:cubicBezTo>
                  <a:pt x="4695" y="20527"/>
                  <a:pt x="4622" y="19699"/>
                  <a:pt x="3890" y="19571"/>
                </a:cubicBezTo>
                <a:cubicBezTo>
                  <a:pt x="3158" y="19444"/>
                  <a:pt x="2499" y="18680"/>
                  <a:pt x="2133" y="18424"/>
                </a:cubicBezTo>
                <a:cubicBezTo>
                  <a:pt x="1767" y="18170"/>
                  <a:pt x="1913" y="17851"/>
                  <a:pt x="1913" y="17851"/>
                </a:cubicBezTo>
                <a:cubicBezTo>
                  <a:pt x="2426" y="17660"/>
                  <a:pt x="5062" y="16449"/>
                  <a:pt x="7039" y="15175"/>
                </a:cubicBezTo>
                <a:cubicBezTo>
                  <a:pt x="9016" y="13901"/>
                  <a:pt x="8284" y="11925"/>
                  <a:pt x="8284" y="11925"/>
                </a:cubicBezTo>
                <a:cubicBezTo>
                  <a:pt x="8357" y="12180"/>
                  <a:pt x="9382" y="12562"/>
                  <a:pt x="9382" y="12562"/>
                </a:cubicBezTo>
                <a:cubicBezTo>
                  <a:pt x="8796" y="13136"/>
                  <a:pt x="9821" y="17086"/>
                  <a:pt x="9821" y="17086"/>
                </a:cubicBezTo>
                <a:cubicBezTo>
                  <a:pt x="9968" y="18615"/>
                  <a:pt x="9821" y="18170"/>
                  <a:pt x="9601" y="18871"/>
                </a:cubicBezTo>
                <a:cubicBezTo>
                  <a:pt x="9382" y="19572"/>
                  <a:pt x="10334" y="19826"/>
                  <a:pt x="10773" y="19890"/>
                </a:cubicBezTo>
                <a:cubicBezTo>
                  <a:pt x="11213" y="19954"/>
                  <a:pt x="12164" y="19954"/>
                  <a:pt x="12164" y="19954"/>
                </a:cubicBezTo>
                <a:cubicBezTo>
                  <a:pt x="12603" y="20208"/>
                  <a:pt x="14214" y="20018"/>
                  <a:pt x="14214" y="20018"/>
                </a:cubicBezTo>
                <a:cubicBezTo>
                  <a:pt x="15459" y="19126"/>
                  <a:pt x="13116" y="18934"/>
                  <a:pt x="13116" y="18934"/>
                </a:cubicBezTo>
                <a:cubicBezTo>
                  <a:pt x="12311" y="18998"/>
                  <a:pt x="12164" y="18297"/>
                  <a:pt x="12164" y="18297"/>
                </a:cubicBezTo>
                <a:cubicBezTo>
                  <a:pt x="12603" y="17787"/>
                  <a:pt x="13336" y="11415"/>
                  <a:pt x="13336" y="11415"/>
                </a:cubicBezTo>
                <a:cubicBezTo>
                  <a:pt x="14141" y="12053"/>
                  <a:pt x="15898" y="16067"/>
                  <a:pt x="16118" y="16704"/>
                </a:cubicBezTo>
                <a:cubicBezTo>
                  <a:pt x="16338" y="17342"/>
                  <a:pt x="15825" y="18807"/>
                  <a:pt x="15825" y="18807"/>
                </a:cubicBezTo>
                <a:cubicBezTo>
                  <a:pt x="15386" y="19890"/>
                  <a:pt x="16777" y="19571"/>
                  <a:pt x="16777" y="19571"/>
                </a:cubicBezTo>
                <a:cubicBezTo>
                  <a:pt x="17656" y="19571"/>
                  <a:pt x="17583" y="17468"/>
                  <a:pt x="17436" y="16576"/>
                </a:cubicBezTo>
                <a:cubicBezTo>
                  <a:pt x="17289" y="15684"/>
                  <a:pt x="16411" y="12817"/>
                  <a:pt x="16045" y="11670"/>
                </a:cubicBezTo>
                <a:cubicBezTo>
                  <a:pt x="15679" y="10523"/>
                  <a:pt x="15679" y="5936"/>
                  <a:pt x="15679" y="5936"/>
                </a:cubicBezTo>
                <a:cubicBezTo>
                  <a:pt x="16338" y="5490"/>
                  <a:pt x="17290" y="4024"/>
                  <a:pt x="17290" y="4024"/>
                </a:cubicBezTo>
                <a:cubicBezTo>
                  <a:pt x="17363" y="3706"/>
                  <a:pt x="17875" y="3833"/>
                  <a:pt x="17875" y="3833"/>
                </a:cubicBezTo>
                <a:cubicBezTo>
                  <a:pt x="18168" y="4215"/>
                  <a:pt x="19559" y="4343"/>
                  <a:pt x="19559" y="4343"/>
                </a:cubicBezTo>
                <a:cubicBezTo>
                  <a:pt x="21390" y="4534"/>
                  <a:pt x="20877" y="2814"/>
                  <a:pt x="20877" y="2814"/>
                </a:cubicBezTo>
                <a:close/>
                <a:moveTo>
                  <a:pt x="11139" y="11097"/>
                </a:moveTo>
                <a:cubicBezTo>
                  <a:pt x="11139" y="11097"/>
                  <a:pt x="10407" y="9759"/>
                  <a:pt x="9821" y="9822"/>
                </a:cubicBezTo>
                <a:cubicBezTo>
                  <a:pt x="9821" y="9822"/>
                  <a:pt x="10773" y="9377"/>
                  <a:pt x="11139" y="9058"/>
                </a:cubicBezTo>
                <a:cubicBezTo>
                  <a:pt x="11139" y="9058"/>
                  <a:pt x="10992" y="10459"/>
                  <a:pt x="11139" y="11097"/>
                </a:cubicBezTo>
                <a:close/>
                <a:moveTo>
                  <a:pt x="11139" y="11097"/>
                </a:moveTo>
              </a:path>
            </a:pathLst>
          </a:custGeom>
          <a:solidFill>
            <a:schemeClr val="accent1"/>
          </a:solidFill>
          <a:ln>
            <a:noFill/>
          </a:ln>
        </p:spPr>
        <p:txBody>
          <a:bodyPr lIns="0" tIns="0" rIns="0" bIns="0"/>
          <a:lstStyle/>
          <a:p>
            <a:endParaRPr lang="en-US">
              <a:latin typeface="Roboto Thin" charset="0"/>
            </a:endParaRPr>
          </a:p>
        </p:txBody>
      </p:sp>
      <p:sp>
        <p:nvSpPr>
          <p:cNvPr id="7" name="AutoShape 3"/>
          <p:cNvSpPr>
            <a:spLocks/>
          </p:cNvSpPr>
          <p:nvPr/>
        </p:nvSpPr>
        <p:spPr bwMode="auto">
          <a:xfrm>
            <a:off x="4027683" y="2373431"/>
            <a:ext cx="1398588" cy="2762250"/>
          </a:xfrm>
          <a:custGeom>
            <a:avLst/>
            <a:gdLst/>
            <a:ahLst/>
            <a:cxnLst/>
            <a:rect l="0" t="0" r="r" b="b"/>
            <a:pathLst>
              <a:path w="20780" h="21191">
                <a:moveTo>
                  <a:pt x="11554" y="83"/>
                </a:moveTo>
                <a:cubicBezTo>
                  <a:pt x="11554" y="83"/>
                  <a:pt x="10199" y="577"/>
                  <a:pt x="9482" y="1235"/>
                </a:cubicBezTo>
                <a:cubicBezTo>
                  <a:pt x="8764" y="1894"/>
                  <a:pt x="8844" y="2099"/>
                  <a:pt x="8366" y="2387"/>
                </a:cubicBezTo>
                <a:cubicBezTo>
                  <a:pt x="7888" y="2675"/>
                  <a:pt x="6931" y="3169"/>
                  <a:pt x="6373" y="4280"/>
                </a:cubicBezTo>
                <a:cubicBezTo>
                  <a:pt x="6373" y="4280"/>
                  <a:pt x="5895" y="7119"/>
                  <a:pt x="5656" y="7448"/>
                </a:cubicBezTo>
                <a:cubicBezTo>
                  <a:pt x="5417" y="7777"/>
                  <a:pt x="5178" y="7900"/>
                  <a:pt x="5656" y="8394"/>
                </a:cubicBezTo>
                <a:cubicBezTo>
                  <a:pt x="6134" y="8888"/>
                  <a:pt x="5815" y="8888"/>
                  <a:pt x="5258" y="9176"/>
                </a:cubicBezTo>
                <a:cubicBezTo>
                  <a:pt x="4700" y="9464"/>
                  <a:pt x="4142" y="10081"/>
                  <a:pt x="5815" y="11480"/>
                </a:cubicBezTo>
                <a:cubicBezTo>
                  <a:pt x="5815" y="11480"/>
                  <a:pt x="5258" y="14319"/>
                  <a:pt x="5656" y="14812"/>
                </a:cubicBezTo>
                <a:cubicBezTo>
                  <a:pt x="5656" y="14812"/>
                  <a:pt x="3424" y="15553"/>
                  <a:pt x="2786" y="16088"/>
                </a:cubicBezTo>
                <a:cubicBezTo>
                  <a:pt x="2149" y="16623"/>
                  <a:pt x="1990" y="17404"/>
                  <a:pt x="1591" y="18104"/>
                </a:cubicBezTo>
                <a:cubicBezTo>
                  <a:pt x="1192" y="18803"/>
                  <a:pt x="1432" y="18227"/>
                  <a:pt x="1432" y="18227"/>
                </a:cubicBezTo>
                <a:cubicBezTo>
                  <a:pt x="1432" y="18227"/>
                  <a:pt x="1192" y="18762"/>
                  <a:pt x="634" y="18927"/>
                </a:cubicBezTo>
                <a:cubicBezTo>
                  <a:pt x="77" y="19091"/>
                  <a:pt x="-561" y="19708"/>
                  <a:pt x="874" y="19914"/>
                </a:cubicBezTo>
                <a:cubicBezTo>
                  <a:pt x="874" y="19914"/>
                  <a:pt x="2229" y="20079"/>
                  <a:pt x="2866" y="20531"/>
                </a:cubicBezTo>
                <a:cubicBezTo>
                  <a:pt x="3504" y="20984"/>
                  <a:pt x="4540" y="21313"/>
                  <a:pt x="5337" y="21149"/>
                </a:cubicBezTo>
                <a:cubicBezTo>
                  <a:pt x="6134" y="20984"/>
                  <a:pt x="7011" y="20490"/>
                  <a:pt x="6055" y="20449"/>
                </a:cubicBezTo>
                <a:cubicBezTo>
                  <a:pt x="6055" y="20449"/>
                  <a:pt x="4700" y="20243"/>
                  <a:pt x="4221" y="19873"/>
                </a:cubicBezTo>
                <a:cubicBezTo>
                  <a:pt x="3743" y="19503"/>
                  <a:pt x="2308" y="18927"/>
                  <a:pt x="3185" y="18556"/>
                </a:cubicBezTo>
                <a:cubicBezTo>
                  <a:pt x="4062" y="18186"/>
                  <a:pt x="5975" y="16952"/>
                  <a:pt x="7170" y="16335"/>
                </a:cubicBezTo>
                <a:cubicBezTo>
                  <a:pt x="8366" y="15718"/>
                  <a:pt x="8844" y="15430"/>
                  <a:pt x="8844" y="14730"/>
                </a:cubicBezTo>
                <a:cubicBezTo>
                  <a:pt x="8844" y="14730"/>
                  <a:pt x="9163" y="13702"/>
                  <a:pt x="10040" y="13907"/>
                </a:cubicBezTo>
                <a:cubicBezTo>
                  <a:pt x="10040" y="13907"/>
                  <a:pt x="11394" y="14813"/>
                  <a:pt x="11873" y="15059"/>
                </a:cubicBezTo>
                <a:cubicBezTo>
                  <a:pt x="11873" y="15059"/>
                  <a:pt x="11793" y="17240"/>
                  <a:pt x="12271" y="17857"/>
                </a:cubicBezTo>
                <a:cubicBezTo>
                  <a:pt x="12750" y="18474"/>
                  <a:pt x="13865" y="19133"/>
                  <a:pt x="14105" y="19750"/>
                </a:cubicBezTo>
                <a:cubicBezTo>
                  <a:pt x="14344" y="20367"/>
                  <a:pt x="13547" y="20943"/>
                  <a:pt x="15300" y="20902"/>
                </a:cubicBezTo>
                <a:cubicBezTo>
                  <a:pt x="17054" y="20861"/>
                  <a:pt x="16814" y="20778"/>
                  <a:pt x="18010" y="20819"/>
                </a:cubicBezTo>
                <a:cubicBezTo>
                  <a:pt x="19206" y="20861"/>
                  <a:pt x="19843" y="20943"/>
                  <a:pt x="20242" y="20861"/>
                </a:cubicBezTo>
                <a:cubicBezTo>
                  <a:pt x="20641" y="20778"/>
                  <a:pt x="21039" y="20367"/>
                  <a:pt x="20561" y="20284"/>
                </a:cubicBezTo>
                <a:cubicBezTo>
                  <a:pt x="20082" y="20202"/>
                  <a:pt x="19524" y="20037"/>
                  <a:pt x="19046" y="20037"/>
                </a:cubicBezTo>
                <a:cubicBezTo>
                  <a:pt x="18568" y="20037"/>
                  <a:pt x="17691" y="19914"/>
                  <a:pt x="17293" y="19832"/>
                </a:cubicBezTo>
                <a:cubicBezTo>
                  <a:pt x="16894" y="19750"/>
                  <a:pt x="16256" y="19708"/>
                  <a:pt x="16097" y="19503"/>
                </a:cubicBezTo>
                <a:cubicBezTo>
                  <a:pt x="15938" y="19297"/>
                  <a:pt x="15141" y="16252"/>
                  <a:pt x="14902" y="15759"/>
                </a:cubicBezTo>
                <a:cubicBezTo>
                  <a:pt x="14663" y="15265"/>
                  <a:pt x="14902" y="15635"/>
                  <a:pt x="14902" y="15635"/>
                </a:cubicBezTo>
                <a:cubicBezTo>
                  <a:pt x="14902" y="15635"/>
                  <a:pt x="15141" y="15265"/>
                  <a:pt x="14503" y="14730"/>
                </a:cubicBezTo>
                <a:cubicBezTo>
                  <a:pt x="13866" y="14195"/>
                  <a:pt x="13547" y="13002"/>
                  <a:pt x="11475" y="11521"/>
                </a:cubicBezTo>
                <a:cubicBezTo>
                  <a:pt x="11475" y="11521"/>
                  <a:pt x="10837" y="11068"/>
                  <a:pt x="11554" y="10328"/>
                </a:cubicBezTo>
                <a:cubicBezTo>
                  <a:pt x="12271" y="9587"/>
                  <a:pt x="12829" y="8970"/>
                  <a:pt x="12909" y="8518"/>
                </a:cubicBezTo>
                <a:cubicBezTo>
                  <a:pt x="12989" y="8065"/>
                  <a:pt x="13149" y="8476"/>
                  <a:pt x="13149" y="8476"/>
                </a:cubicBezTo>
                <a:cubicBezTo>
                  <a:pt x="13149" y="8476"/>
                  <a:pt x="15938" y="9793"/>
                  <a:pt x="16177" y="10657"/>
                </a:cubicBezTo>
                <a:cubicBezTo>
                  <a:pt x="16177" y="10657"/>
                  <a:pt x="16656" y="11027"/>
                  <a:pt x="16496" y="11315"/>
                </a:cubicBezTo>
                <a:cubicBezTo>
                  <a:pt x="16336" y="11603"/>
                  <a:pt x="15540" y="12056"/>
                  <a:pt x="15540" y="11809"/>
                </a:cubicBezTo>
                <a:cubicBezTo>
                  <a:pt x="15540" y="11809"/>
                  <a:pt x="15141" y="12755"/>
                  <a:pt x="16655" y="12673"/>
                </a:cubicBezTo>
                <a:cubicBezTo>
                  <a:pt x="18170" y="12591"/>
                  <a:pt x="18887" y="11809"/>
                  <a:pt x="18329" y="10986"/>
                </a:cubicBezTo>
                <a:cubicBezTo>
                  <a:pt x="17771" y="10163"/>
                  <a:pt x="14264" y="7366"/>
                  <a:pt x="14025" y="6872"/>
                </a:cubicBezTo>
                <a:cubicBezTo>
                  <a:pt x="13786" y="6378"/>
                  <a:pt x="13547" y="6173"/>
                  <a:pt x="13946" y="5843"/>
                </a:cubicBezTo>
                <a:cubicBezTo>
                  <a:pt x="14344" y="5514"/>
                  <a:pt x="14424" y="4568"/>
                  <a:pt x="13866" y="4074"/>
                </a:cubicBezTo>
                <a:cubicBezTo>
                  <a:pt x="13308" y="3580"/>
                  <a:pt x="12670" y="3004"/>
                  <a:pt x="13388" y="2840"/>
                </a:cubicBezTo>
                <a:cubicBezTo>
                  <a:pt x="13388" y="2840"/>
                  <a:pt x="16895" y="3292"/>
                  <a:pt x="15779" y="1853"/>
                </a:cubicBezTo>
                <a:cubicBezTo>
                  <a:pt x="15779" y="1853"/>
                  <a:pt x="16576" y="1153"/>
                  <a:pt x="15221" y="700"/>
                </a:cubicBezTo>
                <a:cubicBezTo>
                  <a:pt x="15220" y="700"/>
                  <a:pt x="13706" y="-287"/>
                  <a:pt x="11554" y="83"/>
                </a:cubicBezTo>
                <a:close/>
                <a:moveTo>
                  <a:pt x="11554" y="83"/>
                </a:moveTo>
              </a:path>
            </a:pathLst>
          </a:custGeom>
          <a:solidFill>
            <a:schemeClr val="accent2"/>
          </a:solidFill>
          <a:ln>
            <a:noFill/>
          </a:ln>
        </p:spPr>
        <p:txBody>
          <a:bodyPr lIns="0" tIns="0" rIns="0" bIns="0"/>
          <a:lstStyle/>
          <a:p>
            <a:endParaRPr lang="en-US">
              <a:latin typeface="Roboto Thin" charset="0"/>
            </a:endParaRPr>
          </a:p>
        </p:txBody>
      </p:sp>
      <p:sp>
        <p:nvSpPr>
          <p:cNvPr id="8" name="AutoShape 4"/>
          <p:cNvSpPr>
            <a:spLocks/>
          </p:cNvSpPr>
          <p:nvPr/>
        </p:nvSpPr>
        <p:spPr bwMode="auto">
          <a:xfrm>
            <a:off x="8943788" y="1924168"/>
            <a:ext cx="2065338" cy="3211513"/>
          </a:xfrm>
          <a:custGeom>
            <a:avLst/>
            <a:gdLst/>
            <a:ahLst/>
            <a:cxnLst/>
            <a:rect l="0" t="0" r="r" b="b"/>
            <a:pathLst>
              <a:path w="21600" h="21239">
                <a:moveTo>
                  <a:pt x="20141" y="19523"/>
                </a:moveTo>
                <a:cubicBezTo>
                  <a:pt x="19244" y="19630"/>
                  <a:pt x="17953" y="19240"/>
                  <a:pt x="17953" y="19240"/>
                </a:cubicBezTo>
                <a:lnTo>
                  <a:pt x="18346" y="18991"/>
                </a:lnTo>
                <a:cubicBezTo>
                  <a:pt x="18346" y="18991"/>
                  <a:pt x="17561" y="17927"/>
                  <a:pt x="16663" y="17111"/>
                </a:cubicBezTo>
                <a:cubicBezTo>
                  <a:pt x="15765" y="16296"/>
                  <a:pt x="16214" y="15125"/>
                  <a:pt x="15877" y="14664"/>
                </a:cubicBezTo>
                <a:cubicBezTo>
                  <a:pt x="15541" y="14203"/>
                  <a:pt x="11894" y="10940"/>
                  <a:pt x="11894" y="10940"/>
                </a:cubicBezTo>
                <a:cubicBezTo>
                  <a:pt x="12736" y="9876"/>
                  <a:pt x="13128" y="6649"/>
                  <a:pt x="13128" y="6649"/>
                </a:cubicBezTo>
                <a:cubicBezTo>
                  <a:pt x="13184" y="6897"/>
                  <a:pt x="14026" y="7039"/>
                  <a:pt x="14026" y="7039"/>
                </a:cubicBezTo>
                <a:cubicBezTo>
                  <a:pt x="15373" y="6897"/>
                  <a:pt x="15485" y="5584"/>
                  <a:pt x="15485" y="5584"/>
                </a:cubicBezTo>
                <a:cubicBezTo>
                  <a:pt x="15429" y="4520"/>
                  <a:pt x="13746" y="3208"/>
                  <a:pt x="13746" y="3208"/>
                </a:cubicBezTo>
                <a:lnTo>
                  <a:pt x="14082" y="2782"/>
                </a:lnTo>
                <a:cubicBezTo>
                  <a:pt x="14194" y="2570"/>
                  <a:pt x="13746" y="2215"/>
                  <a:pt x="13746" y="2215"/>
                </a:cubicBezTo>
                <a:cubicBezTo>
                  <a:pt x="14755" y="2250"/>
                  <a:pt x="13858" y="1505"/>
                  <a:pt x="13858" y="1505"/>
                </a:cubicBezTo>
                <a:cubicBezTo>
                  <a:pt x="13970" y="1364"/>
                  <a:pt x="13577" y="654"/>
                  <a:pt x="13577" y="654"/>
                </a:cubicBezTo>
                <a:cubicBezTo>
                  <a:pt x="13241" y="122"/>
                  <a:pt x="12343" y="-268"/>
                  <a:pt x="10492" y="229"/>
                </a:cubicBezTo>
                <a:cubicBezTo>
                  <a:pt x="8640" y="725"/>
                  <a:pt x="9875" y="2428"/>
                  <a:pt x="9987" y="2641"/>
                </a:cubicBezTo>
                <a:cubicBezTo>
                  <a:pt x="10099" y="2853"/>
                  <a:pt x="9706" y="3102"/>
                  <a:pt x="8640" y="3314"/>
                </a:cubicBezTo>
                <a:cubicBezTo>
                  <a:pt x="7574" y="3527"/>
                  <a:pt x="7181" y="4307"/>
                  <a:pt x="7069" y="5159"/>
                </a:cubicBezTo>
                <a:cubicBezTo>
                  <a:pt x="6957" y="6010"/>
                  <a:pt x="7013" y="6400"/>
                  <a:pt x="6564" y="7074"/>
                </a:cubicBezTo>
                <a:cubicBezTo>
                  <a:pt x="6115" y="7748"/>
                  <a:pt x="6901" y="8386"/>
                  <a:pt x="6845" y="10337"/>
                </a:cubicBezTo>
                <a:cubicBezTo>
                  <a:pt x="6789" y="12287"/>
                  <a:pt x="5667" y="12110"/>
                  <a:pt x="5667" y="12110"/>
                </a:cubicBezTo>
                <a:cubicBezTo>
                  <a:pt x="5067" y="12039"/>
                  <a:pt x="4568" y="12205"/>
                  <a:pt x="4303" y="12324"/>
                </a:cubicBezTo>
                <a:lnTo>
                  <a:pt x="2637" y="11578"/>
                </a:lnTo>
                <a:lnTo>
                  <a:pt x="0" y="14061"/>
                </a:lnTo>
                <a:lnTo>
                  <a:pt x="4825" y="16154"/>
                </a:lnTo>
                <a:cubicBezTo>
                  <a:pt x="4488" y="16650"/>
                  <a:pt x="3254" y="18459"/>
                  <a:pt x="2861" y="18849"/>
                </a:cubicBezTo>
                <a:cubicBezTo>
                  <a:pt x="2469" y="19239"/>
                  <a:pt x="2805" y="19381"/>
                  <a:pt x="2805" y="19381"/>
                </a:cubicBezTo>
                <a:cubicBezTo>
                  <a:pt x="2525" y="19488"/>
                  <a:pt x="2525" y="19772"/>
                  <a:pt x="2300" y="20126"/>
                </a:cubicBezTo>
                <a:cubicBezTo>
                  <a:pt x="2075" y="20481"/>
                  <a:pt x="2917" y="20516"/>
                  <a:pt x="3703" y="20658"/>
                </a:cubicBezTo>
                <a:cubicBezTo>
                  <a:pt x="4488" y="20800"/>
                  <a:pt x="5779" y="21190"/>
                  <a:pt x="5779" y="21190"/>
                </a:cubicBezTo>
                <a:cubicBezTo>
                  <a:pt x="6564" y="21332"/>
                  <a:pt x="7518" y="21119"/>
                  <a:pt x="7518" y="21119"/>
                </a:cubicBezTo>
                <a:cubicBezTo>
                  <a:pt x="7574" y="20764"/>
                  <a:pt x="6901" y="20516"/>
                  <a:pt x="6901" y="20516"/>
                </a:cubicBezTo>
                <a:cubicBezTo>
                  <a:pt x="6228" y="20587"/>
                  <a:pt x="5498" y="20197"/>
                  <a:pt x="5498" y="20197"/>
                </a:cubicBezTo>
                <a:lnTo>
                  <a:pt x="6059" y="20162"/>
                </a:lnTo>
                <a:cubicBezTo>
                  <a:pt x="6059" y="20162"/>
                  <a:pt x="6396" y="19523"/>
                  <a:pt x="6620" y="18530"/>
                </a:cubicBezTo>
                <a:cubicBezTo>
                  <a:pt x="6845" y="17537"/>
                  <a:pt x="7631" y="16756"/>
                  <a:pt x="8584" y="15693"/>
                </a:cubicBezTo>
                <a:cubicBezTo>
                  <a:pt x="9538" y="14628"/>
                  <a:pt x="10043" y="13174"/>
                  <a:pt x="10043" y="13174"/>
                </a:cubicBezTo>
                <a:cubicBezTo>
                  <a:pt x="10492" y="12891"/>
                  <a:pt x="11389" y="13919"/>
                  <a:pt x="12174" y="14416"/>
                </a:cubicBezTo>
                <a:cubicBezTo>
                  <a:pt x="12960" y="14912"/>
                  <a:pt x="13240" y="15444"/>
                  <a:pt x="13409" y="16402"/>
                </a:cubicBezTo>
                <a:cubicBezTo>
                  <a:pt x="13577" y="17360"/>
                  <a:pt x="15709" y="20020"/>
                  <a:pt x="15709" y="20020"/>
                </a:cubicBezTo>
                <a:lnTo>
                  <a:pt x="16214" y="20055"/>
                </a:lnTo>
                <a:lnTo>
                  <a:pt x="16550" y="20587"/>
                </a:lnTo>
                <a:cubicBezTo>
                  <a:pt x="16607" y="20942"/>
                  <a:pt x="17392" y="20800"/>
                  <a:pt x="17729" y="20694"/>
                </a:cubicBezTo>
                <a:cubicBezTo>
                  <a:pt x="18065" y="20587"/>
                  <a:pt x="19131" y="20587"/>
                  <a:pt x="20197" y="20374"/>
                </a:cubicBezTo>
                <a:cubicBezTo>
                  <a:pt x="21263" y="20162"/>
                  <a:pt x="21600" y="19842"/>
                  <a:pt x="21600" y="19842"/>
                </a:cubicBezTo>
                <a:cubicBezTo>
                  <a:pt x="21600" y="19488"/>
                  <a:pt x="21039" y="19417"/>
                  <a:pt x="20141" y="19523"/>
                </a:cubicBezTo>
                <a:close/>
                <a:moveTo>
                  <a:pt x="13689" y="5194"/>
                </a:moveTo>
                <a:cubicBezTo>
                  <a:pt x="13577" y="4769"/>
                  <a:pt x="12006" y="3953"/>
                  <a:pt x="12006" y="3953"/>
                </a:cubicBezTo>
                <a:cubicBezTo>
                  <a:pt x="13633" y="3456"/>
                  <a:pt x="13689" y="5194"/>
                  <a:pt x="13689" y="5194"/>
                </a:cubicBezTo>
                <a:close/>
                <a:moveTo>
                  <a:pt x="4621" y="12466"/>
                </a:moveTo>
                <a:cubicBezTo>
                  <a:pt x="6131" y="12089"/>
                  <a:pt x="6284" y="13210"/>
                  <a:pt x="6284" y="13210"/>
                </a:cubicBezTo>
                <a:lnTo>
                  <a:pt x="4621" y="12466"/>
                </a:lnTo>
                <a:close/>
                <a:moveTo>
                  <a:pt x="4621" y="12466"/>
                </a:moveTo>
              </a:path>
            </a:pathLst>
          </a:custGeom>
          <a:solidFill>
            <a:schemeClr val="accent4"/>
          </a:solidFill>
          <a:ln>
            <a:noFill/>
          </a:ln>
        </p:spPr>
        <p:txBody>
          <a:bodyPr lIns="0" tIns="0" rIns="0" bIns="0"/>
          <a:lstStyle/>
          <a:p>
            <a:endParaRPr lang="en-US">
              <a:latin typeface="Roboto Thin" charset="0"/>
            </a:endParaRPr>
          </a:p>
        </p:txBody>
      </p:sp>
      <p:sp>
        <p:nvSpPr>
          <p:cNvPr id="10" name="AutoShape 6"/>
          <p:cNvSpPr>
            <a:spLocks/>
          </p:cNvSpPr>
          <p:nvPr/>
        </p:nvSpPr>
        <p:spPr bwMode="auto">
          <a:xfrm>
            <a:off x="6531012" y="2065456"/>
            <a:ext cx="1690688" cy="3070225"/>
          </a:xfrm>
          <a:custGeom>
            <a:avLst/>
            <a:gdLst/>
            <a:ahLst/>
            <a:cxnLst/>
            <a:rect l="0" t="0" r="r" b="b"/>
            <a:pathLst>
              <a:path w="21289" h="21470">
                <a:moveTo>
                  <a:pt x="3328" y="19440"/>
                </a:moveTo>
                <a:cubicBezTo>
                  <a:pt x="3328" y="19440"/>
                  <a:pt x="3251" y="20336"/>
                  <a:pt x="3661" y="20621"/>
                </a:cubicBezTo>
                <a:cubicBezTo>
                  <a:pt x="3661" y="20621"/>
                  <a:pt x="3969" y="20777"/>
                  <a:pt x="4455" y="20920"/>
                </a:cubicBezTo>
                <a:cubicBezTo>
                  <a:pt x="4942" y="21062"/>
                  <a:pt x="5044" y="21119"/>
                  <a:pt x="4994" y="21261"/>
                </a:cubicBezTo>
                <a:cubicBezTo>
                  <a:pt x="4942" y="21404"/>
                  <a:pt x="4968" y="21503"/>
                  <a:pt x="4660" y="21460"/>
                </a:cubicBezTo>
                <a:cubicBezTo>
                  <a:pt x="4352" y="21418"/>
                  <a:pt x="3815" y="21361"/>
                  <a:pt x="3815" y="21361"/>
                </a:cubicBezTo>
                <a:cubicBezTo>
                  <a:pt x="3815" y="21361"/>
                  <a:pt x="2815" y="21218"/>
                  <a:pt x="2405" y="20905"/>
                </a:cubicBezTo>
                <a:cubicBezTo>
                  <a:pt x="1995" y="20593"/>
                  <a:pt x="1432" y="20692"/>
                  <a:pt x="1022" y="20607"/>
                </a:cubicBezTo>
                <a:cubicBezTo>
                  <a:pt x="612" y="20521"/>
                  <a:pt x="-208" y="20180"/>
                  <a:pt x="48" y="19853"/>
                </a:cubicBezTo>
                <a:cubicBezTo>
                  <a:pt x="304" y="19525"/>
                  <a:pt x="714" y="19397"/>
                  <a:pt x="919" y="19269"/>
                </a:cubicBezTo>
                <a:cubicBezTo>
                  <a:pt x="1124" y="19141"/>
                  <a:pt x="2123" y="18515"/>
                  <a:pt x="2533" y="18102"/>
                </a:cubicBezTo>
                <a:cubicBezTo>
                  <a:pt x="2943" y="17690"/>
                  <a:pt x="2918" y="17733"/>
                  <a:pt x="3072" y="17334"/>
                </a:cubicBezTo>
                <a:cubicBezTo>
                  <a:pt x="3225" y="16936"/>
                  <a:pt x="3533" y="16466"/>
                  <a:pt x="4199" y="16139"/>
                </a:cubicBezTo>
                <a:cubicBezTo>
                  <a:pt x="4865" y="15811"/>
                  <a:pt x="6249" y="15285"/>
                  <a:pt x="6377" y="15185"/>
                </a:cubicBezTo>
                <a:cubicBezTo>
                  <a:pt x="6505" y="15086"/>
                  <a:pt x="6428" y="14958"/>
                  <a:pt x="6530" y="14616"/>
                </a:cubicBezTo>
                <a:cubicBezTo>
                  <a:pt x="6633" y="14275"/>
                  <a:pt x="6761" y="13364"/>
                  <a:pt x="6941" y="13208"/>
                </a:cubicBezTo>
                <a:cubicBezTo>
                  <a:pt x="6941" y="13208"/>
                  <a:pt x="6326" y="13193"/>
                  <a:pt x="6402" y="13051"/>
                </a:cubicBezTo>
                <a:cubicBezTo>
                  <a:pt x="6402" y="13051"/>
                  <a:pt x="6018" y="13065"/>
                  <a:pt x="6018" y="12966"/>
                </a:cubicBezTo>
                <a:cubicBezTo>
                  <a:pt x="6018" y="12966"/>
                  <a:pt x="5609" y="13065"/>
                  <a:pt x="5557" y="12738"/>
                </a:cubicBezTo>
                <a:cubicBezTo>
                  <a:pt x="5506" y="12411"/>
                  <a:pt x="5557" y="11685"/>
                  <a:pt x="5813" y="11287"/>
                </a:cubicBezTo>
                <a:cubicBezTo>
                  <a:pt x="6069" y="10888"/>
                  <a:pt x="6095" y="11002"/>
                  <a:pt x="6146" y="10547"/>
                </a:cubicBezTo>
                <a:cubicBezTo>
                  <a:pt x="6197" y="10091"/>
                  <a:pt x="6018" y="9138"/>
                  <a:pt x="6120" y="8682"/>
                </a:cubicBezTo>
                <a:cubicBezTo>
                  <a:pt x="6223" y="8227"/>
                  <a:pt x="6326" y="8113"/>
                  <a:pt x="6505" y="7687"/>
                </a:cubicBezTo>
                <a:cubicBezTo>
                  <a:pt x="6684" y="7260"/>
                  <a:pt x="6607" y="6790"/>
                  <a:pt x="6658" y="6264"/>
                </a:cubicBezTo>
                <a:cubicBezTo>
                  <a:pt x="6710" y="5737"/>
                  <a:pt x="6146" y="4599"/>
                  <a:pt x="7145" y="4044"/>
                </a:cubicBezTo>
                <a:cubicBezTo>
                  <a:pt x="8145" y="3489"/>
                  <a:pt x="8401" y="3546"/>
                  <a:pt x="8529" y="3389"/>
                </a:cubicBezTo>
                <a:cubicBezTo>
                  <a:pt x="8657" y="3233"/>
                  <a:pt x="8734" y="3119"/>
                  <a:pt x="8734" y="3119"/>
                </a:cubicBezTo>
                <a:cubicBezTo>
                  <a:pt x="8734" y="3119"/>
                  <a:pt x="8478" y="3318"/>
                  <a:pt x="8144" y="3033"/>
                </a:cubicBezTo>
                <a:cubicBezTo>
                  <a:pt x="7811" y="2749"/>
                  <a:pt x="7427" y="2592"/>
                  <a:pt x="7786" y="2379"/>
                </a:cubicBezTo>
                <a:cubicBezTo>
                  <a:pt x="8144" y="2166"/>
                  <a:pt x="8298" y="2023"/>
                  <a:pt x="8272" y="1625"/>
                </a:cubicBezTo>
                <a:cubicBezTo>
                  <a:pt x="8247" y="1226"/>
                  <a:pt x="8068" y="757"/>
                  <a:pt x="8657" y="515"/>
                </a:cubicBezTo>
                <a:cubicBezTo>
                  <a:pt x="9246" y="273"/>
                  <a:pt x="9451" y="188"/>
                  <a:pt x="10194" y="145"/>
                </a:cubicBezTo>
                <a:cubicBezTo>
                  <a:pt x="10937" y="102"/>
                  <a:pt x="11552" y="-97"/>
                  <a:pt x="12065" y="60"/>
                </a:cubicBezTo>
                <a:cubicBezTo>
                  <a:pt x="12577" y="216"/>
                  <a:pt x="13141" y="273"/>
                  <a:pt x="12885" y="757"/>
                </a:cubicBezTo>
                <a:cubicBezTo>
                  <a:pt x="12885" y="757"/>
                  <a:pt x="13422" y="1127"/>
                  <a:pt x="13192" y="1525"/>
                </a:cubicBezTo>
                <a:cubicBezTo>
                  <a:pt x="13192" y="1525"/>
                  <a:pt x="13115" y="1568"/>
                  <a:pt x="13192" y="1653"/>
                </a:cubicBezTo>
                <a:cubicBezTo>
                  <a:pt x="13192" y="1653"/>
                  <a:pt x="13781" y="2137"/>
                  <a:pt x="13371" y="2222"/>
                </a:cubicBezTo>
                <a:cubicBezTo>
                  <a:pt x="13371" y="2222"/>
                  <a:pt x="13397" y="2521"/>
                  <a:pt x="13141" y="2578"/>
                </a:cubicBezTo>
                <a:cubicBezTo>
                  <a:pt x="13141" y="2578"/>
                  <a:pt x="13295" y="2635"/>
                  <a:pt x="13039" y="2777"/>
                </a:cubicBezTo>
                <a:cubicBezTo>
                  <a:pt x="13039" y="2777"/>
                  <a:pt x="12936" y="2948"/>
                  <a:pt x="12885" y="3105"/>
                </a:cubicBezTo>
                <a:cubicBezTo>
                  <a:pt x="12833" y="3261"/>
                  <a:pt x="12936" y="3361"/>
                  <a:pt x="12603" y="3403"/>
                </a:cubicBezTo>
                <a:cubicBezTo>
                  <a:pt x="12270" y="3446"/>
                  <a:pt x="11860" y="3546"/>
                  <a:pt x="11681" y="3475"/>
                </a:cubicBezTo>
                <a:cubicBezTo>
                  <a:pt x="11681" y="3475"/>
                  <a:pt x="11245" y="3731"/>
                  <a:pt x="11476" y="3973"/>
                </a:cubicBezTo>
                <a:cubicBezTo>
                  <a:pt x="11706" y="4214"/>
                  <a:pt x="12911" y="4684"/>
                  <a:pt x="13218" y="5324"/>
                </a:cubicBezTo>
                <a:cubicBezTo>
                  <a:pt x="13526" y="5965"/>
                  <a:pt x="13628" y="6135"/>
                  <a:pt x="13321" y="6392"/>
                </a:cubicBezTo>
                <a:cubicBezTo>
                  <a:pt x="13321" y="6392"/>
                  <a:pt x="13244" y="7487"/>
                  <a:pt x="13295" y="7630"/>
                </a:cubicBezTo>
                <a:cubicBezTo>
                  <a:pt x="13346" y="7772"/>
                  <a:pt x="14294" y="8597"/>
                  <a:pt x="15037" y="8953"/>
                </a:cubicBezTo>
                <a:cubicBezTo>
                  <a:pt x="15780" y="9309"/>
                  <a:pt x="15909" y="9522"/>
                  <a:pt x="16447" y="9721"/>
                </a:cubicBezTo>
                <a:cubicBezTo>
                  <a:pt x="16985" y="9921"/>
                  <a:pt x="17267" y="10077"/>
                  <a:pt x="17472" y="10234"/>
                </a:cubicBezTo>
                <a:cubicBezTo>
                  <a:pt x="17677" y="10390"/>
                  <a:pt x="17651" y="10419"/>
                  <a:pt x="17600" y="10732"/>
                </a:cubicBezTo>
                <a:cubicBezTo>
                  <a:pt x="17549" y="11045"/>
                  <a:pt x="17420" y="11130"/>
                  <a:pt x="17164" y="11301"/>
                </a:cubicBezTo>
                <a:cubicBezTo>
                  <a:pt x="16908" y="11472"/>
                  <a:pt x="16780" y="11543"/>
                  <a:pt x="16395" y="11543"/>
                </a:cubicBezTo>
                <a:cubicBezTo>
                  <a:pt x="16395" y="11543"/>
                  <a:pt x="16113" y="11415"/>
                  <a:pt x="16395" y="11329"/>
                </a:cubicBezTo>
                <a:cubicBezTo>
                  <a:pt x="16677" y="11244"/>
                  <a:pt x="16293" y="11329"/>
                  <a:pt x="16293" y="11329"/>
                </a:cubicBezTo>
                <a:cubicBezTo>
                  <a:pt x="16293" y="11329"/>
                  <a:pt x="15396" y="11443"/>
                  <a:pt x="15934" y="11158"/>
                </a:cubicBezTo>
                <a:cubicBezTo>
                  <a:pt x="15934" y="11158"/>
                  <a:pt x="16114" y="11130"/>
                  <a:pt x="16037" y="10959"/>
                </a:cubicBezTo>
                <a:cubicBezTo>
                  <a:pt x="15960" y="10789"/>
                  <a:pt x="15396" y="10575"/>
                  <a:pt x="15422" y="10333"/>
                </a:cubicBezTo>
                <a:cubicBezTo>
                  <a:pt x="15447" y="10091"/>
                  <a:pt x="15063" y="9992"/>
                  <a:pt x="14704" y="9878"/>
                </a:cubicBezTo>
                <a:cubicBezTo>
                  <a:pt x="14346" y="9764"/>
                  <a:pt x="13398" y="9351"/>
                  <a:pt x="13218" y="9238"/>
                </a:cubicBezTo>
                <a:cubicBezTo>
                  <a:pt x="13218" y="9238"/>
                  <a:pt x="12962" y="9992"/>
                  <a:pt x="12757" y="10291"/>
                </a:cubicBezTo>
                <a:cubicBezTo>
                  <a:pt x="12757" y="10291"/>
                  <a:pt x="13654" y="11016"/>
                  <a:pt x="13961" y="11429"/>
                </a:cubicBezTo>
                <a:cubicBezTo>
                  <a:pt x="14268" y="11841"/>
                  <a:pt x="15012" y="13506"/>
                  <a:pt x="15243" y="13890"/>
                </a:cubicBezTo>
                <a:cubicBezTo>
                  <a:pt x="15473" y="14275"/>
                  <a:pt x="15524" y="14346"/>
                  <a:pt x="15883" y="14716"/>
                </a:cubicBezTo>
                <a:cubicBezTo>
                  <a:pt x="16242" y="15086"/>
                  <a:pt x="16268" y="15427"/>
                  <a:pt x="16191" y="15797"/>
                </a:cubicBezTo>
                <a:cubicBezTo>
                  <a:pt x="16114" y="16167"/>
                  <a:pt x="16498" y="17348"/>
                  <a:pt x="16421" y="18288"/>
                </a:cubicBezTo>
                <a:cubicBezTo>
                  <a:pt x="16344" y="19227"/>
                  <a:pt x="16805" y="19653"/>
                  <a:pt x="17497" y="19952"/>
                </a:cubicBezTo>
                <a:cubicBezTo>
                  <a:pt x="18189" y="20251"/>
                  <a:pt x="18907" y="20379"/>
                  <a:pt x="19726" y="20379"/>
                </a:cubicBezTo>
                <a:cubicBezTo>
                  <a:pt x="20546" y="20379"/>
                  <a:pt x="20546" y="20351"/>
                  <a:pt x="20803" y="20336"/>
                </a:cubicBezTo>
                <a:cubicBezTo>
                  <a:pt x="21059" y="20322"/>
                  <a:pt x="21315" y="20223"/>
                  <a:pt x="21239" y="20436"/>
                </a:cubicBezTo>
                <a:cubicBezTo>
                  <a:pt x="21239" y="20436"/>
                  <a:pt x="21392" y="20607"/>
                  <a:pt x="21161" y="20692"/>
                </a:cubicBezTo>
                <a:cubicBezTo>
                  <a:pt x="21161" y="20692"/>
                  <a:pt x="21187" y="20835"/>
                  <a:pt x="20854" y="20849"/>
                </a:cubicBezTo>
                <a:cubicBezTo>
                  <a:pt x="20854" y="20849"/>
                  <a:pt x="20700" y="21005"/>
                  <a:pt x="20418" y="20991"/>
                </a:cubicBezTo>
                <a:cubicBezTo>
                  <a:pt x="20418" y="20991"/>
                  <a:pt x="20316" y="21105"/>
                  <a:pt x="19881" y="21119"/>
                </a:cubicBezTo>
                <a:cubicBezTo>
                  <a:pt x="19445" y="21133"/>
                  <a:pt x="18958" y="21247"/>
                  <a:pt x="18369" y="21261"/>
                </a:cubicBezTo>
                <a:cubicBezTo>
                  <a:pt x="17780" y="21275"/>
                  <a:pt x="17497" y="21290"/>
                  <a:pt x="16780" y="21347"/>
                </a:cubicBezTo>
                <a:cubicBezTo>
                  <a:pt x="16063" y="21404"/>
                  <a:pt x="15089" y="21503"/>
                  <a:pt x="15063" y="21162"/>
                </a:cubicBezTo>
                <a:cubicBezTo>
                  <a:pt x="15038" y="20820"/>
                  <a:pt x="14909" y="20080"/>
                  <a:pt x="14705" y="19639"/>
                </a:cubicBezTo>
                <a:cubicBezTo>
                  <a:pt x="14500" y="19198"/>
                  <a:pt x="14115" y="19041"/>
                  <a:pt x="13808" y="18615"/>
                </a:cubicBezTo>
                <a:cubicBezTo>
                  <a:pt x="13500" y="18188"/>
                  <a:pt x="12552" y="17249"/>
                  <a:pt x="12911" y="16494"/>
                </a:cubicBezTo>
                <a:cubicBezTo>
                  <a:pt x="13270" y="15740"/>
                  <a:pt x="13372" y="15754"/>
                  <a:pt x="13142" y="15499"/>
                </a:cubicBezTo>
                <a:cubicBezTo>
                  <a:pt x="12925" y="15258"/>
                  <a:pt x="11171" y="14314"/>
                  <a:pt x="10874" y="14047"/>
                </a:cubicBezTo>
                <a:cubicBezTo>
                  <a:pt x="10855" y="14030"/>
                  <a:pt x="10842" y="14015"/>
                  <a:pt x="10836" y="14004"/>
                </a:cubicBezTo>
                <a:cubicBezTo>
                  <a:pt x="10733" y="13819"/>
                  <a:pt x="9657" y="15256"/>
                  <a:pt x="9375" y="15399"/>
                </a:cubicBezTo>
                <a:cubicBezTo>
                  <a:pt x="9375" y="15399"/>
                  <a:pt x="9452" y="15996"/>
                  <a:pt x="8606" y="16324"/>
                </a:cubicBezTo>
                <a:cubicBezTo>
                  <a:pt x="7761" y="16651"/>
                  <a:pt x="7095" y="17064"/>
                  <a:pt x="6710" y="17334"/>
                </a:cubicBezTo>
                <a:cubicBezTo>
                  <a:pt x="6326" y="17604"/>
                  <a:pt x="3635" y="19283"/>
                  <a:pt x="3328" y="19440"/>
                </a:cubicBezTo>
                <a:close/>
                <a:moveTo>
                  <a:pt x="3328" y="19440"/>
                </a:moveTo>
              </a:path>
            </a:pathLst>
          </a:custGeom>
          <a:solidFill>
            <a:schemeClr val="accent3"/>
          </a:solidFill>
          <a:ln>
            <a:noFill/>
          </a:ln>
        </p:spPr>
        <p:txBody>
          <a:bodyPr lIns="0" tIns="0" rIns="0" bIns="0"/>
          <a:lstStyle/>
          <a:p>
            <a:endParaRPr lang="en-US">
              <a:latin typeface="Roboto Thin" charset="0"/>
            </a:endParaRPr>
          </a:p>
        </p:txBody>
      </p:sp>
      <p:grpSp>
        <p:nvGrpSpPr>
          <p:cNvPr id="14" name="Group 13"/>
          <p:cNvGrpSpPr/>
          <p:nvPr/>
        </p:nvGrpSpPr>
        <p:grpSpPr>
          <a:xfrm>
            <a:off x="1062126" y="5290169"/>
            <a:ext cx="2079818" cy="988121"/>
            <a:chOff x="1250714" y="3172688"/>
            <a:chExt cx="2079818" cy="988121"/>
          </a:xfrm>
        </p:grpSpPr>
        <p:sp>
          <p:nvSpPr>
            <p:cNvPr id="15" name="TextBox 14"/>
            <p:cNvSpPr txBox="1"/>
            <p:nvPr/>
          </p:nvSpPr>
          <p:spPr>
            <a:xfrm>
              <a:off x="1666702" y="3172688"/>
              <a:ext cx="1247842" cy="400110"/>
            </a:xfrm>
            <a:prstGeom prst="rect">
              <a:avLst/>
            </a:prstGeom>
            <a:noFill/>
          </p:spPr>
          <p:txBody>
            <a:bodyPr wrap="none" rtlCol="0">
              <a:spAutoFit/>
            </a:bodyPr>
            <a:lstStyle/>
            <a:p>
              <a:pPr algn="ctr"/>
              <a:r>
                <a:rPr lang="id-ID" sz="2000">
                  <a:latin typeface="+mj-lt"/>
                </a:rPr>
                <a:t>Title here</a:t>
              </a:r>
              <a:endParaRPr lang="id-ID" sz="2000" dirty="0">
                <a:latin typeface="+mj-lt"/>
              </a:endParaRPr>
            </a:p>
          </p:txBody>
        </p:sp>
        <p:sp>
          <p:nvSpPr>
            <p:cNvPr id="16" name="Rectangle 15"/>
            <p:cNvSpPr/>
            <p:nvPr/>
          </p:nvSpPr>
          <p:spPr>
            <a:xfrm>
              <a:off x="1250714" y="3514478"/>
              <a:ext cx="2079818" cy="646331"/>
            </a:xfrm>
            <a:prstGeom prst="rect">
              <a:avLst/>
            </a:prstGeom>
          </p:spPr>
          <p:txBody>
            <a:bodyPr wrap="square">
              <a:spAutoFit/>
            </a:bodyPr>
            <a:lstStyle/>
            <a:p>
              <a:pPr algn="ctr"/>
              <a:r>
                <a:rPr lang="id-ID" sz="1200" dirty="0"/>
                <a:t>Suitable for all categories business and personal presentation</a:t>
              </a:r>
            </a:p>
          </p:txBody>
        </p:sp>
      </p:grpSp>
      <p:grpSp>
        <p:nvGrpSpPr>
          <p:cNvPr id="17" name="Group 16"/>
          <p:cNvGrpSpPr/>
          <p:nvPr/>
        </p:nvGrpSpPr>
        <p:grpSpPr>
          <a:xfrm>
            <a:off x="3687068" y="5290169"/>
            <a:ext cx="2079818" cy="988121"/>
            <a:chOff x="1250714" y="3172688"/>
            <a:chExt cx="2079818" cy="988121"/>
          </a:xfrm>
        </p:grpSpPr>
        <p:sp>
          <p:nvSpPr>
            <p:cNvPr id="18" name="TextBox 17"/>
            <p:cNvSpPr txBox="1"/>
            <p:nvPr/>
          </p:nvSpPr>
          <p:spPr>
            <a:xfrm>
              <a:off x="1666702" y="3172688"/>
              <a:ext cx="1247842" cy="400110"/>
            </a:xfrm>
            <a:prstGeom prst="rect">
              <a:avLst/>
            </a:prstGeom>
            <a:noFill/>
          </p:spPr>
          <p:txBody>
            <a:bodyPr wrap="none" rtlCol="0">
              <a:spAutoFit/>
            </a:bodyPr>
            <a:lstStyle/>
            <a:p>
              <a:pPr algn="ctr"/>
              <a:r>
                <a:rPr lang="id-ID" sz="2000">
                  <a:latin typeface="+mj-lt"/>
                </a:rPr>
                <a:t>Title here</a:t>
              </a:r>
              <a:endParaRPr lang="id-ID" sz="2000" dirty="0">
                <a:latin typeface="+mj-lt"/>
              </a:endParaRPr>
            </a:p>
          </p:txBody>
        </p:sp>
        <p:sp>
          <p:nvSpPr>
            <p:cNvPr id="19" name="Rectangle 18"/>
            <p:cNvSpPr/>
            <p:nvPr/>
          </p:nvSpPr>
          <p:spPr>
            <a:xfrm>
              <a:off x="1250714" y="3514478"/>
              <a:ext cx="2079818" cy="646331"/>
            </a:xfrm>
            <a:prstGeom prst="rect">
              <a:avLst/>
            </a:prstGeom>
          </p:spPr>
          <p:txBody>
            <a:bodyPr wrap="square">
              <a:spAutoFit/>
            </a:bodyPr>
            <a:lstStyle/>
            <a:p>
              <a:pPr algn="ctr"/>
              <a:r>
                <a:rPr lang="id-ID" sz="1200" dirty="0"/>
                <a:t>Suitable for all categories business and personal presentation</a:t>
              </a:r>
            </a:p>
          </p:txBody>
        </p:sp>
      </p:grpSp>
      <p:grpSp>
        <p:nvGrpSpPr>
          <p:cNvPr id="20" name="Group 19"/>
          <p:cNvGrpSpPr/>
          <p:nvPr/>
        </p:nvGrpSpPr>
        <p:grpSpPr>
          <a:xfrm>
            <a:off x="6336447" y="5288217"/>
            <a:ext cx="2079818" cy="988121"/>
            <a:chOff x="1250714" y="3172688"/>
            <a:chExt cx="2079818" cy="988121"/>
          </a:xfrm>
        </p:grpSpPr>
        <p:sp>
          <p:nvSpPr>
            <p:cNvPr id="21" name="TextBox 20"/>
            <p:cNvSpPr txBox="1"/>
            <p:nvPr/>
          </p:nvSpPr>
          <p:spPr>
            <a:xfrm>
              <a:off x="1666702" y="3172688"/>
              <a:ext cx="1247842" cy="400110"/>
            </a:xfrm>
            <a:prstGeom prst="rect">
              <a:avLst/>
            </a:prstGeom>
            <a:noFill/>
          </p:spPr>
          <p:txBody>
            <a:bodyPr wrap="none" rtlCol="0">
              <a:spAutoFit/>
            </a:bodyPr>
            <a:lstStyle/>
            <a:p>
              <a:pPr algn="ctr"/>
              <a:r>
                <a:rPr lang="id-ID" sz="2000">
                  <a:latin typeface="+mj-lt"/>
                </a:rPr>
                <a:t>Title here</a:t>
              </a:r>
              <a:endParaRPr lang="id-ID" sz="2000" dirty="0">
                <a:latin typeface="+mj-lt"/>
              </a:endParaRPr>
            </a:p>
          </p:txBody>
        </p:sp>
        <p:sp>
          <p:nvSpPr>
            <p:cNvPr id="22" name="Rectangle 21"/>
            <p:cNvSpPr/>
            <p:nvPr/>
          </p:nvSpPr>
          <p:spPr>
            <a:xfrm>
              <a:off x="1250714" y="3514478"/>
              <a:ext cx="2079818" cy="646331"/>
            </a:xfrm>
            <a:prstGeom prst="rect">
              <a:avLst/>
            </a:prstGeom>
          </p:spPr>
          <p:txBody>
            <a:bodyPr wrap="square">
              <a:spAutoFit/>
            </a:bodyPr>
            <a:lstStyle/>
            <a:p>
              <a:pPr algn="ctr"/>
              <a:r>
                <a:rPr lang="id-ID" sz="1200" dirty="0"/>
                <a:t>Suitable for all categories business and personal presentation</a:t>
              </a:r>
            </a:p>
          </p:txBody>
        </p:sp>
      </p:grpSp>
      <p:grpSp>
        <p:nvGrpSpPr>
          <p:cNvPr id="23" name="Group 22"/>
          <p:cNvGrpSpPr/>
          <p:nvPr/>
        </p:nvGrpSpPr>
        <p:grpSpPr>
          <a:xfrm>
            <a:off x="8920523" y="5288217"/>
            <a:ext cx="2079818" cy="988121"/>
            <a:chOff x="1250714" y="3172688"/>
            <a:chExt cx="2079818" cy="988121"/>
          </a:xfrm>
        </p:grpSpPr>
        <p:sp>
          <p:nvSpPr>
            <p:cNvPr id="24" name="TextBox 23"/>
            <p:cNvSpPr txBox="1"/>
            <p:nvPr/>
          </p:nvSpPr>
          <p:spPr>
            <a:xfrm>
              <a:off x="1666702" y="3172688"/>
              <a:ext cx="1247842" cy="400110"/>
            </a:xfrm>
            <a:prstGeom prst="rect">
              <a:avLst/>
            </a:prstGeom>
            <a:noFill/>
          </p:spPr>
          <p:txBody>
            <a:bodyPr wrap="none" rtlCol="0">
              <a:spAutoFit/>
            </a:bodyPr>
            <a:lstStyle/>
            <a:p>
              <a:pPr algn="ctr"/>
              <a:r>
                <a:rPr lang="id-ID" sz="2000">
                  <a:latin typeface="+mj-lt"/>
                </a:rPr>
                <a:t>Title here</a:t>
              </a:r>
              <a:endParaRPr lang="id-ID" sz="2000" dirty="0">
                <a:latin typeface="+mj-lt"/>
              </a:endParaRPr>
            </a:p>
          </p:txBody>
        </p:sp>
        <p:sp>
          <p:nvSpPr>
            <p:cNvPr id="25" name="Rectangle 24"/>
            <p:cNvSpPr/>
            <p:nvPr/>
          </p:nvSpPr>
          <p:spPr>
            <a:xfrm>
              <a:off x="1250714" y="3514478"/>
              <a:ext cx="2079818" cy="646331"/>
            </a:xfrm>
            <a:prstGeom prst="rect">
              <a:avLst/>
            </a:prstGeom>
          </p:spPr>
          <p:txBody>
            <a:bodyPr wrap="square">
              <a:spAutoFit/>
            </a:bodyPr>
            <a:lstStyle/>
            <a:p>
              <a:pPr algn="ctr"/>
              <a:r>
                <a:rPr lang="id-ID" sz="1200" dirty="0"/>
                <a:t>Suitable for all categories business and personal presentation</a:t>
              </a:r>
            </a:p>
          </p:txBody>
        </p:sp>
      </p:grpSp>
    </p:spTree>
    <p:extLst>
      <p:ext uri="{BB962C8B-B14F-4D97-AF65-F5344CB8AC3E}">
        <p14:creationId xmlns:p14="http://schemas.microsoft.com/office/powerpoint/2010/main" val="3077641255"/>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52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52000">
                                          <p:cBhvr additive="base">
                                            <p:cTn id="7" dur="1500" fill="hold"/>
                                            <p:tgtEl>
                                              <p:spTgt spid="5"/>
                                            </p:tgtEl>
                                            <p:attrNameLst>
                                              <p:attrName>ppt_x</p:attrName>
                                            </p:attrNameLst>
                                          </p:cBhvr>
                                          <p:tavLst>
                                            <p:tav tm="0">
                                              <p:val>
                                                <p:strVal val="1+#ppt_w/2"/>
                                              </p:val>
                                            </p:tav>
                                            <p:tav tm="100000">
                                              <p:val>
                                                <p:strVal val="#ppt_x"/>
                                              </p:val>
                                            </p:tav>
                                          </p:tavLst>
                                        </p:anim>
                                        <p:anim calcmode="lin" valueType="num" p14:bounceEnd="52000">
                                          <p:cBhvr additive="base">
                                            <p:cTn id="8" dur="1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52000">
                                      <p:stCondLst>
                                        <p:cond delay="500"/>
                                      </p:stCondLst>
                                      <p:childTnLst>
                                        <p:set>
                                          <p:cBhvr>
                                            <p:cTn id="10" dur="1" fill="hold">
                                              <p:stCondLst>
                                                <p:cond delay="0"/>
                                              </p:stCondLst>
                                            </p:cTn>
                                            <p:tgtEl>
                                              <p:spTgt spid="7"/>
                                            </p:tgtEl>
                                            <p:attrNameLst>
                                              <p:attrName>style.visibility</p:attrName>
                                            </p:attrNameLst>
                                          </p:cBhvr>
                                          <p:to>
                                            <p:strVal val="visible"/>
                                          </p:to>
                                        </p:set>
                                        <p:anim calcmode="lin" valueType="num" p14:bounceEnd="52000">
                                          <p:cBhvr additive="base">
                                            <p:cTn id="11" dur="1500" fill="hold"/>
                                            <p:tgtEl>
                                              <p:spTgt spid="7"/>
                                            </p:tgtEl>
                                            <p:attrNameLst>
                                              <p:attrName>ppt_x</p:attrName>
                                            </p:attrNameLst>
                                          </p:cBhvr>
                                          <p:tavLst>
                                            <p:tav tm="0">
                                              <p:val>
                                                <p:strVal val="1+#ppt_w/2"/>
                                              </p:val>
                                            </p:tav>
                                            <p:tav tm="100000">
                                              <p:val>
                                                <p:strVal val="#ppt_x"/>
                                              </p:val>
                                            </p:tav>
                                          </p:tavLst>
                                        </p:anim>
                                        <p:anim calcmode="lin" valueType="num" p14:bounceEnd="52000">
                                          <p:cBhvr additive="base">
                                            <p:cTn id="12" dur="15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14:presetBounceEnd="52000">
                                      <p:stCondLst>
                                        <p:cond delay="750"/>
                                      </p:stCondLst>
                                      <p:childTnLst>
                                        <p:set>
                                          <p:cBhvr>
                                            <p:cTn id="14" dur="1" fill="hold">
                                              <p:stCondLst>
                                                <p:cond delay="0"/>
                                              </p:stCondLst>
                                            </p:cTn>
                                            <p:tgtEl>
                                              <p:spTgt spid="10"/>
                                            </p:tgtEl>
                                            <p:attrNameLst>
                                              <p:attrName>style.visibility</p:attrName>
                                            </p:attrNameLst>
                                          </p:cBhvr>
                                          <p:to>
                                            <p:strVal val="visible"/>
                                          </p:to>
                                        </p:set>
                                        <p:anim calcmode="lin" valueType="num" p14:bounceEnd="52000">
                                          <p:cBhvr additive="base">
                                            <p:cTn id="15" dur="1500" fill="hold"/>
                                            <p:tgtEl>
                                              <p:spTgt spid="10"/>
                                            </p:tgtEl>
                                            <p:attrNameLst>
                                              <p:attrName>ppt_x</p:attrName>
                                            </p:attrNameLst>
                                          </p:cBhvr>
                                          <p:tavLst>
                                            <p:tav tm="0">
                                              <p:val>
                                                <p:strVal val="1+#ppt_w/2"/>
                                              </p:val>
                                            </p:tav>
                                            <p:tav tm="100000">
                                              <p:val>
                                                <p:strVal val="#ppt_x"/>
                                              </p:val>
                                            </p:tav>
                                          </p:tavLst>
                                        </p:anim>
                                        <p:anim calcmode="lin" valueType="num" p14:bounceEnd="52000">
                                          <p:cBhvr additive="base">
                                            <p:cTn id="16" dur="15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14:presetBounceEnd="52000">
                                      <p:stCondLst>
                                        <p:cond delay="1000"/>
                                      </p:stCondLst>
                                      <p:childTnLst>
                                        <p:set>
                                          <p:cBhvr>
                                            <p:cTn id="18" dur="1" fill="hold">
                                              <p:stCondLst>
                                                <p:cond delay="0"/>
                                              </p:stCondLst>
                                            </p:cTn>
                                            <p:tgtEl>
                                              <p:spTgt spid="8"/>
                                            </p:tgtEl>
                                            <p:attrNameLst>
                                              <p:attrName>style.visibility</p:attrName>
                                            </p:attrNameLst>
                                          </p:cBhvr>
                                          <p:to>
                                            <p:strVal val="visible"/>
                                          </p:to>
                                        </p:set>
                                        <p:anim calcmode="lin" valueType="num" p14:bounceEnd="52000">
                                          <p:cBhvr additive="base">
                                            <p:cTn id="19" dur="1500" fill="hold"/>
                                            <p:tgtEl>
                                              <p:spTgt spid="8"/>
                                            </p:tgtEl>
                                            <p:attrNameLst>
                                              <p:attrName>ppt_x</p:attrName>
                                            </p:attrNameLst>
                                          </p:cBhvr>
                                          <p:tavLst>
                                            <p:tav tm="0">
                                              <p:val>
                                                <p:strVal val="1+#ppt_w/2"/>
                                              </p:val>
                                            </p:tav>
                                            <p:tav tm="100000">
                                              <p:val>
                                                <p:strVal val="#ppt_x"/>
                                              </p:val>
                                            </p:tav>
                                          </p:tavLst>
                                        </p:anim>
                                        <p:anim calcmode="lin" valueType="num" p14:bounceEnd="52000">
                                          <p:cBhvr additive="base">
                                            <p:cTn id="20" dur="1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1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500" fill="hold"/>
                                            <p:tgtEl>
                                              <p:spTgt spid="5"/>
                                            </p:tgtEl>
                                            <p:attrNameLst>
                                              <p:attrName>ppt_x</p:attrName>
                                            </p:attrNameLst>
                                          </p:cBhvr>
                                          <p:tavLst>
                                            <p:tav tm="0">
                                              <p:val>
                                                <p:strVal val="1+#ppt_w/2"/>
                                              </p:val>
                                            </p:tav>
                                            <p:tav tm="100000">
                                              <p:val>
                                                <p:strVal val="#ppt_x"/>
                                              </p:val>
                                            </p:tav>
                                          </p:tavLst>
                                        </p:anim>
                                        <p:anim calcmode="lin" valueType="num">
                                          <p:cBhvr additive="base">
                                            <p:cTn id="8" dur="1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50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500" fill="hold"/>
                                            <p:tgtEl>
                                              <p:spTgt spid="7"/>
                                            </p:tgtEl>
                                            <p:attrNameLst>
                                              <p:attrName>ppt_x</p:attrName>
                                            </p:attrNameLst>
                                          </p:cBhvr>
                                          <p:tavLst>
                                            <p:tav tm="0">
                                              <p:val>
                                                <p:strVal val="1+#ppt_w/2"/>
                                              </p:val>
                                            </p:tav>
                                            <p:tav tm="100000">
                                              <p:val>
                                                <p:strVal val="#ppt_x"/>
                                              </p:val>
                                            </p:tav>
                                          </p:tavLst>
                                        </p:anim>
                                        <p:anim calcmode="lin" valueType="num">
                                          <p:cBhvr additive="base">
                                            <p:cTn id="12" dur="15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75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1500" fill="hold"/>
                                            <p:tgtEl>
                                              <p:spTgt spid="10"/>
                                            </p:tgtEl>
                                            <p:attrNameLst>
                                              <p:attrName>ppt_x</p:attrName>
                                            </p:attrNameLst>
                                          </p:cBhvr>
                                          <p:tavLst>
                                            <p:tav tm="0">
                                              <p:val>
                                                <p:strVal val="1+#ppt_w/2"/>
                                              </p:val>
                                            </p:tav>
                                            <p:tav tm="100000">
                                              <p:val>
                                                <p:strVal val="#ppt_x"/>
                                              </p:val>
                                            </p:tav>
                                          </p:tavLst>
                                        </p:anim>
                                        <p:anim calcmode="lin" valueType="num">
                                          <p:cBhvr additive="base">
                                            <p:cTn id="16" dur="15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100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1500" fill="hold"/>
                                            <p:tgtEl>
                                              <p:spTgt spid="8"/>
                                            </p:tgtEl>
                                            <p:attrNameLst>
                                              <p:attrName>ppt_x</p:attrName>
                                            </p:attrNameLst>
                                          </p:cBhvr>
                                          <p:tavLst>
                                            <p:tav tm="0">
                                              <p:val>
                                                <p:strVal val="1+#ppt_w/2"/>
                                              </p:val>
                                            </p:tav>
                                            <p:tav tm="100000">
                                              <p:val>
                                                <p:strVal val="#ppt_x"/>
                                              </p:val>
                                            </p:tav>
                                          </p:tavLst>
                                        </p:anim>
                                        <p:anim calcmode="lin" valueType="num">
                                          <p:cBhvr additive="base">
                                            <p:cTn id="20" dur="1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10" grpId="0" animBg="1"/>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695489" y="6275251"/>
            <a:ext cx="1202342" cy="402247"/>
            <a:chOff x="695489" y="6181122"/>
            <a:chExt cx="1202342" cy="402247"/>
          </a:xfrm>
        </p:grpSpPr>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5489" y="6181122"/>
              <a:ext cx="380276" cy="402247"/>
            </a:xfrm>
            <a:prstGeom prst="rect">
              <a:avLst/>
            </a:prstGeom>
          </p:spPr>
        </p:pic>
        <p:sp>
          <p:nvSpPr>
            <p:cNvPr id="9" name="Rectangle 8"/>
            <p:cNvSpPr/>
            <p:nvPr/>
          </p:nvSpPr>
          <p:spPr>
            <a:xfrm>
              <a:off x="1089212" y="6193653"/>
              <a:ext cx="808619" cy="276999"/>
            </a:xfrm>
            <a:prstGeom prst="rect">
              <a:avLst/>
            </a:prstGeom>
          </p:spPr>
          <p:txBody>
            <a:bodyPr wrap="none">
              <a:spAutoFit/>
            </a:bodyPr>
            <a:lstStyle/>
            <a:p>
              <a:r>
                <a:rPr lang="id-ID" sz="1200">
                  <a:latin typeface="Lato" panose="020F0502020204030203" pitchFamily="34" charset="0"/>
                  <a:cs typeface="Lato" panose="020F0502020204030203" pitchFamily="34" charset="0"/>
                </a:rPr>
                <a:t>Base</a:t>
              </a:r>
              <a:r>
                <a:rPr lang="id-ID" sz="1200">
                  <a:latin typeface="Lato Black" panose="020F0A02020204030203" pitchFamily="34" charset="0"/>
                  <a:cs typeface="Lato Black" panose="020F0A02020204030203" pitchFamily="34" charset="0"/>
                </a:rPr>
                <a:t>man</a:t>
              </a:r>
            </a:p>
          </p:txBody>
        </p:sp>
        <p:grpSp>
          <p:nvGrpSpPr>
            <p:cNvPr id="15" name="Group 14"/>
            <p:cNvGrpSpPr/>
            <p:nvPr/>
          </p:nvGrpSpPr>
          <p:grpSpPr>
            <a:xfrm>
              <a:off x="1161981" y="6425652"/>
              <a:ext cx="641908" cy="90000"/>
              <a:chOff x="5579140" y="4040369"/>
              <a:chExt cx="894043" cy="179362"/>
            </a:xfrm>
          </p:grpSpPr>
          <p:sp>
            <p:nvSpPr>
              <p:cNvPr id="16" name="Rectangle 15"/>
              <p:cNvSpPr/>
              <p:nvPr/>
            </p:nvSpPr>
            <p:spPr>
              <a:xfrm>
                <a:off x="5579140" y="4044919"/>
                <a:ext cx="157003" cy="1748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5768547" y="4044919"/>
                <a:ext cx="157003" cy="17481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a:spLocks noChangeAspect="1"/>
              </p:cNvSpPr>
              <p:nvPr/>
            </p:nvSpPr>
            <p:spPr>
              <a:xfrm>
                <a:off x="5952161" y="4042003"/>
                <a:ext cx="157004" cy="17481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6134312" y="4040369"/>
                <a:ext cx="157003" cy="17481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6316180" y="4042003"/>
                <a:ext cx="157003" cy="17481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22" name="Freeform 102"/>
          <p:cNvSpPr>
            <a:spLocks/>
          </p:cNvSpPr>
          <p:nvPr/>
        </p:nvSpPr>
        <p:spPr bwMode="auto">
          <a:xfrm>
            <a:off x="4445000" y="909637"/>
            <a:ext cx="1033462" cy="1030288"/>
          </a:xfrm>
          <a:custGeom>
            <a:avLst/>
            <a:gdLst>
              <a:gd name="T0" fmla="*/ 20 w 651"/>
              <a:gd name="T1" fmla="*/ 580 h 649"/>
              <a:gd name="T2" fmla="*/ 651 w 651"/>
              <a:gd name="T3" fmla="*/ 649 h 649"/>
              <a:gd name="T4" fmla="*/ 553 w 651"/>
              <a:gd name="T5" fmla="*/ 0 h 649"/>
              <a:gd name="T6" fmla="*/ 0 w 651"/>
              <a:gd name="T7" fmla="*/ 536 h 649"/>
              <a:gd name="T8" fmla="*/ 20 w 651"/>
              <a:gd name="T9" fmla="*/ 580 h 649"/>
            </a:gdLst>
            <a:ahLst/>
            <a:cxnLst>
              <a:cxn ang="0">
                <a:pos x="T0" y="T1"/>
              </a:cxn>
              <a:cxn ang="0">
                <a:pos x="T2" y="T3"/>
              </a:cxn>
              <a:cxn ang="0">
                <a:pos x="T4" y="T5"/>
              </a:cxn>
              <a:cxn ang="0">
                <a:pos x="T6" y="T7"/>
              </a:cxn>
              <a:cxn ang="0">
                <a:pos x="T8" y="T9"/>
              </a:cxn>
            </a:cxnLst>
            <a:rect l="0" t="0" r="r" b="b"/>
            <a:pathLst>
              <a:path w="651" h="649">
                <a:moveTo>
                  <a:pt x="20" y="580"/>
                </a:moveTo>
                <a:lnTo>
                  <a:pt x="651" y="649"/>
                </a:lnTo>
                <a:lnTo>
                  <a:pt x="553" y="0"/>
                </a:lnTo>
                <a:lnTo>
                  <a:pt x="0" y="536"/>
                </a:lnTo>
                <a:lnTo>
                  <a:pt x="20" y="580"/>
                </a:ln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3" name="Freeform 103"/>
          <p:cNvSpPr>
            <a:spLocks/>
          </p:cNvSpPr>
          <p:nvPr/>
        </p:nvSpPr>
        <p:spPr bwMode="auto">
          <a:xfrm>
            <a:off x="3979862" y="890587"/>
            <a:ext cx="1468437" cy="2636838"/>
          </a:xfrm>
          <a:custGeom>
            <a:avLst/>
            <a:gdLst>
              <a:gd name="T0" fmla="*/ 925 w 925"/>
              <a:gd name="T1" fmla="*/ 611 h 1661"/>
              <a:gd name="T2" fmla="*/ 845 w 925"/>
              <a:gd name="T3" fmla="*/ 0 h 1661"/>
              <a:gd name="T4" fmla="*/ 293 w 925"/>
              <a:gd name="T5" fmla="*/ 548 h 1661"/>
              <a:gd name="T6" fmla="*/ 434 w 925"/>
              <a:gd name="T7" fmla="*/ 562 h 1661"/>
              <a:gd name="T8" fmla="*/ 0 w 925"/>
              <a:gd name="T9" fmla="*/ 1580 h 1661"/>
              <a:gd name="T10" fmla="*/ 539 w 925"/>
              <a:gd name="T11" fmla="*/ 1661 h 1661"/>
              <a:gd name="T12" fmla="*/ 750 w 925"/>
              <a:gd name="T13" fmla="*/ 594 h 1661"/>
              <a:gd name="T14" fmla="*/ 925 w 925"/>
              <a:gd name="T15" fmla="*/ 611 h 166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25" h="1661">
                <a:moveTo>
                  <a:pt x="925" y="611"/>
                </a:moveTo>
                <a:lnTo>
                  <a:pt x="845" y="0"/>
                </a:lnTo>
                <a:lnTo>
                  <a:pt x="293" y="548"/>
                </a:lnTo>
                <a:lnTo>
                  <a:pt x="434" y="562"/>
                </a:lnTo>
                <a:lnTo>
                  <a:pt x="0" y="1580"/>
                </a:lnTo>
                <a:lnTo>
                  <a:pt x="539" y="1661"/>
                </a:lnTo>
                <a:lnTo>
                  <a:pt x="750" y="594"/>
                </a:lnTo>
                <a:lnTo>
                  <a:pt x="925" y="611"/>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4" name="Freeform 104"/>
          <p:cNvSpPr>
            <a:spLocks/>
          </p:cNvSpPr>
          <p:nvPr/>
        </p:nvSpPr>
        <p:spPr bwMode="auto">
          <a:xfrm>
            <a:off x="2971800" y="1833562"/>
            <a:ext cx="2216150" cy="5024438"/>
          </a:xfrm>
          <a:custGeom>
            <a:avLst/>
            <a:gdLst>
              <a:gd name="T0" fmla="*/ 1097 w 1101"/>
              <a:gd name="T1" fmla="*/ 0 h 2495"/>
              <a:gd name="T2" fmla="*/ 1097 w 1101"/>
              <a:gd name="T3" fmla="*/ 0 h 2495"/>
              <a:gd name="T4" fmla="*/ 1086 w 1101"/>
              <a:gd name="T5" fmla="*/ 23 h 2495"/>
              <a:gd name="T6" fmla="*/ 1086 w 1101"/>
              <a:gd name="T7" fmla="*/ 23 h 2495"/>
              <a:gd name="T8" fmla="*/ 921 w 1101"/>
              <a:gd name="T9" fmla="*/ 756 h 2495"/>
              <a:gd name="T10" fmla="*/ 618 w 1101"/>
              <a:gd name="T11" fmla="*/ 309 h 2495"/>
              <a:gd name="T12" fmla="*/ 0 w 1101"/>
              <a:gd name="T13" fmla="*/ 2495 h 2495"/>
              <a:gd name="T14" fmla="*/ 235 w 1101"/>
              <a:gd name="T15" fmla="*/ 2495 h 2495"/>
              <a:gd name="T16" fmla="*/ 654 w 1101"/>
              <a:gd name="T17" fmla="*/ 493 h 2495"/>
              <a:gd name="T18" fmla="*/ 926 w 1101"/>
              <a:gd name="T19" fmla="*/ 841 h 2495"/>
              <a:gd name="T20" fmla="*/ 1100 w 1101"/>
              <a:gd name="T21" fmla="*/ 37 h 2495"/>
              <a:gd name="T22" fmla="*/ 1097 w 1101"/>
              <a:gd name="T23" fmla="*/ 0 h 2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01" h="2495">
                <a:moveTo>
                  <a:pt x="1097" y="0"/>
                </a:moveTo>
                <a:cubicBezTo>
                  <a:pt x="1097" y="0"/>
                  <a:pt x="1097" y="0"/>
                  <a:pt x="1097" y="0"/>
                </a:cubicBezTo>
                <a:cubicBezTo>
                  <a:pt x="1086" y="23"/>
                  <a:pt x="1086" y="23"/>
                  <a:pt x="1086" y="23"/>
                </a:cubicBezTo>
                <a:cubicBezTo>
                  <a:pt x="1086" y="23"/>
                  <a:pt x="1086" y="23"/>
                  <a:pt x="1086" y="23"/>
                </a:cubicBezTo>
                <a:cubicBezTo>
                  <a:pt x="921" y="756"/>
                  <a:pt x="921" y="756"/>
                  <a:pt x="921" y="756"/>
                </a:cubicBezTo>
                <a:cubicBezTo>
                  <a:pt x="618" y="309"/>
                  <a:pt x="618" y="309"/>
                  <a:pt x="618" y="309"/>
                </a:cubicBezTo>
                <a:cubicBezTo>
                  <a:pt x="0" y="2495"/>
                  <a:pt x="0" y="2495"/>
                  <a:pt x="0" y="2495"/>
                </a:cubicBezTo>
                <a:cubicBezTo>
                  <a:pt x="235" y="2495"/>
                  <a:pt x="235" y="2495"/>
                  <a:pt x="235" y="2495"/>
                </a:cubicBezTo>
                <a:cubicBezTo>
                  <a:pt x="654" y="493"/>
                  <a:pt x="654" y="493"/>
                  <a:pt x="654" y="493"/>
                </a:cubicBezTo>
                <a:cubicBezTo>
                  <a:pt x="926" y="841"/>
                  <a:pt x="926" y="841"/>
                  <a:pt x="926" y="841"/>
                </a:cubicBezTo>
                <a:cubicBezTo>
                  <a:pt x="1100" y="37"/>
                  <a:pt x="1100" y="37"/>
                  <a:pt x="1100" y="37"/>
                </a:cubicBezTo>
                <a:cubicBezTo>
                  <a:pt x="1101" y="8"/>
                  <a:pt x="1096" y="30"/>
                  <a:pt x="1097" y="0"/>
                </a:cubicBez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5" name="Freeform 105"/>
          <p:cNvSpPr>
            <a:spLocks/>
          </p:cNvSpPr>
          <p:nvPr/>
        </p:nvSpPr>
        <p:spPr bwMode="auto">
          <a:xfrm>
            <a:off x="0" y="2278062"/>
            <a:ext cx="4216400" cy="4579938"/>
          </a:xfrm>
          <a:custGeom>
            <a:avLst/>
            <a:gdLst>
              <a:gd name="T0" fmla="*/ 0 w 2656"/>
              <a:gd name="T1" fmla="*/ 2885 h 2885"/>
              <a:gd name="T2" fmla="*/ 1613 w 2656"/>
              <a:gd name="T3" fmla="*/ 0 h 2885"/>
              <a:gd name="T4" fmla="*/ 2656 w 2656"/>
              <a:gd name="T5" fmla="*/ 112 h 2885"/>
              <a:gd name="T6" fmla="*/ 1872 w 2656"/>
              <a:gd name="T7" fmla="*/ 2885 h 2885"/>
              <a:gd name="T8" fmla="*/ 0 w 2656"/>
              <a:gd name="T9" fmla="*/ 2885 h 2885"/>
            </a:gdLst>
            <a:ahLst/>
            <a:cxnLst>
              <a:cxn ang="0">
                <a:pos x="T0" y="T1"/>
              </a:cxn>
              <a:cxn ang="0">
                <a:pos x="T2" y="T3"/>
              </a:cxn>
              <a:cxn ang="0">
                <a:pos x="T4" y="T5"/>
              </a:cxn>
              <a:cxn ang="0">
                <a:pos x="T6" y="T7"/>
              </a:cxn>
              <a:cxn ang="0">
                <a:pos x="T8" y="T9"/>
              </a:cxn>
            </a:cxnLst>
            <a:rect l="0" t="0" r="r" b="b"/>
            <a:pathLst>
              <a:path w="2656" h="2885">
                <a:moveTo>
                  <a:pt x="0" y="2885"/>
                </a:moveTo>
                <a:lnTo>
                  <a:pt x="1613" y="0"/>
                </a:lnTo>
                <a:lnTo>
                  <a:pt x="2656" y="112"/>
                </a:lnTo>
                <a:lnTo>
                  <a:pt x="1872" y="2885"/>
                </a:lnTo>
                <a:lnTo>
                  <a:pt x="0" y="2885"/>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cxnSp>
        <p:nvCxnSpPr>
          <p:cNvPr id="60" name="Straight Connector 59"/>
          <p:cNvCxnSpPr/>
          <p:nvPr/>
        </p:nvCxnSpPr>
        <p:spPr>
          <a:xfrm>
            <a:off x="4772051" y="2100262"/>
            <a:ext cx="3177401" cy="0"/>
          </a:xfrm>
          <a:prstGeom prst="line">
            <a:avLst/>
          </a:prstGeom>
          <a:ln w="15875">
            <a:solidFill>
              <a:srgbClr val="BFBFBF"/>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flipV="1">
            <a:off x="7949452" y="2100262"/>
            <a:ext cx="0" cy="4017501"/>
          </a:xfrm>
          <a:prstGeom prst="line">
            <a:avLst/>
          </a:prstGeom>
          <a:ln w="15875">
            <a:solidFill>
              <a:srgbClr val="BFBFBF"/>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a:off x="7949452" y="6117763"/>
            <a:ext cx="3765306" cy="0"/>
          </a:xfrm>
          <a:prstGeom prst="line">
            <a:avLst/>
          </a:prstGeom>
          <a:ln w="15875">
            <a:solidFill>
              <a:srgbClr val="BFBFBF"/>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nvGrpSpPr>
          <p:cNvPr id="66" name="Group 18"/>
          <p:cNvGrpSpPr>
            <a:grpSpLocks noChangeAspect="1"/>
          </p:cNvGrpSpPr>
          <p:nvPr/>
        </p:nvGrpSpPr>
        <p:grpSpPr bwMode="auto">
          <a:xfrm>
            <a:off x="1803889" y="3912529"/>
            <a:ext cx="1149112" cy="1114289"/>
            <a:chOff x="1431" y="1291"/>
            <a:chExt cx="924" cy="896"/>
          </a:xfrm>
          <a:solidFill>
            <a:schemeClr val="bg2"/>
          </a:solidFill>
        </p:grpSpPr>
        <p:sp>
          <p:nvSpPr>
            <p:cNvPr id="67" name="Freeform 19"/>
            <p:cNvSpPr>
              <a:spLocks/>
            </p:cNvSpPr>
            <p:nvPr/>
          </p:nvSpPr>
          <p:spPr bwMode="auto">
            <a:xfrm>
              <a:off x="1552" y="1665"/>
              <a:ext cx="377" cy="515"/>
            </a:xfrm>
            <a:custGeom>
              <a:avLst/>
              <a:gdLst>
                <a:gd name="T0" fmla="*/ 106 w 158"/>
                <a:gd name="T1" fmla="*/ 85 h 216"/>
                <a:gd name="T2" fmla="*/ 106 w 158"/>
                <a:gd name="T3" fmla="*/ 190 h 216"/>
                <a:gd name="T4" fmla="*/ 80 w 158"/>
                <a:gd name="T5" fmla="*/ 216 h 216"/>
                <a:gd name="T6" fmla="*/ 80 w 158"/>
                <a:gd name="T7" fmla="*/ 216 h 216"/>
                <a:gd name="T8" fmla="*/ 54 w 158"/>
                <a:gd name="T9" fmla="*/ 190 h 216"/>
                <a:gd name="T10" fmla="*/ 54 w 158"/>
                <a:gd name="T11" fmla="*/ 85 h 216"/>
                <a:gd name="T12" fmla="*/ 18 w 158"/>
                <a:gd name="T13" fmla="*/ 85 h 216"/>
                <a:gd name="T14" fmla="*/ 11 w 158"/>
                <a:gd name="T15" fmla="*/ 62 h 216"/>
                <a:gd name="T16" fmla="*/ 61 w 158"/>
                <a:gd name="T17" fmla="*/ 12 h 216"/>
                <a:gd name="T18" fmla="*/ 98 w 158"/>
                <a:gd name="T19" fmla="*/ 12 h 216"/>
                <a:gd name="T20" fmla="*/ 149 w 158"/>
                <a:gd name="T21" fmla="*/ 62 h 216"/>
                <a:gd name="T22" fmla="*/ 139 w 158"/>
                <a:gd name="T23" fmla="*/ 85 h 216"/>
                <a:gd name="T24" fmla="*/ 106 w 158"/>
                <a:gd name="T25" fmla="*/ 85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8" h="216">
                  <a:moveTo>
                    <a:pt x="106" y="85"/>
                  </a:moveTo>
                  <a:cubicBezTo>
                    <a:pt x="106" y="190"/>
                    <a:pt x="106" y="190"/>
                    <a:pt x="106" y="190"/>
                  </a:cubicBezTo>
                  <a:cubicBezTo>
                    <a:pt x="106" y="204"/>
                    <a:pt x="94" y="216"/>
                    <a:pt x="80" y="216"/>
                  </a:cubicBezTo>
                  <a:cubicBezTo>
                    <a:pt x="80" y="216"/>
                    <a:pt x="80" y="216"/>
                    <a:pt x="80" y="216"/>
                  </a:cubicBezTo>
                  <a:cubicBezTo>
                    <a:pt x="65" y="216"/>
                    <a:pt x="54" y="204"/>
                    <a:pt x="54" y="190"/>
                  </a:cubicBezTo>
                  <a:cubicBezTo>
                    <a:pt x="54" y="85"/>
                    <a:pt x="54" y="85"/>
                    <a:pt x="54" y="85"/>
                  </a:cubicBezTo>
                  <a:cubicBezTo>
                    <a:pt x="18" y="85"/>
                    <a:pt x="18" y="85"/>
                    <a:pt x="18" y="85"/>
                  </a:cubicBezTo>
                  <a:cubicBezTo>
                    <a:pt x="3" y="85"/>
                    <a:pt x="0" y="72"/>
                    <a:pt x="11" y="62"/>
                  </a:cubicBezTo>
                  <a:cubicBezTo>
                    <a:pt x="61" y="12"/>
                    <a:pt x="61" y="12"/>
                    <a:pt x="61" y="12"/>
                  </a:cubicBezTo>
                  <a:cubicBezTo>
                    <a:pt x="73" y="0"/>
                    <a:pt x="85" y="0"/>
                    <a:pt x="98" y="12"/>
                  </a:cubicBezTo>
                  <a:cubicBezTo>
                    <a:pt x="149" y="62"/>
                    <a:pt x="149" y="62"/>
                    <a:pt x="149" y="62"/>
                  </a:cubicBezTo>
                  <a:cubicBezTo>
                    <a:pt x="158" y="71"/>
                    <a:pt x="157" y="85"/>
                    <a:pt x="139" y="85"/>
                  </a:cubicBezTo>
                  <a:lnTo>
                    <a:pt x="106" y="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8" name="Freeform 20"/>
            <p:cNvSpPr>
              <a:spLocks/>
            </p:cNvSpPr>
            <p:nvPr/>
          </p:nvSpPr>
          <p:spPr bwMode="auto">
            <a:xfrm>
              <a:off x="1431" y="1291"/>
              <a:ext cx="924" cy="648"/>
            </a:xfrm>
            <a:custGeom>
              <a:avLst/>
              <a:gdLst>
                <a:gd name="T0" fmla="*/ 308 w 388"/>
                <a:gd name="T1" fmla="*/ 99 h 272"/>
                <a:gd name="T2" fmla="*/ 388 w 388"/>
                <a:gd name="T3" fmla="*/ 184 h 272"/>
                <a:gd name="T4" fmla="*/ 388 w 388"/>
                <a:gd name="T5" fmla="*/ 184 h 272"/>
                <a:gd name="T6" fmla="*/ 304 w 388"/>
                <a:gd name="T7" fmla="*/ 270 h 272"/>
                <a:gd name="T8" fmla="*/ 304 w 388"/>
                <a:gd name="T9" fmla="*/ 186 h 272"/>
                <a:gd name="T10" fmla="*/ 293 w 388"/>
                <a:gd name="T11" fmla="*/ 158 h 272"/>
                <a:gd name="T12" fmla="*/ 266 w 388"/>
                <a:gd name="T13" fmla="*/ 147 h 272"/>
                <a:gd name="T14" fmla="*/ 238 w 388"/>
                <a:gd name="T15" fmla="*/ 158 h 272"/>
                <a:gd name="T16" fmla="*/ 227 w 388"/>
                <a:gd name="T17" fmla="*/ 186 h 272"/>
                <a:gd name="T18" fmla="*/ 227 w 388"/>
                <a:gd name="T19" fmla="*/ 272 h 272"/>
                <a:gd name="T20" fmla="*/ 170 w 388"/>
                <a:gd name="T21" fmla="*/ 272 h 272"/>
                <a:gd name="T22" fmla="*/ 170 w 388"/>
                <a:gd name="T23" fmla="*/ 255 h 272"/>
                <a:gd name="T24" fmla="*/ 190 w 388"/>
                <a:gd name="T25" fmla="*/ 255 h 272"/>
                <a:gd name="T26" fmla="*/ 206 w 388"/>
                <a:gd name="T27" fmla="*/ 251 h 272"/>
                <a:gd name="T28" fmla="*/ 217 w 388"/>
                <a:gd name="T29" fmla="*/ 239 h 272"/>
                <a:gd name="T30" fmla="*/ 217 w 388"/>
                <a:gd name="T31" fmla="*/ 224 h 272"/>
                <a:gd name="T32" fmla="*/ 209 w 388"/>
                <a:gd name="T33" fmla="*/ 210 h 272"/>
                <a:gd name="T34" fmla="*/ 158 w 388"/>
                <a:gd name="T35" fmla="*/ 160 h 272"/>
                <a:gd name="T36" fmla="*/ 131 w 388"/>
                <a:gd name="T37" fmla="*/ 147 h 272"/>
                <a:gd name="T38" fmla="*/ 103 w 388"/>
                <a:gd name="T39" fmla="*/ 160 h 272"/>
                <a:gd name="T40" fmla="*/ 53 w 388"/>
                <a:gd name="T41" fmla="*/ 210 h 272"/>
                <a:gd name="T42" fmla="*/ 44 w 388"/>
                <a:gd name="T43" fmla="*/ 225 h 272"/>
                <a:gd name="T44" fmla="*/ 44 w 388"/>
                <a:gd name="T45" fmla="*/ 239 h 272"/>
                <a:gd name="T46" fmla="*/ 54 w 388"/>
                <a:gd name="T47" fmla="*/ 251 h 272"/>
                <a:gd name="T48" fmla="*/ 69 w 388"/>
                <a:gd name="T49" fmla="*/ 255 h 272"/>
                <a:gd name="T50" fmla="*/ 92 w 388"/>
                <a:gd name="T51" fmla="*/ 255 h 272"/>
                <a:gd name="T52" fmla="*/ 92 w 388"/>
                <a:gd name="T53" fmla="*/ 271 h 272"/>
                <a:gd name="T54" fmla="*/ 0 w 388"/>
                <a:gd name="T55" fmla="*/ 184 h 272"/>
                <a:gd name="T56" fmla="*/ 0 w 388"/>
                <a:gd name="T57" fmla="*/ 184 h 272"/>
                <a:gd name="T58" fmla="*/ 80 w 388"/>
                <a:gd name="T59" fmla="*/ 99 h 272"/>
                <a:gd name="T60" fmla="*/ 80 w 388"/>
                <a:gd name="T61" fmla="*/ 96 h 272"/>
                <a:gd name="T62" fmla="*/ 194 w 388"/>
                <a:gd name="T63" fmla="*/ 0 h 272"/>
                <a:gd name="T64" fmla="*/ 308 w 388"/>
                <a:gd name="T65" fmla="*/ 96 h 272"/>
                <a:gd name="T66" fmla="*/ 308 w 388"/>
                <a:gd name="T67" fmla="*/ 99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88" h="272">
                  <a:moveTo>
                    <a:pt x="308" y="99"/>
                  </a:moveTo>
                  <a:cubicBezTo>
                    <a:pt x="354" y="108"/>
                    <a:pt x="388" y="143"/>
                    <a:pt x="388" y="184"/>
                  </a:cubicBezTo>
                  <a:cubicBezTo>
                    <a:pt x="388" y="184"/>
                    <a:pt x="388" y="184"/>
                    <a:pt x="388" y="184"/>
                  </a:cubicBezTo>
                  <a:cubicBezTo>
                    <a:pt x="388" y="227"/>
                    <a:pt x="352" y="262"/>
                    <a:pt x="304" y="270"/>
                  </a:cubicBezTo>
                  <a:cubicBezTo>
                    <a:pt x="304" y="186"/>
                    <a:pt x="304" y="186"/>
                    <a:pt x="304" y="186"/>
                  </a:cubicBezTo>
                  <a:cubicBezTo>
                    <a:pt x="304" y="175"/>
                    <a:pt x="300" y="165"/>
                    <a:pt x="293" y="158"/>
                  </a:cubicBezTo>
                  <a:cubicBezTo>
                    <a:pt x="286" y="151"/>
                    <a:pt x="276" y="147"/>
                    <a:pt x="266" y="147"/>
                  </a:cubicBezTo>
                  <a:cubicBezTo>
                    <a:pt x="255" y="147"/>
                    <a:pt x="245" y="151"/>
                    <a:pt x="238" y="158"/>
                  </a:cubicBezTo>
                  <a:cubicBezTo>
                    <a:pt x="231" y="165"/>
                    <a:pt x="227" y="175"/>
                    <a:pt x="227" y="186"/>
                  </a:cubicBezTo>
                  <a:cubicBezTo>
                    <a:pt x="227" y="272"/>
                    <a:pt x="227" y="272"/>
                    <a:pt x="227" y="272"/>
                  </a:cubicBezTo>
                  <a:cubicBezTo>
                    <a:pt x="170" y="272"/>
                    <a:pt x="170" y="272"/>
                    <a:pt x="170" y="272"/>
                  </a:cubicBezTo>
                  <a:cubicBezTo>
                    <a:pt x="170" y="255"/>
                    <a:pt x="170" y="255"/>
                    <a:pt x="170" y="255"/>
                  </a:cubicBezTo>
                  <a:cubicBezTo>
                    <a:pt x="190" y="255"/>
                    <a:pt x="190" y="255"/>
                    <a:pt x="190" y="255"/>
                  </a:cubicBezTo>
                  <a:cubicBezTo>
                    <a:pt x="196" y="255"/>
                    <a:pt x="202" y="253"/>
                    <a:pt x="206" y="251"/>
                  </a:cubicBezTo>
                  <a:cubicBezTo>
                    <a:pt x="211" y="248"/>
                    <a:pt x="215" y="244"/>
                    <a:pt x="217" y="239"/>
                  </a:cubicBezTo>
                  <a:cubicBezTo>
                    <a:pt x="218" y="234"/>
                    <a:pt x="219" y="229"/>
                    <a:pt x="217" y="224"/>
                  </a:cubicBezTo>
                  <a:cubicBezTo>
                    <a:pt x="216" y="219"/>
                    <a:pt x="213" y="214"/>
                    <a:pt x="209" y="210"/>
                  </a:cubicBezTo>
                  <a:cubicBezTo>
                    <a:pt x="158" y="160"/>
                    <a:pt x="158" y="160"/>
                    <a:pt x="158" y="160"/>
                  </a:cubicBezTo>
                  <a:cubicBezTo>
                    <a:pt x="149" y="151"/>
                    <a:pt x="140" y="147"/>
                    <a:pt x="131" y="147"/>
                  </a:cubicBezTo>
                  <a:cubicBezTo>
                    <a:pt x="121" y="147"/>
                    <a:pt x="112" y="152"/>
                    <a:pt x="103" y="160"/>
                  </a:cubicBezTo>
                  <a:cubicBezTo>
                    <a:pt x="53" y="210"/>
                    <a:pt x="53" y="210"/>
                    <a:pt x="53" y="210"/>
                  </a:cubicBezTo>
                  <a:cubicBezTo>
                    <a:pt x="48" y="215"/>
                    <a:pt x="45" y="220"/>
                    <a:pt x="44" y="225"/>
                  </a:cubicBezTo>
                  <a:cubicBezTo>
                    <a:pt x="42" y="230"/>
                    <a:pt x="42" y="235"/>
                    <a:pt x="44" y="239"/>
                  </a:cubicBezTo>
                  <a:cubicBezTo>
                    <a:pt x="46" y="244"/>
                    <a:pt x="49" y="248"/>
                    <a:pt x="54" y="251"/>
                  </a:cubicBezTo>
                  <a:cubicBezTo>
                    <a:pt x="58" y="253"/>
                    <a:pt x="63" y="255"/>
                    <a:pt x="69" y="255"/>
                  </a:cubicBezTo>
                  <a:cubicBezTo>
                    <a:pt x="92" y="255"/>
                    <a:pt x="92" y="255"/>
                    <a:pt x="92" y="255"/>
                  </a:cubicBezTo>
                  <a:cubicBezTo>
                    <a:pt x="92" y="271"/>
                    <a:pt x="92" y="271"/>
                    <a:pt x="92" y="271"/>
                  </a:cubicBezTo>
                  <a:cubicBezTo>
                    <a:pt x="40" y="266"/>
                    <a:pt x="0" y="229"/>
                    <a:pt x="0" y="184"/>
                  </a:cubicBezTo>
                  <a:cubicBezTo>
                    <a:pt x="0" y="184"/>
                    <a:pt x="0" y="184"/>
                    <a:pt x="0" y="184"/>
                  </a:cubicBezTo>
                  <a:cubicBezTo>
                    <a:pt x="0" y="143"/>
                    <a:pt x="34" y="108"/>
                    <a:pt x="80" y="99"/>
                  </a:cubicBezTo>
                  <a:cubicBezTo>
                    <a:pt x="80" y="98"/>
                    <a:pt x="80" y="97"/>
                    <a:pt x="80" y="96"/>
                  </a:cubicBezTo>
                  <a:cubicBezTo>
                    <a:pt x="80" y="43"/>
                    <a:pt x="131" y="0"/>
                    <a:pt x="194" y="0"/>
                  </a:cubicBezTo>
                  <a:cubicBezTo>
                    <a:pt x="257" y="0"/>
                    <a:pt x="308" y="43"/>
                    <a:pt x="308" y="96"/>
                  </a:cubicBezTo>
                  <a:cubicBezTo>
                    <a:pt x="308" y="97"/>
                    <a:pt x="308" y="98"/>
                    <a:pt x="308" y="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9" name="Freeform 21"/>
            <p:cNvSpPr>
              <a:spLocks/>
            </p:cNvSpPr>
            <p:nvPr/>
          </p:nvSpPr>
          <p:spPr bwMode="auto">
            <a:xfrm>
              <a:off x="1874" y="1672"/>
              <a:ext cx="377" cy="515"/>
            </a:xfrm>
            <a:custGeom>
              <a:avLst/>
              <a:gdLst>
                <a:gd name="T0" fmla="*/ 106 w 158"/>
                <a:gd name="T1" fmla="*/ 131 h 216"/>
                <a:gd name="T2" fmla="*/ 106 w 158"/>
                <a:gd name="T3" fmla="*/ 26 h 216"/>
                <a:gd name="T4" fmla="*/ 80 w 158"/>
                <a:gd name="T5" fmla="*/ 0 h 216"/>
                <a:gd name="T6" fmla="*/ 80 w 158"/>
                <a:gd name="T7" fmla="*/ 0 h 216"/>
                <a:gd name="T8" fmla="*/ 54 w 158"/>
                <a:gd name="T9" fmla="*/ 26 h 216"/>
                <a:gd name="T10" fmla="*/ 54 w 158"/>
                <a:gd name="T11" fmla="*/ 131 h 216"/>
                <a:gd name="T12" fmla="*/ 18 w 158"/>
                <a:gd name="T13" fmla="*/ 131 h 216"/>
                <a:gd name="T14" fmla="*/ 10 w 158"/>
                <a:gd name="T15" fmla="*/ 153 h 216"/>
                <a:gd name="T16" fmla="*/ 61 w 158"/>
                <a:gd name="T17" fmla="*/ 203 h 216"/>
                <a:gd name="T18" fmla="*/ 98 w 158"/>
                <a:gd name="T19" fmla="*/ 203 h 216"/>
                <a:gd name="T20" fmla="*/ 149 w 158"/>
                <a:gd name="T21" fmla="*/ 153 h 216"/>
                <a:gd name="T22" fmla="*/ 138 w 158"/>
                <a:gd name="T23" fmla="*/ 131 h 216"/>
                <a:gd name="T24" fmla="*/ 106 w 158"/>
                <a:gd name="T25" fmla="*/ 131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8" h="216">
                  <a:moveTo>
                    <a:pt x="106" y="131"/>
                  </a:moveTo>
                  <a:cubicBezTo>
                    <a:pt x="106" y="26"/>
                    <a:pt x="106" y="26"/>
                    <a:pt x="106" y="26"/>
                  </a:cubicBezTo>
                  <a:cubicBezTo>
                    <a:pt x="106" y="12"/>
                    <a:pt x="94" y="0"/>
                    <a:pt x="80" y="0"/>
                  </a:cubicBezTo>
                  <a:cubicBezTo>
                    <a:pt x="80" y="0"/>
                    <a:pt x="80" y="0"/>
                    <a:pt x="80" y="0"/>
                  </a:cubicBezTo>
                  <a:cubicBezTo>
                    <a:pt x="65" y="0"/>
                    <a:pt x="54" y="12"/>
                    <a:pt x="54" y="26"/>
                  </a:cubicBezTo>
                  <a:cubicBezTo>
                    <a:pt x="54" y="131"/>
                    <a:pt x="54" y="131"/>
                    <a:pt x="54" y="131"/>
                  </a:cubicBezTo>
                  <a:cubicBezTo>
                    <a:pt x="18" y="131"/>
                    <a:pt x="18" y="131"/>
                    <a:pt x="18" y="131"/>
                  </a:cubicBezTo>
                  <a:cubicBezTo>
                    <a:pt x="3" y="131"/>
                    <a:pt x="0" y="143"/>
                    <a:pt x="10" y="153"/>
                  </a:cubicBezTo>
                  <a:cubicBezTo>
                    <a:pt x="61" y="203"/>
                    <a:pt x="61" y="203"/>
                    <a:pt x="61" y="203"/>
                  </a:cubicBezTo>
                  <a:cubicBezTo>
                    <a:pt x="73" y="216"/>
                    <a:pt x="85" y="216"/>
                    <a:pt x="98" y="203"/>
                  </a:cubicBezTo>
                  <a:cubicBezTo>
                    <a:pt x="149" y="153"/>
                    <a:pt x="149" y="153"/>
                    <a:pt x="149" y="153"/>
                  </a:cubicBezTo>
                  <a:cubicBezTo>
                    <a:pt x="158" y="144"/>
                    <a:pt x="156" y="131"/>
                    <a:pt x="138" y="131"/>
                  </a:cubicBezTo>
                  <a:lnTo>
                    <a:pt x="106" y="1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70" name="Freeform 310"/>
          <p:cNvSpPr>
            <a:spLocks noEditPoints="1"/>
          </p:cNvSpPr>
          <p:nvPr/>
        </p:nvSpPr>
        <p:spPr bwMode="auto">
          <a:xfrm>
            <a:off x="5248883" y="2366219"/>
            <a:ext cx="503362" cy="727818"/>
          </a:xfrm>
          <a:custGeom>
            <a:avLst/>
            <a:gdLst>
              <a:gd name="T0" fmla="*/ 93 w 93"/>
              <a:gd name="T1" fmla="*/ 105 h 152"/>
              <a:gd name="T2" fmla="*/ 46 w 93"/>
              <a:gd name="T3" fmla="*/ 152 h 152"/>
              <a:gd name="T4" fmla="*/ 0 w 93"/>
              <a:gd name="T5" fmla="*/ 105 h 152"/>
              <a:gd name="T6" fmla="*/ 27 w 93"/>
              <a:gd name="T7" fmla="*/ 63 h 152"/>
              <a:gd name="T8" fmla="*/ 27 w 93"/>
              <a:gd name="T9" fmla="*/ 10 h 152"/>
              <a:gd name="T10" fmla="*/ 20 w 93"/>
              <a:gd name="T11" fmla="*/ 10 h 152"/>
              <a:gd name="T12" fmla="*/ 15 w 93"/>
              <a:gd name="T13" fmla="*/ 5 h 152"/>
              <a:gd name="T14" fmla="*/ 20 w 93"/>
              <a:gd name="T15" fmla="*/ 0 h 152"/>
              <a:gd name="T16" fmla="*/ 32 w 93"/>
              <a:gd name="T17" fmla="*/ 0 h 152"/>
              <a:gd name="T18" fmla="*/ 37 w 93"/>
              <a:gd name="T19" fmla="*/ 5 h 152"/>
              <a:gd name="T20" fmla="*/ 37 w 93"/>
              <a:gd name="T21" fmla="*/ 66 h 152"/>
              <a:gd name="T22" fmla="*/ 34 w 93"/>
              <a:gd name="T23" fmla="*/ 71 h 152"/>
              <a:gd name="T24" fmla="*/ 10 w 93"/>
              <a:gd name="T25" fmla="*/ 105 h 152"/>
              <a:gd name="T26" fmla="*/ 11 w 93"/>
              <a:gd name="T27" fmla="*/ 113 h 152"/>
              <a:gd name="T28" fmla="*/ 82 w 93"/>
              <a:gd name="T29" fmla="*/ 113 h 152"/>
              <a:gd name="T30" fmla="*/ 83 w 93"/>
              <a:gd name="T31" fmla="*/ 105 h 152"/>
              <a:gd name="T32" fmla="*/ 59 w 93"/>
              <a:gd name="T33" fmla="*/ 71 h 152"/>
              <a:gd name="T34" fmla="*/ 56 w 93"/>
              <a:gd name="T35" fmla="*/ 66 h 152"/>
              <a:gd name="T36" fmla="*/ 56 w 93"/>
              <a:gd name="T37" fmla="*/ 5 h 152"/>
              <a:gd name="T38" fmla="*/ 61 w 93"/>
              <a:gd name="T39" fmla="*/ 0 h 152"/>
              <a:gd name="T40" fmla="*/ 73 w 93"/>
              <a:gd name="T41" fmla="*/ 0 h 152"/>
              <a:gd name="T42" fmla="*/ 78 w 93"/>
              <a:gd name="T43" fmla="*/ 5 h 152"/>
              <a:gd name="T44" fmla="*/ 73 w 93"/>
              <a:gd name="T45" fmla="*/ 10 h 152"/>
              <a:gd name="T46" fmla="*/ 66 w 93"/>
              <a:gd name="T47" fmla="*/ 10 h 152"/>
              <a:gd name="T48" fmla="*/ 66 w 93"/>
              <a:gd name="T49" fmla="*/ 63 h 152"/>
              <a:gd name="T50" fmla="*/ 93 w 93"/>
              <a:gd name="T51" fmla="*/ 105 h 152"/>
              <a:gd name="T52" fmla="*/ 36 w 93"/>
              <a:gd name="T53" fmla="*/ 96 h 152"/>
              <a:gd name="T54" fmla="*/ 40 w 93"/>
              <a:gd name="T55" fmla="*/ 100 h 152"/>
              <a:gd name="T56" fmla="*/ 36 w 93"/>
              <a:gd name="T57" fmla="*/ 104 h 152"/>
              <a:gd name="T58" fmla="*/ 32 w 93"/>
              <a:gd name="T59" fmla="*/ 100 h 152"/>
              <a:gd name="T60" fmla="*/ 36 w 93"/>
              <a:gd name="T61" fmla="*/ 96 h 152"/>
              <a:gd name="T62" fmla="*/ 36 w 93"/>
              <a:gd name="T63" fmla="*/ 99 h 152"/>
              <a:gd name="T64" fmla="*/ 35 w 93"/>
              <a:gd name="T65" fmla="*/ 100 h 152"/>
              <a:gd name="T66" fmla="*/ 36 w 93"/>
              <a:gd name="T67" fmla="*/ 101 h 152"/>
              <a:gd name="T68" fmla="*/ 37 w 93"/>
              <a:gd name="T69" fmla="*/ 100 h 152"/>
              <a:gd name="T70" fmla="*/ 36 w 93"/>
              <a:gd name="T71" fmla="*/ 99 h 152"/>
              <a:gd name="T72" fmla="*/ 41 w 93"/>
              <a:gd name="T73" fmla="*/ 84 h 152"/>
              <a:gd name="T74" fmla="*/ 46 w 93"/>
              <a:gd name="T75" fmla="*/ 79 h 152"/>
              <a:gd name="T76" fmla="*/ 52 w 93"/>
              <a:gd name="T77" fmla="*/ 84 h 152"/>
              <a:gd name="T78" fmla="*/ 46 w 93"/>
              <a:gd name="T79" fmla="*/ 89 h 152"/>
              <a:gd name="T80" fmla="*/ 41 w 93"/>
              <a:gd name="T81" fmla="*/ 84 h 152"/>
              <a:gd name="T82" fmla="*/ 44 w 93"/>
              <a:gd name="T83" fmla="*/ 84 h 152"/>
              <a:gd name="T84" fmla="*/ 46 w 93"/>
              <a:gd name="T85" fmla="*/ 86 h 152"/>
              <a:gd name="T86" fmla="*/ 49 w 93"/>
              <a:gd name="T87" fmla="*/ 84 h 152"/>
              <a:gd name="T88" fmla="*/ 46 w 93"/>
              <a:gd name="T89" fmla="*/ 81 h 152"/>
              <a:gd name="T90" fmla="*/ 44 w 93"/>
              <a:gd name="T91" fmla="*/ 84 h 152"/>
              <a:gd name="T92" fmla="*/ 44 w 93"/>
              <a:gd name="T93" fmla="*/ 84 h 152"/>
              <a:gd name="T94" fmla="*/ 44 w 93"/>
              <a:gd name="T95" fmla="*/ 84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3" h="152">
                <a:moveTo>
                  <a:pt x="93" y="105"/>
                </a:moveTo>
                <a:cubicBezTo>
                  <a:pt x="93" y="131"/>
                  <a:pt x="72" y="152"/>
                  <a:pt x="46" y="152"/>
                </a:cubicBezTo>
                <a:cubicBezTo>
                  <a:pt x="21" y="152"/>
                  <a:pt x="0" y="131"/>
                  <a:pt x="0" y="105"/>
                </a:cubicBezTo>
                <a:cubicBezTo>
                  <a:pt x="0" y="87"/>
                  <a:pt x="11" y="70"/>
                  <a:pt x="27" y="63"/>
                </a:cubicBezTo>
                <a:cubicBezTo>
                  <a:pt x="27" y="10"/>
                  <a:pt x="27" y="10"/>
                  <a:pt x="27" y="10"/>
                </a:cubicBezTo>
                <a:cubicBezTo>
                  <a:pt x="20" y="10"/>
                  <a:pt x="20" y="10"/>
                  <a:pt x="20" y="10"/>
                </a:cubicBezTo>
                <a:cubicBezTo>
                  <a:pt x="17" y="10"/>
                  <a:pt x="15" y="8"/>
                  <a:pt x="15" y="5"/>
                </a:cubicBezTo>
                <a:cubicBezTo>
                  <a:pt x="15" y="2"/>
                  <a:pt x="17" y="0"/>
                  <a:pt x="20" y="0"/>
                </a:cubicBezTo>
                <a:cubicBezTo>
                  <a:pt x="32" y="0"/>
                  <a:pt x="32" y="0"/>
                  <a:pt x="32" y="0"/>
                </a:cubicBezTo>
                <a:cubicBezTo>
                  <a:pt x="35" y="0"/>
                  <a:pt x="37" y="2"/>
                  <a:pt x="37" y="5"/>
                </a:cubicBezTo>
                <a:cubicBezTo>
                  <a:pt x="37" y="66"/>
                  <a:pt x="37" y="66"/>
                  <a:pt x="37" y="66"/>
                </a:cubicBezTo>
                <a:cubicBezTo>
                  <a:pt x="37" y="68"/>
                  <a:pt x="36" y="70"/>
                  <a:pt x="34" y="71"/>
                </a:cubicBezTo>
                <a:cubicBezTo>
                  <a:pt x="20" y="76"/>
                  <a:pt x="10" y="90"/>
                  <a:pt x="10" y="105"/>
                </a:cubicBezTo>
                <a:cubicBezTo>
                  <a:pt x="10" y="108"/>
                  <a:pt x="10" y="110"/>
                  <a:pt x="11" y="113"/>
                </a:cubicBezTo>
                <a:cubicBezTo>
                  <a:pt x="82" y="113"/>
                  <a:pt x="82" y="113"/>
                  <a:pt x="82" y="113"/>
                </a:cubicBezTo>
                <a:cubicBezTo>
                  <a:pt x="83" y="110"/>
                  <a:pt x="83" y="108"/>
                  <a:pt x="83" y="105"/>
                </a:cubicBezTo>
                <a:cubicBezTo>
                  <a:pt x="83" y="90"/>
                  <a:pt x="73" y="76"/>
                  <a:pt x="59" y="71"/>
                </a:cubicBezTo>
                <a:cubicBezTo>
                  <a:pt x="57" y="70"/>
                  <a:pt x="56" y="68"/>
                  <a:pt x="56" y="66"/>
                </a:cubicBezTo>
                <a:cubicBezTo>
                  <a:pt x="56" y="5"/>
                  <a:pt x="56" y="5"/>
                  <a:pt x="56" y="5"/>
                </a:cubicBezTo>
                <a:cubicBezTo>
                  <a:pt x="56" y="2"/>
                  <a:pt x="58" y="0"/>
                  <a:pt x="61" y="0"/>
                </a:cubicBezTo>
                <a:cubicBezTo>
                  <a:pt x="73" y="0"/>
                  <a:pt x="73" y="0"/>
                  <a:pt x="73" y="0"/>
                </a:cubicBezTo>
                <a:cubicBezTo>
                  <a:pt x="76" y="0"/>
                  <a:pt x="78" y="2"/>
                  <a:pt x="78" y="5"/>
                </a:cubicBezTo>
                <a:cubicBezTo>
                  <a:pt x="78" y="8"/>
                  <a:pt x="76" y="10"/>
                  <a:pt x="73" y="10"/>
                </a:cubicBezTo>
                <a:cubicBezTo>
                  <a:pt x="66" y="10"/>
                  <a:pt x="66" y="10"/>
                  <a:pt x="66" y="10"/>
                </a:cubicBezTo>
                <a:cubicBezTo>
                  <a:pt x="66" y="63"/>
                  <a:pt x="66" y="63"/>
                  <a:pt x="66" y="63"/>
                </a:cubicBezTo>
                <a:cubicBezTo>
                  <a:pt x="82" y="70"/>
                  <a:pt x="93" y="87"/>
                  <a:pt x="93" y="105"/>
                </a:cubicBezTo>
                <a:close/>
                <a:moveTo>
                  <a:pt x="36" y="96"/>
                </a:moveTo>
                <a:cubicBezTo>
                  <a:pt x="38" y="96"/>
                  <a:pt x="40" y="98"/>
                  <a:pt x="40" y="100"/>
                </a:cubicBezTo>
                <a:cubicBezTo>
                  <a:pt x="40" y="102"/>
                  <a:pt x="38" y="104"/>
                  <a:pt x="36" y="104"/>
                </a:cubicBezTo>
                <a:cubicBezTo>
                  <a:pt x="34" y="104"/>
                  <a:pt x="32" y="102"/>
                  <a:pt x="32" y="100"/>
                </a:cubicBezTo>
                <a:cubicBezTo>
                  <a:pt x="32" y="98"/>
                  <a:pt x="34" y="96"/>
                  <a:pt x="36" y="96"/>
                </a:cubicBezTo>
                <a:close/>
                <a:moveTo>
                  <a:pt x="36" y="99"/>
                </a:moveTo>
                <a:cubicBezTo>
                  <a:pt x="35" y="99"/>
                  <a:pt x="35" y="99"/>
                  <a:pt x="35" y="100"/>
                </a:cubicBezTo>
                <a:cubicBezTo>
                  <a:pt x="35" y="101"/>
                  <a:pt x="35" y="101"/>
                  <a:pt x="36" y="101"/>
                </a:cubicBezTo>
                <a:cubicBezTo>
                  <a:pt x="37" y="101"/>
                  <a:pt x="37" y="101"/>
                  <a:pt x="37" y="100"/>
                </a:cubicBezTo>
                <a:cubicBezTo>
                  <a:pt x="37" y="99"/>
                  <a:pt x="37" y="99"/>
                  <a:pt x="36" y="99"/>
                </a:cubicBezTo>
                <a:close/>
                <a:moveTo>
                  <a:pt x="41" y="84"/>
                </a:moveTo>
                <a:cubicBezTo>
                  <a:pt x="41" y="81"/>
                  <a:pt x="44" y="79"/>
                  <a:pt x="46" y="79"/>
                </a:cubicBezTo>
                <a:cubicBezTo>
                  <a:pt x="49" y="79"/>
                  <a:pt x="52" y="81"/>
                  <a:pt x="52" y="84"/>
                </a:cubicBezTo>
                <a:cubicBezTo>
                  <a:pt x="52" y="87"/>
                  <a:pt x="49" y="89"/>
                  <a:pt x="46" y="89"/>
                </a:cubicBezTo>
                <a:cubicBezTo>
                  <a:pt x="44" y="89"/>
                  <a:pt x="41" y="87"/>
                  <a:pt x="41" y="84"/>
                </a:cubicBezTo>
                <a:close/>
                <a:moveTo>
                  <a:pt x="44" y="84"/>
                </a:moveTo>
                <a:cubicBezTo>
                  <a:pt x="44" y="85"/>
                  <a:pt x="45" y="86"/>
                  <a:pt x="46" y="86"/>
                </a:cubicBezTo>
                <a:cubicBezTo>
                  <a:pt x="48" y="86"/>
                  <a:pt x="49" y="85"/>
                  <a:pt x="49" y="84"/>
                </a:cubicBezTo>
                <a:cubicBezTo>
                  <a:pt x="49" y="82"/>
                  <a:pt x="48" y="81"/>
                  <a:pt x="46" y="81"/>
                </a:cubicBezTo>
                <a:cubicBezTo>
                  <a:pt x="45" y="81"/>
                  <a:pt x="44" y="82"/>
                  <a:pt x="44" y="84"/>
                </a:cubicBezTo>
                <a:close/>
                <a:moveTo>
                  <a:pt x="44" y="84"/>
                </a:moveTo>
                <a:cubicBezTo>
                  <a:pt x="44" y="84"/>
                  <a:pt x="44" y="84"/>
                  <a:pt x="44" y="84"/>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id-ID"/>
          </a:p>
        </p:txBody>
      </p:sp>
      <p:sp>
        <p:nvSpPr>
          <p:cNvPr id="71" name="TextBox 70"/>
          <p:cNvSpPr txBox="1"/>
          <p:nvPr/>
        </p:nvSpPr>
        <p:spPr>
          <a:xfrm>
            <a:off x="5834364" y="2683961"/>
            <a:ext cx="1852596" cy="577081"/>
          </a:xfrm>
          <a:prstGeom prst="rect">
            <a:avLst/>
          </a:prstGeom>
          <a:noFill/>
        </p:spPr>
        <p:txBody>
          <a:bodyPr wrap="square" rtlCol="0">
            <a:spAutoFit/>
          </a:bodyPr>
          <a:lstStyle/>
          <a:p>
            <a:pPr>
              <a:lnSpc>
                <a:spcPct val="150000"/>
              </a:lnSpc>
            </a:pPr>
            <a:r>
              <a:rPr lang="id-ID" sz="1050" dirty="0">
                <a:solidFill>
                  <a:schemeClr val="bg1">
                    <a:lumMod val="65000"/>
                  </a:schemeClr>
                </a:solidFill>
              </a:rPr>
              <a:t>Suitable for all category</a:t>
            </a:r>
            <a:r>
              <a:rPr lang="en-US" sz="1050" dirty="0">
                <a:solidFill>
                  <a:schemeClr val="bg1">
                    <a:lumMod val="65000"/>
                  </a:schemeClr>
                </a:solidFill>
              </a:rPr>
              <a:t>, </a:t>
            </a:r>
            <a:r>
              <a:rPr lang="id-ID" sz="1050" dirty="0">
                <a:solidFill>
                  <a:schemeClr val="bg1">
                    <a:lumMod val="65000"/>
                  </a:schemeClr>
                </a:solidFill>
              </a:rPr>
              <a:t>l</a:t>
            </a:r>
            <a:r>
              <a:rPr lang="en-US" sz="1050" dirty="0" err="1">
                <a:solidFill>
                  <a:schemeClr val="bg1">
                    <a:lumMod val="65000"/>
                  </a:schemeClr>
                </a:solidFill>
              </a:rPr>
              <a:t>orem</a:t>
            </a:r>
            <a:r>
              <a:rPr lang="en-US" sz="1050" dirty="0">
                <a:solidFill>
                  <a:schemeClr val="bg1">
                    <a:lumMod val="65000"/>
                  </a:schemeClr>
                </a:solidFill>
              </a:rPr>
              <a:t> </a:t>
            </a:r>
            <a:r>
              <a:rPr lang="en-US" sz="1050" dirty="0" err="1">
                <a:solidFill>
                  <a:schemeClr val="bg1">
                    <a:lumMod val="65000"/>
                  </a:schemeClr>
                </a:solidFill>
              </a:rPr>
              <a:t>Ipsum</a:t>
            </a:r>
            <a:r>
              <a:rPr lang="en-US" sz="1050" dirty="0">
                <a:solidFill>
                  <a:schemeClr val="bg1">
                    <a:lumMod val="65000"/>
                  </a:schemeClr>
                </a:solidFill>
              </a:rPr>
              <a:t> is not simply random</a:t>
            </a:r>
            <a:endParaRPr lang="en-US" sz="1050" b="1" dirty="0">
              <a:solidFill>
                <a:schemeClr val="bg1">
                  <a:lumMod val="65000"/>
                </a:schemeClr>
              </a:solidFill>
            </a:endParaRPr>
          </a:p>
        </p:txBody>
      </p:sp>
      <p:sp>
        <p:nvSpPr>
          <p:cNvPr id="72" name="TextBox 71"/>
          <p:cNvSpPr txBox="1"/>
          <p:nvPr/>
        </p:nvSpPr>
        <p:spPr>
          <a:xfrm>
            <a:off x="5834363" y="2363788"/>
            <a:ext cx="946093" cy="369332"/>
          </a:xfrm>
          <a:prstGeom prst="rect">
            <a:avLst/>
          </a:prstGeom>
          <a:noFill/>
        </p:spPr>
        <p:txBody>
          <a:bodyPr wrap="none" rtlCol="0">
            <a:spAutoFit/>
          </a:bodyPr>
          <a:lstStyle/>
          <a:p>
            <a:r>
              <a:rPr lang="id-ID" b="1">
                <a:solidFill>
                  <a:schemeClr val="bg1">
                    <a:lumMod val="65000"/>
                  </a:schemeClr>
                </a:solidFill>
              </a:rPr>
              <a:t>Big Idea</a:t>
            </a:r>
            <a:endParaRPr lang="id-ID" b="1" dirty="0">
              <a:solidFill>
                <a:schemeClr val="bg1">
                  <a:lumMod val="65000"/>
                </a:schemeClr>
              </a:solidFill>
            </a:endParaRPr>
          </a:p>
        </p:txBody>
      </p:sp>
      <p:sp>
        <p:nvSpPr>
          <p:cNvPr id="73" name="TextBox 72"/>
          <p:cNvSpPr txBox="1"/>
          <p:nvPr/>
        </p:nvSpPr>
        <p:spPr>
          <a:xfrm>
            <a:off x="872732" y="5263297"/>
            <a:ext cx="1246752" cy="369332"/>
          </a:xfrm>
          <a:prstGeom prst="rect">
            <a:avLst/>
          </a:prstGeom>
          <a:noFill/>
        </p:spPr>
        <p:txBody>
          <a:bodyPr wrap="none" rtlCol="0">
            <a:spAutoFit/>
          </a:bodyPr>
          <a:lstStyle/>
          <a:p>
            <a:r>
              <a:rPr lang="id-ID" b="1">
                <a:solidFill>
                  <a:schemeClr val="bg1">
                    <a:lumMod val="65000"/>
                  </a:schemeClr>
                </a:solidFill>
              </a:rPr>
              <a:t>Motivation</a:t>
            </a:r>
            <a:endParaRPr lang="id-ID" b="1" dirty="0">
              <a:solidFill>
                <a:schemeClr val="bg1">
                  <a:lumMod val="65000"/>
                </a:schemeClr>
              </a:solidFill>
            </a:endParaRPr>
          </a:p>
        </p:txBody>
      </p:sp>
      <p:sp>
        <p:nvSpPr>
          <p:cNvPr id="74" name="TextBox 73"/>
          <p:cNvSpPr txBox="1"/>
          <p:nvPr/>
        </p:nvSpPr>
        <p:spPr>
          <a:xfrm>
            <a:off x="826310" y="5564651"/>
            <a:ext cx="1852596" cy="577081"/>
          </a:xfrm>
          <a:prstGeom prst="rect">
            <a:avLst/>
          </a:prstGeom>
          <a:noFill/>
        </p:spPr>
        <p:txBody>
          <a:bodyPr wrap="square" rtlCol="0">
            <a:spAutoFit/>
          </a:bodyPr>
          <a:lstStyle/>
          <a:p>
            <a:pPr>
              <a:lnSpc>
                <a:spcPct val="150000"/>
              </a:lnSpc>
            </a:pPr>
            <a:r>
              <a:rPr lang="id-ID" sz="1050" dirty="0">
                <a:solidFill>
                  <a:schemeClr val="bg1">
                    <a:lumMod val="65000"/>
                  </a:schemeClr>
                </a:solidFill>
              </a:rPr>
              <a:t>Suitable for all category</a:t>
            </a:r>
            <a:r>
              <a:rPr lang="en-US" sz="1050" dirty="0">
                <a:solidFill>
                  <a:schemeClr val="bg1">
                    <a:lumMod val="65000"/>
                  </a:schemeClr>
                </a:solidFill>
              </a:rPr>
              <a:t>, </a:t>
            </a:r>
            <a:r>
              <a:rPr lang="id-ID" sz="1050" dirty="0">
                <a:solidFill>
                  <a:schemeClr val="bg1">
                    <a:lumMod val="65000"/>
                  </a:schemeClr>
                </a:solidFill>
              </a:rPr>
              <a:t>l</a:t>
            </a:r>
            <a:r>
              <a:rPr lang="en-US" sz="1050" dirty="0" err="1">
                <a:solidFill>
                  <a:schemeClr val="bg1">
                    <a:lumMod val="65000"/>
                  </a:schemeClr>
                </a:solidFill>
              </a:rPr>
              <a:t>orem</a:t>
            </a:r>
            <a:r>
              <a:rPr lang="en-US" sz="1050" dirty="0">
                <a:solidFill>
                  <a:schemeClr val="bg1">
                    <a:lumMod val="65000"/>
                  </a:schemeClr>
                </a:solidFill>
              </a:rPr>
              <a:t> </a:t>
            </a:r>
            <a:r>
              <a:rPr lang="en-US" sz="1050" dirty="0" err="1">
                <a:solidFill>
                  <a:schemeClr val="bg1">
                    <a:lumMod val="65000"/>
                  </a:schemeClr>
                </a:solidFill>
              </a:rPr>
              <a:t>Ipsum</a:t>
            </a:r>
            <a:r>
              <a:rPr lang="en-US" sz="1050" dirty="0">
                <a:solidFill>
                  <a:schemeClr val="bg1">
                    <a:lumMod val="65000"/>
                  </a:schemeClr>
                </a:solidFill>
              </a:rPr>
              <a:t> is not simply random</a:t>
            </a:r>
            <a:endParaRPr lang="en-US" sz="1050" b="1" dirty="0">
              <a:solidFill>
                <a:schemeClr val="bg1">
                  <a:lumMod val="65000"/>
                </a:schemeClr>
              </a:solidFill>
            </a:endParaRPr>
          </a:p>
        </p:txBody>
      </p:sp>
      <p:grpSp>
        <p:nvGrpSpPr>
          <p:cNvPr id="75" name="Group 74"/>
          <p:cNvGrpSpPr/>
          <p:nvPr/>
        </p:nvGrpSpPr>
        <p:grpSpPr>
          <a:xfrm>
            <a:off x="6867918" y="3922557"/>
            <a:ext cx="728167" cy="553799"/>
            <a:chOff x="5407929" y="4678738"/>
            <a:chExt cx="189299" cy="159830"/>
          </a:xfrm>
          <a:solidFill>
            <a:schemeClr val="accent2"/>
          </a:solidFill>
        </p:grpSpPr>
        <p:sp>
          <p:nvSpPr>
            <p:cNvPr id="76" name="Freeform 825"/>
            <p:cNvSpPr>
              <a:spLocks noEditPoints="1"/>
            </p:cNvSpPr>
            <p:nvPr/>
          </p:nvSpPr>
          <p:spPr bwMode="auto">
            <a:xfrm>
              <a:off x="5407929" y="4785291"/>
              <a:ext cx="189299" cy="53277"/>
            </a:xfrm>
            <a:custGeom>
              <a:avLst/>
              <a:gdLst>
                <a:gd name="T0" fmla="*/ 70 w 129"/>
                <a:gd name="T1" fmla="*/ 37 h 37"/>
                <a:gd name="T2" fmla="*/ 68 w 129"/>
                <a:gd name="T3" fmla="*/ 36 h 37"/>
                <a:gd name="T4" fmla="*/ 4 w 129"/>
                <a:gd name="T5" fmla="*/ 19 h 37"/>
                <a:gd name="T6" fmla="*/ 0 w 129"/>
                <a:gd name="T7" fmla="*/ 13 h 37"/>
                <a:gd name="T8" fmla="*/ 6 w 129"/>
                <a:gd name="T9" fmla="*/ 9 h 37"/>
                <a:gd name="T10" fmla="*/ 69 w 129"/>
                <a:gd name="T11" fmla="*/ 26 h 37"/>
                <a:gd name="T12" fmla="*/ 121 w 129"/>
                <a:gd name="T13" fmla="*/ 1 h 37"/>
                <a:gd name="T14" fmla="*/ 128 w 129"/>
                <a:gd name="T15" fmla="*/ 3 h 37"/>
                <a:gd name="T16" fmla="*/ 125 w 129"/>
                <a:gd name="T17" fmla="*/ 10 h 37"/>
                <a:gd name="T18" fmla="*/ 72 w 129"/>
                <a:gd name="T19" fmla="*/ 36 h 37"/>
                <a:gd name="T20" fmla="*/ 70 w 129"/>
                <a:gd name="T21" fmla="*/ 37 h 37"/>
                <a:gd name="T22" fmla="*/ 70 w 129"/>
                <a:gd name="T23" fmla="*/ 37 h 37"/>
                <a:gd name="T24" fmla="*/ 70 w 129"/>
                <a:gd name="T25"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 h="37">
                  <a:moveTo>
                    <a:pt x="70" y="37"/>
                  </a:moveTo>
                  <a:cubicBezTo>
                    <a:pt x="69" y="37"/>
                    <a:pt x="69" y="37"/>
                    <a:pt x="68" y="36"/>
                  </a:cubicBezTo>
                  <a:cubicBezTo>
                    <a:pt x="4" y="19"/>
                    <a:pt x="4" y="19"/>
                    <a:pt x="4" y="19"/>
                  </a:cubicBezTo>
                  <a:cubicBezTo>
                    <a:pt x="1" y="18"/>
                    <a:pt x="0" y="15"/>
                    <a:pt x="0" y="13"/>
                  </a:cubicBezTo>
                  <a:cubicBezTo>
                    <a:pt x="1" y="10"/>
                    <a:pt x="4" y="8"/>
                    <a:pt x="6" y="9"/>
                  </a:cubicBezTo>
                  <a:cubicBezTo>
                    <a:pt x="69" y="26"/>
                    <a:pt x="69" y="26"/>
                    <a:pt x="69" y="26"/>
                  </a:cubicBezTo>
                  <a:cubicBezTo>
                    <a:pt x="121" y="1"/>
                    <a:pt x="121" y="1"/>
                    <a:pt x="121" y="1"/>
                  </a:cubicBezTo>
                  <a:cubicBezTo>
                    <a:pt x="123" y="0"/>
                    <a:pt x="126" y="1"/>
                    <a:pt x="128" y="3"/>
                  </a:cubicBezTo>
                  <a:cubicBezTo>
                    <a:pt x="129" y="6"/>
                    <a:pt x="128" y="9"/>
                    <a:pt x="125" y="10"/>
                  </a:cubicBezTo>
                  <a:cubicBezTo>
                    <a:pt x="72" y="36"/>
                    <a:pt x="72" y="36"/>
                    <a:pt x="72" y="36"/>
                  </a:cubicBezTo>
                  <a:cubicBezTo>
                    <a:pt x="71" y="36"/>
                    <a:pt x="71" y="37"/>
                    <a:pt x="70" y="37"/>
                  </a:cubicBezTo>
                  <a:close/>
                  <a:moveTo>
                    <a:pt x="70" y="37"/>
                  </a:moveTo>
                  <a:cubicBezTo>
                    <a:pt x="70" y="37"/>
                    <a:pt x="70" y="37"/>
                    <a:pt x="70" y="3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7" name="Freeform 826"/>
            <p:cNvSpPr>
              <a:spLocks noEditPoints="1"/>
            </p:cNvSpPr>
            <p:nvPr/>
          </p:nvSpPr>
          <p:spPr bwMode="auto">
            <a:xfrm>
              <a:off x="5407929" y="4754448"/>
              <a:ext cx="189299" cy="53277"/>
            </a:xfrm>
            <a:custGeom>
              <a:avLst/>
              <a:gdLst>
                <a:gd name="T0" fmla="*/ 70 w 129"/>
                <a:gd name="T1" fmla="*/ 37 h 37"/>
                <a:gd name="T2" fmla="*/ 69 w 129"/>
                <a:gd name="T3" fmla="*/ 37 h 37"/>
                <a:gd name="T4" fmla="*/ 4 w 129"/>
                <a:gd name="T5" fmla="*/ 19 h 37"/>
                <a:gd name="T6" fmla="*/ 1 w 129"/>
                <a:gd name="T7" fmla="*/ 13 h 37"/>
                <a:gd name="T8" fmla="*/ 7 w 129"/>
                <a:gd name="T9" fmla="*/ 10 h 37"/>
                <a:gd name="T10" fmla="*/ 70 w 129"/>
                <a:gd name="T11" fmla="*/ 27 h 37"/>
                <a:gd name="T12" fmla="*/ 121 w 129"/>
                <a:gd name="T13" fmla="*/ 1 h 37"/>
                <a:gd name="T14" fmla="*/ 128 w 129"/>
                <a:gd name="T15" fmla="*/ 4 h 37"/>
                <a:gd name="T16" fmla="*/ 126 w 129"/>
                <a:gd name="T17" fmla="*/ 10 h 37"/>
                <a:gd name="T18" fmla="*/ 72 w 129"/>
                <a:gd name="T19" fmla="*/ 36 h 37"/>
                <a:gd name="T20" fmla="*/ 70 w 129"/>
                <a:gd name="T21" fmla="*/ 37 h 37"/>
                <a:gd name="T22" fmla="*/ 70 w 129"/>
                <a:gd name="T23" fmla="*/ 37 h 37"/>
                <a:gd name="T24" fmla="*/ 70 w 129"/>
                <a:gd name="T25"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 h="37">
                  <a:moveTo>
                    <a:pt x="70" y="37"/>
                  </a:moveTo>
                  <a:cubicBezTo>
                    <a:pt x="70" y="37"/>
                    <a:pt x="69" y="37"/>
                    <a:pt x="69" y="37"/>
                  </a:cubicBezTo>
                  <a:cubicBezTo>
                    <a:pt x="4" y="19"/>
                    <a:pt x="4" y="19"/>
                    <a:pt x="4" y="19"/>
                  </a:cubicBezTo>
                  <a:cubicBezTo>
                    <a:pt x="1" y="18"/>
                    <a:pt x="0" y="16"/>
                    <a:pt x="1" y="13"/>
                  </a:cubicBezTo>
                  <a:cubicBezTo>
                    <a:pt x="1" y="10"/>
                    <a:pt x="4" y="9"/>
                    <a:pt x="7" y="10"/>
                  </a:cubicBezTo>
                  <a:cubicBezTo>
                    <a:pt x="70" y="27"/>
                    <a:pt x="70" y="27"/>
                    <a:pt x="70" y="27"/>
                  </a:cubicBezTo>
                  <a:cubicBezTo>
                    <a:pt x="121" y="1"/>
                    <a:pt x="121" y="1"/>
                    <a:pt x="121" y="1"/>
                  </a:cubicBezTo>
                  <a:cubicBezTo>
                    <a:pt x="124" y="0"/>
                    <a:pt x="127" y="1"/>
                    <a:pt x="128" y="4"/>
                  </a:cubicBezTo>
                  <a:cubicBezTo>
                    <a:pt x="129" y="6"/>
                    <a:pt x="128" y="9"/>
                    <a:pt x="126" y="10"/>
                  </a:cubicBezTo>
                  <a:cubicBezTo>
                    <a:pt x="72" y="36"/>
                    <a:pt x="72" y="36"/>
                    <a:pt x="72" y="36"/>
                  </a:cubicBezTo>
                  <a:cubicBezTo>
                    <a:pt x="72" y="37"/>
                    <a:pt x="71" y="37"/>
                    <a:pt x="70" y="37"/>
                  </a:cubicBezTo>
                  <a:close/>
                  <a:moveTo>
                    <a:pt x="70" y="37"/>
                  </a:moveTo>
                  <a:cubicBezTo>
                    <a:pt x="70" y="37"/>
                    <a:pt x="70" y="37"/>
                    <a:pt x="70" y="3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8" name="Freeform 827"/>
            <p:cNvSpPr>
              <a:spLocks noEditPoints="1"/>
            </p:cNvSpPr>
            <p:nvPr/>
          </p:nvSpPr>
          <p:spPr bwMode="auto">
            <a:xfrm>
              <a:off x="5407929" y="4678738"/>
              <a:ext cx="177998" cy="100946"/>
            </a:xfrm>
            <a:custGeom>
              <a:avLst/>
              <a:gdLst>
                <a:gd name="T0" fmla="*/ 70 w 123"/>
                <a:gd name="T1" fmla="*/ 69 h 69"/>
                <a:gd name="T2" fmla="*/ 68 w 123"/>
                <a:gd name="T3" fmla="*/ 69 h 69"/>
                <a:gd name="T4" fmla="*/ 4 w 123"/>
                <a:gd name="T5" fmla="*/ 51 h 69"/>
                <a:gd name="T6" fmla="*/ 0 w 123"/>
                <a:gd name="T7" fmla="*/ 47 h 69"/>
                <a:gd name="T8" fmla="*/ 3 w 123"/>
                <a:gd name="T9" fmla="*/ 42 h 69"/>
                <a:gd name="T10" fmla="*/ 38 w 123"/>
                <a:gd name="T11" fmla="*/ 26 h 69"/>
                <a:gd name="T12" fmla="*/ 48 w 123"/>
                <a:gd name="T13" fmla="*/ 6 h 69"/>
                <a:gd name="T14" fmla="*/ 50 w 123"/>
                <a:gd name="T15" fmla="*/ 2 h 69"/>
                <a:gd name="T16" fmla="*/ 54 w 123"/>
                <a:gd name="T17" fmla="*/ 1 h 69"/>
                <a:gd name="T18" fmla="*/ 118 w 123"/>
                <a:gd name="T19" fmla="*/ 14 h 69"/>
                <a:gd name="T20" fmla="*/ 122 w 123"/>
                <a:gd name="T21" fmla="*/ 19 h 69"/>
                <a:gd name="T22" fmla="*/ 122 w 123"/>
                <a:gd name="T23" fmla="*/ 20 h 69"/>
                <a:gd name="T24" fmla="*/ 105 w 123"/>
                <a:gd name="T25" fmla="*/ 52 h 69"/>
                <a:gd name="T26" fmla="*/ 72 w 123"/>
                <a:gd name="T27" fmla="*/ 69 h 69"/>
                <a:gd name="T28" fmla="*/ 70 w 123"/>
                <a:gd name="T29" fmla="*/ 69 h 69"/>
                <a:gd name="T30" fmla="*/ 19 w 123"/>
                <a:gd name="T31" fmla="*/ 45 h 69"/>
                <a:gd name="T32" fmla="*/ 69 w 123"/>
                <a:gd name="T33" fmla="*/ 59 h 69"/>
                <a:gd name="T34" fmla="*/ 101 w 123"/>
                <a:gd name="T35" fmla="*/ 43 h 69"/>
                <a:gd name="T36" fmla="*/ 112 w 123"/>
                <a:gd name="T37" fmla="*/ 23 h 69"/>
                <a:gd name="T38" fmla="*/ 58 w 123"/>
                <a:gd name="T39" fmla="*/ 12 h 69"/>
                <a:gd name="T40" fmla="*/ 42 w 123"/>
                <a:gd name="T41" fmla="*/ 35 h 69"/>
                <a:gd name="T42" fmla="*/ 19 w 123"/>
                <a:gd name="T43" fmla="*/ 45 h 69"/>
                <a:gd name="T44" fmla="*/ 19 w 123"/>
                <a:gd name="T45" fmla="*/ 45 h 69"/>
                <a:gd name="T46" fmla="*/ 19 w 123"/>
                <a:gd name="T47" fmla="*/ 4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3" h="69">
                  <a:moveTo>
                    <a:pt x="70" y="69"/>
                  </a:moveTo>
                  <a:cubicBezTo>
                    <a:pt x="69" y="69"/>
                    <a:pt x="69" y="69"/>
                    <a:pt x="68" y="69"/>
                  </a:cubicBezTo>
                  <a:cubicBezTo>
                    <a:pt x="4" y="51"/>
                    <a:pt x="4" y="51"/>
                    <a:pt x="4" y="51"/>
                  </a:cubicBezTo>
                  <a:cubicBezTo>
                    <a:pt x="1" y="51"/>
                    <a:pt x="0" y="49"/>
                    <a:pt x="0" y="47"/>
                  </a:cubicBezTo>
                  <a:cubicBezTo>
                    <a:pt x="0" y="45"/>
                    <a:pt x="1" y="43"/>
                    <a:pt x="3" y="42"/>
                  </a:cubicBezTo>
                  <a:cubicBezTo>
                    <a:pt x="38" y="26"/>
                    <a:pt x="38" y="26"/>
                    <a:pt x="38" y="26"/>
                  </a:cubicBezTo>
                  <a:cubicBezTo>
                    <a:pt x="45" y="23"/>
                    <a:pt x="48" y="19"/>
                    <a:pt x="48" y="6"/>
                  </a:cubicBezTo>
                  <a:cubicBezTo>
                    <a:pt x="48" y="4"/>
                    <a:pt x="49" y="3"/>
                    <a:pt x="50" y="2"/>
                  </a:cubicBezTo>
                  <a:cubicBezTo>
                    <a:pt x="51" y="1"/>
                    <a:pt x="53" y="0"/>
                    <a:pt x="54" y="1"/>
                  </a:cubicBezTo>
                  <a:cubicBezTo>
                    <a:pt x="118" y="14"/>
                    <a:pt x="118" y="14"/>
                    <a:pt x="118" y="14"/>
                  </a:cubicBezTo>
                  <a:cubicBezTo>
                    <a:pt x="121" y="15"/>
                    <a:pt x="122" y="17"/>
                    <a:pt x="122" y="19"/>
                  </a:cubicBezTo>
                  <a:cubicBezTo>
                    <a:pt x="122" y="20"/>
                    <a:pt x="122" y="20"/>
                    <a:pt x="122" y="20"/>
                  </a:cubicBezTo>
                  <a:cubicBezTo>
                    <a:pt x="123" y="34"/>
                    <a:pt x="123" y="44"/>
                    <a:pt x="105" y="52"/>
                  </a:cubicBezTo>
                  <a:cubicBezTo>
                    <a:pt x="94" y="58"/>
                    <a:pt x="72" y="69"/>
                    <a:pt x="72" y="69"/>
                  </a:cubicBezTo>
                  <a:cubicBezTo>
                    <a:pt x="71" y="69"/>
                    <a:pt x="70" y="69"/>
                    <a:pt x="70" y="69"/>
                  </a:cubicBezTo>
                  <a:close/>
                  <a:moveTo>
                    <a:pt x="19" y="45"/>
                  </a:moveTo>
                  <a:cubicBezTo>
                    <a:pt x="69" y="59"/>
                    <a:pt x="69" y="59"/>
                    <a:pt x="69" y="59"/>
                  </a:cubicBezTo>
                  <a:cubicBezTo>
                    <a:pt x="74" y="56"/>
                    <a:pt x="91" y="48"/>
                    <a:pt x="101" y="43"/>
                  </a:cubicBezTo>
                  <a:cubicBezTo>
                    <a:pt x="112" y="38"/>
                    <a:pt x="113" y="35"/>
                    <a:pt x="112" y="23"/>
                  </a:cubicBezTo>
                  <a:cubicBezTo>
                    <a:pt x="58" y="12"/>
                    <a:pt x="58" y="12"/>
                    <a:pt x="58" y="12"/>
                  </a:cubicBezTo>
                  <a:cubicBezTo>
                    <a:pt x="57" y="22"/>
                    <a:pt x="54" y="30"/>
                    <a:pt x="42" y="35"/>
                  </a:cubicBezTo>
                  <a:lnTo>
                    <a:pt x="19" y="45"/>
                  </a:lnTo>
                  <a:close/>
                  <a:moveTo>
                    <a:pt x="19" y="45"/>
                  </a:moveTo>
                  <a:cubicBezTo>
                    <a:pt x="19" y="45"/>
                    <a:pt x="19" y="45"/>
                    <a:pt x="19" y="4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79" name="TextBox 78"/>
          <p:cNvSpPr txBox="1"/>
          <p:nvPr/>
        </p:nvSpPr>
        <p:spPr>
          <a:xfrm>
            <a:off x="4772054" y="4115555"/>
            <a:ext cx="1852596" cy="552011"/>
          </a:xfrm>
          <a:prstGeom prst="rect">
            <a:avLst/>
          </a:prstGeom>
          <a:noFill/>
        </p:spPr>
        <p:txBody>
          <a:bodyPr wrap="square" rtlCol="0">
            <a:spAutoFit/>
          </a:bodyPr>
          <a:lstStyle/>
          <a:p>
            <a:pPr algn="r">
              <a:lnSpc>
                <a:spcPct val="150000"/>
              </a:lnSpc>
            </a:pPr>
            <a:r>
              <a:rPr lang="id-ID" sz="1050" dirty="0">
                <a:solidFill>
                  <a:schemeClr val="bg1">
                    <a:lumMod val="65000"/>
                  </a:schemeClr>
                </a:solidFill>
              </a:rPr>
              <a:t>Suitable for all category</a:t>
            </a:r>
            <a:r>
              <a:rPr lang="en-US" sz="1050" dirty="0">
                <a:solidFill>
                  <a:schemeClr val="bg1">
                    <a:lumMod val="65000"/>
                  </a:schemeClr>
                </a:solidFill>
              </a:rPr>
              <a:t>, </a:t>
            </a:r>
            <a:r>
              <a:rPr lang="id-ID" sz="1050" dirty="0">
                <a:solidFill>
                  <a:schemeClr val="bg1">
                    <a:lumMod val="65000"/>
                  </a:schemeClr>
                </a:solidFill>
              </a:rPr>
              <a:t>l</a:t>
            </a:r>
            <a:r>
              <a:rPr lang="en-US" sz="1050" dirty="0" err="1">
                <a:solidFill>
                  <a:schemeClr val="bg1">
                    <a:lumMod val="65000"/>
                  </a:schemeClr>
                </a:solidFill>
              </a:rPr>
              <a:t>orem</a:t>
            </a:r>
            <a:r>
              <a:rPr lang="en-US" sz="1050" dirty="0">
                <a:solidFill>
                  <a:schemeClr val="bg1">
                    <a:lumMod val="65000"/>
                  </a:schemeClr>
                </a:solidFill>
              </a:rPr>
              <a:t> </a:t>
            </a:r>
            <a:r>
              <a:rPr lang="en-US" sz="1050" dirty="0" err="1">
                <a:solidFill>
                  <a:schemeClr val="bg1">
                    <a:lumMod val="65000"/>
                  </a:schemeClr>
                </a:solidFill>
              </a:rPr>
              <a:t>Ipsum</a:t>
            </a:r>
            <a:r>
              <a:rPr lang="en-US" sz="1050" dirty="0">
                <a:solidFill>
                  <a:schemeClr val="bg1">
                    <a:lumMod val="65000"/>
                  </a:schemeClr>
                </a:solidFill>
              </a:rPr>
              <a:t> is not simply random</a:t>
            </a:r>
            <a:endParaRPr lang="en-US" sz="1050" b="1" dirty="0">
              <a:solidFill>
                <a:schemeClr val="bg1">
                  <a:lumMod val="65000"/>
                </a:schemeClr>
              </a:solidFill>
            </a:endParaRPr>
          </a:p>
        </p:txBody>
      </p:sp>
      <p:sp>
        <p:nvSpPr>
          <p:cNvPr id="80" name="TextBox 79"/>
          <p:cNvSpPr txBox="1"/>
          <p:nvPr/>
        </p:nvSpPr>
        <p:spPr>
          <a:xfrm>
            <a:off x="4935264" y="3830125"/>
            <a:ext cx="1670587" cy="369332"/>
          </a:xfrm>
          <a:prstGeom prst="rect">
            <a:avLst/>
          </a:prstGeom>
          <a:noFill/>
        </p:spPr>
        <p:txBody>
          <a:bodyPr wrap="none" rtlCol="0">
            <a:spAutoFit/>
          </a:bodyPr>
          <a:lstStyle/>
          <a:p>
            <a:pPr algn="r"/>
            <a:r>
              <a:rPr lang="id-ID" b="1">
                <a:solidFill>
                  <a:schemeClr val="bg1">
                    <a:lumMod val="65000"/>
                  </a:schemeClr>
                </a:solidFill>
              </a:rPr>
              <a:t>Documentation</a:t>
            </a:r>
            <a:endParaRPr lang="id-ID" b="1" dirty="0">
              <a:solidFill>
                <a:schemeClr val="bg1">
                  <a:lumMod val="65000"/>
                </a:schemeClr>
              </a:solidFill>
            </a:endParaRPr>
          </a:p>
        </p:txBody>
      </p:sp>
      <p:sp>
        <p:nvSpPr>
          <p:cNvPr id="81" name="Freeform 1113"/>
          <p:cNvSpPr>
            <a:spLocks noEditPoints="1"/>
          </p:cNvSpPr>
          <p:nvPr/>
        </p:nvSpPr>
        <p:spPr bwMode="auto">
          <a:xfrm>
            <a:off x="8159750" y="1985963"/>
            <a:ext cx="1014655" cy="1188694"/>
          </a:xfrm>
          <a:custGeom>
            <a:avLst/>
            <a:gdLst>
              <a:gd name="T0" fmla="*/ 125 w 135"/>
              <a:gd name="T1" fmla="*/ 21 h 146"/>
              <a:gd name="T2" fmla="*/ 114 w 135"/>
              <a:gd name="T3" fmla="*/ 13 h 146"/>
              <a:gd name="T4" fmla="*/ 101 w 135"/>
              <a:gd name="T5" fmla="*/ 0 h 146"/>
              <a:gd name="T6" fmla="*/ 87 w 135"/>
              <a:gd name="T7" fmla="*/ 4 h 146"/>
              <a:gd name="T8" fmla="*/ 83 w 135"/>
              <a:gd name="T9" fmla="*/ 21 h 146"/>
              <a:gd name="T10" fmla="*/ 52 w 135"/>
              <a:gd name="T11" fmla="*/ 13 h 146"/>
              <a:gd name="T12" fmla="*/ 39 w 135"/>
              <a:gd name="T13" fmla="*/ 0 h 146"/>
              <a:gd name="T14" fmla="*/ 25 w 135"/>
              <a:gd name="T15" fmla="*/ 4 h 146"/>
              <a:gd name="T16" fmla="*/ 21 w 135"/>
              <a:gd name="T17" fmla="*/ 21 h 146"/>
              <a:gd name="T18" fmla="*/ 3 w 135"/>
              <a:gd name="T19" fmla="*/ 24 h 146"/>
              <a:gd name="T20" fmla="*/ 0 w 135"/>
              <a:gd name="T21" fmla="*/ 135 h 146"/>
              <a:gd name="T22" fmla="*/ 11 w 135"/>
              <a:gd name="T23" fmla="*/ 146 h 146"/>
              <a:gd name="T24" fmla="*/ 132 w 135"/>
              <a:gd name="T25" fmla="*/ 142 h 146"/>
              <a:gd name="T26" fmla="*/ 135 w 135"/>
              <a:gd name="T27" fmla="*/ 31 h 146"/>
              <a:gd name="T28" fmla="*/ 34 w 135"/>
              <a:gd name="T29" fmla="*/ 135 h 146"/>
              <a:gd name="T30" fmla="*/ 11 w 135"/>
              <a:gd name="T31" fmla="*/ 112 h 146"/>
              <a:gd name="T32" fmla="*/ 34 w 135"/>
              <a:gd name="T33" fmla="*/ 135 h 146"/>
              <a:gd name="T34" fmla="*/ 11 w 135"/>
              <a:gd name="T35" fmla="*/ 107 h 146"/>
              <a:gd name="T36" fmla="*/ 34 w 135"/>
              <a:gd name="T37" fmla="*/ 81 h 146"/>
              <a:gd name="T38" fmla="*/ 34 w 135"/>
              <a:gd name="T39" fmla="*/ 75 h 146"/>
              <a:gd name="T40" fmla="*/ 11 w 135"/>
              <a:gd name="T41" fmla="*/ 52 h 146"/>
              <a:gd name="T42" fmla="*/ 34 w 135"/>
              <a:gd name="T43" fmla="*/ 75 h 146"/>
              <a:gd name="T44" fmla="*/ 31 w 135"/>
              <a:gd name="T45" fmla="*/ 37 h 146"/>
              <a:gd name="T46" fmla="*/ 32 w 135"/>
              <a:gd name="T47" fmla="*/ 11 h 146"/>
              <a:gd name="T48" fmla="*/ 39 w 135"/>
              <a:gd name="T49" fmla="*/ 11 h 146"/>
              <a:gd name="T50" fmla="*/ 42 w 135"/>
              <a:gd name="T51" fmla="*/ 13 h 146"/>
              <a:gd name="T52" fmla="*/ 41 w 135"/>
              <a:gd name="T53" fmla="*/ 38 h 146"/>
              <a:gd name="T54" fmla="*/ 34 w 135"/>
              <a:gd name="T55" fmla="*/ 39 h 146"/>
              <a:gd name="T56" fmla="*/ 65 w 135"/>
              <a:gd name="T57" fmla="*/ 135 h 146"/>
              <a:gd name="T58" fmla="*/ 39 w 135"/>
              <a:gd name="T59" fmla="*/ 112 h 146"/>
              <a:gd name="T60" fmla="*/ 65 w 135"/>
              <a:gd name="T61" fmla="*/ 135 h 146"/>
              <a:gd name="T62" fmla="*/ 39 w 135"/>
              <a:gd name="T63" fmla="*/ 107 h 146"/>
              <a:gd name="T64" fmla="*/ 65 w 135"/>
              <a:gd name="T65" fmla="*/ 81 h 146"/>
              <a:gd name="T66" fmla="*/ 65 w 135"/>
              <a:gd name="T67" fmla="*/ 75 h 146"/>
              <a:gd name="T68" fmla="*/ 39 w 135"/>
              <a:gd name="T69" fmla="*/ 52 h 146"/>
              <a:gd name="T70" fmla="*/ 65 w 135"/>
              <a:gd name="T71" fmla="*/ 75 h 146"/>
              <a:gd name="T72" fmla="*/ 70 w 135"/>
              <a:gd name="T73" fmla="*/ 135 h 146"/>
              <a:gd name="T74" fmla="*/ 96 w 135"/>
              <a:gd name="T75" fmla="*/ 112 h 146"/>
              <a:gd name="T76" fmla="*/ 96 w 135"/>
              <a:gd name="T77" fmla="*/ 107 h 146"/>
              <a:gd name="T78" fmla="*/ 70 w 135"/>
              <a:gd name="T79" fmla="*/ 81 h 146"/>
              <a:gd name="T80" fmla="*/ 96 w 135"/>
              <a:gd name="T81" fmla="*/ 107 h 146"/>
              <a:gd name="T82" fmla="*/ 70 w 135"/>
              <a:gd name="T83" fmla="*/ 75 h 146"/>
              <a:gd name="T84" fmla="*/ 96 w 135"/>
              <a:gd name="T85" fmla="*/ 52 h 146"/>
              <a:gd name="T86" fmla="*/ 94 w 135"/>
              <a:gd name="T87" fmla="*/ 38 h 146"/>
              <a:gd name="T88" fmla="*/ 94 w 135"/>
              <a:gd name="T89" fmla="*/ 13 h 146"/>
              <a:gd name="T90" fmla="*/ 96 w 135"/>
              <a:gd name="T91" fmla="*/ 11 h 146"/>
              <a:gd name="T92" fmla="*/ 103 w 135"/>
              <a:gd name="T93" fmla="*/ 11 h 146"/>
              <a:gd name="T94" fmla="*/ 104 w 135"/>
              <a:gd name="T95" fmla="*/ 37 h 146"/>
              <a:gd name="T96" fmla="*/ 101 w 135"/>
              <a:gd name="T97" fmla="*/ 39 h 146"/>
              <a:gd name="T98" fmla="*/ 94 w 135"/>
              <a:gd name="T99" fmla="*/ 38 h 146"/>
              <a:gd name="T100" fmla="*/ 101 w 135"/>
              <a:gd name="T101" fmla="*/ 135 h 146"/>
              <a:gd name="T102" fmla="*/ 125 w 135"/>
              <a:gd name="T103" fmla="*/ 112 h 146"/>
              <a:gd name="T104" fmla="*/ 125 w 135"/>
              <a:gd name="T105" fmla="*/ 107 h 146"/>
              <a:gd name="T106" fmla="*/ 101 w 135"/>
              <a:gd name="T107" fmla="*/ 81 h 146"/>
              <a:gd name="T108" fmla="*/ 125 w 135"/>
              <a:gd name="T109" fmla="*/ 107 h 146"/>
              <a:gd name="T110" fmla="*/ 101 w 135"/>
              <a:gd name="T111" fmla="*/ 75 h 146"/>
              <a:gd name="T112" fmla="*/ 125 w 135"/>
              <a:gd name="T113" fmla="*/ 52 h 146"/>
              <a:gd name="T114" fmla="*/ 125 w 135"/>
              <a:gd name="T115" fmla="*/ 75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5" h="146">
                <a:moveTo>
                  <a:pt x="132" y="24"/>
                </a:moveTo>
                <a:cubicBezTo>
                  <a:pt x="130" y="22"/>
                  <a:pt x="128" y="21"/>
                  <a:pt x="125" y="21"/>
                </a:cubicBezTo>
                <a:cubicBezTo>
                  <a:pt x="114" y="21"/>
                  <a:pt x="114" y="21"/>
                  <a:pt x="114" y="21"/>
                </a:cubicBezTo>
                <a:cubicBezTo>
                  <a:pt x="114" y="13"/>
                  <a:pt x="114" y="13"/>
                  <a:pt x="114" y="13"/>
                </a:cubicBezTo>
                <a:cubicBezTo>
                  <a:pt x="114" y="10"/>
                  <a:pt x="113" y="7"/>
                  <a:pt x="111" y="4"/>
                </a:cubicBezTo>
                <a:cubicBezTo>
                  <a:pt x="108" y="1"/>
                  <a:pt x="105" y="0"/>
                  <a:pt x="101" y="0"/>
                </a:cubicBezTo>
                <a:cubicBezTo>
                  <a:pt x="96" y="0"/>
                  <a:pt x="96" y="0"/>
                  <a:pt x="96" y="0"/>
                </a:cubicBezTo>
                <a:cubicBezTo>
                  <a:pt x="93" y="0"/>
                  <a:pt x="90" y="1"/>
                  <a:pt x="87" y="4"/>
                </a:cubicBezTo>
                <a:cubicBezTo>
                  <a:pt x="85" y="7"/>
                  <a:pt x="83" y="10"/>
                  <a:pt x="83" y="13"/>
                </a:cubicBezTo>
                <a:cubicBezTo>
                  <a:pt x="83" y="21"/>
                  <a:pt x="83" y="21"/>
                  <a:pt x="83" y="21"/>
                </a:cubicBezTo>
                <a:cubicBezTo>
                  <a:pt x="52" y="21"/>
                  <a:pt x="52" y="21"/>
                  <a:pt x="52" y="21"/>
                </a:cubicBezTo>
                <a:cubicBezTo>
                  <a:pt x="52" y="13"/>
                  <a:pt x="52" y="13"/>
                  <a:pt x="52" y="13"/>
                </a:cubicBezTo>
                <a:cubicBezTo>
                  <a:pt x="52" y="10"/>
                  <a:pt x="51" y="7"/>
                  <a:pt x="48" y="4"/>
                </a:cubicBezTo>
                <a:cubicBezTo>
                  <a:pt x="46" y="1"/>
                  <a:pt x="43" y="0"/>
                  <a:pt x="39" y="0"/>
                </a:cubicBezTo>
                <a:cubicBezTo>
                  <a:pt x="34" y="0"/>
                  <a:pt x="34" y="0"/>
                  <a:pt x="34" y="0"/>
                </a:cubicBezTo>
                <a:cubicBezTo>
                  <a:pt x="30" y="0"/>
                  <a:pt x="27" y="1"/>
                  <a:pt x="25" y="4"/>
                </a:cubicBezTo>
                <a:cubicBezTo>
                  <a:pt x="22" y="7"/>
                  <a:pt x="21" y="10"/>
                  <a:pt x="21" y="13"/>
                </a:cubicBezTo>
                <a:cubicBezTo>
                  <a:pt x="21" y="21"/>
                  <a:pt x="21" y="21"/>
                  <a:pt x="21" y="21"/>
                </a:cubicBezTo>
                <a:cubicBezTo>
                  <a:pt x="11" y="21"/>
                  <a:pt x="11" y="21"/>
                  <a:pt x="11" y="21"/>
                </a:cubicBezTo>
                <a:cubicBezTo>
                  <a:pt x="8" y="21"/>
                  <a:pt x="5" y="22"/>
                  <a:pt x="3" y="24"/>
                </a:cubicBezTo>
                <a:cubicBezTo>
                  <a:pt x="1" y="26"/>
                  <a:pt x="0" y="29"/>
                  <a:pt x="0" y="31"/>
                </a:cubicBezTo>
                <a:cubicBezTo>
                  <a:pt x="0" y="135"/>
                  <a:pt x="0" y="135"/>
                  <a:pt x="0" y="135"/>
                </a:cubicBezTo>
                <a:cubicBezTo>
                  <a:pt x="0" y="138"/>
                  <a:pt x="1" y="140"/>
                  <a:pt x="3" y="142"/>
                </a:cubicBezTo>
                <a:cubicBezTo>
                  <a:pt x="5" y="145"/>
                  <a:pt x="8" y="146"/>
                  <a:pt x="11" y="146"/>
                </a:cubicBezTo>
                <a:cubicBezTo>
                  <a:pt x="125" y="146"/>
                  <a:pt x="125" y="146"/>
                  <a:pt x="125" y="146"/>
                </a:cubicBezTo>
                <a:cubicBezTo>
                  <a:pt x="128" y="146"/>
                  <a:pt x="130" y="145"/>
                  <a:pt x="132" y="142"/>
                </a:cubicBezTo>
                <a:cubicBezTo>
                  <a:pt x="134" y="140"/>
                  <a:pt x="135" y="138"/>
                  <a:pt x="135" y="135"/>
                </a:cubicBezTo>
                <a:cubicBezTo>
                  <a:pt x="135" y="31"/>
                  <a:pt x="135" y="31"/>
                  <a:pt x="135" y="31"/>
                </a:cubicBezTo>
                <a:cubicBezTo>
                  <a:pt x="135" y="29"/>
                  <a:pt x="134" y="26"/>
                  <a:pt x="132" y="24"/>
                </a:cubicBezTo>
                <a:close/>
                <a:moveTo>
                  <a:pt x="34" y="135"/>
                </a:moveTo>
                <a:cubicBezTo>
                  <a:pt x="11" y="135"/>
                  <a:pt x="11" y="135"/>
                  <a:pt x="11" y="135"/>
                </a:cubicBezTo>
                <a:cubicBezTo>
                  <a:pt x="11" y="112"/>
                  <a:pt x="11" y="112"/>
                  <a:pt x="11" y="112"/>
                </a:cubicBezTo>
                <a:cubicBezTo>
                  <a:pt x="34" y="112"/>
                  <a:pt x="34" y="112"/>
                  <a:pt x="34" y="112"/>
                </a:cubicBezTo>
                <a:lnTo>
                  <a:pt x="34" y="135"/>
                </a:lnTo>
                <a:close/>
                <a:moveTo>
                  <a:pt x="34" y="107"/>
                </a:moveTo>
                <a:cubicBezTo>
                  <a:pt x="11" y="107"/>
                  <a:pt x="11" y="107"/>
                  <a:pt x="11" y="107"/>
                </a:cubicBezTo>
                <a:cubicBezTo>
                  <a:pt x="11" y="81"/>
                  <a:pt x="11" y="81"/>
                  <a:pt x="11" y="81"/>
                </a:cubicBezTo>
                <a:cubicBezTo>
                  <a:pt x="34" y="81"/>
                  <a:pt x="34" y="81"/>
                  <a:pt x="34" y="81"/>
                </a:cubicBezTo>
                <a:lnTo>
                  <a:pt x="34" y="107"/>
                </a:lnTo>
                <a:close/>
                <a:moveTo>
                  <a:pt x="34" y="75"/>
                </a:moveTo>
                <a:cubicBezTo>
                  <a:pt x="11" y="75"/>
                  <a:pt x="11" y="75"/>
                  <a:pt x="11" y="75"/>
                </a:cubicBezTo>
                <a:cubicBezTo>
                  <a:pt x="11" y="52"/>
                  <a:pt x="11" y="52"/>
                  <a:pt x="11" y="52"/>
                </a:cubicBezTo>
                <a:cubicBezTo>
                  <a:pt x="34" y="52"/>
                  <a:pt x="34" y="52"/>
                  <a:pt x="34" y="52"/>
                </a:cubicBezTo>
                <a:lnTo>
                  <a:pt x="34" y="75"/>
                </a:lnTo>
                <a:close/>
                <a:moveTo>
                  <a:pt x="32" y="38"/>
                </a:moveTo>
                <a:cubicBezTo>
                  <a:pt x="32" y="38"/>
                  <a:pt x="31" y="37"/>
                  <a:pt x="31" y="37"/>
                </a:cubicBezTo>
                <a:cubicBezTo>
                  <a:pt x="31" y="13"/>
                  <a:pt x="31" y="13"/>
                  <a:pt x="31" y="13"/>
                </a:cubicBezTo>
                <a:cubicBezTo>
                  <a:pt x="31" y="12"/>
                  <a:pt x="32" y="12"/>
                  <a:pt x="32" y="11"/>
                </a:cubicBezTo>
                <a:cubicBezTo>
                  <a:pt x="33" y="11"/>
                  <a:pt x="33" y="11"/>
                  <a:pt x="34" y="11"/>
                </a:cubicBezTo>
                <a:cubicBezTo>
                  <a:pt x="39" y="11"/>
                  <a:pt x="39" y="11"/>
                  <a:pt x="39" y="11"/>
                </a:cubicBezTo>
                <a:cubicBezTo>
                  <a:pt x="40" y="11"/>
                  <a:pt x="40" y="11"/>
                  <a:pt x="41" y="11"/>
                </a:cubicBezTo>
                <a:cubicBezTo>
                  <a:pt x="42" y="12"/>
                  <a:pt x="42" y="12"/>
                  <a:pt x="42" y="13"/>
                </a:cubicBezTo>
                <a:cubicBezTo>
                  <a:pt x="42" y="37"/>
                  <a:pt x="42" y="37"/>
                  <a:pt x="42" y="37"/>
                </a:cubicBezTo>
                <a:cubicBezTo>
                  <a:pt x="42" y="37"/>
                  <a:pt x="42" y="38"/>
                  <a:pt x="41" y="38"/>
                </a:cubicBezTo>
                <a:cubicBezTo>
                  <a:pt x="40" y="39"/>
                  <a:pt x="40" y="39"/>
                  <a:pt x="39" y="39"/>
                </a:cubicBezTo>
                <a:cubicBezTo>
                  <a:pt x="34" y="39"/>
                  <a:pt x="34" y="39"/>
                  <a:pt x="34" y="39"/>
                </a:cubicBezTo>
                <a:cubicBezTo>
                  <a:pt x="33" y="39"/>
                  <a:pt x="33" y="39"/>
                  <a:pt x="32" y="38"/>
                </a:cubicBezTo>
                <a:close/>
                <a:moveTo>
                  <a:pt x="65" y="135"/>
                </a:moveTo>
                <a:cubicBezTo>
                  <a:pt x="39" y="135"/>
                  <a:pt x="39" y="135"/>
                  <a:pt x="39" y="135"/>
                </a:cubicBezTo>
                <a:cubicBezTo>
                  <a:pt x="39" y="112"/>
                  <a:pt x="39" y="112"/>
                  <a:pt x="39" y="112"/>
                </a:cubicBezTo>
                <a:cubicBezTo>
                  <a:pt x="65" y="112"/>
                  <a:pt x="65" y="112"/>
                  <a:pt x="65" y="112"/>
                </a:cubicBezTo>
                <a:lnTo>
                  <a:pt x="65" y="135"/>
                </a:lnTo>
                <a:close/>
                <a:moveTo>
                  <a:pt x="65" y="107"/>
                </a:moveTo>
                <a:cubicBezTo>
                  <a:pt x="39" y="107"/>
                  <a:pt x="39" y="107"/>
                  <a:pt x="39" y="107"/>
                </a:cubicBezTo>
                <a:cubicBezTo>
                  <a:pt x="39" y="81"/>
                  <a:pt x="39" y="81"/>
                  <a:pt x="39" y="81"/>
                </a:cubicBezTo>
                <a:cubicBezTo>
                  <a:pt x="65" y="81"/>
                  <a:pt x="65" y="81"/>
                  <a:pt x="65" y="81"/>
                </a:cubicBezTo>
                <a:lnTo>
                  <a:pt x="65" y="107"/>
                </a:lnTo>
                <a:close/>
                <a:moveTo>
                  <a:pt x="65" y="75"/>
                </a:moveTo>
                <a:cubicBezTo>
                  <a:pt x="39" y="75"/>
                  <a:pt x="39" y="75"/>
                  <a:pt x="39" y="75"/>
                </a:cubicBezTo>
                <a:cubicBezTo>
                  <a:pt x="39" y="52"/>
                  <a:pt x="39" y="52"/>
                  <a:pt x="39" y="52"/>
                </a:cubicBezTo>
                <a:cubicBezTo>
                  <a:pt x="65" y="52"/>
                  <a:pt x="65" y="52"/>
                  <a:pt x="65" y="52"/>
                </a:cubicBezTo>
                <a:lnTo>
                  <a:pt x="65" y="75"/>
                </a:lnTo>
                <a:close/>
                <a:moveTo>
                  <a:pt x="96" y="135"/>
                </a:moveTo>
                <a:cubicBezTo>
                  <a:pt x="70" y="135"/>
                  <a:pt x="70" y="135"/>
                  <a:pt x="70" y="135"/>
                </a:cubicBezTo>
                <a:cubicBezTo>
                  <a:pt x="70" y="112"/>
                  <a:pt x="70" y="112"/>
                  <a:pt x="70" y="112"/>
                </a:cubicBezTo>
                <a:cubicBezTo>
                  <a:pt x="96" y="112"/>
                  <a:pt x="96" y="112"/>
                  <a:pt x="96" y="112"/>
                </a:cubicBezTo>
                <a:lnTo>
                  <a:pt x="96" y="135"/>
                </a:lnTo>
                <a:close/>
                <a:moveTo>
                  <a:pt x="96" y="107"/>
                </a:moveTo>
                <a:cubicBezTo>
                  <a:pt x="70" y="107"/>
                  <a:pt x="70" y="107"/>
                  <a:pt x="70" y="107"/>
                </a:cubicBezTo>
                <a:cubicBezTo>
                  <a:pt x="70" y="81"/>
                  <a:pt x="70" y="81"/>
                  <a:pt x="70" y="81"/>
                </a:cubicBezTo>
                <a:cubicBezTo>
                  <a:pt x="96" y="81"/>
                  <a:pt x="96" y="81"/>
                  <a:pt x="96" y="81"/>
                </a:cubicBezTo>
                <a:lnTo>
                  <a:pt x="96" y="107"/>
                </a:lnTo>
                <a:close/>
                <a:moveTo>
                  <a:pt x="96" y="75"/>
                </a:moveTo>
                <a:cubicBezTo>
                  <a:pt x="70" y="75"/>
                  <a:pt x="70" y="75"/>
                  <a:pt x="70" y="75"/>
                </a:cubicBezTo>
                <a:cubicBezTo>
                  <a:pt x="70" y="52"/>
                  <a:pt x="70" y="52"/>
                  <a:pt x="70" y="52"/>
                </a:cubicBezTo>
                <a:cubicBezTo>
                  <a:pt x="96" y="52"/>
                  <a:pt x="96" y="52"/>
                  <a:pt x="96" y="52"/>
                </a:cubicBezTo>
                <a:lnTo>
                  <a:pt x="96" y="75"/>
                </a:lnTo>
                <a:close/>
                <a:moveTo>
                  <a:pt x="94" y="38"/>
                </a:moveTo>
                <a:cubicBezTo>
                  <a:pt x="94" y="38"/>
                  <a:pt x="94" y="37"/>
                  <a:pt x="94" y="37"/>
                </a:cubicBezTo>
                <a:cubicBezTo>
                  <a:pt x="94" y="13"/>
                  <a:pt x="94" y="13"/>
                  <a:pt x="94" y="13"/>
                </a:cubicBezTo>
                <a:cubicBezTo>
                  <a:pt x="94" y="12"/>
                  <a:pt x="94" y="12"/>
                  <a:pt x="94" y="11"/>
                </a:cubicBezTo>
                <a:cubicBezTo>
                  <a:pt x="95" y="11"/>
                  <a:pt x="96" y="11"/>
                  <a:pt x="96" y="11"/>
                </a:cubicBezTo>
                <a:cubicBezTo>
                  <a:pt x="101" y="11"/>
                  <a:pt x="101" y="11"/>
                  <a:pt x="101" y="11"/>
                </a:cubicBezTo>
                <a:cubicBezTo>
                  <a:pt x="102" y="11"/>
                  <a:pt x="103" y="11"/>
                  <a:pt x="103" y="11"/>
                </a:cubicBezTo>
                <a:cubicBezTo>
                  <a:pt x="104" y="12"/>
                  <a:pt x="104" y="12"/>
                  <a:pt x="104" y="13"/>
                </a:cubicBezTo>
                <a:cubicBezTo>
                  <a:pt x="104" y="37"/>
                  <a:pt x="104" y="37"/>
                  <a:pt x="104" y="37"/>
                </a:cubicBezTo>
                <a:cubicBezTo>
                  <a:pt x="104" y="37"/>
                  <a:pt x="104" y="38"/>
                  <a:pt x="103" y="38"/>
                </a:cubicBezTo>
                <a:cubicBezTo>
                  <a:pt x="103" y="39"/>
                  <a:pt x="102" y="39"/>
                  <a:pt x="101" y="39"/>
                </a:cubicBezTo>
                <a:cubicBezTo>
                  <a:pt x="96" y="39"/>
                  <a:pt x="96" y="39"/>
                  <a:pt x="96" y="39"/>
                </a:cubicBezTo>
                <a:cubicBezTo>
                  <a:pt x="96" y="39"/>
                  <a:pt x="95" y="39"/>
                  <a:pt x="94" y="38"/>
                </a:cubicBezTo>
                <a:close/>
                <a:moveTo>
                  <a:pt x="125" y="135"/>
                </a:moveTo>
                <a:cubicBezTo>
                  <a:pt x="101" y="135"/>
                  <a:pt x="101" y="135"/>
                  <a:pt x="101" y="135"/>
                </a:cubicBezTo>
                <a:cubicBezTo>
                  <a:pt x="101" y="112"/>
                  <a:pt x="101" y="112"/>
                  <a:pt x="101" y="112"/>
                </a:cubicBezTo>
                <a:cubicBezTo>
                  <a:pt x="125" y="112"/>
                  <a:pt x="125" y="112"/>
                  <a:pt x="125" y="112"/>
                </a:cubicBezTo>
                <a:lnTo>
                  <a:pt x="125" y="135"/>
                </a:lnTo>
                <a:close/>
                <a:moveTo>
                  <a:pt x="125" y="107"/>
                </a:moveTo>
                <a:cubicBezTo>
                  <a:pt x="101" y="107"/>
                  <a:pt x="101" y="107"/>
                  <a:pt x="101" y="107"/>
                </a:cubicBezTo>
                <a:cubicBezTo>
                  <a:pt x="101" y="81"/>
                  <a:pt x="101" y="81"/>
                  <a:pt x="101" y="81"/>
                </a:cubicBezTo>
                <a:cubicBezTo>
                  <a:pt x="125" y="81"/>
                  <a:pt x="125" y="81"/>
                  <a:pt x="125" y="81"/>
                </a:cubicBezTo>
                <a:lnTo>
                  <a:pt x="125" y="107"/>
                </a:lnTo>
                <a:close/>
                <a:moveTo>
                  <a:pt x="125" y="75"/>
                </a:moveTo>
                <a:cubicBezTo>
                  <a:pt x="101" y="75"/>
                  <a:pt x="101" y="75"/>
                  <a:pt x="101" y="75"/>
                </a:cubicBezTo>
                <a:cubicBezTo>
                  <a:pt x="101" y="52"/>
                  <a:pt x="101" y="52"/>
                  <a:pt x="101" y="52"/>
                </a:cubicBezTo>
                <a:cubicBezTo>
                  <a:pt x="125" y="52"/>
                  <a:pt x="125" y="52"/>
                  <a:pt x="125" y="52"/>
                </a:cubicBezTo>
                <a:lnTo>
                  <a:pt x="125" y="75"/>
                </a:lnTo>
                <a:close/>
                <a:moveTo>
                  <a:pt x="125" y="75"/>
                </a:moveTo>
                <a:cubicBezTo>
                  <a:pt x="125" y="75"/>
                  <a:pt x="125" y="75"/>
                  <a:pt x="125" y="75"/>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id-ID"/>
          </a:p>
        </p:txBody>
      </p:sp>
      <p:sp>
        <p:nvSpPr>
          <p:cNvPr id="82" name="TextBox 81"/>
          <p:cNvSpPr txBox="1"/>
          <p:nvPr/>
        </p:nvSpPr>
        <p:spPr>
          <a:xfrm>
            <a:off x="9293055" y="2514925"/>
            <a:ext cx="1852596" cy="577081"/>
          </a:xfrm>
          <a:prstGeom prst="rect">
            <a:avLst/>
          </a:prstGeom>
          <a:noFill/>
        </p:spPr>
        <p:txBody>
          <a:bodyPr wrap="square" rtlCol="0">
            <a:spAutoFit/>
          </a:bodyPr>
          <a:lstStyle/>
          <a:p>
            <a:pPr>
              <a:lnSpc>
                <a:spcPct val="150000"/>
              </a:lnSpc>
            </a:pPr>
            <a:r>
              <a:rPr lang="id-ID" sz="1050" dirty="0">
                <a:solidFill>
                  <a:schemeClr val="bg1">
                    <a:lumMod val="65000"/>
                  </a:schemeClr>
                </a:solidFill>
              </a:rPr>
              <a:t>Suitable for all category</a:t>
            </a:r>
            <a:r>
              <a:rPr lang="en-US" sz="1050" dirty="0">
                <a:solidFill>
                  <a:schemeClr val="bg1">
                    <a:lumMod val="65000"/>
                  </a:schemeClr>
                </a:solidFill>
              </a:rPr>
              <a:t>, </a:t>
            </a:r>
            <a:r>
              <a:rPr lang="id-ID" sz="1050" dirty="0">
                <a:solidFill>
                  <a:schemeClr val="bg1">
                    <a:lumMod val="65000"/>
                  </a:schemeClr>
                </a:solidFill>
              </a:rPr>
              <a:t>l</a:t>
            </a:r>
            <a:r>
              <a:rPr lang="en-US" sz="1050" dirty="0" err="1">
                <a:solidFill>
                  <a:schemeClr val="bg1">
                    <a:lumMod val="65000"/>
                  </a:schemeClr>
                </a:solidFill>
              </a:rPr>
              <a:t>orem</a:t>
            </a:r>
            <a:r>
              <a:rPr lang="en-US" sz="1050" dirty="0">
                <a:solidFill>
                  <a:schemeClr val="bg1">
                    <a:lumMod val="65000"/>
                  </a:schemeClr>
                </a:solidFill>
              </a:rPr>
              <a:t> </a:t>
            </a:r>
            <a:r>
              <a:rPr lang="en-US" sz="1050" dirty="0" err="1">
                <a:solidFill>
                  <a:schemeClr val="bg1">
                    <a:lumMod val="65000"/>
                  </a:schemeClr>
                </a:solidFill>
              </a:rPr>
              <a:t>Ipsum</a:t>
            </a:r>
            <a:r>
              <a:rPr lang="en-US" sz="1050" dirty="0">
                <a:solidFill>
                  <a:schemeClr val="bg1">
                    <a:lumMod val="65000"/>
                  </a:schemeClr>
                </a:solidFill>
              </a:rPr>
              <a:t> is not simply random</a:t>
            </a:r>
            <a:endParaRPr lang="en-US" sz="1050" b="1" dirty="0">
              <a:solidFill>
                <a:schemeClr val="bg1">
                  <a:lumMod val="65000"/>
                </a:schemeClr>
              </a:solidFill>
            </a:endParaRPr>
          </a:p>
        </p:txBody>
      </p:sp>
      <p:sp>
        <p:nvSpPr>
          <p:cNvPr id="83" name="TextBox 82"/>
          <p:cNvSpPr txBox="1"/>
          <p:nvPr/>
        </p:nvSpPr>
        <p:spPr>
          <a:xfrm>
            <a:off x="9293054" y="2194752"/>
            <a:ext cx="1047082" cy="369332"/>
          </a:xfrm>
          <a:prstGeom prst="rect">
            <a:avLst/>
          </a:prstGeom>
          <a:noFill/>
        </p:spPr>
        <p:txBody>
          <a:bodyPr wrap="none" rtlCol="0">
            <a:spAutoFit/>
          </a:bodyPr>
          <a:lstStyle/>
          <a:p>
            <a:r>
              <a:rPr lang="id-ID" b="1">
                <a:solidFill>
                  <a:schemeClr val="bg1">
                    <a:lumMod val="65000"/>
                  </a:schemeClr>
                </a:solidFill>
              </a:rPr>
              <a:t>Schedule</a:t>
            </a:r>
            <a:endParaRPr lang="id-ID" b="1" dirty="0">
              <a:solidFill>
                <a:schemeClr val="bg1">
                  <a:lumMod val="65000"/>
                </a:schemeClr>
              </a:solidFill>
            </a:endParaRPr>
          </a:p>
        </p:txBody>
      </p:sp>
      <p:sp>
        <p:nvSpPr>
          <p:cNvPr id="84" name="Freeform 1069"/>
          <p:cNvSpPr>
            <a:spLocks noEditPoints="1"/>
          </p:cNvSpPr>
          <p:nvPr/>
        </p:nvSpPr>
        <p:spPr bwMode="auto">
          <a:xfrm>
            <a:off x="8161060" y="4239784"/>
            <a:ext cx="604021" cy="496276"/>
          </a:xfrm>
          <a:custGeom>
            <a:avLst/>
            <a:gdLst>
              <a:gd name="T0" fmla="*/ 130 w 154"/>
              <a:gd name="T1" fmla="*/ 8 h 122"/>
              <a:gd name="T2" fmla="*/ 71 w 154"/>
              <a:gd name="T3" fmla="*/ 0 h 122"/>
              <a:gd name="T4" fmla="*/ 22 w 154"/>
              <a:gd name="T5" fmla="*/ 17 h 122"/>
              <a:gd name="T6" fmla="*/ 22 w 154"/>
              <a:gd name="T7" fmla="*/ 17 h 122"/>
              <a:gd name="T8" fmla="*/ 21 w 154"/>
              <a:gd name="T9" fmla="*/ 18 h 122"/>
              <a:gd name="T10" fmla="*/ 21 w 154"/>
              <a:gd name="T11" fmla="*/ 19 h 122"/>
              <a:gd name="T12" fmla="*/ 0 w 154"/>
              <a:gd name="T13" fmla="*/ 49 h 122"/>
              <a:gd name="T14" fmla="*/ 20 w 154"/>
              <a:gd name="T15" fmla="*/ 56 h 122"/>
              <a:gd name="T16" fmla="*/ 23 w 154"/>
              <a:gd name="T17" fmla="*/ 103 h 122"/>
              <a:gd name="T18" fmla="*/ 86 w 154"/>
              <a:gd name="T19" fmla="*/ 122 h 122"/>
              <a:gd name="T20" fmla="*/ 87 w 154"/>
              <a:gd name="T21" fmla="*/ 122 h 122"/>
              <a:gd name="T22" fmla="*/ 89 w 154"/>
              <a:gd name="T23" fmla="*/ 122 h 122"/>
              <a:gd name="T24" fmla="*/ 134 w 154"/>
              <a:gd name="T25" fmla="*/ 96 h 122"/>
              <a:gd name="T26" fmla="*/ 136 w 154"/>
              <a:gd name="T27" fmla="*/ 50 h 122"/>
              <a:gd name="T28" fmla="*/ 154 w 154"/>
              <a:gd name="T29" fmla="*/ 41 h 122"/>
              <a:gd name="T30" fmla="*/ 134 w 154"/>
              <a:gd name="T31" fmla="*/ 10 h 122"/>
              <a:gd name="T32" fmla="*/ 117 w 154"/>
              <a:gd name="T33" fmla="*/ 14 h 122"/>
              <a:gd name="T34" fmla="*/ 39 w 154"/>
              <a:gd name="T35" fmla="*/ 20 h 122"/>
              <a:gd name="T36" fmla="*/ 26 w 154"/>
              <a:gd name="T37" fmla="*/ 25 h 122"/>
              <a:gd name="T38" fmla="*/ 64 w 154"/>
              <a:gd name="T39" fmla="*/ 60 h 122"/>
              <a:gd name="T40" fmla="*/ 26 w 154"/>
              <a:gd name="T41" fmla="*/ 25 h 122"/>
              <a:gd name="T42" fmla="*/ 28 w 154"/>
              <a:gd name="T43" fmla="*/ 58 h 122"/>
              <a:gd name="T44" fmla="*/ 66 w 154"/>
              <a:gd name="T45" fmla="*/ 68 h 122"/>
              <a:gd name="T46" fmla="*/ 83 w 154"/>
              <a:gd name="T47" fmla="*/ 45 h 122"/>
              <a:gd name="T48" fmla="*/ 28 w 154"/>
              <a:gd name="T49" fmla="*/ 96 h 122"/>
              <a:gd name="T50" fmla="*/ 91 w 154"/>
              <a:gd name="T51" fmla="*/ 112 h 122"/>
              <a:gd name="T52" fmla="*/ 98 w 154"/>
              <a:gd name="T53" fmla="*/ 65 h 122"/>
              <a:gd name="T54" fmla="*/ 101 w 154"/>
              <a:gd name="T55" fmla="*/ 67 h 122"/>
              <a:gd name="T56" fmla="*/ 129 w 154"/>
              <a:gd name="T57" fmla="*/ 54 h 122"/>
              <a:gd name="T58" fmla="*/ 103 w 154"/>
              <a:gd name="T59" fmla="*/ 58 h 122"/>
              <a:gd name="T60" fmla="*/ 130 w 154"/>
              <a:gd name="T61" fmla="*/ 17 h 122"/>
              <a:gd name="T62" fmla="*/ 103 w 154"/>
              <a:gd name="T63" fmla="*/ 58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54" h="122">
                <a:moveTo>
                  <a:pt x="134" y="10"/>
                </a:moveTo>
                <a:cubicBezTo>
                  <a:pt x="133" y="9"/>
                  <a:pt x="132" y="8"/>
                  <a:pt x="130" y="8"/>
                </a:cubicBezTo>
                <a:cubicBezTo>
                  <a:pt x="130" y="8"/>
                  <a:pt x="130" y="8"/>
                  <a:pt x="130" y="8"/>
                </a:cubicBezTo>
                <a:cubicBezTo>
                  <a:pt x="71" y="0"/>
                  <a:pt x="71" y="0"/>
                  <a:pt x="71" y="0"/>
                </a:cubicBezTo>
                <a:cubicBezTo>
                  <a:pt x="71" y="0"/>
                  <a:pt x="70" y="0"/>
                  <a:pt x="70" y="0"/>
                </a:cubicBezTo>
                <a:cubicBezTo>
                  <a:pt x="22" y="17"/>
                  <a:pt x="22" y="17"/>
                  <a:pt x="22" y="17"/>
                </a:cubicBezTo>
                <a:cubicBezTo>
                  <a:pt x="22" y="17"/>
                  <a:pt x="22" y="17"/>
                  <a:pt x="22" y="17"/>
                </a:cubicBezTo>
                <a:cubicBezTo>
                  <a:pt x="22" y="17"/>
                  <a:pt x="22" y="17"/>
                  <a:pt x="22" y="17"/>
                </a:cubicBezTo>
                <a:cubicBezTo>
                  <a:pt x="22" y="17"/>
                  <a:pt x="22" y="18"/>
                  <a:pt x="22" y="18"/>
                </a:cubicBezTo>
                <a:cubicBezTo>
                  <a:pt x="21" y="18"/>
                  <a:pt x="21" y="18"/>
                  <a:pt x="21" y="18"/>
                </a:cubicBezTo>
                <a:cubicBezTo>
                  <a:pt x="21" y="18"/>
                  <a:pt x="21" y="18"/>
                  <a:pt x="21" y="19"/>
                </a:cubicBezTo>
                <a:cubicBezTo>
                  <a:pt x="21" y="19"/>
                  <a:pt x="21" y="19"/>
                  <a:pt x="21" y="19"/>
                </a:cubicBezTo>
                <a:cubicBezTo>
                  <a:pt x="1" y="46"/>
                  <a:pt x="1" y="46"/>
                  <a:pt x="1" y="46"/>
                </a:cubicBezTo>
                <a:cubicBezTo>
                  <a:pt x="0" y="47"/>
                  <a:pt x="0" y="48"/>
                  <a:pt x="0" y="49"/>
                </a:cubicBezTo>
                <a:cubicBezTo>
                  <a:pt x="1" y="51"/>
                  <a:pt x="2" y="51"/>
                  <a:pt x="3" y="52"/>
                </a:cubicBezTo>
                <a:cubicBezTo>
                  <a:pt x="20" y="56"/>
                  <a:pt x="20" y="56"/>
                  <a:pt x="20" y="56"/>
                </a:cubicBezTo>
                <a:cubicBezTo>
                  <a:pt x="20" y="99"/>
                  <a:pt x="20" y="99"/>
                  <a:pt x="20" y="99"/>
                </a:cubicBezTo>
                <a:cubicBezTo>
                  <a:pt x="20" y="101"/>
                  <a:pt x="21" y="102"/>
                  <a:pt x="23" y="103"/>
                </a:cubicBezTo>
                <a:cubicBezTo>
                  <a:pt x="86" y="122"/>
                  <a:pt x="86" y="122"/>
                  <a:pt x="86" y="122"/>
                </a:cubicBezTo>
                <a:cubicBezTo>
                  <a:pt x="86" y="122"/>
                  <a:pt x="86" y="122"/>
                  <a:pt x="86" y="122"/>
                </a:cubicBezTo>
                <a:cubicBezTo>
                  <a:pt x="87" y="122"/>
                  <a:pt x="87" y="122"/>
                  <a:pt x="87" y="122"/>
                </a:cubicBezTo>
                <a:cubicBezTo>
                  <a:pt x="87" y="122"/>
                  <a:pt x="87" y="122"/>
                  <a:pt x="87" y="122"/>
                </a:cubicBezTo>
                <a:cubicBezTo>
                  <a:pt x="88" y="122"/>
                  <a:pt x="88" y="122"/>
                  <a:pt x="88" y="122"/>
                </a:cubicBezTo>
                <a:cubicBezTo>
                  <a:pt x="88" y="122"/>
                  <a:pt x="89" y="122"/>
                  <a:pt x="89" y="122"/>
                </a:cubicBezTo>
                <a:cubicBezTo>
                  <a:pt x="89" y="122"/>
                  <a:pt x="89" y="122"/>
                  <a:pt x="89" y="122"/>
                </a:cubicBezTo>
                <a:cubicBezTo>
                  <a:pt x="134" y="96"/>
                  <a:pt x="134" y="96"/>
                  <a:pt x="134" y="96"/>
                </a:cubicBezTo>
                <a:cubicBezTo>
                  <a:pt x="136" y="96"/>
                  <a:pt x="136" y="94"/>
                  <a:pt x="136" y="93"/>
                </a:cubicBezTo>
                <a:cubicBezTo>
                  <a:pt x="136" y="50"/>
                  <a:pt x="136" y="50"/>
                  <a:pt x="136" y="50"/>
                </a:cubicBezTo>
                <a:cubicBezTo>
                  <a:pt x="152" y="43"/>
                  <a:pt x="152" y="43"/>
                  <a:pt x="152" y="43"/>
                </a:cubicBezTo>
                <a:cubicBezTo>
                  <a:pt x="153" y="43"/>
                  <a:pt x="154" y="42"/>
                  <a:pt x="154" y="41"/>
                </a:cubicBezTo>
                <a:cubicBezTo>
                  <a:pt x="154" y="39"/>
                  <a:pt x="154" y="38"/>
                  <a:pt x="153" y="37"/>
                </a:cubicBezTo>
                <a:lnTo>
                  <a:pt x="134" y="10"/>
                </a:lnTo>
                <a:close/>
                <a:moveTo>
                  <a:pt x="71" y="8"/>
                </a:moveTo>
                <a:cubicBezTo>
                  <a:pt x="117" y="14"/>
                  <a:pt x="117" y="14"/>
                  <a:pt x="117" y="14"/>
                </a:cubicBezTo>
                <a:cubicBezTo>
                  <a:pt x="87" y="28"/>
                  <a:pt x="87" y="28"/>
                  <a:pt x="87" y="28"/>
                </a:cubicBezTo>
                <a:cubicBezTo>
                  <a:pt x="39" y="20"/>
                  <a:pt x="39" y="20"/>
                  <a:pt x="39" y="20"/>
                </a:cubicBezTo>
                <a:lnTo>
                  <a:pt x="71" y="8"/>
                </a:lnTo>
                <a:close/>
                <a:moveTo>
                  <a:pt x="26" y="25"/>
                </a:moveTo>
                <a:cubicBezTo>
                  <a:pt x="81" y="35"/>
                  <a:pt x="81" y="35"/>
                  <a:pt x="81" y="35"/>
                </a:cubicBezTo>
                <a:cubicBezTo>
                  <a:pt x="64" y="60"/>
                  <a:pt x="64" y="60"/>
                  <a:pt x="64" y="60"/>
                </a:cubicBezTo>
                <a:cubicBezTo>
                  <a:pt x="10" y="46"/>
                  <a:pt x="10" y="46"/>
                  <a:pt x="10" y="46"/>
                </a:cubicBezTo>
                <a:lnTo>
                  <a:pt x="26" y="25"/>
                </a:lnTo>
                <a:close/>
                <a:moveTo>
                  <a:pt x="28" y="96"/>
                </a:moveTo>
                <a:cubicBezTo>
                  <a:pt x="28" y="58"/>
                  <a:pt x="28" y="58"/>
                  <a:pt x="28" y="58"/>
                </a:cubicBezTo>
                <a:cubicBezTo>
                  <a:pt x="65" y="68"/>
                  <a:pt x="65" y="68"/>
                  <a:pt x="65" y="68"/>
                </a:cubicBezTo>
                <a:cubicBezTo>
                  <a:pt x="66" y="68"/>
                  <a:pt x="66" y="68"/>
                  <a:pt x="66" y="68"/>
                </a:cubicBezTo>
                <a:cubicBezTo>
                  <a:pt x="67" y="68"/>
                  <a:pt x="69" y="67"/>
                  <a:pt x="69" y="66"/>
                </a:cubicBezTo>
                <a:cubicBezTo>
                  <a:pt x="83" y="45"/>
                  <a:pt x="83" y="45"/>
                  <a:pt x="83" y="45"/>
                </a:cubicBezTo>
                <a:cubicBezTo>
                  <a:pt x="83" y="113"/>
                  <a:pt x="83" y="113"/>
                  <a:pt x="83" y="113"/>
                </a:cubicBezTo>
                <a:lnTo>
                  <a:pt x="28" y="96"/>
                </a:lnTo>
                <a:close/>
                <a:moveTo>
                  <a:pt x="129" y="91"/>
                </a:moveTo>
                <a:cubicBezTo>
                  <a:pt x="91" y="112"/>
                  <a:pt x="91" y="112"/>
                  <a:pt x="91" y="112"/>
                </a:cubicBezTo>
                <a:cubicBezTo>
                  <a:pt x="91" y="50"/>
                  <a:pt x="91" y="50"/>
                  <a:pt x="91" y="50"/>
                </a:cubicBezTo>
                <a:cubicBezTo>
                  <a:pt x="98" y="65"/>
                  <a:pt x="98" y="65"/>
                  <a:pt x="98" y="65"/>
                </a:cubicBezTo>
                <a:cubicBezTo>
                  <a:pt x="98" y="65"/>
                  <a:pt x="99" y="66"/>
                  <a:pt x="100" y="67"/>
                </a:cubicBezTo>
                <a:cubicBezTo>
                  <a:pt x="101" y="67"/>
                  <a:pt x="101" y="67"/>
                  <a:pt x="101" y="67"/>
                </a:cubicBezTo>
                <a:cubicBezTo>
                  <a:pt x="102" y="67"/>
                  <a:pt x="103" y="67"/>
                  <a:pt x="103" y="66"/>
                </a:cubicBezTo>
                <a:cubicBezTo>
                  <a:pt x="129" y="54"/>
                  <a:pt x="129" y="54"/>
                  <a:pt x="129" y="54"/>
                </a:cubicBezTo>
                <a:lnTo>
                  <a:pt x="129" y="91"/>
                </a:lnTo>
                <a:close/>
                <a:moveTo>
                  <a:pt x="103" y="58"/>
                </a:moveTo>
                <a:cubicBezTo>
                  <a:pt x="92" y="34"/>
                  <a:pt x="92" y="34"/>
                  <a:pt x="92" y="34"/>
                </a:cubicBezTo>
                <a:cubicBezTo>
                  <a:pt x="130" y="17"/>
                  <a:pt x="130" y="17"/>
                  <a:pt x="130" y="17"/>
                </a:cubicBezTo>
                <a:cubicBezTo>
                  <a:pt x="144" y="38"/>
                  <a:pt x="144" y="38"/>
                  <a:pt x="144" y="38"/>
                </a:cubicBezTo>
                <a:lnTo>
                  <a:pt x="103" y="58"/>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id-ID"/>
          </a:p>
        </p:txBody>
      </p:sp>
      <p:sp>
        <p:nvSpPr>
          <p:cNvPr id="86" name="TextBox 85"/>
          <p:cNvSpPr txBox="1"/>
          <p:nvPr/>
        </p:nvSpPr>
        <p:spPr>
          <a:xfrm>
            <a:off x="8909009" y="4251062"/>
            <a:ext cx="1852596" cy="577081"/>
          </a:xfrm>
          <a:prstGeom prst="rect">
            <a:avLst/>
          </a:prstGeom>
          <a:noFill/>
        </p:spPr>
        <p:txBody>
          <a:bodyPr wrap="square" rtlCol="0">
            <a:spAutoFit/>
          </a:bodyPr>
          <a:lstStyle/>
          <a:p>
            <a:pPr>
              <a:lnSpc>
                <a:spcPct val="150000"/>
              </a:lnSpc>
            </a:pPr>
            <a:r>
              <a:rPr lang="id-ID" sz="1050" dirty="0">
                <a:solidFill>
                  <a:schemeClr val="bg1">
                    <a:lumMod val="65000"/>
                  </a:schemeClr>
                </a:solidFill>
              </a:rPr>
              <a:t>Suitable for all category</a:t>
            </a:r>
            <a:r>
              <a:rPr lang="en-US" sz="1050" dirty="0">
                <a:solidFill>
                  <a:schemeClr val="bg1">
                    <a:lumMod val="65000"/>
                  </a:schemeClr>
                </a:solidFill>
              </a:rPr>
              <a:t>, </a:t>
            </a:r>
            <a:r>
              <a:rPr lang="id-ID" sz="1050" dirty="0">
                <a:solidFill>
                  <a:schemeClr val="bg1">
                    <a:lumMod val="65000"/>
                  </a:schemeClr>
                </a:solidFill>
              </a:rPr>
              <a:t>l</a:t>
            </a:r>
            <a:r>
              <a:rPr lang="en-US" sz="1050" dirty="0" err="1">
                <a:solidFill>
                  <a:schemeClr val="bg1">
                    <a:lumMod val="65000"/>
                  </a:schemeClr>
                </a:solidFill>
              </a:rPr>
              <a:t>orem</a:t>
            </a:r>
            <a:r>
              <a:rPr lang="en-US" sz="1050" dirty="0">
                <a:solidFill>
                  <a:schemeClr val="bg1">
                    <a:lumMod val="65000"/>
                  </a:schemeClr>
                </a:solidFill>
              </a:rPr>
              <a:t> </a:t>
            </a:r>
            <a:r>
              <a:rPr lang="en-US" sz="1050" dirty="0" err="1">
                <a:solidFill>
                  <a:schemeClr val="bg1">
                    <a:lumMod val="65000"/>
                  </a:schemeClr>
                </a:solidFill>
              </a:rPr>
              <a:t>Ipsum</a:t>
            </a:r>
            <a:r>
              <a:rPr lang="en-US" sz="1050" dirty="0">
                <a:solidFill>
                  <a:schemeClr val="bg1">
                    <a:lumMod val="65000"/>
                  </a:schemeClr>
                </a:solidFill>
              </a:rPr>
              <a:t> is not simply random</a:t>
            </a:r>
            <a:endParaRPr lang="en-US" sz="1050" b="1" dirty="0">
              <a:solidFill>
                <a:schemeClr val="bg1">
                  <a:lumMod val="65000"/>
                </a:schemeClr>
              </a:solidFill>
            </a:endParaRPr>
          </a:p>
        </p:txBody>
      </p:sp>
      <p:sp>
        <p:nvSpPr>
          <p:cNvPr id="87" name="TextBox 86"/>
          <p:cNvSpPr txBox="1"/>
          <p:nvPr/>
        </p:nvSpPr>
        <p:spPr>
          <a:xfrm>
            <a:off x="8909008" y="3930889"/>
            <a:ext cx="972254" cy="369332"/>
          </a:xfrm>
          <a:prstGeom prst="rect">
            <a:avLst/>
          </a:prstGeom>
          <a:noFill/>
        </p:spPr>
        <p:txBody>
          <a:bodyPr wrap="none" rtlCol="0">
            <a:spAutoFit/>
          </a:bodyPr>
          <a:lstStyle/>
          <a:p>
            <a:r>
              <a:rPr lang="id-ID" b="1">
                <a:solidFill>
                  <a:schemeClr val="bg1">
                    <a:lumMod val="65000"/>
                  </a:schemeClr>
                </a:solidFill>
              </a:rPr>
              <a:t>Delivery</a:t>
            </a:r>
            <a:endParaRPr lang="id-ID" b="1" dirty="0">
              <a:solidFill>
                <a:schemeClr val="bg1">
                  <a:lumMod val="65000"/>
                </a:schemeClr>
              </a:solidFill>
            </a:endParaRPr>
          </a:p>
        </p:txBody>
      </p:sp>
      <p:grpSp>
        <p:nvGrpSpPr>
          <p:cNvPr id="88" name="Group 87"/>
          <p:cNvGrpSpPr/>
          <p:nvPr/>
        </p:nvGrpSpPr>
        <p:grpSpPr>
          <a:xfrm>
            <a:off x="8211945" y="5341069"/>
            <a:ext cx="746508" cy="636320"/>
            <a:chOff x="6272953" y="3244049"/>
            <a:chExt cx="222967" cy="209026"/>
          </a:xfrm>
          <a:solidFill>
            <a:schemeClr val="tx2"/>
          </a:solidFill>
        </p:grpSpPr>
        <p:sp>
          <p:nvSpPr>
            <p:cNvPr id="89" name="Freeform 129"/>
            <p:cNvSpPr>
              <a:spLocks noEditPoints="1"/>
            </p:cNvSpPr>
            <p:nvPr/>
          </p:nvSpPr>
          <p:spPr bwMode="auto">
            <a:xfrm>
              <a:off x="6272953" y="3244049"/>
              <a:ext cx="83975" cy="89183"/>
            </a:xfrm>
            <a:custGeom>
              <a:avLst/>
              <a:gdLst>
                <a:gd name="T0" fmla="*/ 11 w 57"/>
                <a:gd name="T1" fmla="*/ 59 h 62"/>
                <a:gd name="T2" fmla="*/ 26 w 57"/>
                <a:gd name="T3" fmla="*/ 57 h 62"/>
                <a:gd name="T4" fmla="*/ 54 w 57"/>
                <a:gd name="T5" fmla="*/ 23 h 62"/>
                <a:gd name="T6" fmla="*/ 52 w 57"/>
                <a:gd name="T7" fmla="*/ 8 h 62"/>
                <a:gd name="T8" fmla="*/ 47 w 57"/>
                <a:gd name="T9" fmla="*/ 3 h 62"/>
                <a:gd name="T10" fmla="*/ 32 w 57"/>
                <a:gd name="T11" fmla="*/ 5 h 62"/>
                <a:gd name="T12" fmla="*/ 4 w 57"/>
                <a:gd name="T13" fmla="*/ 39 h 62"/>
                <a:gd name="T14" fmla="*/ 5 w 57"/>
                <a:gd name="T15" fmla="*/ 54 h 62"/>
                <a:gd name="T16" fmla="*/ 11 w 57"/>
                <a:gd name="T17" fmla="*/ 59 h 62"/>
                <a:gd name="T18" fmla="*/ 11 w 57"/>
                <a:gd name="T19" fmla="*/ 59 h 62"/>
                <a:gd name="T20" fmla="*/ 11 w 57"/>
                <a:gd name="T21" fmla="*/ 5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7" h="62">
                  <a:moveTo>
                    <a:pt x="11" y="59"/>
                  </a:moveTo>
                  <a:cubicBezTo>
                    <a:pt x="15" y="62"/>
                    <a:pt x="22" y="62"/>
                    <a:pt x="26" y="57"/>
                  </a:cubicBezTo>
                  <a:cubicBezTo>
                    <a:pt x="54" y="23"/>
                    <a:pt x="54" y="23"/>
                    <a:pt x="54" y="23"/>
                  </a:cubicBezTo>
                  <a:cubicBezTo>
                    <a:pt x="57" y="18"/>
                    <a:pt x="57" y="12"/>
                    <a:pt x="52" y="8"/>
                  </a:cubicBezTo>
                  <a:cubicBezTo>
                    <a:pt x="47" y="3"/>
                    <a:pt x="47" y="3"/>
                    <a:pt x="47" y="3"/>
                  </a:cubicBezTo>
                  <a:cubicBezTo>
                    <a:pt x="42" y="0"/>
                    <a:pt x="35" y="0"/>
                    <a:pt x="32" y="5"/>
                  </a:cubicBezTo>
                  <a:cubicBezTo>
                    <a:pt x="4" y="39"/>
                    <a:pt x="4" y="39"/>
                    <a:pt x="4" y="39"/>
                  </a:cubicBezTo>
                  <a:cubicBezTo>
                    <a:pt x="0" y="44"/>
                    <a:pt x="1" y="51"/>
                    <a:pt x="5" y="54"/>
                  </a:cubicBezTo>
                  <a:lnTo>
                    <a:pt x="11" y="59"/>
                  </a:lnTo>
                  <a:close/>
                  <a:moveTo>
                    <a:pt x="11" y="59"/>
                  </a:moveTo>
                  <a:cubicBezTo>
                    <a:pt x="11" y="59"/>
                    <a:pt x="11" y="59"/>
                    <a:pt x="11" y="5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0" name="Freeform 130"/>
            <p:cNvSpPr>
              <a:spLocks noEditPoints="1"/>
            </p:cNvSpPr>
            <p:nvPr/>
          </p:nvSpPr>
          <p:spPr bwMode="auto">
            <a:xfrm>
              <a:off x="6403259" y="3244049"/>
              <a:ext cx="92661" cy="83610"/>
            </a:xfrm>
            <a:custGeom>
              <a:avLst/>
              <a:gdLst>
                <a:gd name="T0" fmla="*/ 57 w 62"/>
                <a:gd name="T1" fmla="*/ 33 h 58"/>
                <a:gd name="T2" fmla="*/ 23 w 62"/>
                <a:gd name="T3" fmla="*/ 4 h 58"/>
                <a:gd name="T4" fmla="*/ 8 w 62"/>
                <a:gd name="T5" fmla="*/ 5 h 58"/>
                <a:gd name="T6" fmla="*/ 4 w 62"/>
                <a:gd name="T7" fmla="*/ 10 h 58"/>
                <a:gd name="T8" fmla="*/ 5 w 62"/>
                <a:gd name="T9" fmla="*/ 25 h 58"/>
                <a:gd name="T10" fmla="*/ 39 w 62"/>
                <a:gd name="T11" fmla="*/ 54 h 58"/>
                <a:gd name="T12" fmla="*/ 54 w 62"/>
                <a:gd name="T13" fmla="*/ 53 h 58"/>
                <a:gd name="T14" fmla="*/ 58 w 62"/>
                <a:gd name="T15" fmla="*/ 48 h 58"/>
                <a:gd name="T16" fmla="*/ 57 w 62"/>
                <a:gd name="T17" fmla="*/ 33 h 58"/>
                <a:gd name="T18" fmla="*/ 57 w 62"/>
                <a:gd name="T19" fmla="*/ 33 h 58"/>
                <a:gd name="T20" fmla="*/ 57 w 62"/>
                <a:gd name="T21" fmla="*/ 3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2" h="58">
                  <a:moveTo>
                    <a:pt x="57" y="33"/>
                  </a:moveTo>
                  <a:cubicBezTo>
                    <a:pt x="23" y="4"/>
                    <a:pt x="23" y="4"/>
                    <a:pt x="23" y="4"/>
                  </a:cubicBezTo>
                  <a:cubicBezTo>
                    <a:pt x="19" y="0"/>
                    <a:pt x="12" y="1"/>
                    <a:pt x="8" y="5"/>
                  </a:cubicBezTo>
                  <a:cubicBezTo>
                    <a:pt x="4" y="10"/>
                    <a:pt x="4" y="10"/>
                    <a:pt x="4" y="10"/>
                  </a:cubicBezTo>
                  <a:cubicBezTo>
                    <a:pt x="0" y="15"/>
                    <a:pt x="1" y="21"/>
                    <a:pt x="5" y="25"/>
                  </a:cubicBezTo>
                  <a:cubicBezTo>
                    <a:pt x="39" y="54"/>
                    <a:pt x="39" y="54"/>
                    <a:pt x="39" y="54"/>
                  </a:cubicBezTo>
                  <a:cubicBezTo>
                    <a:pt x="43" y="58"/>
                    <a:pt x="50" y="58"/>
                    <a:pt x="54" y="53"/>
                  </a:cubicBezTo>
                  <a:cubicBezTo>
                    <a:pt x="58" y="48"/>
                    <a:pt x="58" y="48"/>
                    <a:pt x="58" y="48"/>
                  </a:cubicBezTo>
                  <a:cubicBezTo>
                    <a:pt x="62" y="44"/>
                    <a:pt x="61" y="37"/>
                    <a:pt x="57" y="33"/>
                  </a:cubicBezTo>
                  <a:close/>
                  <a:moveTo>
                    <a:pt x="57" y="33"/>
                  </a:moveTo>
                  <a:cubicBezTo>
                    <a:pt x="57" y="33"/>
                    <a:pt x="57" y="33"/>
                    <a:pt x="57" y="3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1" name="Freeform 131"/>
            <p:cNvSpPr>
              <a:spLocks noEditPoints="1"/>
            </p:cNvSpPr>
            <p:nvPr/>
          </p:nvSpPr>
          <p:spPr bwMode="auto">
            <a:xfrm>
              <a:off x="6278746" y="3283068"/>
              <a:ext cx="196905" cy="170007"/>
            </a:xfrm>
            <a:custGeom>
              <a:avLst/>
              <a:gdLst>
                <a:gd name="T0" fmla="*/ 130 w 131"/>
                <a:gd name="T1" fmla="*/ 50 h 118"/>
                <a:gd name="T2" fmla="*/ 98 w 131"/>
                <a:gd name="T3" fmla="*/ 30 h 118"/>
                <a:gd name="T4" fmla="*/ 58 w 131"/>
                <a:gd name="T5" fmla="*/ 25 h 118"/>
                <a:gd name="T6" fmla="*/ 53 w 131"/>
                <a:gd name="T7" fmla="*/ 26 h 118"/>
                <a:gd name="T8" fmla="*/ 38 w 131"/>
                <a:gd name="T9" fmla="*/ 35 h 118"/>
                <a:gd name="T10" fmla="*/ 65 w 131"/>
                <a:gd name="T11" fmla="*/ 14 h 118"/>
                <a:gd name="T12" fmla="*/ 82 w 131"/>
                <a:gd name="T13" fmla="*/ 4 h 118"/>
                <a:gd name="T14" fmla="*/ 76 w 131"/>
                <a:gd name="T15" fmla="*/ 2 h 118"/>
                <a:gd name="T16" fmla="*/ 65 w 131"/>
                <a:gd name="T17" fmla="*/ 8 h 118"/>
                <a:gd name="T18" fmla="*/ 32 w 131"/>
                <a:gd name="T19" fmla="*/ 37 h 118"/>
                <a:gd name="T20" fmla="*/ 56 w 131"/>
                <a:gd name="T21" fmla="*/ 33 h 118"/>
                <a:gd name="T22" fmla="*/ 101 w 131"/>
                <a:gd name="T23" fmla="*/ 36 h 118"/>
                <a:gd name="T24" fmla="*/ 115 w 131"/>
                <a:gd name="T25" fmla="*/ 63 h 118"/>
                <a:gd name="T26" fmla="*/ 97 w 131"/>
                <a:gd name="T27" fmla="*/ 48 h 118"/>
                <a:gd name="T28" fmla="*/ 110 w 131"/>
                <a:gd name="T29" fmla="*/ 68 h 118"/>
                <a:gd name="T30" fmla="*/ 77 w 131"/>
                <a:gd name="T31" fmla="*/ 55 h 118"/>
                <a:gd name="T32" fmla="*/ 98 w 131"/>
                <a:gd name="T33" fmla="*/ 82 h 118"/>
                <a:gd name="T34" fmla="*/ 30 w 131"/>
                <a:gd name="T35" fmla="*/ 46 h 118"/>
                <a:gd name="T36" fmla="*/ 29 w 131"/>
                <a:gd name="T37" fmla="*/ 46 h 118"/>
                <a:gd name="T38" fmla="*/ 1 w 131"/>
                <a:gd name="T39" fmla="*/ 73 h 118"/>
                <a:gd name="T40" fmla="*/ 47 w 131"/>
                <a:gd name="T41" fmla="*/ 117 h 118"/>
                <a:gd name="T42" fmla="*/ 52 w 131"/>
                <a:gd name="T43" fmla="*/ 117 h 118"/>
                <a:gd name="T44" fmla="*/ 72 w 131"/>
                <a:gd name="T45" fmla="*/ 95 h 118"/>
                <a:gd name="T46" fmla="*/ 86 w 131"/>
                <a:gd name="T47" fmla="*/ 103 h 118"/>
                <a:gd name="T48" fmla="*/ 131 w 131"/>
                <a:gd name="T49" fmla="*/ 54 h 118"/>
                <a:gd name="T50" fmla="*/ 49 w 131"/>
                <a:gd name="T51" fmla="*/ 110 h 118"/>
                <a:gd name="T52" fmla="*/ 55 w 131"/>
                <a:gd name="T53" fmla="*/ 84 h 118"/>
                <a:gd name="T54" fmla="*/ 34 w 131"/>
                <a:gd name="T55" fmla="*/ 97 h 118"/>
                <a:gd name="T56" fmla="*/ 40 w 131"/>
                <a:gd name="T57" fmla="*/ 72 h 118"/>
                <a:gd name="T58" fmla="*/ 20 w 131"/>
                <a:gd name="T59" fmla="*/ 84 h 118"/>
                <a:gd name="T60" fmla="*/ 28 w 131"/>
                <a:gd name="T61" fmla="*/ 53 h 118"/>
                <a:gd name="T62" fmla="*/ 49 w 131"/>
                <a:gd name="T63" fmla="*/ 110 h 118"/>
                <a:gd name="T64" fmla="*/ 49 w 131"/>
                <a:gd name="T65" fmla="*/ 11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1" h="118">
                  <a:moveTo>
                    <a:pt x="131" y="52"/>
                  </a:moveTo>
                  <a:cubicBezTo>
                    <a:pt x="131" y="51"/>
                    <a:pt x="131" y="50"/>
                    <a:pt x="130" y="50"/>
                  </a:cubicBezTo>
                  <a:cubicBezTo>
                    <a:pt x="104" y="29"/>
                    <a:pt x="104" y="29"/>
                    <a:pt x="104" y="29"/>
                  </a:cubicBezTo>
                  <a:cubicBezTo>
                    <a:pt x="101" y="28"/>
                    <a:pt x="100" y="28"/>
                    <a:pt x="98" y="30"/>
                  </a:cubicBezTo>
                  <a:cubicBezTo>
                    <a:pt x="94" y="35"/>
                    <a:pt x="90" y="37"/>
                    <a:pt x="84" y="38"/>
                  </a:cubicBezTo>
                  <a:cubicBezTo>
                    <a:pt x="72" y="39"/>
                    <a:pt x="58" y="26"/>
                    <a:pt x="58" y="25"/>
                  </a:cubicBezTo>
                  <a:cubicBezTo>
                    <a:pt x="57" y="25"/>
                    <a:pt x="56" y="24"/>
                    <a:pt x="55" y="25"/>
                  </a:cubicBezTo>
                  <a:cubicBezTo>
                    <a:pt x="54" y="25"/>
                    <a:pt x="53" y="25"/>
                    <a:pt x="53" y="26"/>
                  </a:cubicBezTo>
                  <a:cubicBezTo>
                    <a:pt x="48" y="35"/>
                    <a:pt x="42" y="38"/>
                    <a:pt x="40" y="37"/>
                  </a:cubicBezTo>
                  <a:cubicBezTo>
                    <a:pt x="39" y="36"/>
                    <a:pt x="39" y="35"/>
                    <a:pt x="38" y="35"/>
                  </a:cubicBezTo>
                  <a:cubicBezTo>
                    <a:pt x="38" y="34"/>
                    <a:pt x="39" y="31"/>
                    <a:pt x="42" y="26"/>
                  </a:cubicBezTo>
                  <a:cubicBezTo>
                    <a:pt x="50" y="14"/>
                    <a:pt x="59" y="14"/>
                    <a:pt x="65" y="14"/>
                  </a:cubicBezTo>
                  <a:cubicBezTo>
                    <a:pt x="67" y="14"/>
                    <a:pt x="69" y="14"/>
                    <a:pt x="70" y="14"/>
                  </a:cubicBezTo>
                  <a:cubicBezTo>
                    <a:pt x="79" y="13"/>
                    <a:pt x="82" y="5"/>
                    <a:pt x="82" y="4"/>
                  </a:cubicBezTo>
                  <a:cubicBezTo>
                    <a:pt x="83" y="3"/>
                    <a:pt x="82" y="1"/>
                    <a:pt x="80" y="0"/>
                  </a:cubicBezTo>
                  <a:cubicBezTo>
                    <a:pt x="79" y="0"/>
                    <a:pt x="77" y="0"/>
                    <a:pt x="76" y="2"/>
                  </a:cubicBezTo>
                  <a:cubicBezTo>
                    <a:pt x="76" y="2"/>
                    <a:pt x="74" y="7"/>
                    <a:pt x="69" y="8"/>
                  </a:cubicBezTo>
                  <a:cubicBezTo>
                    <a:pt x="68" y="8"/>
                    <a:pt x="67" y="8"/>
                    <a:pt x="65" y="8"/>
                  </a:cubicBezTo>
                  <a:cubicBezTo>
                    <a:pt x="58" y="8"/>
                    <a:pt x="47" y="8"/>
                    <a:pt x="37" y="23"/>
                  </a:cubicBezTo>
                  <a:cubicBezTo>
                    <a:pt x="33" y="29"/>
                    <a:pt x="31" y="33"/>
                    <a:pt x="32" y="37"/>
                  </a:cubicBezTo>
                  <a:cubicBezTo>
                    <a:pt x="33" y="39"/>
                    <a:pt x="35" y="42"/>
                    <a:pt x="38" y="43"/>
                  </a:cubicBezTo>
                  <a:cubicBezTo>
                    <a:pt x="42" y="45"/>
                    <a:pt x="49" y="43"/>
                    <a:pt x="56" y="33"/>
                  </a:cubicBezTo>
                  <a:cubicBezTo>
                    <a:pt x="62" y="37"/>
                    <a:pt x="73" y="45"/>
                    <a:pt x="85" y="44"/>
                  </a:cubicBezTo>
                  <a:cubicBezTo>
                    <a:pt x="91" y="44"/>
                    <a:pt x="96" y="41"/>
                    <a:pt x="101" y="36"/>
                  </a:cubicBezTo>
                  <a:cubicBezTo>
                    <a:pt x="123" y="53"/>
                    <a:pt x="123" y="53"/>
                    <a:pt x="123" y="53"/>
                  </a:cubicBezTo>
                  <a:cubicBezTo>
                    <a:pt x="115" y="63"/>
                    <a:pt x="115" y="63"/>
                    <a:pt x="115" y="63"/>
                  </a:cubicBezTo>
                  <a:cubicBezTo>
                    <a:pt x="115" y="63"/>
                    <a:pt x="115" y="63"/>
                    <a:pt x="115" y="63"/>
                  </a:cubicBezTo>
                  <a:cubicBezTo>
                    <a:pt x="97" y="48"/>
                    <a:pt x="97" y="48"/>
                    <a:pt x="97" y="48"/>
                  </a:cubicBezTo>
                  <a:cubicBezTo>
                    <a:pt x="92" y="53"/>
                    <a:pt x="92" y="53"/>
                    <a:pt x="92" y="53"/>
                  </a:cubicBezTo>
                  <a:cubicBezTo>
                    <a:pt x="110" y="68"/>
                    <a:pt x="110" y="68"/>
                    <a:pt x="110" y="68"/>
                  </a:cubicBezTo>
                  <a:cubicBezTo>
                    <a:pt x="103" y="77"/>
                    <a:pt x="103" y="77"/>
                    <a:pt x="103" y="77"/>
                  </a:cubicBezTo>
                  <a:cubicBezTo>
                    <a:pt x="77" y="55"/>
                    <a:pt x="77" y="55"/>
                    <a:pt x="77" y="55"/>
                  </a:cubicBezTo>
                  <a:cubicBezTo>
                    <a:pt x="72" y="60"/>
                    <a:pt x="72" y="60"/>
                    <a:pt x="72" y="60"/>
                  </a:cubicBezTo>
                  <a:cubicBezTo>
                    <a:pt x="98" y="82"/>
                    <a:pt x="98" y="82"/>
                    <a:pt x="98" y="82"/>
                  </a:cubicBezTo>
                  <a:cubicBezTo>
                    <a:pt x="88" y="94"/>
                    <a:pt x="88" y="94"/>
                    <a:pt x="88" y="94"/>
                  </a:cubicBezTo>
                  <a:cubicBezTo>
                    <a:pt x="30" y="46"/>
                    <a:pt x="30" y="46"/>
                    <a:pt x="30" y="46"/>
                  </a:cubicBezTo>
                  <a:cubicBezTo>
                    <a:pt x="30" y="46"/>
                    <a:pt x="29" y="46"/>
                    <a:pt x="29" y="46"/>
                  </a:cubicBezTo>
                  <a:cubicBezTo>
                    <a:pt x="29" y="46"/>
                    <a:pt x="29" y="46"/>
                    <a:pt x="29" y="46"/>
                  </a:cubicBezTo>
                  <a:cubicBezTo>
                    <a:pt x="28" y="45"/>
                    <a:pt x="26" y="45"/>
                    <a:pt x="25" y="46"/>
                  </a:cubicBezTo>
                  <a:cubicBezTo>
                    <a:pt x="1" y="73"/>
                    <a:pt x="1" y="73"/>
                    <a:pt x="1" y="73"/>
                  </a:cubicBezTo>
                  <a:cubicBezTo>
                    <a:pt x="0" y="74"/>
                    <a:pt x="0" y="77"/>
                    <a:pt x="2" y="78"/>
                  </a:cubicBezTo>
                  <a:cubicBezTo>
                    <a:pt x="47" y="117"/>
                    <a:pt x="47" y="117"/>
                    <a:pt x="47" y="117"/>
                  </a:cubicBezTo>
                  <a:cubicBezTo>
                    <a:pt x="48" y="118"/>
                    <a:pt x="48" y="118"/>
                    <a:pt x="49" y="118"/>
                  </a:cubicBezTo>
                  <a:cubicBezTo>
                    <a:pt x="50" y="118"/>
                    <a:pt x="51" y="118"/>
                    <a:pt x="52" y="117"/>
                  </a:cubicBezTo>
                  <a:cubicBezTo>
                    <a:pt x="71" y="95"/>
                    <a:pt x="71" y="95"/>
                    <a:pt x="71" y="95"/>
                  </a:cubicBezTo>
                  <a:cubicBezTo>
                    <a:pt x="71" y="95"/>
                    <a:pt x="72" y="95"/>
                    <a:pt x="72" y="95"/>
                  </a:cubicBezTo>
                  <a:cubicBezTo>
                    <a:pt x="74" y="93"/>
                    <a:pt x="74" y="93"/>
                    <a:pt x="74" y="93"/>
                  </a:cubicBezTo>
                  <a:cubicBezTo>
                    <a:pt x="86" y="103"/>
                    <a:pt x="86" y="103"/>
                    <a:pt x="86" y="103"/>
                  </a:cubicBezTo>
                  <a:cubicBezTo>
                    <a:pt x="87" y="104"/>
                    <a:pt x="89" y="104"/>
                    <a:pt x="90" y="102"/>
                  </a:cubicBezTo>
                  <a:cubicBezTo>
                    <a:pt x="131" y="54"/>
                    <a:pt x="131" y="54"/>
                    <a:pt x="131" y="54"/>
                  </a:cubicBezTo>
                  <a:cubicBezTo>
                    <a:pt x="131" y="54"/>
                    <a:pt x="131" y="53"/>
                    <a:pt x="131" y="52"/>
                  </a:cubicBezTo>
                  <a:close/>
                  <a:moveTo>
                    <a:pt x="49" y="110"/>
                  </a:moveTo>
                  <a:cubicBezTo>
                    <a:pt x="39" y="102"/>
                    <a:pt x="39" y="102"/>
                    <a:pt x="39" y="102"/>
                  </a:cubicBezTo>
                  <a:cubicBezTo>
                    <a:pt x="55" y="84"/>
                    <a:pt x="55" y="84"/>
                    <a:pt x="55" y="84"/>
                  </a:cubicBezTo>
                  <a:cubicBezTo>
                    <a:pt x="50" y="79"/>
                    <a:pt x="50" y="79"/>
                    <a:pt x="50" y="79"/>
                  </a:cubicBezTo>
                  <a:cubicBezTo>
                    <a:pt x="34" y="97"/>
                    <a:pt x="34" y="97"/>
                    <a:pt x="34" y="97"/>
                  </a:cubicBezTo>
                  <a:cubicBezTo>
                    <a:pt x="25" y="89"/>
                    <a:pt x="25" y="89"/>
                    <a:pt x="25" y="89"/>
                  </a:cubicBezTo>
                  <a:cubicBezTo>
                    <a:pt x="40" y="72"/>
                    <a:pt x="40" y="72"/>
                    <a:pt x="40" y="72"/>
                  </a:cubicBezTo>
                  <a:cubicBezTo>
                    <a:pt x="35" y="68"/>
                    <a:pt x="35" y="68"/>
                    <a:pt x="35" y="68"/>
                  </a:cubicBezTo>
                  <a:cubicBezTo>
                    <a:pt x="20" y="84"/>
                    <a:pt x="20" y="84"/>
                    <a:pt x="20" y="84"/>
                  </a:cubicBezTo>
                  <a:cubicBezTo>
                    <a:pt x="8" y="74"/>
                    <a:pt x="8" y="74"/>
                    <a:pt x="8" y="74"/>
                  </a:cubicBezTo>
                  <a:cubicBezTo>
                    <a:pt x="28" y="53"/>
                    <a:pt x="28" y="53"/>
                    <a:pt x="28" y="53"/>
                  </a:cubicBezTo>
                  <a:cubicBezTo>
                    <a:pt x="69" y="87"/>
                    <a:pt x="69" y="87"/>
                    <a:pt x="69" y="87"/>
                  </a:cubicBezTo>
                  <a:lnTo>
                    <a:pt x="49" y="110"/>
                  </a:lnTo>
                  <a:close/>
                  <a:moveTo>
                    <a:pt x="49" y="110"/>
                  </a:moveTo>
                  <a:cubicBezTo>
                    <a:pt x="49" y="110"/>
                    <a:pt x="49" y="110"/>
                    <a:pt x="49" y="11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92" name="TextBox 91"/>
          <p:cNvSpPr txBox="1"/>
          <p:nvPr/>
        </p:nvSpPr>
        <p:spPr>
          <a:xfrm>
            <a:off x="9174407" y="5398804"/>
            <a:ext cx="1852596" cy="577081"/>
          </a:xfrm>
          <a:prstGeom prst="rect">
            <a:avLst/>
          </a:prstGeom>
          <a:noFill/>
        </p:spPr>
        <p:txBody>
          <a:bodyPr wrap="square" rtlCol="0">
            <a:spAutoFit/>
          </a:bodyPr>
          <a:lstStyle/>
          <a:p>
            <a:pPr>
              <a:lnSpc>
                <a:spcPct val="150000"/>
              </a:lnSpc>
            </a:pPr>
            <a:r>
              <a:rPr lang="id-ID" sz="1050" dirty="0">
                <a:solidFill>
                  <a:schemeClr val="bg1">
                    <a:lumMod val="65000"/>
                  </a:schemeClr>
                </a:solidFill>
              </a:rPr>
              <a:t>Suitable for all category</a:t>
            </a:r>
            <a:r>
              <a:rPr lang="en-US" sz="1050" dirty="0">
                <a:solidFill>
                  <a:schemeClr val="bg1">
                    <a:lumMod val="65000"/>
                  </a:schemeClr>
                </a:solidFill>
              </a:rPr>
              <a:t>, </a:t>
            </a:r>
            <a:r>
              <a:rPr lang="id-ID" sz="1050" dirty="0">
                <a:solidFill>
                  <a:schemeClr val="bg1">
                    <a:lumMod val="65000"/>
                  </a:schemeClr>
                </a:solidFill>
              </a:rPr>
              <a:t>l</a:t>
            </a:r>
            <a:r>
              <a:rPr lang="en-US" sz="1050" dirty="0" err="1">
                <a:solidFill>
                  <a:schemeClr val="bg1">
                    <a:lumMod val="65000"/>
                  </a:schemeClr>
                </a:solidFill>
              </a:rPr>
              <a:t>orem</a:t>
            </a:r>
            <a:r>
              <a:rPr lang="en-US" sz="1050" dirty="0">
                <a:solidFill>
                  <a:schemeClr val="bg1">
                    <a:lumMod val="65000"/>
                  </a:schemeClr>
                </a:solidFill>
              </a:rPr>
              <a:t> </a:t>
            </a:r>
            <a:r>
              <a:rPr lang="en-US" sz="1050" dirty="0" err="1">
                <a:solidFill>
                  <a:schemeClr val="bg1">
                    <a:lumMod val="65000"/>
                  </a:schemeClr>
                </a:solidFill>
              </a:rPr>
              <a:t>Ipsum</a:t>
            </a:r>
            <a:r>
              <a:rPr lang="en-US" sz="1050" dirty="0">
                <a:solidFill>
                  <a:schemeClr val="bg1">
                    <a:lumMod val="65000"/>
                  </a:schemeClr>
                </a:solidFill>
              </a:rPr>
              <a:t> is not simply random</a:t>
            </a:r>
            <a:endParaRPr lang="en-US" sz="1050" b="1" dirty="0">
              <a:solidFill>
                <a:schemeClr val="bg1">
                  <a:lumMod val="65000"/>
                </a:schemeClr>
              </a:solidFill>
            </a:endParaRPr>
          </a:p>
        </p:txBody>
      </p:sp>
      <p:sp>
        <p:nvSpPr>
          <p:cNvPr id="93" name="TextBox 92"/>
          <p:cNvSpPr txBox="1"/>
          <p:nvPr/>
        </p:nvSpPr>
        <p:spPr>
          <a:xfrm>
            <a:off x="9174406" y="5078631"/>
            <a:ext cx="963725" cy="369332"/>
          </a:xfrm>
          <a:prstGeom prst="rect">
            <a:avLst/>
          </a:prstGeom>
          <a:noFill/>
        </p:spPr>
        <p:txBody>
          <a:bodyPr wrap="none" rtlCol="0">
            <a:spAutoFit/>
          </a:bodyPr>
          <a:lstStyle/>
          <a:p>
            <a:r>
              <a:rPr lang="id-ID" b="1">
                <a:solidFill>
                  <a:schemeClr val="bg1">
                    <a:lumMod val="65000"/>
                  </a:schemeClr>
                </a:solidFill>
              </a:rPr>
              <a:t>Big Deal</a:t>
            </a:r>
            <a:endParaRPr lang="id-ID" b="1" dirty="0">
              <a:solidFill>
                <a:schemeClr val="bg1">
                  <a:lumMod val="65000"/>
                </a:schemeClr>
              </a:solidFill>
            </a:endParaRPr>
          </a:p>
        </p:txBody>
      </p:sp>
      <p:grpSp>
        <p:nvGrpSpPr>
          <p:cNvPr id="99" name="Group 98"/>
          <p:cNvGrpSpPr/>
          <p:nvPr/>
        </p:nvGrpSpPr>
        <p:grpSpPr>
          <a:xfrm>
            <a:off x="5698352" y="815684"/>
            <a:ext cx="796656" cy="802940"/>
            <a:chOff x="2080044" y="3896204"/>
            <a:chExt cx="211385" cy="206238"/>
          </a:xfrm>
          <a:solidFill>
            <a:schemeClr val="accent2"/>
          </a:solidFill>
        </p:grpSpPr>
        <p:sp>
          <p:nvSpPr>
            <p:cNvPr id="100" name="Freeform 789"/>
            <p:cNvSpPr>
              <a:spLocks/>
            </p:cNvSpPr>
            <p:nvPr/>
          </p:nvSpPr>
          <p:spPr bwMode="auto">
            <a:xfrm>
              <a:off x="2080044" y="3896204"/>
              <a:ext cx="124513" cy="136562"/>
            </a:xfrm>
            <a:custGeom>
              <a:avLst/>
              <a:gdLst>
                <a:gd name="T0" fmla="*/ 15 w 83"/>
                <a:gd name="T1" fmla="*/ 94 h 94"/>
                <a:gd name="T2" fmla="*/ 12 w 83"/>
                <a:gd name="T3" fmla="*/ 77 h 94"/>
                <a:gd name="T4" fmla="*/ 52 w 83"/>
                <a:gd name="T5" fmla="*/ 24 h 94"/>
                <a:gd name="T6" fmla="*/ 52 w 83"/>
                <a:gd name="T7" fmla="*/ 31 h 94"/>
                <a:gd name="T8" fmla="*/ 83 w 83"/>
                <a:gd name="T9" fmla="*/ 16 h 94"/>
                <a:gd name="T10" fmla="*/ 52 w 83"/>
                <a:gd name="T11" fmla="*/ 0 h 94"/>
                <a:gd name="T12" fmla="*/ 52 w 83"/>
                <a:gd name="T13" fmla="*/ 11 h 94"/>
                <a:gd name="T14" fmla="*/ 0 w 83"/>
                <a:gd name="T15" fmla="*/ 77 h 94"/>
                <a:gd name="T16" fmla="*/ 1 w 83"/>
                <a:gd name="T17" fmla="*/ 90 h 94"/>
                <a:gd name="T18" fmla="*/ 3 w 83"/>
                <a:gd name="T19" fmla="*/ 84 h 94"/>
                <a:gd name="T20" fmla="*/ 15 w 83"/>
                <a:gd name="T21" fmla="*/ 9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3" h="94">
                  <a:moveTo>
                    <a:pt x="15" y="94"/>
                  </a:moveTo>
                  <a:cubicBezTo>
                    <a:pt x="13" y="89"/>
                    <a:pt x="12" y="83"/>
                    <a:pt x="12" y="77"/>
                  </a:cubicBezTo>
                  <a:cubicBezTo>
                    <a:pt x="12" y="52"/>
                    <a:pt x="29" y="31"/>
                    <a:pt x="52" y="24"/>
                  </a:cubicBezTo>
                  <a:cubicBezTo>
                    <a:pt x="52" y="31"/>
                    <a:pt x="52" y="31"/>
                    <a:pt x="52" y="31"/>
                  </a:cubicBezTo>
                  <a:cubicBezTo>
                    <a:pt x="83" y="16"/>
                    <a:pt x="83" y="16"/>
                    <a:pt x="83" y="16"/>
                  </a:cubicBezTo>
                  <a:cubicBezTo>
                    <a:pt x="52" y="0"/>
                    <a:pt x="52" y="0"/>
                    <a:pt x="52" y="0"/>
                  </a:cubicBezTo>
                  <a:cubicBezTo>
                    <a:pt x="52" y="11"/>
                    <a:pt x="52" y="11"/>
                    <a:pt x="52" y="11"/>
                  </a:cubicBezTo>
                  <a:cubicBezTo>
                    <a:pt x="22" y="19"/>
                    <a:pt x="0" y="45"/>
                    <a:pt x="0" y="77"/>
                  </a:cubicBezTo>
                  <a:cubicBezTo>
                    <a:pt x="0" y="82"/>
                    <a:pt x="1" y="86"/>
                    <a:pt x="1" y="90"/>
                  </a:cubicBezTo>
                  <a:cubicBezTo>
                    <a:pt x="3" y="84"/>
                    <a:pt x="3" y="84"/>
                    <a:pt x="3" y="84"/>
                  </a:cubicBezTo>
                  <a:lnTo>
                    <a:pt x="15" y="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1" name="Freeform 790"/>
            <p:cNvSpPr>
              <a:spLocks/>
            </p:cNvSpPr>
            <p:nvPr/>
          </p:nvSpPr>
          <p:spPr bwMode="auto">
            <a:xfrm>
              <a:off x="2201663" y="3915714"/>
              <a:ext cx="89766" cy="156072"/>
            </a:xfrm>
            <a:custGeom>
              <a:avLst/>
              <a:gdLst>
                <a:gd name="T0" fmla="*/ 35 w 61"/>
                <a:gd name="T1" fmla="*/ 73 h 107"/>
                <a:gd name="T2" fmla="*/ 32 w 61"/>
                <a:gd name="T3" fmla="*/ 107 h 107"/>
                <a:gd name="T4" fmla="*/ 61 w 61"/>
                <a:gd name="T5" fmla="*/ 88 h 107"/>
                <a:gd name="T6" fmla="*/ 52 w 61"/>
                <a:gd name="T7" fmla="*/ 83 h 107"/>
                <a:gd name="T8" fmla="*/ 54 w 61"/>
                <a:gd name="T9" fmla="*/ 63 h 107"/>
                <a:gd name="T10" fmla="*/ 9 w 61"/>
                <a:gd name="T11" fmla="*/ 0 h 107"/>
                <a:gd name="T12" fmla="*/ 14 w 61"/>
                <a:gd name="T13" fmla="*/ 3 h 107"/>
                <a:gd name="T14" fmla="*/ 0 w 61"/>
                <a:gd name="T15" fmla="*/ 9 h 107"/>
                <a:gd name="T16" fmla="*/ 42 w 61"/>
                <a:gd name="T17" fmla="*/ 63 h 107"/>
                <a:gd name="T18" fmla="*/ 41 w 61"/>
                <a:gd name="T19" fmla="*/ 76 h 107"/>
                <a:gd name="T20" fmla="*/ 35 w 61"/>
                <a:gd name="T21" fmla="*/ 7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1" h="107">
                  <a:moveTo>
                    <a:pt x="35" y="73"/>
                  </a:moveTo>
                  <a:cubicBezTo>
                    <a:pt x="32" y="107"/>
                    <a:pt x="32" y="107"/>
                    <a:pt x="32" y="107"/>
                  </a:cubicBezTo>
                  <a:cubicBezTo>
                    <a:pt x="61" y="88"/>
                    <a:pt x="61" y="88"/>
                    <a:pt x="61" y="88"/>
                  </a:cubicBezTo>
                  <a:cubicBezTo>
                    <a:pt x="52" y="83"/>
                    <a:pt x="52" y="83"/>
                    <a:pt x="52" y="83"/>
                  </a:cubicBezTo>
                  <a:cubicBezTo>
                    <a:pt x="54" y="77"/>
                    <a:pt x="54" y="70"/>
                    <a:pt x="54" y="63"/>
                  </a:cubicBezTo>
                  <a:cubicBezTo>
                    <a:pt x="54" y="34"/>
                    <a:pt x="35" y="9"/>
                    <a:pt x="9" y="0"/>
                  </a:cubicBezTo>
                  <a:cubicBezTo>
                    <a:pt x="14" y="3"/>
                    <a:pt x="14" y="3"/>
                    <a:pt x="14" y="3"/>
                  </a:cubicBezTo>
                  <a:cubicBezTo>
                    <a:pt x="0" y="9"/>
                    <a:pt x="0" y="9"/>
                    <a:pt x="0" y="9"/>
                  </a:cubicBezTo>
                  <a:cubicBezTo>
                    <a:pt x="24" y="15"/>
                    <a:pt x="42" y="37"/>
                    <a:pt x="42" y="63"/>
                  </a:cubicBezTo>
                  <a:cubicBezTo>
                    <a:pt x="42" y="68"/>
                    <a:pt x="41" y="72"/>
                    <a:pt x="41" y="76"/>
                  </a:cubicBezTo>
                  <a:lnTo>
                    <a:pt x="35" y="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2" name="Freeform 791"/>
            <p:cNvSpPr>
              <a:spLocks/>
            </p:cNvSpPr>
            <p:nvPr/>
          </p:nvSpPr>
          <p:spPr bwMode="auto">
            <a:xfrm>
              <a:off x="2091628" y="4032767"/>
              <a:ext cx="156365" cy="69675"/>
            </a:xfrm>
            <a:custGeom>
              <a:avLst/>
              <a:gdLst>
                <a:gd name="T0" fmla="*/ 101 w 104"/>
                <a:gd name="T1" fmla="*/ 19 h 49"/>
                <a:gd name="T2" fmla="*/ 60 w 104"/>
                <a:gd name="T3" fmla="*/ 37 h 49"/>
                <a:gd name="T4" fmla="*/ 22 w 104"/>
                <a:gd name="T5" fmla="*/ 22 h 49"/>
                <a:gd name="T6" fmla="*/ 29 w 104"/>
                <a:gd name="T7" fmla="*/ 18 h 49"/>
                <a:gd name="T8" fmla="*/ 0 w 104"/>
                <a:gd name="T9" fmla="*/ 0 h 49"/>
                <a:gd name="T10" fmla="*/ 2 w 104"/>
                <a:gd name="T11" fmla="*/ 34 h 49"/>
                <a:gd name="T12" fmla="*/ 11 w 104"/>
                <a:gd name="T13" fmla="*/ 28 h 49"/>
                <a:gd name="T14" fmla="*/ 60 w 104"/>
                <a:gd name="T15" fmla="*/ 49 h 49"/>
                <a:gd name="T16" fmla="*/ 104 w 104"/>
                <a:gd name="T17" fmla="*/ 33 h 49"/>
                <a:gd name="T18" fmla="*/ 99 w 104"/>
                <a:gd name="T19" fmla="*/ 35 h 49"/>
                <a:gd name="T20" fmla="*/ 101 w 104"/>
                <a:gd name="T21" fmla="*/ 1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 h="49">
                  <a:moveTo>
                    <a:pt x="101" y="19"/>
                  </a:moveTo>
                  <a:cubicBezTo>
                    <a:pt x="91" y="30"/>
                    <a:pt x="77" y="37"/>
                    <a:pt x="60" y="37"/>
                  </a:cubicBezTo>
                  <a:cubicBezTo>
                    <a:pt x="46" y="37"/>
                    <a:pt x="32" y="31"/>
                    <a:pt x="22" y="22"/>
                  </a:cubicBezTo>
                  <a:cubicBezTo>
                    <a:pt x="29" y="18"/>
                    <a:pt x="29" y="18"/>
                    <a:pt x="29" y="18"/>
                  </a:cubicBezTo>
                  <a:cubicBezTo>
                    <a:pt x="0" y="0"/>
                    <a:pt x="0" y="0"/>
                    <a:pt x="0" y="0"/>
                  </a:cubicBezTo>
                  <a:cubicBezTo>
                    <a:pt x="2" y="34"/>
                    <a:pt x="2" y="34"/>
                    <a:pt x="2" y="34"/>
                  </a:cubicBezTo>
                  <a:cubicBezTo>
                    <a:pt x="11" y="28"/>
                    <a:pt x="11" y="28"/>
                    <a:pt x="11" y="28"/>
                  </a:cubicBezTo>
                  <a:cubicBezTo>
                    <a:pt x="24" y="41"/>
                    <a:pt x="41" y="49"/>
                    <a:pt x="60" y="49"/>
                  </a:cubicBezTo>
                  <a:cubicBezTo>
                    <a:pt x="77" y="49"/>
                    <a:pt x="92" y="43"/>
                    <a:pt x="104" y="33"/>
                  </a:cubicBezTo>
                  <a:cubicBezTo>
                    <a:pt x="99" y="35"/>
                    <a:pt x="99" y="35"/>
                    <a:pt x="99" y="35"/>
                  </a:cubicBezTo>
                  <a:lnTo>
                    <a:pt x="101"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3" name="Freeform 792"/>
            <p:cNvSpPr>
              <a:spLocks/>
            </p:cNvSpPr>
            <p:nvPr/>
          </p:nvSpPr>
          <p:spPr bwMode="auto">
            <a:xfrm>
              <a:off x="2149540" y="3951945"/>
              <a:ext cx="63705" cy="108693"/>
            </a:xfrm>
            <a:custGeom>
              <a:avLst/>
              <a:gdLst>
                <a:gd name="T0" fmla="*/ 17 w 42"/>
                <a:gd name="T1" fmla="*/ 0 h 76"/>
                <a:gd name="T2" fmla="*/ 17 w 42"/>
                <a:gd name="T3" fmla="*/ 9 h 76"/>
                <a:gd name="T4" fmla="*/ 1 w 42"/>
                <a:gd name="T5" fmla="*/ 26 h 76"/>
                <a:gd name="T6" fmla="*/ 18 w 42"/>
                <a:gd name="T7" fmla="*/ 43 h 76"/>
                <a:gd name="T8" fmla="*/ 27 w 42"/>
                <a:gd name="T9" fmla="*/ 51 h 76"/>
                <a:gd name="T10" fmla="*/ 18 w 42"/>
                <a:gd name="T11" fmla="*/ 57 h 76"/>
                <a:gd name="T12" fmla="*/ 3 w 42"/>
                <a:gd name="T13" fmla="*/ 52 h 76"/>
                <a:gd name="T14" fmla="*/ 0 w 42"/>
                <a:gd name="T15" fmla="*/ 63 h 76"/>
                <a:gd name="T16" fmla="*/ 16 w 42"/>
                <a:gd name="T17" fmla="*/ 68 h 76"/>
                <a:gd name="T18" fmla="*/ 16 w 42"/>
                <a:gd name="T19" fmla="*/ 76 h 76"/>
                <a:gd name="T20" fmla="*/ 25 w 42"/>
                <a:gd name="T21" fmla="*/ 76 h 76"/>
                <a:gd name="T22" fmla="*/ 25 w 42"/>
                <a:gd name="T23" fmla="*/ 67 h 76"/>
                <a:gd name="T24" fmla="*/ 42 w 42"/>
                <a:gd name="T25" fmla="*/ 50 h 76"/>
                <a:gd name="T26" fmla="*/ 27 w 42"/>
                <a:gd name="T27" fmla="*/ 32 h 76"/>
                <a:gd name="T28" fmla="*/ 15 w 42"/>
                <a:gd name="T29" fmla="*/ 24 h 76"/>
                <a:gd name="T30" fmla="*/ 23 w 42"/>
                <a:gd name="T31" fmla="*/ 19 h 76"/>
                <a:gd name="T32" fmla="*/ 37 w 42"/>
                <a:gd name="T33" fmla="*/ 22 h 76"/>
                <a:gd name="T34" fmla="*/ 40 w 42"/>
                <a:gd name="T35" fmla="*/ 11 h 76"/>
                <a:gd name="T36" fmla="*/ 26 w 42"/>
                <a:gd name="T37" fmla="*/ 8 h 76"/>
                <a:gd name="T38" fmla="*/ 26 w 42"/>
                <a:gd name="T39" fmla="*/ 0 h 76"/>
                <a:gd name="T40" fmla="*/ 17 w 42"/>
                <a:gd name="T41"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2" h="76">
                  <a:moveTo>
                    <a:pt x="17" y="0"/>
                  </a:moveTo>
                  <a:cubicBezTo>
                    <a:pt x="17" y="9"/>
                    <a:pt x="17" y="9"/>
                    <a:pt x="17" y="9"/>
                  </a:cubicBezTo>
                  <a:cubicBezTo>
                    <a:pt x="7" y="11"/>
                    <a:pt x="1" y="17"/>
                    <a:pt x="1" y="26"/>
                  </a:cubicBezTo>
                  <a:cubicBezTo>
                    <a:pt x="1" y="35"/>
                    <a:pt x="8" y="39"/>
                    <a:pt x="18" y="43"/>
                  </a:cubicBezTo>
                  <a:cubicBezTo>
                    <a:pt x="25" y="45"/>
                    <a:pt x="27" y="47"/>
                    <a:pt x="27" y="51"/>
                  </a:cubicBezTo>
                  <a:cubicBezTo>
                    <a:pt x="27" y="54"/>
                    <a:pt x="24" y="57"/>
                    <a:pt x="18" y="57"/>
                  </a:cubicBezTo>
                  <a:cubicBezTo>
                    <a:pt x="12" y="57"/>
                    <a:pt x="7" y="54"/>
                    <a:pt x="3" y="52"/>
                  </a:cubicBezTo>
                  <a:cubicBezTo>
                    <a:pt x="0" y="63"/>
                    <a:pt x="0" y="63"/>
                    <a:pt x="0" y="63"/>
                  </a:cubicBezTo>
                  <a:cubicBezTo>
                    <a:pt x="4" y="65"/>
                    <a:pt x="10" y="67"/>
                    <a:pt x="16" y="68"/>
                  </a:cubicBezTo>
                  <a:cubicBezTo>
                    <a:pt x="16" y="76"/>
                    <a:pt x="16" y="76"/>
                    <a:pt x="16" y="76"/>
                  </a:cubicBezTo>
                  <a:cubicBezTo>
                    <a:pt x="25" y="76"/>
                    <a:pt x="25" y="76"/>
                    <a:pt x="25" y="76"/>
                  </a:cubicBezTo>
                  <a:cubicBezTo>
                    <a:pt x="25" y="67"/>
                    <a:pt x="25" y="67"/>
                    <a:pt x="25" y="67"/>
                  </a:cubicBezTo>
                  <a:cubicBezTo>
                    <a:pt x="36" y="65"/>
                    <a:pt x="42" y="58"/>
                    <a:pt x="42" y="50"/>
                  </a:cubicBezTo>
                  <a:cubicBezTo>
                    <a:pt x="42" y="41"/>
                    <a:pt x="38" y="36"/>
                    <a:pt x="27" y="32"/>
                  </a:cubicBezTo>
                  <a:cubicBezTo>
                    <a:pt x="18" y="29"/>
                    <a:pt x="15" y="27"/>
                    <a:pt x="15" y="24"/>
                  </a:cubicBezTo>
                  <a:cubicBezTo>
                    <a:pt x="15" y="22"/>
                    <a:pt x="17" y="19"/>
                    <a:pt x="23" y="19"/>
                  </a:cubicBezTo>
                  <a:cubicBezTo>
                    <a:pt x="30" y="19"/>
                    <a:pt x="34" y="21"/>
                    <a:pt x="37" y="22"/>
                  </a:cubicBezTo>
                  <a:cubicBezTo>
                    <a:pt x="40" y="11"/>
                    <a:pt x="40" y="11"/>
                    <a:pt x="40" y="11"/>
                  </a:cubicBezTo>
                  <a:cubicBezTo>
                    <a:pt x="36" y="10"/>
                    <a:pt x="32" y="8"/>
                    <a:pt x="26" y="8"/>
                  </a:cubicBezTo>
                  <a:cubicBezTo>
                    <a:pt x="26" y="0"/>
                    <a:pt x="26" y="0"/>
                    <a:pt x="26" y="0"/>
                  </a:cubicBezTo>
                  <a:lnTo>
                    <a:pt x="1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104" name="TextBox 103"/>
          <p:cNvSpPr txBox="1"/>
          <p:nvPr/>
        </p:nvSpPr>
        <p:spPr>
          <a:xfrm>
            <a:off x="6617928" y="1168206"/>
            <a:ext cx="1852596" cy="577081"/>
          </a:xfrm>
          <a:prstGeom prst="rect">
            <a:avLst/>
          </a:prstGeom>
          <a:noFill/>
        </p:spPr>
        <p:txBody>
          <a:bodyPr wrap="square" rtlCol="0">
            <a:spAutoFit/>
          </a:bodyPr>
          <a:lstStyle/>
          <a:p>
            <a:pPr>
              <a:lnSpc>
                <a:spcPct val="150000"/>
              </a:lnSpc>
            </a:pPr>
            <a:r>
              <a:rPr lang="id-ID" sz="1050" dirty="0">
                <a:solidFill>
                  <a:schemeClr val="bg1">
                    <a:lumMod val="65000"/>
                  </a:schemeClr>
                </a:solidFill>
              </a:rPr>
              <a:t>Suitable for all category</a:t>
            </a:r>
            <a:r>
              <a:rPr lang="en-US" sz="1050" dirty="0">
                <a:solidFill>
                  <a:schemeClr val="bg1">
                    <a:lumMod val="65000"/>
                  </a:schemeClr>
                </a:solidFill>
              </a:rPr>
              <a:t>, </a:t>
            </a:r>
            <a:r>
              <a:rPr lang="id-ID" sz="1050" dirty="0">
                <a:solidFill>
                  <a:schemeClr val="bg1">
                    <a:lumMod val="65000"/>
                  </a:schemeClr>
                </a:solidFill>
              </a:rPr>
              <a:t>l</a:t>
            </a:r>
            <a:r>
              <a:rPr lang="en-US" sz="1050" dirty="0" err="1">
                <a:solidFill>
                  <a:schemeClr val="bg1">
                    <a:lumMod val="65000"/>
                  </a:schemeClr>
                </a:solidFill>
              </a:rPr>
              <a:t>orem</a:t>
            </a:r>
            <a:r>
              <a:rPr lang="en-US" sz="1050" dirty="0">
                <a:solidFill>
                  <a:schemeClr val="bg1">
                    <a:lumMod val="65000"/>
                  </a:schemeClr>
                </a:solidFill>
              </a:rPr>
              <a:t> </a:t>
            </a:r>
            <a:r>
              <a:rPr lang="en-US" sz="1050" dirty="0" err="1">
                <a:solidFill>
                  <a:schemeClr val="bg1">
                    <a:lumMod val="65000"/>
                  </a:schemeClr>
                </a:solidFill>
              </a:rPr>
              <a:t>Ipsum</a:t>
            </a:r>
            <a:r>
              <a:rPr lang="en-US" sz="1050" dirty="0">
                <a:solidFill>
                  <a:schemeClr val="bg1">
                    <a:lumMod val="65000"/>
                  </a:schemeClr>
                </a:solidFill>
              </a:rPr>
              <a:t> is not simply random</a:t>
            </a:r>
            <a:endParaRPr lang="en-US" sz="1050" b="1" dirty="0">
              <a:solidFill>
                <a:schemeClr val="bg1">
                  <a:lumMod val="65000"/>
                </a:schemeClr>
              </a:solidFill>
            </a:endParaRPr>
          </a:p>
        </p:txBody>
      </p:sp>
      <p:sp>
        <p:nvSpPr>
          <p:cNvPr id="105" name="TextBox 104"/>
          <p:cNvSpPr txBox="1"/>
          <p:nvPr/>
        </p:nvSpPr>
        <p:spPr>
          <a:xfrm>
            <a:off x="6617927" y="848033"/>
            <a:ext cx="1462644" cy="369332"/>
          </a:xfrm>
          <a:prstGeom prst="rect">
            <a:avLst/>
          </a:prstGeom>
          <a:noFill/>
        </p:spPr>
        <p:txBody>
          <a:bodyPr wrap="none" rtlCol="0">
            <a:spAutoFit/>
          </a:bodyPr>
          <a:lstStyle/>
          <a:p>
            <a:r>
              <a:rPr lang="id-ID" b="1">
                <a:solidFill>
                  <a:schemeClr val="bg1">
                    <a:lumMod val="65000"/>
                  </a:schemeClr>
                </a:solidFill>
              </a:rPr>
              <a:t>Success Story</a:t>
            </a:r>
            <a:endParaRPr lang="id-ID" b="1" dirty="0">
              <a:solidFill>
                <a:schemeClr val="bg1">
                  <a:lumMod val="65000"/>
                </a:schemeClr>
              </a:solidFill>
            </a:endParaRPr>
          </a:p>
        </p:txBody>
      </p:sp>
      <p:cxnSp>
        <p:nvCxnSpPr>
          <p:cNvPr id="94" name="Straight Connector 93"/>
          <p:cNvCxnSpPr/>
          <p:nvPr/>
        </p:nvCxnSpPr>
        <p:spPr>
          <a:xfrm>
            <a:off x="4772051" y="4808252"/>
            <a:ext cx="3177401" cy="0"/>
          </a:xfrm>
          <a:prstGeom prst="line">
            <a:avLst/>
          </a:prstGeom>
          <a:ln w="15875">
            <a:solidFill>
              <a:srgbClr val="BFBFBF"/>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925670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wipe(left)">
                                      <p:cBhvr>
                                        <p:cTn id="7" dur="500"/>
                                        <p:tgtEl>
                                          <p:spTgt spid="60"/>
                                        </p:tgtEl>
                                      </p:cBhvr>
                                    </p:animEffect>
                                  </p:childTnLst>
                                </p:cTn>
                              </p:par>
                              <p:par>
                                <p:cTn id="8" presetID="22" presetClass="entr" presetSubtype="1" fill="hold" nodeType="withEffect">
                                  <p:stCondLst>
                                    <p:cond delay="0"/>
                                  </p:stCondLst>
                                  <p:childTnLst>
                                    <p:set>
                                      <p:cBhvr>
                                        <p:cTn id="9" dur="1" fill="hold">
                                          <p:stCondLst>
                                            <p:cond delay="0"/>
                                          </p:stCondLst>
                                        </p:cTn>
                                        <p:tgtEl>
                                          <p:spTgt spid="61"/>
                                        </p:tgtEl>
                                        <p:attrNameLst>
                                          <p:attrName>style.visibility</p:attrName>
                                        </p:attrNameLst>
                                      </p:cBhvr>
                                      <p:to>
                                        <p:strVal val="visible"/>
                                      </p:to>
                                    </p:set>
                                    <p:animEffect transition="in" filter="wipe(up)">
                                      <p:cBhvr>
                                        <p:cTn id="10" dur="500"/>
                                        <p:tgtEl>
                                          <p:spTgt spid="61"/>
                                        </p:tgtEl>
                                      </p:cBhvr>
                                    </p:animEffect>
                                  </p:childTnLst>
                                </p:cTn>
                              </p:par>
                              <p:par>
                                <p:cTn id="11" presetID="22" presetClass="entr" presetSubtype="8" fill="hold" nodeType="with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wipe(left)">
                                      <p:cBhvr>
                                        <p:cTn id="13" dur="500"/>
                                        <p:tgtEl>
                                          <p:spTgt spid="62"/>
                                        </p:tgtEl>
                                      </p:cBhvr>
                                    </p:animEffect>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72"/>
                                        </p:tgtEl>
                                        <p:attrNameLst>
                                          <p:attrName>style.visibility</p:attrName>
                                        </p:attrNameLst>
                                      </p:cBhvr>
                                      <p:to>
                                        <p:strVal val="visible"/>
                                      </p:to>
                                    </p:set>
                                    <p:animEffect transition="in" filter="fade">
                                      <p:cBhvr>
                                        <p:cTn id="17" dur="500"/>
                                        <p:tgtEl>
                                          <p:spTgt spid="72"/>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71"/>
                                        </p:tgtEl>
                                        <p:attrNameLst>
                                          <p:attrName>style.visibility</p:attrName>
                                        </p:attrNameLst>
                                      </p:cBhvr>
                                      <p:to>
                                        <p:strVal val="visible"/>
                                      </p:to>
                                    </p:set>
                                    <p:animEffect transition="in" filter="fade">
                                      <p:cBhvr>
                                        <p:cTn id="20" dur="500"/>
                                        <p:tgtEl>
                                          <p:spTgt spid="71"/>
                                        </p:tgtEl>
                                      </p:cBhvr>
                                    </p:animEffect>
                                  </p:childTnLst>
                                </p:cTn>
                              </p:par>
                            </p:childTnLst>
                          </p:cTn>
                        </p:par>
                        <p:par>
                          <p:cTn id="21" fill="hold">
                            <p:stCondLst>
                              <p:cond delay="1000"/>
                            </p:stCondLst>
                            <p:childTnLst>
                              <p:par>
                                <p:cTn id="22" presetID="10" presetClass="entr" presetSubtype="0" fill="hold" grpId="0" nodeType="afterEffect">
                                  <p:stCondLst>
                                    <p:cond delay="0"/>
                                  </p:stCondLst>
                                  <p:childTnLst>
                                    <p:set>
                                      <p:cBhvr>
                                        <p:cTn id="23" dur="1" fill="hold">
                                          <p:stCondLst>
                                            <p:cond delay="0"/>
                                          </p:stCondLst>
                                        </p:cTn>
                                        <p:tgtEl>
                                          <p:spTgt spid="73"/>
                                        </p:tgtEl>
                                        <p:attrNameLst>
                                          <p:attrName>style.visibility</p:attrName>
                                        </p:attrNameLst>
                                      </p:cBhvr>
                                      <p:to>
                                        <p:strVal val="visible"/>
                                      </p:to>
                                    </p:set>
                                    <p:animEffect transition="in" filter="fade">
                                      <p:cBhvr>
                                        <p:cTn id="24" dur="500"/>
                                        <p:tgtEl>
                                          <p:spTgt spid="73"/>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74"/>
                                        </p:tgtEl>
                                        <p:attrNameLst>
                                          <p:attrName>style.visibility</p:attrName>
                                        </p:attrNameLst>
                                      </p:cBhvr>
                                      <p:to>
                                        <p:strVal val="visible"/>
                                      </p:to>
                                    </p:set>
                                    <p:animEffect transition="in" filter="fade">
                                      <p:cBhvr>
                                        <p:cTn id="27" dur="500"/>
                                        <p:tgtEl>
                                          <p:spTgt spid="74"/>
                                        </p:tgtEl>
                                      </p:cBhvr>
                                    </p:animEffect>
                                  </p:childTnLst>
                                </p:cTn>
                              </p:par>
                            </p:childTnLst>
                          </p:cTn>
                        </p:par>
                        <p:par>
                          <p:cTn id="28" fill="hold">
                            <p:stCondLst>
                              <p:cond delay="1500"/>
                            </p:stCondLst>
                            <p:childTnLst>
                              <p:par>
                                <p:cTn id="29" presetID="10" presetClass="entr" presetSubtype="0" fill="hold" grpId="0" nodeType="afterEffect">
                                  <p:stCondLst>
                                    <p:cond delay="0"/>
                                  </p:stCondLst>
                                  <p:childTnLst>
                                    <p:set>
                                      <p:cBhvr>
                                        <p:cTn id="30" dur="1" fill="hold">
                                          <p:stCondLst>
                                            <p:cond delay="0"/>
                                          </p:stCondLst>
                                        </p:cTn>
                                        <p:tgtEl>
                                          <p:spTgt spid="80"/>
                                        </p:tgtEl>
                                        <p:attrNameLst>
                                          <p:attrName>style.visibility</p:attrName>
                                        </p:attrNameLst>
                                      </p:cBhvr>
                                      <p:to>
                                        <p:strVal val="visible"/>
                                      </p:to>
                                    </p:set>
                                    <p:animEffect transition="in" filter="fade">
                                      <p:cBhvr>
                                        <p:cTn id="31" dur="500"/>
                                        <p:tgtEl>
                                          <p:spTgt spid="80"/>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79"/>
                                        </p:tgtEl>
                                        <p:attrNameLst>
                                          <p:attrName>style.visibility</p:attrName>
                                        </p:attrNameLst>
                                      </p:cBhvr>
                                      <p:to>
                                        <p:strVal val="visible"/>
                                      </p:to>
                                    </p:set>
                                    <p:animEffect transition="in" filter="fade">
                                      <p:cBhvr>
                                        <p:cTn id="34" dur="500"/>
                                        <p:tgtEl>
                                          <p:spTgt spid="79"/>
                                        </p:tgtEl>
                                      </p:cBhvr>
                                    </p:animEffect>
                                  </p:childTnLst>
                                </p:cTn>
                              </p:par>
                            </p:childTnLst>
                          </p:cTn>
                        </p:par>
                        <p:par>
                          <p:cTn id="35" fill="hold">
                            <p:stCondLst>
                              <p:cond delay="2000"/>
                            </p:stCondLst>
                            <p:childTnLst>
                              <p:par>
                                <p:cTn id="36" presetID="10" presetClass="entr" presetSubtype="0" fill="hold" grpId="0" nodeType="afterEffect">
                                  <p:stCondLst>
                                    <p:cond delay="0"/>
                                  </p:stCondLst>
                                  <p:childTnLst>
                                    <p:set>
                                      <p:cBhvr>
                                        <p:cTn id="37" dur="1" fill="hold">
                                          <p:stCondLst>
                                            <p:cond delay="0"/>
                                          </p:stCondLst>
                                        </p:cTn>
                                        <p:tgtEl>
                                          <p:spTgt spid="83"/>
                                        </p:tgtEl>
                                        <p:attrNameLst>
                                          <p:attrName>style.visibility</p:attrName>
                                        </p:attrNameLst>
                                      </p:cBhvr>
                                      <p:to>
                                        <p:strVal val="visible"/>
                                      </p:to>
                                    </p:set>
                                    <p:animEffect transition="in" filter="fade">
                                      <p:cBhvr>
                                        <p:cTn id="38" dur="500"/>
                                        <p:tgtEl>
                                          <p:spTgt spid="83"/>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82"/>
                                        </p:tgtEl>
                                        <p:attrNameLst>
                                          <p:attrName>style.visibility</p:attrName>
                                        </p:attrNameLst>
                                      </p:cBhvr>
                                      <p:to>
                                        <p:strVal val="visible"/>
                                      </p:to>
                                    </p:set>
                                    <p:animEffect transition="in" filter="fade">
                                      <p:cBhvr>
                                        <p:cTn id="41" dur="500"/>
                                        <p:tgtEl>
                                          <p:spTgt spid="82"/>
                                        </p:tgtEl>
                                      </p:cBhvr>
                                    </p:animEffect>
                                  </p:childTnLst>
                                </p:cTn>
                              </p:par>
                            </p:childTnLst>
                          </p:cTn>
                        </p:par>
                        <p:par>
                          <p:cTn id="42" fill="hold">
                            <p:stCondLst>
                              <p:cond delay="2500"/>
                            </p:stCondLst>
                            <p:childTnLst>
                              <p:par>
                                <p:cTn id="43" presetID="10" presetClass="entr" presetSubtype="0" fill="hold" grpId="0" nodeType="afterEffect">
                                  <p:stCondLst>
                                    <p:cond delay="0"/>
                                  </p:stCondLst>
                                  <p:childTnLst>
                                    <p:set>
                                      <p:cBhvr>
                                        <p:cTn id="44" dur="1" fill="hold">
                                          <p:stCondLst>
                                            <p:cond delay="0"/>
                                          </p:stCondLst>
                                        </p:cTn>
                                        <p:tgtEl>
                                          <p:spTgt spid="87"/>
                                        </p:tgtEl>
                                        <p:attrNameLst>
                                          <p:attrName>style.visibility</p:attrName>
                                        </p:attrNameLst>
                                      </p:cBhvr>
                                      <p:to>
                                        <p:strVal val="visible"/>
                                      </p:to>
                                    </p:set>
                                    <p:animEffect transition="in" filter="fade">
                                      <p:cBhvr>
                                        <p:cTn id="45" dur="500"/>
                                        <p:tgtEl>
                                          <p:spTgt spid="87"/>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86"/>
                                        </p:tgtEl>
                                        <p:attrNameLst>
                                          <p:attrName>style.visibility</p:attrName>
                                        </p:attrNameLst>
                                      </p:cBhvr>
                                      <p:to>
                                        <p:strVal val="visible"/>
                                      </p:to>
                                    </p:set>
                                    <p:animEffect transition="in" filter="fade">
                                      <p:cBhvr>
                                        <p:cTn id="48" dur="500"/>
                                        <p:tgtEl>
                                          <p:spTgt spid="86"/>
                                        </p:tgtEl>
                                      </p:cBhvr>
                                    </p:animEffect>
                                  </p:childTnLst>
                                </p:cTn>
                              </p:par>
                            </p:childTnLst>
                          </p:cTn>
                        </p:par>
                        <p:par>
                          <p:cTn id="49" fill="hold">
                            <p:stCondLst>
                              <p:cond delay="3000"/>
                            </p:stCondLst>
                            <p:childTnLst>
                              <p:par>
                                <p:cTn id="50" presetID="10" presetClass="entr" presetSubtype="0" fill="hold" grpId="0" nodeType="afterEffect">
                                  <p:stCondLst>
                                    <p:cond delay="0"/>
                                  </p:stCondLst>
                                  <p:childTnLst>
                                    <p:set>
                                      <p:cBhvr>
                                        <p:cTn id="51" dur="1" fill="hold">
                                          <p:stCondLst>
                                            <p:cond delay="0"/>
                                          </p:stCondLst>
                                        </p:cTn>
                                        <p:tgtEl>
                                          <p:spTgt spid="93"/>
                                        </p:tgtEl>
                                        <p:attrNameLst>
                                          <p:attrName>style.visibility</p:attrName>
                                        </p:attrNameLst>
                                      </p:cBhvr>
                                      <p:to>
                                        <p:strVal val="visible"/>
                                      </p:to>
                                    </p:set>
                                    <p:animEffect transition="in" filter="fade">
                                      <p:cBhvr>
                                        <p:cTn id="52" dur="500"/>
                                        <p:tgtEl>
                                          <p:spTgt spid="93"/>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92"/>
                                        </p:tgtEl>
                                        <p:attrNameLst>
                                          <p:attrName>style.visibility</p:attrName>
                                        </p:attrNameLst>
                                      </p:cBhvr>
                                      <p:to>
                                        <p:strVal val="visible"/>
                                      </p:to>
                                    </p:set>
                                    <p:animEffect transition="in" filter="fade">
                                      <p:cBhvr>
                                        <p:cTn id="55" dur="500"/>
                                        <p:tgtEl>
                                          <p:spTgt spid="92"/>
                                        </p:tgtEl>
                                      </p:cBhvr>
                                    </p:animEffect>
                                  </p:childTnLst>
                                </p:cTn>
                              </p:par>
                            </p:childTnLst>
                          </p:cTn>
                        </p:par>
                        <p:par>
                          <p:cTn id="56" fill="hold">
                            <p:stCondLst>
                              <p:cond delay="3500"/>
                            </p:stCondLst>
                            <p:childTnLst>
                              <p:par>
                                <p:cTn id="57" presetID="10" presetClass="entr" presetSubtype="0" fill="hold" grpId="0" nodeType="afterEffect">
                                  <p:stCondLst>
                                    <p:cond delay="0"/>
                                  </p:stCondLst>
                                  <p:childTnLst>
                                    <p:set>
                                      <p:cBhvr>
                                        <p:cTn id="58" dur="1" fill="hold">
                                          <p:stCondLst>
                                            <p:cond delay="0"/>
                                          </p:stCondLst>
                                        </p:cTn>
                                        <p:tgtEl>
                                          <p:spTgt spid="105"/>
                                        </p:tgtEl>
                                        <p:attrNameLst>
                                          <p:attrName>style.visibility</p:attrName>
                                        </p:attrNameLst>
                                      </p:cBhvr>
                                      <p:to>
                                        <p:strVal val="visible"/>
                                      </p:to>
                                    </p:set>
                                    <p:animEffect transition="in" filter="fade">
                                      <p:cBhvr>
                                        <p:cTn id="59" dur="500"/>
                                        <p:tgtEl>
                                          <p:spTgt spid="105"/>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104"/>
                                        </p:tgtEl>
                                        <p:attrNameLst>
                                          <p:attrName>style.visibility</p:attrName>
                                        </p:attrNameLst>
                                      </p:cBhvr>
                                      <p:to>
                                        <p:strVal val="visible"/>
                                      </p:to>
                                    </p:set>
                                    <p:animEffect transition="in" filter="fade">
                                      <p:cBhvr>
                                        <p:cTn id="62" dur="500"/>
                                        <p:tgtEl>
                                          <p:spTgt spid="104"/>
                                        </p:tgtEl>
                                      </p:cBhvr>
                                    </p:animEffect>
                                  </p:childTnLst>
                                </p:cTn>
                              </p:par>
                              <p:par>
                                <p:cTn id="63" presetID="22" presetClass="entr" presetSubtype="8" fill="hold" nodeType="withEffect">
                                  <p:stCondLst>
                                    <p:cond delay="0"/>
                                  </p:stCondLst>
                                  <p:childTnLst>
                                    <p:set>
                                      <p:cBhvr>
                                        <p:cTn id="64" dur="1" fill="hold">
                                          <p:stCondLst>
                                            <p:cond delay="0"/>
                                          </p:stCondLst>
                                        </p:cTn>
                                        <p:tgtEl>
                                          <p:spTgt spid="94"/>
                                        </p:tgtEl>
                                        <p:attrNameLst>
                                          <p:attrName>style.visibility</p:attrName>
                                        </p:attrNameLst>
                                      </p:cBhvr>
                                      <p:to>
                                        <p:strVal val="visible"/>
                                      </p:to>
                                    </p:set>
                                    <p:animEffect transition="in" filter="wipe(left)">
                                      <p:cBhvr>
                                        <p:cTn id="65" dur="500"/>
                                        <p:tgtEl>
                                          <p:spTgt spid="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P spid="72" grpId="0"/>
      <p:bldP spid="73" grpId="0"/>
      <p:bldP spid="74" grpId="0"/>
      <p:bldP spid="79" grpId="0"/>
      <p:bldP spid="80" grpId="0"/>
      <p:bldP spid="82" grpId="0"/>
      <p:bldP spid="83" grpId="0"/>
      <p:bldP spid="86" grpId="0"/>
      <p:bldP spid="87" grpId="0"/>
      <p:bldP spid="92" grpId="0"/>
      <p:bldP spid="93" grpId="0"/>
      <p:bldP spid="104" grpId="0"/>
      <p:bldP spid="10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p:cNvGrpSpPr/>
          <p:nvPr/>
        </p:nvGrpSpPr>
        <p:grpSpPr>
          <a:xfrm>
            <a:off x="3264924" y="454223"/>
            <a:ext cx="5667768" cy="691411"/>
            <a:chOff x="1772300" y="306306"/>
            <a:chExt cx="5667768" cy="691411"/>
          </a:xfrm>
        </p:grpSpPr>
        <p:sp>
          <p:nvSpPr>
            <p:cNvPr id="11" name="Rectangle 22"/>
            <p:cNvSpPr>
              <a:spLocks noChangeArrowheads="1"/>
            </p:cNvSpPr>
            <p:nvPr/>
          </p:nvSpPr>
          <p:spPr bwMode="auto">
            <a:xfrm>
              <a:off x="3055570" y="306306"/>
              <a:ext cx="3101235"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3200" b="0" i="0" u="none" strike="noStrike" cap="none" normalizeH="0" baseline="0">
                  <a:ln>
                    <a:noFill/>
                  </a:ln>
                  <a:effectLst/>
                  <a:latin typeface="Lato Light" pitchFamily="34" charset="0"/>
                  <a:cs typeface="Arial" pitchFamily="34" charset="0"/>
                </a:rPr>
                <a:t>Business Solution</a:t>
              </a:r>
              <a:endParaRPr kumimoji="0" lang="en-US" sz="3200" b="0" i="0" u="none" strike="noStrike" cap="none" normalizeH="0" baseline="0" dirty="0">
                <a:ln>
                  <a:noFill/>
                </a:ln>
                <a:effectLst/>
                <a:latin typeface="Arial" pitchFamily="34" charset="0"/>
                <a:cs typeface="Arial" pitchFamily="34" charset="0"/>
              </a:endParaRPr>
            </a:p>
          </p:txBody>
        </p:sp>
        <p:sp>
          <p:nvSpPr>
            <p:cNvPr id="13" name="TextBox 12"/>
            <p:cNvSpPr txBox="1"/>
            <p:nvPr/>
          </p:nvSpPr>
          <p:spPr>
            <a:xfrm>
              <a:off x="1772300" y="751496"/>
              <a:ext cx="5667768" cy="246221"/>
            </a:xfrm>
            <a:prstGeom prst="rect">
              <a:avLst/>
            </a:prstGeom>
            <a:noFill/>
          </p:spPr>
          <p:txBody>
            <a:bodyPr wrap="square" rtlCol="0">
              <a:spAutoFit/>
            </a:bodyPr>
            <a:lstStyle/>
            <a:p>
              <a:pPr algn="ctr"/>
              <a:r>
                <a:rPr lang="en-US" sz="1000" dirty="0">
                  <a:latin typeface="Lato Light" pitchFamily="34" charset="0"/>
                </a:rPr>
                <a:t>This is example  for a subtitle</a:t>
              </a:r>
            </a:p>
          </p:txBody>
        </p:sp>
      </p:grpSp>
      <p:sp>
        <p:nvSpPr>
          <p:cNvPr id="26" name="Rectangle 25"/>
          <p:cNvSpPr/>
          <p:nvPr/>
        </p:nvSpPr>
        <p:spPr>
          <a:xfrm>
            <a:off x="5578351" y="1146181"/>
            <a:ext cx="1040914" cy="2838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850"/>
          <p:cNvSpPr>
            <a:spLocks noChangeArrowheads="1"/>
          </p:cNvSpPr>
          <p:nvPr/>
        </p:nvSpPr>
        <p:spPr bwMode="auto">
          <a:xfrm>
            <a:off x="1558992" y="5344075"/>
            <a:ext cx="1427163" cy="1613909"/>
          </a:xfrm>
          <a:prstGeom prst="rect">
            <a:avLst/>
          </a:pr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2" name="Rectangle 851"/>
          <p:cNvSpPr>
            <a:spLocks noChangeArrowheads="1"/>
          </p:cNvSpPr>
          <p:nvPr/>
        </p:nvSpPr>
        <p:spPr bwMode="auto">
          <a:xfrm>
            <a:off x="1558992" y="5344075"/>
            <a:ext cx="1427163" cy="501650"/>
          </a:xfrm>
          <a:prstGeom prst="rect">
            <a:avLst/>
          </a:prstGeom>
          <a:solidFill>
            <a:schemeClr val="tx2"/>
          </a:solidFill>
          <a:ln>
            <a:noFill/>
          </a:ln>
        </p:spPr>
        <p:txBody>
          <a:bodyPr vert="horz" wrap="square" lIns="91440" tIns="45720" rIns="91440" bIns="45720" numCol="1" anchor="t" anchorCtr="0" compatLnSpc="1">
            <a:prstTxWarp prst="textNoShape">
              <a:avLst/>
            </a:prstTxWarp>
          </a:bodyPr>
          <a:lstStyle/>
          <a:p>
            <a:endParaRPr lang="id-ID"/>
          </a:p>
        </p:txBody>
      </p:sp>
      <p:sp>
        <p:nvSpPr>
          <p:cNvPr id="43" name="Freeform 852"/>
          <p:cNvSpPr>
            <a:spLocks/>
          </p:cNvSpPr>
          <p:nvPr/>
        </p:nvSpPr>
        <p:spPr bwMode="auto">
          <a:xfrm>
            <a:off x="1558992" y="5191675"/>
            <a:ext cx="1608138" cy="152400"/>
          </a:xfrm>
          <a:custGeom>
            <a:avLst/>
            <a:gdLst>
              <a:gd name="T0" fmla="*/ 0 w 1013"/>
              <a:gd name="T1" fmla="*/ 96 h 96"/>
              <a:gd name="T2" fmla="*/ 112 w 1013"/>
              <a:gd name="T3" fmla="*/ 0 h 96"/>
              <a:gd name="T4" fmla="*/ 1013 w 1013"/>
              <a:gd name="T5" fmla="*/ 0 h 96"/>
              <a:gd name="T6" fmla="*/ 899 w 1013"/>
              <a:gd name="T7" fmla="*/ 96 h 96"/>
              <a:gd name="T8" fmla="*/ 0 w 1013"/>
              <a:gd name="T9" fmla="*/ 96 h 96"/>
            </a:gdLst>
            <a:ahLst/>
            <a:cxnLst>
              <a:cxn ang="0">
                <a:pos x="T0" y="T1"/>
              </a:cxn>
              <a:cxn ang="0">
                <a:pos x="T2" y="T3"/>
              </a:cxn>
              <a:cxn ang="0">
                <a:pos x="T4" y="T5"/>
              </a:cxn>
              <a:cxn ang="0">
                <a:pos x="T6" y="T7"/>
              </a:cxn>
              <a:cxn ang="0">
                <a:pos x="T8" y="T9"/>
              </a:cxn>
            </a:cxnLst>
            <a:rect l="0" t="0" r="r" b="b"/>
            <a:pathLst>
              <a:path w="1013" h="96">
                <a:moveTo>
                  <a:pt x="0" y="96"/>
                </a:moveTo>
                <a:lnTo>
                  <a:pt x="112" y="0"/>
                </a:lnTo>
                <a:lnTo>
                  <a:pt x="1013" y="0"/>
                </a:lnTo>
                <a:lnTo>
                  <a:pt x="899" y="96"/>
                </a:lnTo>
                <a:lnTo>
                  <a:pt x="0" y="96"/>
                </a:lnTo>
                <a:close/>
              </a:path>
            </a:pathLst>
          </a:custGeom>
          <a:solidFill>
            <a:schemeClr val="tx2">
              <a:lumMod val="7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44" name="Freeform 853"/>
          <p:cNvSpPr>
            <a:spLocks/>
          </p:cNvSpPr>
          <p:nvPr/>
        </p:nvSpPr>
        <p:spPr bwMode="auto">
          <a:xfrm>
            <a:off x="2986155" y="5191675"/>
            <a:ext cx="180975" cy="152400"/>
          </a:xfrm>
          <a:custGeom>
            <a:avLst/>
            <a:gdLst>
              <a:gd name="T0" fmla="*/ 0 w 114"/>
              <a:gd name="T1" fmla="*/ 96 h 96"/>
              <a:gd name="T2" fmla="*/ 114 w 114"/>
              <a:gd name="T3" fmla="*/ 0 h 96"/>
              <a:gd name="T4" fmla="*/ 0 w 114"/>
              <a:gd name="T5" fmla="*/ 96 h 96"/>
            </a:gdLst>
            <a:ahLst/>
            <a:cxnLst>
              <a:cxn ang="0">
                <a:pos x="T0" y="T1"/>
              </a:cxn>
              <a:cxn ang="0">
                <a:pos x="T2" y="T3"/>
              </a:cxn>
              <a:cxn ang="0">
                <a:pos x="T4" y="T5"/>
              </a:cxn>
            </a:cxnLst>
            <a:rect l="0" t="0" r="r" b="b"/>
            <a:pathLst>
              <a:path w="114" h="96">
                <a:moveTo>
                  <a:pt x="0" y="96"/>
                </a:moveTo>
                <a:lnTo>
                  <a:pt x="114" y="0"/>
                </a:lnTo>
                <a:lnTo>
                  <a:pt x="0" y="96"/>
                </a:lnTo>
                <a:close/>
              </a:path>
            </a:pathLst>
          </a:custGeom>
          <a:solidFill>
            <a:srgbClr val="66BB6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5" name="Freeform 854"/>
          <p:cNvSpPr>
            <a:spLocks/>
          </p:cNvSpPr>
          <p:nvPr/>
        </p:nvSpPr>
        <p:spPr bwMode="auto">
          <a:xfrm>
            <a:off x="2986015" y="5243866"/>
            <a:ext cx="91417" cy="1820254"/>
          </a:xfrm>
          <a:custGeom>
            <a:avLst/>
            <a:gdLst>
              <a:gd name="T0" fmla="*/ 114 w 114"/>
              <a:gd name="T1" fmla="*/ 0 h 2129"/>
              <a:gd name="T2" fmla="*/ 0 w 114"/>
              <a:gd name="T3" fmla="*/ 96 h 2129"/>
              <a:gd name="T4" fmla="*/ 0 w 114"/>
              <a:gd name="T5" fmla="*/ 2129 h 2129"/>
              <a:gd name="T6" fmla="*/ 112 w 114"/>
              <a:gd name="T7" fmla="*/ 2033 h 2129"/>
              <a:gd name="T8" fmla="*/ 114 w 114"/>
              <a:gd name="T9" fmla="*/ 0 h 2129"/>
            </a:gdLst>
            <a:ahLst/>
            <a:cxnLst>
              <a:cxn ang="0">
                <a:pos x="T0" y="T1"/>
              </a:cxn>
              <a:cxn ang="0">
                <a:pos x="T2" y="T3"/>
              </a:cxn>
              <a:cxn ang="0">
                <a:pos x="T4" y="T5"/>
              </a:cxn>
              <a:cxn ang="0">
                <a:pos x="T6" y="T7"/>
              </a:cxn>
              <a:cxn ang="0">
                <a:pos x="T8" y="T9"/>
              </a:cxn>
            </a:cxnLst>
            <a:rect l="0" t="0" r="r" b="b"/>
            <a:pathLst>
              <a:path w="114" h="2129">
                <a:moveTo>
                  <a:pt x="114" y="0"/>
                </a:moveTo>
                <a:lnTo>
                  <a:pt x="0" y="96"/>
                </a:lnTo>
                <a:lnTo>
                  <a:pt x="0" y="2129"/>
                </a:lnTo>
                <a:lnTo>
                  <a:pt x="112" y="2033"/>
                </a:lnTo>
                <a:lnTo>
                  <a:pt x="114" y="0"/>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9" name="Rectangle 858"/>
          <p:cNvSpPr>
            <a:spLocks noChangeArrowheads="1"/>
          </p:cNvSpPr>
          <p:nvPr/>
        </p:nvSpPr>
        <p:spPr bwMode="auto">
          <a:xfrm>
            <a:off x="3082992" y="4745589"/>
            <a:ext cx="1425575" cy="2212396"/>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0" name="Freeform 859"/>
          <p:cNvSpPr>
            <a:spLocks/>
          </p:cNvSpPr>
          <p:nvPr/>
        </p:nvSpPr>
        <p:spPr bwMode="auto">
          <a:xfrm>
            <a:off x="3082992" y="4591600"/>
            <a:ext cx="1606550" cy="153988"/>
          </a:xfrm>
          <a:custGeom>
            <a:avLst/>
            <a:gdLst>
              <a:gd name="T0" fmla="*/ 0 w 1012"/>
              <a:gd name="T1" fmla="*/ 97 h 97"/>
              <a:gd name="T2" fmla="*/ 111 w 1012"/>
              <a:gd name="T3" fmla="*/ 0 h 97"/>
              <a:gd name="T4" fmla="*/ 1012 w 1012"/>
              <a:gd name="T5" fmla="*/ 0 h 97"/>
              <a:gd name="T6" fmla="*/ 898 w 1012"/>
              <a:gd name="T7" fmla="*/ 97 h 97"/>
              <a:gd name="T8" fmla="*/ 0 w 1012"/>
              <a:gd name="T9" fmla="*/ 97 h 97"/>
            </a:gdLst>
            <a:ahLst/>
            <a:cxnLst>
              <a:cxn ang="0">
                <a:pos x="T0" y="T1"/>
              </a:cxn>
              <a:cxn ang="0">
                <a:pos x="T2" y="T3"/>
              </a:cxn>
              <a:cxn ang="0">
                <a:pos x="T4" y="T5"/>
              </a:cxn>
              <a:cxn ang="0">
                <a:pos x="T6" y="T7"/>
              </a:cxn>
              <a:cxn ang="0">
                <a:pos x="T8" y="T9"/>
              </a:cxn>
            </a:cxnLst>
            <a:rect l="0" t="0" r="r" b="b"/>
            <a:pathLst>
              <a:path w="1012" h="97">
                <a:moveTo>
                  <a:pt x="0" y="97"/>
                </a:moveTo>
                <a:lnTo>
                  <a:pt x="111" y="0"/>
                </a:lnTo>
                <a:lnTo>
                  <a:pt x="1012" y="0"/>
                </a:lnTo>
                <a:lnTo>
                  <a:pt x="898" y="97"/>
                </a:lnTo>
                <a:lnTo>
                  <a:pt x="0" y="97"/>
                </a:lnTo>
                <a:close/>
              </a:path>
            </a:pathLst>
          </a:custGeom>
          <a:solidFill>
            <a:schemeClr val="bg2">
              <a:lumMod val="7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51" name="Freeform 860"/>
          <p:cNvSpPr>
            <a:spLocks/>
          </p:cNvSpPr>
          <p:nvPr/>
        </p:nvSpPr>
        <p:spPr bwMode="auto">
          <a:xfrm>
            <a:off x="4508567" y="4591600"/>
            <a:ext cx="180975" cy="153988"/>
          </a:xfrm>
          <a:custGeom>
            <a:avLst/>
            <a:gdLst>
              <a:gd name="T0" fmla="*/ 0 w 114"/>
              <a:gd name="T1" fmla="*/ 97 h 97"/>
              <a:gd name="T2" fmla="*/ 114 w 114"/>
              <a:gd name="T3" fmla="*/ 0 h 97"/>
              <a:gd name="T4" fmla="*/ 0 w 114"/>
              <a:gd name="T5" fmla="*/ 97 h 97"/>
            </a:gdLst>
            <a:ahLst/>
            <a:cxnLst>
              <a:cxn ang="0">
                <a:pos x="T0" y="T1"/>
              </a:cxn>
              <a:cxn ang="0">
                <a:pos x="T2" y="T3"/>
              </a:cxn>
              <a:cxn ang="0">
                <a:pos x="T4" y="T5"/>
              </a:cxn>
            </a:cxnLst>
            <a:rect l="0" t="0" r="r" b="b"/>
            <a:pathLst>
              <a:path w="114" h="97">
                <a:moveTo>
                  <a:pt x="0" y="97"/>
                </a:moveTo>
                <a:lnTo>
                  <a:pt x="114" y="0"/>
                </a:lnTo>
                <a:lnTo>
                  <a:pt x="0" y="97"/>
                </a:lnTo>
                <a:close/>
              </a:path>
            </a:pathLst>
          </a:custGeom>
          <a:solidFill>
            <a:srgbClr val="66BB6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2" name="Freeform 861"/>
          <p:cNvSpPr>
            <a:spLocks/>
          </p:cNvSpPr>
          <p:nvPr/>
        </p:nvSpPr>
        <p:spPr bwMode="auto">
          <a:xfrm>
            <a:off x="4508567" y="4591600"/>
            <a:ext cx="180975" cy="3979863"/>
          </a:xfrm>
          <a:custGeom>
            <a:avLst/>
            <a:gdLst>
              <a:gd name="T0" fmla="*/ 114 w 114"/>
              <a:gd name="T1" fmla="*/ 0 h 2507"/>
              <a:gd name="T2" fmla="*/ 0 w 114"/>
              <a:gd name="T3" fmla="*/ 97 h 2507"/>
              <a:gd name="T4" fmla="*/ 0 w 114"/>
              <a:gd name="T5" fmla="*/ 2507 h 2507"/>
              <a:gd name="T6" fmla="*/ 114 w 114"/>
              <a:gd name="T7" fmla="*/ 2411 h 2507"/>
              <a:gd name="T8" fmla="*/ 114 w 114"/>
              <a:gd name="T9" fmla="*/ 0 h 2507"/>
            </a:gdLst>
            <a:ahLst/>
            <a:cxnLst>
              <a:cxn ang="0">
                <a:pos x="T0" y="T1"/>
              </a:cxn>
              <a:cxn ang="0">
                <a:pos x="T2" y="T3"/>
              </a:cxn>
              <a:cxn ang="0">
                <a:pos x="T4" y="T5"/>
              </a:cxn>
              <a:cxn ang="0">
                <a:pos x="T6" y="T7"/>
              </a:cxn>
              <a:cxn ang="0">
                <a:pos x="T8" y="T9"/>
              </a:cxn>
            </a:cxnLst>
            <a:rect l="0" t="0" r="r" b="b"/>
            <a:pathLst>
              <a:path w="114" h="2507">
                <a:moveTo>
                  <a:pt x="114" y="0"/>
                </a:moveTo>
                <a:lnTo>
                  <a:pt x="0" y="97"/>
                </a:lnTo>
                <a:lnTo>
                  <a:pt x="0" y="2507"/>
                </a:lnTo>
                <a:lnTo>
                  <a:pt x="114" y="2411"/>
                </a:lnTo>
                <a:lnTo>
                  <a:pt x="114" y="0"/>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3" name="Rectangle 862"/>
          <p:cNvSpPr>
            <a:spLocks noChangeArrowheads="1"/>
          </p:cNvSpPr>
          <p:nvPr/>
        </p:nvSpPr>
        <p:spPr bwMode="auto">
          <a:xfrm>
            <a:off x="3082992" y="4745588"/>
            <a:ext cx="1425575" cy="501650"/>
          </a:xfrm>
          <a:prstGeom prst="rect">
            <a:avLst/>
          </a:prstGeom>
          <a:solidFill>
            <a:schemeClr val="bg2"/>
          </a:solidFill>
          <a:ln>
            <a:noFill/>
          </a:ln>
        </p:spPr>
        <p:txBody>
          <a:bodyPr vert="horz" wrap="square" lIns="91440" tIns="45720" rIns="91440" bIns="45720" numCol="1" anchor="t" anchorCtr="0" compatLnSpc="1">
            <a:prstTxWarp prst="textNoShape">
              <a:avLst/>
            </a:prstTxWarp>
          </a:bodyPr>
          <a:lstStyle/>
          <a:p>
            <a:endParaRPr lang="id-ID"/>
          </a:p>
        </p:txBody>
      </p:sp>
      <p:sp>
        <p:nvSpPr>
          <p:cNvPr id="54" name="Rectangle 863"/>
          <p:cNvSpPr>
            <a:spLocks noChangeArrowheads="1"/>
          </p:cNvSpPr>
          <p:nvPr/>
        </p:nvSpPr>
        <p:spPr bwMode="auto">
          <a:xfrm>
            <a:off x="4605405" y="5315501"/>
            <a:ext cx="1427163" cy="1642484"/>
          </a:xfrm>
          <a:prstGeom prst="rect">
            <a:avLst/>
          </a:pr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5" name="Freeform 864"/>
          <p:cNvSpPr>
            <a:spLocks/>
          </p:cNvSpPr>
          <p:nvPr/>
        </p:nvSpPr>
        <p:spPr bwMode="auto">
          <a:xfrm>
            <a:off x="4605405" y="5163100"/>
            <a:ext cx="1608138" cy="152400"/>
          </a:xfrm>
          <a:custGeom>
            <a:avLst/>
            <a:gdLst>
              <a:gd name="T0" fmla="*/ 0 w 1013"/>
              <a:gd name="T1" fmla="*/ 96 h 96"/>
              <a:gd name="T2" fmla="*/ 114 w 1013"/>
              <a:gd name="T3" fmla="*/ 0 h 96"/>
              <a:gd name="T4" fmla="*/ 1013 w 1013"/>
              <a:gd name="T5" fmla="*/ 0 h 96"/>
              <a:gd name="T6" fmla="*/ 899 w 1013"/>
              <a:gd name="T7" fmla="*/ 96 h 96"/>
              <a:gd name="T8" fmla="*/ 0 w 1013"/>
              <a:gd name="T9" fmla="*/ 96 h 96"/>
            </a:gdLst>
            <a:ahLst/>
            <a:cxnLst>
              <a:cxn ang="0">
                <a:pos x="T0" y="T1"/>
              </a:cxn>
              <a:cxn ang="0">
                <a:pos x="T2" y="T3"/>
              </a:cxn>
              <a:cxn ang="0">
                <a:pos x="T4" y="T5"/>
              </a:cxn>
              <a:cxn ang="0">
                <a:pos x="T6" y="T7"/>
              </a:cxn>
              <a:cxn ang="0">
                <a:pos x="T8" y="T9"/>
              </a:cxn>
            </a:cxnLst>
            <a:rect l="0" t="0" r="r" b="b"/>
            <a:pathLst>
              <a:path w="1013" h="96">
                <a:moveTo>
                  <a:pt x="0" y="96"/>
                </a:moveTo>
                <a:lnTo>
                  <a:pt x="114" y="0"/>
                </a:lnTo>
                <a:lnTo>
                  <a:pt x="1013" y="0"/>
                </a:lnTo>
                <a:lnTo>
                  <a:pt x="899" y="96"/>
                </a:lnTo>
                <a:lnTo>
                  <a:pt x="0" y="96"/>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56" name="Freeform 865"/>
          <p:cNvSpPr>
            <a:spLocks/>
          </p:cNvSpPr>
          <p:nvPr/>
        </p:nvSpPr>
        <p:spPr bwMode="auto">
          <a:xfrm>
            <a:off x="6032567" y="5163100"/>
            <a:ext cx="180975" cy="3408363"/>
          </a:xfrm>
          <a:custGeom>
            <a:avLst/>
            <a:gdLst>
              <a:gd name="T0" fmla="*/ 114 w 114"/>
              <a:gd name="T1" fmla="*/ 0 h 2147"/>
              <a:gd name="T2" fmla="*/ 0 w 114"/>
              <a:gd name="T3" fmla="*/ 96 h 2147"/>
              <a:gd name="T4" fmla="*/ 0 w 114"/>
              <a:gd name="T5" fmla="*/ 2147 h 2147"/>
              <a:gd name="T6" fmla="*/ 114 w 114"/>
              <a:gd name="T7" fmla="*/ 2051 h 2147"/>
              <a:gd name="T8" fmla="*/ 114 w 114"/>
              <a:gd name="T9" fmla="*/ 0 h 2147"/>
            </a:gdLst>
            <a:ahLst/>
            <a:cxnLst>
              <a:cxn ang="0">
                <a:pos x="T0" y="T1"/>
              </a:cxn>
              <a:cxn ang="0">
                <a:pos x="T2" y="T3"/>
              </a:cxn>
              <a:cxn ang="0">
                <a:pos x="T4" y="T5"/>
              </a:cxn>
              <a:cxn ang="0">
                <a:pos x="T6" y="T7"/>
              </a:cxn>
              <a:cxn ang="0">
                <a:pos x="T8" y="T9"/>
              </a:cxn>
            </a:cxnLst>
            <a:rect l="0" t="0" r="r" b="b"/>
            <a:pathLst>
              <a:path w="114" h="2147">
                <a:moveTo>
                  <a:pt x="114" y="0"/>
                </a:moveTo>
                <a:lnTo>
                  <a:pt x="0" y="96"/>
                </a:lnTo>
                <a:lnTo>
                  <a:pt x="0" y="2147"/>
                </a:lnTo>
                <a:lnTo>
                  <a:pt x="114" y="2051"/>
                </a:lnTo>
                <a:lnTo>
                  <a:pt x="114" y="0"/>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7" name="Rectangle 866"/>
          <p:cNvSpPr>
            <a:spLocks noChangeArrowheads="1"/>
          </p:cNvSpPr>
          <p:nvPr/>
        </p:nvSpPr>
        <p:spPr bwMode="auto">
          <a:xfrm>
            <a:off x="4605405" y="5315500"/>
            <a:ext cx="1427163" cy="501650"/>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id-ID"/>
          </a:p>
        </p:txBody>
      </p:sp>
      <p:sp>
        <p:nvSpPr>
          <p:cNvPr id="58" name="Rectangle 867"/>
          <p:cNvSpPr>
            <a:spLocks noChangeArrowheads="1"/>
          </p:cNvSpPr>
          <p:nvPr/>
        </p:nvSpPr>
        <p:spPr bwMode="auto">
          <a:xfrm>
            <a:off x="6132580" y="4258225"/>
            <a:ext cx="1425575" cy="269975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9" name="Freeform 868"/>
          <p:cNvSpPr>
            <a:spLocks/>
          </p:cNvSpPr>
          <p:nvPr/>
        </p:nvSpPr>
        <p:spPr bwMode="auto">
          <a:xfrm>
            <a:off x="6132580" y="4105825"/>
            <a:ext cx="1606550" cy="152400"/>
          </a:xfrm>
          <a:custGeom>
            <a:avLst/>
            <a:gdLst>
              <a:gd name="T0" fmla="*/ 0 w 1012"/>
              <a:gd name="T1" fmla="*/ 96 h 96"/>
              <a:gd name="T2" fmla="*/ 111 w 1012"/>
              <a:gd name="T3" fmla="*/ 0 h 96"/>
              <a:gd name="T4" fmla="*/ 1012 w 1012"/>
              <a:gd name="T5" fmla="*/ 0 h 96"/>
              <a:gd name="T6" fmla="*/ 898 w 1012"/>
              <a:gd name="T7" fmla="*/ 96 h 96"/>
              <a:gd name="T8" fmla="*/ 0 w 1012"/>
              <a:gd name="T9" fmla="*/ 96 h 96"/>
            </a:gdLst>
            <a:ahLst/>
            <a:cxnLst>
              <a:cxn ang="0">
                <a:pos x="T0" y="T1"/>
              </a:cxn>
              <a:cxn ang="0">
                <a:pos x="T2" y="T3"/>
              </a:cxn>
              <a:cxn ang="0">
                <a:pos x="T4" y="T5"/>
              </a:cxn>
              <a:cxn ang="0">
                <a:pos x="T6" y="T7"/>
              </a:cxn>
              <a:cxn ang="0">
                <a:pos x="T8" y="T9"/>
              </a:cxn>
            </a:cxnLst>
            <a:rect l="0" t="0" r="r" b="b"/>
            <a:pathLst>
              <a:path w="1012" h="96">
                <a:moveTo>
                  <a:pt x="0" y="96"/>
                </a:moveTo>
                <a:lnTo>
                  <a:pt x="111" y="0"/>
                </a:lnTo>
                <a:lnTo>
                  <a:pt x="1012" y="0"/>
                </a:lnTo>
                <a:lnTo>
                  <a:pt x="898" y="96"/>
                </a:lnTo>
                <a:lnTo>
                  <a:pt x="0" y="96"/>
                </a:lnTo>
                <a:close/>
              </a:path>
            </a:pathLst>
          </a:custGeom>
          <a:solidFill>
            <a:schemeClr val="accent2">
              <a:lumMod val="7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60" name="Freeform 869"/>
          <p:cNvSpPr>
            <a:spLocks/>
          </p:cNvSpPr>
          <p:nvPr/>
        </p:nvSpPr>
        <p:spPr bwMode="auto">
          <a:xfrm>
            <a:off x="7558155" y="4105825"/>
            <a:ext cx="180975" cy="152400"/>
          </a:xfrm>
          <a:custGeom>
            <a:avLst/>
            <a:gdLst>
              <a:gd name="T0" fmla="*/ 0 w 114"/>
              <a:gd name="T1" fmla="*/ 96 h 96"/>
              <a:gd name="T2" fmla="*/ 114 w 114"/>
              <a:gd name="T3" fmla="*/ 0 h 96"/>
              <a:gd name="T4" fmla="*/ 0 w 114"/>
              <a:gd name="T5" fmla="*/ 96 h 96"/>
            </a:gdLst>
            <a:ahLst/>
            <a:cxnLst>
              <a:cxn ang="0">
                <a:pos x="T0" y="T1"/>
              </a:cxn>
              <a:cxn ang="0">
                <a:pos x="T2" y="T3"/>
              </a:cxn>
              <a:cxn ang="0">
                <a:pos x="T4" y="T5"/>
              </a:cxn>
            </a:cxnLst>
            <a:rect l="0" t="0" r="r" b="b"/>
            <a:pathLst>
              <a:path w="114" h="96">
                <a:moveTo>
                  <a:pt x="0" y="96"/>
                </a:moveTo>
                <a:lnTo>
                  <a:pt x="114" y="0"/>
                </a:lnTo>
                <a:lnTo>
                  <a:pt x="0" y="96"/>
                </a:lnTo>
                <a:close/>
              </a:path>
            </a:pathLst>
          </a:custGeom>
          <a:solidFill>
            <a:srgbClr val="66BB6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1" name="Freeform 870"/>
          <p:cNvSpPr>
            <a:spLocks/>
          </p:cNvSpPr>
          <p:nvPr/>
        </p:nvSpPr>
        <p:spPr bwMode="auto">
          <a:xfrm>
            <a:off x="7558155" y="4105825"/>
            <a:ext cx="180975" cy="4465638"/>
          </a:xfrm>
          <a:custGeom>
            <a:avLst/>
            <a:gdLst>
              <a:gd name="T0" fmla="*/ 114 w 114"/>
              <a:gd name="T1" fmla="*/ 0 h 2813"/>
              <a:gd name="T2" fmla="*/ 0 w 114"/>
              <a:gd name="T3" fmla="*/ 96 h 2813"/>
              <a:gd name="T4" fmla="*/ 0 w 114"/>
              <a:gd name="T5" fmla="*/ 2813 h 2813"/>
              <a:gd name="T6" fmla="*/ 112 w 114"/>
              <a:gd name="T7" fmla="*/ 2717 h 2813"/>
              <a:gd name="T8" fmla="*/ 114 w 114"/>
              <a:gd name="T9" fmla="*/ 0 h 2813"/>
            </a:gdLst>
            <a:ahLst/>
            <a:cxnLst>
              <a:cxn ang="0">
                <a:pos x="T0" y="T1"/>
              </a:cxn>
              <a:cxn ang="0">
                <a:pos x="T2" y="T3"/>
              </a:cxn>
              <a:cxn ang="0">
                <a:pos x="T4" y="T5"/>
              </a:cxn>
              <a:cxn ang="0">
                <a:pos x="T6" y="T7"/>
              </a:cxn>
              <a:cxn ang="0">
                <a:pos x="T8" y="T9"/>
              </a:cxn>
            </a:cxnLst>
            <a:rect l="0" t="0" r="r" b="b"/>
            <a:pathLst>
              <a:path w="114" h="2813">
                <a:moveTo>
                  <a:pt x="114" y="0"/>
                </a:moveTo>
                <a:lnTo>
                  <a:pt x="0" y="96"/>
                </a:lnTo>
                <a:lnTo>
                  <a:pt x="0" y="2813"/>
                </a:lnTo>
                <a:lnTo>
                  <a:pt x="112" y="2717"/>
                </a:lnTo>
                <a:lnTo>
                  <a:pt x="114" y="0"/>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2" name="Rectangle 871"/>
          <p:cNvSpPr>
            <a:spLocks noChangeArrowheads="1"/>
          </p:cNvSpPr>
          <p:nvPr/>
        </p:nvSpPr>
        <p:spPr bwMode="auto">
          <a:xfrm>
            <a:off x="6132580" y="4258225"/>
            <a:ext cx="1425575" cy="503238"/>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endParaRPr lang="id-ID"/>
          </a:p>
        </p:txBody>
      </p:sp>
      <p:sp>
        <p:nvSpPr>
          <p:cNvPr id="63" name="Rectangle 872"/>
          <p:cNvSpPr>
            <a:spLocks noChangeArrowheads="1"/>
          </p:cNvSpPr>
          <p:nvPr/>
        </p:nvSpPr>
        <p:spPr bwMode="auto">
          <a:xfrm>
            <a:off x="7654992" y="5107539"/>
            <a:ext cx="1427163" cy="1850446"/>
          </a:xfrm>
          <a:prstGeom prst="rect">
            <a:avLst/>
          </a:pr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4" name="Freeform 873"/>
          <p:cNvSpPr>
            <a:spLocks/>
          </p:cNvSpPr>
          <p:nvPr/>
        </p:nvSpPr>
        <p:spPr bwMode="auto">
          <a:xfrm>
            <a:off x="7654992" y="4953550"/>
            <a:ext cx="1608138" cy="153988"/>
          </a:xfrm>
          <a:custGeom>
            <a:avLst/>
            <a:gdLst>
              <a:gd name="T0" fmla="*/ 0 w 1013"/>
              <a:gd name="T1" fmla="*/ 97 h 97"/>
              <a:gd name="T2" fmla="*/ 114 w 1013"/>
              <a:gd name="T3" fmla="*/ 0 h 97"/>
              <a:gd name="T4" fmla="*/ 1013 w 1013"/>
              <a:gd name="T5" fmla="*/ 0 h 97"/>
              <a:gd name="T6" fmla="*/ 899 w 1013"/>
              <a:gd name="T7" fmla="*/ 97 h 97"/>
              <a:gd name="T8" fmla="*/ 0 w 1013"/>
              <a:gd name="T9" fmla="*/ 97 h 97"/>
            </a:gdLst>
            <a:ahLst/>
            <a:cxnLst>
              <a:cxn ang="0">
                <a:pos x="T0" y="T1"/>
              </a:cxn>
              <a:cxn ang="0">
                <a:pos x="T2" y="T3"/>
              </a:cxn>
              <a:cxn ang="0">
                <a:pos x="T4" y="T5"/>
              </a:cxn>
              <a:cxn ang="0">
                <a:pos x="T6" y="T7"/>
              </a:cxn>
              <a:cxn ang="0">
                <a:pos x="T8" y="T9"/>
              </a:cxn>
            </a:cxnLst>
            <a:rect l="0" t="0" r="r" b="b"/>
            <a:pathLst>
              <a:path w="1013" h="97">
                <a:moveTo>
                  <a:pt x="0" y="97"/>
                </a:moveTo>
                <a:lnTo>
                  <a:pt x="114" y="0"/>
                </a:lnTo>
                <a:lnTo>
                  <a:pt x="1013" y="0"/>
                </a:lnTo>
                <a:lnTo>
                  <a:pt x="899" y="97"/>
                </a:lnTo>
                <a:lnTo>
                  <a:pt x="0" y="97"/>
                </a:lnTo>
                <a:close/>
              </a:path>
            </a:pathLst>
          </a:custGeom>
          <a:solidFill>
            <a:schemeClr val="accent3">
              <a:lumMod val="7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65" name="Freeform 874"/>
          <p:cNvSpPr>
            <a:spLocks/>
          </p:cNvSpPr>
          <p:nvPr/>
        </p:nvSpPr>
        <p:spPr bwMode="auto">
          <a:xfrm>
            <a:off x="9082155" y="4953550"/>
            <a:ext cx="180975" cy="153988"/>
          </a:xfrm>
          <a:custGeom>
            <a:avLst/>
            <a:gdLst>
              <a:gd name="T0" fmla="*/ 0 w 114"/>
              <a:gd name="T1" fmla="*/ 97 h 97"/>
              <a:gd name="T2" fmla="*/ 114 w 114"/>
              <a:gd name="T3" fmla="*/ 0 h 97"/>
              <a:gd name="T4" fmla="*/ 0 w 114"/>
              <a:gd name="T5" fmla="*/ 97 h 97"/>
            </a:gdLst>
            <a:ahLst/>
            <a:cxnLst>
              <a:cxn ang="0">
                <a:pos x="T0" y="T1"/>
              </a:cxn>
              <a:cxn ang="0">
                <a:pos x="T2" y="T3"/>
              </a:cxn>
              <a:cxn ang="0">
                <a:pos x="T4" y="T5"/>
              </a:cxn>
            </a:cxnLst>
            <a:rect l="0" t="0" r="r" b="b"/>
            <a:pathLst>
              <a:path w="114" h="97">
                <a:moveTo>
                  <a:pt x="0" y="97"/>
                </a:moveTo>
                <a:lnTo>
                  <a:pt x="114" y="0"/>
                </a:lnTo>
                <a:lnTo>
                  <a:pt x="0" y="97"/>
                </a:lnTo>
                <a:close/>
              </a:path>
            </a:pathLst>
          </a:custGeom>
          <a:solidFill>
            <a:srgbClr val="66BB6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6" name="Freeform 875"/>
          <p:cNvSpPr>
            <a:spLocks/>
          </p:cNvSpPr>
          <p:nvPr/>
        </p:nvSpPr>
        <p:spPr bwMode="auto">
          <a:xfrm>
            <a:off x="9082155" y="4953550"/>
            <a:ext cx="180975" cy="3617913"/>
          </a:xfrm>
          <a:custGeom>
            <a:avLst/>
            <a:gdLst>
              <a:gd name="T0" fmla="*/ 114 w 114"/>
              <a:gd name="T1" fmla="*/ 0 h 2279"/>
              <a:gd name="T2" fmla="*/ 0 w 114"/>
              <a:gd name="T3" fmla="*/ 97 h 2279"/>
              <a:gd name="T4" fmla="*/ 0 w 114"/>
              <a:gd name="T5" fmla="*/ 2279 h 2279"/>
              <a:gd name="T6" fmla="*/ 114 w 114"/>
              <a:gd name="T7" fmla="*/ 2183 h 2279"/>
              <a:gd name="T8" fmla="*/ 114 w 114"/>
              <a:gd name="T9" fmla="*/ 0 h 2279"/>
            </a:gdLst>
            <a:ahLst/>
            <a:cxnLst>
              <a:cxn ang="0">
                <a:pos x="T0" y="T1"/>
              </a:cxn>
              <a:cxn ang="0">
                <a:pos x="T2" y="T3"/>
              </a:cxn>
              <a:cxn ang="0">
                <a:pos x="T4" y="T5"/>
              </a:cxn>
              <a:cxn ang="0">
                <a:pos x="T6" y="T7"/>
              </a:cxn>
              <a:cxn ang="0">
                <a:pos x="T8" y="T9"/>
              </a:cxn>
            </a:cxnLst>
            <a:rect l="0" t="0" r="r" b="b"/>
            <a:pathLst>
              <a:path w="114" h="2279">
                <a:moveTo>
                  <a:pt x="114" y="0"/>
                </a:moveTo>
                <a:lnTo>
                  <a:pt x="0" y="97"/>
                </a:lnTo>
                <a:lnTo>
                  <a:pt x="0" y="2279"/>
                </a:lnTo>
                <a:lnTo>
                  <a:pt x="114" y="2183"/>
                </a:lnTo>
                <a:lnTo>
                  <a:pt x="114" y="0"/>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7" name="Rectangle 876"/>
          <p:cNvSpPr>
            <a:spLocks noChangeArrowheads="1"/>
          </p:cNvSpPr>
          <p:nvPr/>
        </p:nvSpPr>
        <p:spPr bwMode="auto">
          <a:xfrm>
            <a:off x="7654992" y="5107538"/>
            <a:ext cx="1427163" cy="501650"/>
          </a:xfrm>
          <a:prstGeom prst="rect">
            <a:avLst/>
          </a:prstGeom>
          <a:solidFill>
            <a:schemeClr val="accent3"/>
          </a:solidFill>
          <a:ln>
            <a:noFill/>
          </a:ln>
        </p:spPr>
        <p:txBody>
          <a:bodyPr vert="horz" wrap="square" lIns="91440" tIns="45720" rIns="91440" bIns="45720" numCol="1" anchor="t" anchorCtr="0" compatLnSpc="1">
            <a:prstTxWarp prst="textNoShape">
              <a:avLst/>
            </a:prstTxWarp>
          </a:bodyPr>
          <a:lstStyle/>
          <a:p>
            <a:endParaRPr lang="id-ID"/>
          </a:p>
        </p:txBody>
      </p:sp>
      <p:sp>
        <p:nvSpPr>
          <p:cNvPr id="68" name="Rectangle 877"/>
          <p:cNvSpPr>
            <a:spLocks noChangeArrowheads="1"/>
          </p:cNvSpPr>
          <p:nvPr/>
        </p:nvSpPr>
        <p:spPr bwMode="auto">
          <a:xfrm>
            <a:off x="9178992" y="4745589"/>
            <a:ext cx="1428750" cy="2212396"/>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9" name="Freeform 878"/>
          <p:cNvSpPr>
            <a:spLocks/>
          </p:cNvSpPr>
          <p:nvPr/>
        </p:nvSpPr>
        <p:spPr bwMode="auto">
          <a:xfrm>
            <a:off x="9178992" y="4591600"/>
            <a:ext cx="1606550" cy="153988"/>
          </a:xfrm>
          <a:custGeom>
            <a:avLst/>
            <a:gdLst>
              <a:gd name="T0" fmla="*/ 0 w 1012"/>
              <a:gd name="T1" fmla="*/ 97 h 97"/>
              <a:gd name="T2" fmla="*/ 113 w 1012"/>
              <a:gd name="T3" fmla="*/ 0 h 97"/>
              <a:gd name="T4" fmla="*/ 1012 w 1012"/>
              <a:gd name="T5" fmla="*/ 0 h 97"/>
              <a:gd name="T6" fmla="*/ 900 w 1012"/>
              <a:gd name="T7" fmla="*/ 97 h 97"/>
              <a:gd name="T8" fmla="*/ 0 w 1012"/>
              <a:gd name="T9" fmla="*/ 97 h 97"/>
            </a:gdLst>
            <a:ahLst/>
            <a:cxnLst>
              <a:cxn ang="0">
                <a:pos x="T0" y="T1"/>
              </a:cxn>
              <a:cxn ang="0">
                <a:pos x="T2" y="T3"/>
              </a:cxn>
              <a:cxn ang="0">
                <a:pos x="T4" y="T5"/>
              </a:cxn>
              <a:cxn ang="0">
                <a:pos x="T6" y="T7"/>
              </a:cxn>
              <a:cxn ang="0">
                <a:pos x="T8" y="T9"/>
              </a:cxn>
            </a:cxnLst>
            <a:rect l="0" t="0" r="r" b="b"/>
            <a:pathLst>
              <a:path w="1012" h="97">
                <a:moveTo>
                  <a:pt x="0" y="97"/>
                </a:moveTo>
                <a:lnTo>
                  <a:pt x="113" y="0"/>
                </a:lnTo>
                <a:lnTo>
                  <a:pt x="1012" y="0"/>
                </a:lnTo>
                <a:lnTo>
                  <a:pt x="900" y="97"/>
                </a:lnTo>
                <a:lnTo>
                  <a:pt x="0" y="97"/>
                </a:lnTo>
                <a:close/>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70" name="Freeform 879"/>
          <p:cNvSpPr>
            <a:spLocks/>
          </p:cNvSpPr>
          <p:nvPr/>
        </p:nvSpPr>
        <p:spPr bwMode="auto">
          <a:xfrm>
            <a:off x="10607742" y="4591600"/>
            <a:ext cx="177800" cy="153988"/>
          </a:xfrm>
          <a:custGeom>
            <a:avLst/>
            <a:gdLst>
              <a:gd name="T0" fmla="*/ 0 w 112"/>
              <a:gd name="T1" fmla="*/ 97 h 97"/>
              <a:gd name="T2" fmla="*/ 112 w 112"/>
              <a:gd name="T3" fmla="*/ 0 h 97"/>
              <a:gd name="T4" fmla="*/ 0 w 112"/>
              <a:gd name="T5" fmla="*/ 97 h 97"/>
            </a:gdLst>
            <a:ahLst/>
            <a:cxnLst>
              <a:cxn ang="0">
                <a:pos x="T0" y="T1"/>
              </a:cxn>
              <a:cxn ang="0">
                <a:pos x="T2" y="T3"/>
              </a:cxn>
              <a:cxn ang="0">
                <a:pos x="T4" y="T5"/>
              </a:cxn>
            </a:cxnLst>
            <a:rect l="0" t="0" r="r" b="b"/>
            <a:pathLst>
              <a:path w="112" h="97">
                <a:moveTo>
                  <a:pt x="0" y="97"/>
                </a:moveTo>
                <a:lnTo>
                  <a:pt x="112" y="0"/>
                </a:lnTo>
                <a:lnTo>
                  <a:pt x="0" y="97"/>
                </a:lnTo>
                <a:close/>
              </a:path>
            </a:pathLst>
          </a:custGeom>
          <a:solidFill>
            <a:srgbClr val="66BB6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1" name="Freeform 880"/>
          <p:cNvSpPr>
            <a:spLocks/>
          </p:cNvSpPr>
          <p:nvPr/>
        </p:nvSpPr>
        <p:spPr bwMode="auto">
          <a:xfrm>
            <a:off x="10607742" y="4591600"/>
            <a:ext cx="177800" cy="3979863"/>
          </a:xfrm>
          <a:custGeom>
            <a:avLst/>
            <a:gdLst>
              <a:gd name="T0" fmla="*/ 112 w 112"/>
              <a:gd name="T1" fmla="*/ 0 h 2507"/>
              <a:gd name="T2" fmla="*/ 0 w 112"/>
              <a:gd name="T3" fmla="*/ 97 h 2507"/>
              <a:gd name="T4" fmla="*/ 0 w 112"/>
              <a:gd name="T5" fmla="*/ 2507 h 2507"/>
              <a:gd name="T6" fmla="*/ 112 w 112"/>
              <a:gd name="T7" fmla="*/ 2411 h 2507"/>
              <a:gd name="T8" fmla="*/ 112 w 112"/>
              <a:gd name="T9" fmla="*/ 0 h 2507"/>
            </a:gdLst>
            <a:ahLst/>
            <a:cxnLst>
              <a:cxn ang="0">
                <a:pos x="T0" y="T1"/>
              </a:cxn>
              <a:cxn ang="0">
                <a:pos x="T2" y="T3"/>
              </a:cxn>
              <a:cxn ang="0">
                <a:pos x="T4" y="T5"/>
              </a:cxn>
              <a:cxn ang="0">
                <a:pos x="T6" y="T7"/>
              </a:cxn>
              <a:cxn ang="0">
                <a:pos x="T8" y="T9"/>
              </a:cxn>
            </a:cxnLst>
            <a:rect l="0" t="0" r="r" b="b"/>
            <a:pathLst>
              <a:path w="112" h="2507">
                <a:moveTo>
                  <a:pt x="112" y="0"/>
                </a:moveTo>
                <a:lnTo>
                  <a:pt x="0" y="97"/>
                </a:lnTo>
                <a:lnTo>
                  <a:pt x="0" y="2507"/>
                </a:lnTo>
                <a:lnTo>
                  <a:pt x="112" y="2411"/>
                </a:lnTo>
                <a:lnTo>
                  <a:pt x="112" y="0"/>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2" name="Rectangle 881"/>
          <p:cNvSpPr>
            <a:spLocks noChangeArrowheads="1"/>
          </p:cNvSpPr>
          <p:nvPr/>
        </p:nvSpPr>
        <p:spPr bwMode="auto">
          <a:xfrm>
            <a:off x="9178992" y="4745588"/>
            <a:ext cx="1428750" cy="501650"/>
          </a:xfrm>
          <a:prstGeom prst="rect">
            <a:avLst/>
          </a:prstGeom>
          <a:solidFill>
            <a:schemeClr val="accent5"/>
          </a:solidFill>
          <a:ln>
            <a:noFill/>
          </a:ln>
        </p:spPr>
        <p:txBody>
          <a:bodyPr vert="horz" wrap="square" lIns="91440" tIns="45720" rIns="91440" bIns="45720" numCol="1" anchor="t" anchorCtr="0" compatLnSpc="1">
            <a:prstTxWarp prst="textNoShape">
              <a:avLst/>
            </a:prstTxWarp>
          </a:bodyPr>
          <a:lstStyle/>
          <a:p>
            <a:endParaRPr lang="id-ID"/>
          </a:p>
        </p:txBody>
      </p:sp>
      <p:sp>
        <p:nvSpPr>
          <p:cNvPr id="126" name="TextBox 125"/>
          <p:cNvSpPr txBox="1"/>
          <p:nvPr/>
        </p:nvSpPr>
        <p:spPr>
          <a:xfrm>
            <a:off x="1820952" y="5396177"/>
            <a:ext cx="938077" cy="369332"/>
          </a:xfrm>
          <a:prstGeom prst="rect">
            <a:avLst/>
          </a:prstGeom>
          <a:noFill/>
        </p:spPr>
        <p:txBody>
          <a:bodyPr wrap="none" rtlCol="0">
            <a:spAutoFit/>
          </a:bodyPr>
          <a:lstStyle/>
          <a:p>
            <a:pPr algn="ctr"/>
            <a:r>
              <a:rPr lang="id-ID" b="1" dirty="0">
                <a:solidFill>
                  <a:schemeClr val="bg1"/>
                </a:solidFill>
              </a:rPr>
              <a:t>TARGET</a:t>
            </a:r>
          </a:p>
        </p:txBody>
      </p:sp>
      <p:sp>
        <p:nvSpPr>
          <p:cNvPr id="127" name="TextBox 126"/>
          <p:cNvSpPr txBox="1"/>
          <p:nvPr/>
        </p:nvSpPr>
        <p:spPr>
          <a:xfrm>
            <a:off x="3278576" y="4822274"/>
            <a:ext cx="1115370" cy="369332"/>
          </a:xfrm>
          <a:prstGeom prst="rect">
            <a:avLst/>
          </a:prstGeom>
          <a:noFill/>
        </p:spPr>
        <p:txBody>
          <a:bodyPr wrap="none" rtlCol="0">
            <a:spAutoFit/>
          </a:bodyPr>
          <a:lstStyle/>
          <a:p>
            <a:pPr algn="ctr"/>
            <a:r>
              <a:rPr lang="id-ID" b="1" dirty="0">
                <a:solidFill>
                  <a:schemeClr val="bg1"/>
                </a:solidFill>
              </a:rPr>
              <a:t>BUSINESS</a:t>
            </a:r>
          </a:p>
        </p:txBody>
      </p:sp>
      <p:sp>
        <p:nvSpPr>
          <p:cNvPr id="128" name="TextBox 127"/>
          <p:cNvSpPr txBox="1"/>
          <p:nvPr/>
        </p:nvSpPr>
        <p:spPr>
          <a:xfrm>
            <a:off x="6379566" y="4351526"/>
            <a:ext cx="968856" cy="369332"/>
          </a:xfrm>
          <a:prstGeom prst="rect">
            <a:avLst/>
          </a:prstGeom>
          <a:noFill/>
        </p:spPr>
        <p:txBody>
          <a:bodyPr wrap="none" rtlCol="0">
            <a:spAutoFit/>
          </a:bodyPr>
          <a:lstStyle/>
          <a:p>
            <a:pPr algn="ctr"/>
            <a:r>
              <a:rPr lang="id-ID" b="1">
                <a:solidFill>
                  <a:schemeClr val="bg1"/>
                </a:solidFill>
              </a:rPr>
              <a:t>HONEST</a:t>
            </a:r>
            <a:endParaRPr lang="id-ID" b="1" dirty="0">
              <a:solidFill>
                <a:schemeClr val="bg1"/>
              </a:solidFill>
            </a:endParaRPr>
          </a:p>
        </p:txBody>
      </p:sp>
      <p:sp>
        <p:nvSpPr>
          <p:cNvPr id="129" name="TextBox 128"/>
          <p:cNvSpPr txBox="1"/>
          <p:nvPr/>
        </p:nvSpPr>
        <p:spPr>
          <a:xfrm>
            <a:off x="4958732" y="5396177"/>
            <a:ext cx="640303" cy="369332"/>
          </a:xfrm>
          <a:prstGeom prst="rect">
            <a:avLst/>
          </a:prstGeom>
          <a:noFill/>
        </p:spPr>
        <p:txBody>
          <a:bodyPr wrap="none" rtlCol="0">
            <a:spAutoFit/>
          </a:bodyPr>
          <a:lstStyle/>
          <a:p>
            <a:pPr algn="ctr"/>
            <a:r>
              <a:rPr lang="id-ID" b="1" dirty="0">
                <a:solidFill>
                  <a:schemeClr val="bg1"/>
                </a:solidFill>
              </a:rPr>
              <a:t>IDEA</a:t>
            </a:r>
          </a:p>
        </p:txBody>
      </p:sp>
      <p:sp>
        <p:nvSpPr>
          <p:cNvPr id="130" name="TextBox 129"/>
          <p:cNvSpPr txBox="1"/>
          <p:nvPr/>
        </p:nvSpPr>
        <p:spPr>
          <a:xfrm>
            <a:off x="7907918" y="5193973"/>
            <a:ext cx="910186" cy="369332"/>
          </a:xfrm>
          <a:prstGeom prst="rect">
            <a:avLst/>
          </a:prstGeom>
          <a:noFill/>
        </p:spPr>
        <p:txBody>
          <a:bodyPr wrap="none" rtlCol="0">
            <a:spAutoFit/>
          </a:bodyPr>
          <a:lstStyle/>
          <a:p>
            <a:pPr algn="ctr"/>
            <a:r>
              <a:rPr lang="id-ID" b="1" dirty="0">
                <a:solidFill>
                  <a:schemeClr val="bg1"/>
                </a:solidFill>
              </a:rPr>
              <a:t>DESIGN</a:t>
            </a:r>
          </a:p>
        </p:txBody>
      </p:sp>
      <p:sp>
        <p:nvSpPr>
          <p:cNvPr id="131" name="TextBox 130"/>
          <p:cNvSpPr txBox="1"/>
          <p:nvPr/>
        </p:nvSpPr>
        <p:spPr>
          <a:xfrm>
            <a:off x="6572944" y="5389646"/>
            <a:ext cx="842218" cy="369332"/>
          </a:xfrm>
          <a:prstGeom prst="rect">
            <a:avLst/>
          </a:prstGeom>
          <a:noFill/>
        </p:spPr>
        <p:txBody>
          <a:bodyPr wrap="none" rtlCol="0">
            <a:spAutoFit/>
          </a:bodyPr>
          <a:lstStyle/>
          <a:p>
            <a:pPr algn="ctr"/>
            <a:r>
              <a:rPr lang="id-ID" b="1">
                <a:solidFill>
                  <a:schemeClr val="bg1"/>
                </a:solidFill>
              </a:rPr>
              <a:t>STYLES</a:t>
            </a:r>
            <a:endParaRPr lang="id-ID" b="1" dirty="0">
              <a:solidFill>
                <a:schemeClr val="bg1"/>
              </a:solidFill>
            </a:endParaRPr>
          </a:p>
        </p:txBody>
      </p:sp>
      <p:sp>
        <p:nvSpPr>
          <p:cNvPr id="132" name="TextBox 131"/>
          <p:cNvSpPr txBox="1"/>
          <p:nvPr/>
        </p:nvSpPr>
        <p:spPr>
          <a:xfrm>
            <a:off x="9366595" y="4781980"/>
            <a:ext cx="1076320" cy="369332"/>
          </a:xfrm>
          <a:prstGeom prst="rect">
            <a:avLst/>
          </a:prstGeom>
          <a:noFill/>
        </p:spPr>
        <p:txBody>
          <a:bodyPr wrap="none" rtlCol="0">
            <a:spAutoFit/>
          </a:bodyPr>
          <a:lstStyle/>
          <a:p>
            <a:pPr algn="ctr"/>
            <a:r>
              <a:rPr lang="id-ID" b="1">
                <a:solidFill>
                  <a:schemeClr val="bg1"/>
                </a:solidFill>
              </a:rPr>
              <a:t>EARNING</a:t>
            </a:r>
            <a:endParaRPr lang="id-ID" b="1" dirty="0">
              <a:solidFill>
                <a:schemeClr val="bg1"/>
              </a:solidFill>
            </a:endParaRPr>
          </a:p>
        </p:txBody>
      </p:sp>
      <p:grpSp>
        <p:nvGrpSpPr>
          <p:cNvPr id="135" name="Group 134"/>
          <p:cNvGrpSpPr/>
          <p:nvPr/>
        </p:nvGrpSpPr>
        <p:grpSpPr>
          <a:xfrm>
            <a:off x="1683165" y="6014892"/>
            <a:ext cx="1512723" cy="466155"/>
            <a:chOff x="1666703" y="3507884"/>
            <a:chExt cx="1512723" cy="466155"/>
          </a:xfrm>
        </p:grpSpPr>
        <p:sp>
          <p:nvSpPr>
            <p:cNvPr id="133" name="TextBox 132"/>
            <p:cNvSpPr txBox="1"/>
            <p:nvPr/>
          </p:nvSpPr>
          <p:spPr>
            <a:xfrm>
              <a:off x="1666703" y="3507884"/>
              <a:ext cx="653384" cy="307777"/>
            </a:xfrm>
            <a:prstGeom prst="rect">
              <a:avLst/>
            </a:prstGeom>
            <a:noFill/>
          </p:spPr>
          <p:txBody>
            <a:bodyPr wrap="none" rtlCol="0">
              <a:spAutoFit/>
            </a:bodyPr>
            <a:lstStyle/>
            <a:p>
              <a:pPr algn="r"/>
              <a:r>
                <a:rPr lang="id-ID" sz="1400" b="1">
                  <a:solidFill>
                    <a:schemeClr val="bg1">
                      <a:lumMod val="50000"/>
                    </a:schemeClr>
                  </a:solidFill>
                  <a:latin typeface="Lato Light" panose="020F0402020204030203" pitchFamily="34" charset="0"/>
                  <a:cs typeface="Lato Light" panose="020F0402020204030203" pitchFamily="34" charset="0"/>
                </a:rPr>
                <a:t>Lorem</a:t>
              </a:r>
              <a:endParaRPr lang="id-ID" sz="1400" b="1" dirty="0">
                <a:solidFill>
                  <a:schemeClr val="bg1">
                    <a:lumMod val="50000"/>
                  </a:schemeClr>
                </a:solidFill>
                <a:latin typeface="Lato Light" panose="020F0402020204030203" pitchFamily="34" charset="0"/>
                <a:cs typeface="Lato Light" panose="020F0402020204030203" pitchFamily="34" charset="0"/>
              </a:endParaRPr>
            </a:p>
          </p:txBody>
        </p:sp>
        <p:sp>
          <p:nvSpPr>
            <p:cNvPr id="134" name="TextBox 133"/>
            <p:cNvSpPr txBox="1"/>
            <p:nvPr/>
          </p:nvSpPr>
          <p:spPr>
            <a:xfrm>
              <a:off x="1682816" y="3673957"/>
              <a:ext cx="1496610" cy="300082"/>
            </a:xfrm>
            <a:prstGeom prst="rect">
              <a:avLst/>
            </a:prstGeom>
            <a:noFill/>
          </p:spPr>
          <p:txBody>
            <a:bodyPr wrap="square" rtlCol="0">
              <a:spAutoFit/>
            </a:bodyPr>
            <a:lstStyle/>
            <a:p>
              <a:pPr>
                <a:lnSpc>
                  <a:spcPct val="150000"/>
                </a:lnSpc>
              </a:pPr>
              <a:r>
                <a:rPr lang="id-ID" sz="900" dirty="0">
                  <a:solidFill>
                    <a:schemeClr val="bg1">
                      <a:lumMod val="65000"/>
                    </a:schemeClr>
                  </a:solidFill>
                </a:rPr>
                <a:t>Suitable for </a:t>
              </a:r>
              <a:r>
                <a:rPr lang="id-ID" sz="900">
                  <a:solidFill>
                    <a:schemeClr val="bg1">
                      <a:lumMod val="65000"/>
                    </a:schemeClr>
                  </a:solidFill>
                </a:rPr>
                <a:t>all category</a:t>
              </a:r>
              <a:endParaRPr lang="en-US" sz="900" b="1" dirty="0">
                <a:solidFill>
                  <a:schemeClr val="bg1">
                    <a:lumMod val="65000"/>
                  </a:schemeClr>
                </a:solidFill>
              </a:endParaRPr>
            </a:p>
          </p:txBody>
        </p:sp>
      </p:grpSp>
      <p:grpSp>
        <p:nvGrpSpPr>
          <p:cNvPr id="136" name="Group 135"/>
          <p:cNvGrpSpPr/>
          <p:nvPr/>
        </p:nvGrpSpPr>
        <p:grpSpPr>
          <a:xfrm>
            <a:off x="3108967" y="5413311"/>
            <a:ext cx="1512723" cy="466155"/>
            <a:chOff x="1666703" y="3507884"/>
            <a:chExt cx="1512723" cy="466155"/>
          </a:xfrm>
        </p:grpSpPr>
        <p:sp>
          <p:nvSpPr>
            <p:cNvPr id="137" name="TextBox 136"/>
            <p:cNvSpPr txBox="1"/>
            <p:nvPr/>
          </p:nvSpPr>
          <p:spPr>
            <a:xfrm>
              <a:off x="1666703" y="3507884"/>
              <a:ext cx="653384" cy="307777"/>
            </a:xfrm>
            <a:prstGeom prst="rect">
              <a:avLst/>
            </a:prstGeom>
            <a:noFill/>
          </p:spPr>
          <p:txBody>
            <a:bodyPr wrap="none" rtlCol="0">
              <a:spAutoFit/>
            </a:bodyPr>
            <a:lstStyle/>
            <a:p>
              <a:pPr algn="r"/>
              <a:r>
                <a:rPr lang="id-ID" sz="1400" b="1">
                  <a:solidFill>
                    <a:schemeClr val="bg1">
                      <a:lumMod val="50000"/>
                    </a:schemeClr>
                  </a:solidFill>
                  <a:latin typeface="Lato Light" panose="020F0402020204030203" pitchFamily="34" charset="0"/>
                  <a:cs typeface="Lato Light" panose="020F0402020204030203" pitchFamily="34" charset="0"/>
                </a:rPr>
                <a:t>Lorem</a:t>
              </a:r>
              <a:endParaRPr lang="id-ID" sz="1400" b="1" dirty="0">
                <a:solidFill>
                  <a:schemeClr val="bg1">
                    <a:lumMod val="50000"/>
                  </a:schemeClr>
                </a:solidFill>
                <a:latin typeface="Lato Light" panose="020F0402020204030203" pitchFamily="34" charset="0"/>
                <a:cs typeface="Lato Light" panose="020F0402020204030203" pitchFamily="34" charset="0"/>
              </a:endParaRPr>
            </a:p>
          </p:txBody>
        </p:sp>
        <p:sp>
          <p:nvSpPr>
            <p:cNvPr id="138" name="TextBox 137"/>
            <p:cNvSpPr txBox="1"/>
            <p:nvPr/>
          </p:nvSpPr>
          <p:spPr>
            <a:xfrm>
              <a:off x="1682816" y="3673957"/>
              <a:ext cx="1496610" cy="300082"/>
            </a:xfrm>
            <a:prstGeom prst="rect">
              <a:avLst/>
            </a:prstGeom>
            <a:noFill/>
          </p:spPr>
          <p:txBody>
            <a:bodyPr wrap="square" rtlCol="0">
              <a:spAutoFit/>
            </a:bodyPr>
            <a:lstStyle/>
            <a:p>
              <a:pPr>
                <a:lnSpc>
                  <a:spcPct val="150000"/>
                </a:lnSpc>
              </a:pPr>
              <a:r>
                <a:rPr lang="id-ID" sz="900" dirty="0">
                  <a:solidFill>
                    <a:schemeClr val="bg1">
                      <a:lumMod val="65000"/>
                    </a:schemeClr>
                  </a:solidFill>
                </a:rPr>
                <a:t>Suitable for </a:t>
              </a:r>
              <a:r>
                <a:rPr lang="id-ID" sz="900">
                  <a:solidFill>
                    <a:schemeClr val="bg1">
                      <a:lumMod val="65000"/>
                    </a:schemeClr>
                  </a:solidFill>
                </a:rPr>
                <a:t>all category</a:t>
              </a:r>
              <a:endParaRPr lang="en-US" sz="900" b="1" dirty="0">
                <a:solidFill>
                  <a:schemeClr val="bg1">
                    <a:lumMod val="65000"/>
                  </a:schemeClr>
                </a:solidFill>
              </a:endParaRPr>
            </a:p>
          </p:txBody>
        </p:sp>
      </p:grpSp>
      <p:grpSp>
        <p:nvGrpSpPr>
          <p:cNvPr id="139" name="Group 138"/>
          <p:cNvGrpSpPr/>
          <p:nvPr/>
        </p:nvGrpSpPr>
        <p:grpSpPr>
          <a:xfrm>
            <a:off x="4673394" y="5994033"/>
            <a:ext cx="1512723" cy="466155"/>
            <a:chOff x="1666703" y="3507884"/>
            <a:chExt cx="1512723" cy="466155"/>
          </a:xfrm>
        </p:grpSpPr>
        <p:sp>
          <p:nvSpPr>
            <p:cNvPr id="140" name="TextBox 139"/>
            <p:cNvSpPr txBox="1"/>
            <p:nvPr/>
          </p:nvSpPr>
          <p:spPr>
            <a:xfrm>
              <a:off x="1666703" y="3507884"/>
              <a:ext cx="653384" cy="307777"/>
            </a:xfrm>
            <a:prstGeom prst="rect">
              <a:avLst/>
            </a:prstGeom>
            <a:noFill/>
          </p:spPr>
          <p:txBody>
            <a:bodyPr wrap="none" rtlCol="0">
              <a:spAutoFit/>
            </a:bodyPr>
            <a:lstStyle/>
            <a:p>
              <a:pPr algn="r"/>
              <a:r>
                <a:rPr lang="id-ID" sz="1400" b="1">
                  <a:solidFill>
                    <a:schemeClr val="bg1">
                      <a:lumMod val="50000"/>
                    </a:schemeClr>
                  </a:solidFill>
                  <a:latin typeface="Lato Light" panose="020F0402020204030203" pitchFamily="34" charset="0"/>
                  <a:cs typeface="Lato Light" panose="020F0402020204030203" pitchFamily="34" charset="0"/>
                </a:rPr>
                <a:t>Lorem</a:t>
              </a:r>
              <a:endParaRPr lang="id-ID" sz="1400" b="1" dirty="0">
                <a:solidFill>
                  <a:schemeClr val="bg1">
                    <a:lumMod val="50000"/>
                  </a:schemeClr>
                </a:solidFill>
                <a:latin typeface="Lato Light" panose="020F0402020204030203" pitchFamily="34" charset="0"/>
                <a:cs typeface="Lato Light" panose="020F0402020204030203" pitchFamily="34" charset="0"/>
              </a:endParaRPr>
            </a:p>
          </p:txBody>
        </p:sp>
        <p:sp>
          <p:nvSpPr>
            <p:cNvPr id="141" name="TextBox 140"/>
            <p:cNvSpPr txBox="1"/>
            <p:nvPr/>
          </p:nvSpPr>
          <p:spPr>
            <a:xfrm>
              <a:off x="1682816" y="3673957"/>
              <a:ext cx="1496610" cy="300082"/>
            </a:xfrm>
            <a:prstGeom prst="rect">
              <a:avLst/>
            </a:prstGeom>
            <a:noFill/>
          </p:spPr>
          <p:txBody>
            <a:bodyPr wrap="square" rtlCol="0">
              <a:spAutoFit/>
            </a:bodyPr>
            <a:lstStyle/>
            <a:p>
              <a:pPr>
                <a:lnSpc>
                  <a:spcPct val="150000"/>
                </a:lnSpc>
              </a:pPr>
              <a:r>
                <a:rPr lang="id-ID" sz="900" dirty="0">
                  <a:solidFill>
                    <a:schemeClr val="bg1">
                      <a:lumMod val="65000"/>
                    </a:schemeClr>
                  </a:solidFill>
                </a:rPr>
                <a:t>Suitable for </a:t>
              </a:r>
              <a:r>
                <a:rPr lang="id-ID" sz="900">
                  <a:solidFill>
                    <a:schemeClr val="bg1">
                      <a:lumMod val="65000"/>
                    </a:schemeClr>
                  </a:solidFill>
                </a:rPr>
                <a:t>all category</a:t>
              </a:r>
              <a:endParaRPr lang="en-US" sz="900" b="1" dirty="0">
                <a:solidFill>
                  <a:schemeClr val="bg1">
                    <a:lumMod val="65000"/>
                  </a:schemeClr>
                </a:solidFill>
              </a:endParaRPr>
            </a:p>
          </p:txBody>
        </p:sp>
      </p:grpSp>
      <p:grpSp>
        <p:nvGrpSpPr>
          <p:cNvPr id="142" name="Group 141"/>
          <p:cNvGrpSpPr/>
          <p:nvPr/>
        </p:nvGrpSpPr>
        <p:grpSpPr>
          <a:xfrm>
            <a:off x="6224532" y="4936088"/>
            <a:ext cx="1512723" cy="466155"/>
            <a:chOff x="1666703" y="3507884"/>
            <a:chExt cx="1512723" cy="466155"/>
          </a:xfrm>
        </p:grpSpPr>
        <p:sp>
          <p:nvSpPr>
            <p:cNvPr id="143" name="TextBox 142"/>
            <p:cNvSpPr txBox="1"/>
            <p:nvPr/>
          </p:nvSpPr>
          <p:spPr>
            <a:xfrm>
              <a:off x="1666703" y="3507884"/>
              <a:ext cx="653384" cy="307777"/>
            </a:xfrm>
            <a:prstGeom prst="rect">
              <a:avLst/>
            </a:prstGeom>
            <a:noFill/>
          </p:spPr>
          <p:txBody>
            <a:bodyPr wrap="none" rtlCol="0">
              <a:spAutoFit/>
            </a:bodyPr>
            <a:lstStyle/>
            <a:p>
              <a:pPr algn="r"/>
              <a:r>
                <a:rPr lang="id-ID" sz="1400" b="1">
                  <a:solidFill>
                    <a:schemeClr val="bg1">
                      <a:lumMod val="50000"/>
                    </a:schemeClr>
                  </a:solidFill>
                  <a:latin typeface="Lato Light" panose="020F0402020204030203" pitchFamily="34" charset="0"/>
                  <a:cs typeface="Lato Light" panose="020F0402020204030203" pitchFamily="34" charset="0"/>
                </a:rPr>
                <a:t>Lorem</a:t>
              </a:r>
              <a:endParaRPr lang="id-ID" sz="1400" b="1" dirty="0">
                <a:solidFill>
                  <a:schemeClr val="bg1">
                    <a:lumMod val="50000"/>
                  </a:schemeClr>
                </a:solidFill>
                <a:latin typeface="Lato Light" panose="020F0402020204030203" pitchFamily="34" charset="0"/>
                <a:cs typeface="Lato Light" panose="020F0402020204030203" pitchFamily="34" charset="0"/>
              </a:endParaRPr>
            </a:p>
          </p:txBody>
        </p:sp>
        <p:sp>
          <p:nvSpPr>
            <p:cNvPr id="144" name="TextBox 143"/>
            <p:cNvSpPr txBox="1"/>
            <p:nvPr/>
          </p:nvSpPr>
          <p:spPr>
            <a:xfrm>
              <a:off x="1682816" y="3673957"/>
              <a:ext cx="1496610" cy="300082"/>
            </a:xfrm>
            <a:prstGeom prst="rect">
              <a:avLst/>
            </a:prstGeom>
            <a:noFill/>
          </p:spPr>
          <p:txBody>
            <a:bodyPr wrap="square" rtlCol="0">
              <a:spAutoFit/>
            </a:bodyPr>
            <a:lstStyle/>
            <a:p>
              <a:pPr>
                <a:lnSpc>
                  <a:spcPct val="150000"/>
                </a:lnSpc>
              </a:pPr>
              <a:r>
                <a:rPr lang="id-ID" sz="900" dirty="0">
                  <a:solidFill>
                    <a:schemeClr val="bg1">
                      <a:lumMod val="65000"/>
                    </a:schemeClr>
                  </a:solidFill>
                </a:rPr>
                <a:t>Suitable for </a:t>
              </a:r>
              <a:r>
                <a:rPr lang="id-ID" sz="900">
                  <a:solidFill>
                    <a:schemeClr val="bg1">
                      <a:lumMod val="65000"/>
                    </a:schemeClr>
                  </a:solidFill>
                </a:rPr>
                <a:t>all category</a:t>
              </a:r>
              <a:endParaRPr lang="en-US" sz="900" b="1" dirty="0">
                <a:solidFill>
                  <a:schemeClr val="bg1">
                    <a:lumMod val="65000"/>
                  </a:schemeClr>
                </a:solidFill>
              </a:endParaRPr>
            </a:p>
          </p:txBody>
        </p:sp>
      </p:grpSp>
      <p:grpSp>
        <p:nvGrpSpPr>
          <p:cNvPr id="145" name="Group 144"/>
          <p:cNvGrpSpPr/>
          <p:nvPr/>
        </p:nvGrpSpPr>
        <p:grpSpPr>
          <a:xfrm>
            <a:off x="7654992" y="5815336"/>
            <a:ext cx="1512723" cy="466155"/>
            <a:chOff x="1666703" y="3507884"/>
            <a:chExt cx="1512723" cy="466155"/>
          </a:xfrm>
        </p:grpSpPr>
        <p:sp>
          <p:nvSpPr>
            <p:cNvPr id="146" name="TextBox 145"/>
            <p:cNvSpPr txBox="1"/>
            <p:nvPr/>
          </p:nvSpPr>
          <p:spPr>
            <a:xfrm>
              <a:off x="1666703" y="3507884"/>
              <a:ext cx="653384" cy="307777"/>
            </a:xfrm>
            <a:prstGeom prst="rect">
              <a:avLst/>
            </a:prstGeom>
            <a:noFill/>
          </p:spPr>
          <p:txBody>
            <a:bodyPr wrap="none" rtlCol="0">
              <a:spAutoFit/>
            </a:bodyPr>
            <a:lstStyle/>
            <a:p>
              <a:pPr algn="r"/>
              <a:r>
                <a:rPr lang="id-ID" sz="1400" b="1">
                  <a:solidFill>
                    <a:schemeClr val="bg1">
                      <a:lumMod val="50000"/>
                    </a:schemeClr>
                  </a:solidFill>
                  <a:latin typeface="Lato Light" panose="020F0402020204030203" pitchFamily="34" charset="0"/>
                  <a:cs typeface="Lato Light" panose="020F0402020204030203" pitchFamily="34" charset="0"/>
                </a:rPr>
                <a:t>Lorem</a:t>
              </a:r>
              <a:endParaRPr lang="id-ID" sz="1400" b="1" dirty="0">
                <a:solidFill>
                  <a:schemeClr val="bg1">
                    <a:lumMod val="50000"/>
                  </a:schemeClr>
                </a:solidFill>
                <a:latin typeface="Lato Light" panose="020F0402020204030203" pitchFamily="34" charset="0"/>
                <a:cs typeface="Lato Light" panose="020F0402020204030203" pitchFamily="34" charset="0"/>
              </a:endParaRPr>
            </a:p>
          </p:txBody>
        </p:sp>
        <p:sp>
          <p:nvSpPr>
            <p:cNvPr id="147" name="TextBox 146"/>
            <p:cNvSpPr txBox="1"/>
            <p:nvPr/>
          </p:nvSpPr>
          <p:spPr>
            <a:xfrm>
              <a:off x="1682816" y="3673957"/>
              <a:ext cx="1496610" cy="300082"/>
            </a:xfrm>
            <a:prstGeom prst="rect">
              <a:avLst/>
            </a:prstGeom>
            <a:noFill/>
          </p:spPr>
          <p:txBody>
            <a:bodyPr wrap="square" rtlCol="0">
              <a:spAutoFit/>
            </a:bodyPr>
            <a:lstStyle/>
            <a:p>
              <a:pPr>
                <a:lnSpc>
                  <a:spcPct val="150000"/>
                </a:lnSpc>
              </a:pPr>
              <a:r>
                <a:rPr lang="id-ID" sz="900" dirty="0">
                  <a:solidFill>
                    <a:schemeClr val="bg1">
                      <a:lumMod val="65000"/>
                    </a:schemeClr>
                  </a:solidFill>
                </a:rPr>
                <a:t>Suitable for </a:t>
              </a:r>
              <a:r>
                <a:rPr lang="id-ID" sz="900">
                  <a:solidFill>
                    <a:schemeClr val="bg1">
                      <a:lumMod val="65000"/>
                    </a:schemeClr>
                  </a:solidFill>
                </a:rPr>
                <a:t>all category</a:t>
              </a:r>
              <a:endParaRPr lang="en-US" sz="900" b="1" dirty="0">
                <a:solidFill>
                  <a:schemeClr val="bg1">
                    <a:lumMod val="65000"/>
                  </a:schemeClr>
                </a:solidFill>
              </a:endParaRPr>
            </a:p>
          </p:txBody>
        </p:sp>
      </p:grpSp>
      <p:grpSp>
        <p:nvGrpSpPr>
          <p:cNvPr id="148" name="Group 147"/>
          <p:cNvGrpSpPr/>
          <p:nvPr/>
        </p:nvGrpSpPr>
        <p:grpSpPr>
          <a:xfrm>
            <a:off x="9225171" y="5476408"/>
            <a:ext cx="1512723" cy="466155"/>
            <a:chOff x="1666703" y="3507884"/>
            <a:chExt cx="1512723" cy="466155"/>
          </a:xfrm>
        </p:grpSpPr>
        <p:sp>
          <p:nvSpPr>
            <p:cNvPr id="149" name="TextBox 148"/>
            <p:cNvSpPr txBox="1"/>
            <p:nvPr/>
          </p:nvSpPr>
          <p:spPr>
            <a:xfrm>
              <a:off x="1666703" y="3507884"/>
              <a:ext cx="653384" cy="307777"/>
            </a:xfrm>
            <a:prstGeom prst="rect">
              <a:avLst/>
            </a:prstGeom>
            <a:noFill/>
          </p:spPr>
          <p:txBody>
            <a:bodyPr wrap="none" rtlCol="0">
              <a:spAutoFit/>
            </a:bodyPr>
            <a:lstStyle/>
            <a:p>
              <a:pPr algn="r"/>
              <a:r>
                <a:rPr lang="id-ID" sz="1400" b="1">
                  <a:solidFill>
                    <a:schemeClr val="bg1">
                      <a:lumMod val="50000"/>
                    </a:schemeClr>
                  </a:solidFill>
                  <a:latin typeface="Lato Light" panose="020F0402020204030203" pitchFamily="34" charset="0"/>
                  <a:cs typeface="Lato Light" panose="020F0402020204030203" pitchFamily="34" charset="0"/>
                </a:rPr>
                <a:t>Lorem</a:t>
              </a:r>
              <a:endParaRPr lang="id-ID" sz="1400" b="1" dirty="0">
                <a:solidFill>
                  <a:schemeClr val="bg1">
                    <a:lumMod val="50000"/>
                  </a:schemeClr>
                </a:solidFill>
                <a:latin typeface="Lato Light" panose="020F0402020204030203" pitchFamily="34" charset="0"/>
                <a:cs typeface="Lato Light" panose="020F0402020204030203" pitchFamily="34" charset="0"/>
              </a:endParaRPr>
            </a:p>
          </p:txBody>
        </p:sp>
        <p:sp>
          <p:nvSpPr>
            <p:cNvPr id="150" name="TextBox 149"/>
            <p:cNvSpPr txBox="1"/>
            <p:nvPr/>
          </p:nvSpPr>
          <p:spPr>
            <a:xfrm>
              <a:off x="1682816" y="3673957"/>
              <a:ext cx="1496610" cy="300082"/>
            </a:xfrm>
            <a:prstGeom prst="rect">
              <a:avLst/>
            </a:prstGeom>
            <a:noFill/>
          </p:spPr>
          <p:txBody>
            <a:bodyPr wrap="square" rtlCol="0">
              <a:spAutoFit/>
            </a:bodyPr>
            <a:lstStyle/>
            <a:p>
              <a:pPr>
                <a:lnSpc>
                  <a:spcPct val="150000"/>
                </a:lnSpc>
              </a:pPr>
              <a:r>
                <a:rPr lang="id-ID" sz="900" dirty="0">
                  <a:solidFill>
                    <a:schemeClr val="bg1">
                      <a:lumMod val="65000"/>
                    </a:schemeClr>
                  </a:solidFill>
                </a:rPr>
                <a:t>Suitable for </a:t>
              </a:r>
              <a:r>
                <a:rPr lang="id-ID" sz="900">
                  <a:solidFill>
                    <a:schemeClr val="bg1">
                      <a:lumMod val="65000"/>
                    </a:schemeClr>
                  </a:solidFill>
                </a:rPr>
                <a:t>all category</a:t>
              </a:r>
              <a:endParaRPr lang="en-US" sz="900" b="1" dirty="0">
                <a:solidFill>
                  <a:schemeClr val="bg1">
                    <a:lumMod val="65000"/>
                  </a:schemeClr>
                </a:solidFill>
              </a:endParaRPr>
            </a:p>
          </p:txBody>
        </p:sp>
      </p:grpSp>
      <p:sp>
        <p:nvSpPr>
          <p:cNvPr id="199" name="Freeform 198"/>
          <p:cNvSpPr>
            <a:spLocks noEditPoints="1"/>
          </p:cNvSpPr>
          <p:nvPr/>
        </p:nvSpPr>
        <p:spPr bwMode="auto">
          <a:xfrm rot="898892">
            <a:off x="3377049" y="3343018"/>
            <a:ext cx="1179580" cy="1058474"/>
          </a:xfrm>
          <a:custGeom>
            <a:avLst/>
            <a:gdLst>
              <a:gd name="T0" fmla="*/ 135 w 672"/>
              <a:gd name="T1" fmla="*/ 480 h 684"/>
              <a:gd name="T2" fmla="*/ 153 w 672"/>
              <a:gd name="T3" fmla="*/ 484 h 684"/>
              <a:gd name="T4" fmla="*/ 222 w 672"/>
              <a:gd name="T5" fmla="*/ 369 h 684"/>
              <a:gd name="T6" fmla="*/ 195 w 672"/>
              <a:gd name="T7" fmla="*/ 345 h 684"/>
              <a:gd name="T8" fmla="*/ 178 w 672"/>
              <a:gd name="T9" fmla="*/ 318 h 684"/>
              <a:gd name="T10" fmla="*/ 165 w 672"/>
              <a:gd name="T11" fmla="*/ 281 h 684"/>
              <a:gd name="T12" fmla="*/ 176 w 672"/>
              <a:gd name="T13" fmla="*/ 218 h 684"/>
              <a:gd name="T14" fmla="*/ 214 w 672"/>
              <a:gd name="T15" fmla="*/ 190 h 684"/>
              <a:gd name="T16" fmla="*/ 206 w 672"/>
              <a:gd name="T17" fmla="*/ 334 h 684"/>
              <a:gd name="T18" fmla="*/ 270 w 672"/>
              <a:gd name="T19" fmla="*/ 354 h 684"/>
              <a:gd name="T20" fmla="*/ 293 w 672"/>
              <a:gd name="T21" fmla="*/ 388 h 684"/>
              <a:gd name="T22" fmla="*/ 313 w 672"/>
              <a:gd name="T23" fmla="*/ 440 h 684"/>
              <a:gd name="T24" fmla="*/ 270 w 672"/>
              <a:gd name="T25" fmla="*/ 537 h 684"/>
              <a:gd name="T26" fmla="*/ 229 w 672"/>
              <a:gd name="T27" fmla="*/ 590 h 684"/>
              <a:gd name="T28" fmla="*/ 231 w 672"/>
              <a:gd name="T29" fmla="*/ 634 h 684"/>
              <a:gd name="T30" fmla="*/ 300 w 672"/>
              <a:gd name="T31" fmla="*/ 671 h 684"/>
              <a:gd name="T32" fmla="*/ 279 w 672"/>
              <a:gd name="T33" fmla="*/ 637 h 684"/>
              <a:gd name="T34" fmla="*/ 275 w 672"/>
              <a:gd name="T35" fmla="*/ 617 h 684"/>
              <a:gd name="T36" fmla="*/ 310 w 672"/>
              <a:gd name="T37" fmla="*/ 606 h 684"/>
              <a:gd name="T38" fmla="*/ 332 w 672"/>
              <a:gd name="T39" fmla="*/ 529 h 684"/>
              <a:gd name="T40" fmla="*/ 376 w 672"/>
              <a:gd name="T41" fmla="*/ 400 h 684"/>
              <a:gd name="T42" fmla="*/ 424 w 672"/>
              <a:gd name="T43" fmla="*/ 326 h 684"/>
              <a:gd name="T44" fmla="*/ 490 w 672"/>
              <a:gd name="T45" fmla="*/ 346 h 684"/>
              <a:gd name="T46" fmla="*/ 531 w 672"/>
              <a:gd name="T47" fmla="*/ 390 h 684"/>
              <a:gd name="T48" fmla="*/ 563 w 672"/>
              <a:gd name="T49" fmla="*/ 422 h 684"/>
              <a:gd name="T50" fmla="*/ 578 w 672"/>
              <a:gd name="T51" fmla="*/ 455 h 684"/>
              <a:gd name="T52" fmla="*/ 624 w 672"/>
              <a:gd name="T53" fmla="*/ 444 h 684"/>
              <a:gd name="T54" fmla="*/ 643 w 672"/>
              <a:gd name="T55" fmla="*/ 403 h 684"/>
              <a:gd name="T56" fmla="*/ 604 w 672"/>
              <a:gd name="T57" fmla="*/ 405 h 684"/>
              <a:gd name="T58" fmla="*/ 586 w 672"/>
              <a:gd name="T59" fmla="*/ 399 h 684"/>
              <a:gd name="T60" fmla="*/ 565 w 672"/>
              <a:gd name="T61" fmla="*/ 379 h 684"/>
              <a:gd name="T62" fmla="*/ 527 w 672"/>
              <a:gd name="T63" fmla="*/ 321 h 684"/>
              <a:gd name="T64" fmla="*/ 493 w 672"/>
              <a:gd name="T65" fmla="*/ 271 h 684"/>
              <a:gd name="T66" fmla="*/ 420 w 672"/>
              <a:gd name="T67" fmla="*/ 265 h 684"/>
              <a:gd name="T68" fmla="*/ 397 w 672"/>
              <a:gd name="T69" fmla="*/ 225 h 684"/>
              <a:gd name="T70" fmla="*/ 443 w 672"/>
              <a:gd name="T71" fmla="*/ 187 h 684"/>
              <a:gd name="T72" fmla="*/ 483 w 672"/>
              <a:gd name="T73" fmla="*/ 138 h 684"/>
              <a:gd name="T74" fmla="*/ 479 w 672"/>
              <a:gd name="T75" fmla="*/ 126 h 684"/>
              <a:gd name="T76" fmla="*/ 466 w 672"/>
              <a:gd name="T77" fmla="*/ 129 h 684"/>
              <a:gd name="T78" fmla="*/ 456 w 672"/>
              <a:gd name="T79" fmla="*/ 134 h 684"/>
              <a:gd name="T80" fmla="*/ 448 w 672"/>
              <a:gd name="T81" fmla="*/ 130 h 684"/>
              <a:gd name="T82" fmla="*/ 424 w 672"/>
              <a:gd name="T83" fmla="*/ 129 h 684"/>
              <a:gd name="T84" fmla="*/ 413 w 672"/>
              <a:gd name="T85" fmla="*/ 175 h 684"/>
              <a:gd name="T86" fmla="*/ 370 w 672"/>
              <a:gd name="T87" fmla="*/ 195 h 684"/>
              <a:gd name="T88" fmla="*/ 333 w 672"/>
              <a:gd name="T89" fmla="*/ 134 h 684"/>
              <a:gd name="T90" fmla="*/ 306 w 672"/>
              <a:gd name="T91" fmla="*/ 95 h 684"/>
              <a:gd name="T92" fmla="*/ 321 w 672"/>
              <a:gd name="T93" fmla="*/ 66 h 684"/>
              <a:gd name="T94" fmla="*/ 314 w 672"/>
              <a:gd name="T95" fmla="*/ 31 h 684"/>
              <a:gd name="T96" fmla="*/ 303 w 672"/>
              <a:gd name="T97" fmla="*/ 6 h 684"/>
              <a:gd name="T98" fmla="*/ 243 w 672"/>
              <a:gd name="T99" fmla="*/ 17 h 684"/>
              <a:gd name="T100" fmla="*/ 240 w 672"/>
              <a:gd name="T101" fmla="*/ 61 h 684"/>
              <a:gd name="T102" fmla="*/ 254 w 672"/>
              <a:gd name="T103" fmla="*/ 79 h 684"/>
              <a:gd name="T104" fmla="*/ 205 w 672"/>
              <a:gd name="T105" fmla="*/ 106 h 684"/>
              <a:gd name="T106" fmla="*/ 175 w 672"/>
              <a:gd name="T107" fmla="*/ 135 h 684"/>
              <a:gd name="T108" fmla="*/ 125 w 672"/>
              <a:gd name="T109" fmla="*/ 237 h 684"/>
              <a:gd name="T110" fmla="*/ 135 w 672"/>
              <a:gd name="T111" fmla="*/ 282 h 684"/>
              <a:gd name="T112" fmla="*/ 101 w 672"/>
              <a:gd name="T113" fmla="*/ 287 h 684"/>
              <a:gd name="T114" fmla="*/ 66 w 672"/>
              <a:gd name="T115" fmla="*/ 274 h 684"/>
              <a:gd name="T116" fmla="*/ 132 w 672"/>
              <a:gd name="T117" fmla="*/ 307 h 684"/>
              <a:gd name="T118" fmla="*/ 146 w 672"/>
              <a:gd name="T119" fmla="*/ 309 h 684"/>
              <a:gd name="T120" fmla="*/ 164 w 672"/>
              <a:gd name="T121" fmla="*/ 319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72" h="684">
                <a:moveTo>
                  <a:pt x="4" y="397"/>
                </a:moveTo>
                <a:cubicBezTo>
                  <a:pt x="5" y="397"/>
                  <a:pt x="6" y="397"/>
                  <a:pt x="7" y="398"/>
                </a:cubicBezTo>
                <a:cubicBezTo>
                  <a:pt x="8" y="398"/>
                  <a:pt x="9" y="399"/>
                  <a:pt x="9" y="399"/>
                </a:cubicBezTo>
                <a:cubicBezTo>
                  <a:pt x="9" y="399"/>
                  <a:pt x="9" y="399"/>
                  <a:pt x="9" y="401"/>
                </a:cubicBezTo>
                <a:cubicBezTo>
                  <a:pt x="9" y="402"/>
                  <a:pt x="10" y="403"/>
                  <a:pt x="12" y="403"/>
                </a:cubicBezTo>
                <a:cubicBezTo>
                  <a:pt x="13" y="404"/>
                  <a:pt x="15" y="403"/>
                  <a:pt x="15" y="403"/>
                </a:cubicBezTo>
                <a:cubicBezTo>
                  <a:pt x="15" y="403"/>
                  <a:pt x="48" y="424"/>
                  <a:pt x="55" y="429"/>
                </a:cubicBezTo>
                <a:cubicBezTo>
                  <a:pt x="63" y="433"/>
                  <a:pt x="80" y="444"/>
                  <a:pt x="88" y="450"/>
                </a:cubicBezTo>
                <a:cubicBezTo>
                  <a:pt x="97" y="455"/>
                  <a:pt x="108" y="462"/>
                  <a:pt x="114" y="466"/>
                </a:cubicBezTo>
                <a:cubicBezTo>
                  <a:pt x="120" y="470"/>
                  <a:pt x="126" y="474"/>
                  <a:pt x="129" y="476"/>
                </a:cubicBezTo>
                <a:cubicBezTo>
                  <a:pt x="133" y="478"/>
                  <a:pt x="135" y="479"/>
                  <a:pt x="135" y="479"/>
                </a:cubicBezTo>
                <a:cubicBezTo>
                  <a:pt x="135" y="479"/>
                  <a:pt x="135" y="480"/>
                  <a:pt x="135" y="480"/>
                </a:cubicBezTo>
                <a:cubicBezTo>
                  <a:pt x="135" y="480"/>
                  <a:pt x="134" y="481"/>
                  <a:pt x="135" y="482"/>
                </a:cubicBezTo>
                <a:cubicBezTo>
                  <a:pt x="136" y="483"/>
                  <a:pt x="136" y="483"/>
                  <a:pt x="138" y="483"/>
                </a:cubicBezTo>
                <a:cubicBezTo>
                  <a:pt x="139" y="484"/>
                  <a:pt x="140" y="483"/>
                  <a:pt x="140" y="483"/>
                </a:cubicBezTo>
                <a:cubicBezTo>
                  <a:pt x="140" y="483"/>
                  <a:pt x="141" y="483"/>
                  <a:pt x="141" y="484"/>
                </a:cubicBezTo>
                <a:cubicBezTo>
                  <a:pt x="141" y="484"/>
                  <a:pt x="142" y="484"/>
                  <a:pt x="142" y="485"/>
                </a:cubicBezTo>
                <a:cubicBezTo>
                  <a:pt x="143" y="486"/>
                  <a:pt x="144" y="486"/>
                  <a:pt x="144" y="487"/>
                </a:cubicBezTo>
                <a:cubicBezTo>
                  <a:pt x="145" y="488"/>
                  <a:pt x="146" y="488"/>
                  <a:pt x="146" y="488"/>
                </a:cubicBezTo>
                <a:cubicBezTo>
                  <a:pt x="147" y="488"/>
                  <a:pt x="148" y="487"/>
                  <a:pt x="148" y="487"/>
                </a:cubicBezTo>
                <a:cubicBezTo>
                  <a:pt x="148" y="487"/>
                  <a:pt x="149" y="487"/>
                  <a:pt x="149" y="486"/>
                </a:cubicBezTo>
                <a:cubicBezTo>
                  <a:pt x="150" y="485"/>
                  <a:pt x="150" y="485"/>
                  <a:pt x="150" y="485"/>
                </a:cubicBezTo>
                <a:cubicBezTo>
                  <a:pt x="150" y="485"/>
                  <a:pt x="151" y="485"/>
                  <a:pt x="151" y="485"/>
                </a:cubicBezTo>
                <a:cubicBezTo>
                  <a:pt x="151" y="485"/>
                  <a:pt x="153" y="484"/>
                  <a:pt x="153" y="484"/>
                </a:cubicBezTo>
                <a:cubicBezTo>
                  <a:pt x="153" y="484"/>
                  <a:pt x="153" y="484"/>
                  <a:pt x="154" y="485"/>
                </a:cubicBezTo>
                <a:cubicBezTo>
                  <a:pt x="154" y="485"/>
                  <a:pt x="156" y="484"/>
                  <a:pt x="156" y="484"/>
                </a:cubicBezTo>
                <a:cubicBezTo>
                  <a:pt x="156" y="484"/>
                  <a:pt x="157" y="484"/>
                  <a:pt x="157" y="484"/>
                </a:cubicBezTo>
                <a:cubicBezTo>
                  <a:pt x="158" y="483"/>
                  <a:pt x="158" y="482"/>
                  <a:pt x="158" y="482"/>
                </a:cubicBezTo>
                <a:cubicBezTo>
                  <a:pt x="159" y="481"/>
                  <a:pt x="159" y="480"/>
                  <a:pt x="160" y="479"/>
                </a:cubicBezTo>
                <a:cubicBezTo>
                  <a:pt x="160" y="478"/>
                  <a:pt x="160" y="478"/>
                  <a:pt x="160" y="478"/>
                </a:cubicBezTo>
                <a:cubicBezTo>
                  <a:pt x="160" y="478"/>
                  <a:pt x="168" y="463"/>
                  <a:pt x="171" y="458"/>
                </a:cubicBezTo>
                <a:cubicBezTo>
                  <a:pt x="175" y="452"/>
                  <a:pt x="185" y="433"/>
                  <a:pt x="190" y="424"/>
                </a:cubicBezTo>
                <a:cubicBezTo>
                  <a:pt x="195" y="415"/>
                  <a:pt x="202" y="403"/>
                  <a:pt x="206" y="396"/>
                </a:cubicBezTo>
                <a:cubicBezTo>
                  <a:pt x="210" y="388"/>
                  <a:pt x="218" y="375"/>
                  <a:pt x="219" y="373"/>
                </a:cubicBezTo>
                <a:cubicBezTo>
                  <a:pt x="219" y="372"/>
                  <a:pt x="220" y="371"/>
                  <a:pt x="220" y="371"/>
                </a:cubicBezTo>
                <a:cubicBezTo>
                  <a:pt x="221" y="370"/>
                  <a:pt x="221" y="370"/>
                  <a:pt x="222" y="369"/>
                </a:cubicBezTo>
                <a:cubicBezTo>
                  <a:pt x="222" y="368"/>
                  <a:pt x="223" y="368"/>
                  <a:pt x="223" y="368"/>
                </a:cubicBezTo>
                <a:cubicBezTo>
                  <a:pt x="224" y="367"/>
                  <a:pt x="225" y="366"/>
                  <a:pt x="224" y="365"/>
                </a:cubicBezTo>
                <a:cubicBezTo>
                  <a:pt x="224" y="363"/>
                  <a:pt x="222" y="363"/>
                  <a:pt x="221" y="363"/>
                </a:cubicBezTo>
                <a:cubicBezTo>
                  <a:pt x="220" y="362"/>
                  <a:pt x="219" y="361"/>
                  <a:pt x="219" y="361"/>
                </a:cubicBezTo>
                <a:cubicBezTo>
                  <a:pt x="218" y="361"/>
                  <a:pt x="218" y="361"/>
                  <a:pt x="217" y="360"/>
                </a:cubicBezTo>
                <a:cubicBezTo>
                  <a:pt x="216" y="359"/>
                  <a:pt x="211" y="356"/>
                  <a:pt x="208" y="355"/>
                </a:cubicBezTo>
                <a:cubicBezTo>
                  <a:pt x="205" y="353"/>
                  <a:pt x="202" y="351"/>
                  <a:pt x="202" y="351"/>
                </a:cubicBezTo>
                <a:cubicBezTo>
                  <a:pt x="202" y="351"/>
                  <a:pt x="202" y="351"/>
                  <a:pt x="202" y="350"/>
                </a:cubicBezTo>
                <a:cubicBezTo>
                  <a:pt x="203" y="349"/>
                  <a:pt x="202" y="349"/>
                  <a:pt x="202" y="349"/>
                </a:cubicBezTo>
                <a:cubicBezTo>
                  <a:pt x="201" y="349"/>
                  <a:pt x="201" y="349"/>
                  <a:pt x="201" y="348"/>
                </a:cubicBezTo>
                <a:cubicBezTo>
                  <a:pt x="201" y="348"/>
                  <a:pt x="199" y="347"/>
                  <a:pt x="197" y="346"/>
                </a:cubicBezTo>
                <a:cubicBezTo>
                  <a:pt x="196" y="345"/>
                  <a:pt x="195" y="345"/>
                  <a:pt x="195" y="345"/>
                </a:cubicBezTo>
                <a:cubicBezTo>
                  <a:pt x="194" y="346"/>
                  <a:pt x="193" y="346"/>
                  <a:pt x="193" y="346"/>
                </a:cubicBezTo>
                <a:cubicBezTo>
                  <a:pt x="193" y="346"/>
                  <a:pt x="172" y="332"/>
                  <a:pt x="170" y="331"/>
                </a:cubicBezTo>
                <a:cubicBezTo>
                  <a:pt x="168" y="330"/>
                  <a:pt x="166" y="328"/>
                  <a:pt x="166" y="328"/>
                </a:cubicBezTo>
                <a:cubicBezTo>
                  <a:pt x="166" y="328"/>
                  <a:pt x="166" y="327"/>
                  <a:pt x="166" y="327"/>
                </a:cubicBezTo>
                <a:cubicBezTo>
                  <a:pt x="167" y="326"/>
                  <a:pt x="166" y="326"/>
                  <a:pt x="166" y="326"/>
                </a:cubicBezTo>
                <a:cubicBezTo>
                  <a:pt x="166" y="326"/>
                  <a:pt x="166" y="325"/>
                  <a:pt x="167" y="325"/>
                </a:cubicBezTo>
                <a:cubicBezTo>
                  <a:pt x="167" y="324"/>
                  <a:pt x="168" y="324"/>
                  <a:pt x="168" y="324"/>
                </a:cubicBezTo>
                <a:cubicBezTo>
                  <a:pt x="169" y="324"/>
                  <a:pt x="169" y="323"/>
                  <a:pt x="171" y="321"/>
                </a:cubicBezTo>
                <a:cubicBezTo>
                  <a:pt x="173" y="318"/>
                  <a:pt x="173" y="317"/>
                  <a:pt x="173" y="317"/>
                </a:cubicBezTo>
                <a:cubicBezTo>
                  <a:pt x="173" y="317"/>
                  <a:pt x="173" y="317"/>
                  <a:pt x="174" y="316"/>
                </a:cubicBezTo>
                <a:cubicBezTo>
                  <a:pt x="174" y="316"/>
                  <a:pt x="174" y="317"/>
                  <a:pt x="176" y="317"/>
                </a:cubicBezTo>
                <a:cubicBezTo>
                  <a:pt x="177" y="318"/>
                  <a:pt x="177" y="318"/>
                  <a:pt x="178" y="318"/>
                </a:cubicBezTo>
                <a:cubicBezTo>
                  <a:pt x="178" y="317"/>
                  <a:pt x="179" y="317"/>
                  <a:pt x="178" y="315"/>
                </a:cubicBezTo>
                <a:cubicBezTo>
                  <a:pt x="178" y="314"/>
                  <a:pt x="177" y="311"/>
                  <a:pt x="177" y="311"/>
                </a:cubicBezTo>
                <a:cubicBezTo>
                  <a:pt x="177" y="311"/>
                  <a:pt x="177" y="311"/>
                  <a:pt x="177" y="310"/>
                </a:cubicBezTo>
                <a:cubicBezTo>
                  <a:pt x="177" y="309"/>
                  <a:pt x="177" y="308"/>
                  <a:pt x="177" y="306"/>
                </a:cubicBezTo>
                <a:cubicBezTo>
                  <a:pt x="178" y="305"/>
                  <a:pt x="177" y="304"/>
                  <a:pt x="177" y="302"/>
                </a:cubicBezTo>
                <a:cubicBezTo>
                  <a:pt x="176" y="301"/>
                  <a:pt x="176" y="300"/>
                  <a:pt x="175" y="298"/>
                </a:cubicBezTo>
                <a:cubicBezTo>
                  <a:pt x="175" y="296"/>
                  <a:pt x="175" y="295"/>
                  <a:pt x="175" y="294"/>
                </a:cubicBezTo>
                <a:cubicBezTo>
                  <a:pt x="175" y="292"/>
                  <a:pt x="174" y="291"/>
                  <a:pt x="173" y="290"/>
                </a:cubicBezTo>
                <a:cubicBezTo>
                  <a:pt x="172" y="289"/>
                  <a:pt x="171" y="287"/>
                  <a:pt x="170" y="287"/>
                </a:cubicBezTo>
                <a:cubicBezTo>
                  <a:pt x="170" y="286"/>
                  <a:pt x="169" y="285"/>
                  <a:pt x="168" y="284"/>
                </a:cubicBezTo>
                <a:cubicBezTo>
                  <a:pt x="168" y="284"/>
                  <a:pt x="168" y="283"/>
                  <a:pt x="167" y="282"/>
                </a:cubicBezTo>
                <a:cubicBezTo>
                  <a:pt x="166" y="282"/>
                  <a:pt x="165" y="281"/>
                  <a:pt x="165" y="281"/>
                </a:cubicBezTo>
                <a:cubicBezTo>
                  <a:pt x="165" y="281"/>
                  <a:pt x="166" y="281"/>
                  <a:pt x="166" y="280"/>
                </a:cubicBezTo>
                <a:cubicBezTo>
                  <a:pt x="167" y="280"/>
                  <a:pt x="167" y="280"/>
                  <a:pt x="167" y="278"/>
                </a:cubicBezTo>
                <a:cubicBezTo>
                  <a:pt x="167" y="276"/>
                  <a:pt x="167" y="275"/>
                  <a:pt x="168" y="271"/>
                </a:cubicBezTo>
                <a:cubicBezTo>
                  <a:pt x="168" y="267"/>
                  <a:pt x="168" y="266"/>
                  <a:pt x="169" y="262"/>
                </a:cubicBezTo>
                <a:cubicBezTo>
                  <a:pt x="169" y="258"/>
                  <a:pt x="169" y="256"/>
                  <a:pt x="170" y="253"/>
                </a:cubicBezTo>
                <a:cubicBezTo>
                  <a:pt x="170" y="250"/>
                  <a:pt x="171" y="248"/>
                  <a:pt x="171" y="245"/>
                </a:cubicBezTo>
                <a:cubicBezTo>
                  <a:pt x="172" y="242"/>
                  <a:pt x="172" y="241"/>
                  <a:pt x="172" y="240"/>
                </a:cubicBezTo>
                <a:cubicBezTo>
                  <a:pt x="172" y="238"/>
                  <a:pt x="172" y="237"/>
                  <a:pt x="172" y="235"/>
                </a:cubicBezTo>
                <a:cubicBezTo>
                  <a:pt x="172" y="234"/>
                  <a:pt x="172" y="233"/>
                  <a:pt x="172" y="231"/>
                </a:cubicBezTo>
                <a:cubicBezTo>
                  <a:pt x="172" y="229"/>
                  <a:pt x="173" y="228"/>
                  <a:pt x="173" y="227"/>
                </a:cubicBezTo>
                <a:cubicBezTo>
                  <a:pt x="174" y="225"/>
                  <a:pt x="174" y="224"/>
                  <a:pt x="175" y="223"/>
                </a:cubicBezTo>
                <a:cubicBezTo>
                  <a:pt x="175" y="222"/>
                  <a:pt x="176" y="221"/>
                  <a:pt x="176" y="218"/>
                </a:cubicBezTo>
                <a:cubicBezTo>
                  <a:pt x="177" y="216"/>
                  <a:pt x="177" y="215"/>
                  <a:pt x="177" y="213"/>
                </a:cubicBezTo>
                <a:cubicBezTo>
                  <a:pt x="178" y="211"/>
                  <a:pt x="177" y="209"/>
                  <a:pt x="177" y="209"/>
                </a:cubicBezTo>
                <a:cubicBezTo>
                  <a:pt x="177" y="209"/>
                  <a:pt x="178" y="209"/>
                  <a:pt x="179" y="208"/>
                </a:cubicBezTo>
                <a:cubicBezTo>
                  <a:pt x="180" y="206"/>
                  <a:pt x="181" y="205"/>
                  <a:pt x="183" y="202"/>
                </a:cubicBezTo>
                <a:cubicBezTo>
                  <a:pt x="185" y="200"/>
                  <a:pt x="186" y="199"/>
                  <a:pt x="187" y="198"/>
                </a:cubicBezTo>
                <a:cubicBezTo>
                  <a:pt x="188" y="197"/>
                  <a:pt x="188" y="196"/>
                  <a:pt x="189" y="195"/>
                </a:cubicBezTo>
                <a:cubicBezTo>
                  <a:pt x="192" y="193"/>
                  <a:pt x="194" y="191"/>
                  <a:pt x="198" y="188"/>
                </a:cubicBezTo>
                <a:cubicBezTo>
                  <a:pt x="202" y="185"/>
                  <a:pt x="205" y="182"/>
                  <a:pt x="207" y="180"/>
                </a:cubicBezTo>
                <a:cubicBezTo>
                  <a:pt x="209" y="178"/>
                  <a:pt x="210" y="178"/>
                  <a:pt x="210" y="178"/>
                </a:cubicBezTo>
                <a:cubicBezTo>
                  <a:pt x="210" y="178"/>
                  <a:pt x="210" y="178"/>
                  <a:pt x="211" y="180"/>
                </a:cubicBezTo>
                <a:cubicBezTo>
                  <a:pt x="211" y="181"/>
                  <a:pt x="212" y="182"/>
                  <a:pt x="212" y="184"/>
                </a:cubicBezTo>
                <a:cubicBezTo>
                  <a:pt x="213" y="185"/>
                  <a:pt x="213" y="187"/>
                  <a:pt x="214" y="190"/>
                </a:cubicBezTo>
                <a:cubicBezTo>
                  <a:pt x="214" y="192"/>
                  <a:pt x="214" y="194"/>
                  <a:pt x="213" y="199"/>
                </a:cubicBezTo>
                <a:cubicBezTo>
                  <a:pt x="213" y="204"/>
                  <a:pt x="212" y="208"/>
                  <a:pt x="211" y="212"/>
                </a:cubicBezTo>
                <a:cubicBezTo>
                  <a:pt x="211" y="217"/>
                  <a:pt x="210" y="221"/>
                  <a:pt x="210" y="222"/>
                </a:cubicBezTo>
                <a:cubicBezTo>
                  <a:pt x="209" y="223"/>
                  <a:pt x="209" y="224"/>
                  <a:pt x="208" y="226"/>
                </a:cubicBezTo>
                <a:cubicBezTo>
                  <a:pt x="206" y="228"/>
                  <a:pt x="205" y="229"/>
                  <a:pt x="204" y="231"/>
                </a:cubicBezTo>
                <a:cubicBezTo>
                  <a:pt x="204" y="233"/>
                  <a:pt x="204" y="235"/>
                  <a:pt x="204" y="242"/>
                </a:cubicBezTo>
                <a:cubicBezTo>
                  <a:pt x="204" y="248"/>
                  <a:pt x="203" y="260"/>
                  <a:pt x="203" y="268"/>
                </a:cubicBezTo>
                <a:cubicBezTo>
                  <a:pt x="203" y="276"/>
                  <a:pt x="203" y="283"/>
                  <a:pt x="202" y="290"/>
                </a:cubicBezTo>
                <a:cubicBezTo>
                  <a:pt x="202" y="297"/>
                  <a:pt x="202" y="304"/>
                  <a:pt x="202" y="309"/>
                </a:cubicBezTo>
                <a:cubicBezTo>
                  <a:pt x="202" y="314"/>
                  <a:pt x="202" y="320"/>
                  <a:pt x="202" y="324"/>
                </a:cubicBezTo>
                <a:cubicBezTo>
                  <a:pt x="202" y="327"/>
                  <a:pt x="202" y="330"/>
                  <a:pt x="202" y="332"/>
                </a:cubicBezTo>
                <a:cubicBezTo>
                  <a:pt x="202" y="333"/>
                  <a:pt x="204" y="333"/>
                  <a:pt x="206" y="334"/>
                </a:cubicBezTo>
                <a:cubicBezTo>
                  <a:pt x="209" y="334"/>
                  <a:pt x="211" y="335"/>
                  <a:pt x="212" y="335"/>
                </a:cubicBezTo>
                <a:cubicBezTo>
                  <a:pt x="213" y="335"/>
                  <a:pt x="213" y="336"/>
                  <a:pt x="213" y="337"/>
                </a:cubicBezTo>
                <a:cubicBezTo>
                  <a:pt x="214" y="337"/>
                  <a:pt x="213" y="338"/>
                  <a:pt x="214" y="340"/>
                </a:cubicBezTo>
                <a:cubicBezTo>
                  <a:pt x="214" y="341"/>
                  <a:pt x="217" y="342"/>
                  <a:pt x="220" y="343"/>
                </a:cubicBezTo>
                <a:cubicBezTo>
                  <a:pt x="222" y="344"/>
                  <a:pt x="224" y="345"/>
                  <a:pt x="225" y="346"/>
                </a:cubicBezTo>
                <a:cubicBezTo>
                  <a:pt x="226" y="346"/>
                  <a:pt x="226" y="346"/>
                  <a:pt x="227" y="348"/>
                </a:cubicBezTo>
                <a:cubicBezTo>
                  <a:pt x="228" y="350"/>
                  <a:pt x="230" y="351"/>
                  <a:pt x="233" y="352"/>
                </a:cubicBezTo>
                <a:cubicBezTo>
                  <a:pt x="236" y="353"/>
                  <a:pt x="238" y="354"/>
                  <a:pt x="241" y="355"/>
                </a:cubicBezTo>
                <a:cubicBezTo>
                  <a:pt x="244" y="356"/>
                  <a:pt x="248" y="357"/>
                  <a:pt x="251" y="358"/>
                </a:cubicBezTo>
                <a:cubicBezTo>
                  <a:pt x="254" y="359"/>
                  <a:pt x="255" y="359"/>
                  <a:pt x="258" y="359"/>
                </a:cubicBezTo>
                <a:cubicBezTo>
                  <a:pt x="260" y="360"/>
                  <a:pt x="262" y="359"/>
                  <a:pt x="265" y="358"/>
                </a:cubicBezTo>
                <a:cubicBezTo>
                  <a:pt x="268" y="356"/>
                  <a:pt x="269" y="355"/>
                  <a:pt x="270" y="354"/>
                </a:cubicBezTo>
                <a:cubicBezTo>
                  <a:pt x="270" y="354"/>
                  <a:pt x="271" y="353"/>
                  <a:pt x="271" y="353"/>
                </a:cubicBezTo>
                <a:cubicBezTo>
                  <a:pt x="271" y="353"/>
                  <a:pt x="271" y="354"/>
                  <a:pt x="273" y="356"/>
                </a:cubicBezTo>
                <a:cubicBezTo>
                  <a:pt x="274" y="357"/>
                  <a:pt x="276" y="358"/>
                  <a:pt x="277" y="359"/>
                </a:cubicBezTo>
                <a:cubicBezTo>
                  <a:pt x="277" y="359"/>
                  <a:pt x="277" y="359"/>
                  <a:pt x="278" y="360"/>
                </a:cubicBezTo>
                <a:cubicBezTo>
                  <a:pt x="278" y="361"/>
                  <a:pt x="279" y="361"/>
                  <a:pt x="280" y="363"/>
                </a:cubicBezTo>
                <a:cubicBezTo>
                  <a:pt x="281" y="365"/>
                  <a:pt x="282" y="364"/>
                  <a:pt x="283" y="365"/>
                </a:cubicBezTo>
                <a:cubicBezTo>
                  <a:pt x="284" y="365"/>
                  <a:pt x="285" y="366"/>
                  <a:pt x="285" y="367"/>
                </a:cubicBezTo>
                <a:cubicBezTo>
                  <a:pt x="286" y="368"/>
                  <a:pt x="284" y="368"/>
                  <a:pt x="284" y="370"/>
                </a:cubicBezTo>
                <a:cubicBezTo>
                  <a:pt x="284" y="373"/>
                  <a:pt x="286" y="375"/>
                  <a:pt x="287" y="376"/>
                </a:cubicBezTo>
                <a:cubicBezTo>
                  <a:pt x="288" y="377"/>
                  <a:pt x="289" y="378"/>
                  <a:pt x="289" y="379"/>
                </a:cubicBezTo>
                <a:cubicBezTo>
                  <a:pt x="289" y="379"/>
                  <a:pt x="289" y="380"/>
                  <a:pt x="290" y="380"/>
                </a:cubicBezTo>
                <a:cubicBezTo>
                  <a:pt x="290" y="382"/>
                  <a:pt x="291" y="384"/>
                  <a:pt x="293" y="388"/>
                </a:cubicBezTo>
                <a:cubicBezTo>
                  <a:pt x="295" y="392"/>
                  <a:pt x="296" y="396"/>
                  <a:pt x="298" y="399"/>
                </a:cubicBezTo>
                <a:cubicBezTo>
                  <a:pt x="299" y="402"/>
                  <a:pt x="300" y="406"/>
                  <a:pt x="302" y="410"/>
                </a:cubicBezTo>
                <a:cubicBezTo>
                  <a:pt x="303" y="411"/>
                  <a:pt x="304" y="413"/>
                  <a:pt x="305" y="414"/>
                </a:cubicBezTo>
                <a:cubicBezTo>
                  <a:pt x="305" y="415"/>
                  <a:pt x="306" y="417"/>
                  <a:pt x="307" y="418"/>
                </a:cubicBezTo>
                <a:cubicBezTo>
                  <a:pt x="308" y="420"/>
                  <a:pt x="308" y="421"/>
                  <a:pt x="309" y="423"/>
                </a:cubicBezTo>
                <a:cubicBezTo>
                  <a:pt x="310" y="425"/>
                  <a:pt x="311" y="426"/>
                  <a:pt x="311" y="426"/>
                </a:cubicBezTo>
                <a:cubicBezTo>
                  <a:pt x="312" y="427"/>
                  <a:pt x="311" y="428"/>
                  <a:pt x="311" y="429"/>
                </a:cubicBezTo>
                <a:cubicBezTo>
                  <a:pt x="311" y="430"/>
                  <a:pt x="312" y="431"/>
                  <a:pt x="312" y="431"/>
                </a:cubicBezTo>
                <a:cubicBezTo>
                  <a:pt x="312" y="432"/>
                  <a:pt x="312" y="432"/>
                  <a:pt x="312" y="434"/>
                </a:cubicBezTo>
                <a:cubicBezTo>
                  <a:pt x="312" y="436"/>
                  <a:pt x="313" y="437"/>
                  <a:pt x="313" y="437"/>
                </a:cubicBezTo>
                <a:cubicBezTo>
                  <a:pt x="313" y="438"/>
                  <a:pt x="314" y="439"/>
                  <a:pt x="314" y="439"/>
                </a:cubicBezTo>
                <a:cubicBezTo>
                  <a:pt x="314" y="439"/>
                  <a:pt x="314" y="439"/>
                  <a:pt x="313" y="440"/>
                </a:cubicBezTo>
                <a:cubicBezTo>
                  <a:pt x="312" y="441"/>
                  <a:pt x="311" y="442"/>
                  <a:pt x="310" y="443"/>
                </a:cubicBezTo>
                <a:cubicBezTo>
                  <a:pt x="308" y="445"/>
                  <a:pt x="307" y="448"/>
                  <a:pt x="308" y="450"/>
                </a:cubicBezTo>
                <a:cubicBezTo>
                  <a:pt x="308" y="452"/>
                  <a:pt x="309" y="453"/>
                  <a:pt x="309" y="453"/>
                </a:cubicBezTo>
                <a:cubicBezTo>
                  <a:pt x="309" y="453"/>
                  <a:pt x="308" y="455"/>
                  <a:pt x="306" y="458"/>
                </a:cubicBezTo>
                <a:cubicBezTo>
                  <a:pt x="304" y="461"/>
                  <a:pt x="302" y="465"/>
                  <a:pt x="300" y="469"/>
                </a:cubicBezTo>
                <a:cubicBezTo>
                  <a:pt x="298" y="473"/>
                  <a:pt x="296" y="478"/>
                  <a:pt x="295" y="480"/>
                </a:cubicBezTo>
                <a:cubicBezTo>
                  <a:pt x="295" y="481"/>
                  <a:pt x="294" y="481"/>
                  <a:pt x="293" y="482"/>
                </a:cubicBezTo>
                <a:cubicBezTo>
                  <a:pt x="292" y="484"/>
                  <a:pt x="290" y="486"/>
                  <a:pt x="288" y="488"/>
                </a:cubicBezTo>
                <a:cubicBezTo>
                  <a:pt x="287" y="490"/>
                  <a:pt x="284" y="497"/>
                  <a:pt x="282" y="502"/>
                </a:cubicBezTo>
                <a:cubicBezTo>
                  <a:pt x="280" y="507"/>
                  <a:pt x="278" y="517"/>
                  <a:pt x="277" y="521"/>
                </a:cubicBezTo>
                <a:cubicBezTo>
                  <a:pt x="276" y="526"/>
                  <a:pt x="275" y="529"/>
                  <a:pt x="274" y="531"/>
                </a:cubicBezTo>
                <a:cubicBezTo>
                  <a:pt x="272" y="533"/>
                  <a:pt x="272" y="535"/>
                  <a:pt x="270" y="537"/>
                </a:cubicBezTo>
                <a:cubicBezTo>
                  <a:pt x="268" y="539"/>
                  <a:pt x="264" y="542"/>
                  <a:pt x="261" y="546"/>
                </a:cubicBezTo>
                <a:cubicBezTo>
                  <a:pt x="259" y="550"/>
                  <a:pt x="256" y="553"/>
                  <a:pt x="254" y="556"/>
                </a:cubicBezTo>
                <a:cubicBezTo>
                  <a:pt x="253" y="559"/>
                  <a:pt x="251" y="562"/>
                  <a:pt x="249" y="565"/>
                </a:cubicBezTo>
                <a:cubicBezTo>
                  <a:pt x="248" y="567"/>
                  <a:pt x="246" y="570"/>
                  <a:pt x="245" y="573"/>
                </a:cubicBezTo>
                <a:cubicBezTo>
                  <a:pt x="243" y="576"/>
                  <a:pt x="243" y="577"/>
                  <a:pt x="243" y="577"/>
                </a:cubicBezTo>
                <a:cubicBezTo>
                  <a:pt x="243" y="577"/>
                  <a:pt x="242" y="577"/>
                  <a:pt x="242" y="577"/>
                </a:cubicBezTo>
                <a:cubicBezTo>
                  <a:pt x="242" y="576"/>
                  <a:pt x="241" y="578"/>
                  <a:pt x="240" y="580"/>
                </a:cubicBezTo>
                <a:cubicBezTo>
                  <a:pt x="239" y="582"/>
                  <a:pt x="239" y="583"/>
                  <a:pt x="238" y="585"/>
                </a:cubicBezTo>
                <a:cubicBezTo>
                  <a:pt x="237" y="586"/>
                  <a:pt x="237" y="587"/>
                  <a:pt x="237" y="587"/>
                </a:cubicBezTo>
                <a:cubicBezTo>
                  <a:pt x="237" y="587"/>
                  <a:pt x="237" y="587"/>
                  <a:pt x="236" y="588"/>
                </a:cubicBezTo>
                <a:cubicBezTo>
                  <a:pt x="235" y="588"/>
                  <a:pt x="233" y="588"/>
                  <a:pt x="231" y="589"/>
                </a:cubicBezTo>
                <a:cubicBezTo>
                  <a:pt x="230" y="589"/>
                  <a:pt x="229" y="590"/>
                  <a:pt x="229" y="590"/>
                </a:cubicBezTo>
                <a:cubicBezTo>
                  <a:pt x="229" y="590"/>
                  <a:pt x="229" y="590"/>
                  <a:pt x="228" y="591"/>
                </a:cubicBezTo>
                <a:cubicBezTo>
                  <a:pt x="227" y="591"/>
                  <a:pt x="225" y="592"/>
                  <a:pt x="222" y="594"/>
                </a:cubicBezTo>
                <a:cubicBezTo>
                  <a:pt x="219" y="597"/>
                  <a:pt x="217" y="600"/>
                  <a:pt x="217" y="600"/>
                </a:cubicBezTo>
                <a:cubicBezTo>
                  <a:pt x="217" y="600"/>
                  <a:pt x="217" y="600"/>
                  <a:pt x="216" y="601"/>
                </a:cubicBezTo>
                <a:cubicBezTo>
                  <a:pt x="216" y="601"/>
                  <a:pt x="215" y="601"/>
                  <a:pt x="214" y="603"/>
                </a:cubicBezTo>
                <a:cubicBezTo>
                  <a:pt x="212" y="604"/>
                  <a:pt x="211" y="604"/>
                  <a:pt x="210" y="606"/>
                </a:cubicBezTo>
                <a:cubicBezTo>
                  <a:pt x="208" y="608"/>
                  <a:pt x="209" y="611"/>
                  <a:pt x="210" y="615"/>
                </a:cubicBezTo>
                <a:cubicBezTo>
                  <a:pt x="211" y="618"/>
                  <a:pt x="213" y="620"/>
                  <a:pt x="217" y="625"/>
                </a:cubicBezTo>
                <a:cubicBezTo>
                  <a:pt x="220" y="629"/>
                  <a:pt x="224" y="633"/>
                  <a:pt x="226" y="635"/>
                </a:cubicBezTo>
                <a:cubicBezTo>
                  <a:pt x="227" y="636"/>
                  <a:pt x="228" y="637"/>
                  <a:pt x="228" y="637"/>
                </a:cubicBezTo>
                <a:cubicBezTo>
                  <a:pt x="228" y="637"/>
                  <a:pt x="229" y="636"/>
                  <a:pt x="229" y="635"/>
                </a:cubicBezTo>
                <a:cubicBezTo>
                  <a:pt x="230" y="634"/>
                  <a:pt x="231" y="634"/>
                  <a:pt x="231" y="634"/>
                </a:cubicBezTo>
                <a:cubicBezTo>
                  <a:pt x="231" y="634"/>
                  <a:pt x="231" y="635"/>
                  <a:pt x="233" y="638"/>
                </a:cubicBezTo>
                <a:cubicBezTo>
                  <a:pt x="236" y="641"/>
                  <a:pt x="238" y="646"/>
                  <a:pt x="238" y="646"/>
                </a:cubicBezTo>
                <a:cubicBezTo>
                  <a:pt x="238" y="646"/>
                  <a:pt x="238" y="646"/>
                  <a:pt x="240" y="649"/>
                </a:cubicBezTo>
                <a:cubicBezTo>
                  <a:pt x="240" y="650"/>
                  <a:pt x="242" y="653"/>
                  <a:pt x="243" y="655"/>
                </a:cubicBezTo>
                <a:cubicBezTo>
                  <a:pt x="245" y="658"/>
                  <a:pt x="247" y="660"/>
                  <a:pt x="248" y="661"/>
                </a:cubicBezTo>
                <a:cubicBezTo>
                  <a:pt x="254" y="667"/>
                  <a:pt x="259" y="670"/>
                  <a:pt x="266" y="674"/>
                </a:cubicBezTo>
                <a:cubicBezTo>
                  <a:pt x="274" y="679"/>
                  <a:pt x="281" y="681"/>
                  <a:pt x="285" y="682"/>
                </a:cubicBezTo>
                <a:cubicBezTo>
                  <a:pt x="289" y="683"/>
                  <a:pt x="291" y="684"/>
                  <a:pt x="293" y="683"/>
                </a:cubicBezTo>
                <a:cubicBezTo>
                  <a:pt x="294" y="683"/>
                  <a:pt x="296" y="682"/>
                  <a:pt x="298" y="681"/>
                </a:cubicBezTo>
                <a:cubicBezTo>
                  <a:pt x="299" y="679"/>
                  <a:pt x="299" y="677"/>
                  <a:pt x="299" y="676"/>
                </a:cubicBezTo>
                <a:cubicBezTo>
                  <a:pt x="299" y="675"/>
                  <a:pt x="299" y="675"/>
                  <a:pt x="299" y="674"/>
                </a:cubicBezTo>
                <a:cubicBezTo>
                  <a:pt x="300" y="673"/>
                  <a:pt x="300" y="673"/>
                  <a:pt x="300" y="671"/>
                </a:cubicBezTo>
                <a:cubicBezTo>
                  <a:pt x="300" y="668"/>
                  <a:pt x="299" y="667"/>
                  <a:pt x="297" y="665"/>
                </a:cubicBezTo>
                <a:cubicBezTo>
                  <a:pt x="296" y="662"/>
                  <a:pt x="293" y="660"/>
                  <a:pt x="292" y="658"/>
                </a:cubicBezTo>
                <a:cubicBezTo>
                  <a:pt x="290" y="656"/>
                  <a:pt x="289" y="655"/>
                  <a:pt x="288" y="653"/>
                </a:cubicBezTo>
                <a:cubicBezTo>
                  <a:pt x="288" y="652"/>
                  <a:pt x="287" y="652"/>
                  <a:pt x="287" y="651"/>
                </a:cubicBezTo>
                <a:cubicBezTo>
                  <a:pt x="286" y="651"/>
                  <a:pt x="286" y="650"/>
                  <a:pt x="285" y="649"/>
                </a:cubicBezTo>
                <a:cubicBezTo>
                  <a:pt x="285" y="649"/>
                  <a:pt x="284" y="648"/>
                  <a:pt x="283" y="648"/>
                </a:cubicBezTo>
                <a:cubicBezTo>
                  <a:pt x="282" y="647"/>
                  <a:pt x="282" y="646"/>
                  <a:pt x="282" y="645"/>
                </a:cubicBezTo>
                <a:cubicBezTo>
                  <a:pt x="282" y="644"/>
                  <a:pt x="281" y="643"/>
                  <a:pt x="281" y="643"/>
                </a:cubicBezTo>
                <a:cubicBezTo>
                  <a:pt x="280" y="643"/>
                  <a:pt x="280" y="641"/>
                  <a:pt x="280" y="641"/>
                </a:cubicBezTo>
                <a:cubicBezTo>
                  <a:pt x="280" y="640"/>
                  <a:pt x="280" y="640"/>
                  <a:pt x="280" y="639"/>
                </a:cubicBezTo>
                <a:cubicBezTo>
                  <a:pt x="279" y="639"/>
                  <a:pt x="279" y="638"/>
                  <a:pt x="279" y="638"/>
                </a:cubicBezTo>
                <a:cubicBezTo>
                  <a:pt x="279" y="638"/>
                  <a:pt x="279" y="637"/>
                  <a:pt x="279" y="637"/>
                </a:cubicBezTo>
                <a:cubicBezTo>
                  <a:pt x="279" y="636"/>
                  <a:pt x="279" y="636"/>
                  <a:pt x="279" y="636"/>
                </a:cubicBezTo>
                <a:cubicBezTo>
                  <a:pt x="278" y="635"/>
                  <a:pt x="278" y="634"/>
                  <a:pt x="278" y="634"/>
                </a:cubicBezTo>
                <a:cubicBezTo>
                  <a:pt x="278" y="633"/>
                  <a:pt x="278" y="633"/>
                  <a:pt x="278" y="632"/>
                </a:cubicBezTo>
                <a:cubicBezTo>
                  <a:pt x="278" y="632"/>
                  <a:pt x="278" y="632"/>
                  <a:pt x="277" y="631"/>
                </a:cubicBezTo>
                <a:cubicBezTo>
                  <a:pt x="277" y="631"/>
                  <a:pt x="277" y="630"/>
                  <a:pt x="277" y="629"/>
                </a:cubicBezTo>
                <a:cubicBezTo>
                  <a:pt x="277" y="628"/>
                  <a:pt x="277" y="628"/>
                  <a:pt x="277" y="628"/>
                </a:cubicBezTo>
                <a:cubicBezTo>
                  <a:pt x="277" y="627"/>
                  <a:pt x="277" y="627"/>
                  <a:pt x="276" y="627"/>
                </a:cubicBezTo>
                <a:cubicBezTo>
                  <a:pt x="276" y="627"/>
                  <a:pt x="276" y="624"/>
                  <a:pt x="275" y="624"/>
                </a:cubicBezTo>
                <a:cubicBezTo>
                  <a:pt x="276" y="623"/>
                  <a:pt x="276" y="623"/>
                  <a:pt x="275" y="623"/>
                </a:cubicBezTo>
                <a:cubicBezTo>
                  <a:pt x="275" y="623"/>
                  <a:pt x="275" y="622"/>
                  <a:pt x="275" y="621"/>
                </a:cubicBezTo>
                <a:cubicBezTo>
                  <a:pt x="274" y="620"/>
                  <a:pt x="274" y="620"/>
                  <a:pt x="274" y="620"/>
                </a:cubicBezTo>
                <a:cubicBezTo>
                  <a:pt x="275" y="617"/>
                  <a:pt x="275" y="617"/>
                  <a:pt x="275" y="617"/>
                </a:cubicBezTo>
                <a:cubicBezTo>
                  <a:pt x="275" y="617"/>
                  <a:pt x="275" y="617"/>
                  <a:pt x="275" y="617"/>
                </a:cubicBezTo>
                <a:cubicBezTo>
                  <a:pt x="275" y="617"/>
                  <a:pt x="276" y="617"/>
                  <a:pt x="276" y="616"/>
                </a:cubicBezTo>
                <a:cubicBezTo>
                  <a:pt x="276" y="615"/>
                  <a:pt x="275" y="614"/>
                  <a:pt x="274" y="614"/>
                </a:cubicBezTo>
                <a:cubicBezTo>
                  <a:pt x="274" y="613"/>
                  <a:pt x="274" y="613"/>
                  <a:pt x="273" y="612"/>
                </a:cubicBezTo>
                <a:cubicBezTo>
                  <a:pt x="273" y="611"/>
                  <a:pt x="272" y="610"/>
                  <a:pt x="272" y="610"/>
                </a:cubicBezTo>
                <a:cubicBezTo>
                  <a:pt x="273" y="607"/>
                  <a:pt x="273" y="607"/>
                  <a:pt x="273" y="607"/>
                </a:cubicBezTo>
                <a:cubicBezTo>
                  <a:pt x="273" y="607"/>
                  <a:pt x="276" y="607"/>
                  <a:pt x="279" y="608"/>
                </a:cubicBezTo>
                <a:cubicBezTo>
                  <a:pt x="280" y="609"/>
                  <a:pt x="282" y="609"/>
                  <a:pt x="283" y="609"/>
                </a:cubicBezTo>
                <a:cubicBezTo>
                  <a:pt x="284" y="609"/>
                  <a:pt x="285" y="609"/>
                  <a:pt x="287" y="609"/>
                </a:cubicBezTo>
                <a:cubicBezTo>
                  <a:pt x="290" y="610"/>
                  <a:pt x="294" y="609"/>
                  <a:pt x="298" y="609"/>
                </a:cubicBezTo>
                <a:cubicBezTo>
                  <a:pt x="301" y="609"/>
                  <a:pt x="304" y="608"/>
                  <a:pt x="307" y="607"/>
                </a:cubicBezTo>
                <a:cubicBezTo>
                  <a:pt x="310" y="607"/>
                  <a:pt x="310" y="607"/>
                  <a:pt x="310" y="606"/>
                </a:cubicBezTo>
                <a:cubicBezTo>
                  <a:pt x="310" y="604"/>
                  <a:pt x="311" y="603"/>
                  <a:pt x="311" y="600"/>
                </a:cubicBezTo>
                <a:cubicBezTo>
                  <a:pt x="311" y="597"/>
                  <a:pt x="311" y="596"/>
                  <a:pt x="311" y="596"/>
                </a:cubicBezTo>
                <a:cubicBezTo>
                  <a:pt x="311" y="595"/>
                  <a:pt x="310" y="595"/>
                  <a:pt x="310" y="595"/>
                </a:cubicBezTo>
                <a:cubicBezTo>
                  <a:pt x="310" y="595"/>
                  <a:pt x="310" y="594"/>
                  <a:pt x="309" y="592"/>
                </a:cubicBezTo>
                <a:cubicBezTo>
                  <a:pt x="309" y="590"/>
                  <a:pt x="309" y="587"/>
                  <a:pt x="309" y="582"/>
                </a:cubicBezTo>
                <a:cubicBezTo>
                  <a:pt x="308" y="577"/>
                  <a:pt x="308" y="573"/>
                  <a:pt x="308" y="570"/>
                </a:cubicBezTo>
                <a:cubicBezTo>
                  <a:pt x="308" y="567"/>
                  <a:pt x="308" y="567"/>
                  <a:pt x="308" y="567"/>
                </a:cubicBezTo>
                <a:cubicBezTo>
                  <a:pt x="308" y="567"/>
                  <a:pt x="309" y="565"/>
                  <a:pt x="311" y="560"/>
                </a:cubicBezTo>
                <a:cubicBezTo>
                  <a:pt x="313" y="556"/>
                  <a:pt x="314" y="554"/>
                  <a:pt x="315" y="551"/>
                </a:cubicBezTo>
                <a:cubicBezTo>
                  <a:pt x="316" y="549"/>
                  <a:pt x="316" y="549"/>
                  <a:pt x="317" y="548"/>
                </a:cubicBezTo>
                <a:cubicBezTo>
                  <a:pt x="318" y="547"/>
                  <a:pt x="317" y="547"/>
                  <a:pt x="321" y="542"/>
                </a:cubicBezTo>
                <a:cubicBezTo>
                  <a:pt x="324" y="537"/>
                  <a:pt x="327" y="535"/>
                  <a:pt x="332" y="529"/>
                </a:cubicBezTo>
                <a:cubicBezTo>
                  <a:pt x="337" y="524"/>
                  <a:pt x="343" y="516"/>
                  <a:pt x="346" y="513"/>
                </a:cubicBezTo>
                <a:cubicBezTo>
                  <a:pt x="349" y="509"/>
                  <a:pt x="356" y="501"/>
                  <a:pt x="360" y="496"/>
                </a:cubicBezTo>
                <a:cubicBezTo>
                  <a:pt x="363" y="493"/>
                  <a:pt x="365" y="490"/>
                  <a:pt x="367" y="488"/>
                </a:cubicBezTo>
                <a:cubicBezTo>
                  <a:pt x="369" y="486"/>
                  <a:pt x="369" y="485"/>
                  <a:pt x="370" y="484"/>
                </a:cubicBezTo>
                <a:cubicBezTo>
                  <a:pt x="372" y="480"/>
                  <a:pt x="372" y="480"/>
                  <a:pt x="373" y="478"/>
                </a:cubicBezTo>
                <a:cubicBezTo>
                  <a:pt x="373" y="477"/>
                  <a:pt x="374" y="477"/>
                  <a:pt x="375" y="473"/>
                </a:cubicBezTo>
                <a:cubicBezTo>
                  <a:pt x="376" y="469"/>
                  <a:pt x="376" y="467"/>
                  <a:pt x="376" y="466"/>
                </a:cubicBezTo>
                <a:cubicBezTo>
                  <a:pt x="376" y="464"/>
                  <a:pt x="377" y="464"/>
                  <a:pt x="377" y="460"/>
                </a:cubicBezTo>
                <a:cubicBezTo>
                  <a:pt x="377" y="457"/>
                  <a:pt x="377" y="454"/>
                  <a:pt x="378" y="449"/>
                </a:cubicBezTo>
                <a:cubicBezTo>
                  <a:pt x="378" y="445"/>
                  <a:pt x="378" y="436"/>
                  <a:pt x="377" y="429"/>
                </a:cubicBezTo>
                <a:cubicBezTo>
                  <a:pt x="377" y="422"/>
                  <a:pt x="377" y="420"/>
                  <a:pt x="377" y="414"/>
                </a:cubicBezTo>
                <a:cubicBezTo>
                  <a:pt x="376" y="408"/>
                  <a:pt x="376" y="405"/>
                  <a:pt x="376" y="400"/>
                </a:cubicBezTo>
                <a:cubicBezTo>
                  <a:pt x="375" y="395"/>
                  <a:pt x="375" y="391"/>
                  <a:pt x="375" y="386"/>
                </a:cubicBezTo>
                <a:cubicBezTo>
                  <a:pt x="375" y="380"/>
                  <a:pt x="374" y="377"/>
                  <a:pt x="374" y="373"/>
                </a:cubicBezTo>
                <a:cubicBezTo>
                  <a:pt x="374" y="369"/>
                  <a:pt x="374" y="367"/>
                  <a:pt x="374" y="364"/>
                </a:cubicBezTo>
                <a:cubicBezTo>
                  <a:pt x="373" y="361"/>
                  <a:pt x="373" y="360"/>
                  <a:pt x="374" y="358"/>
                </a:cubicBezTo>
                <a:cubicBezTo>
                  <a:pt x="374" y="355"/>
                  <a:pt x="375" y="351"/>
                  <a:pt x="375" y="346"/>
                </a:cubicBezTo>
                <a:cubicBezTo>
                  <a:pt x="376" y="340"/>
                  <a:pt x="376" y="338"/>
                  <a:pt x="376" y="338"/>
                </a:cubicBezTo>
                <a:cubicBezTo>
                  <a:pt x="376" y="338"/>
                  <a:pt x="379" y="338"/>
                  <a:pt x="382" y="337"/>
                </a:cubicBezTo>
                <a:cubicBezTo>
                  <a:pt x="385" y="337"/>
                  <a:pt x="386" y="337"/>
                  <a:pt x="387" y="337"/>
                </a:cubicBezTo>
                <a:cubicBezTo>
                  <a:pt x="389" y="337"/>
                  <a:pt x="395" y="336"/>
                  <a:pt x="400" y="335"/>
                </a:cubicBezTo>
                <a:cubicBezTo>
                  <a:pt x="405" y="334"/>
                  <a:pt x="407" y="333"/>
                  <a:pt x="409" y="332"/>
                </a:cubicBezTo>
                <a:cubicBezTo>
                  <a:pt x="410" y="331"/>
                  <a:pt x="411" y="332"/>
                  <a:pt x="415" y="330"/>
                </a:cubicBezTo>
                <a:cubicBezTo>
                  <a:pt x="418" y="329"/>
                  <a:pt x="421" y="328"/>
                  <a:pt x="424" y="326"/>
                </a:cubicBezTo>
                <a:cubicBezTo>
                  <a:pt x="428" y="325"/>
                  <a:pt x="429" y="325"/>
                  <a:pt x="435" y="323"/>
                </a:cubicBezTo>
                <a:cubicBezTo>
                  <a:pt x="440" y="322"/>
                  <a:pt x="446" y="320"/>
                  <a:pt x="446" y="320"/>
                </a:cubicBezTo>
                <a:cubicBezTo>
                  <a:pt x="446" y="320"/>
                  <a:pt x="447" y="321"/>
                  <a:pt x="448" y="321"/>
                </a:cubicBezTo>
                <a:cubicBezTo>
                  <a:pt x="449" y="321"/>
                  <a:pt x="450" y="321"/>
                  <a:pt x="453" y="321"/>
                </a:cubicBezTo>
                <a:cubicBezTo>
                  <a:pt x="456" y="322"/>
                  <a:pt x="458" y="322"/>
                  <a:pt x="460" y="322"/>
                </a:cubicBezTo>
                <a:cubicBezTo>
                  <a:pt x="462" y="322"/>
                  <a:pt x="464" y="323"/>
                  <a:pt x="464" y="323"/>
                </a:cubicBezTo>
                <a:cubicBezTo>
                  <a:pt x="464" y="323"/>
                  <a:pt x="465" y="323"/>
                  <a:pt x="465" y="324"/>
                </a:cubicBezTo>
                <a:cubicBezTo>
                  <a:pt x="465" y="325"/>
                  <a:pt x="466" y="327"/>
                  <a:pt x="466" y="329"/>
                </a:cubicBezTo>
                <a:cubicBezTo>
                  <a:pt x="467" y="330"/>
                  <a:pt x="468" y="330"/>
                  <a:pt x="470" y="331"/>
                </a:cubicBezTo>
                <a:cubicBezTo>
                  <a:pt x="473" y="331"/>
                  <a:pt x="476" y="332"/>
                  <a:pt x="476" y="332"/>
                </a:cubicBezTo>
                <a:cubicBezTo>
                  <a:pt x="476" y="332"/>
                  <a:pt x="476" y="333"/>
                  <a:pt x="479" y="336"/>
                </a:cubicBezTo>
                <a:cubicBezTo>
                  <a:pt x="481" y="339"/>
                  <a:pt x="484" y="341"/>
                  <a:pt x="490" y="346"/>
                </a:cubicBezTo>
                <a:cubicBezTo>
                  <a:pt x="492" y="348"/>
                  <a:pt x="494" y="350"/>
                  <a:pt x="495" y="351"/>
                </a:cubicBezTo>
                <a:cubicBezTo>
                  <a:pt x="497" y="353"/>
                  <a:pt x="499" y="354"/>
                  <a:pt x="499" y="354"/>
                </a:cubicBezTo>
                <a:cubicBezTo>
                  <a:pt x="499" y="354"/>
                  <a:pt x="498" y="355"/>
                  <a:pt x="498" y="358"/>
                </a:cubicBezTo>
                <a:cubicBezTo>
                  <a:pt x="498" y="361"/>
                  <a:pt x="498" y="362"/>
                  <a:pt x="498" y="362"/>
                </a:cubicBezTo>
                <a:cubicBezTo>
                  <a:pt x="498" y="363"/>
                  <a:pt x="497" y="363"/>
                  <a:pt x="497" y="364"/>
                </a:cubicBezTo>
                <a:cubicBezTo>
                  <a:pt x="497" y="365"/>
                  <a:pt x="498" y="366"/>
                  <a:pt x="500" y="367"/>
                </a:cubicBezTo>
                <a:cubicBezTo>
                  <a:pt x="502" y="368"/>
                  <a:pt x="503" y="369"/>
                  <a:pt x="504" y="370"/>
                </a:cubicBezTo>
                <a:cubicBezTo>
                  <a:pt x="506" y="371"/>
                  <a:pt x="508" y="373"/>
                  <a:pt x="509" y="374"/>
                </a:cubicBezTo>
                <a:cubicBezTo>
                  <a:pt x="511" y="376"/>
                  <a:pt x="513" y="377"/>
                  <a:pt x="514" y="378"/>
                </a:cubicBezTo>
                <a:cubicBezTo>
                  <a:pt x="515" y="380"/>
                  <a:pt x="515" y="379"/>
                  <a:pt x="517" y="381"/>
                </a:cubicBezTo>
                <a:cubicBezTo>
                  <a:pt x="519" y="382"/>
                  <a:pt x="524" y="386"/>
                  <a:pt x="526" y="388"/>
                </a:cubicBezTo>
                <a:cubicBezTo>
                  <a:pt x="529" y="389"/>
                  <a:pt x="531" y="390"/>
                  <a:pt x="531" y="390"/>
                </a:cubicBezTo>
                <a:cubicBezTo>
                  <a:pt x="531" y="390"/>
                  <a:pt x="531" y="391"/>
                  <a:pt x="531" y="392"/>
                </a:cubicBezTo>
                <a:cubicBezTo>
                  <a:pt x="531" y="394"/>
                  <a:pt x="532" y="395"/>
                  <a:pt x="533" y="396"/>
                </a:cubicBezTo>
                <a:cubicBezTo>
                  <a:pt x="533" y="396"/>
                  <a:pt x="533" y="397"/>
                  <a:pt x="534" y="398"/>
                </a:cubicBezTo>
                <a:cubicBezTo>
                  <a:pt x="536" y="399"/>
                  <a:pt x="538" y="401"/>
                  <a:pt x="541" y="403"/>
                </a:cubicBezTo>
                <a:cubicBezTo>
                  <a:pt x="543" y="404"/>
                  <a:pt x="543" y="404"/>
                  <a:pt x="544" y="404"/>
                </a:cubicBezTo>
                <a:cubicBezTo>
                  <a:pt x="545" y="404"/>
                  <a:pt x="546" y="405"/>
                  <a:pt x="548" y="405"/>
                </a:cubicBezTo>
                <a:cubicBezTo>
                  <a:pt x="549" y="405"/>
                  <a:pt x="551" y="405"/>
                  <a:pt x="551" y="405"/>
                </a:cubicBezTo>
                <a:cubicBezTo>
                  <a:pt x="551" y="405"/>
                  <a:pt x="552" y="407"/>
                  <a:pt x="554" y="409"/>
                </a:cubicBezTo>
                <a:cubicBezTo>
                  <a:pt x="555" y="410"/>
                  <a:pt x="557" y="413"/>
                  <a:pt x="558" y="414"/>
                </a:cubicBezTo>
                <a:cubicBezTo>
                  <a:pt x="559" y="416"/>
                  <a:pt x="559" y="416"/>
                  <a:pt x="560" y="417"/>
                </a:cubicBezTo>
                <a:cubicBezTo>
                  <a:pt x="561" y="417"/>
                  <a:pt x="561" y="419"/>
                  <a:pt x="562" y="420"/>
                </a:cubicBezTo>
                <a:cubicBezTo>
                  <a:pt x="563" y="421"/>
                  <a:pt x="562" y="421"/>
                  <a:pt x="563" y="422"/>
                </a:cubicBezTo>
                <a:cubicBezTo>
                  <a:pt x="564" y="422"/>
                  <a:pt x="564" y="423"/>
                  <a:pt x="564" y="424"/>
                </a:cubicBezTo>
                <a:cubicBezTo>
                  <a:pt x="565" y="424"/>
                  <a:pt x="565" y="425"/>
                  <a:pt x="565" y="425"/>
                </a:cubicBezTo>
                <a:cubicBezTo>
                  <a:pt x="565" y="426"/>
                  <a:pt x="566" y="426"/>
                  <a:pt x="566" y="427"/>
                </a:cubicBezTo>
                <a:cubicBezTo>
                  <a:pt x="566" y="428"/>
                  <a:pt x="567" y="428"/>
                  <a:pt x="567" y="429"/>
                </a:cubicBezTo>
                <a:cubicBezTo>
                  <a:pt x="567" y="429"/>
                  <a:pt x="568" y="430"/>
                  <a:pt x="568" y="431"/>
                </a:cubicBezTo>
                <a:cubicBezTo>
                  <a:pt x="569" y="432"/>
                  <a:pt x="569" y="433"/>
                  <a:pt x="570" y="435"/>
                </a:cubicBezTo>
                <a:cubicBezTo>
                  <a:pt x="571" y="437"/>
                  <a:pt x="571" y="438"/>
                  <a:pt x="571" y="438"/>
                </a:cubicBezTo>
                <a:cubicBezTo>
                  <a:pt x="571" y="438"/>
                  <a:pt x="571" y="438"/>
                  <a:pt x="570" y="438"/>
                </a:cubicBezTo>
                <a:cubicBezTo>
                  <a:pt x="570" y="439"/>
                  <a:pt x="571" y="440"/>
                  <a:pt x="571" y="440"/>
                </a:cubicBezTo>
                <a:cubicBezTo>
                  <a:pt x="571" y="440"/>
                  <a:pt x="571" y="440"/>
                  <a:pt x="571" y="441"/>
                </a:cubicBezTo>
                <a:cubicBezTo>
                  <a:pt x="571" y="442"/>
                  <a:pt x="571" y="443"/>
                  <a:pt x="572" y="446"/>
                </a:cubicBezTo>
                <a:cubicBezTo>
                  <a:pt x="573" y="448"/>
                  <a:pt x="576" y="452"/>
                  <a:pt x="578" y="455"/>
                </a:cubicBezTo>
                <a:cubicBezTo>
                  <a:pt x="581" y="458"/>
                  <a:pt x="583" y="459"/>
                  <a:pt x="583" y="459"/>
                </a:cubicBezTo>
                <a:cubicBezTo>
                  <a:pt x="583" y="459"/>
                  <a:pt x="582" y="459"/>
                  <a:pt x="582" y="460"/>
                </a:cubicBezTo>
                <a:cubicBezTo>
                  <a:pt x="582" y="461"/>
                  <a:pt x="582" y="461"/>
                  <a:pt x="583" y="462"/>
                </a:cubicBezTo>
                <a:cubicBezTo>
                  <a:pt x="584" y="464"/>
                  <a:pt x="585" y="465"/>
                  <a:pt x="586" y="466"/>
                </a:cubicBezTo>
                <a:cubicBezTo>
                  <a:pt x="587" y="468"/>
                  <a:pt x="588" y="468"/>
                  <a:pt x="590" y="468"/>
                </a:cubicBezTo>
                <a:cubicBezTo>
                  <a:pt x="591" y="468"/>
                  <a:pt x="592" y="467"/>
                  <a:pt x="593" y="466"/>
                </a:cubicBezTo>
                <a:cubicBezTo>
                  <a:pt x="595" y="466"/>
                  <a:pt x="596" y="465"/>
                  <a:pt x="598" y="463"/>
                </a:cubicBezTo>
                <a:cubicBezTo>
                  <a:pt x="602" y="461"/>
                  <a:pt x="609" y="456"/>
                  <a:pt x="611" y="455"/>
                </a:cubicBezTo>
                <a:cubicBezTo>
                  <a:pt x="613" y="453"/>
                  <a:pt x="613" y="453"/>
                  <a:pt x="613" y="452"/>
                </a:cubicBezTo>
                <a:cubicBezTo>
                  <a:pt x="613" y="451"/>
                  <a:pt x="614" y="449"/>
                  <a:pt x="614" y="449"/>
                </a:cubicBezTo>
                <a:cubicBezTo>
                  <a:pt x="614" y="448"/>
                  <a:pt x="617" y="447"/>
                  <a:pt x="620" y="446"/>
                </a:cubicBezTo>
                <a:cubicBezTo>
                  <a:pt x="622" y="445"/>
                  <a:pt x="623" y="444"/>
                  <a:pt x="624" y="444"/>
                </a:cubicBezTo>
                <a:cubicBezTo>
                  <a:pt x="625" y="444"/>
                  <a:pt x="625" y="444"/>
                  <a:pt x="630" y="441"/>
                </a:cubicBezTo>
                <a:cubicBezTo>
                  <a:pt x="635" y="439"/>
                  <a:pt x="639" y="435"/>
                  <a:pt x="645" y="430"/>
                </a:cubicBezTo>
                <a:cubicBezTo>
                  <a:pt x="652" y="424"/>
                  <a:pt x="656" y="419"/>
                  <a:pt x="662" y="411"/>
                </a:cubicBezTo>
                <a:cubicBezTo>
                  <a:pt x="668" y="404"/>
                  <a:pt x="671" y="398"/>
                  <a:pt x="672" y="396"/>
                </a:cubicBezTo>
                <a:cubicBezTo>
                  <a:pt x="672" y="395"/>
                  <a:pt x="671" y="394"/>
                  <a:pt x="670" y="394"/>
                </a:cubicBezTo>
                <a:cubicBezTo>
                  <a:pt x="670" y="393"/>
                  <a:pt x="668" y="394"/>
                  <a:pt x="668" y="394"/>
                </a:cubicBezTo>
                <a:cubicBezTo>
                  <a:pt x="668" y="394"/>
                  <a:pt x="668" y="394"/>
                  <a:pt x="668" y="393"/>
                </a:cubicBezTo>
                <a:cubicBezTo>
                  <a:pt x="667" y="392"/>
                  <a:pt x="666" y="391"/>
                  <a:pt x="663" y="392"/>
                </a:cubicBezTo>
                <a:cubicBezTo>
                  <a:pt x="661" y="392"/>
                  <a:pt x="659" y="393"/>
                  <a:pt x="656" y="395"/>
                </a:cubicBezTo>
                <a:cubicBezTo>
                  <a:pt x="653" y="397"/>
                  <a:pt x="652" y="398"/>
                  <a:pt x="650" y="399"/>
                </a:cubicBezTo>
                <a:cubicBezTo>
                  <a:pt x="649" y="399"/>
                  <a:pt x="647" y="400"/>
                  <a:pt x="646" y="401"/>
                </a:cubicBezTo>
                <a:cubicBezTo>
                  <a:pt x="645" y="401"/>
                  <a:pt x="645" y="401"/>
                  <a:pt x="643" y="403"/>
                </a:cubicBezTo>
                <a:cubicBezTo>
                  <a:pt x="642" y="404"/>
                  <a:pt x="641" y="404"/>
                  <a:pt x="640" y="404"/>
                </a:cubicBezTo>
                <a:cubicBezTo>
                  <a:pt x="639" y="404"/>
                  <a:pt x="636" y="405"/>
                  <a:pt x="634" y="405"/>
                </a:cubicBezTo>
                <a:cubicBezTo>
                  <a:pt x="632" y="406"/>
                  <a:pt x="631" y="406"/>
                  <a:pt x="630" y="406"/>
                </a:cubicBezTo>
                <a:cubicBezTo>
                  <a:pt x="629" y="406"/>
                  <a:pt x="629" y="406"/>
                  <a:pt x="627" y="406"/>
                </a:cubicBezTo>
                <a:cubicBezTo>
                  <a:pt x="626" y="406"/>
                  <a:pt x="625" y="406"/>
                  <a:pt x="624" y="406"/>
                </a:cubicBezTo>
                <a:cubicBezTo>
                  <a:pt x="623" y="406"/>
                  <a:pt x="622" y="406"/>
                  <a:pt x="622" y="405"/>
                </a:cubicBezTo>
                <a:cubicBezTo>
                  <a:pt x="621" y="405"/>
                  <a:pt x="620" y="405"/>
                  <a:pt x="620" y="406"/>
                </a:cubicBezTo>
                <a:cubicBezTo>
                  <a:pt x="619" y="406"/>
                  <a:pt x="618" y="406"/>
                  <a:pt x="618" y="405"/>
                </a:cubicBezTo>
                <a:cubicBezTo>
                  <a:pt x="617" y="405"/>
                  <a:pt x="617" y="405"/>
                  <a:pt x="616" y="405"/>
                </a:cubicBezTo>
                <a:cubicBezTo>
                  <a:pt x="615" y="406"/>
                  <a:pt x="614" y="405"/>
                  <a:pt x="612" y="404"/>
                </a:cubicBezTo>
                <a:cubicBezTo>
                  <a:pt x="609" y="404"/>
                  <a:pt x="608" y="404"/>
                  <a:pt x="606" y="404"/>
                </a:cubicBezTo>
                <a:cubicBezTo>
                  <a:pt x="606" y="404"/>
                  <a:pt x="605" y="404"/>
                  <a:pt x="604" y="405"/>
                </a:cubicBezTo>
                <a:cubicBezTo>
                  <a:pt x="604" y="405"/>
                  <a:pt x="604" y="405"/>
                  <a:pt x="603" y="405"/>
                </a:cubicBezTo>
                <a:cubicBezTo>
                  <a:pt x="603" y="404"/>
                  <a:pt x="602" y="404"/>
                  <a:pt x="601" y="405"/>
                </a:cubicBezTo>
                <a:cubicBezTo>
                  <a:pt x="600" y="405"/>
                  <a:pt x="601" y="405"/>
                  <a:pt x="601" y="405"/>
                </a:cubicBezTo>
                <a:cubicBezTo>
                  <a:pt x="601" y="405"/>
                  <a:pt x="601" y="405"/>
                  <a:pt x="600" y="406"/>
                </a:cubicBezTo>
                <a:cubicBezTo>
                  <a:pt x="599" y="406"/>
                  <a:pt x="599" y="406"/>
                  <a:pt x="599" y="406"/>
                </a:cubicBezTo>
                <a:cubicBezTo>
                  <a:pt x="598" y="405"/>
                  <a:pt x="598" y="405"/>
                  <a:pt x="598" y="405"/>
                </a:cubicBezTo>
                <a:cubicBezTo>
                  <a:pt x="597" y="405"/>
                  <a:pt x="597" y="405"/>
                  <a:pt x="597" y="405"/>
                </a:cubicBezTo>
                <a:cubicBezTo>
                  <a:pt x="596" y="405"/>
                  <a:pt x="596" y="404"/>
                  <a:pt x="594" y="404"/>
                </a:cubicBezTo>
                <a:cubicBezTo>
                  <a:pt x="593" y="403"/>
                  <a:pt x="592" y="403"/>
                  <a:pt x="592" y="403"/>
                </a:cubicBezTo>
                <a:cubicBezTo>
                  <a:pt x="592" y="402"/>
                  <a:pt x="592" y="402"/>
                  <a:pt x="591" y="402"/>
                </a:cubicBezTo>
                <a:cubicBezTo>
                  <a:pt x="590" y="402"/>
                  <a:pt x="589" y="401"/>
                  <a:pt x="588" y="401"/>
                </a:cubicBezTo>
                <a:cubicBezTo>
                  <a:pt x="587" y="400"/>
                  <a:pt x="587" y="400"/>
                  <a:pt x="586" y="399"/>
                </a:cubicBezTo>
                <a:cubicBezTo>
                  <a:pt x="585" y="399"/>
                  <a:pt x="586" y="399"/>
                  <a:pt x="584" y="398"/>
                </a:cubicBezTo>
                <a:cubicBezTo>
                  <a:pt x="583" y="398"/>
                  <a:pt x="583" y="397"/>
                  <a:pt x="583" y="397"/>
                </a:cubicBezTo>
                <a:cubicBezTo>
                  <a:pt x="582" y="397"/>
                  <a:pt x="582" y="397"/>
                  <a:pt x="582" y="396"/>
                </a:cubicBezTo>
                <a:cubicBezTo>
                  <a:pt x="582" y="395"/>
                  <a:pt x="581" y="396"/>
                  <a:pt x="580" y="395"/>
                </a:cubicBezTo>
                <a:cubicBezTo>
                  <a:pt x="579" y="395"/>
                  <a:pt x="579" y="394"/>
                  <a:pt x="578" y="394"/>
                </a:cubicBezTo>
                <a:cubicBezTo>
                  <a:pt x="577" y="393"/>
                  <a:pt x="577" y="392"/>
                  <a:pt x="576" y="392"/>
                </a:cubicBezTo>
                <a:cubicBezTo>
                  <a:pt x="576" y="392"/>
                  <a:pt x="575" y="391"/>
                  <a:pt x="575" y="391"/>
                </a:cubicBezTo>
                <a:cubicBezTo>
                  <a:pt x="575" y="391"/>
                  <a:pt x="575" y="390"/>
                  <a:pt x="574" y="390"/>
                </a:cubicBezTo>
                <a:cubicBezTo>
                  <a:pt x="573" y="390"/>
                  <a:pt x="572" y="388"/>
                  <a:pt x="571" y="387"/>
                </a:cubicBezTo>
                <a:cubicBezTo>
                  <a:pt x="569" y="386"/>
                  <a:pt x="569" y="385"/>
                  <a:pt x="569" y="385"/>
                </a:cubicBezTo>
                <a:cubicBezTo>
                  <a:pt x="569" y="385"/>
                  <a:pt x="569" y="384"/>
                  <a:pt x="568" y="383"/>
                </a:cubicBezTo>
                <a:cubicBezTo>
                  <a:pt x="567" y="383"/>
                  <a:pt x="566" y="381"/>
                  <a:pt x="565" y="379"/>
                </a:cubicBezTo>
                <a:cubicBezTo>
                  <a:pt x="564" y="378"/>
                  <a:pt x="563" y="378"/>
                  <a:pt x="562" y="377"/>
                </a:cubicBezTo>
                <a:cubicBezTo>
                  <a:pt x="561" y="375"/>
                  <a:pt x="560" y="373"/>
                  <a:pt x="560" y="373"/>
                </a:cubicBezTo>
                <a:cubicBezTo>
                  <a:pt x="559" y="373"/>
                  <a:pt x="559" y="373"/>
                  <a:pt x="559" y="372"/>
                </a:cubicBezTo>
                <a:cubicBezTo>
                  <a:pt x="558" y="371"/>
                  <a:pt x="555" y="369"/>
                  <a:pt x="555" y="368"/>
                </a:cubicBezTo>
                <a:cubicBezTo>
                  <a:pt x="554" y="366"/>
                  <a:pt x="553" y="365"/>
                  <a:pt x="552" y="364"/>
                </a:cubicBezTo>
                <a:cubicBezTo>
                  <a:pt x="552" y="363"/>
                  <a:pt x="551" y="362"/>
                  <a:pt x="550" y="360"/>
                </a:cubicBezTo>
                <a:cubicBezTo>
                  <a:pt x="548" y="357"/>
                  <a:pt x="548" y="356"/>
                  <a:pt x="547" y="356"/>
                </a:cubicBezTo>
                <a:cubicBezTo>
                  <a:pt x="546" y="355"/>
                  <a:pt x="544" y="351"/>
                  <a:pt x="542" y="348"/>
                </a:cubicBezTo>
                <a:cubicBezTo>
                  <a:pt x="541" y="345"/>
                  <a:pt x="538" y="342"/>
                  <a:pt x="537" y="339"/>
                </a:cubicBezTo>
                <a:cubicBezTo>
                  <a:pt x="536" y="338"/>
                  <a:pt x="535" y="336"/>
                  <a:pt x="534" y="334"/>
                </a:cubicBezTo>
                <a:cubicBezTo>
                  <a:pt x="533" y="332"/>
                  <a:pt x="532" y="330"/>
                  <a:pt x="531" y="330"/>
                </a:cubicBezTo>
                <a:cubicBezTo>
                  <a:pt x="531" y="329"/>
                  <a:pt x="531" y="328"/>
                  <a:pt x="527" y="321"/>
                </a:cubicBezTo>
                <a:cubicBezTo>
                  <a:pt x="526" y="320"/>
                  <a:pt x="526" y="318"/>
                  <a:pt x="525" y="317"/>
                </a:cubicBezTo>
                <a:cubicBezTo>
                  <a:pt x="524" y="316"/>
                  <a:pt x="524" y="315"/>
                  <a:pt x="523" y="314"/>
                </a:cubicBezTo>
                <a:cubicBezTo>
                  <a:pt x="522" y="311"/>
                  <a:pt x="520" y="309"/>
                  <a:pt x="519" y="307"/>
                </a:cubicBezTo>
                <a:cubicBezTo>
                  <a:pt x="518" y="304"/>
                  <a:pt x="516" y="301"/>
                  <a:pt x="515" y="299"/>
                </a:cubicBezTo>
                <a:cubicBezTo>
                  <a:pt x="513" y="296"/>
                  <a:pt x="513" y="295"/>
                  <a:pt x="513" y="295"/>
                </a:cubicBezTo>
                <a:cubicBezTo>
                  <a:pt x="513" y="295"/>
                  <a:pt x="513" y="294"/>
                  <a:pt x="512" y="291"/>
                </a:cubicBezTo>
                <a:cubicBezTo>
                  <a:pt x="512" y="288"/>
                  <a:pt x="510" y="286"/>
                  <a:pt x="508" y="283"/>
                </a:cubicBezTo>
                <a:cubicBezTo>
                  <a:pt x="507" y="280"/>
                  <a:pt x="504" y="279"/>
                  <a:pt x="504" y="279"/>
                </a:cubicBezTo>
                <a:cubicBezTo>
                  <a:pt x="504" y="279"/>
                  <a:pt x="503" y="277"/>
                  <a:pt x="501" y="275"/>
                </a:cubicBezTo>
                <a:cubicBezTo>
                  <a:pt x="500" y="273"/>
                  <a:pt x="499" y="273"/>
                  <a:pt x="498" y="273"/>
                </a:cubicBezTo>
                <a:cubicBezTo>
                  <a:pt x="497" y="272"/>
                  <a:pt x="497" y="272"/>
                  <a:pt x="496" y="272"/>
                </a:cubicBezTo>
                <a:cubicBezTo>
                  <a:pt x="495" y="272"/>
                  <a:pt x="494" y="272"/>
                  <a:pt x="493" y="271"/>
                </a:cubicBezTo>
                <a:cubicBezTo>
                  <a:pt x="491" y="270"/>
                  <a:pt x="487" y="270"/>
                  <a:pt x="486" y="270"/>
                </a:cubicBezTo>
                <a:cubicBezTo>
                  <a:pt x="484" y="270"/>
                  <a:pt x="483" y="269"/>
                  <a:pt x="482" y="268"/>
                </a:cubicBezTo>
                <a:cubicBezTo>
                  <a:pt x="480" y="268"/>
                  <a:pt x="478" y="268"/>
                  <a:pt x="477" y="267"/>
                </a:cubicBezTo>
                <a:cubicBezTo>
                  <a:pt x="475" y="267"/>
                  <a:pt x="474" y="267"/>
                  <a:pt x="471" y="267"/>
                </a:cubicBezTo>
                <a:cubicBezTo>
                  <a:pt x="468" y="267"/>
                  <a:pt x="465" y="266"/>
                  <a:pt x="462" y="266"/>
                </a:cubicBezTo>
                <a:cubicBezTo>
                  <a:pt x="460" y="266"/>
                  <a:pt x="458" y="266"/>
                  <a:pt x="456" y="266"/>
                </a:cubicBezTo>
                <a:cubicBezTo>
                  <a:pt x="453" y="265"/>
                  <a:pt x="452" y="266"/>
                  <a:pt x="449" y="266"/>
                </a:cubicBezTo>
                <a:cubicBezTo>
                  <a:pt x="447" y="266"/>
                  <a:pt x="446" y="266"/>
                  <a:pt x="444" y="266"/>
                </a:cubicBezTo>
                <a:cubicBezTo>
                  <a:pt x="441" y="266"/>
                  <a:pt x="438" y="266"/>
                  <a:pt x="435" y="266"/>
                </a:cubicBezTo>
                <a:cubicBezTo>
                  <a:pt x="431" y="266"/>
                  <a:pt x="424" y="266"/>
                  <a:pt x="424" y="266"/>
                </a:cubicBezTo>
                <a:cubicBezTo>
                  <a:pt x="424" y="266"/>
                  <a:pt x="424" y="266"/>
                  <a:pt x="423" y="266"/>
                </a:cubicBezTo>
                <a:cubicBezTo>
                  <a:pt x="422" y="265"/>
                  <a:pt x="422" y="265"/>
                  <a:pt x="420" y="265"/>
                </a:cubicBezTo>
                <a:cubicBezTo>
                  <a:pt x="418" y="265"/>
                  <a:pt x="415" y="265"/>
                  <a:pt x="410" y="264"/>
                </a:cubicBezTo>
                <a:cubicBezTo>
                  <a:pt x="405" y="264"/>
                  <a:pt x="400" y="263"/>
                  <a:pt x="395" y="262"/>
                </a:cubicBezTo>
                <a:cubicBezTo>
                  <a:pt x="393" y="262"/>
                  <a:pt x="391" y="261"/>
                  <a:pt x="389" y="261"/>
                </a:cubicBezTo>
                <a:cubicBezTo>
                  <a:pt x="388" y="261"/>
                  <a:pt x="386" y="261"/>
                  <a:pt x="385" y="260"/>
                </a:cubicBezTo>
                <a:cubicBezTo>
                  <a:pt x="383" y="260"/>
                  <a:pt x="381" y="260"/>
                  <a:pt x="381" y="260"/>
                </a:cubicBezTo>
                <a:cubicBezTo>
                  <a:pt x="381" y="260"/>
                  <a:pt x="381" y="259"/>
                  <a:pt x="382" y="257"/>
                </a:cubicBezTo>
                <a:cubicBezTo>
                  <a:pt x="382" y="255"/>
                  <a:pt x="382" y="253"/>
                  <a:pt x="383" y="251"/>
                </a:cubicBezTo>
                <a:cubicBezTo>
                  <a:pt x="383" y="248"/>
                  <a:pt x="383" y="247"/>
                  <a:pt x="381" y="244"/>
                </a:cubicBezTo>
                <a:cubicBezTo>
                  <a:pt x="379" y="240"/>
                  <a:pt x="377" y="237"/>
                  <a:pt x="377" y="237"/>
                </a:cubicBezTo>
                <a:cubicBezTo>
                  <a:pt x="377" y="237"/>
                  <a:pt x="378" y="237"/>
                  <a:pt x="379" y="236"/>
                </a:cubicBezTo>
                <a:cubicBezTo>
                  <a:pt x="380" y="235"/>
                  <a:pt x="382" y="233"/>
                  <a:pt x="386" y="231"/>
                </a:cubicBezTo>
                <a:cubicBezTo>
                  <a:pt x="390" y="228"/>
                  <a:pt x="394" y="226"/>
                  <a:pt x="397" y="225"/>
                </a:cubicBezTo>
                <a:cubicBezTo>
                  <a:pt x="400" y="223"/>
                  <a:pt x="403" y="222"/>
                  <a:pt x="406" y="221"/>
                </a:cubicBezTo>
                <a:cubicBezTo>
                  <a:pt x="409" y="220"/>
                  <a:pt x="410" y="220"/>
                  <a:pt x="415" y="218"/>
                </a:cubicBezTo>
                <a:cubicBezTo>
                  <a:pt x="419" y="215"/>
                  <a:pt x="422" y="214"/>
                  <a:pt x="426" y="213"/>
                </a:cubicBezTo>
                <a:cubicBezTo>
                  <a:pt x="429" y="211"/>
                  <a:pt x="433" y="210"/>
                  <a:pt x="435" y="209"/>
                </a:cubicBezTo>
                <a:cubicBezTo>
                  <a:pt x="438" y="208"/>
                  <a:pt x="441" y="207"/>
                  <a:pt x="442" y="206"/>
                </a:cubicBezTo>
                <a:cubicBezTo>
                  <a:pt x="443" y="206"/>
                  <a:pt x="444" y="206"/>
                  <a:pt x="443" y="206"/>
                </a:cubicBezTo>
                <a:cubicBezTo>
                  <a:pt x="443" y="205"/>
                  <a:pt x="443" y="205"/>
                  <a:pt x="443" y="203"/>
                </a:cubicBezTo>
                <a:cubicBezTo>
                  <a:pt x="442" y="201"/>
                  <a:pt x="442" y="199"/>
                  <a:pt x="441" y="197"/>
                </a:cubicBezTo>
                <a:cubicBezTo>
                  <a:pt x="441" y="194"/>
                  <a:pt x="440" y="192"/>
                  <a:pt x="440" y="192"/>
                </a:cubicBezTo>
                <a:cubicBezTo>
                  <a:pt x="440" y="192"/>
                  <a:pt x="441" y="191"/>
                  <a:pt x="441" y="191"/>
                </a:cubicBezTo>
                <a:cubicBezTo>
                  <a:pt x="441" y="191"/>
                  <a:pt x="442" y="190"/>
                  <a:pt x="442" y="190"/>
                </a:cubicBezTo>
                <a:cubicBezTo>
                  <a:pt x="443" y="189"/>
                  <a:pt x="443" y="188"/>
                  <a:pt x="443" y="187"/>
                </a:cubicBezTo>
                <a:cubicBezTo>
                  <a:pt x="443" y="187"/>
                  <a:pt x="443" y="187"/>
                  <a:pt x="443" y="185"/>
                </a:cubicBezTo>
                <a:cubicBezTo>
                  <a:pt x="443" y="183"/>
                  <a:pt x="443" y="180"/>
                  <a:pt x="443" y="180"/>
                </a:cubicBezTo>
                <a:cubicBezTo>
                  <a:pt x="443" y="180"/>
                  <a:pt x="447" y="178"/>
                  <a:pt x="450" y="176"/>
                </a:cubicBezTo>
                <a:cubicBezTo>
                  <a:pt x="454" y="173"/>
                  <a:pt x="455" y="172"/>
                  <a:pt x="458" y="170"/>
                </a:cubicBezTo>
                <a:cubicBezTo>
                  <a:pt x="461" y="167"/>
                  <a:pt x="462" y="165"/>
                  <a:pt x="464" y="163"/>
                </a:cubicBezTo>
                <a:cubicBezTo>
                  <a:pt x="465" y="161"/>
                  <a:pt x="467" y="159"/>
                  <a:pt x="468" y="157"/>
                </a:cubicBezTo>
                <a:cubicBezTo>
                  <a:pt x="469" y="155"/>
                  <a:pt x="470" y="154"/>
                  <a:pt x="471" y="153"/>
                </a:cubicBezTo>
                <a:cubicBezTo>
                  <a:pt x="472" y="152"/>
                  <a:pt x="473" y="151"/>
                  <a:pt x="474" y="149"/>
                </a:cubicBezTo>
                <a:cubicBezTo>
                  <a:pt x="475" y="148"/>
                  <a:pt x="476" y="148"/>
                  <a:pt x="477" y="146"/>
                </a:cubicBezTo>
                <a:cubicBezTo>
                  <a:pt x="478" y="145"/>
                  <a:pt x="479" y="145"/>
                  <a:pt x="479" y="144"/>
                </a:cubicBezTo>
                <a:cubicBezTo>
                  <a:pt x="480" y="143"/>
                  <a:pt x="480" y="143"/>
                  <a:pt x="481" y="142"/>
                </a:cubicBezTo>
                <a:cubicBezTo>
                  <a:pt x="482" y="141"/>
                  <a:pt x="483" y="140"/>
                  <a:pt x="483" y="138"/>
                </a:cubicBezTo>
                <a:cubicBezTo>
                  <a:pt x="484" y="136"/>
                  <a:pt x="483" y="135"/>
                  <a:pt x="482" y="135"/>
                </a:cubicBezTo>
                <a:cubicBezTo>
                  <a:pt x="480" y="134"/>
                  <a:pt x="479" y="135"/>
                  <a:pt x="478" y="136"/>
                </a:cubicBezTo>
                <a:cubicBezTo>
                  <a:pt x="477" y="137"/>
                  <a:pt x="476" y="140"/>
                  <a:pt x="475" y="141"/>
                </a:cubicBezTo>
                <a:cubicBezTo>
                  <a:pt x="474" y="142"/>
                  <a:pt x="473" y="142"/>
                  <a:pt x="472" y="143"/>
                </a:cubicBezTo>
                <a:cubicBezTo>
                  <a:pt x="470" y="144"/>
                  <a:pt x="469" y="145"/>
                  <a:pt x="468" y="146"/>
                </a:cubicBezTo>
                <a:cubicBezTo>
                  <a:pt x="468" y="147"/>
                  <a:pt x="467" y="148"/>
                  <a:pt x="467" y="148"/>
                </a:cubicBezTo>
                <a:cubicBezTo>
                  <a:pt x="466" y="148"/>
                  <a:pt x="466" y="147"/>
                  <a:pt x="466" y="146"/>
                </a:cubicBezTo>
                <a:cubicBezTo>
                  <a:pt x="466" y="145"/>
                  <a:pt x="466" y="145"/>
                  <a:pt x="467" y="143"/>
                </a:cubicBezTo>
                <a:cubicBezTo>
                  <a:pt x="468" y="142"/>
                  <a:pt x="469" y="141"/>
                  <a:pt x="471" y="140"/>
                </a:cubicBezTo>
                <a:cubicBezTo>
                  <a:pt x="472" y="138"/>
                  <a:pt x="472" y="137"/>
                  <a:pt x="473" y="136"/>
                </a:cubicBezTo>
                <a:cubicBezTo>
                  <a:pt x="474" y="133"/>
                  <a:pt x="476" y="131"/>
                  <a:pt x="477" y="130"/>
                </a:cubicBezTo>
                <a:cubicBezTo>
                  <a:pt x="478" y="128"/>
                  <a:pt x="479" y="127"/>
                  <a:pt x="479" y="126"/>
                </a:cubicBezTo>
                <a:cubicBezTo>
                  <a:pt x="480" y="124"/>
                  <a:pt x="481" y="124"/>
                  <a:pt x="481" y="122"/>
                </a:cubicBezTo>
                <a:cubicBezTo>
                  <a:pt x="481" y="121"/>
                  <a:pt x="480" y="120"/>
                  <a:pt x="479" y="119"/>
                </a:cubicBezTo>
                <a:cubicBezTo>
                  <a:pt x="477" y="119"/>
                  <a:pt x="476" y="120"/>
                  <a:pt x="475" y="122"/>
                </a:cubicBezTo>
                <a:cubicBezTo>
                  <a:pt x="474" y="123"/>
                  <a:pt x="473" y="125"/>
                  <a:pt x="472" y="127"/>
                </a:cubicBezTo>
                <a:cubicBezTo>
                  <a:pt x="470" y="129"/>
                  <a:pt x="470" y="130"/>
                  <a:pt x="468" y="132"/>
                </a:cubicBezTo>
                <a:cubicBezTo>
                  <a:pt x="467" y="133"/>
                  <a:pt x="466" y="134"/>
                  <a:pt x="466" y="135"/>
                </a:cubicBezTo>
                <a:cubicBezTo>
                  <a:pt x="465" y="136"/>
                  <a:pt x="464" y="137"/>
                  <a:pt x="464" y="138"/>
                </a:cubicBezTo>
                <a:cubicBezTo>
                  <a:pt x="463" y="139"/>
                  <a:pt x="463" y="139"/>
                  <a:pt x="462" y="140"/>
                </a:cubicBezTo>
                <a:cubicBezTo>
                  <a:pt x="462" y="140"/>
                  <a:pt x="461" y="138"/>
                  <a:pt x="461" y="138"/>
                </a:cubicBezTo>
                <a:cubicBezTo>
                  <a:pt x="461" y="138"/>
                  <a:pt x="461" y="138"/>
                  <a:pt x="462" y="137"/>
                </a:cubicBezTo>
                <a:cubicBezTo>
                  <a:pt x="462" y="136"/>
                  <a:pt x="464" y="134"/>
                  <a:pt x="465" y="133"/>
                </a:cubicBezTo>
                <a:cubicBezTo>
                  <a:pt x="466" y="131"/>
                  <a:pt x="466" y="130"/>
                  <a:pt x="466" y="129"/>
                </a:cubicBezTo>
                <a:cubicBezTo>
                  <a:pt x="467" y="128"/>
                  <a:pt x="468" y="126"/>
                  <a:pt x="469" y="124"/>
                </a:cubicBezTo>
                <a:cubicBezTo>
                  <a:pt x="470" y="122"/>
                  <a:pt x="470" y="122"/>
                  <a:pt x="471" y="120"/>
                </a:cubicBezTo>
                <a:cubicBezTo>
                  <a:pt x="472" y="119"/>
                  <a:pt x="472" y="118"/>
                  <a:pt x="473" y="117"/>
                </a:cubicBezTo>
                <a:cubicBezTo>
                  <a:pt x="473" y="115"/>
                  <a:pt x="474" y="115"/>
                  <a:pt x="474" y="113"/>
                </a:cubicBezTo>
                <a:cubicBezTo>
                  <a:pt x="474" y="111"/>
                  <a:pt x="472" y="110"/>
                  <a:pt x="471" y="110"/>
                </a:cubicBezTo>
                <a:cubicBezTo>
                  <a:pt x="469" y="110"/>
                  <a:pt x="468" y="112"/>
                  <a:pt x="467" y="114"/>
                </a:cubicBezTo>
                <a:cubicBezTo>
                  <a:pt x="466" y="116"/>
                  <a:pt x="465" y="118"/>
                  <a:pt x="464" y="120"/>
                </a:cubicBezTo>
                <a:cubicBezTo>
                  <a:pt x="463" y="122"/>
                  <a:pt x="462" y="123"/>
                  <a:pt x="461" y="124"/>
                </a:cubicBezTo>
                <a:cubicBezTo>
                  <a:pt x="460" y="125"/>
                  <a:pt x="460" y="126"/>
                  <a:pt x="460" y="127"/>
                </a:cubicBezTo>
                <a:cubicBezTo>
                  <a:pt x="460" y="128"/>
                  <a:pt x="459" y="128"/>
                  <a:pt x="459" y="129"/>
                </a:cubicBezTo>
                <a:cubicBezTo>
                  <a:pt x="458" y="130"/>
                  <a:pt x="458" y="131"/>
                  <a:pt x="457" y="132"/>
                </a:cubicBezTo>
                <a:cubicBezTo>
                  <a:pt x="457" y="133"/>
                  <a:pt x="456" y="134"/>
                  <a:pt x="456" y="134"/>
                </a:cubicBezTo>
                <a:cubicBezTo>
                  <a:pt x="455" y="135"/>
                  <a:pt x="455" y="134"/>
                  <a:pt x="455" y="134"/>
                </a:cubicBezTo>
                <a:cubicBezTo>
                  <a:pt x="454" y="134"/>
                  <a:pt x="454" y="132"/>
                  <a:pt x="455" y="131"/>
                </a:cubicBezTo>
                <a:cubicBezTo>
                  <a:pt x="455" y="129"/>
                  <a:pt x="455" y="128"/>
                  <a:pt x="456" y="127"/>
                </a:cubicBezTo>
                <a:cubicBezTo>
                  <a:pt x="456" y="125"/>
                  <a:pt x="456" y="124"/>
                  <a:pt x="457" y="121"/>
                </a:cubicBezTo>
                <a:cubicBezTo>
                  <a:pt x="458" y="119"/>
                  <a:pt x="459" y="118"/>
                  <a:pt x="460" y="116"/>
                </a:cubicBezTo>
                <a:cubicBezTo>
                  <a:pt x="461" y="114"/>
                  <a:pt x="461" y="112"/>
                  <a:pt x="462" y="110"/>
                </a:cubicBezTo>
                <a:cubicBezTo>
                  <a:pt x="462" y="108"/>
                  <a:pt x="460" y="107"/>
                  <a:pt x="458" y="108"/>
                </a:cubicBezTo>
                <a:cubicBezTo>
                  <a:pt x="456" y="108"/>
                  <a:pt x="455" y="111"/>
                  <a:pt x="454" y="112"/>
                </a:cubicBezTo>
                <a:cubicBezTo>
                  <a:pt x="454" y="113"/>
                  <a:pt x="453" y="115"/>
                  <a:pt x="453" y="116"/>
                </a:cubicBezTo>
                <a:cubicBezTo>
                  <a:pt x="452" y="117"/>
                  <a:pt x="452" y="118"/>
                  <a:pt x="451" y="119"/>
                </a:cubicBezTo>
                <a:cubicBezTo>
                  <a:pt x="450" y="121"/>
                  <a:pt x="450" y="121"/>
                  <a:pt x="449" y="124"/>
                </a:cubicBezTo>
                <a:cubicBezTo>
                  <a:pt x="448" y="126"/>
                  <a:pt x="448" y="127"/>
                  <a:pt x="448" y="130"/>
                </a:cubicBezTo>
                <a:cubicBezTo>
                  <a:pt x="447" y="132"/>
                  <a:pt x="446" y="133"/>
                  <a:pt x="446" y="134"/>
                </a:cubicBezTo>
                <a:cubicBezTo>
                  <a:pt x="445" y="135"/>
                  <a:pt x="445" y="136"/>
                  <a:pt x="444" y="137"/>
                </a:cubicBezTo>
                <a:cubicBezTo>
                  <a:pt x="444" y="139"/>
                  <a:pt x="442" y="139"/>
                  <a:pt x="441" y="140"/>
                </a:cubicBezTo>
                <a:cubicBezTo>
                  <a:pt x="440" y="140"/>
                  <a:pt x="437" y="142"/>
                  <a:pt x="437" y="142"/>
                </a:cubicBezTo>
                <a:cubicBezTo>
                  <a:pt x="436" y="143"/>
                  <a:pt x="436" y="142"/>
                  <a:pt x="436" y="142"/>
                </a:cubicBezTo>
                <a:cubicBezTo>
                  <a:pt x="435" y="141"/>
                  <a:pt x="435" y="141"/>
                  <a:pt x="435" y="140"/>
                </a:cubicBezTo>
                <a:cubicBezTo>
                  <a:pt x="435" y="139"/>
                  <a:pt x="435" y="138"/>
                  <a:pt x="435" y="137"/>
                </a:cubicBezTo>
                <a:cubicBezTo>
                  <a:pt x="434" y="136"/>
                  <a:pt x="434" y="135"/>
                  <a:pt x="433" y="134"/>
                </a:cubicBezTo>
                <a:cubicBezTo>
                  <a:pt x="433" y="133"/>
                  <a:pt x="433" y="132"/>
                  <a:pt x="431" y="129"/>
                </a:cubicBezTo>
                <a:cubicBezTo>
                  <a:pt x="430" y="127"/>
                  <a:pt x="428" y="126"/>
                  <a:pt x="427" y="125"/>
                </a:cubicBezTo>
                <a:cubicBezTo>
                  <a:pt x="426" y="125"/>
                  <a:pt x="425" y="125"/>
                  <a:pt x="424" y="126"/>
                </a:cubicBezTo>
                <a:cubicBezTo>
                  <a:pt x="423" y="127"/>
                  <a:pt x="424" y="128"/>
                  <a:pt x="424" y="129"/>
                </a:cubicBezTo>
                <a:cubicBezTo>
                  <a:pt x="425" y="129"/>
                  <a:pt x="425" y="131"/>
                  <a:pt x="426" y="133"/>
                </a:cubicBezTo>
                <a:cubicBezTo>
                  <a:pt x="426" y="135"/>
                  <a:pt x="427" y="136"/>
                  <a:pt x="427" y="138"/>
                </a:cubicBezTo>
                <a:cubicBezTo>
                  <a:pt x="427" y="140"/>
                  <a:pt x="427" y="141"/>
                  <a:pt x="427" y="143"/>
                </a:cubicBezTo>
                <a:cubicBezTo>
                  <a:pt x="427" y="144"/>
                  <a:pt x="426" y="145"/>
                  <a:pt x="426" y="147"/>
                </a:cubicBezTo>
                <a:cubicBezTo>
                  <a:pt x="426" y="149"/>
                  <a:pt x="427" y="152"/>
                  <a:pt x="428" y="154"/>
                </a:cubicBezTo>
                <a:cubicBezTo>
                  <a:pt x="428" y="157"/>
                  <a:pt x="428" y="158"/>
                  <a:pt x="429" y="160"/>
                </a:cubicBezTo>
                <a:cubicBezTo>
                  <a:pt x="429" y="163"/>
                  <a:pt x="429" y="163"/>
                  <a:pt x="429" y="164"/>
                </a:cubicBezTo>
                <a:cubicBezTo>
                  <a:pt x="428" y="165"/>
                  <a:pt x="426" y="167"/>
                  <a:pt x="426" y="167"/>
                </a:cubicBezTo>
                <a:cubicBezTo>
                  <a:pt x="426" y="167"/>
                  <a:pt x="426" y="167"/>
                  <a:pt x="425" y="167"/>
                </a:cubicBezTo>
                <a:cubicBezTo>
                  <a:pt x="425" y="167"/>
                  <a:pt x="425" y="167"/>
                  <a:pt x="424" y="168"/>
                </a:cubicBezTo>
                <a:cubicBezTo>
                  <a:pt x="424" y="168"/>
                  <a:pt x="423" y="169"/>
                  <a:pt x="421" y="170"/>
                </a:cubicBezTo>
                <a:cubicBezTo>
                  <a:pt x="419" y="171"/>
                  <a:pt x="417" y="173"/>
                  <a:pt x="413" y="175"/>
                </a:cubicBezTo>
                <a:cubicBezTo>
                  <a:pt x="409" y="177"/>
                  <a:pt x="407" y="178"/>
                  <a:pt x="406" y="179"/>
                </a:cubicBezTo>
                <a:cubicBezTo>
                  <a:pt x="404" y="179"/>
                  <a:pt x="401" y="182"/>
                  <a:pt x="400" y="183"/>
                </a:cubicBezTo>
                <a:cubicBezTo>
                  <a:pt x="399" y="184"/>
                  <a:pt x="398" y="186"/>
                  <a:pt x="398" y="186"/>
                </a:cubicBezTo>
                <a:cubicBezTo>
                  <a:pt x="398" y="186"/>
                  <a:pt x="398" y="186"/>
                  <a:pt x="397" y="185"/>
                </a:cubicBezTo>
                <a:cubicBezTo>
                  <a:pt x="396" y="185"/>
                  <a:pt x="394" y="185"/>
                  <a:pt x="393" y="186"/>
                </a:cubicBezTo>
                <a:cubicBezTo>
                  <a:pt x="391" y="186"/>
                  <a:pt x="387" y="188"/>
                  <a:pt x="386" y="189"/>
                </a:cubicBezTo>
                <a:cubicBezTo>
                  <a:pt x="385" y="190"/>
                  <a:pt x="383" y="190"/>
                  <a:pt x="383" y="192"/>
                </a:cubicBezTo>
                <a:cubicBezTo>
                  <a:pt x="382" y="193"/>
                  <a:pt x="381" y="194"/>
                  <a:pt x="381" y="194"/>
                </a:cubicBezTo>
                <a:cubicBezTo>
                  <a:pt x="381" y="194"/>
                  <a:pt x="380" y="195"/>
                  <a:pt x="378" y="195"/>
                </a:cubicBezTo>
                <a:cubicBezTo>
                  <a:pt x="375" y="196"/>
                  <a:pt x="374" y="196"/>
                  <a:pt x="373" y="196"/>
                </a:cubicBezTo>
                <a:cubicBezTo>
                  <a:pt x="373" y="196"/>
                  <a:pt x="372" y="196"/>
                  <a:pt x="371" y="196"/>
                </a:cubicBezTo>
                <a:cubicBezTo>
                  <a:pt x="371" y="196"/>
                  <a:pt x="371" y="195"/>
                  <a:pt x="370" y="195"/>
                </a:cubicBezTo>
                <a:cubicBezTo>
                  <a:pt x="369" y="195"/>
                  <a:pt x="369" y="195"/>
                  <a:pt x="369" y="195"/>
                </a:cubicBezTo>
                <a:cubicBezTo>
                  <a:pt x="369" y="195"/>
                  <a:pt x="368" y="194"/>
                  <a:pt x="367" y="191"/>
                </a:cubicBezTo>
                <a:cubicBezTo>
                  <a:pt x="367" y="189"/>
                  <a:pt x="366" y="187"/>
                  <a:pt x="365" y="185"/>
                </a:cubicBezTo>
                <a:cubicBezTo>
                  <a:pt x="365" y="184"/>
                  <a:pt x="364" y="182"/>
                  <a:pt x="363" y="181"/>
                </a:cubicBezTo>
                <a:cubicBezTo>
                  <a:pt x="362" y="178"/>
                  <a:pt x="361" y="176"/>
                  <a:pt x="360" y="174"/>
                </a:cubicBezTo>
                <a:cubicBezTo>
                  <a:pt x="359" y="173"/>
                  <a:pt x="358" y="171"/>
                  <a:pt x="357" y="170"/>
                </a:cubicBezTo>
                <a:cubicBezTo>
                  <a:pt x="355" y="168"/>
                  <a:pt x="354" y="166"/>
                  <a:pt x="353" y="164"/>
                </a:cubicBezTo>
                <a:cubicBezTo>
                  <a:pt x="352" y="163"/>
                  <a:pt x="352" y="162"/>
                  <a:pt x="352" y="161"/>
                </a:cubicBezTo>
                <a:cubicBezTo>
                  <a:pt x="351" y="160"/>
                  <a:pt x="350" y="157"/>
                  <a:pt x="347" y="152"/>
                </a:cubicBezTo>
                <a:cubicBezTo>
                  <a:pt x="346" y="149"/>
                  <a:pt x="344" y="147"/>
                  <a:pt x="343" y="145"/>
                </a:cubicBezTo>
                <a:cubicBezTo>
                  <a:pt x="341" y="142"/>
                  <a:pt x="339" y="140"/>
                  <a:pt x="338" y="139"/>
                </a:cubicBezTo>
                <a:cubicBezTo>
                  <a:pt x="336" y="137"/>
                  <a:pt x="335" y="135"/>
                  <a:pt x="333" y="134"/>
                </a:cubicBezTo>
                <a:cubicBezTo>
                  <a:pt x="332" y="133"/>
                  <a:pt x="332" y="132"/>
                  <a:pt x="331" y="132"/>
                </a:cubicBezTo>
                <a:cubicBezTo>
                  <a:pt x="330" y="130"/>
                  <a:pt x="329" y="130"/>
                  <a:pt x="328" y="128"/>
                </a:cubicBezTo>
                <a:cubicBezTo>
                  <a:pt x="327" y="127"/>
                  <a:pt x="326" y="126"/>
                  <a:pt x="323" y="123"/>
                </a:cubicBezTo>
                <a:cubicBezTo>
                  <a:pt x="320" y="119"/>
                  <a:pt x="316" y="116"/>
                  <a:pt x="314" y="113"/>
                </a:cubicBezTo>
                <a:cubicBezTo>
                  <a:pt x="311" y="111"/>
                  <a:pt x="310" y="109"/>
                  <a:pt x="309" y="108"/>
                </a:cubicBezTo>
                <a:cubicBezTo>
                  <a:pt x="308" y="108"/>
                  <a:pt x="307" y="106"/>
                  <a:pt x="306" y="105"/>
                </a:cubicBezTo>
                <a:cubicBezTo>
                  <a:pt x="304" y="103"/>
                  <a:pt x="302" y="102"/>
                  <a:pt x="302" y="102"/>
                </a:cubicBezTo>
                <a:cubicBezTo>
                  <a:pt x="302" y="100"/>
                  <a:pt x="302" y="100"/>
                  <a:pt x="302" y="100"/>
                </a:cubicBezTo>
                <a:cubicBezTo>
                  <a:pt x="302" y="100"/>
                  <a:pt x="302" y="100"/>
                  <a:pt x="303" y="99"/>
                </a:cubicBezTo>
                <a:cubicBezTo>
                  <a:pt x="304" y="98"/>
                  <a:pt x="304" y="97"/>
                  <a:pt x="304" y="96"/>
                </a:cubicBezTo>
                <a:cubicBezTo>
                  <a:pt x="303" y="96"/>
                  <a:pt x="304" y="96"/>
                  <a:pt x="304" y="96"/>
                </a:cubicBezTo>
                <a:cubicBezTo>
                  <a:pt x="305" y="96"/>
                  <a:pt x="305" y="95"/>
                  <a:pt x="306" y="95"/>
                </a:cubicBezTo>
                <a:cubicBezTo>
                  <a:pt x="307" y="94"/>
                  <a:pt x="309" y="93"/>
                  <a:pt x="310" y="93"/>
                </a:cubicBezTo>
                <a:cubicBezTo>
                  <a:pt x="311" y="92"/>
                  <a:pt x="311" y="92"/>
                  <a:pt x="312" y="91"/>
                </a:cubicBezTo>
                <a:cubicBezTo>
                  <a:pt x="313" y="90"/>
                  <a:pt x="314" y="90"/>
                  <a:pt x="316" y="89"/>
                </a:cubicBezTo>
                <a:cubicBezTo>
                  <a:pt x="317" y="88"/>
                  <a:pt x="318" y="87"/>
                  <a:pt x="319" y="86"/>
                </a:cubicBezTo>
                <a:cubicBezTo>
                  <a:pt x="320" y="84"/>
                  <a:pt x="319" y="83"/>
                  <a:pt x="319" y="82"/>
                </a:cubicBezTo>
                <a:cubicBezTo>
                  <a:pt x="319" y="81"/>
                  <a:pt x="318" y="79"/>
                  <a:pt x="318" y="79"/>
                </a:cubicBezTo>
                <a:cubicBezTo>
                  <a:pt x="318" y="79"/>
                  <a:pt x="318" y="78"/>
                  <a:pt x="318" y="77"/>
                </a:cubicBezTo>
                <a:cubicBezTo>
                  <a:pt x="319" y="76"/>
                  <a:pt x="320" y="75"/>
                  <a:pt x="320" y="74"/>
                </a:cubicBezTo>
                <a:cubicBezTo>
                  <a:pt x="321" y="74"/>
                  <a:pt x="320" y="72"/>
                  <a:pt x="319" y="71"/>
                </a:cubicBezTo>
                <a:cubicBezTo>
                  <a:pt x="318" y="70"/>
                  <a:pt x="317" y="70"/>
                  <a:pt x="317" y="70"/>
                </a:cubicBezTo>
                <a:cubicBezTo>
                  <a:pt x="317" y="70"/>
                  <a:pt x="318" y="69"/>
                  <a:pt x="319" y="68"/>
                </a:cubicBezTo>
                <a:cubicBezTo>
                  <a:pt x="320" y="68"/>
                  <a:pt x="320" y="67"/>
                  <a:pt x="321" y="66"/>
                </a:cubicBezTo>
                <a:cubicBezTo>
                  <a:pt x="322" y="65"/>
                  <a:pt x="322" y="64"/>
                  <a:pt x="321" y="63"/>
                </a:cubicBezTo>
                <a:cubicBezTo>
                  <a:pt x="321" y="62"/>
                  <a:pt x="321" y="61"/>
                  <a:pt x="321" y="59"/>
                </a:cubicBezTo>
                <a:cubicBezTo>
                  <a:pt x="321" y="58"/>
                  <a:pt x="321" y="57"/>
                  <a:pt x="322" y="57"/>
                </a:cubicBezTo>
                <a:cubicBezTo>
                  <a:pt x="323" y="56"/>
                  <a:pt x="324" y="56"/>
                  <a:pt x="325" y="56"/>
                </a:cubicBezTo>
                <a:cubicBezTo>
                  <a:pt x="326" y="56"/>
                  <a:pt x="327" y="55"/>
                  <a:pt x="327" y="54"/>
                </a:cubicBezTo>
                <a:cubicBezTo>
                  <a:pt x="328" y="52"/>
                  <a:pt x="326" y="51"/>
                  <a:pt x="325" y="49"/>
                </a:cubicBezTo>
                <a:cubicBezTo>
                  <a:pt x="323" y="48"/>
                  <a:pt x="322" y="46"/>
                  <a:pt x="320" y="44"/>
                </a:cubicBezTo>
                <a:cubicBezTo>
                  <a:pt x="318" y="43"/>
                  <a:pt x="317" y="43"/>
                  <a:pt x="316" y="42"/>
                </a:cubicBezTo>
                <a:cubicBezTo>
                  <a:pt x="316" y="41"/>
                  <a:pt x="316" y="41"/>
                  <a:pt x="315" y="41"/>
                </a:cubicBezTo>
                <a:cubicBezTo>
                  <a:pt x="314" y="39"/>
                  <a:pt x="315" y="36"/>
                  <a:pt x="315" y="35"/>
                </a:cubicBezTo>
                <a:cubicBezTo>
                  <a:pt x="316" y="34"/>
                  <a:pt x="315" y="33"/>
                  <a:pt x="315" y="33"/>
                </a:cubicBezTo>
                <a:cubicBezTo>
                  <a:pt x="314" y="33"/>
                  <a:pt x="315" y="32"/>
                  <a:pt x="314" y="31"/>
                </a:cubicBezTo>
                <a:cubicBezTo>
                  <a:pt x="313" y="29"/>
                  <a:pt x="313" y="30"/>
                  <a:pt x="313" y="30"/>
                </a:cubicBezTo>
                <a:cubicBezTo>
                  <a:pt x="313" y="30"/>
                  <a:pt x="313" y="29"/>
                  <a:pt x="312" y="28"/>
                </a:cubicBezTo>
                <a:cubicBezTo>
                  <a:pt x="312" y="28"/>
                  <a:pt x="312" y="26"/>
                  <a:pt x="311" y="26"/>
                </a:cubicBezTo>
                <a:cubicBezTo>
                  <a:pt x="310" y="25"/>
                  <a:pt x="310" y="25"/>
                  <a:pt x="310" y="24"/>
                </a:cubicBezTo>
                <a:cubicBezTo>
                  <a:pt x="310" y="24"/>
                  <a:pt x="310" y="23"/>
                  <a:pt x="310" y="23"/>
                </a:cubicBezTo>
                <a:cubicBezTo>
                  <a:pt x="309" y="23"/>
                  <a:pt x="309" y="22"/>
                  <a:pt x="309" y="22"/>
                </a:cubicBezTo>
                <a:cubicBezTo>
                  <a:pt x="309" y="21"/>
                  <a:pt x="308" y="20"/>
                  <a:pt x="308" y="20"/>
                </a:cubicBezTo>
                <a:cubicBezTo>
                  <a:pt x="307" y="20"/>
                  <a:pt x="307" y="19"/>
                  <a:pt x="307" y="18"/>
                </a:cubicBezTo>
                <a:cubicBezTo>
                  <a:pt x="306" y="17"/>
                  <a:pt x="305" y="16"/>
                  <a:pt x="305" y="16"/>
                </a:cubicBezTo>
                <a:cubicBezTo>
                  <a:pt x="305" y="16"/>
                  <a:pt x="306" y="16"/>
                  <a:pt x="306" y="16"/>
                </a:cubicBezTo>
                <a:cubicBezTo>
                  <a:pt x="306" y="15"/>
                  <a:pt x="307" y="15"/>
                  <a:pt x="307" y="12"/>
                </a:cubicBezTo>
                <a:cubicBezTo>
                  <a:pt x="307" y="10"/>
                  <a:pt x="305" y="8"/>
                  <a:pt x="303" y="6"/>
                </a:cubicBezTo>
                <a:cubicBezTo>
                  <a:pt x="301" y="5"/>
                  <a:pt x="298" y="3"/>
                  <a:pt x="296" y="2"/>
                </a:cubicBezTo>
                <a:cubicBezTo>
                  <a:pt x="294" y="1"/>
                  <a:pt x="291" y="1"/>
                  <a:pt x="290" y="1"/>
                </a:cubicBezTo>
                <a:cubicBezTo>
                  <a:pt x="288" y="1"/>
                  <a:pt x="285" y="1"/>
                  <a:pt x="283" y="1"/>
                </a:cubicBezTo>
                <a:cubicBezTo>
                  <a:pt x="281" y="1"/>
                  <a:pt x="280" y="0"/>
                  <a:pt x="278" y="1"/>
                </a:cubicBezTo>
                <a:cubicBezTo>
                  <a:pt x="276" y="1"/>
                  <a:pt x="275" y="2"/>
                  <a:pt x="274" y="2"/>
                </a:cubicBezTo>
                <a:cubicBezTo>
                  <a:pt x="273" y="2"/>
                  <a:pt x="271" y="2"/>
                  <a:pt x="269" y="2"/>
                </a:cubicBezTo>
                <a:cubicBezTo>
                  <a:pt x="268" y="2"/>
                  <a:pt x="266" y="3"/>
                  <a:pt x="265" y="3"/>
                </a:cubicBezTo>
                <a:cubicBezTo>
                  <a:pt x="263" y="3"/>
                  <a:pt x="261" y="4"/>
                  <a:pt x="260" y="4"/>
                </a:cubicBezTo>
                <a:cubicBezTo>
                  <a:pt x="259" y="5"/>
                  <a:pt x="257" y="5"/>
                  <a:pt x="256" y="6"/>
                </a:cubicBezTo>
                <a:cubicBezTo>
                  <a:pt x="255" y="6"/>
                  <a:pt x="254" y="7"/>
                  <a:pt x="253" y="8"/>
                </a:cubicBezTo>
                <a:cubicBezTo>
                  <a:pt x="251" y="8"/>
                  <a:pt x="250" y="10"/>
                  <a:pt x="248" y="11"/>
                </a:cubicBezTo>
                <a:cubicBezTo>
                  <a:pt x="247" y="13"/>
                  <a:pt x="246" y="14"/>
                  <a:pt x="243" y="17"/>
                </a:cubicBezTo>
                <a:cubicBezTo>
                  <a:pt x="240" y="20"/>
                  <a:pt x="241" y="22"/>
                  <a:pt x="240" y="23"/>
                </a:cubicBezTo>
                <a:cubicBezTo>
                  <a:pt x="239" y="25"/>
                  <a:pt x="239" y="26"/>
                  <a:pt x="238" y="28"/>
                </a:cubicBezTo>
                <a:cubicBezTo>
                  <a:pt x="238" y="29"/>
                  <a:pt x="238" y="30"/>
                  <a:pt x="237" y="31"/>
                </a:cubicBezTo>
                <a:cubicBezTo>
                  <a:pt x="237" y="33"/>
                  <a:pt x="237" y="34"/>
                  <a:pt x="237" y="37"/>
                </a:cubicBezTo>
                <a:cubicBezTo>
                  <a:pt x="237" y="39"/>
                  <a:pt x="237" y="40"/>
                  <a:pt x="237" y="41"/>
                </a:cubicBezTo>
                <a:cubicBezTo>
                  <a:pt x="237" y="42"/>
                  <a:pt x="238" y="42"/>
                  <a:pt x="238" y="43"/>
                </a:cubicBezTo>
                <a:cubicBezTo>
                  <a:pt x="238" y="44"/>
                  <a:pt x="237" y="44"/>
                  <a:pt x="237" y="45"/>
                </a:cubicBezTo>
                <a:cubicBezTo>
                  <a:pt x="237" y="47"/>
                  <a:pt x="238" y="48"/>
                  <a:pt x="238" y="49"/>
                </a:cubicBezTo>
                <a:cubicBezTo>
                  <a:pt x="238" y="49"/>
                  <a:pt x="238" y="50"/>
                  <a:pt x="238" y="51"/>
                </a:cubicBezTo>
                <a:cubicBezTo>
                  <a:pt x="238" y="51"/>
                  <a:pt x="238" y="52"/>
                  <a:pt x="238" y="53"/>
                </a:cubicBezTo>
                <a:cubicBezTo>
                  <a:pt x="238" y="56"/>
                  <a:pt x="239" y="57"/>
                  <a:pt x="239" y="59"/>
                </a:cubicBezTo>
                <a:cubicBezTo>
                  <a:pt x="239" y="60"/>
                  <a:pt x="240" y="60"/>
                  <a:pt x="240" y="61"/>
                </a:cubicBezTo>
                <a:cubicBezTo>
                  <a:pt x="240" y="61"/>
                  <a:pt x="240" y="61"/>
                  <a:pt x="240" y="62"/>
                </a:cubicBezTo>
                <a:cubicBezTo>
                  <a:pt x="240" y="62"/>
                  <a:pt x="241" y="63"/>
                  <a:pt x="241" y="64"/>
                </a:cubicBezTo>
                <a:cubicBezTo>
                  <a:pt x="242" y="65"/>
                  <a:pt x="242" y="66"/>
                  <a:pt x="243" y="66"/>
                </a:cubicBezTo>
                <a:cubicBezTo>
                  <a:pt x="243" y="67"/>
                  <a:pt x="243" y="68"/>
                  <a:pt x="244" y="69"/>
                </a:cubicBezTo>
                <a:cubicBezTo>
                  <a:pt x="244" y="69"/>
                  <a:pt x="244" y="70"/>
                  <a:pt x="244" y="70"/>
                </a:cubicBezTo>
                <a:cubicBezTo>
                  <a:pt x="244" y="71"/>
                  <a:pt x="244" y="72"/>
                  <a:pt x="244" y="73"/>
                </a:cubicBezTo>
                <a:cubicBezTo>
                  <a:pt x="245" y="73"/>
                  <a:pt x="245" y="74"/>
                  <a:pt x="246" y="74"/>
                </a:cubicBezTo>
                <a:cubicBezTo>
                  <a:pt x="246" y="75"/>
                  <a:pt x="246" y="75"/>
                  <a:pt x="246" y="76"/>
                </a:cubicBezTo>
                <a:cubicBezTo>
                  <a:pt x="246" y="76"/>
                  <a:pt x="247" y="76"/>
                  <a:pt x="247" y="77"/>
                </a:cubicBezTo>
                <a:cubicBezTo>
                  <a:pt x="248" y="78"/>
                  <a:pt x="249" y="78"/>
                  <a:pt x="249" y="79"/>
                </a:cubicBezTo>
                <a:cubicBezTo>
                  <a:pt x="250" y="79"/>
                  <a:pt x="251" y="80"/>
                  <a:pt x="252" y="79"/>
                </a:cubicBezTo>
                <a:cubicBezTo>
                  <a:pt x="253" y="79"/>
                  <a:pt x="254" y="79"/>
                  <a:pt x="254" y="79"/>
                </a:cubicBezTo>
                <a:cubicBezTo>
                  <a:pt x="254" y="79"/>
                  <a:pt x="254" y="80"/>
                  <a:pt x="254" y="81"/>
                </a:cubicBezTo>
                <a:cubicBezTo>
                  <a:pt x="254" y="82"/>
                  <a:pt x="253" y="83"/>
                  <a:pt x="252" y="85"/>
                </a:cubicBezTo>
                <a:cubicBezTo>
                  <a:pt x="252" y="86"/>
                  <a:pt x="251" y="87"/>
                  <a:pt x="251" y="88"/>
                </a:cubicBezTo>
                <a:cubicBezTo>
                  <a:pt x="250" y="88"/>
                  <a:pt x="248" y="87"/>
                  <a:pt x="246" y="86"/>
                </a:cubicBezTo>
                <a:cubicBezTo>
                  <a:pt x="244" y="86"/>
                  <a:pt x="244" y="86"/>
                  <a:pt x="239" y="86"/>
                </a:cubicBezTo>
                <a:cubicBezTo>
                  <a:pt x="238" y="86"/>
                  <a:pt x="236" y="86"/>
                  <a:pt x="235" y="86"/>
                </a:cubicBezTo>
                <a:cubicBezTo>
                  <a:pt x="234" y="86"/>
                  <a:pt x="232" y="87"/>
                  <a:pt x="230" y="87"/>
                </a:cubicBezTo>
                <a:cubicBezTo>
                  <a:pt x="229" y="87"/>
                  <a:pt x="228" y="88"/>
                  <a:pt x="227" y="88"/>
                </a:cubicBezTo>
                <a:cubicBezTo>
                  <a:pt x="224" y="89"/>
                  <a:pt x="223" y="90"/>
                  <a:pt x="220" y="92"/>
                </a:cubicBezTo>
                <a:cubicBezTo>
                  <a:pt x="218" y="93"/>
                  <a:pt x="215" y="95"/>
                  <a:pt x="214" y="97"/>
                </a:cubicBezTo>
                <a:cubicBezTo>
                  <a:pt x="212" y="98"/>
                  <a:pt x="211" y="99"/>
                  <a:pt x="209" y="101"/>
                </a:cubicBezTo>
                <a:cubicBezTo>
                  <a:pt x="207" y="103"/>
                  <a:pt x="206" y="104"/>
                  <a:pt x="205" y="106"/>
                </a:cubicBezTo>
                <a:cubicBezTo>
                  <a:pt x="204" y="108"/>
                  <a:pt x="204" y="108"/>
                  <a:pt x="203" y="110"/>
                </a:cubicBezTo>
                <a:cubicBezTo>
                  <a:pt x="203" y="112"/>
                  <a:pt x="203" y="113"/>
                  <a:pt x="203" y="114"/>
                </a:cubicBezTo>
                <a:cubicBezTo>
                  <a:pt x="202" y="116"/>
                  <a:pt x="202" y="117"/>
                  <a:pt x="202" y="117"/>
                </a:cubicBezTo>
                <a:cubicBezTo>
                  <a:pt x="202" y="117"/>
                  <a:pt x="201" y="118"/>
                  <a:pt x="200" y="119"/>
                </a:cubicBezTo>
                <a:cubicBezTo>
                  <a:pt x="198" y="119"/>
                  <a:pt x="197" y="121"/>
                  <a:pt x="196" y="122"/>
                </a:cubicBezTo>
                <a:cubicBezTo>
                  <a:pt x="195" y="122"/>
                  <a:pt x="194" y="122"/>
                  <a:pt x="194" y="122"/>
                </a:cubicBezTo>
                <a:cubicBezTo>
                  <a:pt x="193" y="122"/>
                  <a:pt x="193" y="122"/>
                  <a:pt x="191" y="124"/>
                </a:cubicBezTo>
                <a:cubicBezTo>
                  <a:pt x="189" y="125"/>
                  <a:pt x="188" y="127"/>
                  <a:pt x="187" y="129"/>
                </a:cubicBezTo>
                <a:cubicBezTo>
                  <a:pt x="186" y="130"/>
                  <a:pt x="186" y="131"/>
                  <a:pt x="185" y="132"/>
                </a:cubicBezTo>
                <a:cubicBezTo>
                  <a:pt x="184" y="132"/>
                  <a:pt x="183" y="133"/>
                  <a:pt x="183" y="133"/>
                </a:cubicBezTo>
                <a:cubicBezTo>
                  <a:pt x="182" y="133"/>
                  <a:pt x="181" y="134"/>
                  <a:pt x="180" y="134"/>
                </a:cubicBezTo>
                <a:cubicBezTo>
                  <a:pt x="178" y="134"/>
                  <a:pt x="178" y="134"/>
                  <a:pt x="175" y="135"/>
                </a:cubicBezTo>
                <a:cubicBezTo>
                  <a:pt x="173" y="136"/>
                  <a:pt x="171" y="137"/>
                  <a:pt x="170" y="138"/>
                </a:cubicBezTo>
                <a:cubicBezTo>
                  <a:pt x="169" y="139"/>
                  <a:pt x="168" y="140"/>
                  <a:pt x="167" y="141"/>
                </a:cubicBezTo>
                <a:cubicBezTo>
                  <a:pt x="165" y="142"/>
                  <a:pt x="165" y="142"/>
                  <a:pt x="161" y="144"/>
                </a:cubicBezTo>
                <a:cubicBezTo>
                  <a:pt x="160" y="145"/>
                  <a:pt x="158" y="146"/>
                  <a:pt x="157" y="147"/>
                </a:cubicBezTo>
                <a:cubicBezTo>
                  <a:pt x="156" y="148"/>
                  <a:pt x="155" y="148"/>
                  <a:pt x="154" y="149"/>
                </a:cubicBezTo>
                <a:cubicBezTo>
                  <a:pt x="152" y="151"/>
                  <a:pt x="150" y="152"/>
                  <a:pt x="147" y="154"/>
                </a:cubicBezTo>
                <a:cubicBezTo>
                  <a:pt x="144" y="156"/>
                  <a:pt x="141" y="159"/>
                  <a:pt x="140" y="162"/>
                </a:cubicBezTo>
                <a:cubicBezTo>
                  <a:pt x="138" y="165"/>
                  <a:pt x="137" y="174"/>
                  <a:pt x="135" y="180"/>
                </a:cubicBezTo>
                <a:cubicBezTo>
                  <a:pt x="134" y="187"/>
                  <a:pt x="132" y="200"/>
                  <a:pt x="130" y="205"/>
                </a:cubicBezTo>
                <a:cubicBezTo>
                  <a:pt x="129" y="211"/>
                  <a:pt x="129" y="214"/>
                  <a:pt x="128" y="218"/>
                </a:cubicBezTo>
                <a:cubicBezTo>
                  <a:pt x="127" y="222"/>
                  <a:pt x="127" y="224"/>
                  <a:pt x="126" y="228"/>
                </a:cubicBezTo>
                <a:cubicBezTo>
                  <a:pt x="126" y="232"/>
                  <a:pt x="126" y="232"/>
                  <a:pt x="125" y="237"/>
                </a:cubicBezTo>
                <a:cubicBezTo>
                  <a:pt x="124" y="242"/>
                  <a:pt x="124" y="248"/>
                  <a:pt x="123" y="252"/>
                </a:cubicBezTo>
                <a:cubicBezTo>
                  <a:pt x="123" y="256"/>
                  <a:pt x="122" y="259"/>
                  <a:pt x="122" y="261"/>
                </a:cubicBezTo>
                <a:cubicBezTo>
                  <a:pt x="122" y="262"/>
                  <a:pt x="122" y="264"/>
                  <a:pt x="121" y="265"/>
                </a:cubicBezTo>
                <a:cubicBezTo>
                  <a:pt x="121" y="266"/>
                  <a:pt x="121" y="268"/>
                  <a:pt x="120" y="269"/>
                </a:cubicBezTo>
                <a:cubicBezTo>
                  <a:pt x="120" y="272"/>
                  <a:pt x="119" y="274"/>
                  <a:pt x="119" y="275"/>
                </a:cubicBezTo>
                <a:cubicBezTo>
                  <a:pt x="119" y="275"/>
                  <a:pt x="119" y="275"/>
                  <a:pt x="120" y="275"/>
                </a:cubicBezTo>
                <a:cubicBezTo>
                  <a:pt x="121" y="275"/>
                  <a:pt x="122" y="275"/>
                  <a:pt x="125" y="276"/>
                </a:cubicBezTo>
                <a:cubicBezTo>
                  <a:pt x="129" y="277"/>
                  <a:pt x="134" y="278"/>
                  <a:pt x="134" y="278"/>
                </a:cubicBezTo>
                <a:cubicBezTo>
                  <a:pt x="134" y="278"/>
                  <a:pt x="134" y="279"/>
                  <a:pt x="134" y="279"/>
                </a:cubicBezTo>
                <a:cubicBezTo>
                  <a:pt x="134" y="280"/>
                  <a:pt x="134" y="280"/>
                  <a:pt x="135" y="280"/>
                </a:cubicBezTo>
                <a:cubicBezTo>
                  <a:pt x="135" y="280"/>
                  <a:pt x="136" y="280"/>
                  <a:pt x="136" y="281"/>
                </a:cubicBezTo>
                <a:cubicBezTo>
                  <a:pt x="136" y="281"/>
                  <a:pt x="135" y="281"/>
                  <a:pt x="135" y="282"/>
                </a:cubicBezTo>
                <a:cubicBezTo>
                  <a:pt x="134" y="284"/>
                  <a:pt x="134" y="284"/>
                  <a:pt x="134" y="286"/>
                </a:cubicBezTo>
                <a:cubicBezTo>
                  <a:pt x="133" y="289"/>
                  <a:pt x="133" y="290"/>
                  <a:pt x="133" y="290"/>
                </a:cubicBezTo>
                <a:cubicBezTo>
                  <a:pt x="133" y="290"/>
                  <a:pt x="132" y="291"/>
                  <a:pt x="132" y="291"/>
                </a:cubicBezTo>
                <a:cubicBezTo>
                  <a:pt x="131" y="292"/>
                  <a:pt x="131" y="292"/>
                  <a:pt x="131" y="293"/>
                </a:cubicBezTo>
                <a:cubicBezTo>
                  <a:pt x="130" y="295"/>
                  <a:pt x="128" y="298"/>
                  <a:pt x="128" y="299"/>
                </a:cubicBezTo>
                <a:cubicBezTo>
                  <a:pt x="127" y="301"/>
                  <a:pt x="127" y="301"/>
                  <a:pt x="127" y="301"/>
                </a:cubicBezTo>
                <a:cubicBezTo>
                  <a:pt x="127" y="302"/>
                  <a:pt x="127" y="302"/>
                  <a:pt x="126" y="302"/>
                </a:cubicBezTo>
                <a:cubicBezTo>
                  <a:pt x="126" y="303"/>
                  <a:pt x="126" y="304"/>
                  <a:pt x="126" y="304"/>
                </a:cubicBezTo>
                <a:cubicBezTo>
                  <a:pt x="126" y="304"/>
                  <a:pt x="119" y="300"/>
                  <a:pt x="114" y="296"/>
                </a:cubicBezTo>
                <a:cubicBezTo>
                  <a:pt x="108" y="293"/>
                  <a:pt x="103" y="290"/>
                  <a:pt x="103" y="290"/>
                </a:cubicBezTo>
                <a:cubicBezTo>
                  <a:pt x="103" y="290"/>
                  <a:pt x="103" y="289"/>
                  <a:pt x="103" y="288"/>
                </a:cubicBezTo>
                <a:cubicBezTo>
                  <a:pt x="103" y="288"/>
                  <a:pt x="102" y="287"/>
                  <a:pt x="101" y="287"/>
                </a:cubicBezTo>
                <a:cubicBezTo>
                  <a:pt x="100" y="286"/>
                  <a:pt x="99" y="285"/>
                  <a:pt x="98" y="285"/>
                </a:cubicBezTo>
                <a:cubicBezTo>
                  <a:pt x="97" y="284"/>
                  <a:pt x="96" y="284"/>
                  <a:pt x="95" y="284"/>
                </a:cubicBezTo>
                <a:cubicBezTo>
                  <a:pt x="95" y="284"/>
                  <a:pt x="94" y="284"/>
                  <a:pt x="94" y="284"/>
                </a:cubicBezTo>
                <a:cubicBezTo>
                  <a:pt x="93" y="284"/>
                  <a:pt x="91" y="282"/>
                  <a:pt x="88" y="280"/>
                </a:cubicBezTo>
                <a:cubicBezTo>
                  <a:pt x="84" y="278"/>
                  <a:pt x="84" y="278"/>
                  <a:pt x="82" y="277"/>
                </a:cubicBezTo>
                <a:cubicBezTo>
                  <a:pt x="81" y="276"/>
                  <a:pt x="80" y="275"/>
                  <a:pt x="80" y="274"/>
                </a:cubicBezTo>
                <a:cubicBezTo>
                  <a:pt x="79" y="273"/>
                  <a:pt x="77" y="274"/>
                  <a:pt x="77" y="274"/>
                </a:cubicBezTo>
                <a:cubicBezTo>
                  <a:pt x="76" y="274"/>
                  <a:pt x="75" y="274"/>
                  <a:pt x="75" y="275"/>
                </a:cubicBezTo>
                <a:cubicBezTo>
                  <a:pt x="75" y="275"/>
                  <a:pt x="75" y="275"/>
                  <a:pt x="73" y="275"/>
                </a:cubicBezTo>
                <a:cubicBezTo>
                  <a:pt x="72" y="275"/>
                  <a:pt x="72" y="275"/>
                  <a:pt x="71" y="275"/>
                </a:cubicBezTo>
                <a:cubicBezTo>
                  <a:pt x="70" y="275"/>
                  <a:pt x="69" y="274"/>
                  <a:pt x="68" y="274"/>
                </a:cubicBezTo>
                <a:cubicBezTo>
                  <a:pt x="67" y="274"/>
                  <a:pt x="67" y="274"/>
                  <a:pt x="66" y="274"/>
                </a:cubicBezTo>
                <a:cubicBezTo>
                  <a:pt x="65" y="274"/>
                  <a:pt x="65" y="276"/>
                  <a:pt x="65" y="276"/>
                </a:cubicBezTo>
                <a:cubicBezTo>
                  <a:pt x="64" y="277"/>
                  <a:pt x="64" y="278"/>
                  <a:pt x="64" y="279"/>
                </a:cubicBezTo>
                <a:cubicBezTo>
                  <a:pt x="63" y="280"/>
                  <a:pt x="63" y="281"/>
                  <a:pt x="63" y="281"/>
                </a:cubicBezTo>
                <a:cubicBezTo>
                  <a:pt x="63" y="281"/>
                  <a:pt x="55" y="296"/>
                  <a:pt x="44" y="314"/>
                </a:cubicBezTo>
                <a:cubicBezTo>
                  <a:pt x="39" y="325"/>
                  <a:pt x="33" y="336"/>
                  <a:pt x="27" y="346"/>
                </a:cubicBezTo>
                <a:cubicBezTo>
                  <a:pt x="15" y="369"/>
                  <a:pt x="5" y="388"/>
                  <a:pt x="5" y="388"/>
                </a:cubicBezTo>
                <a:cubicBezTo>
                  <a:pt x="5" y="388"/>
                  <a:pt x="4" y="388"/>
                  <a:pt x="4" y="388"/>
                </a:cubicBezTo>
                <a:cubicBezTo>
                  <a:pt x="3" y="388"/>
                  <a:pt x="3" y="389"/>
                  <a:pt x="3" y="390"/>
                </a:cubicBezTo>
                <a:cubicBezTo>
                  <a:pt x="3" y="391"/>
                  <a:pt x="2" y="391"/>
                  <a:pt x="2" y="391"/>
                </a:cubicBezTo>
                <a:cubicBezTo>
                  <a:pt x="1" y="392"/>
                  <a:pt x="0" y="393"/>
                  <a:pt x="1" y="394"/>
                </a:cubicBezTo>
                <a:cubicBezTo>
                  <a:pt x="1" y="396"/>
                  <a:pt x="3" y="396"/>
                  <a:pt x="4" y="397"/>
                </a:cubicBezTo>
                <a:close/>
                <a:moveTo>
                  <a:pt x="132" y="307"/>
                </a:moveTo>
                <a:cubicBezTo>
                  <a:pt x="132" y="307"/>
                  <a:pt x="132" y="306"/>
                  <a:pt x="132" y="306"/>
                </a:cubicBezTo>
                <a:cubicBezTo>
                  <a:pt x="133" y="305"/>
                  <a:pt x="133" y="304"/>
                  <a:pt x="134" y="303"/>
                </a:cubicBezTo>
                <a:cubicBezTo>
                  <a:pt x="134" y="302"/>
                  <a:pt x="135" y="301"/>
                  <a:pt x="135" y="300"/>
                </a:cubicBezTo>
                <a:cubicBezTo>
                  <a:pt x="136" y="300"/>
                  <a:pt x="136" y="300"/>
                  <a:pt x="136" y="300"/>
                </a:cubicBezTo>
                <a:cubicBezTo>
                  <a:pt x="136" y="300"/>
                  <a:pt x="136" y="300"/>
                  <a:pt x="136" y="301"/>
                </a:cubicBezTo>
                <a:cubicBezTo>
                  <a:pt x="136" y="302"/>
                  <a:pt x="136" y="302"/>
                  <a:pt x="137" y="303"/>
                </a:cubicBezTo>
                <a:cubicBezTo>
                  <a:pt x="138" y="304"/>
                  <a:pt x="139" y="304"/>
                  <a:pt x="139" y="304"/>
                </a:cubicBezTo>
                <a:cubicBezTo>
                  <a:pt x="139" y="304"/>
                  <a:pt x="140" y="305"/>
                  <a:pt x="141" y="305"/>
                </a:cubicBezTo>
                <a:cubicBezTo>
                  <a:pt x="141" y="306"/>
                  <a:pt x="141" y="306"/>
                  <a:pt x="142" y="306"/>
                </a:cubicBezTo>
                <a:cubicBezTo>
                  <a:pt x="142" y="305"/>
                  <a:pt x="143" y="305"/>
                  <a:pt x="143" y="305"/>
                </a:cubicBezTo>
                <a:cubicBezTo>
                  <a:pt x="143" y="305"/>
                  <a:pt x="142" y="307"/>
                  <a:pt x="144" y="308"/>
                </a:cubicBezTo>
                <a:cubicBezTo>
                  <a:pt x="145" y="309"/>
                  <a:pt x="145" y="309"/>
                  <a:pt x="146" y="309"/>
                </a:cubicBezTo>
                <a:cubicBezTo>
                  <a:pt x="148" y="310"/>
                  <a:pt x="148" y="310"/>
                  <a:pt x="148" y="309"/>
                </a:cubicBezTo>
                <a:cubicBezTo>
                  <a:pt x="149" y="309"/>
                  <a:pt x="149" y="309"/>
                  <a:pt x="149" y="309"/>
                </a:cubicBezTo>
                <a:cubicBezTo>
                  <a:pt x="149" y="309"/>
                  <a:pt x="149" y="311"/>
                  <a:pt x="150" y="312"/>
                </a:cubicBezTo>
                <a:cubicBezTo>
                  <a:pt x="151" y="313"/>
                  <a:pt x="152" y="313"/>
                  <a:pt x="153" y="314"/>
                </a:cubicBezTo>
                <a:cubicBezTo>
                  <a:pt x="154" y="314"/>
                  <a:pt x="155" y="314"/>
                  <a:pt x="155" y="313"/>
                </a:cubicBezTo>
                <a:cubicBezTo>
                  <a:pt x="156" y="313"/>
                  <a:pt x="156" y="313"/>
                  <a:pt x="156" y="313"/>
                </a:cubicBezTo>
                <a:cubicBezTo>
                  <a:pt x="156" y="313"/>
                  <a:pt x="156" y="316"/>
                  <a:pt x="157" y="316"/>
                </a:cubicBezTo>
                <a:cubicBezTo>
                  <a:pt x="157" y="317"/>
                  <a:pt x="158" y="317"/>
                  <a:pt x="159" y="318"/>
                </a:cubicBezTo>
                <a:cubicBezTo>
                  <a:pt x="160" y="318"/>
                  <a:pt x="161" y="318"/>
                  <a:pt x="162" y="317"/>
                </a:cubicBezTo>
                <a:cubicBezTo>
                  <a:pt x="163" y="317"/>
                  <a:pt x="163" y="317"/>
                  <a:pt x="164" y="316"/>
                </a:cubicBezTo>
                <a:cubicBezTo>
                  <a:pt x="164" y="316"/>
                  <a:pt x="165" y="316"/>
                  <a:pt x="165" y="316"/>
                </a:cubicBezTo>
                <a:cubicBezTo>
                  <a:pt x="165" y="316"/>
                  <a:pt x="165" y="317"/>
                  <a:pt x="164" y="319"/>
                </a:cubicBezTo>
                <a:cubicBezTo>
                  <a:pt x="163" y="321"/>
                  <a:pt x="162" y="323"/>
                  <a:pt x="162" y="323"/>
                </a:cubicBezTo>
                <a:cubicBezTo>
                  <a:pt x="162" y="323"/>
                  <a:pt x="162" y="322"/>
                  <a:pt x="161" y="323"/>
                </a:cubicBezTo>
                <a:cubicBezTo>
                  <a:pt x="161" y="323"/>
                  <a:pt x="160" y="324"/>
                  <a:pt x="160" y="324"/>
                </a:cubicBezTo>
                <a:cubicBezTo>
                  <a:pt x="160" y="324"/>
                  <a:pt x="160" y="324"/>
                  <a:pt x="160" y="324"/>
                </a:cubicBezTo>
                <a:cubicBezTo>
                  <a:pt x="160" y="324"/>
                  <a:pt x="156" y="322"/>
                  <a:pt x="152" y="320"/>
                </a:cubicBezTo>
                <a:cubicBezTo>
                  <a:pt x="148" y="317"/>
                  <a:pt x="132" y="307"/>
                  <a:pt x="132" y="307"/>
                </a:cubicBezTo>
                <a:close/>
              </a:path>
            </a:pathLst>
          </a:custGeom>
          <a:solidFill>
            <a:schemeClr val="bg1">
              <a:lumMod val="50000"/>
            </a:schemeClr>
          </a:solidFill>
          <a:ln w="44450">
            <a:noFill/>
          </a:ln>
          <a:effectLst>
            <a:outerShdw blurRad="152400" dist="317500" dir="5400000" sx="90000" sy="-19000" rotWithShape="0">
              <a:prstClr val="black">
                <a:alpha val="15000"/>
              </a:prstClr>
            </a:outerShdw>
          </a:effectLst>
        </p:spPr>
        <p:txBody>
          <a:bodyPr vert="horz" wrap="square" lIns="91440" tIns="45720" rIns="91440" bIns="45720" numCol="1" anchor="t" anchorCtr="0" compatLnSpc="1">
            <a:prstTxWarp prst="textNoShape">
              <a:avLst/>
            </a:prstTxWarp>
          </a:bodyPr>
          <a:lstStyle/>
          <a:p>
            <a:endParaRPr lang="id-ID"/>
          </a:p>
        </p:txBody>
      </p:sp>
      <p:grpSp>
        <p:nvGrpSpPr>
          <p:cNvPr id="201" name="Group 200"/>
          <p:cNvGrpSpPr/>
          <p:nvPr/>
        </p:nvGrpSpPr>
        <p:grpSpPr>
          <a:xfrm>
            <a:off x="7710673" y="4535969"/>
            <a:ext cx="1228819" cy="1129116"/>
            <a:chOff x="4230687" y="1485901"/>
            <a:chExt cx="1895475" cy="1773237"/>
          </a:xfrm>
        </p:grpSpPr>
        <p:sp>
          <p:nvSpPr>
            <p:cNvPr id="202" name="Freeform 106"/>
            <p:cNvSpPr>
              <a:spLocks/>
            </p:cNvSpPr>
            <p:nvPr/>
          </p:nvSpPr>
          <p:spPr bwMode="auto">
            <a:xfrm>
              <a:off x="4230687" y="2773363"/>
              <a:ext cx="447675" cy="485775"/>
            </a:xfrm>
            <a:custGeom>
              <a:avLst/>
              <a:gdLst>
                <a:gd name="T0" fmla="*/ 222 w 222"/>
                <a:gd name="T1" fmla="*/ 30 h 241"/>
                <a:gd name="T2" fmla="*/ 164 w 222"/>
                <a:gd name="T3" fmla="*/ 6 h 241"/>
                <a:gd name="T4" fmla="*/ 148 w 222"/>
                <a:gd name="T5" fmla="*/ 0 h 241"/>
                <a:gd name="T6" fmla="*/ 21 w 222"/>
                <a:gd name="T7" fmla="*/ 86 h 241"/>
                <a:gd name="T8" fmla="*/ 32 w 222"/>
                <a:gd name="T9" fmla="*/ 109 h 241"/>
                <a:gd name="T10" fmla="*/ 66 w 222"/>
                <a:gd name="T11" fmla="*/ 89 h 241"/>
                <a:gd name="T12" fmla="*/ 71 w 222"/>
                <a:gd name="T13" fmla="*/ 105 h 241"/>
                <a:gd name="T14" fmla="*/ 11 w 222"/>
                <a:gd name="T15" fmla="*/ 210 h 241"/>
                <a:gd name="T16" fmla="*/ 25 w 222"/>
                <a:gd name="T17" fmla="*/ 221 h 241"/>
                <a:gd name="T18" fmla="*/ 73 w 222"/>
                <a:gd name="T19" fmla="*/ 152 h 241"/>
                <a:gd name="T20" fmla="*/ 75 w 222"/>
                <a:gd name="T21" fmla="*/ 157 h 241"/>
                <a:gd name="T22" fmla="*/ 35 w 222"/>
                <a:gd name="T23" fmla="*/ 222 h 241"/>
                <a:gd name="T24" fmla="*/ 52 w 222"/>
                <a:gd name="T25" fmla="*/ 234 h 241"/>
                <a:gd name="T26" fmla="*/ 94 w 222"/>
                <a:gd name="T27" fmla="*/ 165 h 241"/>
                <a:gd name="T28" fmla="*/ 99 w 222"/>
                <a:gd name="T29" fmla="*/ 168 h 241"/>
                <a:gd name="T30" fmla="*/ 67 w 222"/>
                <a:gd name="T31" fmla="*/ 224 h 241"/>
                <a:gd name="T32" fmla="*/ 84 w 222"/>
                <a:gd name="T33" fmla="*/ 239 h 241"/>
                <a:gd name="T34" fmla="*/ 122 w 222"/>
                <a:gd name="T35" fmla="*/ 175 h 241"/>
                <a:gd name="T36" fmla="*/ 127 w 222"/>
                <a:gd name="T37" fmla="*/ 179 h 241"/>
                <a:gd name="T38" fmla="*/ 102 w 222"/>
                <a:gd name="T39" fmla="*/ 224 h 241"/>
                <a:gd name="T40" fmla="*/ 120 w 222"/>
                <a:gd name="T41" fmla="*/ 234 h 241"/>
                <a:gd name="T42" fmla="*/ 158 w 222"/>
                <a:gd name="T43" fmla="*/ 167 h 241"/>
                <a:gd name="T44" fmla="*/ 180 w 222"/>
                <a:gd name="T45" fmla="*/ 130 h 241"/>
                <a:gd name="T46" fmla="*/ 222 w 222"/>
                <a:gd name="T47" fmla="*/ 3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22" h="241">
                  <a:moveTo>
                    <a:pt x="222" y="30"/>
                  </a:moveTo>
                  <a:cubicBezTo>
                    <a:pt x="164" y="6"/>
                    <a:pt x="164" y="6"/>
                    <a:pt x="164" y="6"/>
                  </a:cubicBezTo>
                  <a:cubicBezTo>
                    <a:pt x="148" y="0"/>
                    <a:pt x="148" y="0"/>
                    <a:pt x="148" y="0"/>
                  </a:cubicBezTo>
                  <a:cubicBezTo>
                    <a:pt x="148" y="0"/>
                    <a:pt x="56" y="78"/>
                    <a:pt x="21" y="86"/>
                  </a:cubicBezTo>
                  <a:cubicBezTo>
                    <a:pt x="0" y="91"/>
                    <a:pt x="17" y="113"/>
                    <a:pt x="32" y="109"/>
                  </a:cubicBezTo>
                  <a:cubicBezTo>
                    <a:pt x="43" y="106"/>
                    <a:pt x="42" y="107"/>
                    <a:pt x="66" y="89"/>
                  </a:cubicBezTo>
                  <a:cubicBezTo>
                    <a:pt x="80" y="79"/>
                    <a:pt x="84" y="90"/>
                    <a:pt x="71" y="105"/>
                  </a:cubicBezTo>
                  <a:cubicBezTo>
                    <a:pt x="60" y="120"/>
                    <a:pt x="11" y="202"/>
                    <a:pt x="11" y="210"/>
                  </a:cubicBezTo>
                  <a:cubicBezTo>
                    <a:pt x="11" y="220"/>
                    <a:pt x="25" y="221"/>
                    <a:pt x="25" y="221"/>
                  </a:cubicBezTo>
                  <a:cubicBezTo>
                    <a:pt x="25" y="221"/>
                    <a:pt x="67" y="152"/>
                    <a:pt x="73" y="152"/>
                  </a:cubicBezTo>
                  <a:cubicBezTo>
                    <a:pt x="78" y="152"/>
                    <a:pt x="76" y="155"/>
                    <a:pt x="75" y="157"/>
                  </a:cubicBezTo>
                  <a:cubicBezTo>
                    <a:pt x="74" y="158"/>
                    <a:pt x="35" y="222"/>
                    <a:pt x="35" y="222"/>
                  </a:cubicBezTo>
                  <a:cubicBezTo>
                    <a:pt x="35" y="222"/>
                    <a:pt x="39" y="236"/>
                    <a:pt x="52" y="234"/>
                  </a:cubicBezTo>
                  <a:cubicBezTo>
                    <a:pt x="52" y="234"/>
                    <a:pt x="89" y="168"/>
                    <a:pt x="94" y="165"/>
                  </a:cubicBezTo>
                  <a:cubicBezTo>
                    <a:pt x="99" y="161"/>
                    <a:pt x="102" y="165"/>
                    <a:pt x="99" y="168"/>
                  </a:cubicBezTo>
                  <a:cubicBezTo>
                    <a:pt x="97" y="171"/>
                    <a:pt x="67" y="224"/>
                    <a:pt x="67" y="224"/>
                  </a:cubicBezTo>
                  <a:cubicBezTo>
                    <a:pt x="67" y="224"/>
                    <a:pt x="68" y="241"/>
                    <a:pt x="84" y="239"/>
                  </a:cubicBezTo>
                  <a:cubicBezTo>
                    <a:pt x="122" y="175"/>
                    <a:pt x="122" y="175"/>
                    <a:pt x="122" y="175"/>
                  </a:cubicBezTo>
                  <a:cubicBezTo>
                    <a:pt x="122" y="175"/>
                    <a:pt x="131" y="173"/>
                    <a:pt x="127" y="179"/>
                  </a:cubicBezTo>
                  <a:cubicBezTo>
                    <a:pt x="122" y="186"/>
                    <a:pt x="102" y="224"/>
                    <a:pt x="102" y="224"/>
                  </a:cubicBezTo>
                  <a:cubicBezTo>
                    <a:pt x="102" y="224"/>
                    <a:pt x="104" y="239"/>
                    <a:pt x="120" y="234"/>
                  </a:cubicBezTo>
                  <a:cubicBezTo>
                    <a:pt x="158" y="167"/>
                    <a:pt x="158" y="167"/>
                    <a:pt x="158" y="167"/>
                  </a:cubicBezTo>
                  <a:cubicBezTo>
                    <a:pt x="180" y="130"/>
                    <a:pt x="180" y="130"/>
                    <a:pt x="180" y="130"/>
                  </a:cubicBezTo>
                  <a:cubicBezTo>
                    <a:pt x="180" y="130"/>
                    <a:pt x="212" y="71"/>
                    <a:pt x="222" y="30"/>
                  </a:cubicBezTo>
                  <a:close/>
                </a:path>
              </a:pathLst>
            </a:custGeom>
            <a:solidFill>
              <a:srgbClr val="F7AF6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03" name="Freeform 107"/>
            <p:cNvSpPr>
              <a:spLocks/>
            </p:cNvSpPr>
            <p:nvPr/>
          </p:nvSpPr>
          <p:spPr bwMode="auto">
            <a:xfrm>
              <a:off x="4387850" y="2874963"/>
              <a:ext cx="277812" cy="219075"/>
            </a:xfrm>
            <a:custGeom>
              <a:avLst/>
              <a:gdLst>
                <a:gd name="T0" fmla="*/ 89 w 138"/>
                <a:gd name="T1" fmla="*/ 0 h 109"/>
                <a:gd name="T2" fmla="*/ 18 w 138"/>
                <a:gd name="T3" fmla="*/ 51 h 109"/>
                <a:gd name="T4" fmla="*/ 0 w 138"/>
                <a:gd name="T5" fmla="*/ 78 h 109"/>
                <a:gd name="T6" fmla="*/ 71 w 138"/>
                <a:gd name="T7" fmla="*/ 109 h 109"/>
                <a:gd name="T8" fmla="*/ 89 w 138"/>
                <a:gd name="T9" fmla="*/ 0 h 109"/>
              </a:gdLst>
              <a:ahLst/>
              <a:cxnLst>
                <a:cxn ang="0">
                  <a:pos x="T0" y="T1"/>
                </a:cxn>
                <a:cxn ang="0">
                  <a:pos x="T2" y="T3"/>
                </a:cxn>
                <a:cxn ang="0">
                  <a:pos x="T4" y="T5"/>
                </a:cxn>
                <a:cxn ang="0">
                  <a:pos x="T6" y="T7"/>
                </a:cxn>
                <a:cxn ang="0">
                  <a:pos x="T8" y="T9"/>
                </a:cxn>
              </a:cxnLst>
              <a:rect l="0" t="0" r="r" b="b"/>
              <a:pathLst>
                <a:path w="138" h="109">
                  <a:moveTo>
                    <a:pt x="89" y="0"/>
                  </a:moveTo>
                  <a:cubicBezTo>
                    <a:pt x="89" y="0"/>
                    <a:pt x="64" y="37"/>
                    <a:pt x="18" y="51"/>
                  </a:cubicBezTo>
                  <a:cubicBezTo>
                    <a:pt x="0" y="78"/>
                    <a:pt x="0" y="78"/>
                    <a:pt x="0" y="78"/>
                  </a:cubicBezTo>
                  <a:cubicBezTo>
                    <a:pt x="71" y="109"/>
                    <a:pt x="71" y="109"/>
                    <a:pt x="71" y="109"/>
                  </a:cubicBezTo>
                  <a:cubicBezTo>
                    <a:pt x="71" y="109"/>
                    <a:pt x="138" y="19"/>
                    <a:pt x="89" y="0"/>
                  </a:cubicBezTo>
                  <a:close/>
                </a:path>
              </a:pathLst>
            </a:custGeom>
            <a:solidFill>
              <a:srgbClr val="F59F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04" name="Freeform 108"/>
            <p:cNvSpPr>
              <a:spLocks/>
            </p:cNvSpPr>
            <p:nvPr/>
          </p:nvSpPr>
          <p:spPr bwMode="auto">
            <a:xfrm>
              <a:off x="4424362" y="2868613"/>
              <a:ext cx="150812" cy="111125"/>
            </a:xfrm>
            <a:custGeom>
              <a:avLst/>
              <a:gdLst>
                <a:gd name="T0" fmla="*/ 75 w 75"/>
                <a:gd name="T1" fmla="*/ 0 h 55"/>
                <a:gd name="T2" fmla="*/ 0 w 75"/>
                <a:gd name="T3" fmla="*/ 54 h 55"/>
                <a:gd name="T4" fmla="*/ 75 w 75"/>
                <a:gd name="T5" fmla="*/ 0 h 55"/>
              </a:gdLst>
              <a:ahLst/>
              <a:cxnLst>
                <a:cxn ang="0">
                  <a:pos x="T0" y="T1"/>
                </a:cxn>
                <a:cxn ang="0">
                  <a:pos x="T2" y="T3"/>
                </a:cxn>
                <a:cxn ang="0">
                  <a:pos x="T4" y="T5"/>
                </a:cxn>
              </a:cxnLst>
              <a:rect l="0" t="0" r="r" b="b"/>
              <a:pathLst>
                <a:path w="75" h="55">
                  <a:moveTo>
                    <a:pt x="75" y="0"/>
                  </a:moveTo>
                  <a:cubicBezTo>
                    <a:pt x="75" y="0"/>
                    <a:pt x="45" y="55"/>
                    <a:pt x="0" y="54"/>
                  </a:cubicBezTo>
                  <a:cubicBezTo>
                    <a:pt x="0" y="54"/>
                    <a:pt x="41" y="40"/>
                    <a:pt x="75" y="0"/>
                  </a:cubicBezTo>
                  <a:close/>
                </a:path>
              </a:pathLst>
            </a:custGeom>
            <a:solidFill>
              <a:srgbClr val="ED90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05" name="Freeform 109"/>
            <p:cNvSpPr>
              <a:spLocks/>
            </p:cNvSpPr>
            <p:nvPr/>
          </p:nvSpPr>
          <p:spPr bwMode="auto">
            <a:xfrm>
              <a:off x="4497387" y="2719388"/>
              <a:ext cx="217487" cy="179388"/>
            </a:xfrm>
            <a:custGeom>
              <a:avLst/>
              <a:gdLst>
                <a:gd name="T0" fmla="*/ 15 w 108"/>
                <a:gd name="T1" fmla="*/ 0 h 89"/>
                <a:gd name="T2" fmla="*/ 0 w 108"/>
                <a:gd name="T3" fmla="*/ 34 h 89"/>
                <a:gd name="T4" fmla="*/ 85 w 108"/>
                <a:gd name="T5" fmla="*/ 89 h 89"/>
                <a:gd name="T6" fmla="*/ 108 w 108"/>
                <a:gd name="T7" fmla="*/ 59 h 89"/>
                <a:gd name="T8" fmla="*/ 15 w 108"/>
                <a:gd name="T9" fmla="*/ 0 h 89"/>
              </a:gdLst>
              <a:ahLst/>
              <a:cxnLst>
                <a:cxn ang="0">
                  <a:pos x="T0" y="T1"/>
                </a:cxn>
                <a:cxn ang="0">
                  <a:pos x="T2" y="T3"/>
                </a:cxn>
                <a:cxn ang="0">
                  <a:pos x="T4" y="T5"/>
                </a:cxn>
                <a:cxn ang="0">
                  <a:pos x="T6" y="T7"/>
                </a:cxn>
                <a:cxn ang="0">
                  <a:pos x="T8" y="T9"/>
                </a:cxn>
              </a:cxnLst>
              <a:rect l="0" t="0" r="r" b="b"/>
              <a:pathLst>
                <a:path w="108" h="89">
                  <a:moveTo>
                    <a:pt x="15" y="0"/>
                  </a:moveTo>
                  <a:cubicBezTo>
                    <a:pt x="0" y="34"/>
                    <a:pt x="0" y="34"/>
                    <a:pt x="0" y="34"/>
                  </a:cubicBezTo>
                  <a:cubicBezTo>
                    <a:pt x="0" y="34"/>
                    <a:pt x="61" y="46"/>
                    <a:pt x="85" y="89"/>
                  </a:cubicBezTo>
                  <a:cubicBezTo>
                    <a:pt x="108" y="59"/>
                    <a:pt x="108" y="59"/>
                    <a:pt x="108" y="59"/>
                  </a:cubicBezTo>
                  <a:cubicBezTo>
                    <a:pt x="108" y="59"/>
                    <a:pt x="76" y="7"/>
                    <a:pt x="15"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06" name="Freeform 110"/>
            <p:cNvSpPr>
              <a:spLocks/>
            </p:cNvSpPr>
            <p:nvPr/>
          </p:nvSpPr>
          <p:spPr bwMode="auto">
            <a:xfrm>
              <a:off x="4486275" y="1682751"/>
              <a:ext cx="1430337" cy="1198563"/>
            </a:xfrm>
            <a:custGeom>
              <a:avLst/>
              <a:gdLst>
                <a:gd name="T0" fmla="*/ 535 w 710"/>
                <a:gd name="T1" fmla="*/ 0 h 595"/>
                <a:gd name="T2" fmla="*/ 263 w 710"/>
                <a:gd name="T3" fmla="*/ 80 h 595"/>
                <a:gd name="T4" fmla="*/ 212 w 710"/>
                <a:gd name="T5" fmla="*/ 157 h 595"/>
                <a:gd name="T6" fmla="*/ 113 w 710"/>
                <a:gd name="T7" fmla="*/ 357 h 595"/>
                <a:gd name="T8" fmla="*/ 0 w 710"/>
                <a:gd name="T9" fmla="*/ 507 h 595"/>
                <a:gd name="T10" fmla="*/ 12 w 710"/>
                <a:gd name="T11" fmla="*/ 533 h 595"/>
                <a:gd name="T12" fmla="*/ 18 w 710"/>
                <a:gd name="T13" fmla="*/ 520 h 595"/>
                <a:gd name="T14" fmla="*/ 118 w 710"/>
                <a:gd name="T15" fmla="*/ 595 h 595"/>
                <a:gd name="T16" fmla="*/ 259 w 710"/>
                <a:gd name="T17" fmla="*/ 301 h 595"/>
                <a:gd name="T18" fmla="*/ 271 w 710"/>
                <a:gd name="T19" fmla="*/ 267 h 595"/>
                <a:gd name="T20" fmla="*/ 330 w 710"/>
                <a:gd name="T21" fmla="*/ 335 h 595"/>
                <a:gd name="T22" fmla="*/ 710 w 710"/>
                <a:gd name="T23" fmla="*/ 378 h 595"/>
                <a:gd name="T24" fmla="*/ 535 w 710"/>
                <a:gd name="T25" fmla="*/ 0 h 5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10" h="595">
                  <a:moveTo>
                    <a:pt x="535" y="0"/>
                  </a:moveTo>
                  <a:cubicBezTo>
                    <a:pt x="297" y="43"/>
                    <a:pt x="263" y="80"/>
                    <a:pt x="263" y="80"/>
                  </a:cubicBezTo>
                  <a:cubicBezTo>
                    <a:pt x="263" y="80"/>
                    <a:pt x="236" y="90"/>
                    <a:pt x="212" y="157"/>
                  </a:cubicBezTo>
                  <a:cubicBezTo>
                    <a:pt x="212" y="157"/>
                    <a:pt x="128" y="336"/>
                    <a:pt x="113" y="357"/>
                  </a:cubicBezTo>
                  <a:cubicBezTo>
                    <a:pt x="99" y="379"/>
                    <a:pt x="0" y="507"/>
                    <a:pt x="0" y="507"/>
                  </a:cubicBezTo>
                  <a:cubicBezTo>
                    <a:pt x="12" y="533"/>
                    <a:pt x="12" y="533"/>
                    <a:pt x="12" y="533"/>
                  </a:cubicBezTo>
                  <a:cubicBezTo>
                    <a:pt x="18" y="520"/>
                    <a:pt x="18" y="520"/>
                    <a:pt x="18" y="520"/>
                  </a:cubicBezTo>
                  <a:cubicBezTo>
                    <a:pt x="18" y="520"/>
                    <a:pt x="90" y="554"/>
                    <a:pt x="118" y="595"/>
                  </a:cubicBezTo>
                  <a:cubicBezTo>
                    <a:pt x="118" y="595"/>
                    <a:pt x="248" y="334"/>
                    <a:pt x="259" y="301"/>
                  </a:cubicBezTo>
                  <a:cubicBezTo>
                    <a:pt x="262" y="290"/>
                    <a:pt x="267" y="279"/>
                    <a:pt x="271" y="267"/>
                  </a:cubicBezTo>
                  <a:cubicBezTo>
                    <a:pt x="309" y="295"/>
                    <a:pt x="330" y="335"/>
                    <a:pt x="330" y="335"/>
                  </a:cubicBezTo>
                  <a:cubicBezTo>
                    <a:pt x="710" y="378"/>
                    <a:pt x="710" y="378"/>
                    <a:pt x="710" y="378"/>
                  </a:cubicBezTo>
                  <a:cubicBezTo>
                    <a:pt x="620" y="89"/>
                    <a:pt x="535" y="0"/>
                    <a:pt x="535" y="0"/>
                  </a:cubicBezTo>
                  <a:close/>
                </a:path>
              </a:pathLst>
            </a:custGeom>
            <a:solidFill>
              <a:srgbClr val="393B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07" name="Freeform 111"/>
            <p:cNvSpPr>
              <a:spLocks/>
            </p:cNvSpPr>
            <p:nvPr/>
          </p:nvSpPr>
          <p:spPr bwMode="auto">
            <a:xfrm>
              <a:off x="5443537" y="1939926"/>
              <a:ext cx="42862" cy="46038"/>
            </a:xfrm>
            <a:custGeom>
              <a:avLst/>
              <a:gdLst>
                <a:gd name="T0" fmla="*/ 0 w 21"/>
                <a:gd name="T1" fmla="*/ 3 h 23"/>
                <a:gd name="T2" fmla="*/ 1 w 21"/>
                <a:gd name="T3" fmla="*/ 23 h 23"/>
                <a:gd name="T4" fmla="*/ 21 w 21"/>
                <a:gd name="T5" fmla="*/ 14 h 23"/>
                <a:gd name="T6" fmla="*/ 1 w 21"/>
                <a:gd name="T7" fmla="*/ 0 h 23"/>
                <a:gd name="T8" fmla="*/ 0 w 21"/>
                <a:gd name="T9" fmla="*/ 3 h 23"/>
              </a:gdLst>
              <a:ahLst/>
              <a:cxnLst>
                <a:cxn ang="0">
                  <a:pos x="T0" y="T1"/>
                </a:cxn>
                <a:cxn ang="0">
                  <a:pos x="T2" y="T3"/>
                </a:cxn>
                <a:cxn ang="0">
                  <a:pos x="T4" y="T5"/>
                </a:cxn>
                <a:cxn ang="0">
                  <a:pos x="T6" y="T7"/>
                </a:cxn>
                <a:cxn ang="0">
                  <a:pos x="T8" y="T9"/>
                </a:cxn>
              </a:cxnLst>
              <a:rect l="0" t="0" r="r" b="b"/>
              <a:pathLst>
                <a:path w="21" h="23">
                  <a:moveTo>
                    <a:pt x="0" y="3"/>
                  </a:moveTo>
                  <a:cubicBezTo>
                    <a:pt x="1" y="23"/>
                    <a:pt x="1" y="23"/>
                    <a:pt x="1" y="23"/>
                  </a:cubicBezTo>
                  <a:cubicBezTo>
                    <a:pt x="21" y="14"/>
                    <a:pt x="21" y="14"/>
                    <a:pt x="21" y="14"/>
                  </a:cubicBezTo>
                  <a:cubicBezTo>
                    <a:pt x="15" y="9"/>
                    <a:pt x="9" y="3"/>
                    <a:pt x="1" y="0"/>
                  </a:cubicBezTo>
                  <a:cubicBezTo>
                    <a:pt x="1" y="1"/>
                    <a:pt x="1" y="2"/>
                    <a:pt x="0" y="3"/>
                  </a:cubicBezTo>
                  <a:close/>
                </a:path>
              </a:pathLst>
            </a:custGeom>
            <a:solidFill>
              <a:srgbClr val="FCC6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08" name="Freeform 112"/>
            <p:cNvSpPr>
              <a:spLocks/>
            </p:cNvSpPr>
            <p:nvPr/>
          </p:nvSpPr>
          <p:spPr bwMode="auto">
            <a:xfrm>
              <a:off x="5376862" y="2297113"/>
              <a:ext cx="225425" cy="231775"/>
            </a:xfrm>
            <a:custGeom>
              <a:avLst/>
              <a:gdLst>
                <a:gd name="T0" fmla="*/ 77 w 112"/>
                <a:gd name="T1" fmla="*/ 47 h 115"/>
                <a:gd name="T2" fmla="*/ 112 w 112"/>
                <a:gd name="T3" fmla="*/ 4 h 115"/>
                <a:gd name="T4" fmla="*/ 21 w 112"/>
                <a:gd name="T5" fmla="*/ 7 h 115"/>
                <a:gd name="T6" fmla="*/ 0 w 112"/>
                <a:gd name="T7" fmla="*/ 98 h 115"/>
                <a:gd name="T8" fmla="*/ 15 w 112"/>
                <a:gd name="T9" fmla="*/ 102 h 115"/>
                <a:gd name="T10" fmla="*/ 24 w 112"/>
                <a:gd name="T11" fmla="*/ 92 h 115"/>
                <a:gd name="T12" fmla="*/ 25 w 112"/>
                <a:gd name="T13" fmla="*/ 102 h 115"/>
                <a:gd name="T14" fmla="*/ 63 w 112"/>
                <a:gd name="T15" fmla="*/ 115 h 115"/>
                <a:gd name="T16" fmla="*/ 77 w 112"/>
                <a:gd name="T17" fmla="*/ 47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2" h="115">
                  <a:moveTo>
                    <a:pt x="77" y="47"/>
                  </a:moveTo>
                  <a:cubicBezTo>
                    <a:pt x="80" y="31"/>
                    <a:pt x="91" y="10"/>
                    <a:pt x="112" y="4"/>
                  </a:cubicBezTo>
                  <a:cubicBezTo>
                    <a:pt x="83" y="0"/>
                    <a:pt x="21" y="7"/>
                    <a:pt x="21" y="7"/>
                  </a:cubicBezTo>
                  <a:cubicBezTo>
                    <a:pt x="0" y="98"/>
                    <a:pt x="0" y="98"/>
                    <a:pt x="0" y="98"/>
                  </a:cubicBezTo>
                  <a:cubicBezTo>
                    <a:pt x="15" y="102"/>
                    <a:pt x="15" y="102"/>
                    <a:pt x="15" y="102"/>
                  </a:cubicBezTo>
                  <a:cubicBezTo>
                    <a:pt x="24" y="92"/>
                    <a:pt x="24" y="92"/>
                    <a:pt x="24" y="92"/>
                  </a:cubicBezTo>
                  <a:cubicBezTo>
                    <a:pt x="25" y="102"/>
                    <a:pt x="25" y="102"/>
                    <a:pt x="25" y="102"/>
                  </a:cubicBezTo>
                  <a:cubicBezTo>
                    <a:pt x="25" y="102"/>
                    <a:pt x="40" y="111"/>
                    <a:pt x="63" y="115"/>
                  </a:cubicBezTo>
                  <a:cubicBezTo>
                    <a:pt x="61" y="94"/>
                    <a:pt x="69" y="69"/>
                    <a:pt x="77" y="47"/>
                  </a:cubicBezTo>
                  <a:close/>
                </a:path>
              </a:pathLst>
            </a:custGeom>
            <a:solidFill>
              <a:srgbClr val="F7AF6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09" name="Freeform 113"/>
            <p:cNvSpPr>
              <a:spLocks/>
            </p:cNvSpPr>
            <p:nvPr/>
          </p:nvSpPr>
          <p:spPr bwMode="auto">
            <a:xfrm>
              <a:off x="5486400" y="2305051"/>
              <a:ext cx="233362" cy="231775"/>
            </a:xfrm>
            <a:custGeom>
              <a:avLst/>
              <a:gdLst>
                <a:gd name="T0" fmla="*/ 55 w 116"/>
                <a:gd name="T1" fmla="*/ 112 h 115"/>
                <a:gd name="T2" fmla="*/ 67 w 116"/>
                <a:gd name="T3" fmla="*/ 56 h 115"/>
                <a:gd name="T4" fmla="*/ 116 w 116"/>
                <a:gd name="T5" fmla="*/ 57 h 115"/>
                <a:gd name="T6" fmla="*/ 69 w 116"/>
                <a:gd name="T7" fmla="*/ 3 h 115"/>
                <a:gd name="T8" fmla="*/ 58 w 116"/>
                <a:gd name="T9" fmla="*/ 0 h 115"/>
                <a:gd name="T10" fmla="*/ 8 w 116"/>
                <a:gd name="T11" fmla="*/ 45 h 115"/>
                <a:gd name="T12" fmla="*/ 9 w 116"/>
                <a:gd name="T13" fmla="*/ 111 h 115"/>
                <a:gd name="T14" fmla="*/ 55 w 116"/>
                <a:gd name="T15" fmla="*/ 112 h 1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6" h="115">
                  <a:moveTo>
                    <a:pt x="55" y="112"/>
                  </a:moveTo>
                  <a:cubicBezTo>
                    <a:pt x="67" y="56"/>
                    <a:pt x="67" y="56"/>
                    <a:pt x="67" y="56"/>
                  </a:cubicBezTo>
                  <a:cubicBezTo>
                    <a:pt x="116" y="57"/>
                    <a:pt x="116" y="57"/>
                    <a:pt x="116" y="57"/>
                  </a:cubicBezTo>
                  <a:cubicBezTo>
                    <a:pt x="116" y="57"/>
                    <a:pt x="86" y="13"/>
                    <a:pt x="69" y="3"/>
                  </a:cubicBezTo>
                  <a:cubicBezTo>
                    <a:pt x="67" y="2"/>
                    <a:pt x="62" y="1"/>
                    <a:pt x="58" y="0"/>
                  </a:cubicBezTo>
                  <a:cubicBezTo>
                    <a:pt x="37" y="6"/>
                    <a:pt x="21" y="16"/>
                    <a:pt x="8" y="45"/>
                  </a:cubicBezTo>
                  <a:cubicBezTo>
                    <a:pt x="0" y="79"/>
                    <a:pt x="0" y="99"/>
                    <a:pt x="9" y="111"/>
                  </a:cubicBezTo>
                  <a:cubicBezTo>
                    <a:pt x="22" y="114"/>
                    <a:pt x="37" y="115"/>
                    <a:pt x="55" y="112"/>
                  </a:cubicBezTo>
                  <a:close/>
                </a:path>
              </a:pathLst>
            </a:custGeom>
            <a:solidFill>
              <a:srgbClr val="F59F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10" name="Freeform 114"/>
            <p:cNvSpPr>
              <a:spLocks/>
            </p:cNvSpPr>
            <p:nvPr/>
          </p:nvSpPr>
          <p:spPr bwMode="auto">
            <a:xfrm>
              <a:off x="5465762" y="1654176"/>
              <a:ext cx="450850" cy="781050"/>
            </a:xfrm>
            <a:custGeom>
              <a:avLst/>
              <a:gdLst>
                <a:gd name="T0" fmla="*/ 49 w 224"/>
                <a:gd name="T1" fmla="*/ 14 h 388"/>
                <a:gd name="T2" fmla="*/ 36 w 224"/>
                <a:gd name="T3" fmla="*/ 123 h 388"/>
                <a:gd name="T4" fmla="*/ 132 w 224"/>
                <a:gd name="T5" fmla="*/ 304 h 388"/>
                <a:gd name="T6" fmla="*/ 24 w 224"/>
                <a:gd name="T7" fmla="*/ 318 h 388"/>
                <a:gd name="T8" fmla="*/ 104 w 224"/>
                <a:gd name="T9" fmla="*/ 382 h 388"/>
                <a:gd name="T10" fmla="*/ 194 w 224"/>
                <a:gd name="T11" fmla="*/ 388 h 388"/>
                <a:gd name="T12" fmla="*/ 224 w 224"/>
                <a:gd name="T13" fmla="*/ 357 h 388"/>
                <a:gd name="T14" fmla="*/ 49 w 224"/>
                <a:gd name="T15" fmla="*/ 14 h 3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4" h="388">
                  <a:moveTo>
                    <a:pt x="49" y="14"/>
                  </a:moveTo>
                  <a:cubicBezTo>
                    <a:pt x="49" y="14"/>
                    <a:pt x="0" y="55"/>
                    <a:pt x="36" y="123"/>
                  </a:cubicBezTo>
                  <a:cubicBezTo>
                    <a:pt x="62" y="172"/>
                    <a:pt x="132" y="304"/>
                    <a:pt x="132" y="304"/>
                  </a:cubicBezTo>
                  <a:cubicBezTo>
                    <a:pt x="24" y="318"/>
                    <a:pt x="24" y="318"/>
                    <a:pt x="24" y="318"/>
                  </a:cubicBezTo>
                  <a:cubicBezTo>
                    <a:pt x="24" y="318"/>
                    <a:pt x="68" y="323"/>
                    <a:pt x="104" y="382"/>
                  </a:cubicBezTo>
                  <a:cubicBezTo>
                    <a:pt x="194" y="388"/>
                    <a:pt x="194" y="388"/>
                    <a:pt x="194" y="388"/>
                  </a:cubicBezTo>
                  <a:cubicBezTo>
                    <a:pt x="224" y="357"/>
                    <a:pt x="224" y="357"/>
                    <a:pt x="224" y="357"/>
                  </a:cubicBezTo>
                  <a:cubicBezTo>
                    <a:pt x="224" y="357"/>
                    <a:pt x="175" y="0"/>
                    <a:pt x="49" y="14"/>
                  </a:cubicBezTo>
                  <a:close/>
                </a:path>
              </a:pathLst>
            </a:custGeom>
            <a:solidFill>
              <a:srgbClr val="4547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11" name="Freeform 115"/>
            <p:cNvSpPr>
              <a:spLocks/>
            </p:cNvSpPr>
            <p:nvPr/>
          </p:nvSpPr>
          <p:spPr bwMode="auto">
            <a:xfrm>
              <a:off x="5353050" y="1925638"/>
              <a:ext cx="773112" cy="401638"/>
            </a:xfrm>
            <a:custGeom>
              <a:avLst/>
              <a:gdLst>
                <a:gd name="T0" fmla="*/ 0 w 384"/>
                <a:gd name="T1" fmla="*/ 138 h 199"/>
                <a:gd name="T2" fmla="*/ 124 w 384"/>
                <a:gd name="T3" fmla="*/ 158 h 199"/>
                <a:gd name="T4" fmla="*/ 318 w 384"/>
                <a:gd name="T5" fmla="*/ 96 h 199"/>
                <a:gd name="T6" fmla="*/ 384 w 384"/>
                <a:gd name="T7" fmla="*/ 58 h 199"/>
                <a:gd name="T8" fmla="*/ 328 w 384"/>
                <a:gd name="T9" fmla="*/ 0 h 199"/>
                <a:gd name="T10" fmla="*/ 141 w 384"/>
                <a:gd name="T11" fmla="*/ 100 h 199"/>
                <a:gd name="T12" fmla="*/ 10 w 384"/>
                <a:gd name="T13" fmla="*/ 111 h 199"/>
                <a:gd name="T14" fmla="*/ 0 w 384"/>
                <a:gd name="T15" fmla="*/ 138 h 1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4" h="199">
                  <a:moveTo>
                    <a:pt x="0" y="138"/>
                  </a:moveTo>
                  <a:cubicBezTo>
                    <a:pt x="0" y="138"/>
                    <a:pt x="35" y="199"/>
                    <a:pt x="124" y="158"/>
                  </a:cubicBezTo>
                  <a:cubicBezTo>
                    <a:pt x="212" y="116"/>
                    <a:pt x="241" y="67"/>
                    <a:pt x="318" y="96"/>
                  </a:cubicBezTo>
                  <a:cubicBezTo>
                    <a:pt x="384" y="58"/>
                    <a:pt x="384" y="58"/>
                    <a:pt x="384" y="58"/>
                  </a:cubicBezTo>
                  <a:cubicBezTo>
                    <a:pt x="328" y="0"/>
                    <a:pt x="328" y="0"/>
                    <a:pt x="328" y="0"/>
                  </a:cubicBezTo>
                  <a:cubicBezTo>
                    <a:pt x="328" y="0"/>
                    <a:pt x="217" y="4"/>
                    <a:pt x="141" y="100"/>
                  </a:cubicBezTo>
                  <a:cubicBezTo>
                    <a:pt x="65" y="196"/>
                    <a:pt x="10" y="111"/>
                    <a:pt x="10" y="111"/>
                  </a:cubicBezTo>
                  <a:lnTo>
                    <a:pt x="0" y="138"/>
                  </a:lnTo>
                  <a:close/>
                </a:path>
              </a:pathLst>
            </a:custGeom>
            <a:solidFill>
              <a:srgbClr val="8E33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12" name="Freeform 116"/>
            <p:cNvSpPr>
              <a:spLocks/>
            </p:cNvSpPr>
            <p:nvPr/>
          </p:nvSpPr>
          <p:spPr bwMode="auto">
            <a:xfrm>
              <a:off x="5026025" y="1666876"/>
              <a:ext cx="439737" cy="696913"/>
            </a:xfrm>
            <a:custGeom>
              <a:avLst/>
              <a:gdLst>
                <a:gd name="T0" fmla="*/ 41 w 218"/>
                <a:gd name="T1" fmla="*/ 84 h 346"/>
                <a:gd name="T2" fmla="*/ 108 w 218"/>
                <a:gd name="T3" fmla="*/ 346 h 346"/>
                <a:gd name="T4" fmla="*/ 174 w 218"/>
                <a:gd name="T5" fmla="*/ 312 h 346"/>
                <a:gd name="T6" fmla="*/ 207 w 218"/>
                <a:gd name="T7" fmla="*/ 200 h 346"/>
                <a:gd name="T8" fmla="*/ 207 w 218"/>
                <a:gd name="T9" fmla="*/ 139 h 346"/>
                <a:gd name="T10" fmla="*/ 218 w 218"/>
                <a:gd name="T11" fmla="*/ 107 h 346"/>
                <a:gd name="T12" fmla="*/ 193 w 218"/>
                <a:gd name="T13" fmla="*/ 73 h 346"/>
                <a:gd name="T14" fmla="*/ 189 w 218"/>
                <a:gd name="T15" fmla="*/ 13 h 346"/>
                <a:gd name="T16" fmla="*/ 41 w 218"/>
                <a:gd name="T17" fmla="*/ 84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8" h="346">
                  <a:moveTo>
                    <a:pt x="41" y="84"/>
                  </a:moveTo>
                  <a:cubicBezTo>
                    <a:pt x="0" y="177"/>
                    <a:pt x="40" y="281"/>
                    <a:pt x="108" y="346"/>
                  </a:cubicBezTo>
                  <a:cubicBezTo>
                    <a:pt x="108" y="346"/>
                    <a:pt x="157" y="338"/>
                    <a:pt x="174" y="312"/>
                  </a:cubicBezTo>
                  <a:cubicBezTo>
                    <a:pt x="195" y="280"/>
                    <a:pt x="204" y="244"/>
                    <a:pt x="207" y="200"/>
                  </a:cubicBezTo>
                  <a:cubicBezTo>
                    <a:pt x="210" y="164"/>
                    <a:pt x="207" y="139"/>
                    <a:pt x="207" y="139"/>
                  </a:cubicBezTo>
                  <a:cubicBezTo>
                    <a:pt x="207" y="139"/>
                    <a:pt x="218" y="129"/>
                    <a:pt x="218" y="107"/>
                  </a:cubicBezTo>
                  <a:cubicBezTo>
                    <a:pt x="218" y="85"/>
                    <a:pt x="210" y="68"/>
                    <a:pt x="193" y="73"/>
                  </a:cubicBezTo>
                  <a:cubicBezTo>
                    <a:pt x="189" y="13"/>
                    <a:pt x="189" y="13"/>
                    <a:pt x="189" y="13"/>
                  </a:cubicBezTo>
                  <a:cubicBezTo>
                    <a:pt x="131" y="0"/>
                    <a:pt x="63" y="31"/>
                    <a:pt x="41" y="84"/>
                  </a:cubicBezTo>
                  <a:close/>
                </a:path>
              </a:pathLst>
            </a:custGeom>
            <a:solidFill>
              <a:srgbClr val="F6AB6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13" name="Freeform 117"/>
            <p:cNvSpPr>
              <a:spLocks/>
            </p:cNvSpPr>
            <p:nvPr/>
          </p:nvSpPr>
          <p:spPr bwMode="auto">
            <a:xfrm>
              <a:off x="4941887" y="1485901"/>
              <a:ext cx="465137" cy="882650"/>
            </a:xfrm>
            <a:custGeom>
              <a:avLst/>
              <a:gdLst>
                <a:gd name="T0" fmla="*/ 0 w 231"/>
                <a:gd name="T1" fmla="*/ 197 h 439"/>
                <a:gd name="T2" fmla="*/ 136 w 231"/>
                <a:gd name="T3" fmla="*/ 431 h 439"/>
                <a:gd name="T4" fmla="*/ 150 w 231"/>
                <a:gd name="T5" fmla="*/ 436 h 439"/>
                <a:gd name="T6" fmla="*/ 89 w 231"/>
                <a:gd name="T7" fmla="*/ 174 h 439"/>
                <a:gd name="T8" fmla="*/ 231 w 231"/>
                <a:gd name="T9" fmla="*/ 103 h 439"/>
                <a:gd name="T10" fmla="*/ 230 w 231"/>
                <a:gd name="T11" fmla="*/ 98 h 439"/>
                <a:gd name="T12" fmla="*/ 0 w 231"/>
                <a:gd name="T13" fmla="*/ 197 h 439"/>
              </a:gdLst>
              <a:ahLst/>
              <a:cxnLst>
                <a:cxn ang="0">
                  <a:pos x="T0" y="T1"/>
                </a:cxn>
                <a:cxn ang="0">
                  <a:pos x="T2" y="T3"/>
                </a:cxn>
                <a:cxn ang="0">
                  <a:pos x="T4" y="T5"/>
                </a:cxn>
                <a:cxn ang="0">
                  <a:pos x="T6" y="T7"/>
                </a:cxn>
                <a:cxn ang="0">
                  <a:pos x="T8" y="T9"/>
                </a:cxn>
                <a:cxn ang="0">
                  <a:pos x="T10" y="T11"/>
                </a:cxn>
                <a:cxn ang="0">
                  <a:pos x="T12" y="T13"/>
                </a:cxn>
              </a:cxnLst>
              <a:rect l="0" t="0" r="r" b="b"/>
              <a:pathLst>
                <a:path w="231" h="439">
                  <a:moveTo>
                    <a:pt x="0" y="197"/>
                  </a:moveTo>
                  <a:cubicBezTo>
                    <a:pt x="0" y="197"/>
                    <a:pt x="15" y="327"/>
                    <a:pt x="136" y="431"/>
                  </a:cubicBezTo>
                  <a:cubicBezTo>
                    <a:pt x="145" y="439"/>
                    <a:pt x="150" y="436"/>
                    <a:pt x="150" y="436"/>
                  </a:cubicBezTo>
                  <a:cubicBezTo>
                    <a:pt x="82" y="371"/>
                    <a:pt x="48" y="267"/>
                    <a:pt x="89" y="174"/>
                  </a:cubicBezTo>
                  <a:cubicBezTo>
                    <a:pt x="112" y="121"/>
                    <a:pt x="173" y="90"/>
                    <a:pt x="231" y="103"/>
                  </a:cubicBezTo>
                  <a:cubicBezTo>
                    <a:pt x="230" y="98"/>
                    <a:pt x="230" y="98"/>
                    <a:pt x="230" y="98"/>
                  </a:cubicBezTo>
                  <a:cubicBezTo>
                    <a:pt x="230" y="98"/>
                    <a:pt x="27" y="0"/>
                    <a:pt x="0" y="197"/>
                  </a:cubicBezTo>
                  <a:close/>
                </a:path>
              </a:pathLst>
            </a:custGeom>
            <a:solidFill>
              <a:srgbClr val="F7AF6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14" name="Freeform 118"/>
            <p:cNvSpPr>
              <a:spLocks/>
            </p:cNvSpPr>
            <p:nvPr/>
          </p:nvSpPr>
          <p:spPr bwMode="auto">
            <a:xfrm>
              <a:off x="4762500" y="1546226"/>
              <a:ext cx="739775" cy="422275"/>
            </a:xfrm>
            <a:custGeom>
              <a:avLst/>
              <a:gdLst>
                <a:gd name="T0" fmla="*/ 357 w 367"/>
                <a:gd name="T1" fmla="*/ 188 h 210"/>
                <a:gd name="T2" fmla="*/ 324 w 367"/>
                <a:gd name="T3" fmla="*/ 46 h 210"/>
                <a:gd name="T4" fmla="*/ 283 w 367"/>
                <a:gd name="T5" fmla="*/ 32 h 210"/>
                <a:gd name="T6" fmla="*/ 242 w 367"/>
                <a:gd name="T7" fmla="*/ 0 h 210"/>
                <a:gd name="T8" fmla="*/ 0 w 367"/>
                <a:gd name="T9" fmla="*/ 177 h 210"/>
                <a:gd name="T10" fmla="*/ 59 w 367"/>
                <a:gd name="T11" fmla="*/ 170 h 210"/>
                <a:gd name="T12" fmla="*/ 46 w 367"/>
                <a:gd name="T13" fmla="*/ 205 h 210"/>
                <a:gd name="T14" fmla="*/ 99 w 367"/>
                <a:gd name="T15" fmla="*/ 207 h 210"/>
                <a:gd name="T16" fmla="*/ 90 w 367"/>
                <a:gd name="T17" fmla="*/ 175 h 210"/>
                <a:gd name="T18" fmla="*/ 96 w 367"/>
                <a:gd name="T19" fmla="*/ 174 h 210"/>
                <a:gd name="T20" fmla="*/ 110 w 367"/>
                <a:gd name="T21" fmla="*/ 104 h 210"/>
                <a:gd name="T22" fmla="*/ 278 w 367"/>
                <a:gd name="T23" fmla="*/ 64 h 210"/>
                <a:gd name="T24" fmla="*/ 339 w 367"/>
                <a:gd name="T25" fmla="*/ 141 h 210"/>
                <a:gd name="T26" fmla="*/ 339 w 367"/>
                <a:gd name="T27" fmla="*/ 196 h 210"/>
                <a:gd name="T28" fmla="*/ 359 w 367"/>
                <a:gd name="T29" fmla="*/ 210 h 210"/>
                <a:gd name="T30" fmla="*/ 367 w 367"/>
                <a:gd name="T31" fmla="*/ 204 h 210"/>
                <a:gd name="T32" fmla="*/ 357 w 367"/>
                <a:gd name="T33" fmla="*/ 188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7" h="210">
                  <a:moveTo>
                    <a:pt x="357" y="188"/>
                  </a:moveTo>
                  <a:cubicBezTo>
                    <a:pt x="357" y="169"/>
                    <a:pt x="338" y="62"/>
                    <a:pt x="324" y="46"/>
                  </a:cubicBezTo>
                  <a:cubicBezTo>
                    <a:pt x="310" y="30"/>
                    <a:pt x="283" y="32"/>
                    <a:pt x="283" y="32"/>
                  </a:cubicBezTo>
                  <a:cubicBezTo>
                    <a:pt x="283" y="32"/>
                    <a:pt x="278" y="0"/>
                    <a:pt x="242" y="0"/>
                  </a:cubicBezTo>
                  <a:cubicBezTo>
                    <a:pt x="206" y="0"/>
                    <a:pt x="83" y="11"/>
                    <a:pt x="0" y="177"/>
                  </a:cubicBezTo>
                  <a:cubicBezTo>
                    <a:pt x="59" y="170"/>
                    <a:pt x="59" y="170"/>
                    <a:pt x="59" y="170"/>
                  </a:cubicBezTo>
                  <a:cubicBezTo>
                    <a:pt x="46" y="205"/>
                    <a:pt x="46" y="205"/>
                    <a:pt x="46" y="205"/>
                  </a:cubicBezTo>
                  <a:cubicBezTo>
                    <a:pt x="99" y="207"/>
                    <a:pt x="99" y="207"/>
                    <a:pt x="99" y="207"/>
                  </a:cubicBezTo>
                  <a:cubicBezTo>
                    <a:pt x="90" y="175"/>
                    <a:pt x="90" y="175"/>
                    <a:pt x="90" y="175"/>
                  </a:cubicBezTo>
                  <a:cubicBezTo>
                    <a:pt x="96" y="174"/>
                    <a:pt x="96" y="174"/>
                    <a:pt x="96" y="174"/>
                  </a:cubicBezTo>
                  <a:cubicBezTo>
                    <a:pt x="94" y="150"/>
                    <a:pt x="98" y="125"/>
                    <a:pt x="110" y="104"/>
                  </a:cubicBezTo>
                  <a:cubicBezTo>
                    <a:pt x="142" y="48"/>
                    <a:pt x="218" y="28"/>
                    <a:pt x="278" y="64"/>
                  </a:cubicBezTo>
                  <a:cubicBezTo>
                    <a:pt x="304" y="80"/>
                    <a:pt x="330" y="109"/>
                    <a:pt x="339" y="141"/>
                  </a:cubicBezTo>
                  <a:cubicBezTo>
                    <a:pt x="348" y="151"/>
                    <a:pt x="353" y="169"/>
                    <a:pt x="339" y="196"/>
                  </a:cubicBezTo>
                  <a:cubicBezTo>
                    <a:pt x="347" y="199"/>
                    <a:pt x="353" y="205"/>
                    <a:pt x="359" y="210"/>
                  </a:cubicBezTo>
                  <a:cubicBezTo>
                    <a:pt x="367" y="204"/>
                    <a:pt x="367" y="204"/>
                    <a:pt x="367" y="204"/>
                  </a:cubicBezTo>
                  <a:cubicBezTo>
                    <a:pt x="367" y="204"/>
                    <a:pt x="357" y="207"/>
                    <a:pt x="357" y="188"/>
                  </a:cubicBezTo>
                  <a:close/>
                </a:path>
              </a:pathLst>
            </a:custGeom>
            <a:solidFill>
              <a:srgbClr val="FBBE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15" name="Freeform 119"/>
            <p:cNvSpPr>
              <a:spLocks/>
            </p:cNvSpPr>
            <p:nvPr/>
          </p:nvSpPr>
          <p:spPr bwMode="auto">
            <a:xfrm>
              <a:off x="4926012" y="1587501"/>
              <a:ext cx="519112" cy="314325"/>
            </a:xfrm>
            <a:custGeom>
              <a:avLst/>
              <a:gdLst>
                <a:gd name="T0" fmla="*/ 207 w 258"/>
                <a:gd name="T1" fmla="*/ 36 h 156"/>
                <a:gd name="T2" fmla="*/ 18 w 258"/>
                <a:gd name="T3" fmla="*/ 84 h 156"/>
                <a:gd name="T4" fmla="*/ 15 w 258"/>
                <a:gd name="T5" fmla="*/ 153 h 156"/>
                <a:gd name="T6" fmla="*/ 44 w 258"/>
                <a:gd name="T7" fmla="*/ 149 h 156"/>
                <a:gd name="T8" fmla="*/ 115 w 258"/>
                <a:gd name="T9" fmla="*/ 74 h 156"/>
                <a:gd name="T10" fmla="*/ 218 w 258"/>
                <a:gd name="T11" fmla="*/ 89 h 156"/>
                <a:gd name="T12" fmla="*/ 218 w 258"/>
                <a:gd name="T13" fmla="*/ 143 h 156"/>
                <a:gd name="T14" fmla="*/ 233 w 258"/>
                <a:gd name="T15" fmla="*/ 156 h 156"/>
                <a:gd name="T16" fmla="*/ 243 w 258"/>
                <a:gd name="T17" fmla="*/ 112 h 156"/>
                <a:gd name="T18" fmla="*/ 258 w 258"/>
                <a:gd name="T19" fmla="*/ 120 h 156"/>
                <a:gd name="T20" fmla="*/ 207 w 258"/>
                <a:gd name="T21" fmla="*/ 3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8" h="156">
                  <a:moveTo>
                    <a:pt x="207" y="36"/>
                  </a:moveTo>
                  <a:cubicBezTo>
                    <a:pt x="147" y="0"/>
                    <a:pt x="50" y="28"/>
                    <a:pt x="18" y="84"/>
                  </a:cubicBezTo>
                  <a:cubicBezTo>
                    <a:pt x="7" y="105"/>
                    <a:pt x="0" y="134"/>
                    <a:pt x="15" y="153"/>
                  </a:cubicBezTo>
                  <a:cubicBezTo>
                    <a:pt x="44" y="149"/>
                    <a:pt x="44" y="149"/>
                    <a:pt x="44" y="149"/>
                  </a:cubicBezTo>
                  <a:cubicBezTo>
                    <a:pt x="44" y="149"/>
                    <a:pt x="87" y="89"/>
                    <a:pt x="115" y="74"/>
                  </a:cubicBezTo>
                  <a:cubicBezTo>
                    <a:pt x="144" y="58"/>
                    <a:pt x="208" y="66"/>
                    <a:pt x="218" y="89"/>
                  </a:cubicBezTo>
                  <a:cubicBezTo>
                    <a:pt x="227" y="112"/>
                    <a:pt x="218" y="143"/>
                    <a:pt x="218" y="143"/>
                  </a:cubicBezTo>
                  <a:cubicBezTo>
                    <a:pt x="233" y="156"/>
                    <a:pt x="233" y="156"/>
                    <a:pt x="233" y="156"/>
                  </a:cubicBezTo>
                  <a:cubicBezTo>
                    <a:pt x="233" y="156"/>
                    <a:pt x="229" y="110"/>
                    <a:pt x="243" y="112"/>
                  </a:cubicBezTo>
                  <a:cubicBezTo>
                    <a:pt x="248" y="112"/>
                    <a:pt x="254" y="115"/>
                    <a:pt x="258" y="120"/>
                  </a:cubicBezTo>
                  <a:cubicBezTo>
                    <a:pt x="258" y="88"/>
                    <a:pt x="233" y="51"/>
                    <a:pt x="207" y="36"/>
                  </a:cubicBezTo>
                  <a:close/>
                </a:path>
              </a:pathLst>
            </a:custGeom>
            <a:solidFill>
              <a:srgbClr val="FCC6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16" name="Freeform 120"/>
            <p:cNvSpPr>
              <a:spLocks/>
            </p:cNvSpPr>
            <p:nvPr/>
          </p:nvSpPr>
          <p:spPr bwMode="auto">
            <a:xfrm>
              <a:off x="5187950" y="1893888"/>
              <a:ext cx="134937" cy="169863"/>
            </a:xfrm>
            <a:custGeom>
              <a:avLst/>
              <a:gdLst>
                <a:gd name="T0" fmla="*/ 57 w 67"/>
                <a:gd name="T1" fmla="*/ 28 h 84"/>
                <a:gd name="T2" fmla="*/ 18 w 67"/>
                <a:gd name="T3" fmla="*/ 11 h 84"/>
                <a:gd name="T4" fmla="*/ 3 w 67"/>
                <a:gd name="T5" fmla="*/ 39 h 84"/>
                <a:gd name="T6" fmla="*/ 20 w 67"/>
                <a:gd name="T7" fmla="*/ 81 h 84"/>
                <a:gd name="T8" fmla="*/ 29 w 67"/>
                <a:gd name="T9" fmla="*/ 61 h 84"/>
                <a:gd name="T10" fmla="*/ 53 w 67"/>
                <a:gd name="T11" fmla="*/ 77 h 84"/>
                <a:gd name="T12" fmla="*/ 55 w 67"/>
                <a:gd name="T13" fmla="*/ 84 h 84"/>
                <a:gd name="T14" fmla="*/ 60 w 67"/>
                <a:gd name="T15" fmla="*/ 82 h 84"/>
                <a:gd name="T16" fmla="*/ 57 w 67"/>
                <a:gd name="T17" fmla="*/ 28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84">
                  <a:moveTo>
                    <a:pt x="57" y="28"/>
                  </a:moveTo>
                  <a:cubicBezTo>
                    <a:pt x="57" y="28"/>
                    <a:pt x="46" y="0"/>
                    <a:pt x="18" y="11"/>
                  </a:cubicBezTo>
                  <a:cubicBezTo>
                    <a:pt x="0" y="17"/>
                    <a:pt x="3" y="39"/>
                    <a:pt x="3" y="39"/>
                  </a:cubicBezTo>
                  <a:cubicBezTo>
                    <a:pt x="20" y="81"/>
                    <a:pt x="20" y="81"/>
                    <a:pt x="20" y="81"/>
                  </a:cubicBezTo>
                  <a:cubicBezTo>
                    <a:pt x="19" y="72"/>
                    <a:pt x="22" y="63"/>
                    <a:pt x="29" y="61"/>
                  </a:cubicBezTo>
                  <a:cubicBezTo>
                    <a:pt x="38" y="58"/>
                    <a:pt x="49" y="65"/>
                    <a:pt x="53" y="77"/>
                  </a:cubicBezTo>
                  <a:cubicBezTo>
                    <a:pt x="54" y="79"/>
                    <a:pt x="55" y="82"/>
                    <a:pt x="55" y="84"/>
                  </a:cubicBezTo>
                  <a:cubicBezTo>
                    <a:pt x="60" y="82"/>
                    <a:pt x="60" y="82"/>
                    <a:pt x="60" y="82"/>
                  </a:cubicBezTo>
                  <a:cubicBezTo>
                    <a:pt x="67" y="51"/>
                    <a:pt x="57" y="28"/>
                    <a:pt x="57" y="2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17" name="Freeform 121"/>
            <p:cNvSpPr>
              <a:spLocks/>
            </p:cNvSpPr>
            <p:nvPr/>
          </p:nvSpPr>
          <p:spPr bwMode="auto">
            <a:xfrm>
              <a:off x="5226050" y="2005013"/>
              <a:ext cx="73025" cy="80963"/>
            </a:xfrm>
            <a:custGeom>
              <a:avLst/>
              <a:gdLst>
                <a:gd name="T0" fmla="*/ 13 w 36"/>
                <a:gd name="T1" fmla="*/ 18 h 40"/>
                <a:gd name="T2" fmla="*/ 28 w 36"/>
                <a:gd name="T3" fmla="*/ 31 h 40"/>
                <a:gd name="T4" fmla="*/ 28 w 36"/>
                <a:gd name="T5" fmla="*/ 32 h 40"/>
                <a:gd name="T6" fmla="*/ 36 w 36"/>
                <a:gd name="T7" fmla="*/ 29 h 40"/>
                <a:gd name="T8" fmla="*/ 34 w 36"/>
                <a:gd name="T9" fmla="*/ 22 h 40"/>
                <a:gd name="T10" fmla="*/ 8 w 36"/>
                <a:gd name="T11" fmla="*/ 4 h 40"/>
                <a:gd name="T12" fmla="*/ 1 w 36"/>
                <a:gd name="T13" fmla="*/ 26 h 40"/>
                <a:gd name="T14" fmla="*/ 6 w 36"/>
                <a:gd name="T15" fmla="*/ 40 h 40"/>
                <a:gd name="T16" fmla="*/ 8 w 36"/>
                <a:gd name="T17" fmla="*/ 40 h 40"/>
                <a:gd name="T18" fmla="*/ 7 w 36"/>
                <a:gd name="T19" fmla="*/ 37 h 40"/>
                <a:gd name="T20" fmla="*/ 13 w 36"/>
                <a:gd name="T21" fmla="*/ 1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 h="40">
                  <a:moveTo>
                    <a:pt x="13" y="18"/>
                  </a:moveTo>
                  <a:cubicBezTo>
                    <a:pt x="18" y="17"/>
                    <a:pt x="25" y="22"/>
                    <a:pt x="28" y="31"/>
                  </a:cubicBezTo>
                  <a:cubicBezTo>
                    <a:pt x="28" y="32"/>
                    <a:pt x="28" y="32"/>
                    <a:pt x="28" y="32"/>
                  </a:cubicBezTo>
                  <a:cubicBezTo>
                    <a:pt x="36" y="29"/>
                    <a:pt x="36" y="29"/>
                    <a:pt x="36" y="29"/>
                  </a:cubicBezTo>
                  <a:cubicBezTo>
                    <a:pt x="36" y="27"/>
                    <a:pt x="35" y="24"/>
                    <a:pt x="34" y="22"/>
                  </a:cubicBezTo>
                  <a:cubicBezTo>
                    <a:pt x="30" y="10"/>
                    <a:pt x="21" y="0"/>
                    <a:pt x="8" y="4"/>
                  </a:cubicBezTo>
                  <a:cubicBezTo>
                    <a:pt x="1" y="7"/>
                    <a:pt x="0" y="17"/>
                    <a:pt x="1" y="26"/>
                  </a:cubicBezTo>
                  <a:cubicBezTo>
                    <a:pt x="6" y="40"/>
                    <a:pt x="6" y="40"/>
                    <a:pt x="6" y="40"/>
                  </a:cubicBezTo>
                  <a:cubicBezTo>
                    <a:pt x="8" y="40"/>
                    <a:pt x="8" y="40"/>
                    <a:pt x="8" y="40"/>
                  </a:cubicBezTo>
                  <a:cubicBezTo>
                    <a:pt x="8" y="39"/>
                    <a:pt x="7" y="38"/>
                    <a:pt x="7" y="37"/>
                  </a:cubicBezTo>
                  <a:cubicBezTo>
                    <a:pt x="5" y="29"/>
                    <a:pt x="7" y="20"/>
                    <a:pt x="13" y="18"/>
                  </a:cubicBezTo>
                  <a:close/>
                </a:path>
              </a:pathLst>
            </a:custGeom>
            <a:solidFill>
              <a:srgbClr val="0071B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18" name="Freeform 122"/>
            <p:cNvSpPr>
              <a:spLocks/>
            </p:cNvSpPr>
            <p:nvPr/>
          </p:nvSpPr>
          <p:spPr bwMode="auto">
            <a:xfrm>
              <a:off x="5235575" y="2038351"/>
              <a:ext cx="46037" cy="47625"/>
            </a:xfrm>
            <a:custGeom>
              <a:avLst/>
              <a:gdLst>
                <a:gd name="T0" fmla="*/ 23 w 23"/>
                <a:gd name="T1" fmla="*/ 14 h 23"/>
                <a:gd name="T2" fmla="*/ 8 w 23"/>
                <a:gd name="T3" fmla="*/ 1 h 23"/>
                <a:gd name="T4" fmla="*/ 2 w 23"/>
                <a:gd name="T5" fmla="*/ 20 h 23"/>
                <a:gd name="T6" fmla="*/ 3 w 23"/>
                <a:gd name="T7" fmla="*/ 23 h 23"/>
                <a:gd name="T8" fmla="*/ 23 w 23"/>
                <a:gd name="T9" fmla="*/ 15 h 23"/>
                <a:gd name="T10" fmla="*/ 23 w 23"/>
                <a:gd name="T11" fmla="*/ 14 h 23"/>
              </a:gdLst>
              <a:ahLst/>
              <a:cxnLst>
                <a:cxn ang="0">
                  <a:pos x="T0" y="T1"/>
                </a:cxn>
                <a:cxn ang="0">
                  <a:pos x="T2" y="T3"/>
                </a:cxn>
                <a:cxn ang="0">
                  <a:pos x="T4" y="T5"/>
                </a:cxn>
                <a:cxn ang="0">
                  <a:pos x="T6" y="T7"/>
                </a:cxn>
                <a:cxn ang="0">
                  <a:pos x="T8" y="T9"/>
                </a:cxn>
                <a:cxn ang="0">
                  <a:pos x="T10" y="T11"/>
                </a:cxn>
              </a:cxnLst>
              <a:rect l="0" t="0" r="r" b="b"/>
              <a:pathLst>
                <a:path w="23" h="23">
                  <a:moveTo>
                    <a:pt x="23" y="14"/>
                  </a:moveTo>
                  <a:cubicBezTo>
                    <a:pt x="20" y="5"/>
                    <a:pt x="13" y="0"/>
                    <a:pt x="8" y="1"/>
                  </a:cubicBezTo>
                  <a:cubicBezTo>
                    <a:pt x="2" y="3"/>
                    <a:pt x="0" y="12"/>
                    <a:pt x="2" y="20"/>
                  </a:cubicBezTo>
                  <a:cubicBezTo>
                    <a:pt x="2" y="21"/>
                    <a:pt x="3" y="22"/>
                    <a:pt x="3" y="23"/>
                  </a:cubicBezTo>
                  <a:cubicBezTo>
                    <a:pt x="23" y="15"/>
                    <a:pt x="23" y="15"/>
                    <a:pt x="23" y="15"/>
                  </a:cubicBezTo>
                  <a:cubicBezTo>
                    <a:pt x="23" y="15"/>
                    <a:pt x="23" y="15"/>
                    <a:pt x="23" y="14"/>
                  </a:cubicBezTo>
                  <a:close/>
                </a:path>
              </a:pathLst>
            </a:custGeom>
            <a:solidFill>
              <a:srgbClr val="005C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19" name="Freeform 123"/>
            <p:cNvSpPr>
              <a:spLocks/>
            </p:cNvSpPr>
            <p:nvPr/>
          </p:nvSpPr>
          <p:spPr bwMode="auto">
            <a:xfrm>
              <a:off x="5178425" y="1890713"/>
              <a:ext cx="153987" cy="168275"/>
            </a:xfrm>
            <a:custGeom>
              <a:avLst/>
              <a:gdLst>
                <a:gd name="T0" fmla="*/ 4 w 77"/>
                <a:gd name="T1" fmla="*/ 45 h 84"/>
                <a:gd name="T2" fmla="*/ 12 w 77"/>
                <a:gd name="T3" fmla="*/ 18 h 84"/>
                <a:gd name="T4" fmla="*/ 63 w 77"/>
                <a:gd name="T5" fmla="*/ 25 h 84"/>
                <a:gd name="T6" fmla="*/ 65 w 77"/>
                <a:gd name="T7" fmla="*/ 84 h 84"/>
                <a:gd name="T8" fmla="*/ 59 w 77"/>
                <a:gd name="T9" fmla="*/ 31 h 84"/>
                <a:gd name="T10" fmla="*/ 10 w 77"/>
                <a:gd name="T11" fmla="*/ 46 h 84"/>
                <a:gd name="T12" fmla="*/ 4 w 77"/>
                <a:gd name="T13" fmla="*/ 45 h 84"/>
              </a:gdLst>
              <a:ahLst/>
              <a:cxnLst>
                <a:cxn ang="0">
                  <a:pos x="T0" y="T1"/>
                </a:cxn>
                <a:cxn ang="0">
                  <a:pos x="T2" y="T3"/>
                </a:cxn>
                <a:cxn ang="0">
                  <a:pos x="T4" y="T5"/>
                </a:cxn>
                <a:cxn ang="0">
                  <a:pos x="T6" y="T7"/>
                </a:cxn>
                <a:cxn ang="0">
                  <a:pos x="T8" y="T9"/>
                </a:cxn>
                <a:cxn ang="0">
                  <a:pos x="T10" y="T11"/>
                </a:cxn>
                <a:cxn ang="0">
                  <a:pos x="T12" y="T13"/>
                </a:cxn>
              </a:cxnLst>
              <a:rect l="0" t="0" r="r" b="b"/>
              <a:pathLst>
                <a:path w="77" h="84">
                  <a:moveTo>
                    <a:pt x="4" y="45"/>
                  </a:moveTo>
                  <a:cubicBezTo>
                    <a:pt x="4" y="45"/>
                    <a:pt x="0" y="30"/>
                    <a:pt x="12" y="18"/>
                  </a:cubicBezTo>
                  <a:cubicBezTo>
                    <a:pt x="24" y="6"/>
                    <a:pt x="49" y="0"/>
                    <a:pt x="63" y="25"/>
                  </a:cubicBezTo>
                  <a:cubicBezTo>
                    <a:pt x="77" y="50"/>
                    <a:pt x="65" y="84"/>
                    <a:pt x="65" y="84"/>
                  </a:cubicBezTo>
                  <a:cubicBezTo>
                    <a:pt x="65" y="84"/>
                    <a:pt x="71" y="47"/>
                    <a:pt x="59" y="31"/>
                  </a:cubicBezTo>
                  <a:cubicBezTo>
                    <a:pt x="47" y="14"/>
                    <a:pt x="15" y="8"/>
                    <a:pt x="10" y="46"/>
                  </a:cubicBezTo>
                  <a:lnTo>
                    <a:pt x="4" y="4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20" name="Freeform 124"/>
            <p:cNvSpPr>
              <a:spLocks/>
            </p:cNvSpPr>
            <p:nvPr/>
          </p:nvSpPr>
          <p:spPr bwMode="auto">
            <a:xfrm>
              <a:off x="5246687" y="2016126"/>
              <a:ext cx="39687" cy="41275"/>
            </a:xfrm>
            <a:custGeom>
              <a:avLst/>
              <a:gdLst>
                <a:gd name="T0" fmla="*/ 20 w 20"/>
                <a:gd name="T1" fmla="*/ 10 h 20"/>
                <a:gd name="T2" fmla="*/ 10 w 20"/>
                <a:gd name="T3" fmla="*/ 20 h 20"/>
                <a:gd name="T4" fmla="*/ 10 w 20"/>
                <a:gd name="T5" fmla="*/ 20 h 20"/>
                <a:gd name="T6" fmla="*/ 0 w 20"/>
                <a:gd name="T7" fmla="*/ 10 h 20"/>
                <a:gd name="T8" fmla="*/ 0 w 20"/>
                <a:gd name="T9" fmla="*/ 10 h 20"/>
                <a:gd name="T10" fmla="*/ 10 w 20"/>
                <a:gd name="T11" fmla="*/ 0 h 20"/>
                <a:gd name="T12" fmla="*/ 10 w 20"/>
                <a:gd name="T13" fmla="*/ 0 h 20"/>
                <a:gd name="T14" fmla="*/ 20 w 20"/>
                <a:gd name="T15" fmla="*/ 10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20">
                  <a:moveTo>
                    <a:pt x="20" y="10"/>
                  </a:moveTo>
                  <a:cubicBezTo>
                    <a:pt x="20" y="15"/>
                    <a:pt x="16" y="20"/>
                    <a:pt x="10" y="20"/>
                  </a:cubicBezTo>
                  <a:cubicBezTo>
                    <a:pt x="10" y="20"/>
                    <a:pt x="10" y="20"/>
                    <a:pt x="10" y="20"/>
                  </a:cubicBezTo>
                  <a:cubicBezTo>
                    <a:pt x="5" y="20"/>
                    <a:pt x="0" y="15"/>
                    <a:pt x="0" y="10"/>
                  </a:cubicBezTo>
                  <a:cubicBezTo>
                    <a:pt x="0" y="10"/>
                    <a:pt x="0" y="10"/>
                    <a:pt x="0" y="10"/>
                  </a:cubicBezTo>
                  <a:cubicBezTo>
                    <a:pt x="0" y="4"/>
                    <a:pt x="5" y="0"/>
                    <a:pt x="10" y="0"/>
                  </a:cubicBezTo>
                  <a:cubicBezTo>
                    <a:pt x="10" y="0"/>
                    <a:pt x="10" y="0"/>
                    <a:pt x="10" y="0"/>
                  </a:cubicBezTo>
                  <a:cubicBezTo>
                    <a:pt x="16" y="0"/>
                    <a:pt x="20" y="4"/>
                    <a:pt x="20"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21" name="Freeform 125"/>
            <p:cNvSpPr>
              <a:spLocks/>
            </p:cNvSpPr>
            <p:nvPr/>
          </p:nvSpPr>
          <p:spPr bwMode="auto">
            <a:xfrm>
              <a:off x="5008562" y="1965326"/>
              <a:ext cx="104775" cy="174625"/>
            </a:xfrm>
            <a:custGeom>
              <a:avLst/>
              <a:gdLst>
                <a:gd name="T0" fmla="*/ 43 w 52"/>
                <a:gd name="T1" fmla="*/ 53 h 87"/>
                <a:gd name="T2" fmla="*/ 52 w 52"/>
                <a:gd name="T3" fmla="*/ 53 h 87"/>
                <a:gd name="T4" fmla="*/ 38 w 52"/>
                <a:gd name="T5" fmla="*/ 17 h 87"/>
                <a:gd name="T6" fmla="*/ 14 w 52"/>
                <a:gd name="T7" fmla="*/ 9 h 87"/>
                <a:gd name="T8" fmla="*/ 3 w 52"/>
                <a:gd name="T9" fmla="*/ 38 h 87"/>
                <a:gd name="T10" fmla="*/ 37 w 52"/>
                <a:gd name="T11" fmla="*/ 87 h 87"/>
                <a:gd name="T12" fmla="*/ 41 w 52"/>
                <a:gd name="T13" fmla="*/ 86 h 87"/>
                <a:gd name="T14" fmla="*/ 36 w 52"/>
                <a:gd name="T15" fmla="*/ 77 h 87"/>
                <a:gd name="T16" fmla="*/ 43 w 52"/>
                <a:gd name="T17" fmla="*/ 53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87">
                  <a:moveTo>
                    <a:pt x="43" y="53"/>
                  </a:moveTo>
                  <a:cubicBezTo>
                    <a:pt x="46" y="52"/>
                    <a:pt x="49" y="52"/>
                    <a:pt x="52" y="53"/>
                  </a:cubicBezTo>
                  <a:cubicBezTo>
                    <a:pt x="38" y="17"/>
                    <a:pt x="38" y="17"/>
                    <a:pt x="38" y="17"/>
                  </a:cubicBezTo>
                  <a:cubicBezTo>
                    <a:pt x="38" y="17"/>
                    <a:pt x="31" y="0"/>
                    <a:pt x="14" y="9"/>
                  </a:cubicBezTo>
                  <a:cubicBezTo>
                    <a:pt x="0" y="17"/>
                    <a:pt x="3" y="38"/>
                    <a:pt x="3" y="38"/>
                  </a:cubicBezTo>
                  <a:cubicBezTo>
                    <a:pt x="37" y="87"/>
                    <a:pt x="37" y="87"/>
                    <a:pt x="37" y="87"/>
                  </a:cubicBezTo>
                  <a:cubicBezTo>
                    <a:pt x="41" y="86"/>
                    <a:pt x="41" y="86"/>
                    <a:pt x="41" y="86"/>
                  </a:cubicBezTo>
                  <a:cubicBezTo>
                    <a:pt x="39" y="84"/>
                    <a:pt x="37" y="81"/>
                    <a:pt x="36" y="77"/>
                  </a:cubicBezTo>
                  <a:cubicBezTo>
                    <a:pt x="32" y="67"/>
                    <a:pt x="35" y="56"/>
                    <a:pt x="43" y="5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22" name="Freeform 126"/>
            <p:cNvSpPr>
              <a:spLocks/>
            </p:cNvSpPr>
            <p:nvPr/>
          </p:nvSpPr>
          <p:spPr bwMode="auto">
            <a:xfrm>
              <a:off x="5000625" y="1952626"/>
              <a:ext cx="85725" cy="193675"/>
            </a:xfrm>
            <a:custGeom>
              <a:avLst/>
              <a:gdLst>
                <a:gd name="T0" fmla="*/ 42 w 43"/>
                <a:gd name="T1" fmla="*/ 23 h 96"/>
                <a:gd name="T2" fmla="*/ 15 w 43"/>
                <a:gd name="T3" fmla="*/ 26 h 96"/>
                <a:gd name="T4" fmla="*/ 32 w 43"/>
                <a:gd name="T5" fmla="*/ 79 h 96"/>
                <a:gd name="T6" fmla="*/ 41 w 43"/>
                <a:gd name="T7" fmla="*/ 93 h 96"/>
                <a:gd name="T8" fmla="*/ 7 w 43"/>
                <a:gd name="T9" fmla="*/ 44 h 96"/>
                <a:gd name="T10" fmla="*/ 43 w 43"/>
                <a:gd name="T11" fmla="*/ 15 h 96"/>
                <a:gd name="T12" fmla="*/ 42 w 43"/>
                <a:gd name="T13" fmla="*/ 23 h 96"/>
              </a:gdLst>
              <a:ahLst/>
              <a:cxnLst>
                <a:cxn ang="0">
                  <a:pos x="T0" y="T1"/>
                </a:cxn>
                <a:cxn ang="0">
                  <a:pos x="T2" y="T3"/>
                </a:cxn>
                <a:cxn ang="0">
                  <a:pos x="T4" y="T5"/>
                </a:cxn>
                <a:cxn ang="0">
                  <a:pos x="T6" y="T7"/>
                </a:cxn>
                <a:cxn ang="0">
                  <a:pos x="T8" y="T9"/>
                </a:cxn>
                <a:cxn ang="0">
                  <a:pos x="T10" y="T11"/>
                </a:cxn>
                <a:cxn ang="0">
                  <a:pos x="T12" y="T13"/>
                </a:cxn>
              </a:cxnLst>
              <a:rect l="0" t="0" r="r" b="b"/>
              <a:pathLst>
                <a:path w="43" h="96">
                  <a:moveTo>
                    <a:pt x="42" y="23"/>
                  </a:moveTo>
                  <a:cubicBezTo>
                    <a:pt x="42" y="23"/>
                    <a:pt x="27" y="11"/>
                    <a:pt x="15" y="26"/>
                  </a:cubicBezTo>
                  <a:cubicBezTo>
                    <a:pt x="4" y="40"/>
                    <a:pt x="22" y="65"/>
                    <a:pt x="32" y="79"/>
                  </a:cubicBezTo>
                  <a:cubicBezTo>
                    <a:pt x="43" y="96"/>
                    <a:pt x="41" y="93"/>
                    <a:pt x="41" y="93"/>
                  </a:cubicBezTo>
                  <a:cubicBezTo>
                    <a:pt x="41" y="93"/>
                    <a:pt x="17" y="73"/>
                    <a:pt x="7" y="44"/>
                  </a:cubicBezTo>
                  <a:cubicBezTo>
                    <a:pt x="0" y="21"/>
                    <a:pt x="17" y="0"/>
                    <a:pt x="43" y="15"/>
                  </a:cubicBezTo>
                  <a:lnTo>
                    <a:pt x="42" y="2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23" name="Freeform 127"/>
            <p:cNvSpPr>
              <a:spLocks/>
            </p:cNvSpPr>
            <p:nvPr/>
          </p:nvSpPr>
          <p:spPr bwMode="auto">
            <a:xfrm>
              <a:off x="5073650" y="2066926"/>
              <a:ext cx="49212" cy="71438"/>
            </a:xfrm>
            <a:custGeom>
              <a:avLst/>
              <a:gdLst>
                <a:gd name="T0" fmla="*/ 13 w 25"/>
                <a:gd name="T1" fmla="*/ 33 h 35"/>
                <a:gd name="T2" fmla="*/ 17 w 25"/>
                <a:gd name="T3" fmla="*/ 14 h 35"/>
                <a:gd name="T4" fmla="*/ 25 w 25"/>
                <a:gd name="T5" fmla="*/ 18 h 35"/>
                <a:gd name="T6" fmla="*/ 20 w 25"/>
                <a:gd name="T7" fmla="*/ 2 h 35"/>
                <a:gd name="T8" fmla="*/ 10 w 25"/>
                <a:gd name="T9" fmla="*/ 1 h 35"/>
                <a:gd name="T10" fmla="*/ 4 w 25"/>
                <a:gd name="T11" fmla="*/ 26 h 35"/>
                <a:gd name="T12" fmla="*/ 9 w 25"/>
                <a:gd name="T13" fmla="*/ 35 h 35"/>
                <a:gd name="T14" fmla="*/ 13 w 25"/>
                <a:gd name="T15" fmla="*/ 34 h 35"/>
                <a:gd name="T16" fmla="*/ 13 w 25"/>
                <a:gd name="T17" fmla="*/ 3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35">
                  <a:moveTo>
                    <a:pt x="13" y="33"/>
                  </a:moveTo>
                  <a:cubicBezTo>
                    <a:pt x="11" y="24"/>
                    <a:pt x="13" y="15"/>
                    <a:pt x="17" y="14"/>
                  </a:cubicBezTo>
                  <a:cubicBezTo>
                    <a:pt x="20" y="13"/>
                    <a:pt x="23" y="14"/>
                    <a:pt x="25" y="18"/>
                  </a:cubicBezTo>
                  <a:cubicBezTo>
                    <a:pt x="20" y="2"/>
                    <a:pt x="20" y="2"/>
                    <a:pt x="20" y="2"/>
                  </a:cubicBezTo>
                  <a:cubicBezTo>
                    <a:pt x="17" y="1"/>
                    <a:pt x="13" y="0"/>
                    <a:pt x="10" y="1"/>
                  </a:cubicBezTo>
                  <a:cubicBezTo>
                    <a:pt x="2" y="4"/>
                    <a:pt x="0" y="16"/>
                    <a:pt x="4" y="26"/>
                  </a:cubicBezTo>
                  <a:cubicBezTo>
                    <a:pt x="5" y="30"/>
                    <a:pt x="7" y="33"/>
                    <a:pt x="9" y="35"/>
                  </a:cubicBezTo>
                  <a:cubicBezTo>
                    <a:pt x="13" y="34"/>
                    <a:pt x="13" y="34"/>
                    <a:pt x="13" y="34"/>
                  </a:cubicBezTo>
                  <a:cubicBezTo>
                    <a:pt x="13" y="33"/>
                    <a:pt x="13" y="33"/>
                    <a:pt x="13" y="33"/>
                  </a:cubicBezTo>
                  <a:close/>
                </a:path>
              </a:pathLst>
            </a:custGeom>
            <a:solidFill>
              <a:srgbClr val="0071B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24" name="Freeform 128"/>
            <p:cNvSpPr>
              <a:spLocks/>
            </p:cNvSpPr>
            <p:nvPr/>
          </p:nvSpPr>
          <p:spPr bwMode="auto">
            <a:xfrm>
              <a:off x="5095875" y="2093913"/>
              <a:ext cx="34925" cy="41275"/>
            </a:xfrm>
            <a:custGeom>
              <a:avLst/>
              <a:gdLst>
                <a:gd name="T0" fmla="*/ 14 w 18"/>
                <a:gd name="T1" fmla="*/ 5 h 21"/>
                <a:gd name="T2" fmla="*/ 6 w 18"/>
                <a:gd name="T3" fmla="*/ 1 h 21"/>
                <a:gd name="T4" fmla="*/ 2 w 18"/>
                <a:gd name="T5" fmla="*/ 20 h 21"/>
                <a:gd name="T6" fmla="*/ 2 w 18"/>
                <a:gd name="T7" fmla="*/ 21 h 21"/>
                <a:gd name="T8" fmla="*/ 18 w 18"/>
                <a:gd name="T9" fmla="*/ 16 h 21"/>
                <a:gd name="T10" fmla="*/ 14 w 18"/>
                <a:gd name="T11" fmla="*/ 5 h 21"/>
              </a:gdLst>
              <a:ahLst/>
              <a:cxnLst>
                <a:cxn ang="0">
                  <a:pos x="T0" y="T1"/>
                </a:cxn>
                <a:cxn ang="0">
                  <a:pos x="T2" y="T3"/>
                </a:cxn>
                <a:cxn ang="0">
                  <a:pos x="T4" y="T5"/>
                </a:cxn>
                <a:cxn ang="0">
                  <a:pos x="T6" y="T7"/>
                </a:cxn>
                <a:cxn ang="0">
                  <a:pos x="T8" y="T9"/>
                </a:cxn>
                <a:cxn ang="0">
                  <a:pos x="T10" y="T11"/>
                </a:cxn>
              </a:cxnLst>
              <a:rect l="0" t="0" r="r" b="b"/>
              <a:pathLst>
                <a:path w="18" h="21">
                  <a:moveTo>
                    <a:pt x="14" y="5"/>
                  </a:moveTo>
                  <a:cubicBezTo>
                    <a:pt x="12" y="1"/>
                    <a:pt x="9" y="0"/>
                    <a:pt x="6" y="1"/>
                  </a:cubicBezTo>
                  <a:cubicBezTo>
                    <a:pt x="2" y="2"/>
                    <a:pt x="0" y="11"/>
                    <a:pt x="2" y="20"/>
                  </a:cubicBezTo>
                  <a:cubicBezTo>
                    <a:pt x="2" y="20"/>
                    <a:pt x="2" y="20"/>
                    <a:pt x="2" y="21"/>
                  </a:cubicBezTo>
                  <a:cubicBezTo>
                    <a:pt x="18" y="16"/>
                    <a:pt x="18" y="16"/>
                    <a:pt x="18" y="16"/>
                  </a:cubicBezTo>
                  <a:lnTo>
                    <a:pt x="14" y="5"/>
                  </a:lnTo>
                  <a:close/>
                </a:path>
              </a:pathLst>
            </a:custGeom>
            <a:solidFill>
              <a:srgbClr val="005C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25" name="Freeform 129"/>
            <p:cNvSpPr>
              <a:spLocks/>
            </p:cNvSpPr>
            <p:nvPr/>
          </p:nvSpPr>
          <p:spPr bwMode="auto">
            <a:xfrm>
              <a:off x="5091112" y="2071688"/>
              <a:ext cx="31750" cy="33338"/>
            </a:xfrm>
            <a:custGeom>
              <a:avLst/>
              <a:gdLst>
                <a:gd name="T0" fmla="*/ 11 w 16"/>
                <a:gd name="T1" fmla="*/ 1 h 17"/>
                <a:gd name="T2" fmla="*/ 9 w 16"/>
                <a:gd name="T3" fmla="*/ 0 h 17"/>
                <a:gd name="T4" fmla="*/ 0 w 16"/>
                <a:gd name="T5" fmla="*/ 9 h 17"/>
                <a:gd name="T6" fmla="*/ 0 w 16"/>
                <a:gd name="T7" fmla="*/ 9 h 17"/>
                <a:gd name="T8" fmla="*/ 9 w 16"/>
                <a:gd name="T9" fmla="*/ 17 h 17"/>
                <a:gd name="T10" fmla="*/ 16 w 16"/>
                <a:gd name="T11" fmla="*/ 14 h 17"/>
                <a:gd name="T12" fmla="*/ 11 w 16"/>
                <a:gd name="T13" fmla="*/ 1 h 17"/>
              </a:gdLst>
              <a:ahLst/>
              <a:cxnLst>
                <a:cxn ang="0">
                  <a:pos x="T0" y="T1"/>
                </a:cxn>
                <a:cxn ang="0">
                  <a:pos x="T2" y="T3"/>
                </a:cxn>
                <a:cxn ang="0">
                  <a:pos x="T4" y="T5"/>
                </a:cxn>
                <a:cxn ang="0">
                  <a:pos x="T6" y="T7"/>
                </a:cxn>
                <a:cxn ang="0">
                  <a:pos x="T8" y="T9"/>
                </a:cxn>
                <a:cxn ang="0">
                  <a:pos x="T10" y="T11"/>
                </a:cxn>
                <a:cxn ang="0">
                  <a:pos x="T12" y="T13"/>
                </a:cxn>
              </a:cxnLst>
              <a:rect l="0" t="0" r="r" b="b"/>
              <a:pathLst>
                <a:path w="16" h="17">
                  <a:moveTo>
                    <a:pt x="11" y="1"/>
                  </a:moveTo>
                  <a:cubicBezTo>
                    <a:pt x="10" y="1"/>
                    <a:pt x="9" y="0"/>
                    <a:pt x="9" y="0"/>
                  </a:cubicBezTo>
                  <a:cubicBezTo>
                    <a:pt x="4" y="0"/>
                    <a:pt x="0" y="4"/>
                    <a:pt x="0" y="9"/>
                  </a:cubicBezTo>
                  <a:cubicBezTo>
                    <a:pt x="0" y="9"/>
                    <a:pt x="0" y="9"/>
                    <a:pt x="0" y="9"/>
                  </a:cubicBezTo>
                  <a:cubicBezTo>
                    <a:pt x="0" y="14"/>
                    <a:pt x="4" y="17"/>
                    <a:pt x="9" y="17"/>
                  </a:cubicBezTo>
                  <a:cubicBezTo>
                    <a:pt x="12" y="17"/>
                    <a:pt x="14" y="16"/>
                    <a:pt x="16" y="14"/>
                  </a:cubicBezTo>
                  <a:cubicBezTo>
                    <a:pt x="14" y="9"/>
                    <a:pt x="12" y="4"/>
                    <a:pt x="1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26" name="Freeform 130"/>
            <p:cNvSpPr>
              <a:spLocks/>
            </p:cNvSpPr>
            <p:nvPr/>
          </p:nvSpPr>
          <p:spPr bwMode="auto">
            <a:xfrm>
              <a:off x="4762500" y="1744663"/>
              <a:ext cx="288925" cy="217488"/>
            </a:xfrm>
            <a:custGeom>
              <a:avLst/>
              <a:gdLst>
                <a:gd name="T0" fmla="*/ 125 w 143"/>
                <a:gd name="T1" fmla="*/ 71 h 108"/>
                <a:gd name="T2" fmla="*/ 142 w 143"/>
                <a:gd name="T3" fmla="*/ 30 h 108"/>
                <a:gd name="T4" fmla="*/ 58 w 143"/>
                <a:gd name="T5" fmla="*/ 21 h 108"/>
                <a:gd name="T6" fmla="*/ 0 w 143"/>
                <a:gd name="T7" fmla="*/ 78 h 108"/>
                <a:gd name="T8" fmla="*/ 59 w 143"/>
                <a:gd name="T9" fmla="*/ 71 h 108"/>
                <a:gd name="T10" fmla="*/ 46 w 143"/>
                <a:gd name="T11" fmla="*/ 106 h 108"/>
                <a:gd name="T12" fmla="*/ 99 w 143"/>
                <a:gd name="T13" fmla="*/ 108 h 108"/>
                <a:gd name="T14" fmla="*/ 96 w 143"/>
                <a:gd name="T15" fmla="*/ 80 h 108"/>
                <a:gd name="T16" fmla="*/ 125 w 143"/>
                <a:gd name="T17" fmla="*/ 71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108">
                  <a:moveTo>
                    <a:pt x="125" y="71"/>
                  </a:moveTo>
                  <a:cubicBezTo>
                    <a:pt x="125" y="71"/>
                    <a:pt x="143" y="51"/>
                    <a:pt x="142" y="30"/>
                  </a:cubicBezTo>
                  <a:cubicBezTo>
                    <a:pt x="141" y="10"/>
                    <a:pt x="92" y="0"/>
                    <a:pt x="58" y="21"/>
                  </a:cubicBezTo>
                  <a:cubicBezTo>
                    <a:pt x="33" y="37"/>
                    <a:pt x="0" y="78"/>
                    <a:pt x="0" y="78"/>
                  </a:cubicBezTo>
                  <a:cubicBezTo>
                    <a:pt x="59" y="71"/>
                    <a:pt x="59" y="71"/>
                    <a:pt x="59" y="71"/>
                  </a:cubicBezTo>
                  <a:cubicBezTo>
                    <a:pt x="46" y="106"/>
                    <a:pt x="46" y="106"/>
                    <a:pt x="46" y="106"/>
                  </a:cubicBezTo>
                  <a:cubicBezTo>
                    <a:pt x="99" y="108"/>
                    <a:pt x="99" y="108"/>
                    <a:pt x="99" y="108"/>
                  </a:cubicBezTo>
                  <a:cubicBezTo>
                    <a:pt x="96" y="80"/>
                    <a:pt x="96" y="80"/>
                    <a:pt x="96" y="80"/>
                  </a:cubicBezTo>
                  <a:lnTo>
                    <a:pt x="125" y="71"/>
                  </a:lnTo>
                  <a:close/>
                </a:path>
              </a:pathLst>
            </a:custGeom>
            <a:solidFill>
              <a:srgbClr val="FBB9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27" name="Freeform 131"/>
            <p:cNvSpPr>
              <a:spLocks/>
            </p:cNvSpPr>
            <p:nvPr/>
          </p:nvSpPr>
          <p:spPr bwMode="auto">
            <a:xfrm>
              <a:off x="5143500" y="2089151"/>
              <a:ext cx="212725" cy="203200"/>
            </a:xfrm>
            <a:custGeom>
              <a:avLst/>
              <a:gdLst>
                <a:gd name="T0" fmla="*/ 0 w 106"/>
                <a:gd name="T1" fmla="*/ 72 h 101"/>
                <a:gd name="T2" fmla="*/ 34 w 106"/>
                <a:gd name="T3" fmla="*/ 39 h 101"/>
                <a:gd name="T4" fmla="*/ 81 w 106"/>
                <a:gd name="T5" fmla="*/ 24 h 101"/>
                <a:gd name="T6" fmla="*/ 98 w 106"/>
                <a:gd name="T7" fmla="*/ 0 h 101"/>
                <a:gd name="T8" fmla="*/ 87 w 106"/>
                <a:gd name="T9" fmla="*/ 83 h 101"/>
                <a:gd name="T10" fmla="*/ 24 w 106"/>
                <a:gd name="T11" fmla="*/ 101 h 101"/>
                <a:gd name="T12" fmla="*/ 29 w 106"/>
                <a:gd name="T13" fmla="*/ 93 h 101"/>
                <a:gd name="T14" fmla="*/ 24 w 106"/>
                <a:gd name="T15" fmla="*/ 77 h 101"/>
                <a:gd name="T16" fmla="*/ 6 w 106"/>
                <a:gd name="T17" fmla="*/ 71 h 101"/>
                <a:gd name="T18" fmla="*/ 0 w 106"/>
                <a:gd name="T19" fmla="*/ 72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01">
                  <a:moveTo>
                    <a:pt x="0" y="72"/>
                  </a:moveTo>
                  <a:cubicBezTo>
                    <a:pt x="0" y="72"/>
                    <a:pt x="2" y="49"/>
                    <a:pt x="34" y="39"/>
                  </a:cubicBezTo>
                  <a:cubicBezTo>
                    <a:pt x="65" y="28"/>
                    <a:pt x="72" y="29"/>
                    <a:pt x="81" y="24"/>
                  </a:cubicBezTo>
                  <a:cubicBezTo>
                    <a:pt x="91" y="19"/>
                    <a:pt x="97" y="6"/>
                    <a:pt x="98" y="0"/>
                  </a:cubicBezTo>
                  <a:cubicBezTo>
                    <a:pt x="98" y="0"/>
                    <a:pt x="106" y="52"/>
                    <a:pt x="87" y="83"/>
                  </a:cubicBezTo>
                  <a:cubicBezTo>
                    <a:pt x="24" y="101"/>
                    <a:pt x="24" y="101"/>
                    <a:pt x="24" y="101"/>
                  </a:cubicBezTo>
                  <a:cubicBezTo>
                    <a:pt x="29" y="93"/>
                    <a:pt x="29" y="93"/>
                    <a:pt x="29" y="93"/>
                  </a:cubicBezTo>
                  <a:cubicBezTo>
                    <a:pt x="24" y="77"/>
                    <a:pt x="24" y="77"/>
                    <a:pt x="24" y="77"/>
                  </a:cubicBezTo>
                  <a:cubicBezTo>
                    <a:pt x="6" y="71"/>
                    <a:pt x="6" y="71"/>
                    <a:pt x="6" y="71"/>
                  </a:cubicBezTo>
                  <a:lnTo>
                    <a:pt x="0" y="72"/>
                  </a:lnTo>
                  <a:close/>
                </a:path>
              </a:pathLst>
            </a:custGeom>
            <a:solidFill>
              <a:srgbClr val="F59E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28" name="Freeform 132"/>
            <p:cNvSpPr>
              <a:spLocks/>
            </p:cNvSpPr>
            <p:nvPr/>
          </p:nvSpPr>
          <p:spPr bwMode="auto">
            <a:xfrm>
              <a:off x="5138737" y="2105026"/>
              <a:ext cx="204787" cy="176213"/>
            </a:xfrm>
            <a:custGeom>
              <a:avLst/>
              <a:gdLst>
                <a:gd name="T0" fmla="*/ 99 w 101"/>
                <a:gd name="T1" fmla="*/ 0 h 87"/>
                <a:gd name="T2" fmla="*/ 84 w 101"/>
                <a:gd name="T3" fmla="*/ 20 h 87"/>
                <a:gd name="T4" fmla="*/ 7 w 101"/>
                <a:gd name="T5" fmla="*/ 62 h 87"/>
                <a:gd name="T6" fmla="*/ 25 w 101"/>
                <a:gd name="T7" fmla="*/ 70 h 87"/>
                <a:gd name="T8" fmla="*/ 30 w 101"/>
                <a:gd name="T9" fmla="*/ 87 h 87"/>
                <a:gd name="T10" fmla="*/ 88 w 101"/>
                <a:gd name="T11" fmla="*/ 72 h 87"/>
                <a:gd name="T12" fmla="*/ 89 w 101"/>
                <a:gd name="T13" fmla="*/ 70 h 87"/>
                <a:gd name="T14" fmla="*/ 99 w 101"/>
                <a:gd name="T15" fmla="*/ 0 h 8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 h="87">
                  <a:moveTo>
                    <a:pt x="99" y="0"/>
                  </a:moveTo>
                  <a:cubicBezTo>
                    <a:pt x="96" y="10"/>
                    <a:pt x="84" y="20"/>
                    <a:pt x="84" y="20"/>
                  </a:cubicBezTo>
                  <a:cubicBezTo>
                    <a:pt x="0" y="38"/>
                    <a:pt x="7" y="62"/>
                    <a:pt x="7" y="62"/>
                  </a:cubicBezTo>
                  <a:cubicBezTo>
                    <a:pt x="25" y="70"/>
                    <a:pt x="25" y="70"/>
                    <a:pt x="25" y="70"/>
                  </a:cubicBezTo>
                  <a:cubicBezTo>
                    <a:pt x="30" y="87"/>
                    <a:pt x="30" y="87"/>
                    <a:pt x="30" y="87"/>
                  </a:cubicBezTo>
                  <a:cubicBezTo>
                    <a:pt x="88" y="72"/>
                    <a:pt x="88" y="72"/>
                    <a:pt x="88" y="72"/>
                  </a:cubicBezTo>
                  <a:cubicBezTo>
                    <a:pt x="89" y="71"/>
                    <a:pt x="89" y="70"/>
                    <a:pt x="89" y="70"/>
                  </a:cubicBezTo>
                  <a:cubicBezTo>
                    <a:pt x="89" y="64"/>
                    <a:pt x="101" y="32"/>
                    <a:pt x="99"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29" name="Freeform 133"/>
            <p:cNvSpPr>
              <a:spLocks/>
            </p:cNvSpPr>
            <p:nvPr/>
          </p:nvSpPr>
          <p:spPr bwMode="auto">
            <a:xfrm>
              <a:off x="5338762" y="2100263"/>
              <a:ext cx="0" cy="4763"/>
            </a:xfrm>
            <a:custGeom>
              <a:avLst/>
              <a:gdLst>
                <a:gd name="T0" fmla="*/ 3 h 3"/>
                <a:gd name="T1" fmla="*/ 0 h 3"/>
                <a:gd name="T2" fmla="*/ 3 h 3"/>
              </a:gdLst>
              <a:ahLst/>
              <a:cxnLst>
                <a:cxn ang="0">
                  <a:pos x="0" y="T0"/>
                </a:cxn>
                <a:cxn ang="0">
                  <a:pos x="0" y="T1"/>
                </a:cxn>
                <a:cxn ang="0">
                  <a:pos x="0" y="T2"/>
                </a:cxn>
              </a:cxnLst>
              <a:rect l="0" t="0" r="r" b="b"/>
              <a:pathLst>
                <a:path h="3">
                  <a:moveTo>
                    <a:pt x="0" y="3"/>
                  </a:moveTo>
                  <a:cubicBezTo>
                    <a:pt x="0" y="2"/>
                    <a:pt x="0" y="1"/>
                    <a:pt x="0" y="0"/>
                  </a:cubicBezTo>
                  <a:cubicBezTo>
                    <a:pt x="0" y="1"/>
                    <a:pt x="0" y="2"/>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30" name="Freeform 134"/>
            <p:cNvSpPr>
              <a:spLocks/>
            </p:cNvSpPr>
            <p:nvPr/>
          </p:nvSpPr>
          <p:spPr bwMode="auto">
            <a:xfrm>
              <a:off x="5308600" y="2100263"/>
              <a:ext cx="38100" cy="146050"/>
            </a:xfrm>
            <a:custGeom>
              <a:avLst/>
              <a:gdLst>
                <a:gd name="T0" fmla="*/ 15 w 19"/>
                <a:gd name="T1" fmla="*/ 0 h 73"/>
                <a:gd name="T2" fmla="*/ 14 w 19"/>
                <a:gd name="T3" fmla="*/ 5 h 73"/>
                <a:gd name="T4" fmla="*/ 0 w 19"/>
                <a:gd name="T5" fmla="*/ 53 h 73"/>
                <a:gd name="T6" fmla="*/ 5 w 19"/>
                <a:gd name="T7" fmla="*/ 73 h 73"/>
                <a:gd name="T8" fmla="*/ 15 w 19"/>
                <a:gd name="T9" fmla="*/ 0 h 73"/>
              </a:gdLst>
              <a:ahLst/>
              <a:cxnLst>
                <a:cxn ang="0">
                  <a:pos x="T0" y="T1"/>
                </a:cxn>
                <a:cxn ang="0">
                  <a:pos x="T2" y="T3"/>
                </a:cxn>
                <a:cxn ang="0">
                  <a:pos x="T4" y="T5"/>
                </a:cxn>
                <a:cxn ang="0">
                  <a:pos x="T6" y="T7"/>
                </a:cxn>
                <a:cxn ang="0">
                  <a:pos x="T8" y="T9"/>
                </a:cxn>
              </a:cxnLst>
              <a:rect l="0" t="0" r="r" b="b"/>
              <a:pathLst>
                <a:path w="19" h="73">
                  <a:moveTo>
                    <a:pt x="15" y="0"/>
                  </a:moveTo>
                  <a:cubicBezTo>
                    <a:pt x="15" y="1"/>
                    <a:pt x="15" y="4"/>
                    <a:pt x="14" y="5"/>
                  </a:cubicBezTo>
                  <a:cubicBezTo>
                    <a:pt x="14" y="29"/>
                    <a:pt x="0" y="53"/>
                    <a:pt x="0" y="53"/>
                  </a:cubicBezTo>
                  <a:cubicBezTo>
                    <a:pt x="2" y="56"/>
                    <a:pt x="5" y="67"/>
                    <a:pt x="5" y="73"/>
                  </a:cubicBezTo>
                  <a:cubicBezTo>
                    <a:pt x="19" y="45"/>
                    <a:pt x="15" y="0"/>
                    <a:pt x="15" y="0"/>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31" name="Freeform 135"/>
            <p:cNvSpPr>
              <a:spLocks/>
            </p:cNvSpPr>
            <p:nvPr/>
          </p:nvSpPr>
          <p:spPr bwMode="auto">
            <a:xfrm>
              <a:off x="5156200" y="1827213"/>
              <a:ext cx="182562" cy="82550"/>
            </a:xfrm>
            <a:custGeom>
              <a:avLst/>
              <a:gdLst>
                <a:gd name="T0" fmla="*/ 3 w 91"/>
                <a:gd name="T1" fmla="*/ 41 h 41"/>
                <a:gd name="T2" fmla="*/ 45 w 91"/>
                <a:gd name="T3" fmla="*/ 18 h 41"/>
                <a:gd name="T4" fmla="*/ 91 w 91"/>
                <a:gd name="T5" fmla="*/ 37 h 41"/>
                <a:gd name="T6" fmla="*/ 41 w 91"/>
                <a:gd name="T7" fmla="*/ 1 h 41"/>
                <a:gd name="T8" fmla="*/ 3 w 91"/>
                <a:gd name="T9" fmla="*/ 41 h 41"/>
              </a:gdLst>
              <a:ahLst/>
              <a:cxnLst>
                <a:cxn ang="0">
                  <a:pos x="T0" y="T1"/>
                </a:cxn>
                <a:cxn ang="0">
                  <a:pos x="T2" y="T3"/>
                </a:cxn>
                <a:cxn ang="0">
                  <a:pos x="T4" y="T5"/>
                </a:cxn>
                <a:cxn ang="0">
                  <a:pos x="T6" y="T7"/>
                </a:cxn>
                <a:cxn ang="0">
                  <a:pos x="T8" y="T9"/>
                </a:cxn>
              </a:cxnLst>
              <a:rect l="0" t="0" r="r" b="b"/>
              <a:pathLst>
                <a:path w="91" h="41">
                  <a:moveTo>
                    <a:pt x="3" y="41"/>
                  </a:moveTo>
                  <a:cubicBezTo>
                    <a:pt x="3" y="41"/>
                    <a:pt x="9" y="18"/>
                    <a:pt x="45" y="18"/>
                  </a:cubicBezTo>
                  <a:cubicBezTo>
                    <a:pt x="80" y="18"/>
                    <a:pt x="91" y="37"/>
                    <a:pt x="91" y="37"/>
                  </a:cubicBezTo>
                  <a:cubicBezTo>
                    <a:pt x="91" y="37"/>
                    <a:pt x="84" y="0"/>
                    <a:pt x="41" y="1"/>
                  </a:cubicBezTo>
                  <a:cubicBezTo>
                    <a:pt x="0" y="2"/>
                    <a:pt x="3" y="41"/>
                    <a:pt x="3" y="41"/>
                  </a:cubicBezTo>
                  <a:close/>
                </a:path>
              </a:pathLst>
            </a:custGeom>
            <a:solidFill>
              <a:srgbClr val="DD9C1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32" name="Freeform 136"/>
            <p:cNvSpPr>
              <a:spLocks/>
            </p:cNvSpPr>
            <p:nvPr/>
          </p:nvSpPr>
          <p:spPr bwMode="auto">
            <a:xfrm>
              <a:off x="4962525" y="1887538"/>
              <a:ext cx="112712" cy="134938"/>
            </a:xfrm>
            <a:custGeom>
              <a:avLst/>
              <a:gdLst>
                <a:gd name="T0" fmla="*/ 56 w 56"/>
                <a:gd name="T1" fmla="*/ 23 h 67"/>
                <a:gd name="T2" fmla="*/ 22 w 56"/>
                <a:gd name="T3" fmla="*/ 26 h 67"/>
                <a:gd name="T4" fmla="*/ 17 w 56"/>
                <a:gd name="T5" fmla="*/ 65 h 67"/>
                <a:gd name="T6" fmla="*/ 15 w 56"/>
                <a:gd name="T7" fmla="*/ 18 h 67"/>
                <a:gd name="T8" fmla="*/ 56 w 56"/>
                <a:gd name="T9" fmla="*/ 23 h 67"/>
              </a:gdLst>
              <a:ahLst/>
              <a:cxnLst>
                <a:cxn ang="0">
                  <a:pos x="T0" y="T1"/>
                </a:cxn>
                <a:cxn ang="0">
                  <a:pos x="T2" y="T3"/>
                </a:cxn>
                <a:cxn ang="0">
                  <a:pos x="T4" y="T5"/>
                </a:cxn>
                <a:cxn ang="0">
                  <a:pos x="T6" y="T7"/>
                </a:cxn>
                <a:cxn ang="0">
                  <a:pos x="T8" y="T9"/>
                </a:cxn>
              </a:cxnLst>
              <a:rect l="0" t="0" r="r" b="b"/>
              <a:pathLst>
                <a:path w="56" h="67">
                  <a:moveTo>
                    <a:pt x="56" y="23"/>
                  </a:moveTo>
                  <a:cubicBezTo>
                    <a:pt x="56" y="23"/>
                    <a:pt x="39" y="13"/>
                    <a:pt x="22" y="26"/>
                  </a:cubicBezTo>
                  <a:cubicBezTo>
                    <a:pt x="5" y="40"/>
                    <a:pt x="16" y="62"/>
                    <a:pt x="17" y="65"/>
                  </a:cubicBezTo>
                  <a:cubicBezTo>
                    <a:pt x="18" y="67"/>
                    <a:pt x="0" y="37"/>
                    <a:pt x="15" y="18"/>
                  </a:cubicBezTo>
                  <a:cubicBezTo>
                    <a:pt x="29" y="0"/>
                    <a:pt x="48" y="15"/>
                    <a:pt x="56" y="23"/>
                  </a:cubicBezTo>
                  <a:close/>
                </a:path>
              </a:pathLst>
            </a:custGeom>
            <a:solidFill>
              <a:srgbClr val="DD9C1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33" name="Freeform 137"/>
            <p:cNvSpPr>
              <a:spLocks/>
            </p:cNvSpPr>
            <p:nvPr/>
          </p:nvSpPr>
          <p:spPr bwMode="auto">
            <a:xfrm>
              <a:off x="5419725" y="2368551"/>
              <a:ext cx="30162" cy="133350"/>
            </a:xfrm>
            <a:custGeom>
              <a:avLst/>
              <a:gdLst>
                <a:gd name="T0" fmla="*/ 13 w 15"/>
                <a:gd name="T1" fmla="*/ 0 h 66"/>
                <a:gd name="T2" fmla="*/ 4 w 15"/>
                <a:gd name="T3" fmla="*/ 41 h 66"/>
                <a:gd name="T4" fmla="*/ 4 w 15"/>
                <a:gd name="T5" fmla="*/ 66 h 66"/>
                <a:gd name="T6" fmla="*/ 13 w 15"/>
                <a:gd name="T7" fmla="*/ 0 h 66"/>
              </a:gdLst>
              <a:ahLst/>
              <a:cxnLst>
                <a:cxn ang="0">
                  <a:pos x="T0" y="T1"/>
                </a:cxn>
                <a:cxn ang="0">
                  <a:pos x="T2" y="T3"/>
                </a:cxn>
                <a:cxn ang="0">
                  <a:pos x="T4" y="T5"/>
                </a:cxn>
                <a:cxn ang="0">
                  <a:pos x="T6" y="T7"/>
                </a:cxn>
              </a:cxnLst>
              <a:rect l="0" t="0" r="r" b="b"/>
              <a:pathLst>
                <a:path w="15" h="66">
                  <a:moveTo>
                    <a:pt x="13" y="0"/>
                  </a:moveTo>
                  <a:cubicBezTo>
                    <a:pt x="4" y="41"/>
                    <a:pt x="4" y="41"/>
                    <a:pt x="4" y="41"/>
                  </a:cubicBezTo>
                  <a:cubicBezTo>
                    <a:pt x="4" y="41"/>
                    <a:pt x="0" y="56"/>
                    <a:pt x="4" y="66"/>
                  </a:cubicBezTo>
                  <a:cubicBezTo>
                    <a:pt x="4" y="66"/>
                    <a:pt x="15" y="6"/>
                    <a:pt x="13" y="0"/>
                  </a:cubicBezTo>
                  <a:close/>
                </a:path>
              </a:pathLst>
            </a:custGeom>
            <a:solidFill>
              <a:srgbClr val="F59F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234" name="TextBox 233"/>
          <p:cNvSpPr txBox="1"/>
          <p:nvPr/>
        </p:nvSpPr>
        <p:spPr>
          <a:xfrm>
            <a:off x="1278636" y="1563146"/>
            <a:ext cx="1726819" cy="400110"/>
          </a:xfrm>
          <a:prstGeom prst="rect">
            <a:avLst/>
          </a:prstGeom>
          <a:noFill/>
        </p:spPr>
        <p:txBody>
          <a:bodyPr wrap="none" rtlCol="0">
            <a:spAutoFit/>
          </a:bodyPr>
          <a:lstStyle/>
          <a:p>
            <a:r>
              <a:rPr lang="id-ID" sz="2000">
                <a:solidFill>
                  <a:schemeClr val="tx1">
                    <a:lumMod val="50000"/>
                    <a:lumOff val="50000"/>
                  </a:schemeClr>
                </a:solidFill>
                <a:latin typeface="+mj-lt"/>
              </a:rPr>
              <a:t>Expert </a:t>
            </a:r>
            <a:r>
              <a:rPr lang="id-ID" sz="2000" dirty="0">
                <a:solidFill>
                  <a:schemeClr val="tx1">
                    <a:lumMod val="50000"/>
                    <a:lumOff val="50000"/>
                  </a:schemeClr>
                </a:solidFill>
                <a:latin typeface="+mj-lt"/>
              </a:rPr>
              <a:t>Analysis</a:t>
            </a:r>
          </a:p>
        </p:txBody>
      </p:sp>
      <p:sp>
        <p:nvSpPr>
          <p:cNvPr id="235" name="TextBox 234"/>
          <p:cNvSpPr txBox="1"/>
          <p:nvPr/>
        </p:nvSpPr>
        <p:spPr>
          <a:xfrm>
            <a:off x="2670364" y="2101755"/>
            <a:ext cx="2497663" cy="854080"/>
          </a:xfrm>
          <a:prstGeom prst="rect">
            <a:avLst/>
          </a:prstGeom>
          <a:noFill/>
        </p:spPr>
        <p:txBody>
          <a:bodyPr wrap="square" rtlCol="0">
            <a:spAutoFit/>
          </a:bodyPr>
          <a:lstStyle/>
          <a:p>
            <a:pPr algn="just">
              <a:lnSpc>
                <a:spcPct val="150000"/>
              </a:lnSpc>
            </a:pPr>
            <a:r>
              <a:rPr lang="id-ID" sz="1100" dirty="0">
                <a:solidFill>
                  <a:schemeClr val="bg1">
                    <a:lumMod val="65000"/>
                  </a:schemeClr>
                </a:solidFill>
              </a:rPr>
              <a:t>Of shopping carts are abandoned right before the transaction its completed. Suitable for all categories</a:t>
            </a:r>
          </a:p>
        </p:txBody>
      </p:sp>
      <p:sp>
        <p:nvSpPr>
          <p:cNvPr id="236" name="TextBox 235"/>
          <p:cNvSpPr txBox="1"/>
          <p:nvPr/>
        </p:nvSpPr>
        <p:spPr>
          <a:xfrm>
            <a:off x="1278636" y="2067040"/>
            <a:ext cx="1391728" cy="923330"/>
          </a:xfrm>
          <a:prstGeom prst="rect">
            <a:avLst/>
          </a:prstGeom>
          <a:noFill/>
        </p:spPr>
        <p:txBody>
          <a:bodyPr wrap="none" rtlCol="0">
            <a:spAutoFit/>
          </a:bodyPr>
          <a:lstStyle/>
          <a:p>
            <a:r>
              <a:rPr lang="id-ID" sz="5400" b="1">
                <a:solidFill>
                  <a:schemeClr val="accent2"/>
                </a:solidFill>
              </a:rPr>
              <a:t>75%</a:t>
            </a:r>
            <a:endParaRPr lang="id-ID" sz="5400" b="1" dirty="0">
              <a:solidFill>
                <a:schemeClr val="accent2"/>
              </a:solidFill>
            </a:endParaRPr>
          </a:p>
        </p:txBody>
      </p:sp>
      <p:cxnSp>
        <p:nvCxnSpPr>
          <p:cNvPr id="237" name="Straight Connector 236"/>
          <p:cNvCxnSpPr/>
          <p:nvPr/>
        </p:nvCxnSpPr>
        <p:spPr>
          <a:xfrm>
            <a:off x="5599035" y="1963256"/>
            <a:ext cx="0" cy="116723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238" name="Group 237"/>
          <p:cNvGrpSpPr/>
          <p:nvPr/>
        </p:nvGrpSpPr>
        <p:grpSpPr>
          <a:xfrm>
            <a:off x="6186117" y="2141681"/>
            <a:ext cx="1603736" cy="803628"/>
            <a:chOff x="1796811" y="4352016"/>
            <a:chExt cx="1603736" cy="803628"/>
          </a:xfrm>
        </p:grpSpPr>
        <p:grpSp>
          <p:nvGrpSpPr>
            <p:cNvPr id="239" name="Group 238"/>
            <p:cNvGrpSpPr/>
            <p:nvPr/>
          </p:nvGrpSpPr>
          <p:grpSpPr>
            <a:xfrm>
              <a:off x="1796811" y="4352016"/>
              <a:ext cx="1603736" cy="621719"/>
              <a:chOff x="1796811" y="4352016"/>
              <a:chExt cx="1603736" cy="621719"/>
            </a:xfrm>
          </p:grpSpPr>
          <p:grpSp>
            <p:nvGrpSpPr>
              <p:cNvPr id="241" name="Group 240"/>
              <p:cNvGrpSpPr/>
              <p:nvPr/>
            </p:nvGrpSpPr>
            <p:grpSpPr>
              <a:xfrm>
                <a:off x="1796811" y="4459323"/>
                <a:ext cx="233460" cy="503500"/>
                <a:chOff x="4395788" y="2198688"/>
                <a:chExt cx="344488" cy="742951"/>
              </a:xfrm>
              <a:solidFill>
                <a:schemeClr val="accent3"/>
              </a:solidFill>
            </p:grpSpPr>
            <p:sp>
              <p:nvSpPr>
                <p:cNvPr id="243" name="Oval 242"/>
                <p:cNvSpPr>
                  <a:spLocks noChangeArrowheads="1"/>
                </p:cNvSpPr>
                <p:nvPr/>
              </p:nvSpPr>
              <p:spPr bwMode="auto">
                <a:xfrm>
                  <a:off x="4511675" y="2198688"/>
                  <a:ext cx="109538" cy="112713"/>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4" name="Freeform 7"/>
                <p:cNvSpPr>
                  <a:spLocks/>
                </p:cNvSpPr>
                <p:nvPr/>
              </p:nvSpPr>
              <p:spPr bwMode="auto">
                <a:xfrm>
                  <a:off x="4395788" y="2333626"/>
                  <a:ext cx="344488" cy="608013"/>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42" name="Content Placeholder 2"/>
              <p:cNvSpPr txBox="1">
                <a:spLocks/>
              </p:cNvSpPr>
              <p:nvPr/>
            </p:nvSpPr>
            <p:spPr>
              <a:xfrm>
                <a:off x="2015868" y="4352016"/>
                <a:ext cx="1384679" cy="62171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id-ID" sz="2800" b="1">
                    <a:solidFill>
                      <a:schemeClr val="accent3"/>
                    </a:solidFill>
                  </a:rPr>
                  <a:t>14</a:t>
                </a:r>
                <a:r>
                  <a:rPr lang="en-US" sz="2800" b="1">
                    <a:solidFill>
                      <a:schemeClr val="accent3"/>
                    </a:solidFill>
                  </a:rPr>
                  <a:t>%</a:t>
                </a:r>
                <a:endParaRPr lang="en-US" sz="2800" b="1" dirty="0">
                  <a:solidFill>
                    <a:schemeClr val="accent3"/>
                  </a:solidFill>
                </a:endParaRPr>
              </a:p>
            </p:txBody>
          </p:sp>
        </p:grpSp>
        <p:sp>
          <p:nvSpPr>
            <p:cNvPr id="240" name="Title 1"/>
            <p:cNvSpPr txBox="1">
              <a:spLocks/>
            </p:cNvSpPr>
            <p:nvPr/>
          </p:nvSpPr>
          <p:spPr>
            <a:xfrm>
              <a:off x="2030271" y="4662876"/>
              <a:ext cx="1370276" cy="492768"/>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600" dirty="0">
                  <a:solidFill>
                    <a:schemeClr val="bg1">
                      <a:lumMod val="65000"/>
                    </a:schemeClr>
                  </a:solidFill>
                  <a:latin typeface="+mn-lt"/>
                </a:rPr>
                <a:t>Female Users</a:t>
              </a:r>
            </a:p>
          </p:txBody>
        </p:sp>
      </p:grpSp>
      <p:grpSp>
        <p:nvGrpSpPr>
          <p:cNvPr id="245" name="Group 244"/>
          <p:cNvGrpSpPr/>
          <p:nvPr/>
        </p:nvGrpSpPr>
        <p:grpSpPr>
          <a:xfrm>
            <a:off x="7921888" y="2141678"/>
            <a:ext cx="1582623" cy="791891"/>
            <a:chOff x="3532582" y="4352013"/>
            <a:chExt cx="1582623" cy="791891"/>
          </a:xfrm>
        </p:grpSpPr>
        <p:grpSp>
          <p:nvGrpSpPr>
            <p:cNvPr id="246" name="Group 245"/>
            <p:cNvGrpSpPr/>
            <p:nvPr/>
          </p:nvGrpSpPr>
          <p:grpSpPr>
            <a:xfrm>
              <a:off x="3532582" y="4352013"/>
              <a:ext cx="1582623" cy="621719"/>
              <a:chOff x="3532582" y="4352013"/>
              <a:chExt cx="1582623" cy="621719"/>
            </a:xfrm>
          </p:grpSpPr>
          <p:grpSp>
            <p:nvGrpSpPr>
              <p:cNvPr id="248" name="Group 247"/>
              <p:cNvGrpSpPr/>
              <p:nvPr/>
            </p:nvGrpSpPr>
            <p:grpSpPr>
              <a:xfrm>
                <a:off x="3532582" y="4443631"/>
                <a:ext cx="204213" cy="519412"/>
                <a:chOff x="4422775" y="2198688"/>
                <a:chExt cx="292100" cy="742950"/>
              </a:xfrm>
              <a:solidFill>
                <a:schemeClr val="accent2"/>
              </a:solidFill>
            </p:grpSpPr>
            <p:sp>
              <p:nvSpPr>
                <p:cNvPr id="250" name="Freeform 12"/>
                <p:cNvSpPr>
                  <a:spLocks/>
                </p:cNvSpPr>
                <p:nvPr/>
              </p:nvSpPr>
              <p:spPr bwMode="auto">
                <a:xfrm>
                  <a:off x="4422775" y="2325688"/>
                  <a:ext cx="292100" cy="615950"/>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1" name="Oval 13"/>
                <p:cNvSpPr>
                  <a:spLocks noChangeArrowheads="1"/>
                </p:cNvSpPr>
                <p:nvPr/>
              </p:nvSpPr>
              <p:spPr bwMode="auto">
                <a:xfrm>
                  <a:off x="4511675" y="2198688"/>
                  <a:ext cx="115888" cy="115888"/>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49" name="Content Placeholder 2"/>
              <p:cNvSpPr txBox="1">
                <a:spLocks/>
              </p:cNvSpPr>
              <p:nvPr/>
            </p:nvSpPr>
            <p:spPr>
              <a:xfrm>
                <a:off x="3730526" y="4352013"/>
                <a:ext cx="1384679" cy="62171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id-ID" sz="2800" b="1">
                    <a:solidFill>
                      <a:schemeClr val="accent2"/>
                    </a:solidFill>
                  </a:rPr>
                  <a:t>86</a:t>
                </a:r>
                <a:r>
                  <a:rPr lang="en-US" sz="2800" b="1">
                    <a:solidFill>
                      <a:schemeClr val="accent2"/>
                    </a:solidFill>
                  </a:rPr>
                  <a:t>%</a:t>
                </a:r>
                <a:endParaRPr lang="en-US" sz="2800" b="1" dirty="0">
                  <a:solidFill>
                    <a:schemeClr val="accent2"/>
                  </a:solidFill>
                </a:endParaRPr>
              </a:p>
            </p:txBody>
          </p:sp>
        </p:grpSp>
        <p:sp>
          <p:nvSpPr>
            <p:cNvPr id="247" name="Title 1"/>
            <p:cNvSpPr txBox="1">
              <a:spLocks/>
            </p:cNvSpPr>
            <p:nvPr/>
          </p:nvSpPr>
          <p:spPr>
            <a:xfrm>
              <a:off x="3744929" y="4651137"/>
              <a:ext cx="1370276" cy="492767"/>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600" dirty="0">
                  <a:solidFill>
                    <a:schemeClr val="bg1">
                      <a:lumMod val="65000"/>
                    </a:schemeClr>
                  </a:solidFill>
                  <a:latin typeface="+mn-lt"/>
                </a:rPr>
                <a:t>Male Users</a:t>
              </a:r>
            </a:p>
          </p:txBody>
        </p:sp>
      </p:grpSp>
    </p:spTree>
    <p:extLst>
      <p:ext uri="{BB962C8B-B14F-4D97-AF65-F5344CB8AC3E}">
        <p14:creationId xmlns:p14="http://schemas.microsoft.com/office/powerpoint/2010/main" val="6215685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300"/>
                                        <p:tgtEl>
                                          <p:spTgt spid="10"/>
                                        </p:tgtEl>
                                      </p:cBhvr>
                                    </p:animEffect>
                                    <p:anim calcmode="lin" valueType="num">
                                      <p:cBhvr>
                                        <p:cTn id="8" dur="300" fill="hold"/>
                                        <p:tgtEl>
                                          <p:spTgt spid="10"/>
                                        </p:tgtEl>
                                        <p:attrNameLst>
                                          <p:attrName>ppt_x</p:attrName>
                                        </p:attrNameLst>
                                      </p:cBhvr>
                                      <p:tavLst>
                                        <p:tav tm="0">
                                          <p:val>
                                            <p:strVal val="#ppt_x"/>
                                          </p:val>
                                        </p:tav>
                                        <p:tav tm="100000">
                                          <p:val>
                                            <p:strVal val="#ppt_x"/>
                                          </p:val>
                                        </p:tav>
                                      </p:tavLst>
                                    </p:anim>
                                    <p:anim calcmode="lin" valueType="num">
                                      <p:cBhvr>
                                        <p:cTn id="9" dur="3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300"/>
                            </p:stCondLst>
                            <p:childTnLst>
                              <p:par>
                                <p:cTn id="11" presetID="55" presetClass="entr" presetSubtype="0" fill="hold" grpId="0" nodeType="after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p:cTn id="13" dur="300" fill="hold"/>
                                        <p:tgtEl>
                                          <p:spTgt spid="26"/>
                                        </p:tgtEl>
                                        <p:attrNameLst>
                                          <p:attrName>ppt_w</p:attrName>
                                        </p:attrNameLst>
                                      </p:cBhvr>
                                      <p:tavLst>
                                        <p:tav tm="0">
                                          <p:val>
                                            <p:strVal val="#ppt_w*0.70"/>
                                          </p:val>
                                        </p:tav>
                                        <p:tav tm="100000">
                                          <p:val>
                                            <p:strVal val="#ppt_w"/>
                                          </p:val>
                                        </p:tav>
                                      </p:tavLst>
                                    </p:anim>
                                    <p:anim calcmode="lin" valueType="num">
                                      <p:cBhvr>
                                        <p:cTn id="14" dur="300" fill="hold"/>
                                        <p:tgtEl>
                                          <p:spTgt spid="26"/>
                                        </p:tgtEl>
                                        <p:attrNameLst>
                                          <p:attrName>ppt_h</p:attrName>
                                        </p:attrNameLst>
                                      </p:cBhvr>
                                      <p:tavLst>
                                        <p:tav tm="0">
                                          <p:val>
                                            <p:strVal val="#ppt_h"/>
                                          </p:val>
                                        </p:tav>
                                        <p:tav tm="100000">
                                          <p:val>
                                            <p:strVal val="#ppt_h"/>
                                          </p:val>
                                        </p:tav>
                                      </p:tavLst>
                                    </p:anim>
                                    <p:animEffect transition="in" filter="fade">
                                      <p:cBhvr>
                                        <p:cTn id="15" dur="300"/>
                                        <p:tgtEl>
                                          <p:spTgt spid="26"/>
                                        </p:tgtEl>
                                      </p:cBhvr>
                                    </p:animEffect>
                                  </p:childTnLst>
                                </p:cTn>
                              </p:par>
                            </p:childTnLst>
                          </p:cTn>
                        </p:par>
                        <p:par>
                          <p:cTn id="16" fill="hold">
                            <p:stCondLst>
                              <p:cond delay="600"/>
                            </p:stCondLst>
                            <p:childTnLst>
                              <p:par>
                                <p:cTn id="17" presetID="53" presetClass="entr" presetSubtype="16" fill="hold" grpId="0" nodeType="afterEffect">
                                  <p:stCondLst>
                                    <p:cond delay="0"/>
                                  </p:stCondLst>
                                  <p:childTnLst>
                                    <p:set>
                                      <p:cBhvr>
                                        <p:cTn id="18" dur="1" fill="hold">
                                          <p:stCondLst>
                                            <p:cond delay="0"/>
                                          </p:stCondLst>
                                        </p:cTn>
                                        <p:tgtEl>
                                          <p:spTgt spid="126"/>
                                        </p:tgtEl>
                                        <p:attrNameLst>
                                          <p:attrName>style.visibility</p:attrName>
                                        </p:attrNameLst>
                                      </p:cBhvr>
                                      <p:to>
                                        <p:strVal val="visible"/>
                                      </p:to>
                                    </p:set>
                                    <p:anim calcmode="lin" valueType="num">
                                      <p:cBhvr>
                                        <p:cTn id="19" dur="500" fill="hold"/>
                                        <p:tgtEl>
                                          <p:spTgt spid="126"/>
                                        </p:tgtEl>
                                        <p:attrNameLst>
                                          <p:attrName>ppt_w</p:attrName>
                                        </p:attrNameLst>
                                      </p:cBhvr>
                                      <p:tavLst>
                                        <p:tav tm="0">
                                          <p:val>
                                            <p:fltVal val="0"/>
                                          </p:val>
                                        </p:tav>
                                        <p:tav tm="100000">
                                          <p:val>
                                            <p:strVal val="#ppt_w"/>
                                          </p:val>
                                        </p:tav>
                                      </p:tavLst>
                                    </p:anim>
                                    <p:anim calcmode="lin" valueType="num">
                                      <p:cBhvr>
                                        <p:cTn id="20" dur="500" fill="hold"/>
                                        <p:tgtEl>
                                          <p:spTgt spid="126"/>
                                        </p:tgtEl>
                                        <p:attrNameLst>
                                          <p:attrName>ppt_h</p:attrName>
                                        </p:attrNameLst>
                                      </p:cBhvr>
                                      <p:tavLst>
                                        <p:tav tm="0">
                                          <p:val>
                                            <p:fltVal val="0"/>
                                          </p:val>
                                        </p:tav>
                                        <p:tav tm="100000">
                                          <p:val>
                                            <p:strVal val="#ppt_h"/>
                                          </p:val>
                                        </p:tav>
                                      </p:tavLst>
                                    </p:anim>
                                    <p:animEffect transition="in" filter="fade">
                                      <p:cBhvr>
                                        <p:cTn id="21" dur="500"/>
                                        <p:tgtEl>
                                          <p:spTgt spid="126"/>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127"/>
                                        </p:tgtEl>
                                        <p:attrNameLst>
                                          <p:attrName>style.visibility</p:attrName>
                                        </p:attrNameLst>
                                      </p:cBhvr>
                                      <p:to>
                                        <p:strVal val="visible"/>
                                      </p:to>
                                    </p:set>
                                    <p:anim calcmode="lin" valueType="num">
                                      <p:cBhvr>
                                        <p:cTn id="24" dur="500" fill="hold"/>
                                        <p:tgtEl>
                                          <p:spTgt spid="127"/>
                                        </p:tgtEl>
                                        <p:attrNameLst>
                                          <p:attrName>ppt_w</p:attrName>
                                        </p:attrNameLst>
                                      </p:cBhvr>
                                      <p:tavLst>
                                        <p:tav tm="0">
                                          <p:val>
                                            <p:fltVal val="0"/>
                                          </p:val>
                                        </p:tav>
                                        <p:tav tm="100000">
                                          <p:val>
                                            <p:strVal val="#ppt_w"/>
                                          </p:val>
                                        </p:tav>
                                      </p:tavLst>
                                    </p:anim>
                                    <p:anim calcmode="lin" valueType="num">
                                      <p:cBhvr>
                                        <p:cTn id="25" dur="500" fill="hold"/>
                                        <p:tgtEl>
                                          <p:spTgt spid="127"/>
                                        </p:tgtEl>
                                        <p:attrNameLst>
                                          <p:attrName>ppt_h</p:attrName>
                                        </p:attrNameLst>
                                      </p:cBhvr>
                                      <p:tavLst>
                                        <p:tav tm="0">
                                          <p:val>
                                            <p:fltVal val="0"/>
                                          </p:val>
                                        </p:tav>
                                        <p:tav tm="100000">
                                          <p:val>
                                            <p:strVal val="#ppt_h"/>
                                          </p:val>
                                        </p:tav>
                                      </p:tavLst>
                                    </p:anim>
                                    <p:animEffect transition="in" filter="fade">
                                      <p:cBhvr>
                                        <p:cTn id="26" dur="500"/>
                                        <p:tgtEl>
                                          <p:spTgt spid="127"/>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128"/>
                                        </p:tgtEl>
                                        <p:attrNameLst>
                                          <p:attrName>style.visibility</p:attrName>
                                        </p:attrNameLst>
                                      </p:cBhvr>
                                      <p:to>
                                        <p:strVal val="visible"/>
                                      </p:to>
                                    </p:set>
                                    <p:anim calcmode="lin" valueType="num">
                                      <p:cBhvr>
                                        <p:cTn id="29" dur="500" fill="hold"/>
                                        <p:tgtEl>
                                          <p:spTgt spid="128"/>
                                        </p:tgtEl>
                                        <p:attrNameLst>
                                          <p:attrName>ppt_w</p:attrName>
                                        </p:attrNameLst>
                                      </p:cBhvr>
                                      <p:tavLst>
                                        <p:tav tm="0">
                                          <p:val>
                                            <p:fltVal val="0"/>
                                          </p:val>
                                        </p:tav>
                                        <p:tav tm="100000">
                                          <p:val>
                                            <p:strVal val="#ppt_w"/>
                                          </p:val>
                                        </p:tav>
                                      </p:tavLst>
                                    </p:anim>
                                    <p:anim calcmode="lin" valueType="num">
                                      <p:cBhvr>
                                        <p:cTn id="30" dur="500" fill="hold"/>
                                        <p:tgtEl>
                                          <p:spTgt spid="128"/>
                                        </p:tgtEl>
                                        <p:attrNameLst>
                                          <p:attrName>ppt_h</p:attrName>
                                        </p:attrNameLst>
                                      </p:cBhvr>
                                      <p:tavLst>
                                        <p:tav tm="0">
                                          <p:val>
                                            <p:fltVal val="0"/>
                                          </p:val>
                                        </p:tav>
                                        <p:tav tm="100000">
                                          <p:val>
                                            <p:strVal val="#ppt_h"/>
                                          </p:val>
                                        </p:tav>
                                      </p:tavLst>
                                    </p:anim>
                                    <p:animEffect transition="in" filter="fade">
                                      <p:cBhvr>
                                        <p:cTn id="31" dur="500"/>
                                        <p:tgtEl>
                                          <p:spTgt spid="128"/>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129"/>
                                        </p:tgtEl>
                                        <p:attrNameLst>
                                          <p:attrName>style.visibility</p:attrName>
                                        </p:attrNameLst>
                                      </p:cBhvr>
                                      <p:to>
                                        <p:strVal val="visible"/>
                                      </p:to>
                                    </p:set>
                                    <p:anim calcmode="lin" valueType="num">
                                      <p:cBhvr>
                                        <p:cTn id="34" dur="500" fill="hold"/>
                                        <p:tgtEl>
                                          <p:spTgt spid="129"/>
                                        </p:tgtEl>
                                        <p:attrNameLst>
                                          <p:attrName>ppt_w</p:attrName>
                                        </p:attrNameLst>
                                      </p:cBhvr>
                                      <p:tavLst>
                                        <p:tav tm="0">
                                          <p:val>
                                            <p:fltVal val="0"/>
                                          </p:val>
                                        </p:tav>
                                        <p:tav tm="100000">
                                          <p:val>
                                            <p:strVal val="#ppt_w"/>
                                          </p:val>
                                        </p:tav>
                                      </p:tavLst>
                                    </p:anim>
                                    <p:anim calcmode="lin" valueType="num">
                                      <p:cBhvr>
                                        <p:cTn id="35" dur="500" fill="hold"/>
                                        <p:tgtEl>
                                          <p:spTgt spid="129"/>
                                        </p:tgtEl>
                                        <p:attrNameLst>
                                          <p:attrName>ppt_h</p:attrName>
                                        </p:attrNameLst>
                                      </p:cBhvr>
                                      <p:tavLst>
                                        <p:tav tm="0">
                                          <p:val>
                                            <p:fltVal val="0"/>
                                          </p:val>
                                        </p:tav>
                                        <p:tav tm="100000">
                                          <p:val>
                                            <p:strVal val="#ppt_h"/>
                                          </p:val>
                                        </p:tav>
                                      </p:tavLst>
                                    </p:anim>
                                    <p:animEffect transition="in" filter="fade">
                                      <p:cBhvr>
                                        <p:cTn id="36" dur="500"/>
                                        <p:tgtEl>
                                          <p:spTgt spid="129"/>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130"/>
                                        </p:tgtEl>
                                        <p:attrNameLst>
                                          <p:attrName>style.visibility</p:attrName>
                                        </p:attrNameLst>
                                      </p:cBhvr>
                                      <p:to>
                                        <p:strVal val="visible"/>
                                      </p:to>
                                    </p:set>
                                    <p:anim calcmode="lin" valueType="num">
                                      <p:cBhvr>
                                        <p:cTn id="39" dur="500" fill="hold"/>
                                        <p:tgtEl>
                                          <p:spTgt spid="130"/>
                                        </p:tgtEl>
                                        <p:attrNameLst>
                                          <p:attrName>ppt_w</p:attrName>
                                        </p:attrNameLst>
                                      </p:cBhvr>
                                      <p:tavLst>
                                        <p:tav tm="0">
                                          <p:val>
                                            <p:fltVal val="0"/>
                                          </p:val>
                                        </p:tav>
                                        <p:tav tm="100000">
                                          <p:val>
                                            <p:strVal val="#ppt_w"/>
                                          </p:val>
                                        </p:tav>
                                      </p:tavLst>
                                    </p:anim>
                                    <p:anim calcmode="lin" valueType="num">
                                      <p:cBhvr>
                                        <p:cTn id="40" dur="500" fill="hold"/>
                                        <p:tgtEl>
                                          <p:spTgt spid="130"/>
                                        </p:tgtEl>
                                        <p:attrNameLst>
                                          <p:attrName>ppt_h</p:attrName>
                                        </p:attrNameLst>
                                      </p:cBhvr>
                                      <p:tavLst>
                                        <p:tav tm="0">
                                          <p:val>
                                            <p:fltVal val="0"/>
                                          </p:val>
                                        </p:tav>
                                        <p:tav tm="100000">
                                          <p:val>
                                            <p:strVal val="#ppt_h"/>
                                          </p:val>
                                        </p:tav>
                                      </p:tavLst>
                                    </p:anim>
                                    <p:animEffect transition="in" filter="fade">
                                      <p:cBhvr>
                                        <p:cTn id="41" dur="500"/>
                                        <p:tgtEl>
                                          <p:spTgt spid="130"/>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131"/>
                                        </p:tgtEl>
                                        <p:attrNameLst>
                                          <p:attrName>style.visibility</p:attrName>
                                        </p:attrNameLst>
                                      </p:cBhvr>
                                      <p:to>
                                        <p:strVal val="visible"/>
                                      </p:to>
                                    </p:set>
                                    <p:anim calcmode="lin" valueType="num">
                                      <p:cBhvr>
                                        <p:cTn id="44" dur="500" fill="hold"/>
                                        <p:tgtEl>
                                          <p:spTgt spid="131"/>
                                        </p:tgtEl>
                                        <p:attrNameLst>
                                          <p:attrName>ppt_w</p:attrName>
                                        </p:attrNameLst>
                                      </p:cBhvr>
                                      <p:tavLst>
                                        <p:tav tm="0">
                                          <p:val>
                                            <p:fltVal val="0"/>
                                          </p:val>
                                        </p:tav>
                                        <p:tav tm="100000">
                                          <p:val>
                                            <p:strVal val="#ppt_w"/>
                                          </p:val>
                                        </p:tav>
                                      </p:tavLst>
                                    </p:anim>
                                    <p:anim calcmode="lin" valueType="num">
                                      <p:cBhvr>
                                        <p:cTn id="45" dur="500" fill="hold"/>
                                        <p:tgtEl>
                                          <p:spTgt spid="131"/>
                                        </p:tgtEl>
                                        <p:attrNameLst>
                                          <p:attrName>ppt_h</p:attrName>
                                        </p:attrNameLst>
                                      </p:cBhvr>
                                      <p:tavLst>
                                        <p:tav tm="0">
                                          <p:val>
                                            <p:fltVal val="0"/>
                                          </p:val>
                                        </p:tav>
                                        <p:tav tm="100000">
                                          <p:val>
                                            <p:strVal val="#ppt_h"/>
                                          </p:val>
                                        </p:tav>
                                      </p:tavLst>
                                    </p:anim>
                                    <p:animEffect transition="in" filter="fade">
                                      <p:cBhvr>
                                        <p:cTn id="46" dur="500"/>
                                        <p:tgtEl>
                                          <p:spTgt spid="131"/>
                                        </p:tgtEl>
                                      </p:cBhvr>
                                    </p:animEffect>
                                  </p:childTnLst>
                                </p:cTn>
                              </p:par>
                              <p:par>
                                <p:cTn id="47" presetID="53" presetClass="entr" presetSubtype="16" fill="hold" grpId="0" nodeType="withEffect">
                                  <p:stCondLst>
                                    <p:cond delay="0"/>
                                  </p:stCondLst>
                                  <p:childTnLst>
                                    <p:set>
                                      <p:cBhvr>
                                        <p:cTn id="48" dur="1" fill="hold">
                                          <p:stCondLst>
                                            <p:cond delay="0"/>
                                          </p:stCondLst>
                                        </p:cTn>
                                        <p:tgtEl>
                                          <p:spTgt spid="132"/>
                                        </p:tgtEl>
                                        <p:attrNameLst>
                                          <p:attrName>style.visibility</p:attrName>
                                        </p:attrNameLst>
                                      </p:cBhvr>
                                      <p:to>
                                        <p:strVal val="visible"/>
                                      </p:to>
                                    </p:set>
                                    <p:anim calcmode="lin" valueType="num">
                                      <p:cBhvr>
                                        <p:cTn id="49" dur="500" fill="hold"/>
                                        <p:tgtEl>
                                          <p:spTgt spid="132"/>
                                        </p:tgtEl>
                                        <p:attrNameLst>
                                          <p:attrName>ppt_w</p:attrName>
                                        </p:attrNameLst>
                                      </p:cBhvr>
                                      <p:tavLst>
                                        <p:tav tm="0">
                                          <p:val>
                                            <p:fltVal val="0"/>
                                          </p:val>
                                        </p:tav>
                                        <p:tav tm="100000">
                                          <p:val>
                                            <p:strVal val="#ppt_w"/>
                                          </p:val>
                                        </p:tav>
                                      </p:tavLst>
                                    </p:anim>
                                    <p:anim calcmode="lin" valueType="num">
                                      <p:cBhvr>
                                        <p:cTn id="50" dur="500" fill="hold"/>
                                        <p:tgtEl>
                                          <p:spTgt spid="132"/>
                                        </p:tgtEl>
                                        <p:attrNameLst>
                                          <p:attrName>ppt_h</p:attrName>
                                        </p:attrNameLst>
                                      </p:cBhvr>
                                      <p:tavLst>
                                        <p:tav tm="0">
                                          <p:val>
                                            <p:fltVal val="0"/>
                                          </p:val>
                                        </p:tav>
                                        <p:tav tm="100000">
                                          <p:val>
                                            <p:strVal val="#ppt_h"/>
                                          </p:val>
                                        </p:tav>
                                      </p:tavLst>
                                    </p:anim>
                                    <p:animEffect transition="in" filter="fade">
                                      <p:cBhvr>
                                        <p:cTn id="51" dur="500"/>
                                        <p:tgtEl>
                                          <p:spTgt spid="132"/>
                                        </p:tgtEl>
                                      </p:cBhvr>
                                    </p:animEffect>
                                  </p:childTnLst>
                                </p:cTn>
                              </p:par>
                            </p:childTnLst>
                          </p:cTn>
                        </p:par>
                        <p:par>
                          <p:cTn id="52" fill="hold">
                            <p:stCondLst>
                              <p:cond delay="1100"/>
                            </p:stCondLst>
                            <p:childTnLst>
                              <p:par>
                                <p:cTn id="53" presetID="2" presetClass="entr" presetSubtype="12" fill="hold" grpId="0" nodeType="afterEffect">
                                  <p:stCondLst>
                                    <p:cond delay="0"/>
                                  </p:stCondLst>
                                  <p:childTnLst>
                                    <p:set>
                                      <p:cBhvr>
                                        <p:cTn id="54" dur="1" fill="hold">
                                          <p:stCondLst>
                                            <p:cond delay="0"/>
                                          </p:stCondLst>
                                        </p:cTn>
                                        <p:tgtEl>
                                          <p:spTgt spid="199"/>
                                        </p:tgtEl>
                                        <p:attrNameLst>
                                          <p:attrName>style.visibility</p:attrName>
                                        </p:attrNameLst>
                                      </p:cBhvr>
                                      <p:to>
                                        <p:strVal val="visible"/>
                                      </p:to>
                                    </p:set>
                                    <p:anim calcmode="lin" valueType="num">
                                      <p:cBhvr additive="base">
                                        <p:cTn id="55" dur="500" fill="hold"/>
                                        <p:tgtEl>
                                          <p:spTgt spid="199"/>
                                        </p:tgtEl>
                                        <p:attrNameLst>
                                          <p:attrName>ppt_x</p:attrName>
                                        </p:attrNameLst>
                                      </p:cBhvr>
                                      <p:tavLst>
                                        <p:tav tm="0">
                                          <p:val>
                                            <p:strVal val="0-#ppt_w/2"/>
                                          </p:val>
                                        </p:tav>
                                        <p:tav tm="100000">
                                          <p:val>
                                            <p:strVal val="#ppt_x"/>
                                          </p:val>
                                        </p:tav>
                                      </p:tavLst>
                                    </p:anim>
                                    <p:anim calcmode="lin" valueType="num">
                                      <p:cBhvr additive="base">
                                        <p:cTn id="56" dur="500" fill="hold"/>
                                        <p:tgtEl>
                                          <p:spTgt spid="199"/>
                                        </p:tgtEl>
                                        <p:attrNameLst>
                                          <p:attrName>ppt_y</p:attrName>
                                        </p:attrNameLst>
                                      </p:cBhvr>
                                      <p:tavLst>
                                        <p:tav tm="0">
                                          <p:val>
                                            <p:strVal val="1+#ppt_h/2"/>
                                          </p:val>
                                        </p:tav>
                                        <p:tav tm="100000">
                                          <p:val>
                                            <p:strVal val="#ppt_y"/>
                                          </p:val>
                                        </p:tav>
                                      </p:tavLst>
                                    </p:anim>
                                  </p:childTnLst>
                                </p:cTn>
                              </p:par>
                              <p:par>
                                <p:cTn id="57" presetID="10" presetClass="entr" presetSubtype="0" fill="hold" grpId="1" nodeType="withEffect">
                                  <p:stCondLst>
                                    <p:cond delay="0"/>
                                  </p:stCondLst>
                                  <p:childTnLst>
                                    <p:set>
                                      <p:cBhvr>
                                        <p:cTn id="58" dur="1" fill="hold">
                                          <p:stCondLst>
                                            <p:cond delay="0"/>
                                          </p:stCondLst>
                                        </p:cTn>
                                        <p:tgtEl>
                                          <p:spTgt spid="199"/>
                                        </p:tgtEl>
                                        <p:attrNameLst>
                                          <p:attrName>style.visibility</p:attrName>
                                        </p:attrNameLst>
                                      </p:cBhvr>
                                      <p:to>
                                        <p:strVal val="visible"/>
                                      </p:to>
                                    </p:set>
                                    <p:animEffect transition="in" filter="fade">
                                      <p:cBhvr>
                                        <p:cTn id="59" dur="1000"/>
                                        <p:tgtEl>
                                          <p:spTgt spid="199"/>
                                        </p:tgtEl>
                                      </p:cBhvr>
                                    </p:animEffect>
                                  </p:childTnLst>
                                </p:cTn>
                              </p:par>
                            </p:childTnLst>
                          </p:cTn>
                        </p:par>
                        <p:par>
                          <p:cTn id="60" fill="hold">
                            <p:stCondLst>
                              <p:cond delay="2100"/>
                            </p:stCondLst>
                            <p:childTnLst>
                              <p:par>
                                <p:cTn id="61" presetID="10" presetClass="entr" presetSubtype="0" fill="hold" grpId="0" nodeType="afterEffect">
                                  <p:stCondLst>
                                    <p:cond delay="0"/>
                                  </p:stCondLst>
                                  <p:childTnLst>
                                    <p:set>
                                      <p:cBhvr>
                                        <p:cTn id="62" dur="1" fill="hold">
                                          <p:stCondLst>
                                            <p:cond delay="0"/>
                                          </p:stCondLst>
                                        </p:cTn>
                                        <p:tgtEl>
                                          <p:spTgt spid="234"/>
                                        </p:tgtEl>
                                        <p:attrNameLst>
                                          <p:attrName>style.visibility</p:attrName>
                                        </p:attrNameLst>
                                      </p:cBhvr>
                                      <p:to>
                                        <p:strVal val="visible"/>
                                      </p:to>
                                    </p:set>
                                    <p:animEffect transition="in" filter="fade">
                                      <p:cBhvr>
                                        <p:cTn id="63" dur="500"/>
                                        <p:tgtEl>
                                          <p:spTgt spid="234"/>
                                        </p:tgtEl>
                                      </p:cBhvr>
                                    </p:animEffect>
                                  </p:childTnLst>
                                </p:cTn>
                              </p:par>
                            </p:childTnLst>
                          </p:cTn>
                        </p:par>
                        <p:par>
                          <p:cTn id="64" fill="hold">
                            <p:stCondLst>
                              <p:cond delay="2600"/>
                            </p:stCondLst>
                            <p:childTnLst>
                              <p:par>
                                <p:cTn id="65" presetID="10" presetClass="entr" presetSubtype="0" fill="hold" grpId="0" nodeType="afterEffect">
                                  <p:stCondLst>
                                    <p:cond delay="0"/>
                                  </p:stCondLst>
                                  <p:childTnLst>
                                    <p:set>
                                      <p:cBhvr>
                                        <p:cTn id="66" dur="1" fill="hold">
                                          <p:stCondLst>
                                            <p:cond delay="0"/>
                                          </p:stCondLst>
                                        </p:cTn>
                                        <p:tgtEl>
                                          <p:spTgt spid="236"/>
                                        </p:tgtEl>
                                        <p:attrNameLst>
                                          <p:attrName>style.visibility</p:attrName>
                                        </p:attrNameLst>
                                      </p:cBhvr>
                                      <p:to>
                                        <p:strVal val="visible"/>
                                      </p:to>
                                    </p:set>
                                    <p:animEffect transition="in" filter="fade">
                                      <p:cBhvr>
                                        <p:cTn id="67" dur="500"/>
                                        <p:tgtEl>
                                          <p:spTgt spid="236"/>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235"/>
                                        </p:tgtEl>
                                        <p:attrNameLst>
                                          <p:attrName>style.visibility</p:attrName>
                                        </p:attrNameLst>
                                      </p:cBhvr>
                                      <p:to>
                                        <p:strVal val="visible"/>
                                      </p:to>
                                    </p:set>
                                    <p:animEffect transition="in" filter="fade">
                                      <p:cBhvr>
                                        <p:cTn id="70" dur="500"/>
                                        <p:tgtEl>
                                          <p:spTgt spid="235"/>
                                        </p:tgtEl>
                                      </p:cBhvr>
                                    </p:animEffect>
                                  </p:childTnLst>
                                </p:cTn>
                              </p:par>
                              <p:par>
                                <p:cTn id="71" presetID="10" presetClass="entr" presetSubtype="0" fill="hold" nodeType="withEffect">
                                  <p:stCondLst>
                                    <p:cond delay="0"/>
                                  </p:stCondLst>
                                  <p:childTnLst>
                                    <p:set>
                                      <p:cBhvr>
                                        <p:cTn id="72" dur="1" fill="hold">
                                          <p:stCondLst>
                                            <p:cond delay="0"/>
                                          </p:stCondLst>
                                        </p:cTn>
                                        <p:tgtEl>
                                          <p:spTgt spid="237"/>
                                        </p:tgtEl>
                                        <p:attrNameLst>
                                          <p:attrName>style.visibility</p:attrName>
                                        </p:attrNameLst>
                                      </p:cBhvr>
                                      <p:to>
                                        <p:strVal val="visible"/>
                                      </p:to>
                                    </p:set>
                                    <p:animEffect transition="in" filter="fade">
                                      <p:cBhvr>
                                        <p:cTn id="73" dur="500"/>
                                        <p:tgtEl>
                                          <p:spTgt spid="237"/>
                                        </p:tgtEl>
                                      </p:cBhvr>
                                    </p:animEffect>
                                  </p:childTnLst>
                                </p:cTn>
                              </p:par>
                            </p:childTnLst>
                          </p:cTn>
                        </p:par>
                        <p:par>
                          <p:cTn id="74" fill="hold">
                            <p:stCondLst>
                              <p:cond delay="3100"/>
                            </p:stCondLst>
                            <p:childTnLst>
                              <p:par>
                                <p:cTn id="75" presetID="10" presetClass="entr" presetSubtype="0" fill="hold" nodeType="afterEffect">
                                  <p:stCondLst>
                                    <p:cond delay="0"/>
                                  </p:stCondLst>
                                  <p:childTnLst>
                                    <p:set>
                                      <p:cBhvr>
                                        <p:cTn id="76" dur="1" fill="hold">
                                          <p:stCondLst>
                                            <p:cond delay="0"/>
                                          </p:stCondLst>
                                        </p:cTn>
                                        <p:tgtEl>
                                          <p:spTgt spid="238"/>
                                        </p:tgtEl>
                                        <p:attrNameLst>
                                          <p:attrName>style.visibility</p:attrName>
                                        </p:attrNameLst>
                                      </p:cBhvr>
                                      <p:to>
                                        <p:strVal val="visible"/>
                                      </p:to>
                                    </p:set>
                                    <p:animEffect transition="in" filter="fade">
                                      <p:cBhvr>
                                        <p:cTn id="77" dur="500"/>
                                        <p:tgtEl>
                                          <p:spTgt spid="238"/>
                                        </p:tgtEl>
                                      </p:cBhvr>
                                    </p:animEffect>
                                  </p:childTnLst>
                                </p:cTn>
                              </p:par>
                            </p:childTnLst>
                          </p:cTn>
                        </p:par>
                        <p:par>
                          <p:cTn id="78" fill="hold">
                            <p:stCondLst>
                              <p:cond delay="3600"/>
                            </p:stCondLst>
                            <p:childTnLst>
                              <p:par>
                                <p:cTn id="79" presetID="10" presetClass="entr" presetSubtype="0" fill="hold" nodeType="afterEffect">
                                  <p:stCondLst>
                                    <p:cond delay="0"/>
                                  </p:stCondLst>
                                  <p:childTnLst>
                                    <p:set>
                                      <p:cBhvr>
                                        <p:cTn id="80" dur="1" fill="hold">
                                          <p:stCondLst>
                                            <p:cond delay="0"/>
                                          </p:stCondLst>
                                        </p:cTn>
                                        <p:tgtEl>
                                          <p:spTgt spid="245"/>
                                        </p:tgtEl>
                                        <p:attrNameLst>
                                          <p:attrName>style.visibility</p:attrName>
                                        </p:attrNameLst>
                                      </p:cBhvr>
                                      <p:to>
                                        <p:strVal val="visible"/>
                                      </p:to>
                                    </p:set>
                                    <p:animEffect transition="in" filter="fade">
                                      <p:cBhvr>
                                        <p:cTn id="81" dur="500"/>
                                        <p:tgtEl>
                                          <p:spTgt spid="2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126" grpId="0"/>
      <p:bldP spid="127" grpId="0"/>
      <p:bldP spid="128" grpId="0"/>
      <p:bldP spid="129" grpId="0"/>
      <p:bldP spid="130" grpId="0"/>
      <p:bldP spid="131" grpId="0"/>
      <p:bldP spid="132" grpId="0"/>
      <p:bldP spid="199" grpId="0" animBg="1"/>
      <p:bldP spid="199" grpId="1" animBg="1"/>
      <p:bldP spid="234" grpId="0"/>
      <p:bldP spid="235" grpId="0"/>
      <p:bldP spid="23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usinessman">
            <a:extLst>
              <a:ext uri="{FF2B5EF4-FFF2-40B4-BE49-F238E27FC236}">
                <a16:creationId xmlns:a16="http://schemas.microsoft.com/office/drawing/2014/main" id="{5BD8FDED-4D8F-EC40-800D-F32FF1BEAA2A}"/>
              </a:ext>
            </a:extLst>
          </p:cNvPr>
          <p:cNvGrpSpPr/>
          <p:nvPr/>
        </p:nvGrpSpPr>
        <p:grpSpPr>
          <a:xfrm>
            <a:off x="4395631" y="992877"/>
            <a:ext cx="2617493" cy="2061294"/>
            <a:chOff x="2871630" y="992877"/>
            <a:chExt cx="2617493" cy="2061294"/>
          </a:xfrm>
        </p:grpSpPr>
        <p:sp>
          <p:nvSpPr>
            <p:cNvPr id="22" name="Freeform 19">
              <a:extLst>
                <a:ext uri="{FF2B5EF4-FFF2-40B4-BE49-F238E27FC236}">
                  <a16:creationId xmlns:a16="http://schemas.microsoft.com/office/drawing/2014/main" id="{71593A48-BFA2-C54D-AEE6-18ECCE99A215}"/>
                </a:ext>
              </a:extLst>
            </p:cNvPr>
            <p:cNvSpPr>
              <a:spLocks/>
            </p:cNvSpPr>
            <p:nvPr/>
          </p:nvSpPr>
          <p:spPr bwMode="auto">
            <a:xfrm>
              <a:off x="3026434" y="1988893"/>
              <a:ext cx="672773" cy="614789"/>
            </a:xfrm>
            <a:custGeom>
              <a:avLst/>
              <a:gdLst>
                <a:gd name="T0" fmla="*/ 847 w 847"/>
                <a:gd name="T1" fmla="*/ 545 h 774"/>
                <a:gd name="T2" fmla="*/ 192 w 847"/>
                <a:gd name="T3" fmla="*/ 0 h 774"/>
                <a:gd name="T4" fmla="*/ 0 w 847"/>
                <a:gd name="T5" fmla="*/ 229 h 774"/>
                <a:gd name="T6" fmla="*/ 656 w 847"/>
                <a:gd name="T7" fmla="*/ 774 h 774"/>
                <a:gd name="T8" fmla="*/ 847 w 847"/>
                <a:gd name="T9" fmla="*/ 545 h 774"/>
              </a:gdLst>
              <a:ahLst/>
              <a:cxnLst>
                <a:cxn ang="0">
                  <a:pos x="T0" y="T1"/>
                </a:cxn>
                <a:cxn ang="0">
                  <a:pos x="T2" y="T3"/>
                </a:cxn>
                <a:cxn ang="0">
                  <a:pos x="T4" y="T5"/>
                </a:cxn>
                <a:cxn ang="0">
                  <a:pos x="T6" y="T7"/>
                </a:cxn>
                <a:cxn ang="0">
                  <a:pos x="T8" y="T9"/>
                </a:cxn>
              </a:cxnLst>
              <a:rect l="0" t="0" r="r" b="b"/>
              <a:pathLst>
                <a:path w="847" h="774">
                  <a:moveTo>
                    <a:pt x="847" y="545"/>
                  </a:moveTo>
                  <a:lnTo>
                    <a:pt x="192" y="0"/>
                  </a:lnTo>
                  <a:lnTo>
                    <a:pt x="0" y="229"/>
                  </a:lnTo>
                  <a:lnTo>
                    <a:pt x="656" y="774"/>
                  </a:lnTo>
                  <a:lnTo>
                    <a:pt x="847" y="545"/>
                  </a:lnTo>
                  <a:close/>
                </a:path>
              </a:pathLst>
            </a:custGeom>
            <a:gradFill>
              <a:gsLst>
                <a:gs pos="35000">
                  <a:srgbClr val="37465B"/>
                </a:gs>
                <a:gs pos="100000">
                  <a:srgbClr val="55677C"/>
                </a:gs>
              </a:gsLst>
              <a:lin ang="18900000" scaled="1"/>
            </a:gradFill>
            <a:ln>
              <a:noFill/>
            </a:ln>
          </p:spPr>
          <p:txBody>
            <a:bodyPr vert="horz" wrap="square" lIns="91440" tIns="45720" rIns="91440" bIns="45720" numCol="1" anchor="t" anchorCtr="0" compatLnSpc="1">
              <a:prstTxWarp prst="textNoShape">
                <a:avLst/>
              </a:prstTxWarp>
            </a:bodyPr>
            <a:lstStyle/>
            <a:p>
              <a:endParaRPr lang="ru-RU"/>
            </a:p>
          </p:txBody>
        </p:sp>
        <p:sp>
          <p:nvSpPr>
            <p:cNvPr id="23" name="Freeform 20">
              <a:extLst>
                <a:ext uri="{FF2B5EF4-FFF2-40B4-BE49-F238E27FC236}">
                  <a16:creationId xmlns:a16="http://schemas.microsoft.com/office/drawing/2014/main" id="{C44492EA-857F-BB47-A434-EDEC86E9790F}"/>
                </a:ext>
              </a:extLst>
            </p:cNvPr>
            <p:cNvSpPr>
              <a:spLocks/>
            </p:cNvSpPr>
            <p:nvPr/>
          </p:nvSpPr>
          <p:spPr bwMode="auto">
            <a:xfrm>
              <a:off x="2871630" y="2168847"/>
              <a:ext cx="678334" cy="621144"/>
            </a:xfrm>
            <a:custGeom>
              <a:avLst/>
              <a:gdLst>
                <a:gd name="T0" fmla="*/ 198 w 854"/>
                <a:gd name="T1" fmla="*/ 0 h 782"/>
                <a:gd name="T2" fmla="*/ 0 w 854"/>
                <a:gd name="T3" fmla="*/ 237 h 782"/>
                <a:gd name="T4" fmla="*/ 655 w 854"/>
                <a:gd name="T5" fmla="*/ 782 h 782"/>
                <a:gd name="T6" fmla="*/ 854 w 854"/>
                <a:gd name="T7" fmla="*/ 545 h 782"/>
                <a:gd name="T8" fmla="*/ 198 w 854"/>
                <a:gd name="T9" fmla="*/ 0 h 782"/>
              </a:gdLst>
              <a:ahLst/>
              <a:cxnLst>
                <a:cxn ang="0">
                  <a:pos x="T0" y="T1"/>
                </a:cxn>
                <a:cxn ang="0">
                  <a:pos x="T2" y="T3"/>
                </a:cxn>
                <a:cxn ang="0">
                  <a:pos x="T4" y="T5"/>
                </a:cxn>
                <a:cxn ang="0">
                  <a:pos x="T6" y="T7"/>
                </a:cxn>
                <a:cxn ang="0">
                  <a:pos x="T8" y="T9"/>
                </a:cxn>
              </a:cxnLst>
              <a:rect l="0" t="0" r="r" b="b"/>
              <a:pathLst>
                <a:path w="854" h="782">
                  <a:moveTo>
                    <a:pt x="198" y="0"/>
                  </a:moveTo>
                  <a:lnTo>
                    <a:pt x="0" y="237"/>
                  </a:lnTo>
                  <a:lnTo>
                    <a:pt x="655" y="782"/>
                  </a:lnTo>
                  <a:lnTo>
                    <a:pt x="854" y="545"/>
                  </a:lnTo>
                  <a:lnTo>
                    <a:pt x="198" y="0"/>
                  </a:lnTo>
                  <a:close/>
                </a:path>
              </a:pathLst>
            </a:custGeom>
            <a:gradFill flip="none" rotWithShape="1">
              <a:gsLst>
                <a:gs pos="0">
                  <a:srgbClr val="55677C"/>
                </a:gs>
                <a:gs pos="71000">
                  <a:srgbClr val="23303F"/>
                </a:gs>
              </a:gsLst>
              <a:lin ang="18900000" scaled="1"/>
              <a:tileRect/>
            </a:gradFill>
            <a:ln>
              <a:noFill/>
            </a:ln>
          </p:spPr>
          <p:txBody>
            <a:bodyPr vert="horz" wrap="square" lIns="91440" tIns="45720" rIns="91440" bIns="45720" numCol="1" anchor="t" anchorCtr="0" compatLnSpc="1">
              <a:prstTxWarp prst="textNoShape">
                <a:avLst/>
              </a:prstTxWarp>
            </a:bodyPr>
            <a:lstStyle/>
            <a:p>
              <a:endParaRPr lang="ru-RU"/>
            </a:p>
          </p:txBody>
        </p:sp>
        <p:sp>
          <p:nvSpPr>
            <p:cNvPr id="24" name="Freeform 21">
              <a:extLst>
                <a:ext uri="{FF2B5EF4-FFF2-40B4-BE49-F238E27FC236}">
                  <a16:creationId xmlns:a16="http://schemas.microsoft.com/office/drawing/2014/main" id="{FA85D866-8F5F-9747-960E-D0B0803BE5C0}"/>
                </a:ext>
              </a:extLst>
            </p:cNvPr>
            <p:cNvSpPr>
              <a:spLocks/>
            </p:cNvSpPr>
            <p:nvPr/>
          </p:nvSpPr>
          <p:spPr bwMode="auto">
            <a:xfrm>
              <a:off x="3353686" y="2069117"/>
              <a:ext cx="196192" cy="131060"/>
            </a:xfrm>
            <a:custGeom>
              <a:avLst/>
              <a:gdLst>
                <a:gd name="T0" fmla="*/ 127 w 137"/>
                <a:gd name="T1" fmla="*/ 92 h 92"/>
                <a:gd name="T2" fmla="*/ 42 w 137"/>
                <a:gd name="T3" fmla="*/ 21 h 92"/>
                <a:gd name="T4" fmla="*/ 12 w 137"/>
                <a:gd name="T5" fmla="*/ 57 h 92"/>
                <a:gd name="T6" fmla="*/ 0 w 137"/>
                <a:gd name="T7" fmla="*/ 46 h 92"/>
                <a:gd name="T8" fmla="*/ 35 w 137"/>
                <a:gd name="T9" fmla="*/ 4 h 92"/>
                <a:gd name="T10" fmla="*/ 46 w 137"/>
                <a:gd name="T11" fmla="*/ 3 h 92"/>
                <a:gd name="T12" fmla="*/ 137 w 137"/>
                <a:gd name="T13" fmla="*/ 79 h 92"/>
                <a:gd name="T14" fmla="*/ 127 w 137"/>
                <a:gd name="T15" fmla="*/ 92 h 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 h="92">
                  <a:moveTo>
                    <a:pt x="127" y="92"/>
                  </a:moveTo>
                  <a:cubicBezTo>
                    <a:pt x="42" y="21"/>
                    <a:pt x="42" y="21"/>
                    <a:pt x="42" y="21"/>
                  </a:cubicBezTo>
                  <a:cubicBezTo>
                    <a:pt x="12" y="57"/>
                    <a:pt x="12" y="57"/>
                    <a:pt x="12" y="57"/>
                  </a:cubicBezTo>
                  <a:cubicBezTo>
                    <a:pt x="0" y="46"/>
                    <a:pt x="0" y="46"/>
                    <a:pt x="0" y="46"/>
                  </a:cubicBezTo>
                  <a:cubicBezTo>
                    <a:pt x="35" y="4"/>
                    <a:pt x="35" y="4"/>
                    <a:pt x="35" y="4"/>
                  </a:cubicBezTo>
                  <a:cubicBezTo>
                    <a:pt x="38" y="1"/>
                    <a:pt x="43" y="0"/>
                    <a:pt x="46" y="3"/>
                  </a:cubicBezTo>
                  <a:cubicBezTo>
                    <a:pt x="137" y="79"/>
                    <a:pt x="137" y="79"/>
                    <a:pt x="137" y="79"/>
                  </a:cubicBezTo>
                  <a:lnTo>
                    <a:pt x="127" y="92"/>
                  </a:lnTo>
                  <a:close/>
                </a:path>
              </a:pathLst>
            </a:custGeom>
            <a:solidFill>
              <a:srgbClr val="222E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25" name="Freeform 22">
              <a:extLst>
                <a:ext uri="{FF2B5EF4-FFF2-40B4-BE49-F238E27FC236}">
                  <a16:creationId xmlns:a16="http://schemas.microsoft.com/office/drawing/2014/main" id="{C63B750C-0893-B649-9E14-8BF5CB404BF7}"/>
                </a:ext>
              </a:extLst>
            </p:cNvPr>
            <p:cNvSpPr>
              <a:spLocks/>
            </p:cNvSpPr>
            <p:nvPr/>
          </p:nvSpPr>
          <p:spPr bwMode="auto">
            <a:xfrm>
              <a:off x="3091566" y="2212091"/>
              <a:ext cx="112791" cy="119940"/>
            </a:xfrm>
            <a:custGeom>
              <a:avLst/>
              <a:gdLst>
                <a:gd name="T0" fmla="*/ 86 w 142"/>
                <a:gd name="T1" fmla="*/ 0 h 151"/>
                <a:gd name="T2" fmla="*/ 142 w 142"/>
                <a:gd name="T3" fmla="*/ 47 h 151"/>
                <a:gd name="T4" fmla="*/ 56 w 142"/>
                <a:gd name="T5" fmla="*/ 151 h 151"/>
                <a:gd name="T6" fmla="*/ 0 w 142"/>
                <a:gd name="T7" fmla="*/ 104 h 151"/>
                <a:gd name="T8" fmla="*/ 86 w 142"/>
                <a:gd name="T9" fmla="*/ 0 h 151"/>
              </a:gdLst>
              <a:ahLst/>
              <a:cxnLst>
                <a:cxn ang="0">
                  <a:pos x="T0" y="T1"/>
                </a:cxn>
                <a:cxn ang="0">
                  <a:pos x="T2" y="T3"/>
                </a:cxn>
                <a:cxn ang="0">
                  <a:pos x="T4" y="T5"/>
                </a:cxn>
                <a:cxn ang="0">
                  <a:pos x="T6" y="T7"/>
                </a:cxn>
                <a:cxn ang="0">
                  <a:pos x="T8" y="T9"/>
                </a:cxn>
              </a:cxnLst>
              <a:rect l="0" t="0" r="r" b="b"/>
              <a:pathLst>
                <a:path w="142" h="151">
                  <a:moveTo>
                    <a:pt x="86" y="0"/>
                  </a:moveTo>
                  <a:lnTo>
                    <a:pt x="142" y="47"/>
                  </a:lnTo>
                  <a:lnTo>
                    <a:pt x="56" y="151"/>
                  </a:lnTo>
                  <a:lnTo>
                    <a:pt x="0" y="104"/>
                  </a:lnTo>
                  <a:lnTo>
                    <a:pt x="86" y="0"/>
                  </a:lnTo>
                  <a:close/>
                </a:path>
              </a:pathLst>
            </a:custGeom>
            <a:gradFill flip="none" rotWithShape="1">
              <a:gsLst>
                <a:gs pos="0">
                  <a:schemeClr val="bg1"/>
                </a:gs>
                <a:gs pos="100000">
                  <a:schemeClr val="bg1">
                    <a:lumMod val="85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ru-RU"/>
            </a:p>
          </p:txBody>
        </p:sp>
        <p:sp>
          <p:nvSpPr>
            <p:cNvPr id="26" name="Freeform 23">
              <a:extLst>
                <a:ext uri="{FF2B5EF4-FFF2-40B4-BE49-F238E27FC236}">
                  <a16:creationId xmlns:a16="http://schemas.microsoft.com/office/drawing/2014/main" id="{64A4F9F9-077E-F748-A21B-B19952E07388}"/>
                </a:ext>
              </a:extLst>
            </p:cNvPr>
            <p:cNvSpPr>
              <a:spLocks/>
            </p:cNvSpPr>
            <p:nvPr/>
          </p:nvSpPr>
          <p:spPr bwMode="auto">
            <a:xfrm>
              <a:off x="3367983" y="2441644"/>
              <a:ext cx="115174" cy="119940"/>
            </a:xfrm>
            <a:custGeom>
              <a:avLst/>
              <a:gdLst>
                <a:gd name="T0" fmla="*/ 145 w 145"/>
                <a:gd name="T1" fmla="*/ 47 h 151"/>
                <a:gd name="T2" fmla="*/ 87 w 145"/>
                <a:gd name="T3" fmla="*/ 0 h 151"/>
                <a:gd name="T4" fmla="*/ 0 w 145"/>
                <a:gd name="T5" fmla="*/ 105 h 151"/>
                <a:gd name="T6" fmla="*/ 58 w 145"/>
                <a:gd name="T7" fmla="*/ 151 h 151"/>
                <a:gd name="T8" fmla="*/ 145 w 145"/>
                <a:gd name="T9" fmla="*/ 47 h 151"/>
              </a:gdLst>
              <a:ahLst/>
              <a:cxnLst>
                <a:cxn ang="0">
                  <a:pos x="T0" y="T1"/>
                </a:cxn>
                <a:cxn ang="0">
                  <a:pos x="T2" y="T3"/>
                </a:cxn>
                <a:cxn ang="0">
                  <a:pos x="T4" y="T5"/>
                </a:cxn>
                <a:cxn ang="0">
                  <a:pos x="T6" y="T7"/>
                </a:cxn>
                <a:cxn ang="0">
                  <a:pos x="T8" y="T9"/>
                </a:cxn>
              </a:cxnLst>
              <a:rect l="0" t="0" r="r" b="b"/>
              <a:pathLst>
                <a:path w="145" h="151">
                  <a:moveTo>
                    <a:pt x="145" y="47"/>
                  </a:moveTo>
                  <a:lnTo>
                    <a:pt x="87" y="0"/>
                  </a:lnTo>
                  <a:lnTo>
                    <a:pt x="0" y="105"/>
                  </a:lnTo>
                  <a:lnTo>
                    <a:pt x="58" y="151"/>
                  </a:lnTo>
                  <a:lnTo>
                    <a:pt x="145" y="47"/>
                  </a:lnTo>
                  <a:close/>
                </a:path>
              </a:pathLst>
            </a:custGeom>
            <a:gradFill flip="none" rotWithShape="1">
              <a:gsLst>
                <a:gs pos="0">
                  <a:schemeClr val="bg1"/>
                </a:gs>
                <a:gs pos="100000">
                  <a:schemeClr val="bg1">
                    <a:lumMod val="85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ru-RU"/>
            </a:p>
          </p:txBody>
        </p:sp>
        <p:sp>
          <p:nvSpPr>
            <p:cNvPr id="27" name="Freeform 24">
              <a:extLst>
                <a:ext uri="{FF2B5EF4-FFF2-40B4-BE49-F238E27FC236}">
                  <a16:creationId xmlns:a16="http://schemas.microsoft.com/office/drawing/2014/main" id="{8C0201A8-7FC2-1F41-A4D8-4B2770585186}"/>
                </a:ext>
              </a:extLst>
            </p:cNvPr>
            <p:cNvSpPr>
              <a:spLocks/>
            </p:cNvSpPr>
            <p:nvPr/>
          </p:nvSpPr>
          <p:spPr bwMode="auto">
            <a:xfrm>
              <a:off x="3091566" y="2278018"/>
              <a:ext cx="58778" cy="54013"/>
            </a:xfrm>
            <a:custGeom>
              <a:avLst/>
              <a:gdLst>
                <a:gd name="T0" fmla="*/ 18 w 74"/>
                <a:gd name="T1" fmla="*/ 0 h 68"/>
                <a:gd name="T2" fmla="*/ 74 w 74"/>
                <a:gd name="T3" fmla="*/ 46 h 68"/>
                <a:gd name="T4" fmla="*/ 56 w 74"/>
                <a:gd name="T5" fmla="*/ 68 h 68"/>
                <a:gd name="T6" fmla="*/ 0 w 74"/>
                <a:gd name="T7" fmla="*/ 21 h 68"/>
                <a:gd name="T8" fmla="*/ 18 w 74"/>
                <a:gd name="T9" fmla="*/ 0 h 68"/>
              </a:gdLst>
              <a:ahLst/>
              <a:cxnLst>
                <a:cxn ang="0">
                  <a:pos x="T0" y="T1"/>
                </a:cxn>
                <a:cxn ang="0">
                  <a:pos x="T2" y="T3"/>
                </a:cxn>
                <a:cxn ang="0">
                  <a:pos x="T4" y="T5"/>
                </a:cxn>
                <a:cxn ang="0">
                  <a:pos x="T6" y="T7"/>
                </a:cxn>
                <a:cxn ang="0">
                  <a:pos x="T8" y="T9"/>
                </a:cxn>
              </a:cxnLst>
              <a:rect l="0" t="0" r="r" b="b"/>
              <a:pathLst>
                <a:path w="74" h="68">
                  <a:moveTo>
                    <a:pt x="18" y="0"/>
                  </a:moveTo>
                  <a:lnTo>
                    <a:pt x="74" y="46"/>
                  </a:lnTo>
                  <a:lnTo>
                    <a:pt x="56" y="68"/>
                  </a:lnTo>
                  <a:lnTo>
                    <a:pt x="0" y="21"/>
                  </a:lnTo>
                  <a:lnTo>
                    <a:pt x="18" y="0"/>
                  </a:lnTo>
                  <a:close/>
                </a:path>
              </a:pathLst>
            </a:custGeom>
            <a:solidFill>
              <a:srgbClr val="C6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28" name="Freeform 25">
              <a:extLst>
                <a:ext uri="{FF2B5EF4-FFF2-40B4-BE49-F238E27FC236}">
                  <a16:creationId xmlns:a16="http://schemas.microsoft.com/office/drawing/2014/main" id="{79A35EFD-8089-FF45-B50A-665C8882EA45}"/>
                </a:ext>
              </a:extLst>
            </p:cNvPr>
            <p:cNvSpPr>
              <a:spLocks/>
            </p:cNvSpPr>
            <p:nvPr/>
          </p:nvSpPr>
          <p:spPr bwMode="auto">
            <a:xfrm>
              <a:off x="3367983" y="2507571"/>
              <a:ext cx="58778" cy="54013"/>
            </a:xfrm>
            <a:custGeom>
              <a:avLst/>
              <a:gdLst>
                <a:gd name="T0" fmla="*/ 74 w 74"/>
                <a:gd name="T1" fmla="*/ 47 h 68"/>
                <a:gd name="T2" fmla="*/ 18 w 74"/>
                <a:gd name="T3" fmla="*/ 0 h 68"/>
                <a:gd name="T4" fmla="*/ 0 w 74"/>
                <a:gd name="T5" fmla="*/ 22 h 68"/>
                <a:gd name="T6" fmla="*/ 58 w 74"/>
                <a:gd name="T7" fmla="*/ 68 h 68"/>
                <a:gd name="T8" fmla="*/ 74 w 74"/>
                <a:gd name="T9" fmla="*/ 47 h 68"/>
              </a:gdLst>
              <a:ahLst/>
              <a:cxnLst>
                <a:cxn ang="0">
                  <a:pos x="T0" y="T1"/>
                </a:cxn>
                <a:cxn ang="0">
                  <a:pos x="T2" y="T3"/>
                </a:cxn>
                <a:cxn ang="0">
                  <a:pos x="T4" y="T5"/>
                </a:cxn>
                <a:cxn ang="0">
                  <a:pos x="T6" y="T7"/>
                </a:cxn>
                <a:cxn ang="0">
                  <a:pos x="T8" y="T9"/>
                </a:cxn>
              </a:cxnLst>
              <a:rect l="0" t="0" r="r" b="b"/>
              <a:pathLst>
                <a:path w="74" h="68">
                  <a:moveTo>
                    <a:pt x="74" y="47"/>
                  </a:moveTo>
                  <a:lnTo>
                    <a:pt x="18" y="0"/>
                  </a:lnTo>
                  <a:lnTo>
                    <a:pt x="0" y="22"/>
                  </a:lnTo>
                  <a:lnTo>
                    <a:pt x="58" y="68"/>
                  </a:lnTo>
                  <a:lnTo>
                    <a:pt x="74" y="47"/>
                  </a:lnTo>
                  <a:close/>
                </a:path>
              </a:pathLst>
            </a:custGeom>
            <a:solidFill>
              <a:srgbClr val="C6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29" name="Freeform 26">
              <a:extLst>
                <a:ext uri="{FF2B5EF4-FFF2-40B4-BE49-F238E27FC236}">
                  <a16:creationId xmlns:a16="http://schemas.microsoft.com/office/drawing/2014/main" id="{3163E3DB-66DD-9C4E-9032-52A371664528}"/>
                </a:ext>
              </a:extLst>
            </p:cNvPr>
            <p:cNvSpPr>
              <a:spLocks/>
            </p:cNvSpPr>
            <p:nvPr/>
          </p:nvSpPr>
          <p:spPr bwMode="auto">
            <a:xfrm>
              <a:off x="3243278" y="2350300"/>
              <a:ext cx="135031" cy="146151"/>
            </a:xfrm>
            <a:custGeom>
              <a:avLst/>
              <a:gdLst>
                <a:gd name="T0" fmla="*/ 0 w 170"/>
                <a:gd name="T1" fmla="*/ 0 h 184"/>
                <a:gd name="T2" fmla="*/ 94 w 170"/>
                <a:gd name="T3" fmla="*/ 184 h 184"/>
                <a:gd name="T4" fmla="*/ 170 w 170"/>
                <a:gd name="T5" fmla="*/ 141 h 184"/>
                <a:gd name="T6" fmla="*/ 0 w 170"/>
                <a:gd name="T7" fmla="*/ 0 h 184"/>
              </a:gdLst>
              <a:ahLst/>
              <a:cxnLst>
                <a:cxn ang="0">
                  <a:pos x="T0" y="T1"/>
                </a:cxn>
                <a:cxn ang="0">
                  <a:pos x="T2" y="T3"/>
                </a:cxn>
                <a:cxn ang="0">
                  <a:pos x="T4" y="T5"/>
                </a:cxn>
                <a:cxn ang="0">
                  <a:pos x="T6" y="T7"/>
                </a:cxn>
              </a:cxnLst>
              <a:rect l="0" t="0" r="r" b="b"/>
              <a:pathLst>
                <a:path w="170" h="184">
                  <a:moveTo>
                    <a:pt x="0" y="0"/>
                  </a:moveTo>
                  <a:lnTo>
                    <a:pt x="94" y="184"/>
                  </a:lnTo>
                  <a:lnTo>
                    <a:pt x="170" y="141"/>
                  </a:lnTo>
                  <a:lnTo>
                    <a:pt x="0" y="0"/>
                  </a:lnTo>
                  <a:close/>
                </a:path>
              </a:pathLst>
            </a:custGeom>
            <a:gradFill flip="none" rotWithShape="1">
              <a:gsLst>
                <a:gs pos="0">
                  <a:schemeClr val="bg1"/>
                </a:gs>
                <a:gs pos="85000">
                  <a:schemeClr val="bg1">
                    <a:lumMod val="85000"/>
                  </a:schemeClr>
                </a:gs>
              </a:gsLst>
              <a:lin ang="18900000" scaled="1"/>
              <a:tileRect/>
            </a:gradFill>
            <a:ln>
              <a:noFill/>
            </a:ln>
          </p:spPr>
          <p:txBody>
            <a:bodyPr vert="horz" wrap="square" lIns="91440" tIns="45720" rIns="91440" bIns="45720" numCol="1" anchor="t" anchorCtr="0" compatLnSpc="1">
              <a:prstTxWarp prst="textNoShape">
                <a:avLst/>
              </a:prstTxWarp>
            </a:bodyPr>
            <a:lstStyle/>
            <a:p>
              <a:endParaRPr lang="ru-RU"/>
            </a:p>
          </p:txBody>
        </p:sp>
        <p:sp>
          <p:nvSpPr>
            <p:cNvPr id="30" name="Freeform 27">
              <a:extLst>
                <a:ext uri="{FF2B5EF4-FFF2-40B4-BE49-F238E27FC236}">
                  <a16:creationId xmlns:a16="http://schemas.microsoft.com/office/drawing/2014/main" id="{0CA39BAB-FF89-E548-8D08-8095E1C0E354}"/>
                </a:ext>
              </a:extLst>
            </p:cNvPr>
            <p:cNvSpPr>
              <a:spLocks/>
            </p:cNvSpPr>
            <p:nvPr/>
          </p:nvSpPr>
          <p:spPr bwMode="auto">
            <a:xfrm>
              <a:off x="5037165" y="2504433"/>
              <a:ext cx="212079" cy="184278"/>
            </a:xfrm>
            <a:custGeom>
              <a:avLst/>
              <a:gdLst>
                <a:gd name="T0" fmla="*/ 0 w 148"/>
                <a:gd name="T1" fmla="*/ 101 h 129"/>
                <a:gd name="T2" fmla="*/ 36 w 148"/>
                <a:gd name="T3" fmla="*/ 129 h 129"/>
                <a:gd name="T4" fmla="*/ 148 w 148"/>
                <a:gd name="T5" fmla="*/ 11 h 129"/>
                <a:gd name="T6" fmla="*/ 30 w 148"/>
                <a:gd name="T7" fmla="*/ 70 h 129"/>
                <a:gd name="T8" fmla="*/ 0 w 148"/>
                <a:gd name="T9" fmla="*/ 101 h 129"/>
              </a:gdLst>
              <a:ahLst/>
              <a:cxnLst>
                <a:cxn ang="0">
                  <a:pos x="T0" y="T1"/>
                </a:cxn>
                <a:cxn ang="0">
                  <a:pos x="T2" y="T3"/>
                </a:cxn>
                <a:cxn ang="0">
                  <a:pos x="T4" y="T5"/>
                </a:cxn>
                <a:cxn ang="0">
                  <a:pos x="T6" y="T7"/>
                </a:cxn>
                <a:cxn ang="0">
                  <a:pos x="T8" y="T9"/>
                </a:cxn>
              </a:cxnLst>
              <a:rect l="0" t="0" r="r" b="b"/>
              <a:pathLst>
                <a:path w="148" h="129">
                  <a:moveTo>
                    <a:pt x="0" y="101"/>
                  </a:moveTo>
                  <a:cubicBezTo>
                    <a:pt x="36" y="129"/>
                    <a:pt x="36" y="129"/>
                    <a:pt x="36" y="129"/>
                  </a:cubicBezTo>
                  <a:cubicBezTo>
                    <a:pt x="148" y="11"/>
                    <a:pt x="148" y="11"/>
                    <a:pt x="148" y="11"/>
                  </a:cubicBezTo>
                  <a:cubicBezTo>
                    <a:pt x="135" y="0"/>
                    <a:pt x="67" y="46"/>
                    <a:pt x="30" y="70"/>
                  </a:cubicBezTo>
                  <a:cubicBezTo>
                    <a:pt x="21" y="80"/>
                    <a:pt x="0" y="101"/>
                    <a:pt x="0" y="101"/>
                  </a:cubicBezTo>
                  <a:close/>
                </a:path>
              </a:pathLst>
            </a:custGeom>
            <a:solidFill>
              <a:srgbClr val="2330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31" name="Freeform 28">
              <a:extLst>
                <a:ext uri="{FF2B5EF4-FFF2-40B4-BE49-F238E27FC236}">
                  <a16:creationId xmlns:a16="http://schemas.microsoft.com/office/drawing/2014/main" id="{1F582105-A09E-1844-98B3-1CC713F81A10}"/>
                </a:ext>
              </a:extLst>
            </p:cNvPr>
            <p:cNvSpPr>
              <a:spLocks/>
            </p:cNvSpPr>
            <p:nvPr/>
          </p:nvSpPr>
          <p:spPr bwMode="auto">
            <a:xfrm>
              <a:off x="3722515" y="2826206"/>
              <a:ext cx="159655" cy="227965"/>
            </a:xfrm>
            <a:custGeom>
              <a:avLst/>
              <a:gdLst>
                <a:gd name="T0" fmla="*/ 34 w 111"/>
                <a:gd name="T1" fmla="*/ 0 h 160"/>
                <a:gd name="T2" fmla="*/ 0 w 111"/>
                <a:gd name="T3" fmla="*/ 30 h 160"/>
                <a:gd name="T4" fmla="*/ 98 w 111"/>
                <a:gd name="T5" fmla="*/ 160 h 160"/>
                <a:gd name="T6" fmla="*/ 59 w 111"/>
                <a:gd name="T7" fmla="*/ 34 h 160"/>
                <a:gd name="T8" fmla="*/ 34 w 111"/>
                <a:gd name="T9" fmla="*/ 0 h 160"/>
              </a:gdLst>
              <a:ahLst/>
              <a:cxnLst>
                <a:cxn ang="0">
                  <a:pos x="T0" y="T1"/>
                </a:cxn>
                <a:cxn ang="0">
                  <a:pos x="T2" y="T3"/>
                </a:cxn>
                <a:cxn ang="0">
                  <a:pos x="T4" y="T5"/>
                </a:cxn>
                <a:cxn ang="0">
                  <a:pos x="T6" y="T7"/>
                </a:cxn>
                <a:cxn ang="0">
                  <a:pos x="T8" y="T9"/>
                </a:cxn>
              </a:cxnLst>
              <a:rect l="0" t="0" r="r" b="b"/>
              <a:pathLst>
                <a:path w="111" h="160">
                  <a:moveTo>
                    <a:pt x="34" y="0"/>
                  </a:moveTo>
                  <a:cubicBezTo>
                    <a:pt x="0" y="30"/>
                    <a:pt x="0" y="30"/>
                    <a:pt x="0" y="30"/>
                  </a:cubicBezTo>
                  <a:cubicBezTo>
                    <a:pt x="98" y="160"/>
                    <a:pt x="98" y="160"/>
                    <a:pt x="98" y="160"/>
                  </a:cubicBezTo>
                  <a:cubicBezTo>
                    <a:pt x="111" y="150"/>
                    <a:pt x="77" y="75"/>
                    <a:pt x="59" y="34"/>
                  </a:cubicBezTo>
                  <a:cubicBezTo>
                    <a:pt x="52" y="23"/>
                    <a:pt x="34" y="0"/>
                    <a:pt x="34" y="0"/>
                  </a:cubicBezTo>
                  <a:close/>
                </a:path>
              </a:pathLst>
            </a:custGeom>
            <a:solidFill>
              <a:srgbClr val="2330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32" name="Freeform 29">
              <a:extLst>
                <a:ext uri="{FF2B5EF4-FFF2-40B4-BE49-F238E27FC236}">
                  <a16:creationId xmlns:a16="http://schemas.microsoft.com/office/drawing/2014/main" id="{DA936229-FEA4-F742-ACD6-30D466452230}"/>
                </a:ext>
              </a:extLst>
            </p:cNvPr>
            <p:cNvSpPr>
              <a:spLocks/>
            </p:cNvSpPr>
            <p:nvPr/>
          </p:nvSpPr>
          <p:spPr bwMode="auto">
            <a:xfrm>
              <a:off x="4045876" y="2227222"/>
              <a:ext cx="1039741" cy="424157"/>
            </a:xfrm>
            <a:custGeom>
              <a:avLst/>
              <a:gdLst>
                <a:gd name="T0" fmla="*/ 14 w 725"/>
                <a:gd name="T1" fmla="*/ 0 h 297"/>
                <a:gd name="T2" fmla="*/ 319 w 725"/>
                <a:gd name="T3" fmla="*/ 158 h 297"/>
                <a:gd name="T4" fmla="*/ 691 w 725"/>
                <a:gd name="T5" fmla="*/ 297 h 297"/>
                <a:gd name="T6" fmla="*/ 725 w 725"/>
                <a:gd name="T7" fmla="*/ 261 h 297"/>
                <a:gd name="T8" fmla="*/ 364 w 725"/>
                <a:gd name="T9" fmla="*/ 0 h 297"/>
                <a:gd name="T10" fmla="*/ 14 w 725"/>
                <a:gd name="T11" fmla="*/ 0 h 297"/>
              </a:gdLst>
              <a:ahLst/>
              <a:cxnLst>
                <a:cxn ang="0">
                  <a:pos x="T0" y="T1"/>
                </a:cxn>
                <a:cxn ang="0">
                  <a:pos x="T2" y="T3"/>
                </a:cxn>
                <a:cxn ang="0">
                  <a:pos x="T4" y="T5"/>
                </a:cxn>
                <a:cxn ang="0">
                  <a:pos x="T6" y="T7"/>
                </a:cxn>
                <a:cxn ang="0">
                  <a:pos x="T8" y="T9"/>
                </a:cxn>
                <a:cxn ang="0">
                  <a:pos x="T10" y="T11"/>
                </a:cxn>
              </a:cxnLst>
              <a:rect l="0" t="0" r="r" b="b"/>
              <a:pathLst>
                <a:path w="725" h="297">
                  <a:moveTo>
                    <a:pt x="14" y="0"/>
                  </a:moveTo>
                  <a:cubicBezTo>
                    <a:pt x="0" y="62"/>
                    <a:pt x="38" y="90"/>
                    <a:pt x="319" y="158"/>
                  </a:cubicBezTo>
                  <a:cubicBezTo>
                    <a:pt x="590" y="224"/>
                    <a:pt x="622" y="258"/>
                    <a:pt x="691" y="297"/>
                  </a:cubicBezTo>
                  <a:cubicBezTo>
                    <a:pt x="706" y="281"/>
                    <a:pt x="725" y="261"/>
                    <a:pt x="725" y="261"/>
                  </a:cubicBezTo>
                  <a:cubicBezTo>
                    <a:pt x="622" y="161"/>
                    <a:pt x="364" y="0"/>
                    <a:pt x="364" y="0"/>
                  </a:cubicBezTo>
                  <a:lnTo>
                    <a:pt x="14" y="0"/>
                  </a:lnTo>
                  <a:close/>
                </a:path>
              </a:pathLst>
            </a:custGeom>
            <a:gradFill flip="none" rotWithShape="1">
              <a:gsLst>
                <a:gs pos="0">
                  <a:srgbClr val="55677C"/>
                </a:gs>
                <a:gs pos="100000">
                  <a:srgbClr val="23303F"/>
                </a:gs>
              </a:gsLst>
              <a:lin ang="10800000" scaled="1"/>
              <a:tileRect/>
            </a:gradFill>
            <a:ln>
              <a:noFill/>
            </a:ln>
          </p:spPr>
          <p:txBody>
            <a:bodyPr vert="horz" wrap="square" lIns="91440" tIns="45720" rIns="91440" bIns="45720" numCol="1" anchor="t" anchorCtr="0" compatLnSpc="1">
              <a:prstTxWarp prst="textNoShape">
                <a:avLst/>
              </a:prstTxWarp>
            </a:bodyPr>
            <a:lstStyle/>
            <a:p>
              <a:endParaRPr lang="ru-RU"/>
            </a:p>
          </p:txBody>
        </p:sp>
        <p:sp>
          <p:nvSpPr>
            <p:cNvPr id="33" name="Freeform 30">
              <a:extLst>
                <a:ext uri="{FF2B5EF4-FFF2-40B4-BE49-F238E27FC236}">
                  <a16:creationId xmlns:a16="http://schemas.microsoft.com/office/drawing/2014/main" id="{FABE60E7-0EF0-7547-9C86-B2F7F58BBB99}"/>
                </a:ext>
              </a:extLst>
            </p:cNvPr>
            <p:cNvSpPr>
              <a:spLocks/>
            </p:cNvSpPr>
            <p:nvPr/>
          </p:nvSpPr>
          <p:spPr bwMode="auto">
            <a:xfrm>
              <a:off x="3766996" y="2223331"/>
              <a:ext cx="579840" cy="653710"/>
            </a:xfrm>
            <a:custGeom>
              <a:avLst/>
              <a:gdLst>
                <a:gd name="T0" fmla="*/ 211 w 404"/>
                <a:gd name="T1" fmla="*/ 0 h 458"/>
                <a:gd name="T2" fmla="*/ 0 w 404"/>
                <a:gd name="T3" fmla="*/ 419 h 458"/>
                <a:gd name="T4" fmla="*/ 30 w 404"/>
                <a:gd name="T5" fmla="*/ 458 h 458"/>
                <a:gd name="T6" fmla="*/ 404 w 404"/>
                <a:gd name="T7" fmla="*/ 130 h 458"/>
                <a:gd name="T8" fmla="*/ 404 w 404"/>
                <a:gd name="T9" fmla="*/ 130 h 458"/>
                <a:gd name="T10" fmla="*/ 211 w 404"/>
                <a:gd name="T11" fmla="*/ 0 h 458"/>
              </a:gdLst>
              <a:ahLst/>
              <a:cxnLst>
                <a:cxn ang="0">
                  <a:pos x="T0" y="T1"/>
                </a:cxn>
                <a:cxn ang="0">
                  <a:pos x="T2" y="T3"/>
                </a:cxn>
                <a:cxn ang="0">
                  <a:pos x="T4" y="T5"/>
                </a:cxn>
                <a:cxn ang="0">
                  <a:pos x="T6" y="T7"/>
                </a:cxn>
                <a:cxn ang="0">
                  <a:pos x="T8" y="T9"/>
                </a:cxn>
                <a:cxn ang="0">
                  <a:pos x="T10" y="T11"/>
                </a:cxn>
              </a:cxnLst>
              <a:rect l="0" t="0" r="r" b="b"/>
              <a:pathLst>
                <a:path w="404" h="458">
                  <a:moveTo>
                    <a:pt x="211" y="0"/>
                  </a:moveTo>
                  <a:cubicBezTo>
                    <a:pt x="140" y="257"/>
                    <a:pt x="50" y="358"/>
                    <a:pt x="0" y="419"/>
                  </a:cubicBezTo>
                  <a:cubicBezTo>
                    <a:pt x="14" y="436"/>
                    <a:pt x="30" y="458"/>
                    <a:pt x="30" y="458"/>
                  </a:cubicBezTo>
                  <a:cubicBezTo>
                    <a:pt x="188" y="360"/>
                    <a:pt x="404" y="130"/>
                    <a:pt x="404" y="130"/>
                  </a:cubicBezTo>
                  <a:cubicBezTo>
                    <a:pt x="404" y="130"/>
                    <a:pt x="404" y="130"/>
                    <a:pt x="404" y="130"/>
                  </a:cubicBezTo>
                  <a:cubicBezTo>
                    <a:pt x="225" y="81"/>
                    <a:pt x="199" y="52"/>
                    <a:pt x="211" y="0"/>
                  </a:cubicBezTo>
                  <a:close/>
                </a:path>
              </a:pathLst>
            </a:custGeom>
            <a:gradFill>
              <a:gsLst>
                <a:gs pos="0">
                  <a:srgbClr val="23303F"/>
                </a:gs>
                <a:gs pos="100000">
                  <a:srgbClr val="37465B"/>
                </a:gs>
              </a:gsLst>
              <a:lin ang="8100000" scaled="0"/>
            </a:gradFill>
            <a:ln>
              <a:noFill/>
            </a:ln>
          </p:spPr>
          <p:txBody>
            <a:bodyPr vert="horz" wrap="square" lIns="91440" tIns="45720" rIns="91440" bIns="45720" numCol="1" anchor="t" anchorCtr="0" compatLnSpc="1">
              <a:prstTxWarp prst="textNoShape">
                <a:avLst/>
              </a:prstTxWarp>
            </a:bodyPr>
            <a:lstStyle/>
            <a:p>
              <a:endParaRPr lang="ru-RU"/>
            </a:p>
          </p:txBody>
        </p:sp>
        <p:sp>
          <p:nvSpPr>
            <p:cNvPr id="34" name="Freeform 31">
              <a:extLst>
                <a:ext uri="{FF2B5EF4-FFF2-40B4-BE49-F238E27FC236}">
                  <a16:creationId xmlns:a16="http://schemas.microsoft.com/office/drawing/2014/main" id="{FF16264A-0F28-2F4C-8ADC-B264A63C3E58}"/>
                </a:ext>
              </a:extLst>
            </p:cNvPr>
            <p:cNvSpPr>
              <a:spLocks/>
            </p:cNvSpPr>
            <p:nvPr/>
          </p:nvSpPr>
          <p:spPr bwMode="auto">
            <a:xfrm>
              <a:off x="4056202" y="1012735"/>
              <a:ext cx="586195" cy="584606"/>
            </a:xfrm>
            <a:custGeom>
              <a:avLst/>
              <a:gdLst>
                <a:gd name="T0" fmla="*/ 386 w 409"/>
                <a:gd name="T1" fmla="*/ 163 h 409"/>
                <a:gd name="T2" fmla="*/ 164 w 409"/>
                <a:gd name="T3" fmla="*/ 23 h 409"/>
                <a:gd name="T4" fmla="*/ 23 w 409"/>
                <a:gd name="T5" fmla="*/ 245 h 409"/>
                <a:gd name="T6" fmla="*/ 245 w 409"/>
                <a:gd name="T7" fmla="*/ 386 h 409"/>
                <a:gd name="T8" fmla="*/ 386 w 409"/>
                <a:gd name="T9" fmla="*/ 163 h 409"/>
              </a:gdLst>
              <a:ahLst/>
              <a:cxnLst>
                <a:cxn ang="0">
                  <a:pos x="T0" y="T1"/>
                </a:cxn>
                <a:cxn ang="0">
                  <a:pos x="T2" y="T3"/>
                </a:cxn>
                <a:cxn ang="0">
                  <a:pos x="T4" y="T5"/>
                </a:cxn>
                <a:cxn ang="0">
                  <a:pos x="T6" y="T7"/>
                </a:cxn>
                <a:cxn ang="0">
                  <a:pos x="T8" y="T9"/>
                </a:cxn>
              </a:cxnLst>
              <a:rect l="0" t="0" r="r" b="b"/>
              <a:pathLst>
                <a:path w="409" h="409">
                  <a:moveTo>
                    <a:pt x="386" y="163"/>
                  </a:moveTo>
                  <a:cubicBezTo>
                    <a:pt x="364" y="63"/>
                    <a:pt x="264" y="0"/>
                    <a:pt x="164" y="23"/>
                  </a:cubicBezTo>
                  <a:cubicBezTo>
                    <a:pt x="63" y="45"/>
                    <a:pt x="0" y="145"/>
                    <a:pt x="23" y="245"/>
                  </a:cubicBezTo>
                  <a:cubicBezTo>
                    <a:pt x="45" y="346"/>
                    <a:pt x="145" y="409"/>
                    <a:pt x="245" y="386"/>
                  </a:cubicBezTo>
                  <a:cubicBezTo>
                    <a:pt x="346" y="363"/>
                    <a:pt x="409" y="264"/>
                    <a:pt x="386" y="163"/>
                  </a:cubicBezTo>
                  <a:close/>
                </a:path>
              </a:pathLst>
            </a:custGeom>
            <a:gradFill flip="none" rotWithShape="1">
              <a:gsLst>
                <a:gs pos="0">
                  <a:srgbClr val="FFDD3B"/>
                </a:gs>
                <a:gs pos="99000">
                  <a:srgbClr val="F7B32D"/>
                </a:gs>
              </a:gsLst>
              <a:lin ang="8100000" scaled="1"/>
              <a:tileRect/>
            </a:gradFill>
            <a:ln>
              <a:noFill/>
            </a:ln>
          </p:spPr>
          <p:txBody>
            <a:bodyPr vert="horz" wrap="square" lIns="91440" tIns="45720" rIns="91440" bIns="45720" numCol="1" anchor="t" anchorCtr="0" compatLnSpc="1">
              <a:prstTxWarp prst="textNoShape">
                <a:avLst/>
              </a:prstTxWarp>
            </a:bodyPr>
            <a:lstStyle/>
            <a:p>
              <a:endParaRPr lang="ru-RU"/>
            </a:p>
          </p:txBody>
        </p:sp>
        <p:sp>
          <p:nvSpPr>
            <p:cNvPr id="35" name="Freeform 32">
              <a:extLst>
                <a:ext uri="{FF2B5EF4-FFF2-40B4-BE49-F238E27FC236}">
                  <a16:creationId xmlns:a16="http://schemas.microsoft.com/office/drawing/2014/main" id="{455A2D3B-1202-B04F-9E8C-F0FBB1A7F0E6}"/>
                </a:ext>
              </a:extLst>
            </p:cNvPr>
            <p:cNvSpPr>
              <a:spLocks/>
            </p:cNvSpPr>
            <p:nvPr/>
          </p:nvSpPr>
          <p:spPr bwMode="auto">
            <a:xfrm>
              <a:off x="4056202" y="1038946"/>
              <a:ext cx="397151" cy="558394"/>
            </a:xfrm>
            <a:custGeom>
              <a:avLst/>
              <a:gdLst>
                <a:gd name="T0" fmla="*/ 87 w 277"/>
                <a:gd name="T1" fmla="*/ 213 h 391"/>
                <a:gd name="T2" fmla="*/ 196 w 277"/>
                <a:gd name="T3" fmla="*/ 0 h 391"/>
                <a:gd name="T4" fmla="*/ 164 w 277"/>
                <a:gd name="T5" fmla="*/ 5 h 391"/>
                <a:gd name="T6" fmla="*/ 23 w 277"/>
                <a:gd name="T7" fmla="*/ 227 h 391"/>
                <a:gd name="T8" fmla="*/ 245 w 277"/>
                <a:gd name="T9" fmla="*/ 368 h 391"/>
                <a:gd name="T10" fmla="*/ 277 w 277"/>
                <a:gd name="T11" fmla="*/ 358 h 391"/>
                <a:gd name="T12" fmla="*/ 87 w 277"/>
                <a:gd name="T13" fmla="*/ 213 h 391"/>
              </a:gdLst>
              <a:ahLst/>
              <a:cxnLst>
                <a:cxn ang="0">
                  <a:pos x="T0" y="T1"/>
                </a:cxn>
                <a:cxn ang="0">
                  <a:pos x="T2" y="T3"/>
                </a:cxn>
                <a:cxn ang="0">
                  <a:pos x="T4" y="T5"/>
                </a:cxn>
                <a:cxn ang="0">
                  <a:pos x="T6" y="T7"/>
                </a:cxn>
                <a:cxn ang="0">
                  <a:pos x="T8" y="T9"/>
                </a:cxn>
                <a:cxn ang="0">
                  <a:pos x="T10" y="T11"/>
                </a:cxn>
                <a:cxn ang="0">
                  <a:pos x="T12" y="T13"/>
                </a:cxn>
              </a:cxnLst>
              <a:rect l="0" t="0" r="r" b="b"/>
              <a:pathLst>
                <a:path w="277" h="391">
                  <a:moveTo>
                    <a:pt x="87" y="213"/>
                  </a:moveTo>
                  <a:cubicBezTo>
                    <a:pt x="67" y="123"/>
                    <a:pt x="115" y="35"/>
                    <a:pt x="196" y="0"/>
                  </a:cubicBezTo>
                  <a:cubicBezTo>
                    <a:pt x="185" y="1"/>
                    <a:pt x="175" y="2"/>
                    <a:pt x="164" y="5"/>
                  </a:cubicBezTo>
                  <a:cubicBezTo>
                    <a:pt x="63" y="27"/>
                    <a:pt x="0" y="127"/>
                    <a:pt x="23" y="227"/>
                  </a:cubicBezTo>
                  <a:cubicBezTo>
                    <a:pt x="45" y="328"/>
                    <a:pt x="145" y="391"/>
                    <a:pt x="245" y="368"/>
                  </a:cubicBezTo>
                  <a:cubicBezTo>
                    <a:pt x="256" y="365"/>
                    <a:pt x="267" y="362"/>
                    <a:pt x="277" y="358"/>
                  </a:cubicBezTo>
                  <a:cubicBezTo>
                    <a:pt x="188" y="362"/>
                    <a:pt x="107" y="302"/>
                    <a:pt x="87" y="213"/>
                  </a:cubicBezTo>
                  <a:close/>
                </a:path>
              </a:pathLst>
            </a:custGeom>
            <a:solidFill>
              <a:srgbClr val="F7B3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36" name="Freeform 33">
              <a:extLst>
                <a:ext uri="{FF2B5EF4-FFF2-40B4-BE49-F238E27FC236}">
                  <a16:creationId xmlns:a16="http://schemas.microsoft.com/office/drawing/2014/main" id="{1FB68005-0401-4144-924A-5BA87836D972}"/>
                </a:ext>
              </a:extLst>
            </p:cNvPr>
            <p:cNvSpPr>
              <a:spLocks/>
            </p:cNvSpPr>
            <p:nvPr/>
          </p:nvSpPr>
          <p:spPr bwMode="auto">
            <a:xfrm>
              <a:off x="4342945" y="1257379"/>
              <a:ext cx="46069" cy="45275"/>
            </a:xfrm>
            <a:custGeom>
              <a:avLst/>
              <a:gdLst>
                <a:gd name="T0" fmla="*/ 2 w 32"/>
                <a:gd name="T1" fmla="*/ 19 h 32"/>
                <a:gd name="T2" fmla="*/ 13 w 32"/>
                <a:gd name="T3" fmla="*/ 2 h 32"/>
                <a:gd name="T4" fmla="*/ 30 w 32"/>
                <a:gd name="T5" fmla="*/ 13 h 32"/>
                <a:gd name="T6" fmla="*/ 19 w 32"/>
                <a:gd name="T7" fmla="*/ 30 h 32"/>
                <a:gd name="T8" fmla="*/ 2 w 32"/>
                <a:gd name="T9" fmla="*/ 19 h 32"/>
              </a:gdLst>
              <a:ahLst/>
              <a:cxnLst>
                <a:cxn ang="0">
                  <a:pos x="T0" y="T1"/>
                </a:cxn>
                <a:cxn ang="0">
                  <a:pos x="T2" y="T3"/>
                </a:cxn>
                <a:cxn ang="0">
                  <a:pos x="T4" y="T5"/>
                </a:cxn>
                <a:cxn ang="0">
                  <a:pos x="T6" y="T7"/>
                </a:cxn>
                <a:cxn ang="0">
                  <a:pos x="T8" y="T9"/>
                </a:cxn>
              </a:cxnLst>
              <a:rect l="0" t="0" r="r" b="b"/>
              <a:pathLst>
                <a:path w="32" h="32">
                  <a:moveTo>
                    <a:pt x="2" y="19"/>
                  </a:moveTo>
                  <a:cubicBezTo>
                    <a:pt x="0" y="11"/>
                    <a:pt x="5" y="4"/>
                    <a:pt x="13" y="2"/>
                  </a:cubicBezTo>
                  <a:cubicBezTo>
                    <a:pt x="21" y="0"/>
                    <a:pt x="28" y="5"/>
                    <a:pt x="30" y="13"/>
                  </a:cubicBezTo>
                  <a:cubicBezTo>
                    <a:pt x="32" y="20"/>
                    <a:pt x="27" y="28"/>
                    <a:pt x="19" y="30"/>
                  </a:cubicBezTo>
                  <a:cubicBezTo>
                    <a:pt x="11" y="32"/>
                    <a:pt x="4" y="27"/>
                    <a:pt x="2" y="19"/>
                  </a:cubicBezTo>
                  <a:close/>
                </a:path>
              </a:pathLst>
            </a:custGeom>
            <a:solidFill>
              <a:srgbClr val="404D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37" name="Freeform 34">
              <a:extLst>
                <a:ext uri="{FF2B5EF4-FFF2-40B4-BE49-F238E27FC236}">
                  <a16:creationId xmlns:a16="http://schemas.microsoft.com/office/drawing/2014/main" id="{70B8D6F2-C469-4844-9EF0-0F3564089DF4}"/>
                </a:ext>
              </a:extLst>
            </p:cNvPr>
            <p:cNvSpPr>
              <a:spLocks/>
            </p:cNvSpPr>
            <p:nvPr/>
          </p:nvSpPr>
          <p:spPr bwMode="auto">
            <a:xfrm>
              <a:off x="4510543" y="1220047"/>
              <a:ext cx="46069" cy="44481"/>
            </a:xfrm>
            <a:custGeom>
              <a:avLst/>
              <a:gdLst>
                <a:gd name="T0" fmla="*/ 2 w 32"/>
                <a:gd name="T1" fmla="*/ 19 h 31"/>
                <a:gd name="T2" fmla="*/ 13 w 32"/>
                <a:gd name="T3" fmla="*/ 2 h 31"/>
                <a:gd name="T4" fmla="*/ 30 w 32"/>
                <a:gd name="T5" fmla="*/ 12 h 31"/>
                <a:gd name="T6" fmla="*/ 19 w 32"/>
                <a:gd name="T7" fmla="*/ 30 h 31"/>
                <a:gd name="T8" fmla="*/ 2 w 32"/>
                <a:gd name="T9" fmla="*/ 19 h 31"/>
              </a:gdLst>
              <a:ahLst/>
              <a:cxnLst>
                <a:cxn ang="0">
                  <a:pos x="T0" y="T1"/>
                </a:cxn>
                <a:cxn ang="0">
                  <a:pos x="T2" y="T3"/>
                </a:cxn>
                <a:cxn ang="0">
                  <a:pos x="T4" y="T5"/>
                </a:cxn>
                <a:cxn ang="0">
                  <a:pos x="T6" y="T7"/>
                </a:cxn>
                <a:cxn ang="0">
                  <a:pos x="T8" y="T9"/>
                </a:cxn>
              </a:cxnLst>
              <a:rect l="0" t="0" r="r" b="b"/>
              <a:pathLst>
                <a:path w="32" h="31">
                  <a:moveTo>
                    <a:pt x="2" y="19"/>
                  </a:moveTo>
                  <a:cubicBezTo>
                    <a:pt x="0" y="11"/>
                    <a:pt x="5" y="3"/>
                    <a:pt x="13" y="2"/>
                  </a:cubicBezTo>
                  <a:cubicBezTo>
                    <a:pt x="20" y="0"/>
                    <a:pt x="28" y="5"/>
                    <a:pt x="30" y="12"/>
                  </a:cubicBezTo>
                  <a:cubicBezTo>
                    <a:pt x="32" y="20"/>
                    <a:pt x="27" y="28"/>
                    <a:pt x="19" y="30"/>
                  </a:cubicBezTo>
                  <a:cubicBezTo>
                    <a:pt x="11" y="31"/>
                    <a:pt x="3" y="27"/>
                    <a:pt x="2" y="19"/>
                  </a:cubicBezTo>
                  <a:close/>
                </a:path>
              </a:pathLst>
            </a:custGeom>
            <a:solidFill>
              <a:srgbClr val="404D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38" name="Freeform 35">
              <a:extLst>
                <a:ext uri="{FF2B5EF4-FFF2-40B4-BE49-F238E27FC236}">
                  <a16:creationId xmlns:a16="http://schemas.microsoft.com/office/drawing/2014/main" id="{903AA617-6052-594D-83F6-A330DDB09220}"/>
                </a:ext>
              </a:extLst>
            </p:cNvPr>
            <p:cNvSpPr>
              <a:spLocks/>
            </p:cNvSpPr>
            <p:nvPr/>
          </p:nvSpPr>
          <p:spPr bwMode="auto">
            <a:xfrm>
              <a:off x="4458913" y="1254202"/>
              <a:ext cx="56395" cy="96905"/>
            </a:xfrm>
            <a:custGeom>
              <a:avLst/>
              <a:gdLst>
                <a:gd name="T0" fmla="*/ 0 w 39"/>
                <a:gd name="T1" fmla="*/ 0 h 68"/>
                <a:gd name="T2" fmla="*/ 26 w 39"/>
                <a:gd name="T3" fmla="*/ 24 h 68"/>
                <a:gd name="T4" fmla="*/ 20 w 39"/>
                <a:gd name="T5" fmla="*/ 66 h 68"/>
                <a:gd name="T6" fmla="*/ 15 w 39"/>
                <a:gd name="T7" fmla="*/ 68 h 68"/>
                <a:gd name="T8" fmla="*/ 0 w 39"/>
                <a:gd name="T9" fmla="*/ 0 h 68"/>
              </a:gdLst>
              <a:ahLst/>
              <a:cxnLst>
                <a:cxn ang="0">
                  <a:pos x="T0" y="T1"/>
                </a:cxn>
                <a:cxn ang="0">
                  <a:pos x="T2" y="T3"/>
                </a:cxn>
                <a:cxn ang="0">
                  <a:pos x="T4" y="T5"/>
                </a:cxn>
                <a:cxn ang="0">
                  <a:pos x="T6" y="T7"/>
                </a:cxn>
                <a:cxn ang="0">
                  <a:pos x="T8" y="T9"/>
                </a:cxn>
              </a:cxnLst>
              <a:rect l="0" t="0" r="r" b="b"/>
              <a:pathLst>
                <a:path w="39" h="68">
                  <a:moveTo>
                    <a:pt x="0" y="0"/>
                  </a:moveTo>
                  <a:cubicBezTo>
                    <a:pt x="26" y="24"/>
                    <a:pt x="26" y="24"/>
                    <a:pt x="26" y="24"/>
                  </a:cubicBezTo>
                  <a:cubicBezTo>
                    <a:pt x="39" y="36"/>
                    <a:pt x="36" y="58"/>
                    <a:pt x="20" y="66"/>
                  </a:cubicBezTo>
                  <a:cubicBezTo>
                    <a:pt x="15" y="68"/>
                    <a:pt x="15" y="68"/>
                    <a:pt x="15" y="68"/>
                  </a:cubicBezTo>
                  <a:lnTo>
                    <a:pt x="0" y="0"/>
                  </a:lnTo>
                  <a:close/>
                </a:path>
              </a:pathLst>
            </a:custGeom>
            <a:solidFill>
              <a:srgbClr val="EFA6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39" name="Freeform 36">
              <a:extLst>
                <a:ext uri="{FF2B5EF4-FFF2-40B4-BE49-F238E27FC236}">
                  <a16:creationId xmlns:a16="http://schemas.microsoft.com/office/drawing/2014/main" id="{7ABC0FAF-BFCA-9D45-B5EB-53428FD9A9DE}"/>
                </a:ext>
              </a:extLst>
            </p:cNvPr>
            <p:cNvSpPr>
              <a:spLocks/>
            </p:cNvSpPr>
            <p:nvPr/>
          </p:nvSpPr>
          <p:spPr bwMode="auto">
            <a:xfrm>
              <a:off x="4021253" y="992877"/>
              <a:ext cx="525033" cy="471815"/>
            </a:xfrm>
            <a:custGeom>
              <a:avLst/>
              <a:gdLst>
                <a:gd name="T0" fmla="*/ 121 w 366"/>
                <a:gd name="T1" fmla="*/ 295 h 330"/>
                <a:gd name="T2" fmla="*/ 65 w 366"/>
                <a:gd name="T3" fmla="*/ 250 h 330"/>
                <a:gd name="T4" fmla="*/ 70 w 366"/>
                <a:gd name="T5" fmla="*/ 319 h 330"/>
                <a:gd name="T6" fmla="*/ 185 w 366"/>
                <a:gd name="T7" fmla="*/ 24 h 330"/>
                <a:gd name="T8" fmla="*/ 356 w 366"/>
                <a:gd name="T9" fmla="*/ 32 h 330"/>
                <a:gd name="T10" fmla="*/ 338 w 366"/>
                <a:gd name="T11" fmla="*/ 68 h 330"/>
                <a:gd name="T12" fmla="*/ 100 w 366"/>
                <a:gd name="T13" fmla="*/ 142 h 330"/>
                <a:gd name="T14" fmla="*/ 121 w 366"/>
                <a:gd name="T15" fmla="*/ 295 h 3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6" h="330">
                  <a:moveTo>
                    <a:pt x="121" y="295"/>
                  </a:moveTo>
                  <a:cubicBezTo>
                    <a:pt x="102" y="299"/>
                    <a:pt x="81" y="245"/>
                    <a:pt x="65" y="250"/>
                  </a:cubicBezTo>
                  <a:cubicBezTo>
                    <a:pt x="48" y="257"/>
                    <a:pt x="82" y="330"/>
                    <a:pt x="70" y="319"/>
                  </a:cubicBezTo>
                  <a:cubicBezTo>
                    <a:pt x="0" y="253"/>
                    <a:pt x="18" y="61"/>
                    <a:pt x="185" y="24"/>
                  </a:cubicBezTo>
                  <a:cubicBezTo>
                    <a:pt x="287" y="1"/>
                    <a:pt x="336" y="0"/>
                    <a:pt x="356" y="32"/>
                  </a:cubicBezTo>
                  <a:cubicBezTo>
                    <a:pt x="366" y="50"/>
                    <a:pt x="350" y="65"/>
                    <a:pt x="338" y="68"/>
                  </a:cubicBezTo>
                  <a:cubicBezTo>
                    <a:pt x="313" y="73"/>
                    <a:pt x="141" y="77"/>
                    <a:pt x="100" y="142"/>
                  </a:cubicBezTo>
                  <a:cubicBezTo>
                    <a:pt x="59" y="207"/>
                    <a:pt x="161" y="285"/>
                    <a:pt x="121" y="295"/>
                  </a:cubicBezTo>
                  <a:close/>
                </a:path>
              </a:pathLst>
            </a:custGeom>
            <a:solidFill>
              <a:srgbClr val="242D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40" name="Freeform 37">
              <a:extLst>
                <a:ext uri="{FF2B5EF4-FFF2-40B4-BE49-F238E27FC236}">
                  <a16:creationId xmlns:a16="http://schemas.microsoft.com/office/drawing/2014/main" id="{FA6A9FD3-EC23-C840-B497-CA39DC44BDD2}"/>
                </a:ext>
              </a:extLst>
            </p:cNvPr>
            <p:cNvSpPr>
              <a:spLocks/>
            </p:cNvSpPr>
            <p:nvPr/>
          </p:nvSpPr>
          <p:spPr bwMode="auto">
            <a:xfrm>
              <a:off x="3392607" y="1938852"/>
              <a:ext cx="252588" cy="308983"/>
            </a:xfrm>
            <a:custGeom>
              <a:avLst/>
              <a:gdLst>
                <a:gd name="T0" fmla="*/ 146 w 176"/>
                <a:gd name="T1" fmla="*/ 124 h 216"/>
                <a:gd name="T2" fmla="*/ 140 w 176"/>
                <a:gd name="T3" fmla="*/ 101 h 216"/>
                <a:gd name="T4" fmla="*/ 176 w 176"/>
                <a:gd name="T5" fmla="*/ 58 h 216"/>
                <a:gd name="T6" fmla="*/ 106 w 176"/>
                <a:gd name="T7" fmla="*/ 0 h 216"/>
                <a:gd name="T8" fmla="*/ 85 w 176"/>
                <a:gd name="T9" fmla="*/ 26 h 216"/>
                <a:gd name="T10" fmla="*/ 59 w 176"/>
                <a:gd name="T11" fmla="*/ 57 h 216"/>
                <a:gd name="T12" fmla="*/ 52 w 176"/>
                <a:gd name="T13" fmla="*/ 63 h 216"/>
                <a:gd name="T14" fmla="*/ 4 w 176"/>
                <a:gd name="T15" fmla="*/ 124 h 216"/>
                <a:gd name="T16" fmla="*/ 8 w 176"/>
                <a:gd name="T17" fmla="*/ 141 h 216"/>
                <a:gd name="T18" fmla="*/ 25 w 176"/>
                <a:gd name="T19" fmla="*/ 137 h 216"/>
                <a:gd name="T20" fmla="*/ 19 w 176"/>
                <a:gd name="T21" fmla="*/ 147 h 216"/>
                <a:gd name="T22" fmla="*/ 24 w 176"/>
                <a:gd name="T23" fmla="*/ 169 h 216"/>
                <a:gd name="T24" fmla="*/ 46 w 176"/>
                <a:gd name="T25" fmla="*/ 164 h 216"/>
                <a:gd name="T26" fmla="*/ 41 w 176"/>
                <a:gd name="T27" fmla="*/ 173 h 216"/>
                <a:gd name="T28" fmla="*/ 46 w 176"/>
                <a:gd name="T29" fmla="*/ 195 h 216"/>
                <a:gd name="T30" fmla="*/ 68 w 176"/>
                <a:gd name="T31" fmla="*/ 189 h 216"/>
                <a:gd name="T32" fmla="*/ 73 w 176"/>
                <a:gd name="T33" fmla="*/ 212 h 216"/>
                <a:gd name="T34" fmla="*/ 96 w 176"/>
                <a:gd name="T35" fmla="*/ 206 h 216"/>
                <a:gd name="T36" fmla="*/ 101 w 176"/>
                <a:gd name="T37" fmla="*/ 197 h 216"/>
                <a:gd name="T38" fmla="*/ 110 w 176"/>
                <a:gd name="T39" fmla="*/ 183 h 216"/>
                <a:gd name="T40" fmla="*/ 146 w 176"/>
                <a:gd name="T41" fmla="*/ 124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6" h="216">
                  <a:moveTo>
                    <a:pt x="146" y="124"/>
                  </a:moveTo>
                  <a:cubicBezTo>
                    <a:pt x="140" y="101"/>
                    <a:pt x="140" y="101"/>
                    <a:pt x="140" y="101"/>
                  </a:cubicBezTo>
                  <a:cubicBezTo>
                    <a:pt x="176" y="58"/>
                    <a:pt x="176" y="58"/>
                    <a:pt x="176" y="58"/>
                  </a:cubicBezTo>
                  <a:cubicBezTo>
                    <a:pt x="106" y="0"/>
                    <a:pt x="106" y="0"/>
                    <a:pt x="106" y="0"/>
                  </a:cubicBezTo>
                  <a:cubicBezTo>
                    <a:pt x="85" y="26"/>
                    <a:pt x="85" y="26"/>
                    <a:pt x="85" y="26"/>
                  </a:cubicBezTo>
                  <a:cubicBezTo>
                    <a:pt x="59" y="57"/>
                    <a:pt x="59" y="57"/>
                    <a:pt x="59" y="57"/>
                  </a:cubicBezTo>
                  <a:cubicBezTo>
                    <a:pt x="56" y="59"/>
                    <a:pt x="54" y="61"/>
                    <a:pt x="52" y="63"/>
                  </a:cubicBezTo>
                  <a:cubicBezTo>
                    <a:pt x="39" y="71"/>
                    <a:pt x="19" y="100"/>
                    <a:pt x="4" y="124"/>
                  </a:cubicBezTo>
                  <a:cubicBezTo>
                    <a:pt x="0" y="130"/>
                    <a:pt x="2" y="137"/>
                    <a:pt x="8" y="141"/>
                  </a:cubicBezTo>
                  <a:cubicBezTo>
                    <a:pt x="14" y="144"/>
                    <a:pt x="21" y="143"/>
                    <a:pt x="25" y="137"/>
                  </a:cubicBezTo>
                  <a:cubicBezTo>
                    <a:pt x="19" y="147"/>
                    <a:pt x="19" y="147"/>
                    <a:pt x="19" y="147"/>
                  </a:cubicBezTo>
                  <a:cubicBezTo>
                    <a:pt x="14" y="154"/>
                    <a:pt x="16" y="164"/>
                    <a:pt x="24" y="169"/>
                  </a:cubicBezTo>
                  <a:cubicBezTo>
                    <a:pt x="32" y="174"/>
                    <a:pt x="41" y="171"/>
                    <a:pt x="46" y="164"/>
                  </a:cubicBezTo>
                  <a:cubicBezTo>
                    <a:pt x="41" y="173"/>
                    <a:pt x="41" y="173"/>
                    <a:pt x="41" y="173"/>
                  </a:cubicBezTo>
                  <a:cubicBezTo>
                    <a:pt x="36" y="180"/>
                    <a:pt x="38" y="190"/>
                    <a:pt x="46" y="195"/>
                  </a:cubicBezTo>
                  <a:cubicBezTo>
                    <a:pt x="54" y="199"/>
                    <a:pt x="63" y="197"/>
                    <a:pt x="68" y="189"/>
                  </a:cubicBezTo>
                  <a:cubicBezTo>
                    <a:pt x="63" y="197"/>
                    <a:pt x="66" y="207"/>
                    <a:pt x="73" y="212"/>
                  </a:cubicBezTo>
                  <a:cubicBezTo>
                    <a:pt x="81" y="216"/>
                    <a:pt x="91" y="214"/>
                    <a:pt x="96" y="206"/>
                  </a:cubicBezTo>
                  <a:cubicBezTo>
                    <a:pt x="101" y="197"/>
                    <a:pt x="101" y="197"/>
                    <a:pt x="101" y="197"/>
                  </a:cubicBezTo>
                  <a:cubicBezTo>
                    <a:pt x="110" y="183"/>
                    <a:pt x="110" y="183"/>
                    <a:pt x="110" y="183"/>
                  </a:cubicBezTo>
                  <a:cubicBezTo>
                    <a:pt x="149" y="187"/>
                    <a:pt x="151" y="145"/>
                    <a:pt x="146" y="124"/>
                  </a:cubicBezTo>
                  <a:close/>
                </a:path>
              </a:pathLst>
            </a:custGeom>
            <a:gradFill flip="none" rotWithShape="1">
              <a:gsLst>
                <a:gs pos="0">
                  <a:srgbClr val="FFDD3B"/>
                </a:gs>
                <a:gs pos="99000">
                  <a:srgbClr val="F7B32D"/>
                </a:gs>
              </a:gsLst>
              <a:lin ang="18900000" scaled="1"/>
              <a:tileRect/>
            </a:gradFill>
            <a:ln>
              <a:noFill/>
            </a:ln>
          </p:spPr>
          <p:txBody>
            <a:bodyPr vert="horz" wrap="square" lIns="91440" tIns="45720" rIns="91440" bIns="45720" numCol="1" anchor="t" anchorCtr="0" compatLnSpc="1">
              <a:prstTxWarp prst="textNoShape">
                <a:avLst/>
              </a:prstTxWarp>
            </a:bodyPr>
            <a:lstStyle/>
            <a:p>
              <a:endParaRPr lang="ru-RU"/>
            </a:p>
          </p:txBody>
        </p:sp>
        <p:sp>
          <p:nvSpPr>
            <p:cNvPr id="6" name="Freeform 6"/>
            <p:cNvSpPr>
              <a:spLocks/>
            </p:cNvSpPr>
            <p:nvPr/>
          </p:nvSpPr>
          <p:spPr bwMode="auto">
            <a:xfrm>
              <a:off x="3505254" y="1542534"/>
              <a:ext cx="620349" cy="531388"/>
            </a:xfrm>
            <a:custGeom>
              <a:avLst/>
              <a:gdLst>
                <a:gd name="T0" fmla="*/ 371 w 432"/>
                <a:gd name="T1" fmla="*/ 0 h 372"/>
                <a:gd name="T2" fmla="*/ 0 w 432"/>
                <a:gd name="T3" fmla="*/ 292 h 372"/>
                <a:gd name="T4" fmla="*/ 95 w 432"/>
                <a:gd name="T5" fmla="*/ 372 h 372"/>
                <a:gd name="T6" fmla="*/ 432 w 432"/>
                <a:gd name="T7" fmla="*/ 108 h 372"/>
                <a:gd name="T8" fmla="*/ 371 w 432"/>
                <a:gd name="T9" fmla="*/ 0 h 372"/>
              </a:gdLst>
              <a:ahLst/>
              <a:cxnLst>
                <a:cxn ang="0">
                  <a:pos x="T0" y="T1"/>
                </a:cxn>
                <a:cxn ang="0">
                  <a:pos x="T2" y="T3"/>
                </a:cxn>
                <a:cxn ang="0">
                  <a:pos x="T4" y="T5"/>
                </a:cxn>
                <a:cxn ang="0">
                  <a:pos x="T6" y="T7"/>
                </a:cxn>
                <a:cxn ang="0">
                  <a:pos x="T8" y="T9"/>
                </a:cxn>
              </a:cxnLst>
              <a:rect l="0" t="0" r="r" b="b"/>
              <a:pathLst>
                <a:path w="432" h="372">
                  <a:moveTo>
                    <a:pt x="371" y="0"/>
                  </a:moveTo>
                  <a:cubicBezTo>
                    <a:pt x="197" y="65"/>
                    <a:pt x="71" y="187"/>
                    <a:pt x="0" y="292"/>
                  </a:cubicBezTo>
                  <a:cubicBezTo>
                    <a:pt x="95" y="372"/>
                    <a:pt x="95" y="372"/>
                    <a:pt x="95" y="372"/>
                  </a:cubicBezTo>
                  <a:cubicBezTo>
                    <a:pt x="149" y="285"/>
                    <a:pt x="263" y="171"/>
                    <a:pt x="432" y="108"/>
                  </a:cubicBezTo>
                  <a:lnTo>
                    <a:pt x="371" y="0"/>
                  </a:lnTo>
                  <a:close/>
                </a:path>
              </a:pathLst>
            </a:custGeom>
            <a:gradFill>
              <a:gsLst>
                <a:gs pos="0">
                  <a:srgbClr val="55677C"/>
                </a:gs>
                <a:gs pos="99000">
                  <a:srgbClr val="23303F"/>
                </a:gs>
              </a:gsLst>
              <a:lin ang="18900000" scaled="1"/>
            </a:gradFill>
            <a:ln>
              <a:noFill/>
            </a:ln>
          </p:spPr>
          <p:txBody>
            <a:bodyPr vert="horz" wrap="square" lIns="91440" tIns="45720" rIns="91440" bIns="45720" numCol="1" anchor="t" anchorCtr="0" compatLnSpc="1">
              <a:prstTxWarp prst="textNoShape">
                <a:avLst/>
              </a:prstTxWarp>
            </a:bodyPr>
            <a:lstStyle/>
            <a:p>
              <a:endParaRPr lang="ru-RU"/>
            </a:p>
          </p:txBody>
        </p:sp>
        <p:sp>
          <p:nvSpPr>
            <p:cNvPr id="41" name="Freeform 38">
              <a:extLst>
                <a:ext uri="{FF2B5EF4-FFF2-40B4-BE49-F238E27FC236}">
                  <a16:creationId xmlns:a16="http://schemas.microsoft.com/office/drawing/2014/main" id="{85C1A150-C6A3-D549-B944-C6CA8A5FDD09}"/>
                </a:ext>
              </a:extLst>
            </p:cNvPr>
            <p:cNvSpPr>
              <a:spLocks/>
            </p:cNvSpPr>
            <p:nvPr/>
          </p:nvSpPr>
          <p:spPr bwMode="auto">
            <a:xfrm>
              <a:off x="3510163" y="2189057"/>
              <a:ext cx="71487" cy="91345"/>
            </a:xfrm>
            <a:custGeom>
              <a:avLst/>
              <a:gdLst>
                <a:gd name="T0" fmla="*/ 12 w 50"/>
                <a:gd name="T1" fmla="*/ 64 h 64"/>
                <a:gd name="T2" fmla="*/ 0 w 50"/>
                <a:gd name="T3" fmla="*/ 53 h 64"/>
                <a:gd name="T4" fmla="*/ 30 w 50"/>
                <a:gd name="T5" fmla="*/ 17 h 64"/>
                <a:gd name="T6" fmla="*/ 23 w 50"/>
                <a:gd name="T7" fmla="*/ 12 h 64"/>
                <a:gd name="T8" fmla="*/ 34 w 50"/>
                <a:gd name="T9" fmla="*/ 0 h 64"/>
                <a:gd name="T10" fmla="*/ 46 w 50"/>
                <a:gd name="T11" fmla="*/ 10 h 64"/>
                <a:gd name="T12" fmla="*/ 47 w 50"/>
                <a:gd name="T13" fmla="*/ 22 h 64"/>
                <a:gd name="T14" fmla="*/ 12 w 50"/>
                <a:gd name="T15" fmla="*/ 64 h 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 h="64">
                  <a:moveTo>
                    <a:pt x="12" y="64"/>
                  </a:moveTo>
                  <a:cubicBezTo>
                    <a:pt x="0" y="53"/>
                    <a:pt x="0" y="53"/>
                    <a:pt x="0" y="53"/>
                  </a:cubicBezTo>
                  <a:cubicBezTo>
                    <a:pt x="30" y="17"/>
                    <a:pt x="30" y="17"/>
                    <a:pt x="30" y="17"/>
                  </a:cubicBezTo>
                  <a:cubicBezTo>
                    <a:pt x="23" y="12"/>
                    <a:pt x="23" y="12"/>
                    <a:pt x="23" y="12"/>
                  </a:cubicBezTo>
                  <a:cubicBezTo>
                    <a:pt x="34" y="0"/>
                    <a:pt x="34" y="0"/>
                    <a:pt x="34" y="0"/>
                  </a:cubicBezTo>
                  <a:cubicBezTo>
                    <a:pt x="46" y="10"/>
                    <a:pt x="46" y="10"/>
                    <a:pt x="46" y="10"/>
                  </a:cubicBezTo>
                  <a:cubicBezTo>
                    <a:pt x="50" y="13"/>
                    <a:pt x="50" y="18"/>
                    <a:pt x="47" y="22"/>
                  </a:cubicBezTo>
                  <a:lnTo>
                    <a:pt x="12" y="64"/>
                  </a:lnTo>
                  <a:close/>
                </a:path>
              </a:pathLst>
            </a:custGeom>
            <a:solidFill>
              <a:srgbClr val="222E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42" name="Freeform 40">
              <a:extLst>
                <a:ext uri="{FF2B5EF4-FFF2-40B4-BE49-F238E27FC236}">
                  <a16:creationId xmlns:a16="http://schemas.microsoft.com/office/drawing/2014/main" id="{B4DEEC07-CA26-B34D-BAC1-784C9A07514A}"/>
                </a:ext>
              </a:extLst>
            </p:cNvPr>
            <p:cNvSpPr>
              <a:spLocks/>
            </p:cNvSpPr>
            <p:nvPr/>
          </p:nvSpPr>
          <p:spPr bwMode="auto">
            <a:xfrm>
              <a:off x="3958503" y="1535385"/>
              <a:ext cx="705340" cy="691837"/>
            </a:xfrm>
            <a:custGeom>
              <a:avLst/>
              <a:gdLst>
                <a:gd name="T0" fmla="*/ 51 w 492"/>
                <a:gd name="T1" fmla="*/ 0 h 484"/>
                <a:gd name="T2" fmla="*/ 441 w 492"/>
                <a:gd name="T3" fmla="*/ 0 h 484"/>
                <a:gd name="T4" fmla="*/ 492 w 492"/>
                <a:gd name="T5" fmla="*/ 54 h 484"/>
                <a:gd name="T6" fmla="*/ 441 w 492"/>
                <a:gd name="T7" fmla="*/ 484 h 484"/>
                <a:gd name="T8" fmla="*/ 51 w 492"/>
                <a:gd name="T9" fmla="*/ 484 h 484"/>
                <a:gd name="T10" fmla="*/ 0 w 492"/>
                <a:gd name="T11" fmla="*/ 54 h 484"/>
                <a:gd name="T12" fmla="*/ 51 w 492"/>
                <a:gd name="T13" fmla="*/ 0 h 484"/>
              </a:gdLst>
              <a:ahLst/>
              <a:cxnLst>
                <a:cxn ang="0">
                  <a:pos x="T0" y="T1"/>
                </a:cxn>
                <a:cxn ang="0">
                  <a:pos x="T2" y="T3"/>
                </a:cxn>
                <a:cxn ang="0">
                  <a:pos x="T4" y="T5"/>
                </a:cxn>
                <a:cxn ang="0">
                  <a:pos x="T6" y="T7"/>
                </a:cxn>
                <a:cxn ang="0">
                  <a:pos x="T8" y="T9"/>
                </a:cxn>
                <a:cxn ang="0">
                  <a:pos x="T10" y="T11"/>
                </a:cxn>
                <a:cxn ang="0">
                  <a:pos x="T12" y="T13"/>
                </a:cxn>
              </a:cxnLst>
              <a:rect l="0" t="0" r="r" b="b"/>
              <a:pathLst>
                <a:path w="492" h="484">
                  <a:moveTo>
                    <a:pt x="51" y="0"/>
                  </a:moveTo>
                  <a:cubicBezTo>
                    <a:pt x="441" y="0"/>
                    <a:pt x="441" y="0"/>
                    <a:pt x="441" y="0"/>
                  </a:cubicBezTo>
                  <a:cubicBezTo>
                    <a:pt x="469" y="0"/>
                    <a:pt x="492" y="24"/>
                    <a:pt x="492" y="54"/>
                  </a:cubicBezTo>
                  <a:cubicBezTo>
                    <a:pt x="492" y="122"/>
                    <a:pt x="453" y="428"/>
                    <a:pt x="441" y="484"/>
                  </a:cubicBezTo>
                  <a:cubicBezTo>
                    <a:pt x="51" y="484"/>
                    <a:pt x="51" y="484"/>
                    <a:pt x="51" y="484"/>
                  </a:cubicBezTo>
                  <a:cubicBezTo>
                    <a:pt x="39" y="428"/>
                    <a:pt x="0" y="122"/>
                    <a:pt x="0" y="54"/>
                  </a:cubicBezTo>
                  <a:cubicBezTo>
                    <a:pt x="0" y="24"/>
                    <a:pt x="23" y="0"/>
                    <a:pt x="51" y="0"/>
                  </a:cubicBezTo>
                  <a:close/>
                </a:path>
              </a:pathLst>
            </a:custGeom>
            <a:gradFill flip="none" rotWithShape="1">
              <a:gsLst>
                <a:gs pos="0">
                  <a:srgbClr val="55677C"/>
                </a:gs>
                <a:gs pos="100000">
                  <a:srgbClr val="37465B"/>
                </a:gs>
              </a:gsLst>
              <a:lin ang="8100000" scaled="1"/>
              <a:tileRect/>
            </a:gradFill>
            <a:ln>
              <a:noFill/>
            </a:ln>
          </p:spPr>
          <p:txBody>
            <a:bodyPr vert="horz" wrap="square" lIns="91440" tIns="45720" rIns="91440" bIns="45720" numCol="1" anchor="t" anchorCtr="0" compatLnSpc="1">
              <a:prstTxWarp prst="textNoShape">
                <a:avLst/>
              </a:prstTxWarp>
            </a:bodyPr>
            <a:lstStyle/>
            <a:p>
              <a:endParaRPr lang="ru-RU"/>
            </a:p>
          </p:txBody>
        </p:sp>
        <p:sp>
          <p:nvSpPr>
            <p:cNvPr id="43" name="Freeform 41">
              <a:extLst>
                <a:ext uri="{FF2B5EF4-FFF2-40B4-BE49-F238E27FC236}">
                  <a16:creationId xmlns:a16="http://schemas.microsoft.com/office/drawing/2014/main" id="{F2492D67-7BE4-6D46-A8E5-E8B21C58BB79}"/>
                </a:ext>
              </a:extLst>
            </p:cNvPr>
            <p:cNvSpPr>
              <a:spLocks/>
            </p:cNvSpPr>
            <p:nvPr/>
          </p:nvSpPr>
          <p:spPr bwMode="auto">
            <a:xfrm>
              <a:off x="5092766" y="1161269"/>
              <a:ext cx="396357" cy="359819"/>
            </a:xfrm>
            <a:custGeom>
              <a:avLst/>
              <a:gdLst>
                <a:gd name="T0" fmla="*/ 263 w 276"/>
                <a:gd name="T1" fmla="*/ 144 h 252"/>
                <a:gd name="T2" fmla="*/ 246 w 276"/>
                <a:gd name="T3" fmla="*/ 138 h 252"/>
                <a:gd name="T4" fmla="*/ 190 w 276"/>
                <a:gd name="T5" fmla="*/ 165 h 252"/>
                <a:gd name="T6" fmla="*/ 190 w 276"/>
                <a:gd name="T7" fmla="*/ 165 h 252"/>
                <a:gd name="T8" fmla="*/ 190 w 276"/>
                <a:gd name="T9" fmla="*/ 165 h 252"/>
                <a:gd name="T10" fmla="*/ 183 w 276"/>
                <a:gd name="T11" fmla="*/ 163 h 252"/>
                <a:gd name="T12" fmla="*/ 186 w 276"/>
                <a:gd name="T13" fmla="*/ 156 h 252"/>
                <a:gd name="T14" fmla="*/ 186 w 276"/>
                <a:gd name="T15" fmla="*/ 156 h 252"/>
                <a:gd name="T16" fmla="*/ 267 w 276"/>
                <a:gd name="T17" fmla="*/ 116 h 252"/>
                <a:gd name="T18" fmla="*/ 273 w 276"/>
                <a:gd name="T19" fmla="*/ 99 h 252"/>
                <a:gd name="T20" fmla="*/ 256 w 276"/>
                <a:gd name="T21" fmla="*/ 93 h 252"/>
                <a:gd name="T22" fmla="*/ 174 w 276"/>
                <a:gd name="T23" fmla="*/ 133 h 252"/>
                <a:gd name="T24" fmla="*/ 174 w 276"/>
                <a:gd name="T25" fmla="*/ 133 h 252"/>
                <a:gd name="T26" fmla="*/ 174 w 276"/>
                <a:gd name="T27" fmla="*/ 133 h 252"/>
                <a:gd name="T28" fmla="*/ 167 w 276"/>
                <a:gd name="T29" fmla="*/ 130 h 252"/>
                <a:gd name="T30" fmla="*/ 170 w 276"/>
                <a:gd name="T31" fmla="*/ 123 h 252"/>
                <a:gd name="T32" fmla="*/ 170 w 276"/>
                <a:gd name="T33" fmla="*/ 123 h 252"/>
                <a:gd name="T34" fmla="*/ 241 w 276"/>
                <a:gd name="T35" fmla="*/ 89 h 252"/>
                <a:gd name="T36" fmla="*/ 247 w 276"/>
                <a:gd name="T37" fmla="*/ 72 h 252"/>
                <a:gd name="T38" fmla="*/ 230 w 276"/>
                <a:gd name="T39" fmla="*/ 66 h 252"/>
                <a:gd name="T40" fmla="*/ 159 w 276"/>
                <a:gd name="T41" fmla="*/ 101 h 252"/>
                <a:gd name="T42" fmla="*/ 159 w 276"/>
                <a:gd name="T43" fmla="*/ 101 h 252"/>
                <a:gd name="T44" fmla="*/ 159 w 276"/>
                <a:gd name="T45" fmla="*/ 101 h 252"/>
                <a:gd name="T46" fmla="*/ 152 w 276"/>
                <a:gd name="T47" fmla="*/ 98 h 252"/>
                <a:gd name="T48" fmla="*/ 154 w 276"/>
                <a:gd name="T49" fmla="*/ 91 h 252"/>
                <a:gd name="T50" fmla="*/ 154 w 276"/>
                <a:gd name="T51" fmla="*/ 91 h 252"/>
                <a:gd name="T52" fmla="*/ 217 w 276"/>
                <a:gd name="T53" fmla="*/ 61 h 252"/>
                <a:gd name="T54" fmla="*/ 223 w 276"/>
                <a:gd name="T55" fmla="*/ 44 h 252"/>
                <a:gd name="T56" fmla="*/ 206 w 276"/>
                <a:gd name="T57" fmla="*/ 38 h 252"/>
                <a:gd name="T58" fmla="*/ 143 w 276"/>
                <a:gd name="T59" fmla="*/ 68 h 252"/>
                <a:gd name="T60" fmla="*/ 118 w 276"/>
                <a:gd name="T61" fmla="*/ 80 h 252"/>
                <a:gd name="T62" fmla="*/ 95 w 276"/>
                <a:gd name="T63" fmla="*/ 80 h 252"/>
                <a:gd name="T64" fmla="*/ 95 w 276"/>
                <a:gd name="T65" fmla="*/ 80 h 252"/>
                <a:gd name="T66" fmla="*/ 89 w 276"/>
                <a:gd name="T67" fmla="*/ 60 h 252"/>
                <a:gd name="T68" fmla="*/ 99 w 276"/>
                <a:gd name="T69" fmla="*/ 18 h 252"/>
                <a:gd name="T70" fmla="*/ 86 w 276"/>
                <a:gd name="T71" fmla="*/ 2 h 252"/>
                <a:gd name="T72" fmla="*/ 74 w 276"/>
                <a:gd name="T73" fmla="*/ 13 h 252"/>
                <a:gd name="T74" fmla="*/ 58 w 276"/>
                <a:gd name="T75" fmla="*/ 79 h 252"/>
                <a:gd name="T76" fmla="*/ 55 w 276"/>
                <a:gd name="T77" fmla="*/ 100 h 252"/>
                <a:gd name="T78" fmla="*/ 55 w 276"/>
                <a:gd name="T79" fmla="*/ 100 h 252"/>
                <a:gd name="T80" fmla="*/ 40 w 276"/>
                <a:gd name="T81" fmla="*/ 147 h 252"/>
                <a:gd name="T82" fmla="*/ 0 w 276"/>
                <a:gd name="T83" fmla="*/ 176 h 252"/>
                <a:gd name="T84" fmla="*/ 57 w 276"/>
                <a:gd name="T85" fmla="*/ 252 h 252"/>
                <a:gd name="T86" fmla="*/ 91 w 276"/>
                <a:gd name="T87" fmla="*/ 227 h 252"/>
                <a:gd name="T88" fmla="*/ 201 w 276"/>
                <a:gd name="T89" fmla="*/ 188 h 252"/>
                <a:gd name="T90" fmla="*/ 257 w 276"/>
                <a:gd name="T91" fmla="*/ 161 h 252"/>
                <a:gd name="T92" fmla="*/ 263 w 276"/>
                <a:gd name="T93" fmla="*/ 144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76" h="252">
                  <a:moveTo>
                    <a:pt x="263" y="144"/>
                  </a:moveTo>
                  <a:cubicBezTo>
                    <a:pt x="260" y="138"/>
                    <a:pt x="252" y="135"/>
                    <a:pt x="246" y="138"/>
                  </a:cubicBezTo>
                  <a:cubicBezTo>
                    <a:pt x="190" y="165"/>
                    <a:pt x="190" y="165"/>
                    <a:pt x="190" y="165"/>
                  </a:cubicBezTo>
                  <a:cubicBezTo>
                    <a:pt x="190" y="165"/>
                    <a:pt x="190" y="165"/>
                    <a:pt x="190" y="165"/>
                  </a:cubicBezTo>
                  <a:cubicBezTo>
                    <a:pt x="190" y="165"/>
                    <a:pt x="190" y="165"/>
                    <a:pt x="190" y="165"/>
                  </a:cubicBezTo>
                  <a:cubicBezTo>
                    <a:pt x="187" y="166"/>
                    <a:pt x="184" y="165"/>
                    <a:pt x="183" y="163"/>
                  </a:cubicBezTo>
                  <a:cubicBezTo>
                    <a:pt x="182" y="160"/>
                    <a:pt x="183" y="157"/>
                    <a:pt x="186" y="156"/>
                  </a:cubicBezTo>
                  <a:cubicBezTo>
                    <a:pt x="186" y="156"/>
                    <a:pt x="186" y="156"/>
                    <a:pt x="186" y="156"/>
                  </a:cubicBezTo>
                  <a:cubicBezTo>
                    <a:pt x="267" y="116"/>
                    <a:pt x="267" y="116"/>
                    <a:pt x="267" y="116"/>
                  </a:cubicBezTo>
                  <a:cubicBezTo>
                    <a:pt x="274" y="113"/>
                    <a:pt x="276" y="105"/>
                    <a:pt x="273" y="99"/>
                  </a:cubicBezTo>
                  <a:cubicBezTo>
                    <a:pt x="270" y="93"/>
                    <a:pt x="263" y="90"/>
                    <a:pt x="256" y="93"/>
                  </a:cubicBezTo>
                  <a:cubicBezTo>
                    <a:pt x="174" y="133"/>
                    <a:pt x="174" y="133"/>
                    <a:pt x="174" y="133"/>
                  </a:cubicBezTo>
                  <a:cubicBezTo>
                    <a:pt x="174" y="133"/>
                    <a:pt x="174" y="133"/>
                    <a:pt x="174" y="133"/>
                  </a:cubicBezTo>
                  <a:cubicBezTo>
                    <a:pt x="174" y="133"/>
                    <a:pt x="174" y="133"/>
                    <a:pt x="174" y="133"/>
                  </a:cubicBezTo>
                  <a:cubicBezTo>
                    <a:pt x="172" y="134"/>
                    <a:pt x="169" y="133"/>
                    <a:pt x="167" y="130"/>
                  </a:cubicBezTo>
                  <a:cubicBezTo>
                    <a:pt x="166" y="128"/>
                    <a:pt x="167" y="125"/>
                    <a:pt x="170" y="123"/>
                  </a:cubicBezTo>
                  <a:cubicBezTo>
                    <a:pt x="170" y="123"/>
                    <a:pt x="170" y="123"/>
                    <a:pt x="170" y="123"/>
                  </a:cubicBezTo>
                  <a:cubicBezTo>
                    <a:pt x="241" y="89"/>
                    <a:pt x="241" y="89"/>
                    <a:pt x="241" y="89"/>
                  </a:cubicBezTo>
                  <a:cubicBezTo>
                    <a:pt x="248" y="86"/>
                    <a:pt x="250" y="78"/>
                    <a:pt x="247" y="72"/>
                  </a:cubicBezTo>
                  <a:cubicBezTo>
                    <a:pt x="244" y="65"/>
                    <a:pt x="237" y="63"/>
                    <a:pt x="230" y="66"/>
                  </a:cubicBezTo>
                  <a:cubicBezTo>
                    <a:pt x="159" y="101"/>
                    <a:pt x="159" y="101"/>
                    <a:pt x="159" y="101"/>
                  </a:cubicBezTo>
                  <a:cubicBezTo>
                    <a:pt x="159" y="101"/>
                    <a:pt x="159" y="101"/>
                    <a:pt x="159" y="101"/>
                  </a:cubicBezTo>
                  <a:cubicBezTo>
                    <a:pt x="159" y="101"/>
                    <a:pt x="159" y="101"/>
                    <a:pt x="159" y="101"/>
                  </a:cubicBezTo>
                  <a:cubicBezTo>
                    <a:pt x="156" y="102"/>
                    <a:pt x="153" y="101"/>
                    <a:pt x="152" y="98"/>
                  </a:cubicBezTo>
                  <a:cubicBezTo>
                    <a:pt x="151" y="95"/>
                    <a:pt x="152" y="92"/>
                    <a:pt x="154" y="91"/>
                  </a:cubicBezTo>
                  <a:cubicBezTo>
                    <a:pt x="154" y="91"/>
                    <a:pt x="154" y="91"/>
                    <a:pt x="154" y="91"/>
                  </a:cubicBezTo>
                  <a:cubicBezTo>
                    <a:pt x="217" y="61"/>
                    <a:pt x="217" y="61"/>
                    <a:pt x="217" y="61"/>
                  </a:cubicBezTo>
                  <a:cubicBezTo>
                    <a:pt x="223" y="58"/>
                    <a:pt x="226" y="50"/>
                    <a:pt x="223" y="44"/>
                  </a:cubicBezTo>
                  <a:cubicBezTo>
                    <a:pt x="220" y="37"/>
                    <a:pt x="212" y="35"/>
                    <a:pt x="206" y="38"/>
                  </a:cubicBezTo>
                  <a:cubicBezTo>
                    <a:pt x="143" y="68"/>
                    <a:pt x="143" y="68"/>
                    <a:pt x="143" y="68"/>
                  </a:cubicBezTo>
                  <a:cubicBezTo>
                    <a:pt x="118" y="80"/>
                    <a:pt x="118" y="80"/>
                    <a:pt x="118" y="80"/>
                  </a:cubicBezTo>
                  <a:cubicBezTo>
                    <a:pt x="109" y="85"/>
                    <a:pt x="102" y="84"/>
                    <a:pt x="95" y="80"/>
                  </a:cubicBezTo>
                  <a:cubicBezTo>
                    <a:pt x="95" y="80"/>
                    <a:pt x="95" y="80"/>
                    <a:pt x="95" y="80"/>
                  </a:cubicBezTo>
                  <a:cubicBezTo>
                    <a:pt x="89" y="77"/>
                    <a:pt x="88" y="68"/>
                    <a:pt x="89" y="60"/>
                  </a:cubicBezTo>
                  <a:cubicBezTo>
                    <a:pt x="99" y="18"/>
                    <a:pt x="99" y="18"/>
                    <a:pt x="99" y="18"/>
                  </a:cubicBezTo>
                  <a:cubicBezTo>
                    <a:pt x="101" y="12"/>
                    <a:pt x="95" y="4"/>
                    <a:pt x="86" y="2"/>
                  </a:cubicBezTo>
                  <a:cubicBezTo>
                    <a:pt x="77" y="0"/>
                    <a:pt x="76" y="6"/>
                    <a:pt x="74" y="13"/>
                  </a:cubicBezTo>
                  <a:cubicBezTo>
                    <a:pt x="58" y="79"/>
                    <a:pt x="58" y="79"/>
                    <a:pt x="58" y="79"/>
                  </a:cubicBezTo>
                  <a:cubicBezTo>
                    <a:pt x="57" y="87"/>
                    <a:pt x="55" y="94"/>
                    <a:pt x="55" y="100"/>
                  </a:cubicBezTo>
                  <a:cubicBezTo>
                    <a:pt x="55" y="100"/>
                    <a:pt x="55" y="100"/>
                    <a:pt x="55" y="100"/>
                  </a:cubicBezTo>
                  <a:cubicBezTo>
                    <a:pt x="40" y="147"/>
                    <a:pt x="40" y="147"/>
                    <a:pt x="40" y="147"/>
                  </a:cubicBezTo>
                  <a:cubicBezTo>
                    <a:pt x="0" y="176"/>
                    <a:pt x="0" y="176"/>
                    <a:pt x="0" y="176"/>
                  </a:cubicBezTo>
                  <a:cubicBezTo>
                    <a:pt x="57" y="252"/>
                    <a:pt x="57" y="252"/>
                    <a:pt x="57" y="252"/>
                  </a:cubicBezTo>
                  <a:cubicBezTo>
                    <a:pt x="91" y="227"/>
                    <a:pt x="91" y="227"/>
                    <a:pt x="91" y="227"/>
                  </a:cubicBezTo>
                  <a:cubicBezTo>
                    <a:pt x="110" y="229"/>
                    <a:pt x="175" y="201"/>
                    <a:pt x="201" y="188"/>
                  </a:cubicBezTo>
                  <a:cubicBezTo>
                    <a:pt x="257" y="161"/>
                    <a:pt x="257" y="161"/>
                    <a:pt x="257" y="161"/>
                  </a:cubicBezTo>
                  <a:cubicBezTo>
                    <a:pt x="263" y="158"/>
                    <a:pt x="266" y="150"/>
                    <a:pt x="263" y="144"/>
                  </a:cubicBezTo>
                  <a:close/>
                </a:path>
              </a:pathLst>
            </a:custGeom>
            <a:gradFill flip="none" rotWithShape="1">
              <a:gsLst>
                <a:gs pos="0">
                  <a:srgbClr val="FFDD3B"/>
                </a:gs>
                <a:gs pos="99000">
                  <a:srgbClr val="F7B32D"/>
                </a:gs>
              </a:gsLst>
              <a:lin ang="8100000" scaled="1"/>
              <a:tileRect/>
            </a:gradFill>
            <a:ln>
              <a:noFill/>
            </a:ln>
          </p:spPr>
          <p:txBody>
            <a:bodyPr vert="horz" wrap="square" lIns="91440" tIns="45720" rIns="91440" bIns="45720" numCol="1" anchor="t" anchorCtr="0" compatLnSpc="1">
              <a:prstTxWarp prst="textNoShape">
                <a:avLst/>
              </a:prstTxWarp>
            </a:bodyPr>
            <a:lstStyle/>
            <a:p>
              <a:endParaRPr lang="ru-RU"/>
            </a:p>
          </p:txBody>
        </p:sp>
        <p:sp>
          <p:nvSpPr>
            <p:cNvPr id="44" name="Freeform 42">
              <a:extLst>
                <a:ext uri="{FF2B5EF4-FFF2-40B4-BE49-F238E27FC236}">
                  <a16:creationId xmlns:a16="http://schemas.microsoft.com/office/drawing/2014/main" id="{80A9DE7C-2432-D04D-8B46-70AB7E13E371}"/>
                </a:ext>
              </a:extLst>
            </p:cNvPr>
            <p:cNvSpPr>
              <a:spLocks/>
            </p:cNvSpPr>
            <p:nvPr/>
          </p:nvSpPr>
          <p:spPr bwMode="auto">
            <a:xfrm>
              <a:off x="4443027" y="1352696"/>
              <a:ext cx="770473" cy="417008"/>
            </a:xfrm>
            <a:custGeom>
              <a:avLst/>
              <a:gdLst>
                <a:gd name="T0" fmla="*/ 479 w 537"/>
                <a:gd name="T1" fmla="*/ 0 h 292"/>
                <a:gd name="T2" fmla="*/ 128 w 537"/>
                <a:gd name="T3" fmla="*/ 144 h 292"/>
                <a:gd name="T4" fmla="*/ 143 w 537"/>
                <a:gd name="T5" fmla="*/ 272 h 292"/>
                <a:gd name="T6" fmla="*/ 537 w 537"/>
                <a:gd name="T7" fmla="*/ 111 h 292"/>
                <a:gd name="T8" fmla="*/ 479 w 537"/>
                <a:gd name="T9" fmla="*/ 0 h 292"/>
              </a:gdLst>
              <a:ahLst/>
              <a:cxnLst>
                <a:cxn ang="0">
                  <a:pos x="T0" y="T1"/>
                </a:cxn>
                <a:cxn ang="0">
                  <a:pos x="T2" y="T3"/>
                </a:cxn>
                <a:cxn ang="0">
                  <a:pos x="T4" y="T5"/>
                </a:cxn>
                <a:cxn ang="0">
                  <a:pos x="T6" y="T7"/>
                </a:cxn>
                <a:cxn ang="0">
                  <a:pos x="T8" y="T9"/>
                </a:cxn>
              </a:cxnLst>
              <a:rect l="0" t="0" r="r" b="b"/>
              <a:pathLst>
                <a:path w="537" h="292">
                  <a:moveTo>
                    <a:pt x="479" y="0"/>
                  </a:moveTo>
                  <a:cubicBezTo>
                    <a:pt x="401" y="63"/>
                    <a:pt x="310" y="121"/>
                    <a:pt x="128" y="144"/>
                  </a:cubicBezTo>
                  <a:cubicBezTo>
                    <a:pt x="7" y="160"/>
                    <a:pt x="0" y="292"/>
                    <a:pt x="143" y="272"/>
                  </a:cubicBezTo>
                  <a:cubicBezTo>
                    <a:pt x="287" y="252"/>
                    <a:pt x="445" y="182"/>
                    <a:pt x="537" y="111"/>
                  </a:cubicBezTo>
                  <a:lnTo>
                    <a:pt x="479" y="0"/>
                  </a:lnTo>
                  <a:close/>
                </a:path>
              </a:pathLst>
            </a:custGeom>
            <a:gradFill>
              <a:gsLst>
                <a:gs pos="0">
                  <a:srgbClr val="37465B"/>
                </a:gs>
                <a:gs pos="100000">
                  <a:srgbClr val="55677C"/>
                </a:gs>
              </a:gsLst>
              <a:lin ang="10800000" scaled="1"/>
            </a:gradFill>
            <a:ln>
              <a:noFill/>
            </a:ln>
          </p:spPr>
          <p:txBody>
            <a:bodyPr vert="horz" wrap="square" lIns="91440" tIns="45720" rIns="91440" bIns="45720" numCol="1" anchor="t" anchorCtr="0" compatLnSpc="1">
              <a:prstTxWarp prst="textNoShape">
                <a:avLst/>
              </a:prstTxWarp>
            </a:bodyPr>
            <a:lstStyle/>
            <a:p>
              <a:endParaRPr lang="ru-RU"/>
            </a:p>
          </p:txBody>
        </p:sp>
        <p:sp>
          <p:nvSpPr>
            <p:cNvPr id="45" name="Freeform 43">
              <a:extLst>
                <a:ext uri="{FF2B5EF4-FFF2-40B4-BE49-F238E27FC236}">
                  <a16:creationId xmlns:a16="http://schemas.microsoft.com/office/drawing/2014/main" id="{F533C3DC-4354-4449-A883-F7D1D78D9082}"/>
                </a:ext>
              </a:extLst>
            </p:cNvPr>
            <p:cNvSpPr>
              <a:spLocks/>
            </p:cNvSpPr>
            <p:nvPr/>
          </p:nvSpPr>
          <p:spPr bwMode="auto">
            <a:xfrm>
              <a:off x="4503394" y="1697423"/>
              <a:ext cx="150917" cy="92933"/>
            </a:xfrm>
            <a:custGeom>
              <a:avLst/>
              <a:gdLst>
                <a:gd name="T0" fmla="*/ 101 w 105"/>
                <a:gd name="T1" fmla="*/ 31 h 65"/>
                <a:gd name="T2" fmla="*/ 0 w 105"/>
                <a:gd name="T3" fmla="*/ 0 h 65"/>
                <a:gd name="T4" fmla="*/ 86 w 105"/>
                <a:gd name="T5" fmla="*/ 62 h 65"/>
                <a:gd name="T6" fmla="*/ 102 w 105"/>
                <a:gd name="T7" fmla="*/ 65 h 65"/>
                <a:gd name="T8" fmla="*/ 105 w 105"/>
                <a:gd name="T9" fmla="*/ 30 h 65"/>
                <a:gd name="T10" fmla="*/ 101 w 105"/>
                <a:gd name="T11" fmla="*/ 31 h 65"/>
              </a:gdLst>
              <a:ahLst/>
              <a:cxnLst>
                <a:cxn ang="0">
                  <a:pos x="T0" y="T1"/>
                </a:cxn>
                <a:cxn ang="0">
                  <a:pos x="T2" y="T3"/>
                </a:cxn>
                <a:cxn ang="0">
                  <a:pos x="T4" y="T5"/>
                </a:cxn>
                <a:cxn ang="0">
                  <a:pos x="T6" y="T7"/>
                </a:cxn>
                <a:cxn ang="0">
                  <a:pos x="T8" y="T9"/>
                </a:cxn>
                <a:cxn ang="0">
                  <a:pos x="T10" y="T11"/>
                </a:cxn>
              </a:cxnLst>
              <a:rect l="0" t="0" r="r" b="b"/>
              <a:pathLst>
                <a:path w="105" h="65">
                  <a:moveTo>
                    <a:pt x="101" y="31"/>
                  </a:moveTo>
                  <a:cubicBezTo>
                    <a:pt x="45" y="38"/>
                    <a:pt x="12" y="23"/>
                    <a:pt x="0" y="0"/>
                  </a:cubicBezTo>
                  <a:cubicBezTo>
                    <a:pt x="4" y="26"/>
                    <a:pt x="30" y="51"/>
                    <a:pt x="86" y="62"/>
                  </a:cubicBezTo>
                  <a:cubicBezTo>
                    <a:pt x="91" y="63"/>
                    <a:pt x="96" y="64"/>
                    <a:pt x="102" y="65"/>
                  </a:cubicBezTo>
                  <a:cubicBezTo>
                    <a:pt x="103" y="53"/>
                    <a:pt x="104" y="41"/>
                    <a:pt x="105" y="30"/>
                  </a:cubicBezTo>
                  <a:cubicBezTo>
                    <a:pt x="104" y="30"/>
                    <a:pt x="103" y="30"/>
                    <a:pt x="101" y="31"/>
                  </a:cubicBezTo>
                  <a:close/>
                </a:path>
              </a:pathLst>
            </a:custGeom>
            <a:gradFill>
              <a:gsLst>
                <a:gs pos="0">
                  <a:srgbClr val="55677C"/>
                </a:gs>
                <a:gs pos="100000">
                  <a:srgbClr val="23303F"/>
                </a:gs>
              </a:gsLst>
              <a:lin ang="8100000" scaled="1"/>
            </a:gradFill>
            <a:ln>
              <a:noFill/>
            </a:ln>
          </p:spPr>
          <p:txBody>
            <a:bodyPr vert="horz" wrap="square" lIns="91440" tIns="45720" rIns="91440" bIns="45720" numCol="1" anchor="t" anchorCtr="0" compatLnSpc="1">
              <a:prstTxWarp prst="textNoShape">
                <a:avLst/>
              </a:prstTxWarp>
            </a:bodyPr>
            <a:lstStyle/>
            <a:p>
              <a:endParaRPr lang="ru-RU"/>
            </a:p>
          </p:txBody>
        </p:sp>
        <p:sp>
          <p:nvSpPr>
            <p:cNvPr id="46" name="Freeform 44">
              <a:extLst>
                <a:ext uri="{FF2B5EF4-FFF2-40B4-BE49-F238E27FC236}">
                  <a16:creationId xmlns:a16="http://schemas.microsoft.com/office/drawing/2014/main" id="{A02B5F21-D4E3-9E47-9B63-0C52E06ECA8E}"/>
                </a:ext>
              </a:extLst>
            </p:cNvPr>
            <p:cNvSpPr>
              <a:spLocks/>
            </p:cNvSpPr>
            <p:nvPr/>
          </p:nvSpPr>
          <p:spPr bwMode="auto">
            <a:xfrm>
              <a:off x="3961680" y="1535385"/>
              <a:ext cx="521856" cy="162832"/>
            </a:xfrm>
            <a:custGeom>
              <a:avLst/>
              <a:gdLst>
                <a:gd name="T0" fmla="*/ 55 w 364"/>
                <a:gd name="T1" fmla="*/ 0 h 114"/>
                <a:gd name="T2" fmla="*/ 51 w 364"/>
                <a:gd name="T3" fmla="*/ 0 h 114"/>
                <a:gd name="T4" fmla="*/ 3 w 364"/>
                <a:gd name="T5" fmla="*/ 30 h 114"/>
                <a:gd name="T6" fmla="*/ 0 w 364"/>
                <a:gd name="T7" fmla="*/ 41 h 114"/>
                <a:gd name="T8" fmla="*/ 59 w 364"/>
                <a:gd name="T9" fmla="*/ 91 h 114"/>
                <a:gd name="T10" fmla="*/ 364 w 364"/>
                <a:gd name="T11" fmla="*/ 0 h 114"/>
                <a:gd name="T12" fmla="*/ 364 w 364"/>
                <a:gd name="T13" fmla="*/ 0 h 114"/>
                <a:gd name="T14" fmla="*/ 55 w 364"/>
                <a:gd name="T15" fmla="*/ 0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4" h="114">
                  <a:moveTo>
                    <a:pt x="55" y="0"/>
                  </a:moveTo>
                  <a:cubicBezTo>
                    <a:pt x="51" y="0"/>
                    <a:pt x="51" y="0"/>
                    <a:pt x="51" y="0"/>
                  </a:cubicBezTo>
                  <a:cubicBezTo>
                    <a:pt x="37" y="6"/>
                    <a:pt x="20" y="17"/>
                    <a:pt x="3" y="30"/>
                  </a:cubicBezTo>
                  <a:cubicBezTo>
                    <a:pt x="2" y="33"/>
                    <a:pt x="1" y="37"/>
                    <a:pt x="0" y="41"/>
                  </a:cubicBezTo>
                  <a:cubicBezTo>
                    <a:pt x="8" y="48"/>
                    <a:pt x="28" y="65"/>
                    <a:pt x="59" y="91"/>
                  </a:cubicBezTo>
                  <a:cubicBezTo>
                    <a:pt x="175" y="114"/>
                    <a:pt x="295" y="59"/>
                    <a:pt x="364" y="0"/>
                  </a:cubicBezTo>
                  <a:cubicBezTo>
                    <a:pt x="364" y="0"/>
                    <a:pt x="364" y="0"/>
                    <a:pt x="364" y="0"/>
                  </a:cubicBezTo>
                  <a:cubicBezTo>
                    <a:pt x="283" y="34"/>
                    <a:pt x="157" y="50"/>
                    <a:pt x="55" y="0"/>
                  </a:cubicBezTo>
                  <a:close/>
                </a:path>
              </a:pathLst>
            </a:custGeom>
            <a:gradFill flip="none" rotWithShape="1">
              <a:gsLst>
                <a:gs pos="0">
                  <a:srgbClr val="37465B"/>
                </a:gs>
                <a:gs pos="100000">
                  <a:srgbClr val="23303F">
                    <a:alpha val="0"/>
                  </a:srgbClr>
                </a:gs>
              </a:gsLst>
              <a:lin ang="10800000" scaled="1"/>
              <a:tileRect/>
            </a:gradFill>
            <a:ln>
              <a:noFill/>
            </a:ln>
          </p:spPr>
          <p:txBody>
            <a:bodyPr vert="horz" wrap="square" lIns="91440" tIns="45720" rIns="91440" bIns="45720" numCol="1" anchor="t" anchorCtr="0" compatLnSpc="1">
              <a:prstTxWarp prst="textNoShape">
                <a:avLst/>
              </a:prstTxWarp>
            </a:bodyPr>
            <a:lstStyle/>
            <a:p>
              <a:endParaRPr lang="ru-RU"/>
            </a:p>
          </p:txBody>
        </p:sp>
        <p:sp>
          <p:nvSpPr>
            <p:cNvPr id="47" name="Freeform 45">
              <a:extLst>
                <a:ext uri="{FF2B5EF4-FFF2-40B4-BE49-F238E27FC236}">
                  <a16:creationId xmlns:a16="http://schemas.microsoft.com/office/drawing/2014/main" id="{A04C15C4-5F36-CC41-9BCC-38EB6490359C}"/>
                </a:ext>
              </a:extLst>
            </p:cNvPr>
            <p:cNvSpPr>
              <a:spLocks/>
            </p:cNvSpPr>
            <p:nvPr/>
          </p:nvSpPr>
          <p:spPr bwMode="auto">
            <a:xfrm>
              <a:off x="3962475" y="1393999"/>
              <a:ext cx="521062" cy="214461"/>
            </a:xfrm>
            <a:custGeom>
              <a:avLst/>
              <a:gdLst>
                <a:gd name="T0" fmla="*/ 363 w 363"/>
                <a:gd name="T1" fmla="*/ 98 h 150"/>
                <a:gd name="T2" fmla="*/ 44 w 363"/>
                <a:gd name="T3" fmla="*/ 93 h 150"/>
                <a:gd name="T4" fmla="*/ 0 w 363"/>
                <a:gd name="T5" fmla="*/ 22 h 150"/>
                <a:gd name="T6" fmla="*/ 88 w 363"/>
                <a:gd name="T7" fmla="*/ 0 h 150"/>
                <a:gd name="T8" fmla="*/ 363 w 363"/>
                <a:gd name="T9" fmla="*/ 98 h 150"/>
              </a:gdLst>
              <a:ahLst/>
              <a:cxnLst>
                <a:cxn ang="0">
                  <a:pos x="T0" y="T1"/>
                </a:cxn>
                <a:cxn ang="0">
                  <a:pos x="T2" y="T3"/>
                </a:cxn>
                <a:cxn ang="0">
                  <a:pos x="T4" y="T5"/>
                </a:cxn>
                <a:cxn ang="0">
                  <a:pos x="T6" y="T7"/>
                </a:cxn>
                <a:cxn ang="0">
                  <a:pos x="T8" y="T9"/>
                </a:cxn>
              </a:cxnLst>
              <a:rect l="0" t="0" r="r" b="b"/>
              <a:pathLst>
                <a:path w="363" h="150">
                  <a:moveTo>
                    <a:pt x="363" y="98"/>
                  </a:moveTo>
                  <a:cubicBezTo>
                    <a:pt x="280" y="134"/>
                    <a:pt x="148" y="150"/>
                    <a:pt x="44" y="93"/>
                  </a:cubicBezTo>
                  <a:cubicBezTo>
                    <a:pt x="15" y="46"/>
                    <a:pt x="0" y="22"/>
                    <a:pt x="0" y="22"/>
                  </a:cubicBezTo>
                  <a:cubicBezTo>
                    <a:pt x="40" y="4"/>
                    <a:pt x="88" y="0"/>
                    <a:pt x="88" y="0"/>
                  </a:cubicBezTo>
                  <a:cubicBezTo>
                    <a:pt x="143" y="16"/>
                    <a:pt x="232" y="99"/>
                    <a:pt x="363" y="98"/>
                  </a:cubicBezTo>
                </a:path>
              </a:pathLst>
            </a:custGeom>
            <a:gradFill>
              <a:gsLst>
                <a:gs pos="0">
                  <a:srgbClr val="FF8440"/>
                </a:gs>
                <a:gs pos="100000">
                  <a:srgbClr val="D65832"/>
                </a:gs>
              </a:gsLst>
              <a:lin ang="10800000" scaled="1"/>
            </a:gradFill>
            <a:ln>
              <a:noFill/>
            </a:ln>
          </p:spPr>
          <p:txBody>
            <a:bodyPr vert="horz" wrap="square" lIns="91440" tIns="45720" rIns="91440" bIns="45720" numCol="1" anchor="t" anchorCtr="0" compatLnSpc="1">
              <a:prstTxWarp prst="textNoShape">
                <a:avLst/>
              </a:prstTxWarp>
            </a:bodyPr>
            <a:lstStyle/>
            <a:p>
              <a:endParaRPr lang="ru-RU"/>
            </a:p>
          </p:txBody>
        </p:sp>
      </p:grpSp>
      <p:grpSp>
        <p:nvGrpSpPr>
          <p:cNvPr id="52" name="Arrow A">
            <a:extLst>
              <a:ext uri="{FF2B5EF4-FFF2-40B4-BE49-F238E27FC236}">
                <a16:creationId xmlns:a16="http://schemas.microsoft.com/office/drawing/2014/main" id="{BCF0FB95-DB80-8A40-97EF-00585816D590}"/>
              </a:ext>
            </a:extLst>
          </p:cNvPr>
          <p:cNvGrpSpPr/>
          <p:nvPr/>
        </p:nvGrpSpPr>
        <p:grpSpPr>
          <a:xfrm>
            <a:off x="2812855" y="3536192"/>
            <a:ext cx="1455956" cy="3332095"/>
            <a:chOff x="1288855" y="3524316"/>
            <a:chExt cx="1455956" cy="3332095"/>
          </a:xfrm>
        </p:grpSpPr>
        <p:sp>
          <p:nvSpPr>
            <p:cNvPr id="18" name="Freeform 15">
              <a:extLst>
                <a:ext uri="{FF2B5EF4-FFF2-40B4-BE49-F238E27FC236}">
                  <a16:creationId xmlns:a16="http://schemas.microsoft.com/office/drawing/2014/main" id="{87994946-1E42-3746-825C-658B0F20645F}"/>
                </a:ext>
              </a:extLst>
            </p:cNvPr>
            <p:cNvSpPr>
              <a:spLocks/>
            </p:cNvSpPr>
            <p:nvPr/>
          </p:nvSpPr>
          <p:spPr bwMode="auto">
            <a:xfrm>
              <a:off x="1288855" y="3524316"/>
              <a:ext cx="1454366" cy="3332095"/>
            </a:xfrm>
            <a:custGeom>
              <a:avLst/>
              <a:gdLst>
                <a:gd name="T0" fmla="*/ 344 w 1014"/>
                <a:gd name="T1" fmla="*/ 162 h 2333"/>
                <a:gd name="T2" fmla="*/ 127 w 1014"/>
                <a:gd name="T3" fmla="*/ 162 h 2333"/>
                <a:gd name="T4" fmla="*/ 0 w 1014"/>
                <a:gd name="T5" fmla="*/ 289 h 2333"/>
                <a:gd name="T6" fmla="*/ 0 w 1014"/>
                <a:gd name="T7" fmla="*/ 2333 h 2333"/>
                <a:gd name="T8" fmla="*/ 1014 w 1014"/>
                <a:gd name="T9" fmla="*/ 2333 h 2333"/>
                <a:gd name="T10" fmla="*/ 1014 w 1014"/>
                <a:gd name="T11" fmla="*/ 289 h 2333"/>
                <a:gd name="T12" fmla="*/ 887 w 1014"/>
                <a:gd name="T13" fmla="*/ 162 h 2333"/>
                <a:gd name="T14" fmla="*/ 669 w 1014"/>
                <a:gd name="T15" fmla="*/ 162 h 2333"/>
                <a:gd name="T16" fmla="*/ 507 w 1014"/>
                <a:gd name="T17" fmla="*/ 0 h 2333"/>
                <a:gd name="T18" fmla="*/ 344 w 1014"/>
                <a:gd name="T19" fmla="*/ 162 h 2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14" h="2333">
                  <a:moveTo>
                    <a:pt x="344" y="162"/>
                  </a:moveTo>
                  <a:cubicBezTo>
                    <a:pt x="127" y="162"/>
                    <a:pt x="127" y="162"/>
                    <a:pt x="127" y="162"/>
                  </a:cubicBezTo>
                  <a:cubicBezTo>
                    <a:pt x="57" y="162"/>
                    <a:pt x="0" y="219"/>
                    <a:pt x="0" y="289"/>
                  </a:cubicBezTo>
                  <a:cubicBezTo>
                    <a:pt x="0" y="2333"/>
                    <a:pt x="0" y="2333"/>
                    <a:pt x="0" y="2333"/>
                  </a:cubicBezTo>
                  <a:cubicBezTo>
                    <a:pt x="1014" y="2333"/>
                    <a:pt x="1014" y="2333"/>
                    <a:pt x="1014" y="2333"/>
                  </a:cubicBezTo>
                  <a:cubicBezTo>
                    <a:pt x="1014" y="289"/>
                    <a:pt x="1014" y="289"/>
                    <a:pt x="1014" y="289"/>
                  </a:cubicBezTo>
                  <a:cubicBezTo>
                    <a:pt x="1014" y="219"/>
                    <a:pt x="957" y="162"/>
                    <a:pt x="887" y="162"/>
                  </a:cubicBezTo>
                  <a:cubicBezTo>
                    <a:pt x="669" y="162"/>
                    <a:pt x="669" y="162"/>
                    <a:pt x="669" y="162"/>
                  </a:cubicBezTo>
                  <a:cubicBezTo>
                    <a:pt x="507" y="0"/>
                    <a:pt x="507" y="0"/>
                    <a:pt x="507" y="0"/>
                  </a:cubicBezTo>
                  <a:lnTo>
                    <a:pt x="344" y="162"/>
                  </a:lnTo>
                  <a:close/>
                </a:path>
              </a:pathLst>
            </a:custGeom>
            <a:gradFill>
              <a:gsLst>
                <a:gs pos="0">
                  <a:schemeClr val="accent1">
                    <a:lumMod val="75000"/>
                  </a:schemeClr>
                </a:gs>
                <a:gs pos="100000">
                  <a:schemeClr val="accent1"/>
                </a:gs>
              </a:gsLst>
              <a:lin ang="5400000" scaled="0"/>
            </a:gradFill>
            <a:ln>
              <a:noFill/>
            </a:ln>
            <a:effectLst>
              <a:innerShdw blurRad="1778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ru-RU"/>
            </a:p>
          </p:txBody>
        </p:sp>
        <p:sp>
          <p:nvSpPr>
            <p:cNvPr id="19" name="Freeform 16">
              <a:extLst>
                <a:ext uri="{FF2B5EF4-FFF2-40B4-BE49-F238E27FC236}">
                  <a16:creationId xmlns:a16="http://schemas.microsoft.com/office/drawing/2014/main" id="{BBBEE4E6-F0B4-8D45-A7B3-9C7C6475C98F}"/>
                </a:ext>
              </a:extLst>
            </p:cNvPr>
            <p:cNvSpPr>
              <a:spLocks/>
            </p:cNvSpPr>
            <p:nvPr/>
          </p:nvSpPr>
          <p:spPr bwMode="auto">
            <a:xfrm>
              <a:off x="1562138" y="3524316"/>
              <a:ext cx="915035" cy="455135"/>
            </a:xfrm>
            <a:custGeom>
              <a:avLst/>
              <a:gdLst>
                <a:gd name="T0" fmla="*/ 1152 w 1152"/>
                <a:gd name="T1" fmla="*/ 291 h 573"/>
                <a:gd name="T2" fmla="*/ 867 w 1152"/>
                <a:gd name="T3" fmla="*/ 291 h 573"/>
                <a:gd name="T4" fmla="*/ 572 w 1152"/>
                <a:gd name="T5" fmla="*/ 0 h 573"/>
                <a:gd name="T6" fmla="*/ 280 w 1152"/>
                <a:gd name="T7" fmla="*/ 291 h 573"/>
                <a:gd name="T8" fmla="*/ 0 w 1152"/>
                <a:gd name="T9" fmla="*/ 291 h 573"/>
                <a:gd name="T10" fmla="*/ 0 w 1152"/>
                <a:gd name="T11" fmla="*/ 573 h 573"/>
                <a:gd name="T12" fmla="*/ 1152 w 1152"/>
                <a:gd name="T13" fmla="*/ 573 h 573"/>
                <a:gd name="T14" fmla="*/ 1152 w 1152"/>
                <a:gd name="T15" fmla="*/ 291 h 5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2" h="573">
                  <a:moveTo>
                    <a:pt x="1152" y="291"/>
                  </a:moveTo>
                  <a:lnTo>
                    <a:pt x="867" y="291"/>
                  </a:lnTo>
                  <a:lnTo>
                    <a:pt x="572" y="0"/>
                  </a:lnTo>
                  <a:lnTo>
                    <a:pt x="280" y="291"/>
                  </a:lnTo>
                  <a:lnTo>
                    <a:pt x="0" y="291"/>
                  </a:lnTo>
                  <a:lnTo>
                    <a:pt x="0" y="573"/>
                  </a:lnTo>
                  <a:lnTo>
                    <a:pt x="1152" y="573"/>
                  </a:lnTo>
                  <a:lnTo>
                    <a:pt x="1152" y="291"/>
                  </a:lnTo>
                  <a:close/>
                </a:path>
              </a:pathLst>
            </a:custGeom>
            <a:solidFill>
              <a:schemeClr val="accent1">
                <a:lumMod val="50000"/>
                <a:alpha val="15000"/>
              </a:schemeClr>
            </a:solidFill>
            <a:ln>
              <a:noFill/>
            </a:ln>
          </p:spPr>
          <p:txBody>
            <a:bodyPr vert="horz" wrap="square" lIns="91440" tIns="45720" rIns="91440" bIns="45720" numCol="1" anchor="t" anchorCtr="0" compatLnSpc="1">
              <a:prstTxWarp prst="textNoShape">
                <a:avLst/>
              </a:prstTxWarp>
            </a:bodyPr>
            <a:lstStyle/>
            <a:p>
              <a:endParaRPr lang="ru-RU"/>
            </a:p>
          </p:txBody>
        </p:sp>
        <p:sp>
          <p:nvSpPr>
            <p:cNvPr id="20" name="Rectangle 17">
              <a:extLst>
                <a:ext uri="{FF2B5EF4-FFF2-40B4-BE49-F238E27FC236}">
                  <a16:creationId xmlns:a16="http://schemas.microsoft.com/office/drawing/2014/main" id="{E5AEED90-BE3F-614D-A16C-46DEA06831FD}"/>
                </a:ext>
              </a:extLst>
            </p:cNvPr>
            <p:cNvSpPr>
              <a:spLocks noChangeArrowheads="1"/>
            </p:cNvSpPr>
            <p:nvPr/>
          </p:nvSpPr>
          <p:spPr bwMode="auto">
            <a:xfrm>
              <a:off x="1292033" y="5132777"/>
              <a:ext cx="1452778" cy="19858"/>
            </a:xfrm>
            <a:prstGeom prst="rect">
              <a:avLst/>
            </a:prstGeom>
            <a:gradFill>
              <a:gsLst>
                <a:gs pos="0">
                  <a:schemeClr val="accent1">
                    <a:lumMod val="75000"/>
                    <a:alpha val="0"/>
                  </a:schemeClr>
                </a:gs>
                <a:gs pos="49000">
                  <a:schemeClr val="accent1">
                    <a:lumMod val="60000"/>
                    <a:lumOff val="40000"/>
                  </a:schemeClr>
                </a:gs>
                <a:gs pos="100000">
                  <a:schemeClr val="accent1">
                    <a:lumMod val="75000"/>
                    <a:alpha val="0"/>
                  </a:schemeClr>
                </a:gs>
              </a:gsLst>
              <a:lin ang="0" scaled="0"/>
            </a:gradFill>
            <a:ln>
              <a:noFill/>
            </a:ln>
          </p:spPr>
          <p:txBody>
            <a:bodyPr vert="horz" wrap="square" lIns="91440" tIns="45720" rIns="91440" bIns="45720" numCol="1" anchor="t" anchorCtr="0" compatLnSpc="1">
              <a:prstTxWarp prst="textNoShape">
                <a:avLst/>
              </a:prstTxWarp>
            </a:bodyPr>
            <a:lstStyle/>
            <a:p>
              <a:endParaRPr lang="ru-RU"/>
            </a:p>
          </p:txBody>
        </p:sp>
        <p:pic>
          <p:nvPicPr>
            <p:cNvPr id="48" name="Рисунок 47">
              <a:extLst>
                <a:ext uri="{FF2B5EF4-FFF2-40B4-BE49-F238E27FC236}">
                  <a16:creationId xmlns:a16="http://schemas.microsoft.com/office/drawing/2014/main" id="{31E03578-F95F-414F-9702-8DFC03395F5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10044" y="5152635"/>
              <a:ext cx="1413764" cy="106172"/>
            </a:xfrm>
            <a:prstGeom prst="rect">
              <a:avLst/>
            </a:prstGeom>
          </p:spPr>
        </p:pic>
      </p:grpSp>
      <p:grpSp>
        <p:nvGrpSpPr>
          <p:cNvPr id="53" name="Arrow B">
            <a:extLst>
              <a:ext uri="{FF2B5EF4-FFF2-40B4-BE49-F238E27FC236}">
                <a16:creationId xmlns:a16="http://schemas.microsoft.com/office/drawing/2014/main" id="{7952FABF-FB7F-6449-8F04-3F70A248802F}"/>
              </a:ext>
            </a:extLst>
          </p:cNvPr>
          <p:cNvGrpSpPr/>
          <p:nvPr/>
        </p:nvGrpSpPr>
        <p:grpSpPr>
          <a:xfrm>
            <a:off x="4499953" y="3117594"/>
            <a:ext cx="1455955" cy="3750692"/>
            <a:chOff x="2975952" y="3105719"/>
            <a:chExt cx="1455955" cy="3750692"/>
          </a:xfrm>
        </p:grpSpPr>
        <p:sp>
          <p:nvSpPr>
            <p:cNvPr id="15" name="Freeform 12">
              <a:extLst>
                <a:ext uri="{FF2B5EF4-FFF2-40B4-BE49-F238E27FC236}">
                  <a16:creationId xmlns:a16="http://schemas.microsoft.com/office/drawing/2014/main" id="{1720543C-99AB-0145-9CA1-04F929181B00}"/>
                </a:ext>
              </a:extLst>
            </p:cNvPr>
            <p:cNvSpPr>
              <a:spLocks/>
            </p:cNvSpPr>
            <p:nvPr/>
          </p:nvSpPr>
          <p:spPr bwMode="auto">
            <a:xfrm>
              <a:off x="2975952" y="3105719"/>
              <a:ext cx="1454366" cy="3750692"/>
            </a:xfrm>
            <a:custGeom>
              <a:avLst/>
              <a:gdLst>
                <a:gd name="T0" fmla="*/ 344 w 1014"/>
                <a:gd name="T1" fmla="*/ 162 h 2626"/>
                <a:gd name="T2" fmla="*/ 127 w 1014"/>
                <a:gd name="T3" fmla="*/ 162 h 2626"/>
                <a:gd name="T4" fmla="*/ 0 w 1014"/>
                <a:gd name="T5" fmla="*/ 289 h 2626"/>
                <a:gd name="T6" fmla="*/ 0 w 1014"/>
                <a:gd name="T7" fmla="*/ 2626 h 2626"/>
                <a:gd name="T8" fmla="*/ 1014 w 1014"/>
                <a:gd name="T9" fmla="*/ 2626 h 2626"/>
                <a:gd name="T10" fmla="*/ 1014 w 1014"/>
                <a:gd name="T11" fmla="*/ 289 h 2626"/>
                <a:gd name="T12" fmla="*/ 887 w 1014"/>
                <a:gd name="T13" fmla="*/ 162 h 2626"/>
                <a:gd name="T14" fmla="*/ 669 w 1014"/>
                <a:gd name="T15" fmla="*/ 162 h 2626"/>
                <a:gd name="T16" fmla="*/ 507 w 1014"/>
                <a:gd name="T17" fmla="*/ 0 h 2626"/>
                <a:gd name="T18" fmla="*/ 344 w 1014"/>
                <a:gd name="T19" fmla="*/ 162 h 2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14" h="2626">
                  <a:moveTo>
                    <a:pt x="344" y="162"/>
                  </a:moveTo>
                  <a:cubicBezTo>
                    <a:pt x="127" y="162"/>
                    <a:pt x="127" y="162"/>
                    <a:pt x="127" y="162"/>
                  </a:cubicBezTo>
                  <a:cubicBezTo>
                    <a:pt x="57" y="162"/>
                    <a:pt x="0" y="219"/>
                    <a:pt x="0" y="289"/>
                  </a:cubicBezTo>
                  <a:cubicBezTo>
                    <a:pt x="0" y="2626"/>
                    <a:pt x="0" y="2626"/>
                    <a:pt x="0" y="2626"/>
                  </a:cubicBezTo>
                  <a:cubicBezTo>
                    <a:pt x="1014" y="2626"/>
                    <a:pt x="1014" y="2626"/>
                    <a:pt x="1014" y="2626"/>
                  </a:cubicBezTo>
                  <a:cubicBezTo>
                    <a:pt x="1014" y="289"/>
                    <a:pt x="1014" y="289"/>
                    <a:pt x="1014" y="289"/>
                  </a:cubicBezTo>
                  <a:cubicBezTo>
                    <a:pt x="1014" y="219"/>
                    <a:pt x="957" y="162"/>
                    <a:pt x="887" y="162"/>
                  </a:cubicBezTo>
                  <a:cubicBezTo>
                    <a:pt x="669" y="162"/>
                    <a:pt x="669" y="162"/>
                    <a:pt x="669" y="162"/>
                  </a:cubicBezTo>
                  <a:cubicBezTo>
                    <a:pt x="507" y="0"/>
                    <a:pt x="507" y="0"/>
                    <a:pt x="507" y="0"/>
                  </a:cubicBezTo>
                  <a:lnTo>
                    <a:pt x="344" y="162"/>
                  </a:lnTo>
                  <a:close/>
                </a:path>
              </a:pathLst>
            </a:custGeom>
            <a:gradFill>
              <a:gsLst>
                <a:gs pos="0">
                  <a:schemeClr val="accent2">
                    <a:lumMod val="75000"/>
                  </a:schemeClr>
                </a:gs>
                <a:gs pos="99000">
                  <a:schemeClr val="accent2"/>
                </a:gs>
              </a:gsLst>
              <a:lin ang="5400000" scaled="0"/>
            </a:gradFill>
            <a:ln>
              <a:noFill/>
            </a:ln>
            <a:effectLst>
              <a:innerShdw blurRad="1778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ru-RU"/>
            </a:p>
          </p:txBody>
        </p:sp>
        <p:sp>
          <p:nvSpPr>
            <p:cNvPr id="16" name="Freeform 13">
              <a:extLst>
                <a:ext uri="{FF2B5EF4-FFF2-40B4-BE49-F238E27FC236}">
                  <a16:creationId xmlns:a16="http://schemas.microsoft.com/office/drawing/2014/main" id="{9C90E35E-478A-BB4F-9F95-232A16D41CD4}"/>
                </a:ext>
              </a:extLst>
            </p:cNvPr>
            <p:cNvSpPr>
              <a:spLocks/>
            </p:cNvSpPr>
            <p:nvPr/>
          </p:nvSpPr>
          <p:spPr bwMode="auto">
            <a:xfrm>
              <a:off x="3246809" y="3105719"/>
              <a:ext cx="915035" cy="454341"/>
            </a:xfrm>
            <a:custGeom>
              <a:avLst/>
              <a:gdLst>
                <a:gd name="T0" fmla="*/ 1152 w 1152"/>
                <a:gd name="T1" fmla="*/ 291 h 572"/>
                <a:gd name="T2" fmla="*/ 867 w 1152"/>
                <a:gd name="T3" fmla="*/ 291 h 572"/>
                <a:gd name="T4" fmla="*/ 575 w 1152"/>
                <a:gd name="T5" fmla="*/ 0 h 572"/>
                <a:gd name="T6" fmla="*/ 280 w 1152"/>
                <a:gd name="T7" fmla="*/ 291 h 572"/>
                <a:gd name="T8" fmla="*/ 0 w 1152"/>
                <a:gd name="T9" fmla="*/ 291 h 572"/>
                <a:gd name="T10" fmla="*/ 0 w 1152"/>
                <a:gd name="T11" fmla="*/ 572 h 572"/>
                <a:gd name="T12" fmla="*/ 1152 w 1152"/>
                <a:gd name="T13" fmla="*/ 572 h 572"/>
                <a:gd name="T14" fmla="*/ 1152 w 1152"/>
                <a:gd name="T15" fmla="*/ 291 h 5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2" h="572">
                  <a:moveTo>
                    <a:pt x="1152" y="291"/>
                  </a:moveTo>
                  <a:lnTo>
                    <a:pt x="867" y="291"/>
                  </a:lnTo>
                  <a:lnTo>
                    <a:pt x="575" y="0"/>
                  </a:lnTo>
                  <a:lnTo>
                    <a:pt x="280" y="291"/>
                  </a:lnTo>
                  <a:lnTo>
                    <a:pt x="0" y="291"/>
                  </a:lnTo>
                  <a:lnTo>
                    <a:pt x="0" y="572"/>
                  </a:lnTo>
                  <a:lnTo>
                    <a:pt x="1152" y="572"/>
                  </a:lnTo>
                  <a:lnTo>
                    <a:pt x="1152" y="291"/>
                  </a:lnTo>
                  <a:close/>
                </a:path>
              </a:pathLst>
            </a:custGeom>
            <a:solidFill>
              <a:schemeClr val="accent2">
                <a:lumMod val="50000"/>
                <a:alpha val="15000"/>
              </a:schemeClr>
            </a:solidFill>
            <a:ln>
              <a:noFill/>
            </a:ln>
          </p:spPr>
          <p:txBody>
            <a:bodyPr vert="horz" wrap="square" lIns="91440" tIns="45720" rIns="91440" bIns="45720" numCol="1" anchor="t" anchorCtr="0" compatLnSpc="1">
              <a:prstTxWarp prst="textNoShape">
                <a:avLst/>
              </a:prstTxWarp>
            </a:bodyPr>
            <a:lstStyle/>
            <a:p>
              <a:endParaRPr lang="ru-RU"/>
            </a:p>
          </p:txBody>
        </p:sp>
        <p:sp>
          <p:nvSpPr>
            <p:cNvPr id="17" name="Rectangle 14">
              <a:extLst>
                <a:ext uri="{FF2B5EF4-FFF2-40B4-BE49-F238E27FC236}">
                  <a16:creationId xmlns:a16="http://schemas.microsoft.com/office/drawing/2014/main" id="{4EF82EA0-E46F-CD49-A32B-FA77754A9208}"/>
                </a:ext>
              </a:extLst>
            </p:cNvPr>
            <p:cNvSpPr>
              <a:spLocks noChangeArrowheads="1"/>
            </p:cNvSpPr>
            <p:nvPr/>
          </p:nvSpPr>
          <p:spPr bwMode="auto">
            <a:xfrm>
              <a:off x="2979129" y="4714180"/>
              <a:ext cx="1452778" cy="19858"/>
            </a:xfrm>
            <a:prstGeom prst="rect">
              <a:avLst/>
            </a:prstGeom>
            <a:gradFill>
              <a:gsLst>
                <a:gs pos="0">
                  <a:schemeClr val="accent2">
                    <a:alpha val="0"/>
                  </a:schemeClr>
                </a:gs>
                <a:gs pos="50000">
                  <a:schemeClr val="accent2">
                    <a:lumMod val="60000"/>
                    <a:lumOff val="40000"/>
                  </a:schemeClr>
                </a:gs>
                <a:gs pos="100000">
                  <a:schemeClr val="accent2">
                    <a:alpha val="0"/>
                  </a:schemeClr>
                </a:gs>
              </a:gsLst>
              <a:lin ang="0" scaled="0"/>
            </a:gradFill>
            <a:ln>
              <a:noFill/>
            </a:ln>
          </p:spPr>
          <p:txBody>
            <a:bodyPr vert="horz" wrap="square" lIns="91440" tIns="45720" rIns="91440" bIns="45720" numCol="1" anchor="t" anchorCtr="0" compatLnSpc="1">
              <a:prstTxWarp prst="textNoShape">
                <a:avLst/>
              </a:prstTxWarp>
            </a:bodyPr>
            <a:lstStyle/>
            <a:p>
              <a:endParaRPr lang="ru-RU"/>
            </a:p>
          </p:txBody>
        </p:sp>
        <p:pic>
          <p:nvPicPr>
            <p:cNvPr id="49" name="Рисунок 48">
              <a:extLst>
                <a:ext uri="{FF2B5EF4-FFF2-40B4-BE49-F238E27FC236}">
                  <a16:creationId xmlns:a16="http://schemas.microsoft.com/office/drawing/2014/main" id="{B0596C37-F2CB-CB49-8273-8D664267338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95422" y="4733697"/>
              <a:ext cx="1413764" cy="106172"/>
            </a:xfrm>
            <a:prstGeom prst="rect">
              <a:avLst/>
            </a:prstGeom>
          </p:spPr>
        </p:pic>
      </p:grpSp>
      <p:grpSp>
        <p:nvGrpSpPr>
          <p:cNvPr id="55" name="Arrow C">
            <a:extLst>
              <a:ext uri="{FF2B5EF4-FFF2-40B4-BE49-F238E27FC236}">
                <a16:creationId xmlns:a16="http://schemas.microsoft.com/office/drawing/2014/main" id="{078DC0C9-DFF6-824C-AC20-0EA08AC255DB}"/>
              </a:ext>
            </a:extLst>
          </p:cNvPr>
          <p:cNvGrpSpPr/>
          <p:nvPr/>
        </p:nvGrpSpPr>
        <p:grpSpPr>
          <a:xfrm>
            <a:off x="6187050" y="2697409"/>
            <a:ext cx="1455955" cy="4170878"/>
            <a:chOff x="4663049" y="2685534"/>
            <a:chExt cx="1455955" cy="4170878"/>
          </a:xfrm>
        </p:grpSpPr>
        <p:sp>
          <p:nvSpPr>
            <p:cNvPr id="12" name="Freeform 9">
              <a:extLst>
                <a:ext uri="{FF2B5EF4-FFF2-40B4-BE49-F238E27FC236}">
                  <a16:creationId xmlns:a16="http://schemas.microsoft.com/office/drawing/2014/main" id="{DB7EF933-C745-B74D-8437-D3C9433C963A}"/>
                </a:ext>
              </a:extLst>
            </p:cNvPr>
            <p:cNvSpPr>
              <a:spLocks/>
            </p:cNvSpPr>
            <p:nvPr/>
          </p:nvSpPr>
          <p:spPr bwMode="auto">
            <a:xfrm>
              <a:off x="4663049" y="2685534"/>
              <a:ext cx="1454366" cy="4170878"/>
            </a:xfrm>
            <a:custGeom>
              <a:avLst/>
              <a:gdLst>
                <a:gd name="T0" fmla="*/ 344 w 1014"/>
                <a:gd name="T1" fmla="*/ 163 h 2920"/>
                <a:gd name="T2" fmla="*/ 127 w 1014"/>
                <a:gd name="T3" fmla="*/ 163 h 2920"/>
                <a:gd name="T4" fmla="*/ 0 w 1014"/>
                <a:gd name="T5" fmla="*/ 289 h 2920"/>
                <a:gd name="T6" fmla="*/ 0 w 1014"/>
                <a:gd name="T7" fmla="*/ 2920 h 2920"/>
                <a:gd name="T8" fmla="*/ 1014 w 1014"/>
                <a:gd name="T9" fmla="*/ 2920 h 2920"/>
                <a:gd name="T10" fmla="*/ 1014 w 1014"/>
                <a:gd name="T11" fmla="*/ 289 h 2920"/>
                <a:gd name="T12" fmla="*/ 887 w 1014"/>
                <a:gd name="T13" fmla="*/ 163 h 2920"/>
                <a:gd name="T14" fmla="*/ 669 w 1014"/>
                <a:gd name="T15" fmla="*/ 163 h 2920"/>
                <a:gd name="T16" fmla="*/ 507 w 1014"/>
                <a:gd name="T17" fmla="*/ 0 h 2920"/>
                <a:gd name="T18" fmla="*/ 344 w 1014"/>
                <a:gd name="T19" fmla="*/ 163 h 29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14" h="2920">
                  <a:moveTo>
                    <a:pt x="344" y="163"/>
                  </a:moveTo>
                  <a:cubicBezTo>
                    <a:pt x="127" y="163"/>
                    <a:pt x="127" y="163"/>
                    <a:pt x="127" y="163"/>
                  </a:cubicBezTo>
                  <a:cubicBezTo>
                    <a:pt x="57" y="163"/>
                    <a:pt x="0" y="220"/>
                    <a:pt x="0" y="289"/>
                  </a:cubicBezTo>
                  <a:cubicBezTo>
                    <a:pt x="0" y="2920"/>
                    <a:pt x="0" y="2920"/>
                    <a:pt x="0" y="2920"/>
                  </a:cubicBezTo>
                  <a:cubicBezTo>
                    <a:pt x="1014" y="2920"/>
                    <a:pt x="1014" y="2920"/>
                    <a:pt x="1014" y="2920"/>
                  </a:cubicBezTo>
                  <a:cubicBezTo>
                    <a:pt x="1014" y="289"/>
                    <a:pt x="1014" y="289"/>
                    <a:pt x="1014" y="289"/>
                  </a:cubicBezTo>
                  <a:cubicBezTo>
                    <a:pt x="1014" y="220"/>
                    <a:pt x="957" y="163"/>
                    <a:pt x="887" y="163"/>
                  </a:cubicBezTo>
                  <a:cubicBezTo>
                    <a:pt x="669" y="163"/>
                    <a:pt x="669" y="163"/>
                    <a:pt x="669" y="163"/>
                  </a:cubicBezTo>
                  <a:cubicBezTo>
                    <a:pt x="507" y="0"/>
                    <a:pt x="507" y="0"/>
                    <a:pt x="507" y="0"/>
                  </a:cubicBezTo>
                  <a:lnTo>
                    <a:pt x="344" y="163"/>
                  </a:lnTo>
                  <a:close/>
                </a:path>
              </a:pathLst>
            </a:custGeom>
            <a:gradFill>
              <a:gsLst>
                <a:gs pos="0">
                  <a:schemeClr val="accent3">
                    <a:lumMod val="75000"/>
                  </a:schemeClr>
                </a:gs>
                <a:gs pos="100000">
                  <a:schemeClr val="accent3"/>
                </a:gs>
              </a:gsLst>
              <a:lin ang="5400000" scaled="0"/>
            </a:gradFill>
            <a:ln>
              <a:noFill/>
            </a:ln>
            <a:effectLst>
              <a:innerShdw blurRad="1778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ru-RU"/>
            </a:p>
          </p:txBody>
        </p:sp>
        <p:sp>
          <p:nvSpPr>
            <p:cNvPr id="13" name="Freeform 10">
              <a:extLst>
                <a:ext uri="{FF2B5EF4-FFF2-40B4-BE49-F238E27FC236}">
                  <a16:creationId xmlns:a16="http://schemas.microsoft.com/office/drawing/2014/main" id="{010B1E6E-7C08-774F-8CAA-47C52BA3A7A1}"/>
                </a:ext>
              </a:extLst>
            </p:cNvPr>
            <p:cNvSpPr>
              <a:spLocks/>
            </p:cNvSpPr>
            <p:nvPr/>
          </p:nvSpPr>
          <p:spPr bwMode="auto">
            <a:xfrm>
              <a:off x="4933905" y="2685534"/>
              <a:ext cx="915035" cy="455929"/>
            </a:xfrm>
            <a:custGeom>
              <a:avLst/>
              <a:gdLst>
                <a:gd name="T0" fmla="*/ 1152 w 1152"/>
                <a:gd name="T1" fmla="*/ 293 h 574"/>
                <a:gd name="T2" fmla="*/ 867 w 1152"/>
                <a:gd name="T3" fmla="*/ 293 h 574"/>
                <a:gd name="T4" fmla="*/ 574 w 1152"/>
                <a:gd name="T5" fmla="*/ 0 h 574"/>
                <a:gd name="T6" fmla="*/ 280 w 1152"/>
                <a:gd name="T7" fmla="*/ 293 h 574"/>
                <a:gd name="T8" fmla="*/ 0 w 1152"/>
                <a:gd name="T9" fmla="*/ 293 h 574"/>
                <a:gd name="T10" fmla="*/ 0 w 1152"/>
                <a:gd name="T11" fmla="*/ 574 h 574"/>
                <a:gd name="T12" fmla="*/ 1152 w 1152"/>
                <a:gd name="T13" fmla="*/ 574 h 574"/>
                <a:gd name="T14" fmla="*/ 1152 w 1152"/>
                <a:gd name="T15" fmla="*/ 293 h 5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2" h="574">
                  <a:moveTo>
                    <a:pt x="1152" y="293"/>
                  </a:moveTo>
                  <a:lnTo>
                    <a:pt x="867" y="293"/>
                  </a:lnTo>
                  <a:lnTo>
                    <a:pt x="574" y="0"/>
                  </a:lnTo>
                  <a:lnTo>
                    <a:pt x="280" y="293"/>
                  </a:lnTo>
                  <a:lnTo>
                    <a:pt x="0" y="293"/>
                  </a:lnTo>
                  <a:lnTo>
                    <a:pt x="0" y="574"/>
                  </a:lnTo>
                  <a:lnTo>
                    <a:pt x="1152" y="574"/>
                  </a:lnTo>
                  <a:lnTo>
                    <a:pt x="1152" y="293"/>
                  </a:lnTo>
                  <a:close/>
                </a:path>
              </a:pathLst>
            </a:custGeom>
            <a:solidFill>
              <a:schemeClr val="accent3">
                <a:lumMod val="50000"/>
                <a:alpha val="15000"/>
              </a:schemeClr>
            </a:solidFill>
            <a:ln>
              <a:noFill/>
            </a:ln>
          </p:spPr>
          <p:txBody>
            <a:bodyPr vert="horz" wrap="square" lIns="91440" tIns="45720" rIns="91440" bIns="45720" numCol="1" anchor="t" anchorCtr="0" compatLnSpc="1">
              <a:prstTxWarp prst="textNoShape">
                <a:avLst/>
              </a:prstTxWarp>
            </a:bodyPr>
            <a:lstStyle/>
            <a:p>
              <a:endParaRPr lang="ru-RU"/>
            </a:p>
          </p:txBody>
        </p:sp>
        <p:sp>
          <p:nvSpPr>
            <p:cNvPr id="14" name="Rectangle 11">
              <a:extLst>
                <a:ext uri="{FF2B5EF4-FFF2-40B4-BE49-F238E27FC236}">
                  <a16:creationId xmlns:a16="http://schemas.microsoft.com/office/drawing/2014/main" id="{3B8C9139-8CFE-5F4F-8B7C-A083A24E7537}"/>
                </a:ext>
              </a:extLst>
            </p:cNvPr>
            <p:cNvSpPr>
              <a:spLocks noChangeArrowheads="1"/>
            </p:cNvSpPr>
            <p:nvPr/>
          </p:nvSpPr>
          <p:spPr bwMode="auto">
            <a:xfrm>
              <a:off x="4665432" y="4295583"/>
              <a:ext cx="1453572" cy="19858"/>
            </a:xfrm>
            <a:prstGeom prst="rect">
              <a:avLst/>
            </a:prstGeom>
            <a:gradFill>
              <a:gsLst>
                <a:gs pos="0">
                  <a:schemeClr val="accent3">
                    <a:alpha val="0"/>
                  </a:schemeClr>
                </a:gs>
                <a:gs pos="50000">
                  <a:schemeClr val="accent3">
                    <a:lumMod val="60000"/>
                    <a:lumOff val="40000"/>
                  </a:schemeClr>
                </a:gs>
                <a:gs pos="100000">
                  <a:schemeClr val="accent3">
                    <a:alpha val="0"/>
                  </a:schemeClr>
                </a:gs>
              </a:gsLst>
              <a:lin ang="0" scaled="0"/>
            </a:gradFill>
            <a:ln>
              <a:noFill/>
            </a:ln>
          </p:spPr>
          <p:txBody>
            <a:bodyPr vert="horz" wrap="square" lIns="91440" tIns="45720" rIns="91440" bIns="45720" numCol="1" anchor="t" anchorCtr="0" compatLnSpc="1">
              <a:prstTxWarp prst="textNoShape">
                <a:avLst/>
              </a:prstTxWarp>
            </a:bodyPr>
            <a:lstStyle/>
            <a:p>
              <a:endParaRPr lang="ru-RU"/>
            </a:p>
          </p:txBody>
        </p:sp>
        <p:pic>
          <p:nvPicPr>
            <p:cNvPr id="50" name="Рисунок 49">
              <a:extLst>
                <a:ext uri="{FF2B5EF4-FFF2-40B4-BE49-F238E27FC236}">
                  <a16:creationId xmlns:a16="http://schemas.microsoft.com/office/drawing/2014/main" id="{818A9B59-9D05-AF42-B92D-8A1C6A55DB5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89468" y="4314758"/>
              <a:ext cx="1413764" cy="106172"/>
            </a:xfrm>
            <a:prstGeom prst="rect">
              <a:avLst/>
            </a:prstGeom>
          </p:spPr>
        </p:pic>
      </p:grpSp>
      <p:grpSp>
        <p:nvGrpSpPr>
          <p:cNvPr id="54" name="Arrow D">
            <a:extLst>
              <a:ext uri="{FF2B5EF4-FFF2-40B4-BE49-F238E27FC236}">
                <a16:creationId xmlns:a16="http://schemas.microsoft.com/office/drawing/2014/main" id="{4B5DC100-8865-3E48-A0C8-C395859D0756}"/>
              </a:ext>
            </a:extLst>
          </p:cNvPr>
          <p:cNvGrpSpPr/>
          <p:nvPr/>
        </p:nvGrpSpPr>
        <p:grpSpPr>
          <a:xfrm>
            <a:off x="7873352" y="2278813"/>
            <a:ext cx="1455955" cy="4589475"/>
            <a:chOff x="6349351" y="2266937"/>
            <a:chExt cx="1455955" cy="4589475"/>
          </a:xfrm>
        </p:grpSpPr>
        <p:sp>
          <p:nvSpPr>
            <p:cNvPr id="9" name="Freeform 6">
              <a:extLst>
                <a:ext uri="{FF2B5EF4-FFF2-40B4-BE49-F238E27FC236}">
                  <a16:creationId xmlns:a16="http://schemas.microsoft.com/office/drawing/2014/main" id="{E3D77424-F1DA-7448-A8A4-3BEE1C53F6C0}"/>
                </a:ext>
              </a:extLst>
            </p:cNvPr>
            <p:cNvSpPr>
              <a:spLocks/>
            </p:cNvSpPr>
            <p:nvPr/>
          </p:nvSpPr>
          <p:spPr bwMode="auto">
            <a:xfrm>
              <a:off x="6349351" y="2266937"/>
              <a:ext cx="1454366" cy="4589475"/>
            </a:xfrm>
            <a:custGeom>
              <a:avLst/>
              <a:gdLst>
                <a:gd name="T0" fmla="*/ 344 w 1014"/>
                <a:gd name="T1" fmla="*/ 163 h 3213"/>
                <a:gd name="T2" fmla="*/ 127 w 1014"/>
                <a:gd name="T3" fmla="*/ 163 h 3213"/>
                <a:gd name="T4" fmla="*/ 0 w 1014"/>
                <a:gd name="T5" fmla="*/ 289 h 3213"/>
                <a:gd name="T6" fmla="*/ 0 w 1014"/>
                <a:gd name="T7" fmla="*/ 3213 h 3213"/>
                <a:gd name="T8" fmla="*/ 1014 w 1014"/>
                <a:gd name="T9" fmla="*/ 3213 h 3213"/>
                <a:gd name="T10" fmla="*/ 1014 w 1014"/>
                <a:gd name="T11" fmla="*/ 289 h 3213"/>
                <a:gd name="T12" fmla="*/ 887 w 1014"/>
                <a:gd name="T13" fmla="*/ 163 h 3213"/>
                <a:gd name="T14" fmla="*/ 669 w 1014"/>
                <a:gd name="T15" fmla="*/ 163 h 3213"/>
                <a:gd name="T16" fmla="*/ 507 w 1014"/>
                <a:gd name="T17" fmla="*/ 0 h 3213"/>
                <a:gd name="T18" fmla="*/ 344 w 1014"/>
                <a:gd name="T19" fmla="*/ 163 h 3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14" h="3213">
                  <a:moveTo>
                    <a:pt x="344" y="163"/>
                  </a:moveTo>
                  <a:cubicBezTo>
                    <a:pt x="127" y="163"/>
                    <a:pt x="127" y="163"/>
                    <a:pt x="127" y="163"/>
                  </a:cubicBezTo>
                  <a:cubicBezTo>
                    <a:pt x="57" y="163"/>
                    <a:pt x="0" y="220"/>
                    <a:pt x="0" y="289"/>
                  </a:cubicBezTo>
                  <a:cubicBezTo>
                    <a:pt x="0" y="3213"/>
                    <a:pt x="0" y="3213"/>
                    <a:pt x="0" y="3213"/>
                  </a:cubicBezTo>
                  <a:cubicBezTo>
                    <a:pt x="1014" y="3213"/>
                    <a:pt x="1014" y="3213"/>
                    <a:pt x="1014" y="3213"/>
                  </a:cubicBezTo>
                  <a:cubicBezTo>
                    <a:pt x="1014" y="289"/>
                    <a:pt x="1014" y="289"/>
                    <a:pt x="1014" y="289"/>
                  </a:cubicBezTo>
                  <a:cubicBezTo>
                    <a:pt x="1014" y="220"/>
                    <a:pt x="957" y="163"/>
                    <a:pt x="887" y="163"/>
                  </a:cubicBezTo>
                  <a:cubicBezTo>
                    <a:pt x="669" y="163"/>
                    <a:pt x="669" y="163"/>
                    <a:pt x="669" y="163"/>
                  </a:cubicBezTo>
                  <a:cubicBezTo>
                    <a:pt x="507" y="0"/>
                    <a:pt x="507" y="0"/>
                    <a:pt x="507" y="0"/>
                  </a:cubicBezTo>
                  <a:lnTo>
                    <a:pt x="344" y="163"/>
                  </a:lnTo>
                  <a:close/>
                </a:path>
              </a:pathLst>
            </a:custGeom>
            <a:gradFill>
              <a:gsLst>
                <a:gs pos="0">
                  <a:schemeClr val="accent5">
                    <a:lumMod val="75000"/>
                  </a:schemeClr>
                </a:gs>
                <a:gs pos="100000">
                  <a:schemeClr val="accent5"/>
                </a:gs>
              </a:gsLst>
              <a:lin ang="5400000" scaled="0"/>
            </a:gradFill>
            <a:ln>
              <a:noFill/>
            </a:ln>
            <a:effectLst>
              <a:innerShdw blurRad="1778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ru-RU" dirty="0"/>
            </a:p>
          </p:txBody>
        </p:sp>
        <p:sp>
          <p:nvSpPr>
            <p:cNvPr id="10" name="Freeform 7">
              <a:extLst>
                <a:ext uri="{FF2B5EF4-FFF2-40B4-BE49-F238E27FC236}">
                  <a16:creationId xmlns:a16="http://schemas.microsoft.com/office/drawing/2014/main" id="{F27F758C-141D-3D49-B44D-0168F7227B65}"/>
                </a:ext>
              </a:extLst>
            </p:cNvPr>
            <p:cNvSpPr>
              <a:spLocks/>
            </p:cNvSpPr>
            <p:nvPr/>
          </p:nvSpPr>
          <p:spPr bwMode="auto">
            <a:xfrm>
              <a:off x="6621002" y="2266937"/>
              <a:ext cx="915035" cy="455929"/>
            </a:xfrm>
            <a:custGeom>
              <a:avLst/>
              <a:gdLst>
                <a:gd name="T0" fmla="*/ 1152 w 1152"/>
                <a:gd name="T1" fmla="*/ 293 h 574"/>
                <a:gd name="T2" fmla="*/ 866 w 1152"/>
                <a:gd name="T3" fmla="*/ 293 h 574"/>
                <a:gd name="T4" fmla="*/ 574 w 1152"/>
                <a:gd name="T5" fmla="*/ 0 h 574"/>
                <a:gd name="T6" fmla="*/ 280 w 1152"/>
                <a:gd name="T7" fmla="*/ 293 h 574"/>
                <a:gd name="T8" fmla="*/ 0 w 1152"/>
                <a:gd name="T9" fmla="*/ 293 h 574"/>
                <a:gd name="T10" fmla="*/ 0 w 1152"/>
                <a:gd name="T11" fmla="*/ 574 h 574"/>
                <a:gd name="T12" fmla="*/ 1152 w 1152"/>
                <a:gd name="T13" fmla="*/ 574 h 574"/>
                <a:gd name="T14" fmla="*/ 1152 w 1152"/>
                <a:gd name="T15" fmla="*/ 293 h 5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2" h="574">
                  <a:moveTo>
                    <a:pt x="1152" y="293"/>
                  </a:moveTo>
                  <a:lnTo>
                    <a:pt x="866" y="293"/>
                  </a:lnTo>
                  <a:lnTo>
                    <a:pt x="574" y="0"/>
                  </a:lnTo>
                  <a:lnTo>
                    <a:pt x="280" y="293"/>
                  </a:lnTo>
                  <a:lnTo>
                    <a:pt x="0" y="293"/>
                  </a:lnTo>
                  <a:lnTo>
                    <a:pt x="0" y="574"/>
                  </a:lnTo>
                  <a:lnTo>
                    <a:pt x="1152" y="574"/>
                  </a:lnTo>
                  <a:lnTo>
                    <a:pt x="1152" y="293"/>
                  </a:lnTo>
                  <a:close/>
                </a:path>
              </a:pathLst>
            </a:custGeom>
            <a:solidFill>
              <a:schemeClr val="accent5">
                <a:lumMod val="50000"/>
                <a:alpha val="15000"/>
              </a:schemeClr>
            </a:solidFill>
            <a:ln>
              <a:noFill/>
            </a:ln>
          </p:spPr>
          <p:txBody>
            <a:bodyPr vert="horz" wrap="square" lIns="91440" tIns="45720" rIns="91440" bIns="45720" numCol="1" anchor="t" anchorCtr="0" compatLnSpc="1">
              <a:prstTxWarp prst="textNoShape">
                <a:avLst/>
              </a:prstTxWarp>
            </a:bodyPr>
            <a:lstStyle/>
            <a:p>
              <a:endParaRPr lang="ru-RU"/>
            </a:p>
          </p:txBody>
        </p:sp>
        <p:sp>
          <p:nvSpPr>
            <p:cNvPr id="11" name="Rectangle 8">
              <a:extLst>
                <a:ext uri="{FF2B5EF4-FFF2-40B4-BE49-F238E27FC236}">
                  <a16:creationId xmlns:a16="http://schemas.microsoft.com/office/drawing/2014/main" id="{CA3C8AD9-E48C-724F-96E6-8BE9DB6D4BED}"/>
                </a:ext>
              </a:extLst>
            </p:cNvPr>
            <p:cNvSpPr>
              <a:spLocks noChangeArrowheads="1"/>
            </p:cNvSpPr>
            <p:nvPr/>
          </p:nvSpPr>
          <p:spPr bwMode="auto">
            <a:xfrm>
              <a:off x="6352528" y="3876986"/>
              <a:ext cx="1452778" cy="18269"/>
            </a:xfrm>
            <a:prstGeom prst="rect">
              <a:avLst/>
            </a:prstGeom>
            <a:gradFill>
              <a:gsLst>
                <a:gs pos="0">
                  <a:schemeClr val="accent5">
                    <a:alpha val="0"/>
                  </a:schemeClr>
                </a:gs>
                <a:gs pos="50000">
                  <a:schemeClr val="accent5">
                    <a:lumMod val="60000"/>
                    <a:lumOff val="40000"/>
                  </a:schemeClr>
                </a:gs>
                <a:gs pos="100000">
                  <a:schemeClr val="accent5">
                    <a:alpha val="0"/>
                  </a:schemeClr>
                </a:gs>
              </a:gsLst>
              <a:lin ang="0" scaled="0"/>
            </a:gradFill>
            <a:ln>
              <a:noFill/>
            </a:ln>
          </p:spPr>
          <p:txBody>
            <a:bodyPr vert="horz" wrap="square" lIns="91440" tIns="45720" rIns="91440" bIns="45720" numCol="1" anchor="t" anchorCtr="0" compatLnSpc="1">
              <a:prstTxWarp prst="textNoShape">
                <a:avLst/>
              </a:prstTxWarp>
            </a:bodyPr>
            <a:lstStyle/>
            <a:p>
              <a:endParaRPr lang="ru-RU"/>
            </a:p>
          </p:txBody>
        </p:sp>
        <p:pic>
          <p:nvPicPr>
            <p:cNvPr id="51" name="Рисунок 50">
              <a:extLst>
                <a:ext uri="{FF2B5EF4-FFF2-40B4-BE49-F238E27FC236}">
                  <a16:creationId xmlns:a16="http://schemas.microsoft.com/office/drawing/2014/main" id="{5437EF56-B816-4544-8291-71021F1B9CE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73889" y="3896299"/>
              <a:ext cx="1413764" cy="106172"/>
            </a:xfrm>
            <a:prstGeom prst="rect">
              <a:avLst/>
            </a:prstGeom>
          </p:spPr>
        </p:pic>
      </p:grpSp>
      <p:grpSp>
        <p:nvGrpSpPr>
          <p:cNvPr id="57" name="Emblem">
            <a:extLst>
              <a:ext uri="{FF2B5EF4-FFF2-40B4-BE49-F238E27FC236}">
                <a16:creationId xmlns:a16="http://schemas.microsoft.com/office/drawing/2014/main" id="{BCB37835-959D-F64A-B8EC-5DF1D2813C3A}"/>
              </a:ext>
            </a:extLst>
          </p:cNvPr>
          <p:cNvGrpSpPr>
            <a:grpSpLocks noChangeAspect="1"/>
          </p:cNvGrpSpPr>
          <p:nvPr/>
        </p:nvGrpSpPr>
        <p:grpSpPr bwMode="auto">
          <a:xfrm>
            <a:off x="1882589" y="121707"/>
            <a:ext cx="1109667" cy="630000"/>
            <a:chOff x="942" y="360"/>
            <a:chExt cx="1742" cy="989"/>
          </a:xfrm>
        </p:grpSpPr>
        <p:sp>
          <p:nvSpPr>
            <p:cNvPr id="58" name="Rectangle 4">
              <a:extLst>
                <a:ext uri="{FF2B5EF4-FFF2-40B4-BE49-F238E27FC236}">
                  <a16:creationId xmlns:a16="http://schemas.microsoft.com/office/drawing/2014/main" id="{36BFF7D3-75E6-0341-8E72-E3E1987D4471}"/>
                </a:ext>
              </a:extLst>
            </p:cNvPr>
            <p:cNvSpPr>
              <a:spLocks noChangeArrowheads="1"/>
            </p:cNvSpPr>
            <p:nvPr/>
          </p:nvSpPr>
          <p:spPr bwMode="auto">
            <a:xfrm>
              <a:off x="1111" y="769"/>
              <a:ext cx="1377" cy="29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algn="ctr" fontAlgn="base">
                <a:spcBef>
                  <a:spcPct val="0"/>
                </a:spcBef>
                <a:spcAft>
                  <a:spcPct val="0"/>
                </a:spcAft>
              </a:pPr>
              <a:r>
                <a:rPr lang="ru-RU" sz="1200" dirty="0">
                  <a:solidFill>
                    <a:srgbClr val="444444"/>
                  </a:solidFill>
                  <a:latin typeface="Montserrat" charset="0"/>
                  <a:cs typeface="Arial" pitchFamily="34" charset="0"/>
                </a:rPr>
                <a:t>INFOGRAPHIC</a:t>
              </a:r>
              <a:endParaRPr lang="ru-RU" sz="1200" dirty="0">
                <a:latin typeface="Arial" pitchFamily="34" charset="0"/>
                <a:cs typeface="Arial" pitchFamily="34" charset="0"/>
              </a:endParaRPr>
            </a:p>
          </p:txBody>
        </p:sp>
        <p:sp>
          <p:nvSpPr>
            <p:cNvPr id="59" name="Rectangle 5">
              <a:extLst>
                <a:ext uri="{FF2B5EF4-FFF2-40B4-BE49-F238E27FC236}">
                  <a16:creationId xmlns:a16="http://schemas.microsoft.com/office/drawing/2014/main" id="{EC773EEA-0950-DD48-8CF5-D7C6A78F3BC9}"/>
                </a:ext>
              </a:extLst>
            </p:cNvPr>
            <p:cNvSpPr>
              <a:spLocks noChangeArrowheads="1"/>
            </p:cNvSpPr>
            <p:nvPr/>
          </p:nvSpPr>
          <p:spPr bwMode="auto">
            <a:xfrm>
              <a:off x="942" y="360"/>
              <a:ext cx="1742" cy="483"/>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algn="ctr" fontAlgn="base">
                <a:spcBef>
                  <a:spcPct val="0"/>
                </a:spcBef>
                <a:spcAft>
                  <a:spcPct val="0"/>
                </a:spcAft>
              </a:pPr>
              <a:r>
                <a:rPr lang="ru-RU" sz="2000" dirty="0">
                  <a:solidFill>
                    <a:srgbClr val="444444"/>
                  </a:solidFill>
                  <a:latin typeface="Montserrat" charset="0"/>
                  <a:cs typeface="Arial" pitchFamily="34" charset="0"/>
                </a:rPr>
                <a:t>ELEMENTS</a:t>
              </a:r>
              <a:endParaRPr lang="ru-RU" sz="2000" dirty="0">
                <a:latin typeface="Arial" pitchFamily="34" charset="0"/>
                <a:cs typeface="Arial" pitchFamily="34" charset="0"/>
              </a:endParaRPr>
            </a:p>
          </p:txBody>
        </p:sp>
        <p:sp>
          <p:nvSpPr>
            <p:cNvPr id="60" name="Rectangle 6">
              <a:extLst>
                <a:ext uri="{FF2B5EF4-FFF2-40B4-BE49-F238E27FC236}">
                  <a16:creationId xmlns:a16="http://schemas.microsoft.com/office/drawing/2014/main" id="{5BB6D074-B7CF-0A4F-B6F4-883A827E5B90}"/>
                </a:ext>
              </a:extLst>
            </p:cNvPr>
            <p:cNvSpPr>
              <a:spLocks noChangeArrowheads="1"/>
            </p:cNvSpPr>
            <p:nvPr/>
          </p:nvSpPr>
          <p:spPr bwMode="auto">
            <a:xfrm>
              <a:off x="1669" y="1125"/>
              <a:ext cx="222" cy="224"/>
            </a:xfrm>
            <a:prstGeom prst="rect">
              <a:avLst/>
            </a:prstGeom>
            <a:solidFill>
              <a:schemeClr val="accent3"/>
            </a:solidFill>
            <a:ln w="9525">
              <a:noFill/>
              <a:miter lim="800000"/>
              <a:headEnd/>
              <a:tailEnd/>
            </a:ln>
          </p:spPr>
          <p:txBody>
            <a:bodyPr vert="horz" wrap="square" lIns="91440" tIns="45720" rIns="91440" bIns="45720" numCol="1" anchor="t" anchorCtr="0" compatLnSpc="1">
              <a:prstTxWarp prst="textNoShape">
                <a:avLst/>
              </a:prstTxWarp>
            </a:bodyPr>
            <a:lstStyle/>
            <a:p>
              <a:pPr algn="ctr"/>
              <a:endParaRPr lang="ru-RU"/>
            </a:p>
          </p:txBody>
        </p:sp>
        <p:sp>
          <p:nvSpPr>
            <p:cNvPr id="61" name="Rectangle 7">
              <a:extLst>
                <a:ext uri="{FF2B5EF4-FFF2-40B4-BE49-F238E27FC236}">
                  <a16:creationId xmlns:a16="http://schemas.microsoft.com/office/drawing/2014/main" id="{99CB6F08-5BC3-1D4F-9F79-7A1797289613}"/>
                </a:ext>
              </a:extLst>
            </p:cNvPr>
            <p:cNvSpPr>
              <a:spLocks noChangeArrowheads="1"/>
            </p:cNvSpPr>
            <p:nvPr/>
          </p:nvSpPr>
          <p:spPr bwMode="auto">
            <a:xfrm>
              <a:off x="2038" y="1154"/>
              <a:ext cx="166" cy="166"/>
            </a:xfrm>
            <a:prstGeom prst="rect">
              <a:avLst/>
            </a:prstGeom>
            <a:solidFill>
              <a:schemeClr val="accent4"/>
            </a:solidFill>
            <a:ln w="9525">
              <a:noFill/>
              <a:miter lim="800000"/>
              <a:headEnd/>
              <a:tailEnd/>
            </a:ln>
          </p:spPr>
          <p:txBody>
            <a:bodyPr vert="horz" wrap="square" lIns="91440" tIns="45720" rIns="91440" bIns="45720" numCol="1" anchor="t" anchorCtr="0" compatLnSpc="1">
              <a:prstTxWarp prst="textNoShape">
                <a:avLst/>
              </a:prstTxWarp>
            </a:bodyPr>
            <a:lstStyle/>
            <a:p>
              <a:pPr algn="ctr"/>
              <a:endParaRPr lang="ru-RU"/>
            </a:p>
          </p:txBody>
        </p:sp>
        <p:sp>
          <p:nvSpPr>
            <p:cNvPr id="62" name="Rectangle 8">
              <a:extLst>
                <a:ext uri="{FF2B5EF4-FFF2-40B4-BE49-F238E27FC236}">
                  <a16:creationId xmlns:a16="http://schemas.microsoft.com/office/drawing/2014/main" id="{0963F2D4-4F03-584D-A5D0-B3C1867DB438}"/>
                </a:ext>
              </a:extLst>
            </p:cNvPr>
            <p:cNvSpPr>
              <a:spLocks noChangeArrowheads="1"/>
            </p:cNvSpPr>
            <p:nvPr/>
          </p:nvSpPr>
          <p:spPr bwMode="auto">
            <a:xfrm>
              <a:off x="2325" y="1175"/>
              <a:ext cx="123" cy="124"/>
            </a:xfrm>
            <a:prstGeom prst="rect">
              <a:avLst/>
            </a:prstGeom>
            <a:solidFill>
              <a:schemeClr val="accent5"/>
            </a:solidFill>
            <a:ln w="9525">
              <a:noFill/>
              <a:miter lim="800000"/>
              <a:headEnd/>
              <a:tailEnd/>
            </a:ln>
          </p:spPr>
          <p:txBody>
            <a:bodyPr vert="horz" wrap="square" lIns="91440" tIns="45720" rIns="91440" bIns="45720" numCol="1" anchor="t" anchorCtr="0" compatLnSpc="1">
              <a:prstTxWarp prst="textNoShape">
                <a:avLst/>
              </a:prstTxWarp>
            </a:bodyPr>
            <a:lstStyle/>
            <a:p>
              <a:pPr algn="ctr"/>
              <a:endParaRPr lang="ru-RU"/>
            </a:p>
          </p:txBody>
        </p:sp>
        <p:sp>
          <p:nvSpPr>
            <p:cNvPr id="63" name="Rectangle 9">
              <a:extLst>
                <a:ext uri="{FF2B5EF4-FFF2-40B4-BE49-F238E27FC236}">
                  <a16:creationId xmlns:a16="http://schemas.microsoft.com/office/drawing/2014/main" id="{A7168FD1-E5A4-914B-8556-FB565C737F33}"/>
                </a:ext>
              </a:extLst>
            </p:cNvPr>
            <p:cNvSpPr>
              <a:spLocks noChangeArrowheads="1"/>
            </p:cNvSpPr>
            <p:nvPr/>
          </p:nvSpPr>
          <p:spPr bwMode="auto">
            <a:xfrm>
              <a:off x="1358" y="1154"/>
              <a:ext cx="166" cy="166"/>
            </a:xfrm>
            <a:prstGeom prst="rect">
              <a:avLst/>
            </a:prstGeom>
            <a:solidFill>
              <a:schemeClr val="accent2"/>
            </a:solidFill>
            <a:ln w="9525">
              <a:noFill/>
              <a:miter lim="800000"/>
              <a:headEnd/>
              <a:tailEnd/>
            </a:ln>
          </p:spPr>
          <p:txBody>
            <a:bodyPr vert="horz" wrap="square" lIns="91440" tIns="45720" rIns="91440" bIns="45720" numCol="1" anchor="t" anchorCtr="0" compatLnSpc="1">
              <a:prstTxWarp prst="textNoShape">
                <a:avLst/>
              </a:prstTxWarp>
            </a:bodyPr>
            <a:lstStyle/>
            <a:p>
              <a:pPr algn="ctr"/>
              <a:endParaRPr lang="ru-RU"/>
            </a:p>
          </p:txBody>
        </p:sp>
        <p:sp>
          <p:nvSpPr>
            <p:cNvPr id="64" name="Rectangle 10">
              <a:extLst>
                <a:ext uri="{FF2B5EF4-FFF2-40B4-BE49-F238E27FC236}">
                  <a16:creationId xmlns:a16="http://schemas.microsoft.com/office/drawing/2014/main" id="{EB9DDAEC-9A4E-E645-A8BF-539D550DD415}"/>
                </a:ext>
              </a:extLst>
            </p:cNvPr>
            <p:cNvSpPr>
              <a:spLocks noChangeArrowheads="1"/>
            </p:cNvSpPr>
            <p:nvPr/>
          </p:nvSpPr>
          <p:spPr bwMode="auto">
            <a:xfrm>
              <a:off x="1114" y="1175"/>
              <a:ext cx="124" cy="124"/>
            </a:xfrm>
            <a:prstGeom prst="rect">
              <a:avLst/>
            </a:prstGeom>
            <a:solidFill>
              <a:schemeClr val="accent1"/>
            </a:solidFill>
            <a:ln w="9525">
              <a:noFill/>
              <a:miter lim="800000"/>
              <a:headEnd/>
              <a:tailEnd/>
            </a:ln>
          </p:spPr>
          <p:txBody>
            <a:bodyPr vert="horz" wrap="square" lIns="91440" tIns="45720" rIns="91440" bIns="45720" numCol="1" anchor="t" anchorCtr="0" compatLnSpc="1">
              <a:prstTxWarp prst="textNoShape">
                <a:avLst/>
              </a:prstTxWarp>
            </a:bodyPr>
            <a:lstStyle/>
            <a:p>
              <a:pPr algn="ctr"/>
              <a:endParaRPr lang="ru-RU"/>
            </a:p>
          </p:txBody>
        </p:sp>
      </p:grpSp>
      <p:grpSp>
        <p:nvGrpSpPr>
          <p:cNvPr id="65" name="Text">
            <a:extLst>
              <a:ext uri="{FF2B5EF4-FFF2-40B4-BE49-F238E27FC236}">
                <a16:creationId xmlns:a16="http://schemas.microsoft.com/office/drawing/2014/main" id="{423CE047-74AA-7548-A97E-1C7EC3421404}"/>
              </a:ext>
            </a:extLst>
          </p:cNvPr>
          <p:cNvGrpSpPr/>
          <p:nvPr/>
        </p:nvGrpSpPr>
        <p:grpSpPr>
          <a:xfrm>
            <a:off x="2816148" y="5242357"/>
            <a:ext cx="1441430" cy="868749"/>
            <a:chOff x="5939837" y="1819293"/>
            <a:chExt cx="1441430" cy="868749"/>
          </a:xfrm>
        </p:grpSpPr>
        <p:sp>
          <p:nvSpPr>
            <p:cNvPr id="66" name="TextBox 65">
              <a:extLst>
                <a:ext uri="{FF2B5EF4-FFF2-40B4-BE49-F238E27FC236}">
                  <a16:creationId xmlns:a16="http://schemas.microsoft.com/office/drawing/2014/main" id="{3BA6BFD7-A50B-1F40-B785-46FC2A17023D}"/>
                </a:ext>
              </a:extLst>
            </p:cNvPr>
            <p:cNvSpPr txBox="1"/>
            <p:nvPr/>
          </p:nvSpPr>
          <p:spPr>
            <a:xfrm>
              <a:off x="6027601" y="2134044"/>
              <a:ext cx="1271847" cy="553998"/>
            </a:xfrm>
            <a:prstGeom prst="rect">
              <a:avLst/>
            </a:prstGeom>
            <a:noFill/>
          </p:spPr>
          <p:txBody>
            <a:bodyPr wrap="square" rtlCol="0">
              <a:spAutoFit/>
            </a:bodyPr>
            <a:lstStyle/>
            <a:p>
              <a:pPr algn="just"/>
              <a:r>
                <a:rPr lang="en" sz="500" dirty="0">
                  <a:solidFill>
                    <a:schemeClr val="accent1">
                      <a:lumMod val="50000"/>
                    </a:schemeClr>
                  </a:solidFill>
                  <a:latin typeface="Roboto Condensed" panose="02000000000000000000" pitchFamily="2" charset="0"/>
                  <a:ea typeface="Roboto Condensed" panose="02000000000000000000" pitchFamily="2" charset="0"/>
                </a:rPr>
                <a:t>Lorem ipsum dolor sit </a:t>
              </a:r>
              <a:r>
                <a:rPr lang="en" sz="500" dirty="0" err="1">
                  <a:solidFill>
                    <a:schemeClr val="accent1">
                      <a:lumMod val="50000"/>
                    </a:schemeClr>
                  </a:solidFill>
                  <a:latin typeface="Roboto Condensed" panose="02000000000000000000" pitchFamily="2" charset="0"/>
                  <a:ea typeface="Roboto Condensed" panose="02000000000000000000" pitchFamily="2" charset="0"/>
                </a:rPr>
                <a:t>amet</a:t>
              </a:r>
              <a:r>
                <a:rPr lang="en" sz="500" dirty="0">
                  <a:solidFill>
                    <a:schemeClr val="accent1">
                      <a:lumMod val="50000"/>
                    </a:schemeClr>
                  </a:solidFill>
                  <a:latin typeface="Roboto Condensed" panose="02000000000000000000" pitchFamily="2" charset="0"/>
                  <a:ea typeface="Roboto Condensed" panose="02000000000000000000" pitchFamily="2" charset="0"/>
                </a:rPr>
                <a:t>, </a:t>
              </a:r>
              <a:r>
                <a:rPr lang="en" sz="500" dirty="0" err="1">
                  <a:solidFill>
                    <a:schemeClr val="accent1">
                      <a:lumMod val="50000"/>
                    </a:schemeClr>
                  </a:solidFill>
                  <a:latin typeface="Roboto Condensed" panose="02000000000000000000" pitchFamily="2" charset="0"/>
                  <a:ea typeface="Roboto Condensed" panose="02000000000000000000" pitchFamily="2" charset="0"/>
                </a:rPr>
                <a:t>consectetur</a:t>
              </a:r>
              <a:r>
                <a:rPr lang="en" sz="500" dirty="0">
                  <a:solidFill>
                    <a:schemeClr val="accent1">
                      <a:lumMod val="50000"/>
                    </a:schemeClr>
                  </a:solidFill>
                  <a:latin typeface="Roboto Condensed" panose="02000000000000000000" pitchFamily="2" charset="0"/>
                  <a:ea typeface="Roboto Condensed" panose="02000000000000000000" pitchFamily="2" charset="0"/>
                </a:rPr>
                <a:t> </a:t>
              </a:r>
              <a:r>
                <a:rPr lang="en" sz="500" dirty="0" err="1">
                  <a:solidFill>
                    <a:schemeClr val="accent1">
                      <a:lumMod val="50000"/>
                    </a:schemeClr>
                  </a:solidFill>
                  <a:latin typeface="Roboto Condensed" panose="02000000000000000000" pitchFamily="2" charset="0"/>
                  <a:ea typeface="Roboto Condensed" panose="02000000000000000000" pitchFamily="2" charset="0"/>
                </a:rPr>
                <a:t>adipiscing</a:t>
              </a:r>
              <a:r>
                <a:rPr lang="en" sz="500" dirty="0">
                  <a:solidFill>
                    <a:schemeClr val="accent1">
                      <a:lumMod val="50000"/>
                    </a:schemeClr>
                  </a:solidFill>
                  <a:latin typeface="Roboto Condensed" panose="02000000000000000000" pitchFamily="2" charset="0"/>
                  <a:ea typeface="Roboto Condensed" panose="02000000000000000000" pitchFamily="2" charset="0"/>
                </a:rPr>
                <a:t> </a:t>
              </a:r>
              <a:r>
                <a:rPr lang="en" sz="500" dirty="0" err="1">
                  <a:solidFill>
                    <a:schemeClr val="accent1">
                      <a:lumMod val="50000"/>
                    </a:schemeClr>
                  </a:solidFill>
                  <a:latin typeface="Roboto Condensed" panose="02000000000000000000" pitchFamily="2" charset="0"/>
                  <a:ea typeface="Roboto Condensed" panose="02000000000000000000" pitchFamily="2" charset="0"/>
                </a:rPr>
                <a:t>elit</a:t>
              </a:r>
              <a:r>
                <a:rPr lang="en" sz="500" dirty="0">
                  <a:solidFill>
                    <a:schemeClr val="accent1">
                      <a:lumMod val="50000"/>
                    </a:schemeClr>
                  </a:solidFill>
                  <a:latin typeface="Roboto Condensed" panose="02000000000000000000" pitchFamily="2" charset="0"/>
                  <a:ea typeface="Roboto Condensed" panose="02000000000000000000" pitchFamily="2" charset="0"/>
                </a:rPr>
                <a:t>, </a:t>
              </a:r>
              <a:r>
                <a:rPr lang="en" sz="500" dirty="0" err="1">
                  <a:solidFill>
                    <a:schemeClr val="accent1">
                      <a:lumMod val="50000"/>
                    </a:schemeClr>
                  </a:solidFill>
                  <a:latin typeface="Roboto Condensed" panose="02000000000000000000" pitchFamily="2" charset="0"/>
                  <a:ea typeface="Roboto Condensed" panose="02000000000000000000" pitchFamily="2" charset="0"/>
                </a:rPr>
                <a:t>sed</a:t>
              </a:r>
              <a:r>
                <a:rPr lang="en" sz="500" dirty="0">
                  <a:solidFill>
                    <a:schemeClr val="accent1">
                      <a:lumMod val="50000"/>
                    </a:schemeClr>
                  </a:solidFill>
                  <a:latin typeface="Roboto Condensed" panose="02000000000000000000" pitchFamily="2" charset="0"/>
                  <a:ea typeface="Roboto Condensed" panose="02000000000000000000" pitchFamily="2" charset="0"/>
                </a:rPr>
                <a:t> do </a:t>
              </a:r>
              <a:r>
                <a:rPr lang="en" sz="500" dirty="0" err="1">
                  <a:solidFill>
                    <a:schemeClr val="accent1">
                      <a:lumMod val="50000"/>
                    </a:schemeClr>
                  </a:solidFill>
                  <a:latin typeface="Roboto Condensed" panose="02000000000000000000" pitchFamily="2" charset="0"/>
                  <a:ea typeface="Roboto Condensed" panose="02000000000000000000" pitchFamily="2" charset="0"/>
                </a:rPr>
                <a:t>eiusmod</a:t>
              </a:r>
              <a:r>
                <a:rPr lang="en" sz="500" dirty="0">
                  <a:solidFill>
                    <a:schemeClr val="accent1">
                      <a:lumMod val="50000"/>
                    </a:schemeClr>
                  </a:solidFill>
                  <a:latin typeface="Roboto Condensed" panose="02000000000000000000" pitchFamily="2" charset="0"/>
                  <a:ea typeface="Roboto Condensed" panose="02000000000000000000" pitchFamily="2" charset="0"/>
                </a:rPr>
                <a:t> </a:t>
              </a:r>
              <a:r>
                <a:rPr lang="en" sz="500" dirty="0" err="1">
                  <a:solidFill>
                    <a:schemeClr val="accent1">
                      <a:lumMod val="50000"/>
                    </a:schemeClr>
                  </a:solidFill>
                  <a:latin typeface="Roboto Condensed" panose="02000000000000000000" pitchFamily="2" charset="0"/>
                  <a:ea typeface="Roboto Condensed" panose="02000000000000000000" pitchFamily="2" charset="0"/>
                </a:rPr>
                <a:t>tempor</a:t>
              </a:r>
              <a:r>
                <a:rPr lang="en" sz="500" dirty="0">
                  <a:solidFill>
                    <a:schemeClr val="accent1">
                      <a:lumMod val="50000"/>
                    </a:schemeClr>
                  </a:solidFill>
                  <a:latin typeface="Roboto Condensed" panose="02000000000000000000" pitchFamily="2" charset="0"/>
                  <a:ea typeface="Roboto Condensed" panose="02000000000000000000" pitchFamily="2" charset="0"/>
                </a:rPr>
                <a:t> </a:t>
              </a:r>
              <a:r>
                <a:rPr lang="en" sz="500" dirty="0" err="1">
                  <a:solidFill>
                    <a:schemeClr val="accent1">
                      <a:lumMod val="50000"/>
                    </a:schemeClr>
                  </a:solidFill>
                  <a:latin typeface="Roboto Condensed" panose="02000000000000000000" pitchFamily="2" charset="0"/>
                  <a:ea typeface="Roboto Condensed" panose="02000000000000000000" pitchFamily="2" charset="0"/>
                </a:rPr>
                <a:t>incididunt</a:t>
              </a:r>
              <a:r>
                <a:rPr lang="en" sz="500" dirty="0">
                  <a:solidFill>
                    <a:schemeClr val="accent1">
                      <a:lumMod val="50000"/>
                    </a:schemeClr>
                  </a:solidFill>
                  <a:latin typeface="Roboto Condensed" panose="02000000000000000000" pitchFamily="2" charset="0"/>
                  <a:ea typeface="Roboto Condensed" panose="02000000000000000000" pitchFamily="2" charset="0"/>
                </a:rPr>
                <a:t> </a:t>
              </a:r>
              <a:r>
                <a:rPr lang="en" sz="500" dirty="0" err="1">
                  <a:solidFill>
                    <a:schemeClr val="accent1">
                      <a:lumMod val="50000"/>
                    </a:schemeClr>
                  </a:solidFill>
                  <a:latin typeface="Roboto Condensed" panose="02000000000000000000" pitchFamily="2" charset="0"/>
                  <a:ea typeface="Roboto Condensed" panose="02000000000000000000" pitchFamily="2" charset="0"/>
                </a:rPr>
                <a:t>ut</a:t>
              </a:r>
              <a:r>
                <a:rPr lang="en" sz="500" dirty="0">
                  <a:solidFill>
                    <a:schemeClr val="accent1">
                      <a:lumMod val="50000"/>
                    </a:schemeClr>
                  </a:solidFill>
                  <a:latin typeface="Roboto Condensed" panose="02000000000000000000" pitchFamily="2" charset="0"/>
                  <a:ea typeface="Roboto Condensed" panose="02000000000000000000" pitchFamily="2" charset="0"/>
                </a:rPr>
                <a:t> </a:t>
              </a:r>
              <a:r>
                <a:rPr lang="en" sz="500" dirty="0" err="1">
                  <a:solidFill>
                    <a:schemeClr val="accent1">
                      <a:lumMod val="50000"/>
                    </a:schemeClr>
                  </a:solidFill>
                  <a:latin typeface="Roboto Condensed" panose="02000000000000000000" pitchFamily="2" charset="0"/>
                  <a:ea typeface="Roboto Condensed" panose="02000000000000000000" pitchFamily="2" charset="0"/>
                </a:rPr>
                <a:t>labore</a:t>
              </a:r>
              <a:r>
                <a:rPr lang="en" sz="500" dirty="0">
                  <a:solidFill>
                    <a:schemeClr val="accent1">
                      <a:lumMod val="50000"/>
                    </a:schemeClr>
                  </a:solidFill>
                  <a:latin typeface="Roboto Condensed" panose="02000000000000000000" pitchFamily="2" charset="0"/>
                  <a:ea typeface="Roboto Condensed" panose="02000000000000000000" pitchFamily="2" charset="0"/>
                </a:rPr>
                <a:t> et </a:t>
              </a:r>
              <a:r>
                <a:rPr lang="en" sz="500" dirty="0" err="1">
                  <a:solidFill>
                    <a:schemeClr val="accent1">
                      <a:lumMod val="50000"/>
                    </a:schemeClr>
                  </a:solidFill>
                  <a:latin typeface="Roboto Condensed" panose="02000000000000000000" pitchFamily="2" charset="0"/>
                  <a:ea typeface="Roboto Condensed" panose="02000000000000000000" pitchFamily="2" charset="0"/>
                </a:rPr>
                <a:t>dolore</a:t>
              </a:r>
              <a:r>
                <a:rPr lang="en" sz="500" dirty="0">
                  <a:solidFill>
                    <a:schemeClr val="accent1">
                      <a:lumMod val="50000"/>
                    </a:schemeClr>
                  </a:solidFill>
                  <a:latin typeface="Roboto Condensed" panose="02000000000000000000" pitchFamily="2" charset="0"/>
                  <a:ea typeface="Roboto Condensed" panose="02000000000000000000" pitchFamily="2" charset="0"/>
                </a:rPr>
                <a:t> magna </a:t>
              </a:r>
              <a:r>
                <a:rPr lang="en" sz="500" dirty="0" err="1">
                  <a:solidFill>
                    <a:schemeClr val="accent1">
                      <a:lumMod val="50000"/>
                    </a:schemeClr>
                  </a:solidFill>
                  <a:latin typeface="Roboto Condensed" panose="02000000000000000000" pitchFamily="2" charset="0"/>
                  <a:ea typeface="Roboto Condensed" panose="02000000000000000000" pitchFamily="2" charset="0"/>
                </a:rPr>
                <a:t>aliqua</a:t>
              </a:r>
              <a:r>
                <a:rPr lang="en" sz="500" dirty="0">
                  <a:solidFill>
                    <a:schemeClr val="accent1">
                      <a:lumMod val="50000"/>
                    </a:schemeClr>
                  </a:solidFill>
                  <a:latin typeface="Roboto Condensed" panose="02000000000000000000" pitchFamily="2" charset="0"/>
                  <a:ea typeface="Roboto Condensed" panose="02000000000000000000" pitchFamily="2" charset="0"/>
                </a:rPr>
                <a:t>. </a:t>
              </a:r>
              <a:r>
                <a:rPr lang="en" sz="500" dirty="0" err="1">
                  <a:solidFill>
                    <a:schemeClr val="accent1">
                      <a:lumMod val="50000"/>
                    </a:schemeClr>
                  </a:solidFill>
                  <a:latin typeface="Roboto Condensed" panose="02000000000000000000" pitchFamily="2" charset="0"/>
                  <a:ea typeface="Roboto Condensed" panose="02000000000000000000" pitchFamily="2" charset="0"/>
                </a:rPr>
                <a:t>Ut</a:t>
              </a:r>
              <a:r>
                <a:rPr lang="en" sz="500" dirty="0">
                  <a:solidFill>
                    <a:schemeClr val="accent1">
                      <a:lumMod val="50000"/>
                    </a:schemeClr>
                  </a:solidFill>
                  <a:latin typeface="Roboto Condensed" panose="02000000000000000000" pitchFamily="2" charset="0"/>
                  <a:ea typeface="Roboto Condensed" panose="02000000000000000000" pitchFamily="2" charset="0"/>
                </a:rPr>
                <a:t> </a:t>
              </a:r>
              <a:r>
                <a:rPr lang="en" sz="500" dirty="0" err="1">
                  <a:solidFill>
                    <a:schemeClr val="accent1">
                      <a:lumMod val="50000"/>
                    </a:schemeClr>
                  </a:solidFill>
                  <a:latin typeface="Roboto Condensed" panose="02000000000000000000" pitchFamily="2" charset="0"/>
                  <a:ea typeface="Roboto Condensed" panose="02000000000000000000" pitchFamily="2" charset="0"/>
                </a:rPr>
                <a:t>enim</a:t>
              </a:r>
              <a:r>
                <a:rPr lang="en" sz="500" dirty="0">
                  <a:solidFill>
                    <a:schemeClr val="accent1">
                      <a:lumMod val="50000"/>
                    </a:schemeClr>
                  </a:solidFill>
                  <a:latin typeface="Roboto Condensed" panose="02000000000000000000" pitchFamily="2" charset="0"/>
                  <a:ea typeface="Roboto Condensed" panose="02000000000000000000" pitchFamily="2" charset="0"/>
                </a:rPr>
                <a:t> ad minim </a:t>
              </a:r>
              <a:r>
                <a:rPr lang="en" sz="500" dirty="0" err="1">
                  <a:solidFill>
                    <a:schemeClr val="accent1">
                      <a:lumMod val="50000"/>
                    </a:schemeClr>
                  </a:solidFill>
                  <a:latin typeface="Roboto Condensed" panose="02000000000000000000" pitchFamily="2" charset="0"/>
                  <a:ea typeface="Roboto Condensed" panose="02000000000000000000" pitchFamily="2" charset="0"/>
                </a:rPr>
                <a:t>veniam</a:t>
              </a:r>
              <a:r>
                <a:rPr lang="en" sz="500" dirty="0">
                  <a:solidFill>
                    <a:schemeClr val="accent1">
                      <a:lumMod val="50000"/>
                    </a:schemeClr>
                  </a:solidFill>
                  <a:latin typeface="Roboto Condensed" panose="02000000000000000000" pitchFamily="2" charset="0"/>
                  <a:ea typeface="Roboto Condensed" panose="02000000000000000000" pitchFamily="2" charset="0"/>
                </a:rPr>
                <a:t>, </a:t>
              </a:r>
              <a:r>
                <a:rPr lang="en" sz="500" dirty="0" err="1">
                  <a:solidFill>
                    <a:schemeClr val="accent1">
                      <a:lumMod val="50000"/>
                    </a:schemeClr>
                  </a:solidFill>
                  <a:latin typeface="Roboto Condensed" panose="02000000000000000000" pitchFamily="2" charset="0"/>
                  <a:ea typeface="Roboto Condensed" panose="02000000000000000000" pitchFamily="2" charset="0"/>
                </a:rPr>
                <a:t>quis</a:t>
              </a:r>
              <a:r>
                <a:rPr lang="en" sz="500" dirty="0">
                  <a:solidFill>
                    <a:schemeClr val="accent1">
                      <a:lumMod val="50000"/>
                    </a:schemeClr>
                  </a:solidFill>
                  <a:latin typeface="Roboto Condensed" panose="02000000000000000000" pitchFamily="2" charset="0"/>
                  <a:ea typeface="Roboto Condensed" panose="02000000000000000000" pitchFamily="2" charset="0"/>
                </a:rPr>
                <a:t> </a:t>
              </a:r>
              <a:r>
                <a:rPr lang="en" sz="500" dirty="0" err="1">
                  <a:solidFill>
                    <a:schemeClr val="accent1">
                      <a:lumMod val="50000"/>
                    </a:schemeClr>
                  </a:solidFill>
                  <a:latin typeface="Roboto Condensed" panose="02000000000000000000" pitchFamily="2" charset="0"/>
                  <a:ea typeface="Roboto Condensed" panose="02000000000000000000" pitchFamily="2" charset="0"/>
                </a:rPr>
                <a:t>nostrud</a:t>
              </a:r>
              <a:r>
                <a:rPr lang="en" sz="500" dirty="0">
                  <a:solidFill>
                    <a:schemeClr val="accent1">
                      <a:lumMod val="50000"/>
                    </a:schemeClr>
                  </a:solidFill>
                  <a:latin typeface="Roboto Condensed" panose="02000000000000000000" pitchFamily="2" charset="0"/>
                  <a:ea typeface="Roboto Condensed" panose="02000000000000000000" pitchFamily="2" charset="0"/>
                </a:rPr>
                <a:t> exercitation </a:t>
              </a:r>
              <a:r>
                <a:rPr lang="en" sz="500" dirty="0" err="1">
                  <a:solidFill>
                    <a:schemeClr val="accent1">
                      <a:lumMod val="50000"/>
                    </a:schemeClr>
                  </a:solidFill>
                  <a:latin typeface="Roboto Condensed" panose="02000000000000000000" pitchFamily="2" charset="0"/>
                  <a:ea typeface="Roboto Condensed" panose="02000000000000000000" pitchFamily="2" charset="0"/>
                </a:rPr>
                <a:t>ullamco</a:t>
              </a:r>
              <a:r>
                <a:rPr lang="en" sz="500" dirty="0">
                  <a:solidFill>
                    <a:schemeClr val="accent1">
                      <a:lumMod val="50000"/>
                    </a:schemeClr>
                  </a:solidFill>
                  <a:latin typeface="Roboto Condensed" panose="02000000000000000000" pitchFamily="2" charset="0"/>
                  <a:ea typeface="Roboto Condensed" panose="02000000000000000000" pitchFamily="2" charset="0"/>
                </a:rPr>
                <a:t>.</a:t>
              </a:r>
              <a:endParaRPr lang="ru-RU" sz="500" dirty="0">
                <a:solidFill>
                  <a:schemeClr val="accent1">
                    <a:lumMod val="50000"/>
                  </a:schemeClr>
                </a:solidFill>
                <a:latin typeface="Roboto Condensed" panose="02000000000000000000" pitchFamily="2" charset="0"/>
                <a:ea typeface="Roboto Condensed" panose="02000000000000000000" pitchFamily="2" charset="0"/>
              </a:endParaRPr>
            </a:p>
          </p:txBody>
        </p:sp>
        <p:sp>
          <p:nvSpPr>
            <p:cNvPr id="67" name="TextBox 66">
              <a:extLst>
                <a:ext uri="{FF2B5EF4-FFF2-40B4-BE49-F238E27FC236}">
                  <a16:creationId xmlns:a16="http://schemas.microsoft.com/office/drawing/2014/main" id="{A9373BC7-6109-8343-AA00-C2C16887DF9C}"/>
                </a:ext>
              </a:extLst>
            </p:cNvPr>
            <p:cNvSpPr txBox="1"/>
            <p:nvPr/>
          </p:nvSpPr>
          <p:spPr>
            <a:xfrm>
              <a:off x="5939837" y="1978696"/>
              <a:ext cx="1441430" cy="215444"/>
            </a:xfrm>
            <a:prstGeom prst="rect">
              <a:avLst/>
            </a:prstGeom>
            <a:noFill/>
          </p:spPr>
          <p:txBody>
            <a:bodyPr wrap="square" rtlCol="0">
              <a:spAutoFit/>
            </a:bodyPr>
            <a:lstStyle/>
            <a:p>
              <a:pPr algn="ctr"/>
              <a:r>
                <a:rPr lang="en" sz="800" dirty="0">
                  <a:solidFill>
                    <a:srgbClr val="010000"/>
                  </a:solidFill>
                  <a:latin typeface="Montserrat" panose="02000505000000020004" pitchFamily="2" charset="0"/>
                  <a:ea typeface="Roboto Condensed" panose="02000000000000000000" pitchFamily="2" charset="0"/>
                </a:rPr>
                <a:t>INFOGRAPHIC</a:t>
              </a:r>
              <a:endParaRPr lang="ru-RU" sz="800" dirty="0">
                <a:solidFill>
                  <a:srgbClr val="010000"/>
                </a:solidFill>
                <a:latin typeface="Roboto Condensed" panose="02000000000000000000" pitchFamily="2" charset="0"/>
                <a:ea typeface="Roboto Condensed" panose="02000000000000000000" pitchFamily="2" charset="0"/>
              </a:endParaRPr>
            </a:p>
          </p:txBody>
        </p:sp>
        <p:sp>
          <p:nvSpPr>
            <p:cNvPr id="68" name="TextBox 67">
              <a:extLst>
                <a:ext uri="{FF2B5EF4-FFF2-40B4-BE49-F238E27FC236}">
                  <a16:creationId xmlns:a16="http://schemas.microsoft.com/office/drawing/2014/main" id="{4A563DEB-CC35-C248-B24A-A1C1F9D9675F}"/>
                </a:ext>
              </a:extLst>
            </p:cNvPr>
            <p:cNvSpPr txBox="1"/>
            <p:nvPr/>
          </p:nvSpPr>
          <p:spPr>
            <a:xfrm>
              <a:off x="5939837" y="1819293"/>
              <a:ext cx="1441430" cy="246221"/>
            </a:xfrm>
            <a:prstGeom prst="rect">
              <a:avLst/>
            </a:prstGeom>
            <a:noFill/>
          </p:spPr>
          <p:txBody>
            <a:bodyPr wrap="square" rtlCol="0">
              <a:spAutoFit/>
            </a:bodyPr>
            <a:lstStyle/>
            <a:p>
              <a:pPr algn="ctr"/>
              <a:r>
                <a:rPr lang="en" sz="1000" dirty="0">
                  <a:solidFill>
                    <a:srgbClr val="FEFFFF"/>
                  </a:solidFill>
                  <a:latin typeface="Montserrat" panose="02000505000000020004" pitchFamily="2" charset="0"/>
                  <a:ea typeface="Roboto Condensed" panose="02000000000000000000" pitchFamily="2" charset="0"/>
                </a:rPr>
                <a:t>LOREM IPSUM</a:t>
              </a:r>
              <a:endParaRPr lang="ru-RU" sz="1000" dirty="0">
                <a:solidFill>
                  <a:srgbClr val="FEFFFF"/>
                </a:solidFill>
                <a:latin typeface="Roboto Condensed" panose="02000000000000000000" pitchFamily="2" charset="0"/>
                <a:ea typeface="Roboto Condensed" panose="02000000000000000000" pitchFamily="2" charset="0"/>
              </a:endParaRPr>
            </a:p>
          </p:txBody>
        </p:sp>
      </p:grpSp>
      <p:grpSp>
        <p:nvGrpSpPr>
          <p:cNvPr id="69" name="Text">
            <a:extLst>
              <a:ext uri="{FF2B5EF4-FFF2-40B4-BE49-F238E27FC236}">
                <a16:creationId xmlns:a16="http://schemas.microsoft.com/office/drawing/2014/main" id="{F004C8C2-E0F6-644E-8CB3-12F579D8E2A9}"/>
              </a:ext>
            </a:extLst>
          </p:cNvPr>
          <p:cNvGrpSpPr/>
          <p:nvPr/>
        </p:nvGrpSpPr>
        <p:grpSpPr>
          <a:xfrm>
            <a:off x="4503631" y="4810097"/>
            <a:ext cx="1441430" cy="868749"/>
            <a:chOff x="5939837" y="1819293"/>
            <a:chExt cx="1441430" cy="868749"/>
          </a:xfrm>
        </p:grpSpPr>
        <p:sp>
          <p:nvSpPr>
            <p:cNvPr id="70" name="TextBox 69">
              <a:extLst>
                <a:ext uri="{FF2B5EF4-FFF2-40B4-BE49-F238E27FC236}">
                  <a16:creationId xmlns:a16="http://schemas.microsoft.com/office/drawing/2014/main" id="{9DB8F353-F071-4549-A75E-3CD8D4021912}"/>
                </a:ext>
              </a:extLst>
            </p:cNvPr>
            <p:cNvSpPr txBox="1"/>
            <p:nvPr/>
          </p:nvSpPr>
          <p:spPr>
            <a:xfrm>
              <a:off x="6027601" y="2134044"/>
              <a:ext cx="1271847" cy="553998"/>
            </a:xfrm>
            <a:prstGeom prst="rect">
              <a:avLst/>
            </a:prstGeom>
            <a:noFill/>
          </p:spPr>
          <p:txBody>
            <a:bodyPr wrap="square" rtlCol="0">
              <a:spAutoFit/>
            </a:bodyPr>
            <a:lstStyle/>
            <a:p>
              <a:pPr algn="just"/>
              <a:r>
                <a:rPr lang="en" sz="500" dirty="0">
                  <a:solidFill>
                    <a:schemeClr val="accent2">
                      <a:lumMod val="50000"/>
                    </a:schemeClr>
                  </a:solidFill>
                  <a:latin typeface="Roboto Condensed" panose="02000000000000000000" pitchFamily="2" charset="0"/>
                  <a:ea typeface="Roboto Condensed" panose="02000000000000000000" pitchFamily="2" charset="0"/>
                </a:rPr>
                <a:t>Lorem ipsum dolor sit </a:t>
              </a:r>
              <a:r>
                <a:rPr lang="en" sz="500" dirty="0" err="1">
                  <a:solidFill>
                    <a:schemeClr val="accent2">
                      <a:lumMod val="50000"/>
                    </a:schemeClr>
                  </a:solidFill>
                  <a:latin typeface="Roboto Condensed" panose="02000000000000000000" pitchFamily="2" charset="0"/>
                  <a:ea typeface="Roboto Condensed" panose="02000000000000000000" pitchFamily="2" charset="0"/>
                </a:rPr>
                <a:t>amet</a:t>
              </a:r>
              <a:r>
                <a:rPr lang="en" sz="500" dirty="0">
                  <a:solidFill>
                    <a:schemeClr val="accent2">
                      <a:lumMod val="50000"/>
                    </a:schemeClr>
                  </a:solidFill>
                  <a:latin typeface="Roboto Condensed" panose="02000000000000000000" pitchFamily="2" charset="0"/>
                  <a:ea typeface="Roboto Condensed" panose="02000000000000000000" pitchFamily="2" charset="0"/>
                </a:rPr>
                <a:t>, </a:t>
              </a:r>
              <a:r>
                <a:rPr lang="en" sz="500" dirty="0" err="1">
                  <a:solidFill>
                    <a:schemeClr val="accent2">
                      <a:lumMod val="50000"/>
                    </a:schemeClr>
                  </a:solidFill>
                  <a:latin typeface="Roboto Condensed" panose="02000000000000000000" pitchFamily="2" charset="0"/>
                  <a:ea typeface="Roboto Condensed" panose="02000000000000000000" pitchFamily="2" charset="0"/>
                </a:rPr>
                <a:t>consectetur</a:t>
              </a:r>
              <a:r>
                <a:rPr lang="en" sz="500" dirty="0">
                  <a:solidFill>
                    <a:schemeClr val="accent2">
                      <a:lumMod val="50000"/>
                    </a:schemeClr>
                  </a:solidFill>
                  <a:latin typeface="Roboto Condensed" panose="02000000000000000000" pitchFamily="2" charset="0"/>
                  <a:ea typeface="Roboto Condensed" panose="02000000000000000000" pitchFamily="2" charset="0"/>
                </a:rPr>
                <a:t> </a:t>
              </a:r>
              <a:r>
                <a:rPr lang="en" sz="500" dirty="0" err="1">
                  <a:solidFill>
                    <a:schemeClr val="accent2">
                      <a:lumMod val="50000"/>
                    </a:schemeClr>
                  </a:solidFill>
                  <a:latin typeface="Roboto Condensed" panose="02000000000000000000" pitchFamily="2" charset="0"/>
                  <a:ea typeface="Roboto Condensed" panose="02000000000000000000" pitchFamily="2" charset="0"/>
                </a:rPr>
                <a:t>adipiscing</a:t>
              </a:r>
              <a:r>
                <a:rPr lang="en" sz="500" dirty="0">
                  <a:solidFill>
                    <a:schemeClr val="accent2">
                      <a:lumMod val="50000"/>
                    </a:schemeClr>
                  </a:solidFill>
                  <a:latin typeface="Roboto Condensed" panose="02000000000000000000" pitchFamily="2" charset="0"/>
                  <a:ea typeface="Roboto Condensed" panose="02000000000000000000" pitchFamily="2" charset="0"/>
                </a:rPr>
                <a:t> </a:t>
              </a:r>
              <a:r>
                <a:rPr lang="en" sz="500" dirty="0" err="1">
                  <a:solidFill>
                    <a:schemeClr val="accent2">
                      <a:lumMod val="50000"/>
                    </a:schemeClr>
                  </a:solidFill>
                  <a:latin typeface="Roboto Condensed" panose="02000000000000000000" pitchFamily="2" charset="0"/>
                  <a:ea typeface="Roboto Condensed" panose="02000000000000000000" pitchFamily="2" charset="0"/>
                </a:rPr>
                <a:t>elit</a:t>
              </a:r>
              <a:r>
                <a:rPr lang="en" sz="500" dirty="0">
                  <a:solidFill>
                    <a:schemeClr val="accent2">
                      <a:lumMod val="50000"/>
                    </a:schemeClr>
                  </a:solidFill>
                  <a:latin typeface="Roboto Condensed" panose="02000000000000000000" pitchFamily="2" charset="0"/>
                  <a:ea typeface="Roboto Condensed" panose="02000000000000000000" pitchFamily="2" charset="0"/>
                </a:rPr>
                <a:t>, </a:t>
              </a:r>
              <a:r>
                <a:rPr lang="en" sz="500" dirty="0" err="1">
                  <a:solidFill>
                    <a:schemeClr val="accent2">
                      <a:lumMod val="50000"/>
                    </a:schemeClr>
                  </a:solidFill>
                  <a:latin typeface="Roboto Condensed" panose="02000000000000000000" pitchFamily="2" charset="0"/>
                  <a:ea typeface="Roboto Condensed" panose="02000000000000000000" pitchFamily="2" charset="0"/>
                </a:rPr>
                <a:t>sed</a:t>
              </a:r>
              <a:r>
                <a:rPr lang="en" sz="500" dirty="0">
                  <a:solidFill>
                    <a:schemeClr val="accent2">
                      <a:lumMod val="50000"/>
                    </a:schemeClr>
                  </a:solidFill>
                  <a:latin typeface="Roboto Condensed" panose="02000000000000000000" pitchFamily="2" charset="0"/>
                  <a:ea typeface="Roboto Condensed" panose="02000000000000000000" pitchFamily="2" charset="0"/>
                </a:rPr>
                <a:t> do </a:t>
              </a:r>
              <a:r>
                <a:rPr lang="en" sz="500" dirty="0" err="1">
                  <a:solidFill>
                    <a:schemeClr val="accent2">
                      <a:lumMod val="50000"/>
                    </a:schemeClr>
                  </a:solidFill>
                  <a:latin typeface="Roboto Condensed" panose="02000000000000000000" pitchFamily="2" charset="0"/>
                  <a:ea typeface="Roboto Condensed" panose="02000000000000000000" pitchFamily="2" charset="0"/>
                </a:rPr>
                <a:t>eiusmod</a:t>
              </a:r>
              <a:r>
                <a:rPr lang="en" sz="500" dirty="0">
                  <a:solidFill>
                    <a:schemeClr val="accent2">
                      <a:lumMod val="50000"/>
                    </a:schemeClr>
                  </a:solidFill>
                  <a:latin typeface="Roboto Condensed" panose="02000000000000000000" pitchFamily="2" charset="0"/>
                  <a:ea typeface="Roboto Condensed" panose="02000000000000000000" pitchFamily="2" charset="0"/>
                </a:rPr>
                <a:t> </a:t>
              </a:r>
              <a:r>
                <a:rPr lang="en" sz="500" dirty="0" err="1">
                  <a:solidFill>
                    <a:schemeClr val="accent2">
                      <a:lumMod val="50000"/>
                    </a:schemeClr>
                  </a:solidFill>
                  <a:latin typeface="Roboto Condensed" panose="02000000000000000000" pitchFamily="2" charset="0"/>
                  <a:ea typeface="Roboto Condensed" panose="02000000000000000000" pitchFamily="2" charset="0"/>
                </a:rPr>
                <a:t>tempor</a:t>
              </a:r>
              <a:r>
                <a:rPr lang="en" sz="500" dirty="0">
                  <a:solidFill>
                    <a:schemeClr val="accent2">
                      <a:lumMod val="50000"/>
                    </a:schemeClr>
                  </a:solidFill>
                  <a:latin typeface="Roboto Condensed" panose="02000000000000000000" pitchFamily="2" charset="0"/>
                  <a:ea typeface="Roboto Condensed" panose="02000000000000000000" pitchFamily="2" charset="0"/>
                </a:rPr>
                <a:t> </a:t>
              </a:r>
              <a:r>
                <a:rPr lang="en" sz="500" dirty="0" err="1">
                  <a:solidFill>
                    <a:schemeClr val="accent2">
                      <a:lumMod val="50000"/>
                    </a:schemeClr>
                  </a:solidFill>
                  <a:latin typeface="Roboto Condensed" panose="02000000000000000000" pitchFamily="2" charset="0"/>
                  <a:ea typeface="Roboto Condensed" panose="02000000000000000000" pitchFamily="2" charset="0"/>
                </a:rPr>
                <a:t>incididunt</a:t>
              </a:r>
              <a:r>
                <a:rPr lang="en" sz="500" dirty="0">
                  <a:solidFill>
                    <a:schemeClr val="accent2">
                      <a:lumMod val="50000"/>
                    </a:schemeClr>
                  </a:solidFill>
                  <a:latin typeface="Roboto Condensed" panose="02000000000000000000" pitchFamily="2" charset="0"/>
                  <a:ea typeface="Roboto Condensed" panose="02000000000000000000" pitchFamily="2" charset="0"/>
                </a:rPr>
                <a:t> </a:t>
              </a:r>
              <a:r>
                <a:rPr lang="en" sz="500" dirty="0" err="1">
                  <a:solidFill>
                    <a:schemeClr val="accent2">
                      <a:lumMod val="50000"/>
                    </a:schemeClr>
                  </a:solidFill>
                  <a:latin typeface="Roboto Condensed" panose="02000000000000000000" pitchFamily="2" charset="0"/>
                  <a:ea typeface="Roboto Condensed" panose="02000000000000000000" pitchFamily="2" charset="0"/>
                </a:rPr>
                <a:t>ut</a:t>
              </a:r>
              <a:r>
                <a:rPr lang="en" sz="500" dirty="0">
                  <a:solidFill>
                    <a:schemeClr val="accent2">
                      <a:lumMod val="50000"/>
                    </a:schemeClr>
                  </a:solidFill>
                  <a:latin typeface="Roboto Condensed" panose="02000000000000000000" pitchFamily="2" charset="0"/>
                  <a:ea typeface="Roboto Condensed" panose="02000000000000000000" pitchFamily="2" charset="0"/>
                </a:rPr>
                <a:t> </a:t>
              </a:r>
              <a:r>
                <a:rPr lang="en" sz="500" dirty="0" err="1">
                  <a:solidFill>
                    <a:schemeClr val="accent2">
                      <a:lumMod val="50000"/>
                    </a:schemeClr>
                  </a:solidFill>
                  <a:latin typeface="Roboto Condensed" panose="02000000000000000000" pitchFamily="2" charset="0"/>
                  <a:ea typeface="Roboto Condensed" panose="02000000000000000000" pitchFamily="2" charset="0"/>
                </a:rPr>
                <a:t>labore</a:t>
              </a:r>
              <a:r>
                <a:rPr lang="en" sz="500" dirty="0">
                  <a:solidFill>
                    <a:schemeClr val="accent2">
                      <a:lumMod val="50000"/>
                    </a:schemeClr>
                  </a:solidFill>
                  <a:latin typeface="Roboto Condensed" panose="02000000000000000000" pitchFamily="2" charset="0"/>
                  <a:ea typeface="Roboto Condensed" panose="02000000000000000000" pitchFamily="2" charset="0"/>
                </a:rPr>
                <a:t> et </a:t>
              </a:r>
              <a:r>
                <a:rPr lang="en" sz="500" dirty="0" err="1">
                  <a:solidFill>
                    <a:schemeClr val="accent2">
                      <a:lumMod val="50000"/>
                    </a:schemeClr>
                  </a:solidFill>
                  <a:latin typeface="Roboto Condensed" panose="02000000000000000000" pitchFamily="2" charset="0"/>
                  <a:ea typeface="Roboto Condensed" panose="02000000000000000000" pitchFamily="2" charset="0"/>
                </a:rPr>
                <a:t>dolore</a:t>
              </a:r>
              <a:r>
                <a:rPr lang="en" sz="500" dirty="0">
                  <a:solidFill>
                    <a:schemeClr val="accent2">
                      <a:lumMod val="50000"/>
                    </a:schemeClr>
                  </a:solidFill>
                  <a:latin typeface="Roboto Condensed" panose="02000000000000000000" pitchFamily="2" charset="0"/>
                  <a:ea typeface="Roboto Condensed" panose="02000000000000000000" pitchFamily="2" charset="0"/>
                </a:rPr>
                <a:t> magna </a:t>
              </a:r>
              <a:r>
                <a:rPr lang="en" sz="500" dirty="0" err="1">
                  <a:solidFill>
                    <a:schemeClr val="accent2">
                      <a:lumMod val="50000"/>
                    </a:schemeClr>
                  </a:solidFill>
                  <a:latin typeface="Roboto Condensed" panose="02000000000000000000" pitchFamily="2" charset="0"/>
                  <a:ea typeface="Roboto Condensed" panose="02000000000000000000" pitchFamily="2" charset="0"/>
                </a:rPr>
                <a:t>aliqua</a:t>
              </a:r>
              <a:r>
                <a:rPr lang="en" sz="500" dirty="0">
                  <a:solidFill>
                    <a:schemeClr val="accent2">
                      <a:lumMod val="50000"/>
                    </a:schemeClr>
                  </a:solidFill>
                  <a:latin typeface="Roboto Condensed" panose="02000000000000000000" pitchFamily="2" charset="0"/>
                  <a:ea typeface="Roboto Condensed" panose="02000000000000000000" pitchFamily="2" charset="0"/>
                </a:rPr>
                <a:t>. </a:t>
              </a:r>
              <a:r>
                <a:rPr lang="en" sz="500" dirty="0" err="1">
                  <a:solidFill>
                    <a:schemeClr val="accent2">
                      <a:lumMod val="50000"/>
                    </a:schemeClr>
                  </a:solidFill>
                  <a:latin typeface="Roboto Condensed" panose="02000000000000000000" pitchFamily="2" charset="0"/>
                  <a:ea typeface="Roboto Condensed" panose="02000000000000000000" pitchFamily="2" charset="0"/>
                </a:rPr>
                <a:t>Ut</a:t>
              </a:r>
              <a:r>
                <a:rPr lang="en" sz="500" dirty="0">
                  <a:solidFill>
                    <a:schemeClr val="accent2">
                      <a:lumMod val="50000"/>
                    </a:schemeClr>
                  </a:solidFill>
                  <a:latin typeface="Roboto Condensed" panose="02000000000000000000" pitchFamily="2" charset="0"/>
                  <a:ea typeface="Roboto Condensed" panose="02000000000000000000" pitchFamily="2" charset="0"/>
                </a:rPr>
                <a:t> </a:t>
              </a:r>
              <a:r>
                <a:rPr lang="en" sz="500" dirty="0" err="1">
                  <a:solidFill>
                    <a:schemeClr val="accent2">
                      <a:lumMod val="50000"/>
                    </a:schemeClr>
                  </a:solidFill>
                  <a:latin typeface="Roboto Condensed" panose="02000000000000000000" pitchFamily="2" charset="0"/>
                  <a:ea typeface="Roboto Condensed" panose="02000000000000000000" pitchFamily="2" charset="0"/>
                </a:rPr>
                <a:t>enim</a:t>
              </a:r>
              <a:r>
                <a:rPr lang="en" sz="500" dirty="0">
                  <a:solidFill>
                    <a:schemeClr val="accent2">
                      <a:lumMod val="50000"/>
                    </a:schemeClr>
                  </a:solidFill>
                  <a:latin typeface="Roboto Condensed" panose="02000000000000000000" pitchFamily="2" charset="0"/>
                  <a:ea typeface="Roboto Condensed" panose="02000000000000000000" pitchFamily="2" charset="0"/>
                </a:rPr>
                <a:t> ad minim </a:t>
              </a:r>
              <a:r>
                <a:rPr lang="en" sz="500" dirty="0" err="1">
                  <a:solidFill>
                    <a:schemeClr val="accent2">
                      <a:lumMod val="50000"/>
                    </a:schemeClr>
                  </a:solidFill>
                  <a:latin typeface="Roboto Condensed" panose="02000000000000000000" pitchFamily="2" charset="0"/>
                  <a:ea typeface="Roboto Condensed" panose="02000000000000000000" pitchFamily="2" charset="0"/>
                </a:rPr>
                <a:t>veniam</a:t>
              </a:r>
              <a:r>
                <a:rPr lang="en" sz="500" dirty="0">
                  <a:solidFill>
                    <a:schemeClr val="accent2">
                      <a:lumMod val="50000"/>
                    </a:schemeClr>
                  </a:solidFill>
                  <a:latin typeface="Roboto Condensed" panose="02000000000000000000" pitchFamily="2" charset="0"/>
                  <a:ea typeface="Roboto Condensed" panose="02000000000000000000" pitchFamily="2" charset="0"/>
                </a:rPr>
                <a:t>, </a:t>
              </a:r>
              <a:r>
                <a:rPr lang="en" sz="500" dirty="0" err="1">
                  <a:solidFill>
                    <a:schemeClr val="accent2">
                      <a:lumMod val="50000"/>
                    </a:schemeClr>
                  </a:solidFill>
                  <a:latin typeface="Roboto Condensed" panose="02000000000000000000" pitchFamily="2" charset="0"/>
                  <a:ea typeface="Roboto Condensed" panose="02000000000000000000" pitchFamily="2" charset="0"/>
                </a:rPr>
                <a:t>quis</a:t>
              </a:r>
              <a:r>
                <a:rPr lang="en" sz="500" dirty="0">
                  <a:solidFill>
                    <a:schemeClr val="accent2">
                      <a:lumMod val="50000"/>
                    </a:schemeClr>
                  </a:solidFill>
                  <a:latin typeface="Roboto Condensed" panose="02000000000000000000" pitchFamily="2" charset="0"/>
                  <a:ea typeface="Roboto Condensed" panose="02000000000000000000" pitchFamily="2" charset="0"/>
                </a:rPr>
                <a:t> </a:t>
              </a:r>
              <a:r>
                <a:rPr lang="en" sz="500" dirty="0" err="1">
                  <a:solidFill>
                    <a:schemeClr val="accent2">
                      <a:lumMod val="50000"/>
                    </a:schemeClr>
                  </a:solidFill>
                  <a:latin typeface="Roboto Condensed" panose="02000000000000000000" pitchFamily="2" charset="0"/>
                  <a:ea typeface="Roboto Condensed" panose="02000000000000000000" pitchFamily="2" charset="0"/>
                </a:rPr>
                <a:t>nostrud</a:t>
              </a:r>
              <a:r>
                <a:rPr lang="en" sz="500" dirty="0">
                  <a:solidFill>
                    <a:schemeClr val="accent2">
                      <a:lumMod val="50000"/>
                    </a:schemeClr>
                  </a:solidFill>
                  <a:latin typeface="Roboto Condensed" panose="02000000000000000000" pitchFamily="2" charset="0"/>
                  <a:ea typeface="Roboto Condensed" panose="02000000000000000000" pitchFamily="2" charset="0"/>
                </a:rPr>
                <a:t> exercitation </a:t>
              </a:r>
              <a:r>
                <a:rPr lang="en" sz="500" dirty="0" err="1">
                  <a:solidFill>
                    <a:schemeClr val="accent2">
                      <a:lumMod val="50000"/>
                    </a:schemeClr>
                  </a:solidFill>
                  <a:latin typeface="Roboto Condensed" panose="02000000000000000000" pitchFamily="2" charset="0"/>
                  <a:ea typeface="Roboto Condensed" panose="02000000000000000000" pitchFamily="2" charset="0"/>
                </a:rPr>
                <a:t>ullamco</a:t>
              </a:r>
              <a:r>
                <a:rPr lang="en" sz="500" dirty="0">
                  <a:solidFill>
                    <a:schemeClr val="accent2">
                      <a:lumMod val="50000"/>
                    </a:schemeClr>
                  </a:solidFill>
                  <a:latin typeface="Roboto Condensed" panose="02000000000000000000" pitchFamily="2" charset="0"/>
                  <a:ea typeface="Roboto Condensed" panose="02000000000000000000" pitchFamily="2" charset="0"/>
                </a:rPr>
                <a:t>.</a:t>
              </a:r>
              <a:endParaRPr lang="ru-RU" sz="500" dirty="0">
                <a:solidFill>
                  <a:schemeClr val="accent2">
                    <a:lumMod val="50000"/>
                  </a:schemeClr>
                </a:solidFill>
                <a:latin typeface="Roboto Condensed" panose="02000000000000000000" pitchFamily="2" charset="0"/>
                <a:ea typeface="Roboto Condensed" panose="02000000000000000000" pitchFamily="2" charset="0"/>
              </a:endParaRPr>
            </a:p>
          </p:txBody>
        </p:sp>
        <p:sp>
          <p:nvSpPr>
            <p:cNvPr id="71" name="TextBox 70">
              <a:extLst>
                <a:ext uri="{FF2B5EF4-FFF2-40B4-BE49-F238E27FC236}">
                  <a16:creationId xmlns:a16="http://schemas.microsoft.com/office/drawing/2014/main" id="{061021EE-F5D5-B649-8DE7-A60D94E28C71}"/>
                </a:ext>
              </a:extLst>
            </p:cNvPr>
            <p:cNvSpPr txBox="1"/>
            <p:nvPr/>
          </p:nvSpPr>
          <p:spPr>
            <a:xfrm>
              <a:off x="5939837" y="1978696"/>
              <a:ext cx="1441430" cy="215444"/>
            </a:xfrm>
            <a:prstGeom prst="rect">
              <a:avLst/>
            </a:prstGeom>
            <a:noFill/>
          </p:spPr>
          <p:txBody>
            <a:bodyPr wrap="square" rtlCol="0">
              <a:spAutoFit/>
            </a:bodyPr>
            <a:lstStyle/>
            <a:p>
              <a:pPr algn="ctr"/>
              <a:r>
                <a:rPr lang="en" sz="800" dirty="0">
                  <a:solidFill>
                    <a:srgbClr val="010000"/>
                  </a:solidFill>
                  <a:latin typeface="Montserrat" panose="02000505000000020004" pitchFamily="2" charset="0"/>
                  <a:ea typeface="Roboto Condensed" panose="02000000000000000000" pitchFamily="2" charset="0"/>
                </a:rPr>
                <a:t>INFOGRAPHIC</a:t>
              </a:r>
              <a:endParaRPr lang="ru-RU" sz="800" dirty="0">
                <a:solidFill>
                  <a:srgbClr val="010000"/>
                </a:solidFill>
                <a:latin typeface="Roboto Condensed" panose="02000000000000000000" pitchFamily="2" charset="0"/>
                <a:ea typeface="Roboto Condensed" panose="02000000000000000000" pitchFamily="2" charset="0"/>
              </a:endParaRPr>
            </a:p>
          </p:txBody>
        </p:sp>
        <p:sp>
          <p:nvSpPr>
            <p:cNvPr id="72" name="TextBox 71">
              <a:extLst>
                <a:ext uri="{FF2B5EF4-FFF2-40B4-BE49-F238E27FC236}">
                  <a16:creationId xmlns:a16="http://schemas.microsoft.com/office/drawing/2014/main" id="{5FD55487-3E4A-8E48-AC0F-ECE9EB120F9B}"/>
                </a:ext>
              </a:extLst>
            </p:cNvPr>
            <p:cNvSpPr txBox="1"/>
            <p:nvPr/>
          </p:nvSpPr>
          <p:spPr>
            <a:xfrm>
              <a:off x="5939837" y="1819293"/>
              <a:ext cx="1441430" cy="246221"/>
            </a:xfrm>
            <a:prstGeom prst="rect">
              <a:avLst/>
            </a:prstGeom>
            <a:noFill/>
          </p:spPr>
          <p:txBody>
            <a:bodyPr wrap="square" rtlCol="0">
              <a:spAutoFit/>
            </a:bodyPr>
            <a:lstStyle/>
            <a:p>
              <a:pPr algn="ctr"/>
              <a:r>
                <a:rPr lang="en" sz="1000" dirty="0">
                  <a:solidFill>
                    <a:srgbClr val="FEFFFF"/>
                  </a:solidFill>
                  <a:latin typeface="Montserrat" panose="02000505000000020004" pitchFamily="2" charset="0"/>
                  <a:ea typeface="Roboto Condensed" panose="02000000000000000000" pitchFamily="2" charset="0"/>
                </a:rPr>
                <a:t>DOLOR SIT AMET</a:t>
              </a:r>
              <a:endParaRPr lang="ru-RU" sz="1000" dirty="0">
                <a:solidFill>
                  <a:srgbClr val="FEFFFF"/>
                </a:solidFill>
                <a:latin typeface="Roboto Condensed" panose="02000000000000000000" pitchFamily="2" charset="0"/>
                <a:ea typeface="Roboto Condensed" panose="02000000000000000000" pitchFamily="2" charset="0"/>
              </a:endParaRPr>
            </a:p>
          </p:txBody>
        </p:sp>
      </p:grpSp>
      <p:grpSp>
        <p:nvGrpSpPr>
          <p:cNvPr id="73" name="Text">
            <a:extLst>
              <a:ext uri="{FF2B5EF4-FFF2-40B4-BE49-F238E27FC236}">
                <a16:creationId xmlns:a16="http://schemas.microsoft.com/office/drawing/2014/main" id="{470FB228-A92B-7940-9F06-43C6A9EEAF6A}"/>
              </a:ext>
            </a:extLst>
          </p:cNvPr>
          <p:cNvGrpSpPr/>
          <p:nvPr/>
        </p:nvGrpSpPr>
        <p:grpSpPr>
          <a:xfrm>
            <a:off x="6199427" y="4394461"/>
            <a:ext cx="1441430" cy="868749"/>
            <a:chOff x="5939837" y="1819293"/>
            <a:chExt cx="1441430" cy="868749"/>
          </a:xfrm>
        </p:grpSpPr>
        <p:sp>
          <p:nvSpPr>
            <p:cNvPr id="74" name="TextBox 73">
              <a:extLst>
                <a:ext uri="{FF2B5EF4-FFF2-40B4-BE49-F238E27FC236}">
                  <a16:creationId xmlns:a16="http://schemas.microsoft.com/office/drawing/2014/main" id="{C156B60B-EAE8-4C41-9E3A-EF8B0987C8EF}"/>
                </a:ext>
              </a:extLst>
            </p:cNvPr>
            <p:cNvSpPr txBox="1"/>
            <p:nvPr/>
          </p:nvSpPr>
          <p:spPr>
            <a:xfrm>
              <a:off x="6027601" y="2134044"/>
              <a:ext cx="1271847" cy="553998"/>
            </a:xfrm>
            <a:prstGeom prst="rect">
              <a:avLst/>
            </a:prstGeom>
            <a:noFill/>
          </p:spPr>
          <p:txBody>
            <a:bodyPr wrap="square" rtlCol="0">
              <a:spAutoFit/>
            </a:bodyPr>
            <a:lstStyle/>
            <a:p>
              <a:pPr algn="just"/>
              <a:r>
                <a:rPr lang="en" sz="500" dirty="0">
                  <a:solidFill>
                    <a:schemeClr val="accent3">
                      <a:lumMod val="50000"/>
                    </a:schemeClr>
                  </a:solidFill>
                  <a:latin typeface="Roboto Condensed" panose="02000000000000000000" pitchFamily="2" charset="0"/>
                  <a:ea typeface="Roboto Condensed" panose="02000000000000000000" pitchFamily="2" charset="0"/>
                </a:rPr>
                <a:t>Lorem ipsum dolor sit </a:t>
              </a:r>
              <a:r>
                <a:rPr lang="en" sz="500" dirty="0" err="1">
                  <a:solidFill>
                    <a:schemeClr val="accent3">
                      <a:lumMod val="50000"/>
                    </a:schemeClr>
                  </a:solidFill>
                  <a:latin typeface="Roboto Condensed" panose="02000000000000000000" pitchFamily="2" charset="0"/>
                  <a:ea typeface="Roboto Condensed" panose="02000000000000000000" pitchFamily="2" charset="0"/>
                </a:rPr>
                <a:t>amet</a:t>
              </a:r>
              <a:r>
                <a:rPr lang="en" sz="500" dirty="0">
                  <a:solidFill>
                    <a:schemeClr val="accent3">
                      <a:lumMod val="50000"/>
                    </a:schemeClr>
                  </a:solidFill>
                  <a:latin typeface="Roboto Condensed" panose="02000000000000000000" pitchFamily="2" charset="0"/>
                  <a:ea typeface="Roboto Condensed" panose="02000000000000000000" pitchFamily="2" charset="0"/>
                </a:rPr>
                <a:t>, </a:t>
              </a:r>
              <a:r>
                <a:rPr lang="en" sz="500" dirty="0" err="1">
                  <a:solidFill>
                    <a:schemeClr val="accent3">
                      <a:lumMod val="50000"/>
                    </a:schemeClr>
                  </a:solidFill>
                  <a:latin typeface="Roboto Condensed" panose="02000000000000000000" pitchFamily="2" charset="0"/>
                  <a:ea typeface="Roboto Condensed" panose="02000000000000000000" pitchFamily="2" charset="0"/>
                </a:rPr>
                <a:t>consectetur</a:t>
              </a:r>
              <a:r>
                <a:rPr lang="en" sz="500" dirty="0">
                  <a:solidFill>
                    <a:schemeClr val="accent3">
                      <a:lumMod val="50000"/>
                    </a:schemeClr>
                  </a:solidFill>
                  <a:latin typeface="Roboto Condensed" panose="02000000000000000000" pitchFamily="2" charset="0"/>
                  <a:ea typeface="Roboto Condensed" panose="02000000000000000000" pitchFamily="2" charset="0"/>
                </a:rPr>
                <a:t> </a:t>
              </a:r>
              <a:r>
                <a:rPr lang="en" sz="500" dirty="0" err="1">
                  <a:solidFill>
                    <a:schemeClr val="accent3">
                      <a:lumMod val="50000"/>
                    </a:schemeClr>
                  </a:solidFill>
                  <a:latin typeface="Roboto Condensed" panose="02000000000000000000" pitchFamily="2" charset="0"/>
                  <a:ea typeface="Roboto Condensed" panose="02000000000000000000" pitchFamily="2" charset="0"/>
                </a:rPr>
                <a:t>adipiscing</a:t>
              </a:r>
              <a:r>
                <a:rPr lang="en" sz="500" dirty="0">
                  <a:solidFill>
                    <a:schemeClr val="accent3">
                      <a:lumMod val="50000"/>
                    </a:schemeClr>
                  </a:solidFill>
                  <a:latin typeface="Roboto Condensed" panose="02000000000000000000" pitchFamily="2" charset="0"/>
                  <a:ea typeface="Roboto Condensed" panose="02000000000000000000" pitchFamily="2" charset="0"/>
                </a:rPr>
                <a:t> </a:t>
              </a:r>
              <a:r>
                <a:rPr lang="en" sz="500" dirty="0" err="1">
                  <a:solidFill>
                    <a:schemeClr val="accent3">
                      <a:lumMod val="50000"/>
                    </a:schemeClr>
                  </a:solidFill>
                  <a:latin typeface="Roboto Condensed" panose="02000000000000000000" pitchFamily="2" charset="0"/>
                  <a:ea typeface="Roboto Condensed" panose="02000000000000000000" pitchFamily="2" charset="0"/>
                </a:rPr>
                <a:t>elit</a:t>
              </a:r>
              <a:r>
                <a:rPr lang="en" sz="500" dirty="0">
                  <a:solidFill>
                    <a:schemeClr val="accent3">
                      <a:lumMod val="50000"/>
                    </a:schemeClr>
                  </a:solidFill>
                  <a:latin typeface="Roboto Condensed" panose="02000000000000000000" pitchFamily="2" charset="0"/>
                  <a:ea typeface="Roboto Condensed" panose="02000000000000000000" pitchFamily="2" charset="0"/>
                </a:rPr>
                <a:t>, </a:t>
              </a:r>
              <a:r>
                <a:rPr lang="en" sz="500" dirty="0" err="1">
                  <a:solidFill>
                    <a:schemeClr val="accent3">
                      <a:lumMod val="50000"/>
                    </a:schemeClr>
                  </a:solidFill>
                  <a:latin typeface="Roboto Condensed" panose="02000000000000000000" pitchFamily="2" charset="0"/>
                  <a:ea typeface="Roboto Condensed" panose="02000000000000000000" pitchFamily="2" charset="0"/>
                </a:rPr>
                <a:t>sed</a:t>
              </a:r>
              <a:r>
                <a:rPr lang="en" sz="500" dirty="0">
                  <a:solidFill>
                    <a:schemeClr val="accent3">
                      <a:lumMod val="50000"/>
                    </a:schemeClr>
                  </a:solidFill>
                  <a:latin typeface="Roboto Condensed" panose="02000000000000000000" pitchFamily="2" charset="0"/>
                  <a:ea typeface="Roboto Condensed" panose="02000000000000000000" pitchFamily="2" charset="0"/>
                </a:rPr>
                <a:t> do </a:t>
              </a:r>
              <a:r>
                <a:rPr lang="en" sz="500" dirty="0" err="1">
                  <a:solidFill>
                    <a:schemeClr val="accent3">
                      <a:lumMod val="50000"/>
                    </a:schemeClr>
                  </a:solidFill>
                  <a:latin typeface="Roboto Condensed" panose="02000000000000000000" pitchFamily="2" charset="0"/>
                  <a:ea typeface="Roboto Condensed" panose="02000000000000000000" pitchFamily="2" charset="0"/>
                </a:rPr>
                <a:t>eiusmod</a:t>
              </a:r>
              <a:r>
                <a:rPr lang="en" sz="500" dirty="0">
                  <a:solidFill>
                    <a:schemeClr val="accent3">
                      <a:lumMod val="50000"/>
                    </a:schemeClr>
                  </a:solidFill>
                  <a:latin typeface="Roboto Condensed" panose="02000000000000000000" pitchFamily="2" charset="0"/>
                  <a:ea typeface="Roboto Condensed" panose="02000000000000000000" pitchFamily="2" charset="0"/>
                </a:rPr>
                <a:t> </a:t>
              </a:r>
              <a:r>
                <a:rPr lang="en" sz="500" dirty="0" err="1">
                  <a:solidFill>
                    <a:schemeClr val="accent3">
                      <a:lumMod val="50000"/>
                    </a:schemeClr>
                  </a:solidFill>
                  <a:latin typeface="Roboto Condensed" panose="02000000000000000000" pitchFamily="2" charset="0"/>
                  <a:ea typeface="Roboto Condensed" panose="02000000000000000000" pitchFamily="2" charset="0"/>
                </a:rPr>
                <a:t>tempor</a:t>
              </a:r>
              <a:r>
                <a:rPr lang="en" sz="500" dirty="0">
                  <a:solidFill>
                    <a:schemeClr val="accent3">
                      <a:lumMod val="50000"/>
                    </a:schemeClr>
                  </a:solidFill>
                  <a:latin typeface="Roboto Condensed" panose="02000000000000000000" pitchFamily="2" charset="0"/>
                  <a:ea typeface="Roboto Condensed" panose="02000000000000000000" pitchFamily="2" charset="0"/>
                </a:rPr>
                <a:t> </a:t>
              </a:r>
              <a:r>
                <a:rPr lang="en" sz="500" dirty="0" err="1">
                  <a:solidFill>
                    <a:schemeClr val="accent3">
                      <a:lumMod val="50000"/>
                    </a:schemeClr>
                  </a:solidFill>
                  <a:latin typeface="Roboto Condensed" panose="02000000000000000000" pitchFamily="2" charset="0"/>
                  <a:ea typeface="Roboto Condensed" panose="02000000000000000000" pitchFamily="2" charset="0"/>
                </a:rPr>
                <a:t>incididunt</a:t>
              </a:r>
              <a:r>
                <a:rPr lang="en" sz="500" dirty="0">
                  <a:solidFill>
                    <a:schemeClr val="accent3">
                      <a:lumMod val="50000"/>
                    </a:schemeClr>
                  </a:solidFill>
                  <a:latin typeface="Roboto Condensed" panose="02000000000000000000" pitchFamily="2" charset="0"/>
                  <a:ea typeface="Roboto Condensed" panose="02000000000000000000" pitchFamily="2" charset="0"/>
                </a:rPr>
                <a:t> </a:t>
              </a:r>
              <a:r>
                <a:rPr lang="en" sz="500" dirty="0" err="1">
                  <a:solidFill>
                    <a:schemeClr val="accent3">
                      <a:lumMod val="50000"/>
                    </a:schemeClr>
                  </a:solidFill>
                  <a:latin typeface="Roboto Condensed" panose="02000000000000000000" pitchFamily="2" charset="0"/>
                  <a:ea typeface="Roboto Condensed" panose="02000000000000000000" pitchFamily="2" charset="0"/>
                </a:rPr>
                <a:t>ut</a:t>
              </a:r>
              <a:r>
                <a:rPr lang="en" sz="500" dirty="0">
                  <a:solidFill>
                    <a:schemeClr val="accent3">
                      <a:lumMod val="50000"/>
                    </a:schemeClr>
                  </a:solidFill>
                  <a:latin typeface="Roboto Condensed" panose="02000000000000000000" pitchFamily="2" charset="0"/>
                  <a:ea typeface="Roboto Condensed" panose="02000000000000000000" pitchFamily="2" charset="0"/>
                </a:rPr>
                <a:t> </a:t>
              </a:r>
              <a:r>
                <a:rPr lang="en" sz="500" dirty="0" err="1">
                  <a:solidFill>
                    <a:schemeClr val="accent3">
                      <a:lumMod val="50000"/>
                    </a:schemeClr>
                  </a:solidFill>
                  <a:latin typeface="Roboto Condensed" panose="02000000000000000000" pitchFamily="2" charset="0"/>
                  <a:ea typeface="Roboto Condensed" panose="02000000000000000000" pitchFamily="2" charset="0"/>
                </a:rPr>
                <a:t>labore</a:t>
              </a:r>
              <a:r>
                <a:rPr lang="en" sz="500" dirty="0">
                  <a:solidFill>
                    <a:schemeClr val="accent3">
                      <a:lumMod val="50000"/>
                    </a:schemeClr>
                  </a:solidFill>
                  <a:latin typeface="Roboto Condensed" panose="02000000000000000000" pitchFamily="2" charset="0"/>
                  <a:ea typeface="Roboto Condensed" panose="02000000000000000000" pitchFamily="2" charset="0"/>
                </a:rPr>
                <a:t> et </a:t>
              </a:r>
              <a:r>
                <a:rPr lang="en" sz="500" dirty="0" err="1">
                  <a:solidFill>
                    <a:schemeClr val="accent3">
                      <a:lumMod val="50000"/>
                    </a:schemeClr>
                  </a:solidFill>
                  <a:latin typeface="Roboto Condensed" panose="02000000000000000000" pitchFamily="2" charset="0"/>
                  <a:ea typeface="Roboto Condensed" panose="02000000000000000000" pitchFamily="2" charset="0"/>
                </a:rPr>
                <a:t>dolore</a:t>
              </a:r>
              <a:r>
                <a:rPr lang="en" sz="500" dirty="0">
                  <a:solidFill>
                    <a:schemeClr val="accent3">
                      <a:lumMod val="50000"/>
                    </a:schemeClr>
                  </a:solidFill>
                  <a:latin typeface="Roboto Condensed" panose="02000000000000000000" pitchFamily="2" charset="0"/>
                  <a:ea typeface="Roboto Condensed" panose="02000000000000000000" pitchFamily="2" charset="0"/>
                </a:rPr>
                <a:t> magna </a:t>
              </a:r>
              <a:r>
                <a:rPr lang="en" sz="500" dirty="0" err="1">
                  <a:solidFill>
                    <a:schemeClr val="accent3">
                      <a:lumMod val="50000"/>
                    </a:schemeClr>
                  </a:solidFill>
                  <a:latin typeface="Roboto Condensed" panose="02000000000000000000" pitchFamily="2" charset="0"/>
                  <a:ea typeface="Roboto Condensed" panose="02000000000000000000" pitchFamily="2" charset="0"/>
                </a:rPr>
                <a:t>aliqua</a:t>
              </a:r>
              <a:r>
                <a:rPr lang="en" sz="500" dirty="0">
                  <a:solidFill>
                    <a:schemeClr val="accent3">
                      <a:lumMod val="50000"/>
                    </a:schemeClr>
                  </a:solidFill>
                  <a:latin typeface="Roboto Condensed" panose="02000000000000000000" pitchFamily="2" charset="0"/>
                  <a:ea typeface="Roboto Condensed" panose="02000000000000000000" pitchFamily="2" charset="0"/>
                </a:rPr>
                <a:t>. </a:t>
              </a:r>
              <a:r>
                <a:rPr lang="en" sz="500" dirty="0" err="1">
                  <a:solidFill>
                    <a:schemeClr val="accent3">
                      <a:lumMod val="50000"/>
                    </a:schemeClr>
                  </a:solidFill>
                  <a:latin typeface="Roboto Condensed" panose="02000000000000000000" pitchFamily="2" charset="0"/>
                  <a:ea typeface="Roboto Condensed" panose="02000000000000000000" pitchFamily="2" charset="0"/>
                </a:rPr>
                <a:t>Ut</a:t>
              </a:r>
              <a:r>
                <a:rPr lang="en" sz="500" dirty="0">
                  <a:solidFill>
                    <a:schemeClr val="accent3">
                      <a:lumMod val="50000"/>
                    </a:schemeClr>
                  </a:solidFill>
                  <a:latin typeface="Roboto Condensed" panose="02000000000000000000" pitchFamily="2" charset="0"/>
                  <a:ea typeface="Roboto Condensed" panose="02000000000000000000" pitchFamily="2" charset="0"/>
                </a:rPr>
                <a:t> </a:t>
              </a:r>
              <a:r>
                <a:rPr lang="en" sz="500" dirty="0" err="1">
                  <a:solidFill>
                    <a:schemeClr val="accent3">
                      <a:lumMod val="50000"/>
                    </a:schemeClr>
                  </a:solidFill>
                  <a:latin typeface="Roboto Condensed" panose="02000000000000000000" pitchFamily="2" charset="0"/>
                  <a:ea typeface="Roboto Condensed" panose="02000000000000000000" pitchFamily="2" charset="0"/>
                </a:rPr>
                <a:t>enim</a:t>
              </a:r>
              <a:r>
                <a:rPr lang="en" sz="500" dirty="0">
                  <a:solidFill>
                    <a:schemeClr val="accent3">
                      <a:lumMod val="50000"/>
                    </a:schemeClr>
                  </a:solidFill>
                  <a:latin typeface="Roboto Condensed" panose="02000000000000000000" pitchFamily="2" charset="0"/>
                  <a:ea typeface="Roboto Condensed" panose="02000000000000000000" pitchFamily="2" charset="0"/>
                </a:rPr>
                <a:t> ad minim </a:t>
              </a:r>
              <a:r>
                <a:rPr lang="en" sz="500" dirty="0" err="1">
                  <a:solidFill>
                    <a:schemeClr val="accent3">
                      <a:lumMod val="50000"/>
                    </a:schemeClr>
                  </a:solidFill>
                  <a:latin typeface="Roboto Condensed" panose="02000000000000000000" pitchFamily="2" charset="0"/>
                  <a:ea typeface="Roboto Condensed" panose="02000000000000000000" pitchFamily="2" charset="0"/>
                </a:rPr>
                <a:t>veniam</a:t>
              </a:r>
              <a:r>
                <a:rPr lang="en" sz="500" dirty="0">
                  <a:solidFill>
                    <a:schemeClr val="accent3">
                      <a:lumMod val="50000"/>
                    </a:schemeClr>
                  </a:solidFill>
                  <a:latin typeface="Roboto Condensed" panose="02000000000000000000" pitchFamily="2" charset="0"/>
                  <a:ea typeface="Roboto Condensed" panose="02000000000000000000" pitchFamily="2" charset="0"/>
                </a:rPr>
                <a:t>, </a:t>
              </a:r>
              <a:r>
                <a:rPr lang="en" sz="500" dirty="0" err="1">
                  <a:solidFill>
                    <a:schemeClr val="accent3">
                      <a:lumMod val="50000"/>
                    </a:schemeClr>
                  </a:solidFill>
                  <a:latin typeface="Roboto Condensed" panose="02000000000000000000" pitchFamily="2" charset="0"/>
                  <a:ea typeface="Roboto Condensed" panose="02000000000000000000" pitchFamily="2" charset="0"/>
                </a:rPr>
                <a:t>quis</a:t>
              </a:r>
              <a:r>
                <a:rPr lang="en" sz="500" dirty="0">
                  <a:solidFill>
                    <a:schemeClr val="accent3">
                      <a:lumMod val="50000"/>
                    </a:schemeClr>
                  </a:solidFill>
                  <a:latin typeface="Roboto Condensed" panose="02000000000000000000" pitchFamily="2" charset="0"/>
                  <a:ea typeface="Roboto Condensed" panose="02000000000000000000" pitchFamily="2" charset="0"/>
                </a:rPr>
                <a:t> </a:t>
              </a:r>
              <a:r>
                <a:rPr lang="en" sz="500" dirty="0" err="1">
                  <a:solidFill>
                    <a:schemeClr val="accent3">
                      <a:lumMod val="50000"/>
                    </a:schemeClr>
                  </a:solidFill>
                  <a:latin typeface="Roboto Condensed" panose="02000000000000000000" pitchFamily="2" charset="0"/>
                  <a:ea typeface="Roboto Condensed" panose="02000000000000000000" pitchFamily="2" charset="0"/>
                </a:rPr>
                <a:t>nostrud</a:t>
              </a:r>
              <a:r>
                <a:rPr lang="en" sz="500" dirty="0">
                  <a:solidFill>
                    <a:schemeClr val="accent3">
                      <a:lumMod val="50000"/>
                    </a:schemeClr>
                  </a:solidFill>
                  <a:latin typeface="Roboto Condensed" panose="02000000000000000000" pitchFamily="2" charset="0"/>
                  <a:ea typeface="Roboto Condensed" panose="02000000000000000000" pitchFamily="2" charset="0"/>
                </a:rPr>
                <a:t> exercitation </a:t>
              </a:r>
              <a:r>
                <a:rPr lang="en" sz="500" dirty="0" err="1">
                  <a:solidFill>
                    <a:schemeClr val="accent3">
                      <a:lumMod val="50000"/>
                    </a:schemeClr>
                  </a:solidFill>
                  <a:latin typeface="Roboto Condensed" panose="02000000000000000000" pitchFamily="2" charset="0"/>
                  <a:ea typeface="Roboto Condensed" panose="02000000000000000000" pitchFamily="2" charset="0"/>
                </a:rPr>
                <a:t>ullamco</a:t>
              </a:r>
              <a:r>
                <a:rPr lang="en" sz="500" dirty="0">
                  <a:solidFill>
                    <a:schemeClr val="accent3">
                      <a:lumMod val="50000"/>
                    </a:schemeClr>
                  </a:solidFill>
                  <a:latin typeface="Roboto Condensed" panose="02000000000000000000" pitchFamily="2" charset="0"/>
                  <a:ea typeface="Roboto Condensed" panose="02000000000000000000" pitchFamily="2" charset="0"/>
                </a:rPr>
                <a:t>.</a:t>
              </a:r>
              <a:endParaRPr lang="ru-RU" sz="500" dirty="0">
                <a:solidFill>
                  <a:schemeClr val="accent3">
                    <a:lumMod val="50000"/>
                  </a:schemeClr>
                </a:solidFill>
                <a:latin typeface="Roboto Condensed" panose="02000000000000000000" pitchFamily="2" charset="0"/>
                <a:ea typeface="Roboto Condensed" panose="02000000000000000000" pitchFamily="2" charset="0"/>
              </a:endParaRPr>
            </a:p>
          </p:txBody>
        </p:sp>
        <p:sp>
          <p:nvSpPr>
            <p:cNvPr id="75" name="TextBox 74">
              <a:extLst>
                <a:ext uri="{FF2B5EF4-FFF2-40B4-BE49-F238E27FC236}">
                  <a16:creationId xmlns:a16="http://schemas.microsoft.com/office/drawing/2014/main" id="{A1BB154F-5C54-0341-8697-54F4BD06510B}"/>
                </a:ext>
              </a:extLst>
            </p:cNvPr>
            <p:cNvSpPr txBox="1"/>
            <p:nvPr/>
          </p:nvSpPr>
          <p:spPr>
            <a:xfrm>
              <a:off x="5939837" y="1978696"/>
              <a:ext cx="1441430" cy="215444"/>
            </a:xfrm>
            <a:prstGeom prst="rect">
              <a:avLst/>
            </a:prstGeom>
            <a:noFill/>
          </p:spPr>
          <p:txBody>
            <a:bodyPr wrap="square" rtlCol="0">
              <a:spAutoFit/>
            </a:bodyPr>
            <a:lstStyle/>
            <a:p>
              <a:pPr algn="ctr"/>
              <a:r>
                <a:rPr lang="en" sz="800" dirty="0">
                  <a:solidFill>
                    <a:srgbClr val="010000"/>
                  </a:solidFill>
                  <a:latin typeface="Montserrat" panose="02000505000000020004" pitchFamily="2" charset="0"/>
                  <a:ea typeface="Roboto Condensed" panose="02000000000000000000" pitchFamily="2" charset="0"/>
                </a:rPr>
                <a:t>INFOGRAPHIC</a:t>
              </a:r>
              <a:endParaRPr lang="ru-RU" sz="800" dirty="0">
                <a:solidFill>
                  <a:srgbClr val="010000"/>
                </a:solidFill>
                <a:latin typeface="Roboto Condensed" panose="02000000000000000000" pitchFamily="2" charset="0"/>
                <a:ea typeface="Roboto Condensed" panose="02000000000000000000" pitchFamily="2" charset="0"/>
              </a:endParaRPr>
            </a:p>
          </p:txBody>
        </p:sp>
        <p:sp>
          <p:nvSpPr>
            <p:cNvPr id="76" name="TextBox 75">
              <a:extLst>
                <a:ext uri="{FF2B5EF4-FFF2-40B4-BE49-F238E27FC236}">
                  <a16:creationId xmlns:a16="http://schemas.microsoft.com/office/drawing/2014/main" id="{4BC824A8-FB59-3E48-9DBF-F1396C830A30}"/>
                </a:ext>
              </a:extLst>
            </p:cNvPr>
            <p:cNvSpPr txBox="1"/>
            <p:nvPr/>
          </p:nvSpPr>
          <p:spPr>
            <a:xfrm>
              <a:off x="5939837" y="1819293"/>
              <a:ext cx="1441430" cy="246221"/>
            </a:xfrm>
            <a:prstGeom prst="rect">
              <a:avLst/>
            </a:prstGeom>
            <a:noFill/>
          </p:spPr>
          <p:txBody>
            <a:bodyPr wrap="square" rtlCol="0">
              <a:spAutoFit/>
            </a:bodyPr>
            <a:lstStyle/>
            <a:p>
              <a:pPr algn="ctr"/>
              <a:r>
                <a:rPr lang="en" sz="1000" dirty="0">
                  <a:solidFill>
                    <a:srgbClr val="FEFFFF"/>
                  </a:solidFill>
                  <a:latin typeface="Montserrat" panose="02000505000000020004" pitchFamily="2" charset="0"/>
                  <a:ea typeface="Roboto Condensed" panose="02000000000000000000" pitchFamily="2" charset="0"/>
                </a:rPr>
                <a:t>CONSECTETUR</a:t>
              </a:r>
              <a:endParaRPr lang="ru-RU" sz="1000" dirty="0">
                <a:solidFill>
                  <a:srgbClr val="FEFFFF"/>
                </a:solidFill>
                <a:latin typeface="Roboto Condensed" panose="02000000000000000000" pitchFamily="2" charset="0"/>
                <a:ea typeface="Roboto Condensed" panose="02000000000000000000" pitchFamily="2" charset="0"/>
              </a:endParaRPr>
            </a:p>
          </p:txBody>
        </p:sp>
      </p:grpSp>
      <p:grpSp>
        <p:nvGrpSpPr>
          <p:cNvPr id="77" name="Text">
            <a:extLst>
              <a:ext uri="{FF2B5EF4-FFF2-40B4-BE49-F238E27FC236}">
                <a16:creationId xmlns:a16="http://schemas.microsoft.com/office/drawing/2014/main" id="{8BEDAF89-F2ED-3041-A7AB-D7F36C233A63}"/>
              </a:ext>
            </a:extLst>
          </p:cNvPr>
          <p:cNvGrpSpPr/>
          <p:nvPr/>
        </p:nvGrpSpPr>
        <p:grpSpPr>
          <a:xfrm>
            <a:off x="7878598" y="4012076"/>
            <a:ext cx="1441430" cy="868749"/>
            <a:chOff x="5939837" y="1819293"/>
            <a:chExt cx="1441430" cy="868749"/>
          </a:xfrm>
        </p:grpSpPr>
        <p:sp>
          <p:nvSpPr>
            <p:cNvPr id="78" name="TextBox 77">
              <a:extLst>
                <a:ext uri="{FF2B5EF4-FFF2-40B4-BE49-F238E27FC236}">
                  <a16:creationId xmlns:a16="http://schemas.microsoft.com/office/drawing/2014/main" id="{D958AEE8-222F-9847-BC23-EF49CC6716B3}"/>
                </a:ext>
              </a:extLst>
            </p:cNvPr>
            <p:cNvSpPr txBox="1"/>
            <p:nvPr/>
          </p:nvSpPr>
          <p:spPr>
            <a:xfrm>
              <a:off x="6027601" y="2134044"/>
              <a:ext cx="1271847" cy="553998"/>
            </a:xfrm>
            <a:prstGeom prst="rect">
              <a:avLst/>
            </a:prstGeom>
            <a:noFill/>
          </p:spPr>
          <p:txBody>
            <a:bodyPr wrap="square" rtlCol="0">
              <a:spAutoFit/>
            </a:bodyPr>
            <a:lstStyle/>
            <a:p>
              <a:pPr algn="just"/>
              <a:r>
                <a:rPr lang="en" sz="500" dirty="0">
                  <a:solidFill>
                    <a:schemeClr val="accent5">
                      <a:lumMod val="50000"/>
                    </a:schemeClr>
                  </a:solidFill>
                  <a:latin typeface="Roboto Condensed" panose="02000000000000000000" pitchFamily="2" charset="0"/>
                  <a:ea typeface="Roboto Condensed" panose="02000000000000000000" pitchFamily="2" charset="0"/>
                </a:rPr>
                <a:t>Lorem ipsum dolor sit </a:t>
              </a:r>
              <a:r>
                <a:rPr lang="en" sz="500" dirty="0" err="1">
                  <a:solidFill>
                    <a:schemeClr val="accent5">
                      <a:lumMod val="50000"/>
                    </a:schemeClr>
                  </a:solidFill>
                  <a:latin typeface="Roboto Condensed" panose="02000000000000000000" pitchFamily="2" charset="0"/>
                  <a:ea typeface="Roboto Condensed" panose="02000000000000000000" pitchFamily="2" charset="0"/>
                </a:rPr>
                <a:t>amet</a:t>
              </a:r>
              <a:r>
                <a:rPr lang="en" sz="500" dirty="0">
                  <a:solidFill>
                    <a:schemeClr val="accent5">
                      <a:lumMod val="50000"/>
                    </a:schemeClr>
                  </a:solidFill>
                  <a:latin typeface="Roboto Condensed" panose="02000000000000000000" pitchFamily="2" charset="0"/>
                  <a:ea typeface="Roboto Condensed" panose="02000000000000000000" pitchFamily="2" charset="0"/>
                </a:rPr>
                <a:t>, </a:t>
              </a:r>
              <a:r>
                <a:rPr lang="en" sz="500" dirty="0" err="1">
                  <a:solidFill>
                    <a:schemeClr val="accent5">
                      <a:lumMod val="50000"/>
                    </a:schemeClr>
                  </a:solidFill>
                  <a:latin typeface="Roboto Condensed" panose="02000000000000000000" pitchFamily="2" charset="0"/>
                  <a:ea typeface="Roboto Condensed" panose="02000000000000000000" pitchFamily="2" charset="0"/>
                </a:rPr>
                <a:t>consectetur</a:t>
              </a:r>
              <a:r>
                <a:rPr lang="en" sz="500" dirty="0">
                  <a:solidFill>
                    <a:schemeClr val="accent5">
                      <a:lumMod val="50000"/>
                    </a:schemeClr>
                  </a:solidFill>
                  <a:latin typeface="Roboto Condensed" panose="02000000000000000000" pitchFamily="2" charset="0"/>
                  <a:ea typeface="Roboto Condensed" panose="02000000000000000000" pitchFamily="2" charset="0"/>
                </a:rPr>
                <a:t> </a:t>
              </a:r>
              <a:r>
                <a:rPr lang="en" sz="500" dirty="0" err="1">
                  <a:solidFill>
                    <a:schemeClr val="accent5">
                      <a:lumMod val="50000"/>
                    </a:schemeClr>
                  </a:solidFill>
                  <a:latin typeface="Roboto Condensed" panose="02000000000000000000" pitchFamily="2" charset="0"/>
                  <a:ea typeface="Roboto Condensed" panose="02000000000000000000" pitchFamily="2" charset="0"/>
                </a:rPr>
                <a:t>adipiscing</a:t>
              </a:r>
              <a:r>
                <a:rPr lang="en" sz="500" dirty="0">
                  <a:solidFill>
                    <a:schemeClr val="accent5">
                      <a:lumMod val="50000"/>
                    </a:schemeClr>
                  </a:solidFill>
                  <a:latin typeface="Roboto Condensed" panose="02000000000000000000" pitchFamily="2" charset="0"/>
                  <a:ea typeface="Roboto Condensed" panose="02000000000000000000" pitchFamily="2" charset="0"/>
                </a:rPr>
                <a:t> </a:t>
              </a:r>
              <a:r>
                <a:rPr lang="en" sz="500" dirty="0" err="1">
                  <a:solidFill>
                    <a:schemeClr val="accent5">
                      <a:lumMod val="50000"/>
                    </a:schemeClr>
                  </a:solidFill>
                  <a:latin typeface="Roboto Condensed" panose="02000000000000000000" pitchFamily="2" charset="0"/>
                  <a:ea typeface="Roboto Condensed" panose="02000000000000000000" pitchFamily="2" charset="0"/>
                </a:rPr>
                <a:t>elit</a:t>
              </a:r>
              <a:r>
                <a:rPr lang="en" sz="500" dirty="0">
                  <a:solidFill>
                    <a:schemeClr val="accent5">
                      <a:lumMod val="50000"/>
                    </a:schemeClr>
                  </a:solidFill>
                  <a:latin typeface="Roboto Condensed" panose="02000000000000000000" pitchFamily="2" charset="0"/>
                  <a:ea typeface="Roboto Condensed" panose="02000000000000000000" pitchFamily="2" charset="0"/>
                </a:rPr>
                <a:t>, </a:t>
              </a:r>
              <a:r>
                <a:rPr lang="en" sz="500" dirty="0" err="1">
                  <a:solidFill>
                    <a:schemeClr val="accent5">
                      <a:lumMod val="50000"/>
                    </a:schemeClr>
                  </a:solidFill>
                  <a:latin typeface="Roboto Condensed" panose="02000000000000000000" pitchFamily="2" charset="0"/>
                  <a:ea typeface="Roboto Condensed" panose="02000000000000000000" pitchFamily="2" charset="0"/>
                </a:rPr>
                <a:t>sed</a:t>
              </a:r>
              <a:r>
                <a:rPr lang="en" sz="500" dirty="0">
                  <a:solidFill>
                    <a:schemeClr val="accent5">
                      <a:lumMod val="50000"/>
                    </a:schemeClr>
                  </a:solidFill>
                  <a:latin typeface="Roboto Condensed" panose="02000000000000000000" pitchFamily="2" charset="0"/>
                  <a:ea typeface="Roboto Condensed" panose="02000000000000000000" pitchFamily="2" charset="0"/>
                </a:rPr>
                <a:t> do </a:t>
              </a:r>
              <a:r>
                <a:rPr lang="en" sz="500" dirty="0" err="1">
                  <a:solidFill>
                    <a:schemeClr val="accent5">
                      <a:lumMod val="50000"/>
                    </a:schemeClr>
                  </a:solidFill>
                  <a:latin typeface="Roboto Condensed" panose="02000000000000000000" pitchFamily="2" charset="0"/>
                  <a:ea typeface="Roboto Condensed" panose="02000000000000000000" pitchFamily="2" charset="0"/>
                </a:rPr>
                <a:t>eiusmod</a:t>
              </a:r>
              <a:r>
                <a:rPr lang="en" sz="500" dirty="0">
                  <a:solidFill>
                    <a:schemeClr val="accent5">
                      <a:lumMod val="50000"/>
                    </a:schemeClr>
                  </a:solidFill>
                  <a:latin typeface="Roboto Condensed" panose="02000000000000000000" pitchFamily="2" charset="0"/>
                  <a:ea typeface="Roboto Condensed" panose="02000000000000000000" pitchFamily="2" charset="0"/>
                </a:rPr>
                <a:t> </a:t>
              </a:r>
              <a:r>
                <a:rPr lang="en" sz="500" dirty="0" err="1">
                  <a:solidFill>
                    <a:schemeClr val="accent5">
                      <a:lumMod val="50000"/>
                    </a:schemeClr>
                  </a:solidFill>
                  <a:latin typeface="Roboto Condensed" panose="02000000000000000000" pitchFamily="2" charset="0"/>
                  <a:ea typeface="Roboto Condensed" panose="02000000000000000000" pitchFamily="2" charset="0"/>
                </a:rPr>
                <a:t>tempor</a:t>
              </a:r>
              <a:r>
                <a:rPr lang="en" sz="500" dirty="0">
                  <a:solidFill>
                    <a:schemeClr val="accent5">
                      <a:lumMod val="50000"/>
                    </a:schemeClr>
                  </a:solidFill>
                  <a:latin typeface="Roboto Condensed" panose="02000000000000000000" pitchFamily="2" charset="0"/>
                  <a:ea typeface="Roboto Condensed" panose="02000000000000000000" pitchFamily="2" charset="0"/>
                </a:rPr>
                <a:t> </a:t>
              </a:r>
              <a:r>
                <a:rPr lang="en" sz="500" dirty="0" err="1">
                  <a:solidFill>
                    <a:schemeClr val="accent5">
                      <a:lumMod val="50000"/>
                    </a:schemeClr>
                  </a:solidFill>
                  <a:latin typeface="Roboto Condensed" panose="02000000000000000000" pitchFamily="2" charset="0"/>
                  <a:ea typeface="Roboto Condensed" panose="02000000000000000000" pitchFamily="2" charset="0"/>
                </a:rPr>
                <a:t>incididunt</a:t>
              </a:r>
              <a:r>
                <a:rPr lang="en" sz="500" dirty="0">
                  <a:solidFill>
                    <a:schemeClr val="accent5">
                      <a:lumMod val="50000"/>
                    </a:schemeClr>
                  </a:solidFill>
                  <a:latin typeface="Roboto Condensed" panose="02000000000000000000" pitchFamily="2" charset="0"/>
                  <a:ea typeface="Roboto Condensed" panose="02000000000000000000" pitchFamily="2" charset="0"/>
                </a:rPr>
                <a:t> </a:t>
              </a:r>
              <a:r>
                <a:rPr lang="en" sz="500" dirty="0" err="1">
                  <a:solidFill>
                    <a:schemeClr val="accent5">
                      <a:lumMod val="50000"/>
                    </a:schemeClr>
                  </a:solidFill>
                  <a:latin typeface="Roboto Condensed" panose="02000000000000000000" pitchFamily="2" charset="0"/>
                  <a:ea typeface="Roboto Condensed" panose="02000000000000000000" pitchFamily="2" charset="0"/>
                </a:rPr>
                <a:t>ut</a:t>
              </a:r>
              <a:r>
                <a:rPr lang="en" sz="500" dirty="0">
                  <a:solidFill>
                    <a:schemeClr val="accent5">
                      <a:lumMod val="50000"/>
                    </a:schemeClr>
                  </a:solidFill>
                  <a:latin typeface="Roboto Condensed" panose="02000000000000000000" pitchFamily="2" charset="0"/>
                  <a:ea typeface="Roboto Condensed" panose="02000000000000000000" pitchFamily="2" charset="0"/>
                </a:rPr>
                <a:t> </a:t>
              </a:r>
              <a:r>
                <a:rPr lang="en" sz="500" dirty="0" err="1">
                  <a:solidFill>
                    <a:schemeClr val="accent5">
                      <a:lumMod val="50000"/>
                    </a:schemeClr>
                  </a:solidFill>
                  <a:latin typeface="Roboto Condensed" panose="02000000000000000000" pitchFamily="2" charset="0"/>
                  <a:ea typeface="Roboto Condensed" panose="02000000000000000000" pitchFamily="2" charset="0"/>
                </a:rPr>
                <a:t>labore</a:t>
              </a:r>
              <a:r>
                <a:rPr lang="en" sz="500" dirty="0">
                  <a:solidFill>
                    <a:schemeClr val="accent5">
                      <a:lumMod val="50000"/>
                    </a:schemeClr>
                  </a:solidFill>
                  <a:latin typeface="Roboto Condensed" panose="02000000000000000000" pitchFamily="2" charset="0"/>
                  <a:ea typeface="Roboto Condensed" panose="02000000000000000000" pitchFamily="2" charset="0"/>
                </a:rPr>
                <a:t> et </a:t>
              </a:r>
              <a:r>
                <a:rPr lang="en" sz="500" dirty="0" err="1">
                  <a:solidFill>
                    <a:schemeClr val="accent5">
                      <a:lumMod val="50000"/>
                    </a:schemeClr>
                  </a:solidFill>
                  <a:latin typeface="Roboto Condensed" panose="02000000000000000000" pitchFamily="2" charset="0"/>
                  <a:ea typeface="Roboto Condensed" panose="02000000000000000000" pitchFamily="2" charset="0"/>
                </a:rPr>
                <a:t>dolore</a:t>
              </a:r>
              <a:r>
                <a:rPr lang="en" sz="500" dirty="0">
                  <a:solidFill>
                    <a:schemeClr val="accent5">
                      <a:lumMod val="50000"/>
                    </a:schemeClr>
                  </a:solidFill>
                  <a:latin typeface="Roboto Condensed" panose="02000000000000000000" pitchFamily="2" charset="0"/>
                  <a:ea typeface="Roboto Condensed" panose="02000000000000000000" pitchFamily="2" charset="0"/>
                </a:rPr>
                <a:t> magna </a:t>
              </a:r>
              <a:r>
                <a:rPr lang="en" sz="500" dirty="0" err="1">
                  <a:solidFill>
                    <a:schemeClr val="accent5">
                      <a:lumMod val="50000"/>
                    </a:schemeClr>
                  </a:solidFill>
                  <a:latin typeface="Roboto Condensed" panose="02000000000000000000" pitchFamily="2" charset="0"/>
                  <a:ea typeface="Roboto Condensed" panose="02000000000000000000" pitchFamily="2" charset="0"/>
                </a:rPr>
                <a:t>aliqua</a:t>
              </a:r>
              <a:r>
                <a:rPr lang="en" sz="500" dirty="0">
                  <a:solidFill>
                    <a:schemeClr val="accent5">
                      <a:lumMod val="50000"/>
                    </a:schemeClr>
                  </a:solidFill>
                  <a:latin typeface="Roboto Condensed" panose="02000000000000000000" pitchFamily="2" charset="0"/>
                  <a:ea typeface="Roboto Condensed" panose="02000000000000000000" pitchFamily="2" charset="0"/>
                </a:rPr>
                <a:t>. </a:t>
              </a:r>
              <a:r>
                <a:rPr lang="en" sz="500" dirty="0" err="1">
                  <a:solidFill>
                    <a:schemeClr val="accent5">
                      <a:lumMod val="50000"/>
                    </a:schemeClr>
                  </a:solidFill>
                  <a:latin typeface="Roboto Condensed" panose="02000000000000000000" pitchFamily="2" charset="0"/>
                  <a:ea typeface="Roboto Condensed" panose="02000000000000000000" pitchFamily="2" charset="0"/>
                </a:rPr>
                <a:t>Ut</a:t>
              </a:r>
              <a:r>
                <a:rPr lang="en" sz="500" dirty="0">
                  <a:solidFill>
                    <a:schemeClr val="accent5">
                      <a:lumMod val="50000"/>
                    </a:schemeClr>
                  </a:solidFill>
                  <a:latin typeface="Roboto Condensed" panose="02000000000000000000" pitchFamily="2" charset="0"/>
                  <a:ea typeface="Roboto Condensed" panose="02000000000000000000" pitchFamily="2" charset="0"/>
                </a:rPr>
                <a:t> </a:t>
              </a:r>
              <a:r>
                <a:rPr lang="en" sz="500" dirty="0" err="1">
                  <a:solidFill>
                    <a:schemeClr val="accent5">
                      <a:lumMod val="50000"/>
                    </a:schemeClr>
                  </a:solidFill>
                  <a:latin typeface="Roboto Condensed" panose="02000000000000000000" pitchFamily="2" charset="0"/>
                  <a:ea typeface="Roboto Condensed" panose="02000000000000000000" pitchFamily="2" charset="0"/>
                </a:rPr>
                <a:t>enim</a:t>
              </a:r>
              <a:r>
                <a:rPr lang="en" sz="500" dirty="0">
                  <a:solidFill>
                    <a:schemeClr val="accent5">
                      <a:lumMod val="50000"/>
                    </a:schemeClr>
                  </a:solidFill>
                  <a:latin typeface="Roboto Condensed" panose="02000000000000000000" pitchFamily="2" charset="0"/>
                  <a:ea typeface="Roboto Condensed" panose="02000000000000000000" pitchFamily="2" charset="0"/>
                </a:rPr>
                <a:t> ad minim </a:t>
              </a:r>
              <a:r>
                <a:rPr lang="en" sz="500" dirty="0" err="1">
                  <a:solidFill>
                    <a:schemeClr val="accent5">
                      <a:lumMod val="50000"/>
                    </a:schemeClr>
                  </a:solidFill>
                  <a:latin typeface="Roboto Condensed" panose="02000000000000000000" pitchFamily="2" charset="0"/>
                  <a:ea typeface="Roboto Condensed" panose="02000000000000000000" pitchFamily="2" charset="0"/>
                </a:rPr>
                <a:t>veniam</a:t>
              </a:r>
              <a:r>
                <a:rPr lang="en" sz="500" dirty="0">
                  <a:solidFill>
                    <a:schemeClr val="accent5">
                      <a:lumMod val="50000"/>
                    </a:schemeClr>
                  </a:solidFill>
                  <a:latin typeface="Roboto Condensed" panose="02000000000000000000" pitchFamily="2" charset="0"/>
                  <a:ea typeface="Roboto Condensed" panose="02000000000000000000" pitchFamily="2" charset="0"/>
                </a:rPr>
                <a:t>, </a:t>
              </a:r>
              <a:r>
                <a:rPr lang="en" sz="500" dirty="0" err="1">
                  <a:solidFill>
                    <a:schemeClr val="accent5">
                      <a:lumMod val="50000"/>
                    </a:schemeClr>
                  </a:solidFill>
                  <a:latin typeface="Roboto Condensed" panose="02000000000000000000" pitchFamily="2" charset="0"/>
                  <a:ea typeface="Roboto Condensed" panose="02000000000000000000" pitchFamily="2" charset="0"/>
                </a:rPr>
                <a:t>quis</a:t>
              </a:r>
              <a:r>
                <a:rPr lang="en" sz="500" dirty="0">
                  <a:solidFill>
                    <a:schemeClr val="accent5">
                      <a:lumMod val="50000"/>
                    </a:schemeClr>
                  </a:solidFill>
                  <a:latin typeface="Roboto Condensed" panose="02000000000000000000" pitchFamily="2" charset="0"/>
                  <a:ea typeface="Roboto Condensed" panose="02000000000000000000" pitchFamily="2" charset="0"/>
                </a:rPr>
                <a:t> </a:t>
              </a:r>
              <a:r>
                <a:rPr lang="en" sz="500" dirty="0" err="1">
                  <a:solidFill>
                    <a:schemeClr val="accent5">
                      <a:lumMod val="50000"/>
                    </a:schemeClr>
                  </a:solidFill>
                  <a:latin typeface="Roboto Condensed" panose="02000000000000000000" pitchFamily="2" charset="0"/>
                  <a:ea typeface="Roboto Condensed" panose="02000000000000000000" pitchFamily="2" charset="0"/>
                </a:rPr>
                <a:t>nostrud</a:t>
              </a:r>
              <a:r>
                <a:rPr lang="en" sz="500" dirty="0">
                  <a:solidFill>
                    <a:schemeClr val="accent5">
                      <a:lumMod val="50000"/>
                    </a:schemeClr>
                  </a:solidFill>
                  <a:latin typeface="Roboto Condensed" panose="02000000000000000000" pitchFamily="2" charset="0"/>
                  <a:ea typeface="Roboto Condensed" panose="02000000000000000000" pitchFamily="2" charset="0"/>
                </a:rPr>
                <a:t> exercitation </a:t>
              </a:r>
              <a:r>
                <a:rPr lang="en" sz="500" dirty="0" err="1">
                  <a:solidFill>
                    <a:schemeClr val="accent5">
                      <a:lumMod val="50000"/>
                    </a:schemeClr>
                  </a:solidFill>
                  <a:latin typeface="Roboto Condensed" panose="02000000000000000000" pitchFamily="2" charset="0"/>
                  <a:ea typeface="Roboto Condensed" panose="02000000000000000000" pitchFamily="2" charset="0"/>
                </a:rPr>
                <a:t>ullamco</a:t>
              </a:r>
              <a:r>
                <a:rPr lang="en" sz="500" dirty="0">
                  <a:solidFill>
                    <a:schemeClr val="accent5">
                      <a:lumMod val="50000"/>
                    </a:schemeClr>
                  </a:solidFill>
                  <a:latin typeface="Roboto Condensed" panose="02000000000000000000" pitchFamily="2" charset="0"/>
                  <a:ea typeface="Roboto Condensed" panose="02000000000000000000" pitchFamily="2" charset="0"/>
                </a:rPr>
                <a:t>.</a:t>
              </a:r>
              <a:endParaRPr lang="ru-RU" sz="500" dirty="0">
                <a:solidFill>
                  <a:schemeClr val="accent5">
                    <a:lumMod val="50000"/>
                  </a:schemeClr>
                </a:solidFill>
                <a:latin typeface="Roboto Condensed" panose="02000000000000000000" pitchFamily="2" charset="0"/>
                <a:ea typeface="Roboto Condensed" panose="02000000000000000000" pitchFamily="2" charset="0"/>
              </a:endParaRPr>
            </a:p>
          </p:txBody>
        </p:sp>
        <p:sp>
          <p:nvSpPr>
            <p:cNvPr id="79" name="TextBox 78">
              <a:extLst>
                <a:ext uri="{FF2B5EF4-FFF2-40B4-BE49-F238E27FC236}">
                  <a16:creationId xmlns:a16="http://schemas.microsoft.com/office/drawing/2014/main" id="{A7DE6586-3F38-E94F-89AB-D26D10B76815}"/>
                </a:ext>
              </a:extLst>
            </p:cNvPr>
            <p:cNvSpPr txBox="1"/>
            <p:nvPr/>
          </p:nvSpPr>
          <p:spPr>
            <a:xfrm>
              <a:off x="5939837" y="1978696"/>
              <a:ext cx="1441430" cy="215444"/>
            </a:xfrm>
            <a:prstGeom prst="rect">
              <a:avLst/>
            </a:prstGeom>
            <a:noFill/>
          </p:spPr>
          <p:txBody>
            <a:bodyPr wrap="square" rtlCol="0">
              <a:spAutoFit/>
            </a:bodyPr>
            <a:lstStyle/>
            <a:p>
              <a:pPr algn="ctr"/>
              <a:r>
                <a:rPr lang="en" sz="800" dirty="0">
                  <a:solidFill>
                    <a:srgbClr val="010000"/>
                  </a:solidFill>
                  <a:latin typeface="Montserrat" panose="02000505000000020004" pitchFamily="2" charset="0"/>
                  <a:ea typeface="Roboto Condensed" panose="02000000000000000000" pitchFamily="2" charset="0"/>
                </a:rPr>
                <a:t>INFOGRAPHIC</a:t>
              </a:r>
              <a:endParaRPr lang="ru-RU" sz="800" dirty="0">
                <a:solidFill>
                  <a:srgbClr val="010000"/>
                </a:solidFill>
                <a:latin typeface="Roboto Condensed" panose="02000000000000000000" pitchFamily="2" charset="0"/>
                <a:ea typeface="Roboto Condensed" panose="02000000000000000000" pitchFamily="2" charset="0"/>
              </a:endParaRPr>
            </a:p>
          </p:txBody>
        </p:sp>
        <p:sp>
          <p:nvSpPr>
            <p:cNvPr id="80" name="TextBox 79">
              <a:extLst>
                <a:ext uri="{FF2B5EF4-FFF2-40B4-BE49-F238E27FC236}">
                  <a16:creationId xmlns:a16="http://schemas.microsoft.com/office/drawing/2014/main" id="{8A2893DE-AEC9-734A-A234-1E16B8D19A69}"/>
                </a:ext>
              </a:extLst>
            </p:cNvPr>
            <p:cNvSpPr txBox="1"/>
            <p:nvPr/>
          </p:nvSpPr>
          <p:spPr>
            <a:xfrm>
              <a:off x="5939837" y="1819293"/>
              <a:ext cx="1441430" cy="246221"/>
            </a:xfrm>
            <a:prstGeom prst="rect">
              <a:avLst/>
            </a:prstGeom>
            <a:noFill/>
          </p:spPr>
          <p:txBody>
            <a:bodyPr wrap="square" rtlCol="0">
              <a:spAutoFit/>
            </a:bodyPr>
            <a:lstStyle/>
            <a:p>
              <a:pPr algn="ctr"/>
              <a:r>
                <a:rPr lang="en" sz="1000" dirty="0">
                  <a:solidFill>
                    <a:srgbClr val="FEFFFF"/>
                  </a:solidFill>
                  <a:latin typeface="Montserrat" panose="02000505000000020004" pitchFamily="2" charset="0"/>
                  <a:ea typeface="Roboto Condensed" panose="02000000000000000000" pitchFamily="2" charset="0"/>
                </a:rPr>
                <a:t>ADIPISCING</a:t>
              </a:r>
              <a:endParaRPr lang="ru-RU" sz="1000" dirty="0">
                <a:solidFill>
                  <a:srgbClr val="FEFFFF"/>
                </a:solidFill>
                <a:latin typeface="Roboto Condensed" panose="02000000000000000000" pitchFamily="2" charset="0"/>
                <a:ea typeface="Roboto Condensed" panose="02000000000000000000" pitchFamily="2" charset="0"/>
              </a:endParaRPr>
            </a:p>
          </p:txBody>
        </p:sp>
      </p:grpSp>
      <p:sp>
        <p:nvSpPr>
          <p:cNvPr id="92" name="A">
            <a:extLst>
              <a:ext uri="{FF2B5EF4-FFF2-40B4-BE49-F238E27FC236}">
                <a16:creationId xmlns:a16="http://schemas.microsoft.com/office/drawing/2014/main" id="{B9765205-D0B1-AD46-8BC6-7431B7EFB0B0}"/>
              </a:ext>
            </a:extLst>
          </p:cNvPr>
          <p:cNvSpPr txBox="1"/>
          <p:nvPr/>
        </p:nvSpPr>
        <p:spPr>
          <a:xfrm>
            <a:off x="3377808" y="3691974"/>
            <a:ext cx="324460" cy="338554"/>
          </a:xfrm>
          <a:prstGeom prst="rect">
            <a:avLst/>
          </a:prstGeom>
          <a:noFill/>
        </p:spPr>
        <p:txBody>
          <a:bodyPr wrap="square" rtlCol="0">
            <a:spAutoFit/>
          </a:bodyPr>
          <a:lstStyle/>
          <a:p>
            <a:pPr algn="ctr"/>
            <a:r>
              <a:rPr lang="en" sz="1600" b="1" dirty="0">
                <a:solidFill>
                  <a:schemeClr val="accent1">
                    <a:lumMod val="40000"/>
                    <a:lumOff val="60000"/>
                  </a:schemeClr>
                </a:solidFill>
                <a:latin typeface="Montserrat" panose="02000505000000020004" pitchFamily="2" charset="0"/>
                <a:ea typeface="Roboto Condensed" panose="02000000000000000000" pitchFamily="2" charset="0"/>
              </a:rPr>
              <a:t>A</a:t>
            </a:r>
            <a:endParaRPr lang="ru-RU" sz="1600" b="1" dirty="0">
              <a:solidFill>
                <a:schemeClr val="accent1">
                  <a:lumMod val="40000"/>
                  <a:lumOff val="60000"/>
                </a:schemeClr>
              </a:solidFill>
              <a:latin typeface="Roboto Condensed" panose="02000000000000000000" pitchFamily="2" charset="0"/>
              <a:ea typeface="Roboto Condensed" panose="02000000000000000000" pitchFamily="2" charset="0"/>
            </a:endParaRPr>
          </a:p>
        </p:txBody>
      </p:sp>
      <p:sp>
        <p:nvSpPr>
          <p:cNvPr id="93" name="B">
            <a:extLst>
              <a:ext uri="{FF2B5EF4-FFF2-40B4-BE49-F238E27FC236}">
                <a16:creationId xmlns:a16="http://schemas.microsoft.com/office/drawing/2014/main" id="{27878F6A-EE3A-124A-B257-F86411BBCC27}"/>
              </a:ext>
            </a:extLst>
          </p:cNvPr>
          <p:cNvSpPr txBox="1"/>
          <p:nvPr/>
        </p:nvSpPr>
        <p:spPr>
          <a:xfrm>
            <a:off x="5068701" y="3265473"/>
            <a:ext cx="324460" cy="338554"/>
          </a:xfrm>
          <a:prstGeom prst="rect">
            <a:avLst/>
          </a:prstGeom>
          <a:noFill/>
        </p:spPr>
        <p:txBody>
          <a:bodyPr wrap="square" rtlCol="0">
            <a:spAutoFit/>
          </a:bodyPr>
          <a:lstStyle/>
          <a:p>
            <a:pPr algn="ctr"/>
            <a:r>
              <a:rPr lang="en" sz="1600" b="1" dirty="0">
                <a:solidFill>
                  <a:schemeClr val="accent2">
                    <a:lumMod val="40000"/>
                    <a:lumOff val="60000"/>
                  </a:schemeClr>
                </a:solidFill>
                <a:latin typeface="Montserrat" panose="02000505000000020004" pitchFamily="2" charset="0"/>
                <a:ea typeface="Roboto Condensed" panose="02000000000000000000" pitchFamily="2" charset="0"/>
              </a:rPr>
              <a:t>B</a:t>
            </a:r>
            <a:endParaRPr lang="ru-RU" sz="1600" b="1" dirty="0">
              <a:solidFill>
                <a:schemeClr val="accent2">
                  <a:lumMod val="40000"/>
                  <a:lumOff val="60000"/>
                </a:schemeClr>
              </a:solidFill>
              <a:latin typeface="Roboto Condensed" panose="02000000000000000000" pitchFamily="2" charset="0"/>
              <a:ea typeface="Roboto Condensed" panose="02000000000000000000" pitchFamily="2" charset="0"/>
            </a:endParaRPr>
          </a:p>
        </p:txBody>
      </p:sp>
      <p:sp>
        <p:nvSpPr>
          <p:cNvPr id="94" name="C">
            <a:extLst>
              <a:ext uri="{FF2B5EF4-FFF2-40B4-BE49-F238E27FC236}">
                <a16:creationId xmlns:a16="http://schemas.microsoft.com/office/drawing/2014/main" id="{E7B3FB20-5B2C-E449-8238-EE9F8419DA31}"/>
              </a:ext>
            </a:extLst>
          </p:cNvPr>
          <p:cNvSpPr txBox="1"/>
          <p:nvPr/>
        </p:nvSpPr>
        <p:spPr>
          <a:xfrm>
            <a:off x="6743435" y="2837510"/>
            <a:ext cx="324460" cy="338554"/>
          </a:xfrm>
          <a:prstGeom prst="rect">
            <a:avLst/>
          </a:prstGeom>
          <a:noFill/>
        </p:spPr>
        <p:txBody>
          <a:bodyPr wrap="square" rtlCol="0">
            <a:spAutoFit/>
          </a:bodyPr>
          <a:lstStyle/>
          <a:p>
            <a:pPr algn="ctr"/>
            <a:r>
              <a:rPr lang="en" sz="1600" b="1" dirty="0">
                <a:solidFill>
                  <a:schemeClr val="accent3">
                    <a:lumMod val="60000"/>
                    <a:lumOff val="40000"/>
                  </a:schemeClr>
                </a:solidFill>
                <a:latin typeface="Montserrat" panose="02000505000000020004" pitchFamily="2" charset="0"/>
                <a:ea typeface="Roboto Condensed" panose="02000000000000000000" pitchFamily="2" charset="0"/>
              </a:rPr>
              <a:t>C</a:t>
            </a:r>
            <a:endParaRPr lang="ru-RU" sz="1600" b="1" dirty="0">
              <a:solidFill>
                <a:schemeClr val="accent3">
                  <a:lumMod val="60000"/>
                  <a:lumOff val="40000"/>
                </a:schemeClr>
              </a:solidFill>
              <a:latin typeface="Roboto Condensed" panose="02000000000000000000" pitchFamily="2" charset="0"/>
              <a:ea typeface="Roboto Condensed" panose="02000000000000000000" pitchFamily="2" charset="0"/>
            </a:endParaRPr>
          </a:p>
        </p:txBody>
      </p:sp>
      <p:sp>
        <p:nvSpPr>
          <p:cNvPr id="95" name="D">
            <a:extLst>
              <a:ext uri="{FF2B5EF4-FFF2-40B4-BE49-F238E27FC236}">
                <a16:creationId xmlns:a16="http://schemas.microsoft.com/office/drawing/2014/main" id="{94FB3DC9-4AD6-8E4C-A285-8183753B4EB8}"/>
              </a:ext>
            </a:extLst>
          </p:cNvPr>
          <p:cNvSpPr txBox="1"/>
          <p:nvPr/>
        </p:nvSpPr>
        <p:spPr>
          <a:xfrm>
            <a:off x="8451299" y="2403422"/>
            <a:ext cx="324460" cy="338554"/>
          </a:xfrm>
          <a:prstGeom prst="rect">
            <a:avLst/>
          </a:prstGeom>
          <a:noFill/>
        </p:spPr>
        <p:txBody>
          <a:bodyPr wrap="square" rtlCol="0">
            <a:spAutoFit/>
          </a:bodyPr>
          <a:lstStyle/>
          <a:p>
            <a:pPr algn="ctr"/>
            <a:r>
              <a:rPr lang="en" sz="1600" b="1" dirty="0">
                <a:solidFill>
                  <a:schemeClr val="accent5">
                    <a:lumMod val="60000"/>
                    <a:lumOff val="40000"/>
                  </a:schemeClr>
                </a:solidFill>
                <a:latin typeface="Montserrat" panose="02000505000000020004" pitchFamily="2" charset="0"/>
                <a:ea typeface="Roboto Condensed" panose="02000000000000000000" pitchFamily="2" charset="0"/>
              </a:rPr>
              <a:t>D</a:t>
            </a:r>
            <a:endParaRPr lang="ru-RU" sz="1600" b="1" dirty="0">
              <a:solidFill>
                <a:schemeClr val="accent5">
                  <a:lumMod val="60000"/>
                  <a:lumOff val="40000"/>
                </a:schemeClr>
              </a:solidFill>
              <a:latin typeface="Roboto Condensed" panose="02000000000000000000" pitchFamily="2" charset="0"/>
              <a:ea typeface="Roboto Condensed" panose="02000000000000000000" pitchFamily="2" charset="0"/>
            </a:endParaRPr>
          </a:p>
        </p:txBody>
      </p:sp>
      <p:sp>
        <p:nvSpPr>
          <p:cNvPr id="7" name="Hourglass icon"/>
          <p:cNvSpPr>
            <a:spLocks noEditPoints="1"/>
          </p:cNvSpPr>
          <p:nvPr/>
        </p:nvSpPr>
        <p:spPr bwMode="auto">
          <a:xfrm>
            <a:off x="6759242" y="3459978"/>
            <a:ext cx="371733" cy="548068"/>
          </a:xfrm>
          <a:custGeom>
            <a:avLst/>
            <a:gdLst>
              <a:gd name="T0" fmla="*/ 232 w 259"/>
              <a:gd name="T1" fmla="*/ 372 h 384"/>
              <a:gd name="T2" fmla="*/ 212 w 259"/>
              <a:gd name="T3" fmla="*/ 269 h 384"/>
              <a:gd name="T4" fmla="*/ 160 w 259"/>
              <a:gd name="T5" fmla="*/ 192 h 384"/>
              <a:gd name="T6" fmla="*/ 212 w 259"/>
              <a:gd name="T7" fmla="*/ 116 h 384"/>
              <a:gd name="T8" fmla="*/ 232 w 259"/>
              <a:gd name="T9" fmla="*/ 12 h 384"/>
              <a:gd name="T10" fmla="*/ 259 w 259"/>
              <a:gd name="T11" fmla="*/ 6 h 384"/>
              <a:gd name="T12" fmla="*/ 6 w 259"/>
              <a:gd name="T13" fmla="*/ 0 h 384"/>
              <a:gd name="T14" fmla="*/ 6 w 259"/>
              <a:gd name="T15" fmla="*/ 12 h 384"/>
              <a:gd name="T16" fmla="*/ 28 w 259"/>
              <a:gd name="T17" fmla="*/ 66 h 384"/>
              <a:gd name="T18" fmla="*/ 83 w 259"/>
              <a:gd name="T19" fmla="*/ 151 h 384"/>
              <a:gd name="T20" fmla="*/ 83 w 259"/>
              <a:gd name="T21" fmla="*/ 233 h 384"/>
              <a:gd name="T22" fmla="*/ 28 w 259"/>
              <a:gd name="T23" fmla="*/ 318 h 384"/>
              <a:gd name="T24" fmla="*/ 6 w 259"/>
              <a:gd name="T25" fmla="*/ 372 h 384"/>
              <a:gd name="T26" fmla="*/ 6 w 259"/>
              <a:gd name="T27" fmla="*/ 384 h 384"/>
              <a:gd name="T28" fmla="*/ 259 w 259"/>
              <a:gd name="T29" fmla="*/ 378 h 384"/>
              <a:gd name="T30" fmla="*/ 63 w 259"/>
              <a:gd name="T31" fmla="*/ 372 h 384"/>
              <a:gd name="T32" fmla="*/ 196 w 259"/>
              <a:gd name="T33" fmla="*/ 372 h 384"/>
              <a:gd name="T34" fmla="*/ 220 w 259"/>
              <a:gd name="T35" fmla="*/ 372 h 384"/>
              <a:gd name="T36" fmla="*/ 136 w 259"/>
              <a:gd name="T37" fmla="*/ 295 h 384"/>
              <a:gd name="T38" fmla="*/ 130 w 259"/>
              <a:gd name="T39" fmla="*/ 234 h 384"/>
              <a:gd name="T40" fmla="*/ 124 w 259"/>
              <a:gd name="T41" fmla="*/ 295 h 384"/>
              <a:gd name="T42" fmla="*/ 40 w 259"/>
              <a:gd name="T43" fmla="*/ 372 h 384"/>
              <a:gd name="T44" fmla="*/ 56 w 259"/>
              <a:gd name="T45" fmla="*/ 277 h 384"/>
              <a:gd name="T46" fmla="*/ 112 w 259"/>
              <a:gd name="T47" fmla="*/ 192 h 384"/>
              <a:gd name="T48" fmla="*/ 56 w 259"/>
              <a:gd name="T49" fmla="*/ 107 h 384"/>
              <a:gd name="T50" fmla="*/ 40 w 259"/>
              <a:gd name="T51" fmla="*/ 12 h 384"/>
              <a:gd name="T52" fmla="*/ 220 w 259"/>
              <a:gd name="T53" fmla="*/ 66 h 384"/>
              <a:gd name="T54" fmla="*/ 168 w 259"/>
              <a:gd name="T55" fmla="*/ 143 h 384"/>
              <a:gd name="T56" fmla="*/ 168 w 259"/>
              <a:gd name="T57" fmla="*/ 242 h 384"/>
              <a:gd name="T58" fmla="*/ 220 w 259"/>
              <a:gd name="T59" fmla="*/ 318 h 384"/>
              <a:gd name="T60" fmla="*/ 185 w 259"/>
              <a:gd name="T61" fmla="*/ 94 h 384"/>
              <a:gd name="T62" fmla="*/ 80 w 259"/>
              <a:gd name="T63" fmla="*/ 90 h 384"/>
              <a:gd name="T64" fmla="*/ 76 w 259"/>
              <a:gd name="T65" fmla="*/ 100 h 384"/>
              <a:gd name="T66" fmla="*/ 124 w 259"/>
              <a:gd name="T67" fmla="*/ 162 h 384"/>
              <a:gd name="T68" fmla="*/ 136 w 259"/>
              <a:gd name="T69" fmla="*/ 162 h 384"/>
              <a:gd name="T70" fmla="*/ 183 w 259"/>
              <a:gd name="T71" fmla="*/ 100 h 384"/>
              <a:gd name="T72" fmla="*/ 130 w 259"/>
              <a:gd name="T73" fmla="*/ 137 h 384"/>
              <a:gd name="T74" fmla="*/ 165 w 259"/>
              <a:gd name="T75" fmla="*/ 102 h 384"/>
              <a:gd name="T76" fmla="*/ 130 w 259"/>
              <a:gd name="T77" fmla="*/ 186 h 384"/>
              <a:gd name="T78" fmla="*/ 124 w 259"/>
              <a:gd name="T79" fmla="*/ 210 h 384"/>
              <a:gd name="T80" fmla="*/ 136 w 259"/>
              <a:gd name="T81" fmla="*/ 210 h 384"/>
              <a:gd name="T82" fmla="*/ 130 w 259"/>
              <a:gd name="T83" fmla="*/ 186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9" h="384">
                <a:moveTo>
                  <a:pt x="253" y="372"/>
                </a:moveTo>
                <a:cubicBezTo>
                  <a:pt x="232" y="372"/>
                  <a:pt x="232" y="372"/>
                  <a:pt x="232" y="372"/>
                </a:cubicBezTo>
                <a:cubicBezTo>
                  <a:pt x="232" y="318"/>
                  <a:pt x="232" y="318"/>
                  <a:pt x="232" y="318"/>
                </a:cubicBezTo>
                <a:cubicBezTo>
                  <a:pt x="232" y="300"/>
                  <a:pt x="224" y="282"/>
                  <a:pt x="212" y="269"/>
                </a:cubicBezTo>
                <a:cubicBezTo>
                  <a:pt x="176" y="233"/>
                  <a:pt x="176" y="233"/>
                  <a:pt x="176" y="233"/>
                </a:cubicBezTo>
                <a:cubicBezTo>
                  <a:pt x="166" y="222"/>
                  <a:pt x="160" y="208"/>
                  <a:pt x="160" y="192"/>
                </a:cubicBezTo>
                <a:cubicBezTo>
                  <a:pt x="160" y="177"/>
                  <a:pt x="166" y="162"/>
                  <a:pt x="176" y="151"/>
                </a:cubicBezTo>
                <a:cubicBezTo>
                  <a:pt x="212" y="116"/>
                  <a:pt x="212" y="116"/>
                  <a:pt x="212" y="116"/>
                </a:cubicBezTo>
                <a:cubicBezTo>
                  <a:pt x="224" y="102"/>
                  <a:pt x="232" y="85"/>
                  <a:pt x="232" y="66"/>
                </a:cubicBezTo>
                <a:cubicBezTo>
                  <a:pt x="232" y="12"/>
                  <a:pt x="232" y="12"/>
                  <a:pt x="232" y="12"/>
                </a:cubicBezTo>
                <a:cubicBezTo>
                  <a:pt x="253" y="12"/>
                  <a:pt x="253" y="12"/>
                  <a:pt x="253" y="12"/>
                </a:cubicBezTo>
                <a:cubicBezTo>
                  <a:pt x="257" y="12"/>
                  <a:pt x="259" y="10"/>
                  <a:pt x="259" y="6"/>
                </a:cubicBezTo>
                <a:cubicBezTo>
                  <a:pt x="259" y="3"/>
                  <a:pt x="257" y="0"/>
                  <a:pt x="253" y="0"/>
                </a:cubicBezTo>
                <a:cubicBezTo>
                  <a:pt x="6" y="0"/>
                  <a:pt x="6" y="0"/>
                  <a:pt x="6" y="0"/>
                </a:cubicBezTo>
                <a:cubicBezTo>
                  <a:pt x="3" y="0"/>
                  <a:pt x="0" y="3"/>
                  <a:pt x="0" y="6"/>
                </a:cubicBezTo>
                <a:cubicBezTo>
                  <a:pt x="0" y="10"/>
                  <a:pt x="3" y="12"/>
                  <a:pt x="6" y="12"/>
                </a:cubicBezTo>
                <a:cubicBezTo>
                  <a:pt x="28" y="12"/>
                  <a:pt x="28" y="12"/>
                  <a:pt x="28" y="12"/>
                </a:cubicBezTo>
                <a:cubicBezTo>
                  <a:pt x="28" y="66"/>
                  <a:pt x="28" y="66"/>
                  <a:pt x="28" y="66"/>
                </a:cubicBezTo>
                <a:cubicBezTo>
                  <a:pt x="28" y="85"/>
                  <a:pt x="35" y="102"/>
                  <a:pt x="48" y="116"/>
                </a:cubicBezTo>
                <a:cubicBezTo>
                  <a:pt x="83" y="151"/>
                  <a:pt x="83" y="151"/>
                  <a:pt x="83" y="151"/>
                </a:cubicBezTo>
                <a:cubicBezTo>
                  <a:pt x="94" y="162"/>
                  <a:pt x="100" y="177"/>
                  <a:pt x="100" y="192"/>
                </a:cubicBezTo>
                <a:cubicBezTo>
                  <a:pt x="100" y="208"/>
                  <a:pt x="94" y="222"/>
                  <a:pt x="83" y="233"/>
                </a:cubicBezTo>
                <a:cubicBezTo>
                  <a:pt x="48" y="269"/>
                  <a:pt x="48" y="269"/>
                  <a:pt x="48" y="269"/>
                </a:cubicBezTo>
                <a:cubicBezTo>
                  <a:pt x="35" y="282"/>
                  <a:pt x="28" y="300"/>
                  <a:pt x="28" y="318"/>
                </a:cubicBezTo>
                <a:cubicBezTo>
                  <a:pt x="28" y="372"/>
                  <a:pt x="28" y="372"/>
                  <a:pt x="28" y="372"/>
                </a:cubicBezTo>
                <a:cubicBezTo>
                  <a:pt x="6" y="372"/>
                  <a:pt x="6" y="372"/>
                  <a:pt x="6" y="372"/>
                </a:cubicBezTo>
                <a:cubicBezTo>
                  <a:pt x="3" y="372"/>
                  <a:pt x="0" y="375"/>
                  <a:pt x="0" y="378"/>
                </a:cubicBezTo>
                <a:cubicBezTo>
                  <a:pt x="0" y="382"/>
                  <a:pt x="3" y="384"/>
                  <a:pt x="6" y="384"/>
                </a:cubicBezTo>
                <a:cubicBezTo>
                  <a:pt x="253" y="384"/>
                  <a:pt x="253" y="384"/>
                  <a:pt x="253" y="384"/>
                </a:cubicBezTo>
                <a:cubicBezTo>
                  <a:pt x="257" y="384"/>
                  <a:pt x="259" y="382"/>
                  <a:pt x="259" y="378"/>
                </a:cubicBezTo>
                <a:cubicBezTo>
                  <a:pt x="259" y="375"/>
                  <a:pt x="257" y="372"/>
                  <a:pt x="253" y="372"/>
                </a:cubicBezTo>
                <a:close/>
                <a:moveTo>
                  <a:pt x="63" y="372"/>
                </a:moveTo>
                <a:cubicBezTo>
                  <a:pt x="130" y="306"/>
                  <a:pt x="130" y="306"/>
                  <a:pt x="130" y="306"/>
                </a:cubicBezTo>
                <a:cubicBezTo>
                  <a:pt x="196" y="372"/>
                  <a:pt x="196" y="372"/>
                  <a:pt x="196" y="372"/>
                </a:cubicBezTo>
                <a:lnTo>
                  <a:pt x="63" y="372"/>
                </a:lnTo>
                <a:close/>
                <a:moveTo>
                  <a:pt x="220" y="372"/>
                </a:moveTo>
                <a:cubicBezTo>
                  <a:pt x="213" y="372"/>
                  <a:pt x="213" y="372"/>
                  <a:pt x="213" y="372"/>
                </a:cubicBezTo>
                <a:cubicBezTo>
                  <a:pt x="136" y="295"/>
                  <a:pt x="136" y="295"/>
                  <a:pt x="136" y="295"/>
                </a:cubicBezTo>
                <a:cubicBezTo>
                  <a:pt x="136" y="240"/>
                  <a:pt x="136" y="240"/>
                  <a:pt x="136" y="240"/>
                </a:cubicBezTo>
                <a:cubicBezTo>
                  <a:pt x="136" y="237"/>
                  <a:pt x="133" y="234"/>
                  <a:pt x="130" y="234"/>
                </a:cubicBezTo>
                <a:cubicBezTo>
                  <a:pt x="126" y="234"/>
                  <a:pt x="124" y="237"/>
                  <a:pt x="124" y="240"/>
                </a:cubicBezTo>
                <a:cubicBezTo>
                  <a:pt x="124" y="295"/>
                  <a:pt x="124" y="295"/>
                  <a:pt x="124" y="295"/>
                </a:cubicBezTo>
                <a:cubicBezTo>
                  <a:pt x="46" y="372"/>
                  <a:pt x="46" y="372"/>
                  <a:pt x="46" y="372"/>
                </a:cubicBezTo>
                <a:cubicBezTo>
                  <a:pt x="40" y="372"/>
                  <a:pt x="40" y="372"/>
                  <a:pt x="40" y="372"/>
                </a:cubicBezTo>
                <a:cubicBezTo>
                  <a:pt x="40" y="318"/>
                  <a:pt x="40" y="318"/>
                  <a:pt x="40" y="318"/>
                </a:cubicBezTo>
                <a:cubicBezTo>
                  <a:pt x="40" y="303"/>
                  <a:pt x="46" y="288"/>
                  <a:pt x="56" y="277"/>
                </a:cubicBezTo>
                <a:cubicBezTo>
                  <a:pt x="91" y="242"/>
                  <a:pt x="91" y="242"/>
                  <a:pt x="91" y="242"/>
                </a:cubicBezTo>
                <a:cubicBezTo>
                  <a:pt x="104" y="228"/>
                  <a:pt x="112" y="211"/>
                  <a:pt x="112" y="192"/>
                </a:cubicBezTo>
                <a:cubicBezTo>
                  <a:pt x="112" y="174"/>
                  <a:pt x="104" y="156"/>
                  <a:pt x="91" y="143"/>
                </a:cubicBezTo>
                <a:cubicBezTo>
                  <a:pt x="56" y="107"/>
                  <a:pt x="56" y="107"/>
                  <a:pt x="56" y="107"/>
                </a:cubicBezTo>
                <a:cubicBezTo>
                  <a:pt x="46" y="96"/>
                  <a:pt x="40" y="82"/>
                  <a:pt x="40" y="66"/>
                </a:cubicBezTo>
                <a:cubicBezTo>
                  <a:pt x="40" y="12"/>
                  <a:pt x="40" y="12"/>
                  <a:pt x="40" y="12"/>
                </a:cubicBezTo>
                <a:cubicBezTo>
                  <a:pt x="220" y="12"/>
                  <a:pt x="220" y="12"/>
                  <a:pt x="220" y="12"/>
                </a:cubicBezTo>
                <a:cubicBezTo>
                  <a:pt x="220" y="66"/>
                  <a:pt x="220" y="66"/>
                  <a:pt x="220" y="66"/>
                </a:cubicBezTo>
                <a:cubicBezTo>
                  <a:pt x="220" y="82"/>
                  <a:pt x="214" y="96"/>
                  <a:pt x="203" y="107"/>
                </a:cubicBezTo>
                <a:cubicBezTo>
                  <a:pt x="168" y="143"/>
                  <a:pt x="168" y="143"/>
                  <a:pt x="168" y="143"/>
                </a:cubicBezTo>
                <a:cubicBezTo>
                  <a:pt x="155" y="156"/>
                  <a:pt x="148" y="174"/>
                  <a:pt x="148" y="192"/>
                </a:cubicBezTo>
                <a:cubicBezTo>
                  <a:pt x="148" y="211"/>
                  <a:pt x="155" y="228"/>
                  <a:pt x="168" y="242"/>
                </a:cubicBezTo>
                <a:cubicBezTo>
                  <a:pt x="203" y="277"/>
                  <a:pt x="203" y="277"/>
                  <a:pt x="203" y="277"/>
                </a:cubicBezTo>
                <a:cubicBezTo>
                  <a:pt x="214" y="288"/>
                  <a:pt x="220" y="303"/>
                  <a:pt x="220" y="318"/>
                </a:cubicBezTo>
                <a:lnTo>
                  <a:pt x="220" y="372"/>
                </a:lnTo>
                <a:close/>
                <a:moveTo>
                  <a:pt x="185" y="94"/>
                </a:moveTo>
                <a:cubicBezTo>
                  <a:pt x="184" y="92"/>
                  <a:pt x="182" y="90"/>
                  <a:pt x="179" y="90"/>
                </a:cubicBezTo>
                <a:cubicBezTo>
                  <a:pt x="80" y="90"/>
                  <a:pt x="80" y="90"/>
                  <a:pt x="80" y="90"/>
                </a:cubicBezTo>
                <a:cubicBezTo>
                  <a:pt x="78" y="90"/>
                  <a:pt x="76" y="92"/>
                  <a:pt x="75" y="94"/>
                </a:cubicBezTo>
                <a:cubicBezTo>
                  <a:pt x="74" y="96"/>
                  <a:pt x="74" y="99"/>
                  <a:pt x="76" y="100"/>
                </a:cubicBezTo>
                <a:cubicBezTo>
                  <a:pt x="124" y="148"/>
                  <a:pt x="124" y="148"/>
                  <a:pt x="124" y="148"/>
                </a:cubicBezTo>
                <a:cubicBezTo>
                  <a:pt x="124" y="162"/>
                  <a:pt x="124" y="162"/>
                  <a:pt x="124" y="162"/>
                </a:cubicBezTo>
                <a:cubicBezTo>
                  <a:pt x="124" y="166"/>
                  <a:pt x="126" y="168"/>
                  <a:pt x="130" y="168"/>
                </a:cubicBezTo>
                <a:cubicBezTo>
                  <a:pt x="133" y="168"/>
                  <a:pt x="136" y="166"/>
                  <a:pt x="136" y="162"/>
                </a:cubicBezTo>
                <a:cubicBezTo>
                  <a:pt x="136" y="148"/>
                  <a:pt x="136" y="148"/>
                  <a:pt x="136" y="148"/>
                </a:cubicBezTo>
                <a:cubicBezTo>
                  <a:pt x="183" y="100"/>
                  <a:pt x="183" y="100"/>
                  <a:pt x="183" y="100"/>
                </a:cubicBezTo>
                <a:cubicBezTo>
                  <a:pt x="185" y="99"/>
                  <a:pt x="186" y="96"/>
                  <a:pt x="185" y="94"/>
                </a:cubicBezTo>
                <a:close/>
                <a:moveTo>
                  <a:pt x="130" y="137"/>
                </a:moveTo>
                <a:cubicBezTo>
                  <a:pt x="95" y="102"/>
                  <a:pt x="95" y="102"/>
                  <a:pt x="95" y="102"/>
                </a:cubicBezTo>
                <a:cubicBezTo>
                  <a:pt x="165" y="102"/>
                  <a:pt x="165" y="102"/>
                  <a:pt x="165" y="102"/>
                </a:cubicBezTo>
                <a:lnTo>
                  <a:pt x="130" y="137"/>
                </a:lnTo>
                <a:close/>
                <a:moveTo>
                  <a:pt x="130" y="186"/>
                </a:moveTo>
                <a:cubicBezTo>
                  <a:pt x="126" y="186"/>
                  <a:pt x="124" y="189"/>
                  <a:pt x="124" y="192"/>
                </a:cubicBezTo>
                <a:cubicBezTo>
                  <a:pt x="124" y="210"/>
                  <a:pt x="124" y="210"/>
                  <a:pt x="124" y="210"/>
                </a:cubicBezTo>
                <a:cubicBezTo>
                  <a:pt x="124" y="214"/>
                  <a:pt x="126" y="216"/>
                  <a:pt x="130" y="216"/>
                </a:cubicBezTo>
                <a:cubicBezTo>
                  <a:pt x="133" y="216"/>
                  <a:pt x="136" y="214"/>
                  <a:pt x="136" y="210"/>
                </a:cubicBezTo>
                <a:cubicBezTo>
                  <a:pt x="136" y="192"/>
                  <a:pt x="136" y="192"/>
                  <a:pt x="136" y="192"/>
                </a:cubicBezTo>
                <a:cubicBezTo>
                  <a:pt x="136" y="189"/>
                  <a:pt x="133" y="186"/>
                  <a:pt x="130" y="18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8" name="Chemistry bottle icon"/>
          <p:cNvSpPr>
            <a:spLocks noEditPoints="1"/>
          </p:cNvSpPr>
          <p:nvPr/>
        </p:nvSpPr>
        <p:spPr bwMode="auto">
          <a:xfrm>
            <a:off x="5053877" y="3834094"/>
            <a:ext cx="427334" cy="548862"/>
          </a:xfrm>
          <a:custGeom>
            <a:avLst/>
            <a:gdLst>
              <a:gd name="T0" fmla="*/ 179 w 298"/>
              <a:gd name="T1" fmla="*/ 158 h 384"/>
              <a:gd name="T2" fmla="*/ 197 w 298"/>
              <a:gd name="T3" fmla="*/ 96 h 384"/>
              <a:gd name="T4" fmla="*/ 197 w 298"/>
              <a:gd name="T5" fmla="*/ 84 h 384"/>
              <a:gd name="T6" fmla="*/ 95 w 298"/>
              <a:gd name="T7" fmla="*/ 90 h 384"/>
              <a:gd name="T8" fmla="*/ 119 w 298"/>
              <a:gd name="T9" fmla="*/ 96 h 384"/>
              <a:gd name="T10" fmla="*/ 50 w 298"/>
              <a:gd name="T11" fmla="*/ 278 h 384"/>
              <a:gd name="T12" fmla="*/ 5 w 298"/>
              <a:gd name="T13" fmla="*/ 355 h 384"/>
              <a:gd name="T14" fmla="*/ 22 w 298"/>
              <a:gd name="T15" fmla="*/ 384 h 384"/>
              <a:gd name="T16" fmla="*/ 295 w 298"/>
              <a:gd name="T17" fmla="*/ 375 h 384"/>
              <a:gd name="T18" fmla="*/ 130 w 298"/>
              <a:gd name="T19" fmla="*/ 163 h 384"/>
              <a:gd name="T20" fmla="*/ 131 w 298"/>
              <a:gd name="T21" fmla="*/ 96 h 384"/>
              <a:gd name="T22" fmla="*/ 167 w 298"/>
              <a:gd name="T23" fmla="*/ 160 h 384"/>
              <a:gd name="T24" fmla="*/ 234 w 298"/>
              <a:gd name="T25" fmla="*/ 276 h 384"/>
              <a:gd name="T26" fmla="*/ 115 w 298"/>
              <a:gd name="T27" fmla="*/ 259 h 384"/>
              <a:gd name="T28" fmla="*/ 64 w 298"/>
              <a:gd name="T29" fmla="*/ 276 h 384"/>
              <a:gd name="T30" fmla="*/ 284 w 298"/>
              <a:gd name="T31" fmla="*/ 369 h 384"/>
              <a:gd name="T32" fmla="*/ 22 w 298"/>
              <a:gd name="T33" fmla="*/ 372 h 384"/>
              <a:gd name="T34" fmla="*/ 15 w 298"/>
              <a:gd name="T35" fmla="*/ 361 h 384"/>
              <a:gd name="T36" fmla="*/ 98 w 298"/>
              <a:gd name="T37" fmla="*/ 288 h 384"/>
              <a:gd name="T38" fmla="*/ 115 w 298"/>
              <a:gd name="T39" fmla="*/ 271 h 384"/>
              <a:gd name="T40" fmla="*/ 132 w 298"/>
              <a:gd name="T41" fmla="*/ 288 h 384"/>
              <a:gd name="T42" fmla="*/ 283 w 298"/>
              <a:gd name="T43" fmla="*/ 361 h 384"/>
              <a:gd name="T44" fmla="*/ 125 w 298"/>
              <a:gd name="T45" fmla="*/ 48 h 384"/>
              <a:gd name="T46" fmla="*/ 125 w 298"/>
              <a:gd name="T47" fmla="*/ 0 h 384"/>
              <a:gd name="T48" fmla="*/ 125 w 298"/>
              <a:gd name="T49" fmla="*/ 48 h 384"/>
              <a:gd name="T50" fmla="*/ 137 w 298"/>
              <a:gd name="T51" fmla="*/ 24 h 384"/>
              <a:gd name="T52" fmla="*/ 113 w 298"/>
              <a:gd name="T53" fmla="*/ 24 h 384"/>
              <a:gd name="T54" fmla="*/ 173 w 298"/>
              <a:gd name="T55" fmla="*/ 66 h 384"/>
              <a:gd name="T56" fmla="*/ 173 w 298"/>
              <a:gd name="T57" fmla="*/ 54 h 384"/>
              <a:gd name="T58" fmla="*/ 173 w 298"/>
              <a:gd name="T59" fmla="*/ 66 h 384"/>
              <a:gd name="T60" fmla="*/ 155 w 298"/>
              <a:gd name="T61" fmla="*/ 234 h 384"/>
              <a:gd name="T62" fmla="*/ 143 w 298"/>
              <a:gd name="T63" fmla="*/ 234 h 384"/>
              <a:gd name="T64" fmla="*/ 197 w 298"/>
              <a:gd name="T65" fmla="*/ 318 h 384"/>
              <a:gd name="T66" fmla="*/ 197 w 298"/>
              <a:gd name="T67" fmla="*/ 330 h 384"/>
              <a:gd name="T68" fmla="*/ 197 w 298"/>
              <a:gd name="T69" fmla="*/ 318 h 384"/>
              <a:gd name="T70" fmla="*/ 89 w 298"/>
              <a:gd name="T71" fmla="*/ 348 h 384"/>
              <a:gd name="T72" fmla="*/ 101 w 298"/>
              <a:gd name="T73" fmla="*/ 348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98" h="384">
                <a:moveTo>
                  <a:pt x="293" y="354"/>
                </a:moveTo>
                <a:cubicBezTo>
                  <a:pt x="179" y="158"/>
                  <a:pt x="179" y="158"/>
                  <a:pt x="179" y="158"/>
                </a:cubicBezTo>
                <a:cubicBezTo>
                  <a:pt x="179" y="96"/>
                  <a:pt x="179" y="96"/>
                  <a:pt x="179" y="96"/>
                </a:cubicBezTo>
                <a:cubicBezTo>
                  <a:pt x="197" y="96"/>
                  <a:pt x="197" y="96"/>
                  <a:pt x="197" y="96"/>
                </a:cubicBezTo>
                <a:cubicBezTo>
                  <a:pt x="200" y="96"/>
                  <a:pt x="203" y="93"/>
                  <a:pt x="203" y="90"/>
                </a:cubicBezTo>
                <a:cubicBezTo>
                  <a:pt x="203" y="87"/>
                  <a:pt x="200" y="84"/>
                  <a:pt x="197" y="84"/>
                </a:cubicBezTo>
                <a:cubicBezTo>
                  <a:pt x="101" y="84"/>
                  <a:pt x="101" y="84"/>
                  <a:pt x="101" y="84"/>
                </a:cubicBezTo>
                <a:cubicBezTo>
                  <a:pt x="98" y="84"/>
                  <a:pt x="95" y="87"/>
                  <a:pt x="95" y="90"/>
                </a:cubicBezTo>
                <a:cubicBezTo>
                  <a:pt x="95" y="93"/>
                  <a:pt x="98" y="96"/>
                  <a:pt x="101" y="96"/>
                </a:cubicBezTo>
                <a:cubicBezTo>
                  <a:pt x="119" y="96"/>
                  <a:pt x="119" y="96"/>
                  <a:pt x="119" y="96"/>
                </a:cubicBezTo>
                <a:cubicBezTo>
                  <a:pt x="119" y="158"/>
                  <a:pt x="119" y="158"/>
                  <a:pt x="119" y="158"/>
                </a:cubicBezTo>
                <a:cubicBezTo>
                  <a:pt x="50" y="278"/>
                  <a:pt x="50" y="278"/>
                  <a:pt x="50" y="278"/>
                </a:cubicBezTo>
                <a:cubicBezTo>
                  <a:pt x="49" y="278"/>
                  <a:pt x="48" y="279"/>
                  <a:pt x="48" y="280"/>
                </a:cubicBezTo>
                <a:cubicBezTo>
                  <a:pt x="5" y="355"/>
                  <a:pt x="5" y="355"/>
                  <a:pt x="5" y="355"/>
                </a:cubicBezTo>
                <a:cubicBezTo>
                  <a:pt x="1" y="362"/>
                  <a:pt x="0" y="369"/>
                  <a:pt x="3" y="375"/>
                </a:cubicBezTo>
                <a:cubicBezTo>
                  <a:pt x="7" y="381"/>
                  <a:pt x="13" y="384"/>
                  <a:pt x="22" y="384"/>
                </a:cubicBezTo>
                <a:cubicBezTo>
                  <a:pt x="276" y="384"/>
                  <a:pt x="276" y="384"/>
                  <a:pt x="276" y="384"/>
                </a:cubicBezTo>
                <a:cubicBezTo>
                  <a:pt x="285" y="384"/>
                  <a:pt x="291" y="381"/>
                  <a:pt x="295" y="375"/>
                </a:cubicBezTo>
                <a:cubicBezTo>
                  <a:pt x="298" y="369"/>
                  <a:pt x="298" y="362"/>
                  <a:pt x="293" y="354"/>
                </a:cubicBezTo>
                <a:close/>
                <a:moveTo>
                  <a:pt x="130" y="163"/>
                </a:moveTo>
                <a:cubicBezTo>
                  <a:pt x="131" y="162"/>
                  <a:pt x="131" y="161"/>
                  <a:pt x="131" y="160"/>
                </a:cubicBezTo>
                <a:cubicBezTo>
                  <a:pt x="131" y="96"/>
                  <a:pt x="131" y="96"/>
                  <a:pt x="131" y="96"/>
                </a:cubicBezTo>
                <a:cubicBezTo>
                  <a:pt x="167" y="96"/>
                  <a:pt x="167" y="96"/>
                  <a:pt x="167" y="96"/>
                </a:cubicBezTo>
                <a:cubicBezTo>
                  <a:pt x="167" y="160"/>
                  <a:pt x="167" y="160"/>
                  <a:pt x="167" y="160"/>
                </a:cubicBezTo>
                <a:cubicBezTo>
                  <a:pt x="167" y="161"/>
                  <a:pt x="167" y="162"/>
                  <a:pt x="168" y="163"/>
                </a:cubicBezTo>
                <a:cubicBezTo>
                  <a:pt x="234" y="276"/>
                  <a:pt x="234" y="276"/>
                  <a:pt x="234" y="276"/>
                </a:cubicBezTo>
                <a:cubicBezTo>
                  <a:pt x="137" y="276"/>
                  <a:pt x="137" y="276"/>
                  <a:pt x="137" y="276"/>
                </a:cubicBezTo>
                <a:cubicBezTo>
                  <a:pt x="134" y="266"/>
                  <a:pt x="125" y="259"/>
                  <a:pt x="115" y="259"/>
                </a:cubicBezTo>
                <a:cubicBezTo>
                  <a:pt x="104" y="259"/>
                  <a:pt x="95" y="266"/>
                  <a:pt x="93" y="276"/>
                </a:cubicBezTo>
                <a:cubicBezTo>
                  <a:pt x="64" y="276"/>
                  <a:pt x="64" y="276"/>
                  <a:pt x="64" y="276"/>
                </a:cubicBezTo>
                <a:lnTo>
                  <a:pt x="130" y="163"/>
                </a:lnTo>
                <a:close/>
                <a:moveTo>
                  <a:pt x="284" y="369"/>
                </a:moveTo>
                <a:cubicBezTo>
                  <a:pt x="283" y="371"/>
                  <a:pt x="280" y="372"/>
                  <a:pt x="276" y="372"/>
                </a:cubicBezTo>
                <a:cubicBezTo>
                  <a:pt x="22" y="372"/>
                  <a:pt x="22" y="372"/>
                  <a:pt x="22" y="372"/>
                </a:cubicBezTo>
                <a:cubicBezTo>
                  <a:pt x="18" y="372"/>
                  <a:pt x="15" y="371"/>
                  <a:pt x="14" y="369"/>
                </a:cubicBezTo>
                <a:cubicBezTo>
                  <a:pt x="13" y="367"/>
                  <a:pt x="13" y="364"/>
                  <a:pt x="15" y="361"/>
                </a:cubicBezTo>
                <a:cubicBezTo>
                  <a:pt x="58" y="288"/>
                  <a:pt x="58" y="288"/>
                  <a:pt x="58" y="288"/>
                </a:cubicBezTo>
                <a:cubicBezTo>
                  <a:pt x="98" y="288"/>
                  <a:pt x="98" y="288"/>
                  <a:pt x="98" y="288"/>
                </a:cubicBezTo>
                <a:cubicBezTo>
                  <a:pt x="101" y="288"/>
                  <a:pt x="104" y="285"/>
                  <a:pt x="104" y="282"/>
                </a:cubicBezTo>
                <a:cubicBezTo>
                  <a:pt x="104" y="276"/>
                  <a:pt x="109" y="271"/>
                  <a:pt x="115" y="271"/>
                </a:cubicBezTo>
                <a:cubicBezTo>
                  <a:pt x="121" y="271"/>
                  <a:pt x="126" y="276"/>
                  <a:pt x="126" y="282"/>
                </a:cubicBezTo>
                <a:cubicBezTo>
                  <a:pt x="126" y="285"/>
                  <a:pt x="128" y="288"/>
                  <a:pt x="132" y="288"/>
                </a:cubicBezTo>
                <a:cubicBezTo>
                  <a:pt x="241" y="288"/>
                  <a:pt x="241" y="288"/>
                  <a:pt x="241" y="288"/>
                </a:cubicBezTo>
                <a:cubicBezTo>
                  <a:pt x="283" y="361"/>
                  <a:pt x="283" y="361"/>
                  <a:pt x="283" y="361"/>
                </a:cubicBezTo>
                <a:cubicBezTo>
                  <a:pt x="285" y="364"/>
                  <a:pt x="286" y="367"/>
                  <a:pt x="284" y="369"/>
                </a:cubicBezTo>
                <a:close/>
                <a:moveTo>
                  <a:pt x="125" y="48"/>
                </a:moveTo>
                <a:cubicBezTo>
                  <a:pt x="138" y="48"/>
                  <a:pt x="149" y="37"/>
                  <a:pt x="149" y="24"/>
                </a:cubicBezTo>
                <a:cubicBezTo>
                  <a:pt x="149" y="11"/>
                  <a:pt x="138" y="0"/>
                  <a:pt x="125" y="0"/>
                </a:cubicBezTo>
                <a:cubicBezTo>
                  <a:pt x="112" y="0"/>
                  <a:pt x="101" y="11"/>
                  <a:pt x="101" y="24"/>
                </a:cubicBezTo>
                <a:cubicBezTo>
                  <a:pt x="101" y="37"/>
                  <a:pt x="112" y="48"/>
                  <a:pt x="125" y="48"/>
                </a:cubicBezTo>
                <a:close/>
                <a:moveTo>
                  <a:pt x="125" y="12"/>
                </a:moveTo>
                <a:cubicBezTo>
                  <a:pt x="132" y="12"/>
                  <a:pt x="137" y="17"/>
                  <a:pt x="137" y="24"/>
                </a:cubicBezTo>
                <a:cubicBezTo>
                  <a:pt x="137" y="31"/>
                  <a:pt x="132" y="36"/>
                  <a:pt x="125" y="36"/>
                </a:cubicBezTo>
                <a:cubicBezTo>
                  <a:pt x="119" y="36"/>
                  <a:pt x="113" y="31"/>
                  <a:pt x="113" y="24"/>
                </a:cubicBezTo>
                <a:cubicBezTo>
                  <a:pt x="113" y="17"/>
                  <a:pt x="119" y="12"/>
                  <a:pt x="125" y="12"/>
                </a:cubicBezTo>
                <a:close/>
                <a:moveTo>
                  <a:pt x="173" y="66"/>
                </a:moveTo>
                <a:cubicBezTo>
                  <a:pt x="176" y="66"/>
                  <a:pt x="179" y="63"/>
                  <a:pt x="179" y="60"/>
                </a:cubicBezTo>
                <a:cubicBezTo>
                  <a:pt x="179" y="57"/>
                  <a:pt x="176" y="54"/>
                  <a:pt x="173" y="54"/>
                </a:cubicBezTo>
                <a:cubicBezTo>
                  <a:pt x="170" y="54"/>
                  <a:pt x="167" y="57"/>
                  <a:pt x="167" y="60"/>
                </a:cubicBezTo>
                <a:cubicBezTo>
                  <a:pt x="167" y="63"/>
                  <a:pt x="170" y="66"/>
                  <a:pt x="173" y="66"/>
                </a:cubicBezTo>
                <a:close/>
                <a:moveTo>
                  <a:pt x="149" y="240"/>
                </a:moveTo>
                <a:cubicBezTo>
                  <a:pt x="152" y="240"/>
                  <a:pt x="155" y="237"/>
                  <a:pt x="155" y="234"/>
                </a:cubicBezTo>
                <a:cubicBezTo>
                  <a:pt x="155" y="231"/>
                  <a:pt x="152" y="228"/>
                  <a:pt x="149" y="228"/>
                </a:cubicBezTo>
                <a:cubicBezTo>
                  <a:pt x="146" y="228"/>
                  <a:pt x="143" y="231"/>
                  <a:pt x="143" y="234"/>
                </a:cubicBezTo>
                <a:cubicBezTo>
                  <a:pt x="143" y="237"/>
                  <a:pt x="146" y="240"/>
                  <a:pt x="149" y="240"/>
                </a:cubicBezTo>
                <a:close/>
                <a:moveTo>
                  <a:pt x="197" y="318"/>
                </a:moveTo>
                <a:cubicBezTo>
                  <a:pt x="194" y="318"/>
                  <a:pt x="191" y="321"/>
                  <a:pt x="191" y="324"/>
                </a:cubicBezTo>
                <a:cubicBezTo>
                  <a:pt x="191" y="327"/>
                  <a:pt x="194" y="330"/>
                  <a:pt x="197" y="330"/>
                </a:cubicBezTo>
                <a:cubicBezTo>
                  <a:pt x="200" y="330"/>
                  <a:pt x="203" y="327"/>
                  <a:pt x="203" y="324"/>
                </a:cubicBezTo>
                <a:cubicBezTo>
                  <a:pt x="203" y="321"/>
                  <a:pt x="200" y="318"/>
                  <a:pt x="197" y="318"/>
                </a:cubicBezTo>
                <a:close/>
                <a:moveTo>
                  <a:pt x="95" y="342"/>
                </a:moveTo>
                <a:cubicBezTo>
                  <a:pt x="92" y="342"/>
                  <a:pt x="89" y="345"/>
                  <a:pt x="89" y="348"/>
                </a:cubicBezTo>
                <a:cubicBezTo>
                  <a:pt x="89" y="351"/>
                  <a:pt x="92" y="354"/>
                  <a:pt x="95" y="354"/>
                </a:cubicBezTo>
                <a:cubicBezTo>
                  <a:pt x="98" y="354"/>
                  <a:pt x="101" y="351"/>
                  <a:pt x="101" y="348"/>
                </a:cubicBezTo>
                <a:cubicBezTo>
                  <a:pt x="101" y="345"/>
                  <a:pt x="98" y="342"/>
                  <a:pt x="95" y="34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21" name="Apple icon"/>
          <p:cNvSpPr>
            <a:spLocks noEditPoints="1"/>
          </p:cNvSpPr>
          <p:nvPr/>
        </p:nvSpPr>
        <p:spPr bwMode="auto">
          <a:xfrm>
            <a:off x="8433628" y="3007226"/>
            <a:ext cx="395562" cy="548068"/>
          </a:xfrm>
          <a:custGeom>
            <a:avLst/>
            <a:gdLst>
              <a:gd name="T0" fmla="*/ 194 w 276"/>
              <a:gd name="T1" fmla="*/ 84 h 384"/>
              <a:gd name="T2" fmla="*/ 144 w 276"/>
              <a:gd name="T3" fmla="*/ 101 h 384"/>
              <a:gd name="T4" fmla="*/ 144 w 276"/>
              <a:gd name="T5" fmla="*/ 35 h 384"/>
              <a:gd name="T6" fmla="*/ 109 w 276"/>
              <a:gd name="T7" fmla="*/ 0 h 384"/>
              <a:gd name="T8" fmla="*/ 48 w 276"/>
              <a:gd name="T9" fmla="*/ 0 h 384"/>
              <a:gd name="T10" fmla="*/ 42 w 276"/>
              <a:gd name="T11" fmla="*/ 6 h 384"/>
              <a:gd name="T12" fmla="*/ 42 w 276"/>
              <a:gd name="T13" fmla="*/ 25 h 384"/>
              <a:gd name="T14" fmla="*/ 77 w 276"/>
              <a:gd name="T15" fmla="*/ 60 h 384"/>
              <a:gd name="T16" fmla="*/ 132 w 276"/>
              <a:gd name="T17" fmla="*/ 60 h 384"/>
              <a:gd name="T18" fmla="*/ 132 w 276"/>
              <a:gd name="T19" fmla="*/ 101 h 384"/>
              <a:gd name="T20" fmla="*/ 82 w 276"/>
              <a:gd name="T21" fmla="*/ 84 h 384"/>
              <a:gd name="T22" fmla="*/ 0 w 276"/>
              <a:gd name="T23" fmla="*/ 166 h 384"/>
              <a:gd name="T24" fmla="*/ 0 w 276"/>
              <a:gd name="T25" fmla="*/ 260 h 384"/>
              <a:gd name="T26" fmla="*/ 138 w 276"/>
              <a:gd name="T27" fmla="*/ 384 h 384"/>
              <a:gd name="T28" fmla="*/ 276 w 276"/>
              <a:gd name="T29" fmla="*/ 260 h 384"/>
              <a:gd name="T30" fmla="*/ 276 w 276"/>
              <a:gd name="T31" fmla="*/ 166 h 384"/>
              <a:gd name="T32" fmla="*/ 194 w 276"/>
              <a:gd name="T33" fmla="*/ 84 h 384"/>
              <a:gd name="T34" fmla="*/ 77 w 276"/>
              <a:gd name="T35" fmla="*/ 48 h 384"/>
              <a:gd name="T36" fmla="*/ 54 w 276"/>
              <a:gd name="T37" fmla="*/ 25 h 384"/>
              <a:gd name="T38" fmla="*/ 54 w 276"/>
              <a:gd name="T39" fmla="*/ 12 h 384"/>
              <a:gd name="T40" fmla="*/ 109 w 276"/>
              <a:gd name="T41" fmla="*/ 12 h 384"/>
              <a:gd name="T42" fmla="*/ 132 w 276"/>
              <a:gd name="T43" fmla="*/ 35 h 384"/>
              <a:gd name="T44" fmla="*/ 132 w 276"/>
              <a:gd name="T45" fmla="*/ 48 h 384"/>
              <a:gd name="T46" fmla="*/ 77 w 276"/>
              <a:gd name="T47" fmla="*/ 48 h 384"/>
              <a:gd name="T48" fmla="*/ 264 w 276"/>
              <a:gd name="T49" fmla="*/ 260 h 384"/>
              <a:gd name="T50" fmla="*/ 138 w 276"/>
              <a:gd name="T51" fmla="*/ 372 h 384"/>
              <a:gd name="T52" fmla="*/ 12 w 276"/>
              <a:gd name="T53" fmla="*/ 260 h 384"/>
              <a:gd name="T54" fmla="*/ 12 w 276"/>
              <a:gd name="T55" fmla="*/ 166 h 384"/>
              <a:gd name="T56" fmla="*/ 82 w 276"/>
              <a:gd name="T57" fmla="*/ 96 h 384"/>
              <a:gd name="T58" fmla="*/ 133 w 276"/>
              <a:gd name="T59" fmla="*/ 119 h 384"/>
              <a:gd name="T60" fmla="*/ 134 w 276"/>
              <a:gd name="T61" fmla="*/ 119 h 384"/>
              <a:gd name="T62" fmla="*/ 138 w 276"/>
              <a:gd name="T63" fmla="*/ 121 h 384"/>
              <a:gd name="T64" fmla="*/ 142 w 276"/>
              <a:gd name="T65" fmla="*/ 119 h 384"/>
              <a:gd name="T66" fmla="*/ 142 w 276"/>
              <a:gd name="T67" fmla="*/ 119 h 384"/>
              <a:gd name="T68" fmla="*/ 194 w 276"/>
              <a:gd name="T69" fmla="*/ 96 h 384"/>
              <a:gd name="T70" fmla="*/ 264 w 276"/>
              <a:gd name="T71" fmla="*/ 166 h 384"/>
              <a:gd name="T72" fmla="*/ 264 w 276"/>
              <a:gd name="T73" fmla="*/ 260 h 384"/>
              <a:gd name="T74" fmla="*/ 174 w 276"/>
              <a:gd name="T75" fmla="*/ 246 h 384"/>
              <a:gd name="T76" fmla="*/ 186 w 276"/>
              <a:gd name="T77" fmla="*/ 246 h 384"/>
              <a:gd name="T78" fmla="*/ 186 w 276"/>
              <a:gd name="T79" fmla="*/ 222 h 384"/>
              <a:gd name="T80" fmla="*/ 174 w 276"/>
              <a:gd name="T81" fmla="*/ 222 h 384"/>
              <a:gd name="T82" fmla="*/ 174 w 276"/>
              <a:gd name="T83" fmla="*/ 246 h 384"/>
              <a:gd name="T84" fmla="*/ 90 w 276"/>
              <a:gd name="T85" fmla="*/ 246 h 384"/>
              <a:gd name="T86" fmla="*/ 102 w 276"/>
              <a:gd name="T87" fmla="*/ 246 h 384"/>
              <a:gd name="T88" fmla="*/ 102 w 276"/>
              <a:gd name="T89" fmla="*/ 222 h 384"/>
              <a:gd name="T90" fmla="*/ 90 w 276"/>
              <a:gd name="T91" fmla="*/ 222 h 384"/>
              <a:gd name="T92" fmla="*/ 90 w 276"/>
              <a:gd name="T93" fmla="*/ 246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76" h="384">
                <a:moveTo>
                  <a:pt x="194" y="84"/>
                </a:moveTo>
                <a:cubicBezTo>
                  <a:pt x="176" y="84"/>
                  <a:pt x="158" y="90"/>
                  <a:pt x="144" y="101"/>
                </a:cubicBezTo>
                <a:cubicBezTo>
                  <a:pt x="144" y="35"/>
                  <a:pt x="144" y="35"/>
                  <a:pt x="144" y="35"/>
                </a:cubicBezTo>
                <a:cubicBezTo>
                  <a:pt x="144" y="16"/>
                  <a:pt x="128" y="0"/>
                  <a:pt x="109" y="0"/>
                </a:cubicBezTo>
                <a:cubicBezTo>
                  <a:pt x="48" y="0"/>
                  <a:pt x="48" y="0"/>
                  <a:pt x="48" y="0"/>
                </a:cubicBezTo>
                <a:cubicBezTo>
                  <a:pt x="45" y="0"/>
                  <a:pt x="42" y="3"/>
                  <a:pt x="42" y="6"/>
                </a:cubicBezTo>
                <a:cubicBezTo>
                  <a:pt x="42" y="25"/>
                  <a:pt x="42" y="25"/>
                  <a:pt x="42" y="25"/>
                </a:cubicBezTo>
                <a:cubicBezTo>
                  <a:pt x="42" y="44"/>
                  <a:pt x="58" y="60"/>
                  <a:pt x="77" y="60"/>
                </a:cubicBezTo>
                <a:cubicBezTo>
                  <a:pt x="132" y="60"/>
                  <a:pt x="132" y="60"/>
                  <a:pt x="132" y="60"/>
                </a:cubicBezTo>
                <a:cubicBezTo>
                  <a:pt x="132" y="101"/>
                  <a:pt x="132" y="101"/>
                  <a:pt x="132" y="101"/>
                </a:cubicBezTo>
                <a:cubicBezTo>
                  <a:pt x="118" y="90"/>
                  <a:pt x="100" y="84"/>
                  <a:pt x="82" y="84"/>
                </a:cubicBezTo>
                <a:cubicBezTo>
                  <a:pt x="37" y="84"/>
                  <a:pt x="0" y="121"/>
                  <a:pt x="0" y="166"/>
                </a:cubicBezTo>
                <a:cubicBezTo>
                  <a:pt x="0" y="260"/>
                  <a:pt x="0" y="260"/>
                  <a:pt x="0" y="260"/>
                </a:cubicBezTo>
                <a:cubicBezTo>
                  <a:pt x="0" y="340"/>
                  <a:pt x="49" y="384"/>
                  <a:pt x="138" y="384"/>
                </a:cubicBezTo>
                <a:cubicBezTo>
                  <a:pt x="227" y="384"/>
                  <a:pt x="276" y="340"/>
                  <a:pt x="276" y="260"/>
                </a:cubicBezTo>
                <a:cubicBezTo>
                  <a:pt x="276" y="166"/>
                  <a:pt x="276" y="166"/>
                  <a:pt x="276" y="166"/>
                </a:cubicBezTo>
                <a:cubicBezTo>
                  <a:pt x="276" y="121"/>
                  <a:pt x="239" y="84"/>
                  <a:pt x="194" y="84"/>
                </a:cubicBezTo>
                <a:close/>
                <a:moveTo>
                  <a:pt x="77" y="48"/>
                </a:moveTo>
                <a:cubicBezTo>
                  <a:pt x="64" y="48"/>
                  <a:pt x="54" y="38"/>
                  <a:pt x="54" y="25"/>
                </a:cubicBezTo>
                <a:cubicBezTo>
                  <a:pt x="54" y="12"/>
                  <a:pt x="54" y="12"/>
                  <a:pt x="54" y="12"/>
                </a:cubicBezTo>
                <a:cubicBezTo>
                  <a:pt x="109" y="12"/>
                  <a:pt x="109" y="12"/>
                  <a:pt x="109" y="12"/>
                </a:cubicBezTo>
                <a:cubicBezTo>
                  <a:pt x="121" y="12"/>
                  <a:pt x="132" y="22"/>
                  <a:pt x="132" y="35"/>
                </a:cubicBezTo>
                <a:cubicBezTo>
                  <a:pt x="132" y="48"/>
                  <a:pt x="132" y="48"/>
                  <a:pt x="132" y="48"/>
                </a:cubicBezTo>
                <a:lnTo>
                  <a:pt x="77" y="48"/>
                </a:lnTo>
                <a:close/>
                <a:moveTo>
                  <a:pt x="264" y="260"/>
                </a:moveTo>
                <a:cubicBezTo>
                  <a:pt x="264" y="333"/>
                  <a:pt x="220" y="372"/>
                  <a:pt x="138" y="372"/>
                </a:cubicBezTo>
                <a:cubicBezTo>
                  <a:pt x="55" y="372"/>
                  <a:pt x="12" y="333"/>
                  <a:pt x="12" y="260"/>
                </a:cubicBezTo>
                <a:cubicBezTo>
                  <a:pt x="12" y="166"/>
                  <a:pt x="12" y="166"/>
                  <a:pt x="12" y="166"/>
                </a:cubicBezTo>
                <a:cubicBezTo>
                  <a:pt x="12" y="127"/>
                  <a:pt x="43" y="96"/>
                  <a:pt x="82" y="96"/>
                </a:cubicBezTo>
                <a:cubicBezTo>
                  <a:pt x="101" y="96"/>
                  <a:pt x="120" y="104"/>
                  <a:pt x="133" y="119"/>
                </a:cubicBezTo>
                <a:cubicBezTo>
                  <a:pt x="133" y="119"/>
                  <a:pt x="134" y="119"/>
                  <a:pt x="134" y="119"/>
                </a:cubicBezTo>
                <a:cubicBezTo>
                  <a:pt x="135" y="120"/>
                  <a:pt x="136" y="121"/>
                  <a:pt x="138" y="121"/>
                </a:cubicBezTo>
                <a:cubicBezTo>
                  <a:pt x="140" y="121"/>
                  <a:pt x="141" y="120"/>
                  <a:pt x="142" y="119"/>
                </a:cubicBezTo>
                <a:cubicBezTo>
                  <a:pt x="142" y="119"/>
                  <a:pt x="142" y="119"/>
                  <a:pt x="142" y="119"/>
                </a:cubicBezTo>
                <a:cubicBezTo>
                  <a:pt x="156" y="104"/>
                  <a:pt x="174" y="96"/>
                  <a:pt x="194" y="96"/>
                </a:cubicBezTo>
                <a:cubicBezTo>
                  <a:pt x="232" y="96"/>
                  <a:pt x="264" y="127"/>
                  <a:pt x="264" y="166"/>
                </a:cubicBezTo>
                <a:lnTo>
                  <a:pt x="264" y="260"/>
                </a:lnTo>
                <a:close/>
                <a:moveTo>
                  <a:pt x="174" y="246"/>
                </a:moveTo>
                <a:cubicBezTo>
                  <a:pt x="186" y="246"/>
                  <a:pt x="186" y="246"/>
                  <a:pt x="186" y="246"/>
                </a:cubicBezTo>
                <a:cubicBezTo>
                  <a:pt x="186" y="222"/>
                  <a:pt x="186" y="222"/>
                  <a:pt x="186" y="222"/>
                </a:cubicBezTo>
                <a:cubicBezTo>
                  <a:pt x="174" y="222"/>
                  <a:pt x="174" y="222"/>
                  <a:pt x="174" y="222"/>
                </a:cubicBezTo>
                <a:lnTo>
                  <a:pt x="174" y="246"/>
                </a:lnTo>
                <a:close/>
                <a:moveTo>
                  <a:pt x="90" y="246"/>
                </a:moveTo>
                <a:cubicBezTo>
                  <a:pt x="102" y="246"/>
                  <a:pt x="102" y="246"/>
                  <a:pt x="102" y="246"/>
                </a:cubicBezTo>
                <a:cubicBezTo>
                  <a:pt x="102" y="222"/>
                  <a:pt x="102" y="222"/>
                  <a:pt x="102" y="222"/>
                </a:cubicBezTo>
                <a:cubicBezTo>
                  <a:pt x="90" y="222"/>
                  <a:pt x="90" y="222"/>
                  <a:pt x="90" y="222"/>
                </a:cubicBezTo>
                <a:lnTo>
                  <a:pt x="90" y="24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81" name="Book icon"/>
          <p:cNvSpPr>
            <a:spLocks noEditPoints="1"/>
          </p:cNvSpPr>
          <p:nvPr/>
        </p:nvSpPr>
        <p:spPr bwMode="auto">
          <a:xfrm>
            <a:off x="3295296" y="4305115"/>
            <a:ext cx="551245" cy="420186"/>
          </a:xfrm>
          <a:custGeom>
            <a:avLst/>
            <a:gdLst>
              <a:gd name="T0" fmla="*/ 348 w 384"/>
              <a:gd name="T1" fmla="*/ 24 h 294"/>
              <a:gd name="T2" fmla="*/ 342 w 384"/>
              <a:gd name="T3" fmla="*/ 0 h 294"/>
              <a:gd name="T4" fmla="*/ 192 w 384"/>
              <a:gd name="T5" fmla="*/ 8 h 294"/>
              <a:gd name="T6" fmla="*/ 42 w 384"/>
              <a:gd name="T7" fmla="*/ 0 h 294"/>
              <a:gd name="T8" fmla="*/ 36 w 384"/>
              <a:gd name="T9" fmla="*/ 7 h 294"/>
              <a:gd name="T10" fmla="*/ 36 w 384"/>
              <a:gd name="T11" fmla="*/ 24 h 294"/>
              <a:gd name="T12" fmla="*/ 0 w 384"/>
              <a:gd name="T13" fmla="*/ 30 h 294"/>
              <a:gd name="T14" fmla="*/ 6 w 384"/>
              <a:gd name="T15" fmla="*/ 294 h 294"/>
              <a:gd name="T16" fmla="*/ 384 w 384"/>
              <a:gd name="T17" fmla="*/ 288 h 294"/>
              <a:gd name="T18" fmla="*/ 378 w 384"/>
              <a:gd name="T19" fmla="*/ 24 h 294"/>
              <a:gd name="T20" fmla="*/ 209 w 384"/>
              <a:gd name="T21" fmla="*/ 12 h 294"/>
              <a:gd name="T22" fmla="*/ 336 w 384"/>
              <a:gd name="T23" fmla="*/ 210 h 294"/>
              <a:gd name="T24" fmla="*/ 198 w 384"/>
              <a:gd name="T25" fmla="*/ 213 h 294"/>
              <a:gd name="T26" fmla="*/ 198 w 384"/>
              <a:gd name="T27" fmla="*/ 233 h 294"/>
              <a:gd name="T28" fmla="*/ 336 w 384"/>
              <a:gd name="T29" fmla="*/ 222 h 294"/>
              <a:gd name="T30" fmla="*/ 198 w 384"/>
              <a:gd name="T31" fmla="*/ 246 h 294"/>
              <a:gd name="T32" fmla="*/ 48 w 384"/>
              <a:gd name="T33" fmla="*/ 12 h 294"/>
              <a:gd name="T34" fmla="*/ 186 w 384"/>
              <a:gd name="T35" fmla="*/ 23 h 294"/>
              <a:gd name="T36" fmla="*/ 175 w 384"/>
              <a:gd name="T37" fmla="*/ 210 h 294"/>
              <a:gd name="T38" fmla="*/ 48 w 384"/>
              <a:gd name="T39" fmla="*/ 12 h 294"/>
              <a:gd name="T40" fmla="*/ 175 w 384"/>
              <a:gd name="T41" fmla="*/ 222 h 294"/>
              <a:gd name="T42" fmla="*/ 186 w 384"/>
              <a:gd name="T43" fmla="*/ 246 h 294"/>
              <a:gd name="T44" fmla="*/ 48 w 384"/>
              <a:gd name="T45" fmla="*/ 222 h 294"/>
              <a:gd name="T46" fmla="*/ 12 w 384"/>
              <a:gd name="T47" fmla="*/ 282 h 294"/>
              <a:gd name="T48" fmla="*/ 36 w 384"/>
              <a:gd name="T49" fmla="*/ 36 h 294"/>
              <a:gd name="T50" fmla="*/ 42 w 384"/>
              <a:gd name="T51" fmla="*/ 258 h 294"/>
              <a:gd name="T52" fmla="*/ 348 w 384"/>
              <a:gd name="T53" fmla="*/ 252 h 294"/>
              <a:gd name="T54" fmla="*/ 372 w 384"/>
              <a:gd name="T55" fmla="*/ 36 h 294"/>
              <a:gd name="T56" fmla="*/ 72 w 384"/>
              <a:gd name="T57" fmla="*/ 54 h 294"/>
              <a:gd name="T58" fmla="*/ 165 w 384"/>
              <a:gd name="T59" fmla="*/ 42 h 294"/>
              <a:gd name="T60" fmla="*/ 72 w 384"/>
              <a:gd name="T61" fmla="*/ 54 h 294"/>
              <a:gd name="T62" fmla="*/ 219 w 384"/>
              <a:gd name="T63" fmla="*/ 42 h 294"/>
              <a:gd name="T64" fmla="*/ 312 w 384"/>
              <a:gd name="T65" fmla="*/ 54 h 294"/>
              <a:gd name="T66" fmla="*/ 312 w 384"/>
              <a:gd name="T67" fmla="*/ 78 h 294"/>
              <a:gd name="T68" fmla="*/ 219 w 384"/>
              <a:gd name="T69" fmla="*/ 90 h 294"/>
              <a:gd name="T70" fmla="*/ 312 w 384"/>
              <a:gd name="T71" fmla="*/ 78 h 294"/>
              <a:gd name="T72" fmla="*/ 219 w 384"/>
              <a:gd name="T73" fmla="*/ 114 h 294"/>
              <a:gd name="T74" fmla="*/ 312 w 384"/>
              <a:gd name="T75" fmla="*/ 126 h 294"/>
              <a:gd name="T76" fmla="*/ 312 w 384"/>
              <a:gd name="T77" fmla="*/ 150 h 294"/>
              <a:gd name="T78" fmla="*/ 219 w 384"/>
              <a:gd name="T79" fmla="*/ 162 h 294"/>
              <a:gd name="T80" fmla="*/ 312 w 384"/>
              <a:gd name="T81" fmla="*/ 150 h 294"/>
              <a:gd name="T82" fmla="*/ 165 w 384"/>
              <a:gd name="T83" fmla="*/ 90 h 294"/>
              <a:gd name="T84" fmla="*/ 72 w 384"/>
              <a:gd name="T85" fmla="*/ 78 h 294"/>
              <a:gd name="T86" fmla="*/ 72 w 384"/>
              <a:gd name="T87" fmla="*/ 126 h 294"/>
              <a:gd name="T88" fmla="*/ 129 w 384"/>
              <a:gd name="T89" fmla="*/ 114 h 294"/>
              <a:gd name="T90" fmla="*/ 72 w 384"/>
              <a:gd name="T91" fmla="*/ 126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84" h="294">
                <a:moveTo>
                  <a:pt x="378" y="24"/>
                </a:moveTo>
                <a:cubicBezTo>
                  <a:pt x="348" y="24"/>
                  <a:pt x="348" y="24"/>
                  <a:pt x="348" y="24"/>
                </a:cubicBezTo>
                <a:cubicBezTo>
                  <a:pt x="348" y="6"/>
                  <a:pt x="348" y="6"/>
                  <a:pt x="348" y="6"/>
                </a:cubicBezTo>
                <a:cubicBezTo>
                  <a:pt x="348" y="3"/>
                  <a:pt x="345" y="0"/>
                  <a:pt x="342" y="0"/>
                </a:cubicBezTo>
                <a:cubicBezTo>
                  <a:pt x="209" y="0"/>
                  <a:pt x="209" y="0"/>
                  <a:pt x="209" y="0"/>
                </a:cubicBezTo>
                <a:cubicBezTo>
                  <a:pt x="202" y="0"/>
                  <a:pt x="196" y="3"/>
                  <a:pt x="192" y="8"/>
                </a:cubicBezTo>
                <a:cubicBezTo>
                  <a:pt x="188" y="3"/>
                  <a:pt x="182" y="0"/>
                  <a:pt x="175" y="0"/>
                </a:cubicBezTo>
                <a:cubicBezTo>
                  <a:pt x="42" y="0"/>
                  <a:pt x="42" y="0"/>
                  <a:pt x="42" y="0"/>
                </a:cubicBezTo>
                <a:cubicBezTo>
                  <a:pt x="39" y="0"/>
                  <a:pt x="36" y="3"/>
                  <a:pt x="36" y="6"/>
                </a:cubicBezTo>
                <a:cubicBezTo>
                  <a:pt x="36" y="6"/>
                  <a:pt x="36" y="6"/>
                  <a:pt x="36" y="7"/>
                </a:cubicBezTo>
                <a:cubicBezTo>
                  <a:pt x="36" y="7"/>
                  <a:pt x="36" y="7"/>
                  <a:pt x="36" y="8"/>
                </a:cubicBezTo>
                <a:cubicBezTo>
                  <a:pt x="36" y="24"/>
                  <a:pt x="36" y="24"/>
                  <a:pt x="36" y="24"/>
                </a:cubicBezTo>
                <a:cubicBezTo>
                  <a:pt x="6" y="24"/>
                  <a:pt x="6" y="24"/>
                  <a:pt x="6" y="24"/>
                </a:cubicBezTo>
                <a:cubicBezTo>
                  <a:pt x="3" y="24"/>
                  <a:pt x="0" y="27"/>
                  <a:pt x="0" y="30"/>
                </a:cubicBezTo>
                <a:cubicBezTo>
                  <a:pt x="0" y="288"/>
                  <a:pt x="0" y="288"/>
                  <a:pt x="0" y="288"/>
                </a:cubicBezTo>
                <a:cubicBezTo>
                  <a:pt x="0" y="291"/>
                  <a:pt x="3" y="294"/>
                  <a:pt x="6" y="294"/>
                </a:cubicBezTo>
                <a:cubicBezTo>
                  <a:pt x="378" y="294"/>
                  <a:pt x="378" y="294"/>
                  <a:pt x="378" y="294"/>
                </a:cubicBezTo>
                <a:cubicBezTo>
                  <a:pt x="381" y="294"/>
                  <a:pt x="384" y="291"/>
                  <a:pt x="384" y="288"/>
                </a:cubicBezTo>
                <a:cubicBezTo>
                  <a:pt x="384" y="30"/>
                  <a:pt x="384" y="30"/>
                  <a:pt x="384" y="30"/>
                </a:cubicBezTo>
                <a:cubicBezTo>
                  <a:pt x="384" y="27"/>
                  <a:pt x="381" y="24"/>
                  <a:pt x="378" y="24"/>
                </a:cubicBezTo>
                <a:close/>
                <a:moveTo>
                  <a:pt x="198" y="23"/>
                </a:moveTo>
                <a:cubicBezTo>
                  <a:pt x="198" y="17"/>
                  <a:pt x="203" y="12"/>
                  <a:pt x="209" y="12"/>
                </a:cubicBezTo>
                <a:cubicBezTo>
                  <a:pt x="336" y="12"/>
                  <a:pt x="336" y="12"/>
                  <a:pt x="336" y="12"/>
                </a:cubicBezTo>
                <a:cubicBezTo>
                  <a:pt x="336" y="210"/>
                  <a:pt x="336" y="210"/>
                  <a:pt x="336" y="210"/>
                </a:cubicBezTo>
                <a:cubicBezTo>
                  <a:pt x="209" y="210"/>
                  <a:pt x="209" y="210"/>
                  <a:pt x="209" y="210"/>
                </a:cubicBezTo>
                <a:cubicBezTo>
                  <a:pt x="205" y="210"/>
                  <a:pt x="201" y="211"/>
                  <a:pt x="198" y="213"/>
                </a:cubicBezTo>
                <a:lnTo>
                  <a:pt x="198" y="23"/>
                </a:lnTo>
                <a:close/>
                <a:moveTo>
                  <a:pt x="198" y="233"/>
                </a:moveTo>
                <a:cubicBezTo>
                  <a:pt x="198" y="227"/>
                  <a:pt x="203" y="222"/>
                  <a:pt x="209" y="222"/>
                </a:cubicBezTo>
                <a:cubicBezTo>
                  <a:pt x="336" y="222"/>
                  <a:pt x="336" y="222"/>
                  <a:pt x="336" y="222"/>
                </a:cubicBezTo>
                <a:cubicBezTo>
                  <a:pt x="336" y="246"/>
                  <a:pt x="336" y="246"/>
                  <a:pt x="336" y="246"/>
                </a:cubicBezTo>
                <a:cubicBezTo>
                  <a:pt x="198" y="246"/>
                  <a:pt x="198" y="246"/>
                  <a:pt x="198" y="246"/>
                </a:cubicBezTo>
                <a:lnTo>
                  <a:pt x="198" y="233"/>
                </a:lnTo>
                <a:close/>
                <a:moveTo>
                  <a:pt x="48" y="12"/>
                </a:moveTo>
                <a:cubicBezTo>
                  <a:pt x="175" y="12"/>
                  <a:pt x="175" y="12"/>
                  <a:pt x="175" y="12"/>
                </a:cubicBezTo>
                <a:cubicBezTo>
                  <a:pt x="181" y="12"/>
                  <a:pt x="186" y="17"/>
                  <a:pt x="186" y="23"/>
                </a:cubicBezTo>
                <a:cubicBezTo>
                  <a:pt x="186" y="213"/>
                  <a:pt x="186" y="213"/>
                  <a:pt x="186" y="213"/>
                </a:cubicBezTo>
                <a:cubicBezTo>
                  <a:pt x="183" y="211"/>
                  <a:pt x="179" y="210"/>
                  <a:pt x="175" y="210"/>
                </a:cubicBezTo>
                <a:cubicBezTo>
                  <a:pt x="48" y="210"/>
                  <a:pt x="48" y="210"/>
                  <a:pt x="48" y="210"/>
                </a:cubicBezTo>
                <a:lnTo>
                  <a:pt x="48" y="12"/>
                </a:lnTo>
                <a:close/>
                <a:moveTo>
                  <a:pt x="48" y="222"/>
                </a:moveTo>
                <a:cubicBezTo>
                  <a:pt x="175" y="222"/>
                  <a:pt x="175" y="222"/>
                  <a:pt x="175" y="222"/>
                </a:cubicBezTo>
                <a:cubicBezTo>
                  <a:pt x="181" y="222"/>
                  <a:pt x="186" y="227"/>
                  <a:pt x="186" y="233"/>
                </a:cubicBezTo>
                <a:cubicBezTo>
                  <a:pt x="186" y="246"/>
                  <a:pt x="186" y="246"/>
                  <a:pt x="186" y="246"/>
                </a:cubicBezTo>
                <a:cubicBezTo>
                  <a:pt x="48" y="246"/>
                  <a:pt x="48" y="246"/>
                  <a:pt x="48" y="246"/>
                </a:cubicBezTo>
                <a:lnTo>
                  <a:pt x="48" y="222"/>
                </a:lnTo>
                <a:close/>
                <a:moveTo>
                  <a:pt x="372" y="282"/>
                </a:moveTo>
                <a:cubicBezTo>
                  <a:pt x="12" y="282"/>
                  <a:pt x="12" y="282"/>
                  <a:pt x="12" y="282"/>
                </a:cubicBezTo>
                <a:cubicBezTo>
                  <a:pt x="12" y="36"/>
                  <a:pt x="12" y="36"/>
                  <a:pt x="12" y="36"/>
                </a:cubicBezTo>
                <a:cubicBezTo>
                  <a:pt x="36" y="36"/>
                  <a:pt x="36" y="36"/>
                  <a:pt x="36" y="36"/>
                </a:cubicBezTo>
                <a:cubicBezTo>
                  <a:pt x="36" y="252"/>
                  <a:pt x="36" y="252"/>
                  <a:pt x="36" y="252"/>
                </a:cubicBezTo>
                <a:cubicBezTo>
                  <a:pt x="36" y="255"/>
                  <a:pt x="39" y="258"/>
                  <a:pt x="42" y="258"/>
                </a:cubicBezTo>
                <a:cubicBezTo>
                  <a:pt x="342" y="258"/>
                  <a:pt x="342" y="258"/>
                  <a:pt x="342" y="258"/>
                </a:cubicBezTo>
                <a:cubicBezTo>
                  <a:pt x="345" y="258"/>
                  <a:pt x="348" y="255"/>
                  <a:pt x="348" y="252"/>
                </a:cubicBezTo>
                <a:cubicBezTo>
                  <a:pt x="348" y="36"/>
                  <a:pt x="348" y="36"/>
                  <a:pt x="348" y="36"/>
                </a:cubicBezTo>
                <a:cubicBezTo>
                  <a:pt x="372" y="36"/>
                  <a:pt x="372" y="36"/>
                  <a:pt x="372" y="36"/>
                </a:cubicBezTo>
                <a:lnTo>
                  <a:pt x="372" y="282"/>
                </a:lnTo>
                <a:close/>
                <a:moveTo>
                  <a:pt x="72" y="54"/>
                </a:moveTo>
                <a:cubicBezTo>
                  <a:pt x="165" y="54"/>
                  <a:pt x="165" y="54"/>
                  <a:pt x="165" y="54"/>
                </a:cubicBezTo>
                <a:cubicBezTo>
                  <a:pt x="165" y="42"/>
                  <a:pt x="165" y="42"/>
                  <a:pt x="165" y="42"/>
                </a:cubicBezTo>
                <a:cubicBezTo>
                  <a:pt x="72" y="42"/>
                  <a:pt x="72" y="42"/>
                  <a:pt x="72" y="42"/>
                </a:cubicBezTo>
                <a:lnTo>
                  <a:pt x="72" y="54"/>
                </a:lnTo>
                <a:close/>
                <a:moveTo>
                  <a:pt x="312" y="42"/>
                </a:moveTo>
                <a:cubicBezTo>
                  <a:pt x="219" y="42"/>
                  <a:pt x="219" y="42"/>
                  <a:pt x="219" y="42"/>
                </a:cubicBezTo>
                <a:cubicBezTo>
                  <a:pt x="219" y="54"/>
                  <a:pt x="219" y="54"/>
                  <a:pt x="219" y="54"/>
                </a:cubicBezTo>
                <a:cubicBezTo>
                  <a:pt x="312" y="54"/>
                  <a:pt x="312" y="54"/>
                  <a:pt x="312" y="54"/>
                </a:cubicBezTo>
                <a:lnTo>
                  <a:pt x="312" y="42"/>
                </a:lnTo>
                <a:close/>
                <a:moveTo>
                  <a:pt x="312" y="78"/>
                </a:moveTo>
                <a:cubicBezTo>
                  <a:pt x="219" y="78"/>
                  <a:pt x="219" y="78"/>
                  <a:pt x="219" y="78"/>
                </a:cubicBezTo>
                <a:cubicBezTo>
                  <a:pt x="219" y="90"/>
                  <a:pt x="219" y="90"/>
                  <a:pt x="219" y="90"/>
                </a:cubicBezTo>
                <a:cubicBezTo>
                  <a:pt x="312" y="90"/>
                  <a:pt x="312" y="90"/>
                  <a:pt x="312" y="90"/>
                </a:cubicBezTo>
                <a:lnTo>
                  <a:pt x="312" y="78"/>
                </a:lnTo>
                <a:close/>
                <a:moveTo>
                  <a:pt x="312" y="114"/>
                </a:moveTo>
                <a:cubicBezTo>
                  <a:pt x="219" y="114"/>
                  <a:pt x="219" y="114"/>
                  <a:pt x="219" y="114"/>
                </a:cubicBezTo>
                <a:cubicBezTo>
                  <a:pt x="219" y="126"/>
                  <a:pt x="219" y="126"/>
                  <a:pt x="219" y="126"/>
                </a:cubicBezTo>
                <a:cubicBezTo>
                  <a:pt x="312" y="126"/>
                  <a:pt x="312" y="126"/>
                  <a:pt x="312" y="126"/>
                </a:cubicBezTo>
                <a:lnTo>
                  <a:pt x="312" y="114"/>
                </a:lnTo>
                <a:close/>
                <a:moveTo>
                  <a:pt x="312" y="150"/>
                </a:moveTo>
                <a:cubicBezTo>
                  <a:pt x="219" y="150"/>
                  <a:pt x="219" y="150"/>
                  <a:pt x="219" y="150"/>
                </a:cubicBezTo>
                <a:cubicBezTo>
                  <a:pt x="219" y="162"/>
                  <a:pt x="219" y="162"/>
                  <a:pt x="219" y="162"/>
                </a:cubicBezTo>
                <a:cubicBezTo>
                  <a:pt x="312" y="162"/>
                  <a:pt x="312" y="162"/>
                  <a:pt x="312" y="162"/>
                </a:cubicBezTo>
                <a:lnTo>
                  <a:pt x="312" y="150"/>
                </a:lnTo>
                <a:close/>
                <a:moveTo>
                  <a:pt x="72" y="90"/>
                </a:moveTo>
                <a:cubicBezTo>
                  <a:pt x="165" y="90"/>
                  <a:pt x="165" y="90"/>
                  <a:pt x="165" y="90"/>
                </a:cubicBezTo>
                <a:cubicBezTo>
                  <a:pt x="165" y="78"/>
                  <a:pt x="165" y="78"/>
                  <a:pt x="165" y="78"/>
                </a:cubicBezTo>
                <a:cubicBezTo>
                  <a:pt x="72" y="78"/>
                  <a:pt x="72" y="78"/>
                  <a:pt x="72" y="78"/>
                </a:cubicBezTo>
                <a:lnTo>
                  <a:pt x="72" y="90"/>
                </a:lnTo>
                <a:close/>
                <a:moveTo>
                  <a:pt x="72" y="126"/>
                </a:moveTo>
                <a:cubicBezTo>
                  <a:pt x="129" y="126"/>
                  <a:pt x="129" y="126"/>
                  <a:pt x="129" y="126"/>
                </a:cubicBezTo>
                <a:cubicBezTo>
                  <a:pt x="129" y="114"/>
                  <a:pt x="129" y="114"/>
                  <a:pt x="129" y="114"/>
                </a:cubicBezTo>
                <a:cubicBezTo>
                  <a:pt x="72" y="114"/>
                  <a:pt x="72" y="114"/>
                  <a:pt x="72" y="114"/>
                </a:cubicBezTo>
                <a:lnTo>
                  <a:pt x="72" y="12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Tree>
    <p:extLst>
      <p:ext uri="{BB962C8B-B14F-4D97-AF65-F5344CB8AC3E}">
        <p14:creationId xmlns:p14="http://schemas.microsoft.com/office/powerpoint/2010/main" val="24067113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r>
              <a:rPr lang="en-US" dirty="0"/>
              <a:t>Business presentation</a:t>
            </a:r>
            <a:endParaRPr lang="ru-RU" dirty="0"/>
          </a:p>
        </p:txBody>
      </p:sp>
      <p:grpSp>
        <p:nvGrpSpPr>
          <p:cNvPr id="2" name="Group 1"/>
          <p:cNvGrpSpPr/>
          <p:nvPr/>
        </p:nvGrpSpPr>
        <p:grpSpPr>
          <a:xfrm>
            <a:off x="814918" y="1959525"/>
            <a:ext cx="3613829" cy="3976258"/>
            <a:chOff x="679098" y="1632938"/>
            <a:chExt cx="3011524" cy="3313548"/>
          </a:xfrm>
        </p:grpSpPr>
        <p:sp>
          <p:nvSpPr>
            <p:cNvPr id="76" name="Freeform 6"/>
            <p:cNvSpPr>
              <a:spLocks/>
            </p:cNvSpPr>
            <p:nvPr/>
          </p:nvSpPr>
          <p:spPr bwMode="auto">
            <a:xfrm>
              <a:off x="679098" y="1632938"/>
              <a:ext cx="3011524" cy="3313548"/>
            </a:xfrm>
            <a:custGeom>
              <a:avLst/>
              <a:gdLst>
                <a:gd name="T0" fmla="*/ 283 w 2074"/>
                <a:gd name="T1" fmla="*/ 0 h 2282"/>
                <a:gd name="T2" fmla="*/ 1306 w 2074"/>
                <a:gd name="T3" fmla="*/ 0 h 2282"/>
                <a:gd name="T4" fmla="*/ 1350 w 2074"/>
                <a:gd name="T5" fmla="*/ 5 h 2282"/>
                <a:gd name="T6" fmla="*/ 1394 w 2074"/>
                <a:gd name="T7" fmla="*/ 17 h 2282"/>
                <a:gd name="T8" fmla="*/ 1434 w 2074"/>
                <a:gd name="T9" fmla="*/ 36 h 2282"/>
                <a:gd name="T10" fmla="*/ 1471 w 2074"/>
                <a:gd name="T11" fmla="*/ 61 h 2282"/>
                <a:gd name="T12" fmla="*/ 1503 w 2074"/>
                <a:gd name="T13" fmla="*/ 91 h 2282"/>
                <a:gd name="T14" fmla="*/ 1529 w 2074"/>
                <a:gd name="T15" fmla="*/ 129 h 2282"/>
                <a:gd name="T16" fmla="*/ 2040 w 2074"/>
                <a:gd name="T17" fmla="*/ 1010 h 2282"/>
                <a:gd name="T18" fmla="*/ 2058 w 2074"/>
                <a:gd name="T19" fmla="*/ 1052 h 2282"/>
                <a:gd name="T20" fmla="*/ 2070 w 2074"/>
                <a:gd name="T21" fmla="*/ 1096 h 2282"/>
                <a:gd name="T22" fmla="*/ 2074 w 2074"/>
                <a:gd name="T23" fmla="*/ 1139 h 2282"/>
                <a:gd name="T24" fmla="*/ 2070 w 2074"/>
                <a:gd name="T25" fmla="*/ 1185 h 2282"/>
                <a:gd name="T26" fmla="*/ 2058 w 2074"/>
                <a:gd name="T27" fmla="*/ 1227 h 2282"/>
                <a:gd name="T28" fmla="*/ 2040 w 2074"/>
                <a:gd name="T29" fmla="*/ 1269 h 2282"/>
                <a:gd name="T30" fmla="*/ 1529 w 2074"/>
                <a:gd name="T31" fmla="*/ 2152 h 2282"/>
                <a:gd name="T32" fmla="*/ 1503 w 2074"/>
                <a:gd name="T33" fmla="*/ 2189 h 2282"/>
                <a:gd name="T34" fmla="*/ 1471 w 2074"/>
                <a:gd name="T35" fmla="*/ 2221 h 2282"/>
                <a:gd name="T36" fmla="*/ 1434 w 2074"/>
                <a:gd name="T37" fmla="*/ 2247 h 2282"/>
                <a:gd name="T38" fmla="*/ 1394 w 2074"/>
                <a:gd name="T39" fmla="*/ 2265 h 2282"/>
                <a:gd name="T40" fmla="*/ 1350 w 2074"/>
                <a:gd name="T41" fmla="*/ 2277 h 2282"/>
                <a:gd name="T42" fmla="*/ 1306 w 2074"/>
                <a:gd name="T43" fmla="*/ 2282 h 2282"/>
                <a:gd name="T44" fmla="*/ 283 w 2074"/>
                <a:gd name="T45" fmla="*/ 2282 h 2282"/>
                <a:gd name="T46" fmla="*/ 238 w 2074"/>
                <a:gd name="T47" fmla="*/ 2277 h 2282"/>
                <a:gd name="T48" fmla="*/ 194 w 2074"/>
                <a:gd name="T49" fmla="*/ 2265 h 2282"/>
                <a:gd name="T50" fmla="*/ 154 w 2074"/>
                <a:gd name="T51" fmla="*/ 2247 h 2282"/>
                <a:gd name="T52" fmla="*/ 118 w 2074"/>
                <a:gd name="T53" fmla="*/ 2221 h 2282"/>
                <a:gd name="T54" fmla="*/ 86 w 2074"/>
                <a:gd name="T55" fmla="*/ 2189 h 2282"/>
                <a:gd name="T56" fmla="*/ 59 w 2074"/>
                <a:gd name="T57" fmla="*/ 2152 h 2282"/>
                <a:gd name="T58" fmla="*/ 0 w 2074"/>
                <a:gd name="T59" fmla="*/ 2049 h 2282"/>
                <a:gd name="T60" fmla="*/ 800 w 2074"/>
                <a:gd name="T61" fmla="*/ 2049 h 2282"/>
                <a:gd name="T62" fmla="*/ 844 w 2074"/>
                <a:gd name="T63" fmla="*/ 2044 h 2282"/>
                <a:gd name="T64" fmla="*/ 884 w 2074"/>
                <a:gd name="T65" fmla="*/ 2031 h 2282"/>
                <a:gd name="T66" fmla="*/ 921 w 2074"/>
                <a:gd name="T67" fmla="*/ 2010 h 2282"/>
                <a:gd name="T68" fmla="*/ 953 w 2074"/>
                <a:gd name="T69" fmla="*/ 1982 h 2282"/>
                <a:gd name="T70" fmla="*/ 979 w 2074"/>
                <a:gd name="T71" fmla="*/ 1946 h 2282"/>
                <a:gd name="T72" fmla="*/ 1385 w 2074"/>
                <a:gd name="T73" fmla="*/ 1242 h 2282"/>
                <a:gd name="T74" fmla="*/ 1402 w 2074"/>
                <a:gd name="T75" fmla="*/ 1204 h 2282"/>
                <a:gd name="T76" fmla="*/ 1411 w 2074"/>
                <a:gd name="T77" fmla="*/ 1161 h 2282"/>
                <a:gd name="T78" fmla="*/ 1411 w 2074"/>
                <a:gd name="T79" fmla="*/ 1118 h 2282"/>
                <a:gd name="T80" fmla="*/ 1402 w 2074"/>
                <a:gd name="T81" fmla="*/ 1077 h 2282"/>
                <a:gd name="T82" fmla="*/ 1385 w 2074"/>
                <a:gd name="T83" fmla="*/ 1037 h 2282"/>
                <a:gd name="T84" fmla="*/ 979 w 2074"/>
                <a:gd name="T85" fmla="*/ 334 h 2282"/>
                <a:gd name="T86" fmla="*/ 958 w 2074"/>
                <a:gd name="T87" fmla="*/ 306 h 2282"/>
                <a:gd name="T88" fmla="*/ 933 w 2074"/>
                <a:gd name="T89" fmla="*/ 280 h 2282"/>
                <a:gd name="T90" fmla="*/ 903 w 2074"/>
                <a:gd name="T91" fmla="*/ 260 h 2282"/>
                <a:gd name="T92" fmla="*/ 871 w 2074"/>
                <a:gd name="T93" fmla="*/ 245 h 2282"/>
                <a:gd name="T94" fmla="*/ 837 w 2074"/>
                <a:gd name="T95" fmla="*/ 237 h 2282"/>
                <a:gd name="T96" fmla="*/ 800 w 2074"/>
                <a:gd name="T97" fmla="*/ 233 h 2282"/>
                <a:gd name="T98" fmla="*/ 0 w 2074"/>
                <a:gd name="T99" fmla="*/ 233 h 2282"/>
                <a:gd name="T100" fmla="*/ 59 w 2074"/>
                <a:gd name="T101" fmla="*/ 130 h 2282"/>
                <a:gd name="T102" fmla="*/ 86 w 2074"/>
                <a:gd name="T103" fmla="*/ 93 h 2282"/>
                <a:gd name="T104" fmla="*/ 118 w 2074"/>
                <a:gd name="T105" fmla="*/ 61 h 2282"/>
                <a:gd name="T106" fmla="*/ 154 w 2074"/>
                <a:gd name="T107" fmla="*/ 36 h 2282"/>
                <a:gd name="T108" fmla="*/ 194 w 2074"/>
                <a:gd name="T109" fmla="*/ 17 h 2282"/>
                <a:gd name="T110" fmla="*/ 238 w 2074"/>
                <a:gd name="T111" fmla="*/ 5 h 2282"/>
                <a:gd name="T112" fmla="*/ 283 w 2074"/>
                <a:gd name="T113" fmla="*/ 0 h 2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074" h="2282">
                  <a:moveTo>
                    <a:pt x="283" y="0"/>
                  </a:moveTo>
                  <a:lnTo>
                    <a:pt x="1306" y="0"/>
                  </a:lnTo>
                  <a:lnTo>
                    <a:pt x="1350" y="5"/>
                  </a:lnTo>
                  <a:lnTo>
                    <a:pt x="1394" y="17"/>
                  </a:lnTo>
                  <a:lnTo>
                    <a:pt x="1434" y="36"/>
                  </a:lnTo>
                  <a:lnTo>
                    <a:pt x="1471" y="61"/>
                  </a:lnTo>
                  <a:lnTo>
                    <a:pt x="1503" y="91"/>
                  </a:lnTo>
                  <a:lnTo>
                    <a:pt x="1529" y="129"/>
                  </a:lnTo>
                  <a:lnTo>
                    <a:pt x="2040" y="1010"/>
                  </a:lnTo>
                  <a:lnTo>
                    <a:pt x="2058" y="1052"/>
                  </a:lnTo>
                  <a:lnTo>
                    <a:pt x="2070" y="1096"/>
                  </a:lnTo>
                  <a:lnTo>
                    <a:pt x="2074" y="1139"/>
                  </a:lnTo>
                  <a:lnTo>
                    <a:pt x="2070" y="1185"/>
                  </a:lnTo>
                  <a:lnTo>
                    <a:pt x="2058" y="1227"/>
                  </a:lnTo>
                  <a:lnTo>
                    <a:pt x="2040" y="1269"/>
                  </a:lnTo>
                  <a:lnTo>
                    <a:pt x="1529" y="2152"/>
                  </a:lnTo>
                  <a:lnTo>
                    <a:pt x="1503" y="2189"/>
                  </a:lnTo>
                  <a:lnTo>
                    <a:pt x="1471" y="2221"/>
                  </a:lnTo>
                  <a:lnTo>
                    <a:pt x="1434" y="2247"/>
                  </a:lnTo>
                  <a:lnTo>
                    <a:pt x="1394" y="2265"/>
                  </a:lnTo>
                  <a:lnTo>
                    <a:pt x="1350" y="2277"/>
                  </a:lnTo>
                  <a:lnTo>
                    <a:pt x="1306" y="2282"/>
                  </a:lnTo>
                  <a:lnTo>
                    <a:pt x="283" y="2282"/>
                  </a:lnTo>
                  <a:lnTo>
                    <a:pt x="238" y="2277"/>
                  </a:lnTo>
                  <a:lnTo>
                    <a:pt x="194" y="2265"/>
                  </a:lnTo>
                  <a:lnTo>
                    <a:pt x="154" y="2247"/>
                  </a:lnTo>
                  <a:lnTo>
                    <a:pt x="118" y="2221"/>
                  </a:lnTo>
                  <a:lnTo>
                    <a:pt x="86" y="2189"/>
                  </a:lnTo>
                  <a:lnTo>
                    <a:pt x="59" y="2152"/>
                  </a:lnTo>
                  <a:lnTo>
                    <a:pt x="0" y="2049"/>
                  </a:lnTo>
                  <a:lnTo>
                    <a:pt x="800" y="2049"/>
                  </a:lnTo>
                  <a:lnTo>
                    <a:pt x="844" y="2044"/>
                  </a:lnTo>
                  <a:lnTo>
                    <a:pt x="884" y="2031"/>
                  </a:lnTo>
                  <a:lnTo>
                    <a:pt x="921" y="2010"/>
                  </a:lnTo>
                  <a:lnTo>
                    <a:pt x="953" y="1982"/>
                  </a:lnTo>
                  <a:lnTo>
                    <a:pt x="979" y="1946"/>
                  </a:lnTo>
                  <a:lnTo>
                    <a:pt x="1385" y="1242"/>
                  </a:lnTo>
                  <a:lnTo>
                    <a:pt x="1402" y="1204"/>
                  </a:lnTo>
                  <a:lnTo>
                    <a:pt x="1411" y="1161"/>
                  </a:lnTo>
                  <a:lnTo>
                    <a:pt x="1411" y="1118"/>
                  </a:lnTo>
                  <a:lnTo>
                    <a:pt x="1402" y="1077"/>
                  </a:lnTo>
                  <a:lnTo>
                    <a:pt x="1385" y="1037"/>
                  </a:lnTo>
                  <a:lnTo>
                    <a:pt x="979" y="334"/>
                  </a:lnTo>
                  <a:lnTo>
                    <a:pt x="958" y="306"/>
                  </a:lnTo>
                  <a:lnTo>
                    <a:pt x="933" y="280"/>
                  </a:lnTo>
                  <a:lnTo>
                    <a:pt x="903" y="260"/>
                  </a:lnTo>
                  <a:lnTo>
                    <a:pt x="871" y="245"/>
                  </a:lnTo>
                  <a:lnTo>
                    <a:pt x="837" y="237"/>
                  </a:lnTo>
                  <a:lnTo>
                    <a:pt x="800" y="233"/>
                  </a:lnTo>
                  <a:lnTo>
                    <a:pt x="0" y="233"/>
                  </a:lnTo>
                  <a:lnTo>
                    <a:pt x="59" y="130"/>
                  </a:lnTo>
                  <a:lnTo>
                    <a:pt x="86" y="93"/>
                  </a:lnTo>
                  <a:lnTo>
                    <a:pt x="118" y="61"/>
                  </a:lnTo>
                  <a:lnTo>
                    <a:pt x="154" y="36"/>
                  </a:lnTo>
                  <a:lnTo>
                    <a:pt x="194" y="17"/>
                  </a:lnTo>
                  <a:lnTo>
                    <a:pt x="238" y="5"/>
                  </a:lnTo>
                  <a:lnTo>
                    <a:pt x="283" y="0"/>
                  </a:lnTo>
                  <a:close/>
                </a:path>
              </a:pathLst>
            </a:custGeom>
            <a:solidFill>
              <a:schemeClr val="accent1"/>
            </a:solidFill>
            <a:ln w="0">
              <a:noFill/>
              <a:prstDash val="solid"/>
              <a:round/>
              <a:headEnd/>
              <a:tailEnd/>
            </a:ln>
          </p:spPr>
          <p:txBody>
            <a:bodyPr vert="horz" wrap="square" lIns="121920" tIns="60960" rIns="121920" bIns="60960" numCol="1" anchor="t" anchorCtr="0" compatLnSpc="1">
              <a:prstTxWarp prst="textNoShape">
                <a:avLst/>
              </a:prstTxWarp>
            </a:bodyPr>
            <a:lstStyle/>
            <a:p>
              <a:endParaRPr lang="ru-RU" sz="1872"/>
            </a:p>
          </p:txBody>
        </p:sp>
        <p:sp>
          <p:nvSpPr>
            <p:cNvPr id="77" name="TextBox 76"/>
            <p:cNvSpPr txBox="1"/>
            <p:nvPr/>
          </p:nvSpPr>
          <p:spPr>
            <a:xfrm>
              <a:off x="921945" y="2876847"/>
              <a:ext cx="1614043" cy="261610"/>
            </a:xfrm>
            <a:prstGeom prst="rect">
              <a:avLst/>
            </a:prstGeom>
            <a:noFill/>
          </p:spPr>
          <p:txBody>
            <a:bodyPr wrap="square" rtlCol="0">
              <a:spAutoFit/>
            </a:bodyPr>
            <a:lstStyle/>
            <a:p>
              <a:r>
                <a:rPr lang="en-US" sz="1440" b="1" dirty="0">
                  <a:solidFill>
                    <a:schemeClr val="accent1"/>
                  </a:solidFill>
                  <a:latin typeface="+mj-lt"/>
                  <a:ea typeface="Roboto Light" panose="02000000000000000000" pitchFamily="2" charset="0"/>
                </a:rPr>
                <a:t>Step 1</a:t>
              </a:r>
              <a:endParaRPr lang="ru-RU" sz="1440" b="1" dirty="0">
                <a:solidFill>
                  <a:schemeClr val="accent1"/>
                </a:solidFill>
                <a:latin typeface="+mj-lt"/>
                <a:ea typeface="Roboto Light" panose="02000000000000000000" pitchFamily="2" charset="0"/>
              </a:endParaRPr>
            </a:p>
          </p:txBody>
        </p:sp>
        <p:sp>
          <p:nvSpPr>
            <p:cNvPr id="78" name="TextBox 77"/>
            <p:cNvSpPr txBox="1"/>
            <p:nvPr/>
          </p:nvSpPr>
          <p:spPr>
            <a:xfrm>
              <a:off x="921945" y="3140072"/>
              <a:ext cx="1379821" cy="1184940"/>
            </a:xfrm>
            <a:prstGeom prst="rect">
              <a:avLst/>
            </a:prstGeom>
            <a:noFill/>
          </p:spPr>
          <p:txBody>
            <a:bodyPr wrap="square" rtlCol="0">
              <a:spAutoFit/>
            </a:bodyPr>
            <a:lstStyle/>
            <a:p>
              <a:r>
                <a:rPr lang="en-US" sz="1440" dirty="0">
                  <a:latin typeface="+mj-lt"/>
                  <a:ea typeface="Roboto Light" panose="02000000000000000000" pitchFamily="2" charset="0"/>
                </a:rPr>
                <a:t>Lorem ipsum </a:t>
              </a:r>
            </a:p>
            <a:p>
              <a:r>
                <a:rPr lang="en-US" sz="1440" dirty="0">
                  <a:latin typeface="+mj-lt"/>
                  <a:ea typeface="Roboto Light" panose="02000000000000000000" pitchFamily="2" charset="0"/>
                </a:rPr>
                <a:t>dolor sit </a:t>
              </a:r>
              <a:r>
                <a:rPr lang="en-US" sz="1440" dirty="0" err="1">
                  <a:latin typeface="+mj-lt"/>
                  <a:ea typeface="Roboto Light" panose="02000000000000000000" pitchFamily="2" charset="0"/>
                </a:rPr>
                <a:t>amet</a:t>
              </a:r>
              <a:r>
                <a:rPr lang="en-US" sz="1440" dirty="0">
                  <a:latin typeface="+mj-lt"/>
                  <a:ea typeface="Roboto Light" panose="02000000000000000000" pitchFamily="2" charset="0"/>
                </a:rPr>
                <a:t>, </a:t>
              </a:r>
              <a:r>
                <a:rPr lang="en-US" sz="1440" dirty="0" err="1">
                  <a:latin typeface="+mj-lt"/>
                  <a:ea typeface="Roboto Light" panose="02000000000000000000" pitchFamily="2" charset="0"/>
                </a:rPr>
                <a:t>consectetur</a:t>
              </a:r>
              <a:r>
                <a:rPr lang="en-US" sz="1440" dirty="0">
                  <a:latin typeface="+mj-lt"/>
                  <a:ea typeface="Roboto Light" panose="02000000000000000000" pitchFamily="2" charset="0"/>
                </a:rPr>
                <a:t> </a:t>
              </a:r>
              <a:r>
                <a:rPr lang="en-US" sz="1440" dirty="0" err="1">
                  <a:latin typeface="+mj-lt"/>
                  <a:ea typeface="Roboto Light" panose="02000000000000000000" pitchFamily="2" charset="0"/>
                </a:rPr>
                <a:t>adipiscised</a:t>
              </a:r>
              <a:r>
                <a:rPr lang="en-US" sz="1440" dirty="0">
                  <a:latin typeface="+mj-lt"/>
                  <a:ea typeface="Roboto Light" panose="02000000000000000000" pitchFamily="2" charset="0"/>
                </a:rPr>
                <a:t> do </a:t>
              </a:r>
            </a:p>
            <a:p>
              <a:r>
                <a:rPr lang="en-US" sz="1440" dirty="0" err="1">
                  <a:latin typeface="+mj-lt"/>
                  <a:ea typeface="Roboto Light" panose="02000000000000000000" pitchFamily="2" charset="0"/>
                </a:rPr>
                <a:t>dolore</a:t>
              </a:r>
              <a:r>
                <a:rPr lang="en-US" sz="1440" dirty="0">
                  <a:latin typeface="+mj-lt"/>
                  <a:ea typeface="Roboto Light" panose="02000000000000000000" pitchFamily="2" charset="0"/>
                </a:rPr>
                <a:t> magna </a:t>
              </a:r>
              <a:r>
                <a:rPr lang="en-US" sz="1440" dirty="0" err="1">
                  <a:latin typeface="+mj-lt"/>
                  <a:ea typeface="Roboto Light" panose="02000000000000000000" pitchFamily="2" charset="0"/>
                </a:rPr>
                <a:t>aliqua</a:t>
              </a:r>
              <a:r>
                <a:rPr lang="en-US" sz="1440" dirty="0">
                  <a:latin typeface="+mj-lt"/>
                  <a:ea typeface="Roboto Light" panose="02000000000000000000" pitchFamily="2" charset="0"/>
                </a:rPr>
                <a:t>. </a:t>
              </a:r>
              <a:endParaRPr lang="ru-RU" sz="1440" dirty="0">
                <a:latin typeface="+mj-lt"/>
                <a:ea typeface="Roboto Light" panose="02000000000000000000" pitchFamily="2" charset="0"/>
              </a:endParaRPr>
            </a:p>
          </p:txBody>
        </p:sp>
        <p:grpSp>
          <p:nvGrpSpPr>
            <p:cNvPr id="24" name="Группа 23"/>
            <p:cNvGrpSpPr/>
            <p:nvPr/>
          </p:nvGrpSpPr>
          <p:grpSpPr>
            <a:xfrm>
              <a:off x="1037167" y="2347925"/>
              <a:ext cx="487990" cy="289768"/>
              <a:chOff x="3995738" y="2181225"/>
              <a:chExt cx="4197350" cy="2492376"/>
            </a:xfrm>
            <a:solidFill>
              <a:schemeClr val="tx1"/>
            </a:solidFill>
          </p:grpSpPr>
          <p:sp>
            <p:nvSpPr>
              <p:cNvPr id="25" name="Freeform 304"/>
              <p:cNvSpPr>
                <a:spLocks/>
              </p:cNvSpPr>
              <p:nvPr/>
            </p:nvSpPr>
            <p:spPr bwMode="auto">
              <a:xfrm>
                <a:off x="4732338" y="3128963"/>
                <a:ext cx="1287463" cy="598488"/>
              </a:xfrm>
              <a:custGeom>
                <a:avLst/>
                <a:gdLst>
                  <a:gd name="T0" fmla="*/ 386 w 1621"/>
                  <a:gd name="T1" fmla="*/ 0 h 755"/>
                  <a:gd name="T2" fmla="*/ 1234 w 1621"/>
                  <a:gd name="T3" fmla="*/ 0 h 755"/>
                  <a:gd name="T4" fmla="*/ 1276 w 1621"/>
                  <a:gd name="T5" fmla="*/ 5 h 755"/>
                  <a:gd name="T6" fmla="*/ 1318 w 1621"/>
                  <a:gd name="T7" fmla="*/ 16 h 755"/>
                  <a:gd name="T8" fmla="*/ 1356 w 1621"/>
                  <a:gd name="T9" fmla="*/ 36 h 755"/>
                  <a:gd name="T10" fmla="*/ 1393 w 1621"/>
                  <a:gd name="T11" fmla="*/ 61 h 755"/>
                  <a:gd name="T12" fmla="*/ 1424 w 1621"/>
                  <a:gd name="T13" fmla="*/ 93 h 755"/>
                  <a:gd name="T14" fmla="*/ 1449 w 1621"/>
                  <a:gd name="T15" fmla="*/ 127 h 755"/>
                  <a:gd name="T16" fmla="*/ 1467 w 1621"/>
                  <a:gd name="T17" fmla="*/ 166 h 755"/>
                  <a:gd name="T18" fmla="*/ 1613 w 1621"/>
                  <a:gd name="T19" fmla="*/ 589 h 755"/>
                  <a:gd name="T20" fmla="*/ 1621 w 1621"/>
                  <a:gd name="T21" fmla="*/ 621 h 755"/>
                  <a:gd name="T22" fmla="*/ 1621 w 1621"/>
                  <a:gd name="T23" fmla="*/ 653 h 755"/>
                  <a:gd name="T24" fmla="*/ 1614 w 1621"/>
                  <a:gd name="T25" fmla="*/ 681 h 755"/>
                  <a:gd name="T26" fmla="*/ 1602 w 1621"/>
                  <a:gd name="T27" fmla="*/ 705 h 755"/>
                  <a:gd name="T28" fmla="*/ 1584 w 1621"/>
                  <a:gd name="T29" fmla="*/ 726 h 755"/>
                  <a:gd name="T30" fmla="*/ 1558 w 1621"/>
                  <a:gd name="T31" fmla="*/ 742 h 755"/>
                  <a:gd name="T32" fmla="*/ 1529 w 1621"/>
                  <a:gd name="T33" fmla="*/ 751 h 755"/>
                  <a:gd name="T34" fmla="*/ 1496 w 1621"/>
                  <a:gd name="T35" fmla="*/ 755 h 755"/>
                  <a:gd name="T36" fmla="*/ 125 w 1621"/>
                  <a:gd name="T37" fmla="*/ 755 h 755"/>
                  <a:gd name="T38" fmla="*/ 91 w 1621"/>
                  <a:gd name="T39" fmla="*/ 751 h 755"/>
                  <a:gd name="T40" fmla="*/ 62 w 1621"/>
                  <a:gd name="T41" fmla="*/ 742 h 755"/>
                  <a:gd name="T42" fmla="*/ 38 w 1621"/>
                  <a:gd name="T43" fmla="*/ 726 h 755"/>
                  <a:gd name="T44" fmla="*/ 19 w 1621"/>
                  <a:gd name="T45" fmla="*/ 705 h 755"/>
                  <a:gd name="T46" fmla="*/ 6 w 1621"/>
                  <a:gd name="T47" fmla="*/ 681 h 755"/>
                  <a:gd name="T48" fmla="*/ 0 w 1621"/>
                  <a:gd name="T49" fmla="*/ 653 h 755"/>
                  <a:gd name="T50" fmla="*/ 0 w 1621"/>
                  <a:gd name="T51" fmla="*/ 621 h 755"/>
                  <a:gd name="T52" fmla="*/ 8 w 1621"/>
                  <a:gd name="T53" fmla="*/ 589 h 755"/>
                  <a:gd name="T54" fmla="*/ 153 w 1621"/>
                  <a:gd name="T55" fmla="*/ 166 h 755"/>
                  <a:gd name="T56" fmla="*/ 171 w 1621"/>
                  <a:gd name="T57" fmla="*/ 127 h 755"/>
                  <a:gd name="T58" fmla="*/ 197 w 1621"/>
                  <a:gd name="T59" fmla="*/ 93 h 755"/>
                  <a:gd name="T60" fmla="*/ 229 w 1621"/>
                  <a:gd name="T61" fmla="*/ 61 h 755"/>
                  <a:gd name="T62" fmla="*/ 264 w 1621"/>
                  <a:gd name="T63" fmla="*/ 36 h 755"/>
                  <a:gd name="T64" fmla="*/ 303 w 1621"/>
                  <a:gd name="T65" fmla="*/ 16 h 755"/>
                  <a:gd name="T66" fmla="*/ 344 w 1621"/>
                  <a:gd name="T67" fmla="*/ 5 h 755"/>
                  <a:gd name="T68" fmla="*/ 386 w 1621"/>
                  <a:gd name="T69" fmla="*/ 0 h 7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21" h="755">
                    <a:moveTo>
                      <a:pt x="386" y="0"/>
                    </a:moveTo>
                    <a:lnTo>
                      <a:pt x="1234" y="0"/>
                    </a:lnTo>
                    <a:lnTo>
                      <a:pt x="1276" y="5"/>
                    </a:lnTo>
                    <a:lnTo>
                      <a:pt x="1318" y="16"/>
                    </a:lnTo>
                    <a:lnTo>
                      <a:pt x="1356" y="36"/>
                    </a:lnTo>
                    <a:lnTo>
                      <a:pt x="1393" y="61"/>
                    </a:lnTo>
                    <a:lnTo>
                      <a:pt x="1424" y="93"/>
                    </a:lnTo>
                    <a:lnTo>
                      <a:pt x="1449" y="127"/>
                    </a:lnTo>
                    <a:lnTo>
                      <a:pt x="1467" y="166"/>
                    </a:lnTo>
                    <a:lnTo>
                      <a:pt x="1613" y="589"/>
                    </a:lnTo>
                    <a:lnTo>
                      <a:pt x="1621" y="621"/>
                    </a:lnTo>
                    <a:lnTo>
                      <a:pt x="1621" y="653"/>
                    </a:lnTo>
                    <a:lnTo>
                      <a:pt x="1614" y="681"/>
                    </a:lnTo>
                    <a:lnTo>
                      <a:pt x="1602" y="705"/>
                    </a:lnTo>
                    <a:lnTo>
                      <a:pt x="1584" y="726"/>
                    </a:lnTo>
                    <a:lnTo>
                      <a:pt x="1558" y="742"/>
                    </a:lnTo>
                    <a:lnTo>
                      <a:pt x="1529" y="751"/>
                    </a:lnTo>
                    <a:lnTo>
                      <a:pt x="1496" y="755"/>
                    </a:lnTo>
                    <a:lnTo>
                      <a:pt x="125" y="755"/>
                    </a:lnTo>
                    <a:lnTo>
                      <a:pt x="91" y="751"/>
                    </a:lnTo>
                    <a:lnTo>
                      <a:pt x="62" y="742"/>
                    </a:lnTo>
                    <a:lnTo>
                      <a:pt x="38" y="726"/>
                    </a:lnTo>
                    <a:lnTo>
                      <a:pt x="19" y="705"/>
                    </a:lnTo>
                    <a:lnTo>
                      <a:pt x="6" y="681"/>
                    </a:lnTo>
                    <a:lnTo>
                      <a:pt x="0" y="653"/>
                    </a:lnTo>
                    <a:lnTo>
                      <a:pt x="0" y="621"/>
                    </a:lnTo>
                    <a:lnTo>
                      <a:pt x="8" y="589"/>
                    </a:lnTo>
                    <a:lnTo>
                      <a:pt x="153" y="166"/>
                    </a:lnTo>
                    <a:lnTo>
                      <a:pt x="171" y="127"/>
                    </a:lnTo>
                    <a:lnTo>
                      <a:pt x="197" y="93"/>
                    </a:lnTo>
                    <a:lnTo>
                      <a:pt x="229" y="61"/>
                    </a:lnTo>
                    <a:lnTo>
                      <a:pt x="264" y="36"/>
                    </a:lnTo>
                    <a:lnTo>
                      <a:pt x="303" y="16"/>
                    </a:lnTo>
                    <a:lnTo>
                      <a:pt x="344" y="5"/>
                    </a:lnTo>
                    <a:lnTo>
                      <a:pt x="386" y="0"/>
                    </a:lnTo>
                    <a:close/>
                  </a:path>
                </a:pathLst>
              </a:custGeom>
              <a:grpFill/>
              <a:ln w="0">
                <a:noFill/>
                <a:prstDash val="solid"/>
                <a:round/>
                <a:headEnd/>
                <a:tailEnd/>
              </a:ln>
            </p:spPr>
            <p:txBody>
              <a:bodyPr vert="horz" wrap="square" lIns="121920" tIns="60960" rIns="121920" bIns="60960" numCol="1" anchor="t" anchorCtr="0" compatLnSpc="1">
                <a:prstTxWarp prst="textNoShape">
                  <a:avLst/>
                </a:prstTxWarp>
              </a:bodyPr>
              <a:lstStyle/>
              <a:p>
                <a:endParaRPr lang="ru-RU" sz="1872"/>
              </a:p>
            </p:txBody>
          </p:sp>
          <p:sp>
            <p:nvSpPr>
              <p:cNvPr id="26" name="Freeform 305"/>
              <p:cNvSpPr>
                <a:spLocks/>
              </p:cNvSpPr>
              <p:nvPr/>
            </p:nvSpPr>
            <p:spPr bwMode="auto">
              <a:xfrm>
                <a:off x="6169026" y="3128963"/>
                <a:ext cx="1287463" cy="598488"/>
              </a:xfrm>
              <a:custGeom>
                <a:avLst/>
                <a:gdLst>
                  <a:gd name="T0" fmla="*/ 387 w 1623"/>
                  <a:gd name="T1" fmla="*/ 0 h 755"/>
                  <a:gd name="T2" fmla="*/ 1237 w 1623"/>
                  <a:gd name="T3" fmla="*/ 0 h 755"/>
                  <a:gd name="T4" fmla="*/ 1279 w 1623"/>
                  <a:gd name="T5" fmla="*/ 5 h 755"/>
                  <a:gd name="T6" fmla="*/ 1319 w 1623"/>
                  <a:gd name="T7" fmla="*/ 16 h 755"/>
                  <a:gd name="T8" fmla="*/ 1359 w 1623"/>
                  <a:gd name="T9" fmla="*/ 36 h 755"/>
                  <a:gd name="T10" fmla="*/ 1394 w 1623"/>
                  <a:gd name="T11" fmla="*/ 61 h 755"/>
                  <a:gd name="T12" fmla="*/ 1426 w 1623"/>
                  <a:gd name="T13" fmla="*/ 93 h 755"/>
                  <a:gd name="T14" fmla="*/ 1450 w 1623"/>
                  <a:gd name="T15" fmla="*/ 127 h 755"/>
                  <a:gd name="T16" fmla="*/ 1468 w 1623"/>
                  <a:gd name="T17" fmla="*/ 166 h 755"/>
                  <a:gd name="T18" fmla="*/ 1615 w 1623"/>
                  <a:gd name="T19" fmla="*/ 589 h 755"/>
                  <a:gd name="T20" fmla="*/ 1623 w 1623"/>
                  <a:gd name="T21" fmla="*/ 621 h 755"/>
                  <a:gd name="T22" fmla="*/ 1623 w 1623"/>
                  <a:gd name="T23" fmla="*/ 653 h 755"/>
                  <a:gd name="T24" fmla="*/ 1617 w 1623"/>
                  <a:gd name="T25" fmla="*/ 681 h 755"/>
                  <a:gd name="T26" fmla="*/ 1604 w 1623"/>
                  <a:gd name="T27" fmla="*/ 705 h 755"/>
                  <a:gd name="T28" fmla="*/ 1585 w 1623"/>
                  <a:gd name="T29" fmla="*/ 726 h 755"/>
                  <a:gd name="T30" fmla="*/ 1561 w 1623"/>
                  <a:gd name="T31" fmla="*/ 742 h 755"/>
                  <a:gd name="T32" fmla="*/ 1532 w 1623"/>
                  <a:gd name="T33" fmla="*/ 751 h 755"/>
                  <a:gd name="T34" fmla="*/ 1497 w 1623"/>
                  <a:gd name="T35" fmla="*/ 755 h 755"/>
                  <a:gd name="T36" fmla="*/ 127 w 1623"/>
                  <a:gd name="T37" fmla="*/ 755 h 755"/>
                  <a:gd name="T38" fmla="*/ 93 w 1623"/>
                  <a:gd name="T39" fmla="*/ 751 h 755"/>
                  <a:gd name="T40" fmla="*/ 63 w 1623"/>
                  <a:gd name="T41" fmla="*/ 742 h 755"/>
                  <a:gd name="T42" fmla="*/ 39 w 1623"/>
                  <a:gd name="T43" fmla="*/ 726 h 755"/>
                  <a:gd name="T44" fmla="*/ 20 w 1623"/>
                  <a:gd name="T45" fmla="*/ 705 h 755"/>
                  <a:gd name="T46" fmla="*/ 7 w 1623"/>
                  <a:gd name="T47" fmla="*/ 681 h 755"/>
                  <a:gd name="T48" fmla="*/ 0 w 1623"/>
                  <a:gd name="T49" fmla="*/ 653 h 755"/>
                  <a:gd name="T50" fmla="*/ 0 w 1623"/>
                  <a:gd name="T51" fmla="*/ 621 h 755"/>
                  <a:gd name="T52" fmla="*/ 8 w 1623"/>
                  <a:gd name="T53" fmla="*/ 589 h 755"/>
                  <a:gd name="T54" fmla="*/ 156 w 1623"/>
                  <a:gd name="T55" fmla="*/ 166 h 755"/>
                  <a:gd name="T56" fmla="*/ 174 w 1623"/>
                  <a:gd name="T57" fmla="*/ 127 h 755"/>
                  <a:gd name="T58" fmla="*/ 199 w 1623"/>
                  <a:gd name="T59" fmla="*/ 93 h 755"/>
                  <a:gd name="T60" fmla="*/ 230 w 1623"/>
                  <a:gd name="T61" fmla="*/ 61 h 755"/>
                  <a:gd name="T62" fmla="*/ 265 w 1623"/>
                  <a:gd name="T63" fmla="*/ 36 h 755"/>
                  <a:gd name="T64" fmla="*/ 305 w 1623"/>
                  <a:gd name="T65" fmla="*/ 16 h 755"/>
                  <a:gd name="T66" fmla="*/ 345 w 1623"/>
                  <a:gd name="T67" fmla="*/ 5 h 755"/>
                  <a:gd name="T68" fmla="*/ 387 w 1623"/>
                  <a:gd name="T69" fmla="*/ 0 h 7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23" h="755">
                    <a:moveTo>
                      <a:pt x="387" y="0"/>
                    </a:moveTo>
                    <a:lnTo>
                      <a:pt x="1237" y="0"/>
                    </a:lnTo>
                    <a:lnTo>
                      <a:pt x="1279" y="5"/>
                    </a:lnTo>
                    <a:lnTo>
                      <a:pt x="1319" y="16"/>
                    </a:lnTo>
                    <a:lnTo>
                      <a:pt x="1359" y="36"/>
                    </a:lnTo>
                    <a:lnTo>
                      <a:pt x="1394" y="61"/>
                    </a:lnTo>
                    <a:lnTo>
                      <a:pt x="1426" y="93"/>
                    </a:lnTo>
                    <a:lnTo>
                      <a:pt x="1450" y="127"/>
                    </a:lnTo>
                    <a:lnTo>
                      <a:pt x="1468" y="166"/>
                    </a:lnTo>
                    <a:lnTo>
                      <a:pt x="1615" y="589"/>
                    </a:lnTo>
                    <a:lnTo>
                      <a:pt x="1623" y="621"/>
                    </a:lnTo>
                    <a:lnTo>
                      <a:pt x="1623" y="653"/>
                    </a:lnTo>
                    <a:lnTo>
                      <a:pt x="1617" y="681"/>
                    </a:lnTo>
                    <a:lnTo>
                      <a:pt x="1604" y="705"/>
                    </a:lnTo>
                    <a:lnTo>
                      <a:pt x="1585" y="726"/>
                    </a:lnTo>
                    <a:lnTo>
                      <a:pt x="1561" y="742"/>
                    </a:lnTo>
                    <a:lnTo>
                      <a:pt x="1532" y="751"/>
                    </a:lnTo>
                    <a:lnTo>
                      <a:pt x="1497" y="755"/>
                    </a:lnTo>
                    <a:lnTo>
                      <a:pt x="127" y="755"/>
                    </a:lnTo>
                    <a:lnTo>
                      <a:pt x="93" y="751"/>
                    </a:lnTo>
                    <a:lnTo>
                      <a:pt x="63" y="742"/>
                    </a:lnTo>
                    <a:lnTo>
                      <a:pt x="39" y="726"/>
                    </a:lnTo>
                    <a:lnTo>
                      <a:pt x="20" y="705"/>
                    </a:lnTo>
                    <a:lnTo>
                      <a:pt x="7" y="681"/>
                    </a:lnTo>
                    <a:lnTo>
                      <a:pt x="0" y="653"/>
                    </a:lnTo>
                    <a:lnTo>
                      <a:pt x="0" y="621"/>
                    </a:lnTo>
                    <a:lnTo>
                      <a:pt x="8" y="589"/>
                    </a:lnTo>
                    <a:lnTo>
                      <a:pt x="156" y="166"/>
                    </a:lnTo>
                    <a:lnTo>
                      <a:pt x="174" y="127"/>
                    </a:lnTo>
                    <a:lnTo>
                      <a:pt x="199" y="93"/>
                    </a:lnTo>
                    <a:lnTo>
                      <a:pt x="230" y="61"/>
                    </a:lnTo>
                    <a:lnTo>
                      <a:pt x="265" y="36"/>
                    </a:lnTo>
                    <a:lnTo>
                      <a:pt x="305" y="16"/>
                    </a:lnTo>
                    <a:lnTo>
                      <a:pt x="345" y="5"/>
                    </a:lnTo>
                    <a:lnTo>
                      <a:pt x="387" y="0"/>
                    </a:lnTo>
                    <a:close/>
                  </a:path>
                </a:pathLst>
              </a:custGeom>
              <a:grpFill/>
              <a:ln w="0">
                <a:noFill/>
                <a:prstDash val="solid"/>
                <a:round/>
                <a:headEnd/>
                <a:tailEnd/>
              </a:ln>
            </p:spPr>
            <p:txBody>
              <a:bodyPr vert="horz" wrap="square" lIns="121920" tIns="60960" rIns="121920" bIns="60960" numCol="1" anchor="t" anchorCtr="0" compatLnSpc="1">
                <a:prstTxWarp prst="textNoShape">
                  <a:avLst/>
                </a:prstTxWarp>
              </a:bodyPr>
              <a:lstStyle/>
              <a:p>
                <a:endParaRPr lang="ru-RU" sz="1872"/>
              </a:p>
            </p:txBody>
          </p:sp>
          <p:sp>
            <p:nvSpPr>
              <p:cNvPr id="27" name="Freeform 306"/>
              <p:cNvSpPr>
                <a:spLocks/>
              </p:cNvSpPr>
              <p:nvPr/>
            </p:nvSpPr>
            <p:spPr bwMode="auto">
              <a:xfrm>
                <a:off x="5449888" y="2181225"/>
                <a:ext cx="1289050" cy="598488"/>
              </a:xfrm>
              <a:custGeom>
                <a:avLst/>
                <a:gdLst>
                  <a:gd name="T0" fmla="*/ 386 w 1623"/>
                  <a:gd name="T1" fmla="*/ 0 h 755"/>
                  <a:gd name="T2" fmla="*/ 1236 w 1623"/>
                  <a:gd name="T3" fmla="*/ 0 h 755"/>
                  <a:gd name="T4" fmla="*/ 1276 w 1623"/>
                  <a:gd name="T5" fmla="*/ 5 h 755"/>
                  <a:gd name="T6" fmla="*/ 1318 w 1623"/>
                  <a:gd name="T7" fmla="*/ 18 h 755"/>
                  <a:gd name="T8" fmla="*/ 1357 w 1623"/>
                  <a:gd name="T9" fmla="*/ 37 h 755"/>
                  <a:gd name="T10" fmla="*/ 1394 w 1623"/>
                  <a:gd name="T11" fmla="*/ 63 h 755"/>
                  <a:gd name="T12" fmla="*/ 1424 w 1623"/>
                  <a:gd name="T13" fmla="*/ 93 h 755"/>
                  <a:gd name="T14" fmla="*/ 1450 w 1623"/>
                  <a:gd name="T15" fmla="*/ 129 h 755"/>
                  <a:gd name="T16" fmla="*/ 1467 w 1623"/>
                  <a:gd name="T17" fmla="*/ 166 h 755"/>
                  <a:gd name="T18" fmla="*/ 1613 w 1623"/>
                  <a:gd name="T19" fmla="*/ 589 h 755"/>
                  <a:gd name="T20" fmla="*/ 1621 w 1623"/>
                  <a:gd name="T21" fmla="*/ 623 h 755"/>
                  <a:gd name="T22" fmla="*/ 1623 w 1623"/>
                  <a:gd name="T23" fmla="*/ 653 h 755"/>
                  <a:gd name="T24" fmla="*/ 1616 w 1623"/>
                  <a:gd name="T25" fmla="*/ 682 h 755"/>
                  <a:gd name="T26" fmla="*/ 1604 w 1623"/>
                  <a:gd name="T27" fmla="*/ 706 h 755"/>
                  <a:gd name="T28" fmla="*/ 1584 w 1623"/>
                  <a:gd name="T29" fmla="*/ 727 h 755"/>
                  <a:gd name="T30" fmla="*/ 1560 w 1623"/>
                  <a:gd name="T31" fmla="*/ 742 h 755"/>
                  <a:gd name="T32" fmla="*/ 1530 w 1623"/>
                  <a:gd name="T33" fmla="*/ 751 h 755"/>
                  <a:gd name="T34" fmla="*/ 1496 w 1623"/>
                  <a:gd name="T35" fmla="*/ 755 h 755"/>
                  <a:gd name="T36" fmla="*/ 125 w 1623"/>
                  <a:gd name="T37" fmla="*/ 755 h 755"/>
                  <a:gd name="T38" fmla="*/ 91 w 1623"/>
                  <a:gd name="T39" fmla="*/ 751 h 755"/>
                  <a:gd name="T40" fmla="*/ 62 w 1623"/>
                  <a:gd name="T41" fmla="*/ 742 h 755"/>
                  <a:gd name="T42" fmla="*/ 38 w 1623"/>
                  <a:gd name="T43" fmla="*/ 727 h 755"/>
                  <a:gd name="T44" fmla="*/ 19 w 1623"/>
                  <a:gd name="T45" fmla="*/ 706 h 755"/>
                  <a:gd name="T46" fmla="*/ 6 w 1623"/>
                  <a:gd name="T47" fmla="*/ 682 h 755"/>
                  <a:gd name="T48" fmla="*/ 0 w 1623"/>
                  <a:gd name="T49" fmla="*/ 653 h 755"/>
                  <a:gd name="T50" fmla="*/ 0 w 1623"/>
                  <a:gd name="T51" fmla="*/ 623 h 755"/>
                  <a:gd name="T52" fmla="*/ 8 w 1623"/>
                  <a:gd name="T53" fmla="*/ 589 h 755"/>
                  <a:gd name="T54" fmla="*/ 156 w 1623"/>
                  <a:gd name="T55" fmla="*/ 166 h 755"/>
                  <a:gd name="T56" fmla="*/ 173 w 1623"/>
                  <a:gd name="T57" fmla="*/ 129 h 755"/>
                  <a:gd name="T58" fmla="*/ 197 w 1623"/>
                  <a:gd name="T59" fmla="*/ 93 h 755"/>
                  <a:gd name="T60" fmla="*/ 229 w 1623"/>
                  <a:gd name="T61" fmla="*/ 63 h 755"/>
                  <a:gd name="T62" fmla="*/ 265 w 1623"/>
                  <a:gd name="T63" fmla="*/ 37 h 755"/>
                  <a:gd name="T64" fmla="*/ 305 w 1623"/>
                  <a:gd name="T65" fmla="*/ 18 h 755"/>
                  <a:gd name="T66" fmla="*/ 345 w 1623"/>
                  <a:gd name="T67" fmla="*/ 5 h 755"/>
                  <a:gd name="T68" fmla="*/ 386 w 1623"/>
                  <a:gd name="T69" fmla="*/ 0 h 7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23" h="755">
                    <a:moveTo>
                      <a:pt x="386" y="0"/>
                    </a:moveTo>
                    <a:lnTo>
                      <a:pt x="1236" y="0"/>
                    </a:lnTo>
                    <a:lnTo>
                      <a:pt x="1276" y="5"/>
                    </a:lnTo>
                    <a:lnTo>
                      <a:pt x="1318" y="18"/>
                    </a:lnTo>
                    <a:lnTo>
                      <a:pt x="1357" y="37"/>
                    </a:lnTo>
                    <a:lnTo>
                      <a:pt x="1394" y="63"/>
                    </a:lnTo>
                    <a:lnTo>
                      <a:pt x="1424" y="93"/>
                    </a:lnTo>
                    <a:lnTo>
                      <a:pt x="1450" y="129"/>
                    </a:lnTo>
                    <a:lnTo>
                      <a:pt x="1467" y="166"/>
                    </a:lnTo>
                    <a:lnTo>
                      <a:pt x="1613" y="589"/>
                    </a:lnTo>
                    <a:lnTo>
                      <a:pt x="1621" y="623"/>
                    </a:lnTo>
                    <a:lnTo>
                      <a:pt x="1623" y="653"/>
                    </a:lnTo>
                    <a:lnTo>
                      <a:pt x="1616" y="682"/>
                    </a:lnTo>
                    <a:lnTo>
                      <a:pt x="1604" y="706"/>
                    </a:lnTo>
                    <a:lnTo>
                      <a:pt x="1584" y="727"/>
                    </a:lnTo>
                    <a:lnTo>
                      <a:pt x="1560" y="742"/>
                    </a:lnTo>
                    <a:lnTo>
                      <a:pt x="1530" y="751"/>
                    </a:lnTo>
                    <a:lnTo>
                      <a:pt x="1496" y="755"/>
                    </a:lnTo>
                    <a:lnTo>
                      <a:pt x="125" y="755"/>
                    </a:lnTo>
                    <a:lnTo>
                      <a:pt x="91" y="751"/>
                    </a:lnTo>
                    <a:lnTo>
                      <a:pt x="62" y="742"/>
                    </a:lnTo>
                    <a:lnTo>
                      <a:pt x="38" y="727"/>
                    </a:lnTo>
                    <a:lnTo>
                      <a:pt x="19" y="706"/>
                    </a:lnTo>
                    <a:lnTo>
                      <a:pt x="6" y="682"/>
                    </a:lnTo>
                    <a:lnTo>
                      <a:pt x="0" y="653"/>
                    </a:lnTo>
                    <a:lnTo>
                      <a:pt x="0" y="623"/>
                    </a:lnTo>
                    <a:lnTo>
                      <a:pt x="8" y="589"/>
                    </a:lnTo>
                    <a:lnTo>
                      <a:pt x="156" y="166"/>
                    </a:lnTo>
                    <a:lnTo>
                      <a:pt x="173" y="129"/>
                    </a:lnTo>
                    <a:lnTo>
                      <a:pt x="197" y="93"/>
                    </a:lnTo>
                    <a:lnTo>
                      <a:pt x="229" y="63"/>
                    </a:lnTo>
                    <a:lnTo>
                      <a:pt x="265" y="37"/>
                    </a:lnTo>
                    <a:lnTo>
                      <a:pt x="305" y="18"/>
                    </a:lnTo>
                    <a:lnTo>
                      <a:pt x="345" y="5"/>
                    </a:lnTo>
                    <a:lnTo>
                      <a:pt x="386" y="0"/>
                    </a:lnTo>
                    <a:close/>
                  </a:path>
                </a:pathLst>
              </a:custGeom>
              <a:grpFill/>
              <a:ln w="0">
                <a:noFill/>
                <a:prstDash val="solid"/>
                <a:round/>
                <a:headEnd/>
                <a:tailEnd/>
              </a:ln>
            </p:spPr>
            <p:txBody>
              <a:bodyPr vert="horz" wrap="square" lIns="121920" tIns="60960" rIns="121920" bIns="60960" numCol="1" anchor="t" anchorCtr="0" compatLnSpc="1">
                <a:prstTxWarp prst="textNoShape">
                  <a:avLst/>
                </a:prstTxWarp>
              </a:bodyPr>
              <a:lstStyle/>
              <a:p>
                <a:endParaRPr lang="ru-RU" sz="1872"/>
              </a:p>
            </p:txBody>
          </p:sp>
          <p:sp>
            <p:nvSpPr>
              <p:cNvPr id="28" name="Freeform 307"/>
              <p:cNvSpPr>
                <a:spLocks/>
              </p:cNvSpPr>
              <p:nvPr/>
            </p:nvSpPr>
            <p:spPr bwMode="auto">
              <a:xfrm>
                <a:off x="6904038" y="4075113"/>
                <a:ext cx="1289050" cy="598488"/>
              </a:xfrm>
              <a:custGeom>
                <a:avLst/>
                <a:gdLst>
                  <a:gd name="T0" fmla="*/ 388 w 1623"/>
                  <a:gd name="T1" fmla="*/ 0 h 754"/>
                  <a:gd name="T2" fmla="*/ 1237 w 1623"/>
                  <a:gd name="T3" fmla="*/ 0 h 754"/>
                  <a:gd name="T4" fmla="*/ 1278 w 1623"/>
                  <a:gd name="T5" fmla="*/ 4 h 754"/>
                  <a:gd name="T6" fmla="*/ 1320 w 1623"/>
                  <a:gd name="T7" fmla="*/ 17 h 754"/>
                  <a:gd name="T8" fmla="*/ 1359 w 1623"/>
                  <a:gd name="T9" fmla="*/ 37 h 754"/>
                  <a:gd name="T10" fmla="*/ 1394 w 1623"/>
                  <a:gd name="T11" fmla="*/ 62 h 754"/>
                  <a:gd name="T12" fmla="*/ 1426 w 1623"/>
                  <a:gd name="T13" fmla="*/ 93 h 754"/>
                  <a:gd name="T14" fmla="*/ 1452 w 1623"/>
                  <a:gd name="T15" fmla="*/ 128 h 754"/>
                  <a:gd name="T16" fmla="*/ 1469 w 1623"/>
                  <a:gd name="T17" fmla="*/ 165 h 754"/>
                  <a:gd name="T18" fmla="*/ 1615 w 1623"/>
                  <a:gd name="T19" fmla="*/ 589 h 754"/>
                  <a:gd name="T20" fmla="*/ 1623 w 1623"/>
                  <a:gd name="T21" fmla="*/ 622 h 754"/>
                  <a:gd name="T22" fmla="*/ 1623 w 1623"/>
                  <a:gd name="T23" fmla="*/ 653 h 754"/>
                  <a:gd name="T24" fmla="*/ 1617 w 1623"/>
                  <a:gd name="T25" fmla="*/ 682 h 754"/>
                  <a:gd name="T26" fmla="*/ 1604 w 1623"/>
                  <a:gd name="T27" fmla="*/ 706 h 754"/>
                  <a:gd name="T28" fmla="*/ 1585 w 1623"/>
                  <a:gd name="T29" fmla="*/ 725 h 754"/>
                  <a:gd name="T30" fmla="*/ 1561 w 1623"/>
                  <a:gd name="T31" fmla="*/ 741 h 754"/>
                  <a:gd name="T32" fmla="*/ 1532 w 1623"/>
                  <a:gd name="T33" fmla="*/ 751 h 754"/>
                  <a:gd name="T34" fmla="*/ 1498 w 1623"/>
                  <a:gd name="T35" fmla="*/ 754 h 754"/>
                  <a:gd name="T36" fmla="*/ 127 w 1623"/>
                  <a:gd name="T37" fmla="*/ 754 h 754"/>
                  <a:gd name="T38" fmla="*/ 93 w 1623"/>
                  <a:gd name="T39" fmla="*/ 751 h 754"/>
                  <a:gd name="T40" fmla="*/ 63 w 1623"/>
                  <a:gd name="T41" fmla="*/ 741 h 754"/>
                  <a:gd name="T42" fmla="*/ 39 w 1623"/>
                  <a:gd name="T43" fmla="*/ 725 h 754"/>
                  <a:gd name="T44" fmla="*/ 21 w 1623"/>
                  <a:gd name="T45" fmla="*/ 706 h 754"/>
                  <a:gd name="T46" fmla="*/ 7 w 1623"/>
                  <a:gd name="T47" fmla="*/ 682 h 754"/>
                  <a:gd name="T48" fmla="*/ 0 w 1623"/>
                  <a:gd name="T49" fmla="*/ 653 h 754"/>
                  <a:gd name="T50" fmla="*/ 2 w 1623"/>
                  <a:gd name="T51" fmla="*/ 622 h 754"/>
                  <a:gd name="T52" fmla="*/ 10 w 1623"/>
                  <a:gd name="T53" fmla="*/ 589 h 754"/>
                  <a:gd name="T54" fmla="*/ 156 w 1623"/>
                  <a:gd name="T55" fmla="*/ 165 h 754"/>
                  <a:gd name="T56" fmla="*/ 174 w 1623"/>
                  <a:gd name="T57" fmla="*/ 128 h 754"/>
                  <a:gd name="T58" fmla="*/ 199 w 1623"/>
                  <a:gd name="T59" fmla="*/ 93 h 754"/>
                  <a:gd name="T60" fmla="*/ 230 w 1623"/>
                  <a:gd name="T61" fmla="*/ 62 h 754"/>
                  <a:gd name="T62" fmla="*/ 267 w 1623"/>
                  <a:gd name="T63" fmla="*/ 37 h 754"/>
                  <a:gd name="T64" fmla="*/ 305 w 1623"/>
                  <a:gd name="T65" fmla="*/ 17 h 754"/>
                  <a:gd name="T66" fmla="*/ 347 w 1623"/>
                  <a:gd name="T67" fmla="*/ 4 h 754"/>
                  <a:gd name="T68" fmla="*/ 388 w 1623"/>
                  <a:gd name="T69" fmla="*/ 0 h 7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23" h="754">
                    <a:moveTo>
                      <a:pt x="388" y="0"/>
                    </a:moveTo>
                    <a:lnTo>
                      <a:pt x="1237" y="0"/>
                    </a:lnTo>
                    <a:lnTo>
                      <a:pt x="1278" y="4"/>
                    </a:lnTo>
                    <a:lnTo>
                      <a:pt x="1320" y="17"/>
                    </a:lnTo>
                    <a:lnTo>
                      <a:pt x="1359" y="37"/>
                    </a:lnTo>
                    <a:lnTo>
                      <a:pt x="1394" y="62"/>
                    </a:lnTo>
                    <a:lnTo>
                      <a:pt x="1426" y="93"/>
                    </a:lnTo>
                    <a:lnTo>
                      <a:pt x="1452" y="128"/>
                    </a:lnTo>
                    <a:lnTo>
                      <a:pt x="1469" y="165"/>
                    </a:lnTo>
                    <a:lnTo>
                      <a:pt x="1615" y="589"/>
                    </a:lnTo>
                    <a:lnTo>
                      <a:pt x="1623" y="622"/>
                    </a:lnTo>
                    <a:lnTo>
                      <a:pt x="1623" y="653"/>
                    </a:lnTo>
                    <a:lnTo>
                      <a:pt x="1617" y="682"/>
                    </a:lnTo>
                    <a:lnTo>
                      <a:pt x="1604" y="706"/>
                    </a:lnTo>
                    <a:lnTo>
                      <a:pt x="1585" y="725"/>
                    </a:lnTo>
                    <a:lnTo>
                      <a:pt x="1561" y="741"/>
                    </a:lnTo>
                    <a:lnTo>
                      <a:pt x="1532" y="751"/>
                    </a:lnTo>
                    <a:lnTo>
                      <a:pt x="1498" y="754"/>
                    </a:lnTo>
                    <a:lnTo>
                      <a:pt x="127" y="754"/>
                    </a:lnTo>
                    <a:lnTo>
                      <a:pt x="93" y="751"/>
                    </a:lnTo>
                    <a:lnTo>
                      <a:pt x="63" y="741"/>
                    </a:lnTo>
                    <a:lnTo>
                      <a:pt x="39" y="725"/>
                    </a:lnTo>
                    <a:lnTo>
                      <a:pt x="21" y="706"/>
                    </a:lnTo>
                    <a:lnTo>
                      <a:pt x="7" y="682"/>
                    </a:lnTo>
                    <a:lnTo>
                      <a:pt x="0" y="653"/>
                    </a:lnTo>
                    <a:lnTo>
                      <a:pt x="2" y="622"/>
                    </a:lnTo>
                    <a:lnTo>
                      <a:pt x="10" y="589"/>
                    </a:lnTo>
                    <a:lnTo>
                      <a:pt x="156" y="165"/>
                    </a:lnTo>
                    <a:lnTo>
                      <a:pt x="174" y="128"/>
                    </a:lnTo>
                    <a:lnTo>
                      <a:pt x="199" y="93"/>
                    </a:lnTo>
                    <a:lnTo>
                      <a:pt x="230" y="62"/>
                    </a:lnTo>
                    <a:lnTo>
                      <a:pt x="267" y="37"/>
                    </a:lnTo>
                    <a:lnTo>
                      <a:pt x="305" y="17"/>
                    </a:lnTo>
                    <a:lnTo>
                      <a:pt x="347" y="4"/>
                    </a:lnTo>
                    <a:lnTo>
                      <a:pt x="388" y="0"/>
                    </a:lnTo>
                    <a:close/>
                  </a:path>
                </a:pathLst>
              </a:custGeom>
              <a:grpFill/>
              <a:ln w="0">
                <a:noFill/>
                <a:prstDash val="solid"/>
                <a:round/>
                <a:headEnd/>
                <a:tailEnd/>
              </a:ln>
            </p:spPr>
            <p:txBody>
              <a:bodyPr vert="horz" wrap="square" lIns="121920" tIns="60960" rIns="121920" bIns="60960" numCol="1" anchor="t" anchorCtr="0" compatLnSpc="1">
                <a:prstTxWarp prst="textNoShape">
                  <a:avLst/>
                </a:prstTxWarp>
              </a:bodyPr>
              <a:lstStyle/>
              <a:p>
                <a:endParaRPr lang="ru-RU" sz="1872"/>
              </a:p>
            </p:txBody>
          </p:sp>
          <p:sp>
            <p:nvSpPr>
              <p:cNvPr id="29" name="Freeform 308"/>
              <p:cNvSpPr>
                <a:spLocks/>
              </p:cNvSpPr>
              <p:nvPr/>
            </p:nvSpPr>
            <p:spPr bwMode="auto">
              <a:xfrm>
                <a:off x="3995738" y="4075113"/>
                <a:ext cx="1287463" cy="598488"/>
              </a:xfrm>
              <a:custGeom>
                <a:avLst/>
                <a:gdLst>
                  <a:gd name="T0" fmla="*/ 388 w 1623"/>
                  <a:gd name="T1" fmla="*/ 0 h 754"/>
                  <a:gd name="T2" fmla="*/ 1236 w 1623"/>
                  <a:gd name="T3" fmla="*/ 0 h 754"/>
                  <a:gd name="T4" fmla="*/ 1278 w 1623"/>
                  <a:gd name="T5" fmla="*/ 4 h 754"/>
                  <a:gd name="T6" fmla="*/ 1318 w 1623"/>
                  <a:gd name="T7" fmla="*/ 17 h 754"/>
                  <a:gd name="T8" fmla="*/ 1358 w 1623"/>
                  <a:gd name="T9" fmla="*/ 37 h 754"/>
                  <a:gd name="T10" fmla="*/ 1394 w 1623"/>
                  <a:gd name="T11" fmla="*/ 62 h 754"/>
                  <a:gd name="T12" fmla="*/ 1426 w 1623"/>
                  <a:gd name="T13" fmla="*/ 93 h 754"/>
                  <a:gd name="T14" fmla="*/ 1451 w 1623"/>
                  <a:gd name="T15" fmla="*/ 128 h 754"/>
                  <a:gd name="T16" fmla="*/ 1469 w 1623"/>
                  <a:gd name="T17" fmla="*/ 165 h 754"/>
                  <a:gd name="T18" fmla="*/ 1615 w 1623"/>
                  <a:gd name="T19" fmla="*/ 589 h 754"/>
                  <a:gd name="T20" fmla="*/ 1623 w 1623"/>
                  <a:gd name="T21" fmla="*/ 622 h 754"/>
                  <a:gd name="T22" fmla="*/ 1623 w 1623"/>
                  <a:gd name="T23" fmla="*/ 653 h 754"/>
                  <a:gd name="T24" fmla="*/ 1616 w 1623"/>
                  <a:gd name="T25" fmla="*/ 682 h 754"/>
                  <a:gd name="T26" fmla="*/ 1604 w 1623"/>
                  <a:gd name="T27" fmla="*/ 706 h 754"/>
                  <a:gd name="T28" fmla="*/ 1584 w 1623"/>
                  <a:gd name="T29" fmla="*/ 725 h 754"/>
                  <a:gd name="T30" fmla="*/ 1560 w 1623"/>
                  <a:gd name="T31" fmla="*/ 741 h 754"/>
                  <a:gd name="T32" fmla="*/ 1531 w 1623"/>
                  <a:gd name="T33" fmla="*/ 751 h 754"/>
                  <a:gd name="T34" fmla="*/ 1498 w 1623"/>
                  <a:gd name="T35" fmla="*/ 754 h 754"/>
                  <a:gd name="T36" fmla="*/ 127 w 1623"/>
                  <a:gd name="T37" fmla="*/ 754 h 754"/>
                  <a:gd name="T38" fmla="*/ 93 w 1623"/>
                  <a:gd name="T39" fmla="*/ 751 h 754"/>
                  <a:gd name="T40" fmla="*/ 63 w 1623"/>
                  <a:gd name="T41" fmla="*/ 741 h 754"/>
                  <a:gd name="T42" fmla="*/ 38 w 1623"/>
                  <a:gd name="T43" fmla="*/ 725 h 754"/>
                  <a:gd name="T44" fmla="*/ 19 w 1623"/>
                  <a:gd name="T45" fmla="*/ 706 h 754"/>
                  <a:gd name="T46" fmla="*/ 6 w 1623"/>
                  <a:gd name="T47" fmla="*/ 682 h 754"/>
                  <a:gd name="T48" fmla="*/ 0 w 1623"/>
                  <a:gd name="T49" fmla="*/ 653 h 754"/>
                  <a:gd name="T50" fmla="*/ 2 w 1623"/>
                  <a:gd name="T51" fmla="*/ 622 h 754"/>
                  <a:gd name="T52" fmla="*/ 10 w 1623"/>
                  <a:gd name="T53" fmla="*/ 589 h 754"/>
                  <a:gd name="T54" fmla="*/ 156 w 1623"/>
                  <a:gd name="T55" fmla="*/ 165 h 754"/>
                  <a:gd name="T56" fmla="*/ 173 w 1623"/>
                  <a:gd name="T57" fmla="*/ 128 h 754"/>
                  <a:gd name="T58" fmla="*/ 199 w 1623"/>
                  <a:gd name="T59" fmla="*/ 93 h 754"/>
                  <a:gd name="T60" fmla="*/ 229 w 1623"/>
                  <a:gd name="T61" fmla="*/ 62 h 754"/>
                  <a:gd name="T62" fmla="*/ 266 w 1623"/>
                  <a:gd name="T63" fmla="*/ 37 h 754"/>
                  <a:gd name="T64" fmla="*/ 305 w 1623"/>
                  <a:gd name="T65" fmla="*/ 17 h 754"/>
                  <a:gd name="T66" fmla="*/ 346 w 1623"/>
                  <a:gd name="T67" fmla="*/ 4 h 754"/>
                  <a:gd name="T68" fmla="*/ 388 w 1623"/>
                  <a:gd name="T69" fmla="*/ 0 h 7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23" h="754">
                    <a:moveTo>
                      <a:pt x="388" y="0"/>
                    </a:moveTo>
                    <a:lnTo>
                      <a:pt x="1236" y="0"/>
                    </a:lnTo>
                    <a:lnTo>
                      <a:pt x="1278" y="4"/>
                    </a:lnTo>
                    <a:lnTo>
                      <a:pt x="1318" y="17"/>
                    </a:lnTo>
                    <a:lnTo>
                      <a:pt x="1358" y="37"/>
                    </a:lnTo>
                    <a:lnTo>
                      <a:pt x="1394" y="62"/>
                    </a:lnTo>
                    <a:lnTo>
                      <a:pt x="1426" y="93"/>
                    </a:lnTo>
                    <a:lnTo>
                      <a:pt x="1451" y="128"/>
                    </a:lnTo>
                    <a:lnTo>
                      <a:pt x="1469" y="165"/>
                    </a:lnTo>
                    <a:lnTo>
                      <a:pt x="1615" y="589"/>
                    </a:lnTo>
                    <a:lnTo>
                      <a:pt x="1623" y="622"/>
                    </a:lnTo>
                    <a:lnTo>
                      <a:pt x="1623" y="653"/>
                    </a:lnTo>
                    <a:lnTo>
                      <a:pt x="1616" y="682"/>
                    </a:lnTo>
                    <a:lnTo>
                      <a:pt x="1604" y="706"/>
                    </a:lnTo>
                    <a:lnTo>
                      <a:pt x="1584" y="725"/>
                    </a:lnTo>
                    <a:lnTo>
                      <a:pt x="1560" y="741"/>
                    </a:lnTo>
                    <a:lnTo>
                      <a:pt x="1531" y="751"/>
                    </a:lnTo>
                    <a:lnTo>
                      <a:pt x="1498" y="754"/>
                    </a:lnTo>
                    <a:lnTo>
                      <a:pt x="127" y="754"/>
                    </a:lnTo>
                    <a:lnTo>
                      <a:pt x="93" y="751"/>
                    </a:lnTo>
                    <a:lnTo>
                      <a:pt x="63" y="741"/>
                    </a:lnTo>
                    <a:lnTo>
                      <a:pt x="38" y="725"/>
                    </a:lnTo>
                    <a:lnTo>
                      <a:pt x="19" y="706"/>
                    </a:lnTo>
                    <a:lnTo>
                      <a:pt x="6" y="682"/>
                    </a:lnTo>
                    <a:lnTo>
                      <a:pt x="0" y="653"/>
                    </a:lnTo>
                    <a:lnTo>
                      <a:pt x="2" y="622"/>
                    </a:lnTo>
                    <a:lnTo>
                      <a:pt x="10" y="589"/>
                    </a:lnTo>
                    <a:lnTo>
                      <a:pt x="156" y="165"/>
                    </a:lnTo>
                    <a:lnTo>
                      <a:pt x="173" y="128"/>
                    </a:lnTo>
                    <a:lnTo>
                      <a:pt x="199" y="93"/>
                    </a:lnTo>
                    <a:lnTo>
                      <a:pt x="229" y="62"/>
                    </a:lnTo>
                    <a:lnTo>
                      <a:pt x="266" y="37"/>
                    </a:lnTo>
                    <a:lnTo>
                      <a:pt x="305" y="17"/>
                    </a:lnTo>
                    <a:lnTo>
                      <a:pt x="346" y="4"/>
                    </a:lnTo>
                    <a:lnTo>
                      <a:pt x="388" y="0"/>
                    </a:lnTo>
                    <a:close/>
                  </a:path>
                </a:pathLst>
              </a:custGeom>
              <a:grpFill/>
              <a:ln w="0">
                <a:noFill/>
                <a:prstDash val="solid"/>
                <a:round/>
                <a:headEnd/>
                <a:tailEnd/>
              </a:ln>
            </p:spPr>
            <p:txBody>
              <a:bodyPr vert="horz" wrap="square" lIns="121920" tIns="60960" rIns="121920" bIns="60960" numCol="1" anchor="t" anchorCtr="0" compatLnSpc="1">
                <a:prstTxWarp prst="textNoShape">
                  <a:avLst/>
                </a:prstTxWarp>
              </a:bodyPr>
              <a:lstStyle/>
              <a:p>
                <a:endParaRPr lang="ru-RU" sz="1872"/>
              </a:p>
            </p:txBody>
          </p:sp>
          <p:sp>
            <p:nvSpPr>
              <p:cNvPr id="30" name="Freeform 309"/>
              <p:cNvSpPr>
                <a:spLocks/>
              </p:cNvSpPr>
              <p:nvPr/>
            </p:nvSpPr>
            <p:spPr bwMode="auto">
              <a:xfrm>
                <a:off x="5449888" y="4075113"/>
                <a:ext cx="1289050" cy="598488"/>
              </a:xfrm>
              <a:custGeom>
                <a:avLst/>
                <a:gdLst>
                  <a:gd name="T0" fmla="*/ 386 w 1623"/>
                  <a:gd name="T1" fmla="*/ 0 h 754"/>
                  <a:gd name="T2" fmla="*/ 1236 w 1623"/>
                  <a:gd name="T3" fmla="*/ 0 h 754"/>
                  <a:gd name="T4" fmla="*/ 1276 w 1623"/>
                  <a:gd name="T5" fmla="*/ 4 h 754"/>
                  <a:gd name="T6" fmla="*/ 1318 w 1623"/>
                  <a:gd name="T7" fmla="*/ 17 h 754"/>
                  <a:gd name="T8" fmla="*/ 1357 w 1623"/>
                  <a:gd name="T9" fmla="*/ 37 h 754"/>
                  <a:gd name="T10" fmla="*/ 1394 w 1623"/>
                  <a:gd name="T11" fmla="*/ 62 h 754"/>
                  <a:gd name="T12" fmla="*/ 1424 w 1623"/>
                  <a:gd name="T13" fmla="*/ 93 h 754"/>
                  <a:gd name="T14" fmla="*/ 1450 w 1623"/>
                  <a:gd name="T15" fmla="*/ 128 h 754"/>
                  <a:gd name="T16" fmla="*/ 1467 w 1623"/>
                  <a:gd name="T17" fmla="*/ 165 h 754"/>
                  <a:gd name="T18" fmla="*/ 1613 w 1623"/>
                  <a:gd name="T19" fmla="*/ 589 h 754"/>
                  <a:gd name="T20" fmla="*/ 1621 w 1623"/>
                  <a:gd name="T21" fmla="*/ 622 h 754"/>
                  <a:gd name="T22" fmla="*/ 1623 w 1623"/>
                  <a:gd name="T23" fmla="*/ 653 h 754"/>
                  <a:gd name="T24" fmla="*/ 1616 w 1623"/>
                  <a:gd name="T25" fmla="*/ 682 h 754"/>
                  <a:gd name="T26" fmla="*/ 1604 w 1623"/>
                  <a:gd name="T27" fmla="*/ 706 h 754"/>
                  <a:gd name="T28" fmla="*/ 1584 w 1623"/>
                  <a:gd name="T29" fmla="*/ 725 h 754"/>
                  <a:gd name="T30" fmla="*/ 1560 w 1623"/>
                  <a:gd name="T31" fmla="*/ 741 h 754"/>
                  <a:gd name="T32" fmla="*/ 1530 w 1623"/>
                  <a:gd name="T33" fmla="*/ 751 h 754"/>
                  <a:gd name="T34" fmla="*/ 1496 w 1623"/>
                  <a:gd name="T35" fmla="*/ 754 h 754"/>
                  <a:gd name="T36" fmla="*/ 125 w 1623"/>
                  <a:gd name="T37" fmla="*/ 754 h 754"/>
                  <a:gd name="T38" fmla="*/ 91 w 1623"/>
                  <a:gd name="T39" fmla="*/ 751 h 754"/>
                  <a:gd name="T40" fmla="*/ 62 w 1623"/>
                  <a:gd name="T41" fmla="*/ 741 h 754"/>
                  <a:gd name="T42" fmla="*/ 38 w 1623"/>
                  <a:gd name="T43" fmla="*/ 725 h 754"/>
                  <a:gd name="T44" fmla="*/ 19 w 1623"/>
                  <a:gd name="T45" fmla="*/ 706 h 754"/>
                  <a:gd name="T46" fmla="*/ 6 w 1623"/>
                  <a:gd name="T47" fmla="*/ 682 h 754"/>
                  <a:gd name="T48" fmla="*/ 0 w 1623"/>
                  <a:gd name="T49" fmla="*/ 653 h 754"/>
                  <a:gd name="T50" fmla="*/ 0 w 1623"/>
                  <a:gd name="T51" fmla="*/ 622 h 754"/>
                  <a:gd name="T52" fmla="*/ 8 w 1623"/>
                  <a:gd name="T53" fmla="*/ 589 h 754"/>
                  <a:gd name="T54" fmla="*/ 156 w 1623"/>
                  <a:gd name="T55" fmla="*/ 165 h 754"/>
                  <a:gd name="T56" fmla="*/ 173 w 1623"/>
                  <a:gd name="T57" fmla="*/ 128 h 754"/>
                  <a:gd name="T58" fmla="*/ 197 w 1623"/>
                  <a:gd name="T59" fmla="*/ 93 h 754"/>
                  <a:gd name="T60" fmla="*/ 229 w 1623"/>
                  <a:gd name="T61" fmla="*/ 62 h 754"/>
                  <a:gd name="T62" fmla="*/ 265 w 1623"/>
                  <a:gd name="T63" fmla="*/ 37 h 754"/>
                  <a:gd name="T64" fmla="*/ 305 w 1623"/>
                  <a:gd name="T65" fmla="*/ 17 h 754"/>
                  <a:gd name="T66" fmla="*/ 345 w 1623"/>
                  <a:gd name="T67" fmla="*/ 4 h 754"/>
                  <a:gd name="T68" fmla="*/ 386 w 1623"/>
                  <a:gd name="T69" fmla="*/ 0 h 7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23" h="754">
                    <a:moveTo>
                      <a:pt x="386" y="0"/>
                    </a:moveTo>
                    <a:lnTo>
                      <a:pt x="1236" y="0"/>
                    </a:lnTo>
                    <a:lnTo>
                      <a:pt x="1276" y="4"/>
                    </a:lnTo>
                    <a:lnTo>
                      <a:pt x="1318" y="17"/>
                    </a:lnTo>
                    <a:lnTo>
                      <a:pt x="1357" y="37"/>
                    </a:lnTo>
                    <a:lnTo>
                      <a:pt x="1394" y="62"/>
                    </a:lnTo>
                    <a:lnTo>
                      <a:pt x="1424" y="93"/>
                    </a:lnTo>
                    <a:lnTo>
                      <a:pt x="1450" y="128"/>
                    </a:lnTo>
                    <a:lnTo>
                      <a:pt x="1467" y="165"/>
                    </a:lnTo>
                    <a:lnTo>
                      <a:pt x="1613" y="589"/>
                    </a:lnTo>
                    <a:lnTo>
                      <a:pt x="1621" y="622"/>
                    </a:lnTo>
                    <a:lnTo>
                      <a:pt x="1623" y="653"/>
                    </a:lnTo>
                    <a:lnTo>
                      <a:pt x="1616" y="682"/>
                    </a:lnTo>
                    <a:lnTo>
                      <a:pt x="1604" y="706"/>
                    </a:lnTo>
                    <a:lnTo>
                      <a:pt x="1584" y="725"/>
                    </a:lnTo>
                    <a:lnTo>
                      <a:pt x="1560" y="741"/>
                    </a:lnTo>
                    <a:lnTo>
                      <a:pt x="1530" y="751"/>
                    </a:lnTo>
                    <a:lnTo>
                      <a:pt x="1496" y="754"/>
                    </a:lnTo>
                    <a:lnTo>
                      <a:pt x="125" y="754"/>
                    </a:lnTo>
                    <a:lnTo>
                      <a:pt x="91" y="751"/>
                    </a:lnTo>
                    <a:lnTo>
                      <a:pt x="62" y="741"/>
                    </a:lnTo>
                    <a:lnTo>
                      <a:pt x="38" y="725"/>
                    </a:lnTo>
                    <a:lnTo>
                      <a:pt x="19" y="706"/>
                    </a:lnTo>
                    <a:lnTo>
                      <a:pt x="6" y="682"/>
                    </a:lnTo>
                    <a:lnTo>
                      <a:pt x="0" y="653"/>
                    </a:lnTo>
                    <a:lnTo>
                      <a:pt x="0" y="622"/>
                    </a:lnTo>
                    <a:lnTo>
                      <a:pt x="8" y="589"/>
                    </a:lnTo>
                    <a:lnTo>
                      <a:pt x="156" y="165"/>
                    </a:lnTo>
                    <a:lnTo>
                      <a:pt x="173" y="128"/>
                    </a:lnTo>
                    <a:lnTo>
                      <a:pt x="197" y="93"/>
                    </a:lnTo>
                    <a:lnTo>
                      <a:pt x="229" y="62"/>
                    </a:lnTo>
                    <a:lnTo>
                      <a:pt x="265" y="37"/>
                    </a:lnTo>
                    <a:lnTo>
                      <a:pt x="305" y="17"/>
                    </a:lnTo>
                    <a:lnTo>
                      <a:pt x="345" y="4"/>
                    </a:lnTo>
                    <a:lnTo>
                      <a:pt x="386" y="0"/>
                    </a:lnTo>
                    <a:close/>
                  </a:path>
                </a:pathLst>
              </a:custGeom>
              <a:grpFill/>
              <a:ln w="0">
                <a:noFill/>
                <a:prstDash val="solid"/>
                <a:round/>
                <a:headEnd/>
                <a:tailEnd/>
              </a:ln>
            </p:spPr>
            <p:txBody>
              <a:bodyPr vert="horz" wrap="square" lIns="121920" tIns="60960" rIns="121920" bIns="60960" numCol="1" anchor="t" anchorCtr="0" compatLnSpc="1">
                <a:prstTxWarp prst="textNoShape">
                  <a:avLst/>
                </a:prstTxWarp>
              </a:bodyPr>
              <a:lstStyle/>
              <a:p>
                <a:endParaRPr lang="ru-RU" sz="1872"/>
              </a:p>
            </p:txBody>
          </p:sp>
        </p:grpSp>
      </p:grpSp>
      <p:grpSp>
        <p:nvGrpSpPr>
          <p:cNvPr id="5" name="Group 4"/>
          <p:cNvGrpSpPr/>
          <p:nvPr/>
        </p:nvGrpSpPr>
        <p:grpSpPr>
          <a:xfrm>
            <a:off x="7858505" y="1959524"/>
            <a:ext cx="3613829" cy="3976258"/>
            <a:chOff x="6548754" y="1632937"/>
            <a:chExt cx="3011524" cy="3313548"/>
          </a:xfrm>
        </p:grpSpPr>
        <p:sp>
          <p:nvSpPr>
            <p:cNvPr id="44" name="Freeform 6"/>
            <p:cNvSpPr>
              <a:spLocks/>
            </p:cNvSpPr>
            <p:nvPr/>
          </p:nvSpPr>
          <p:spPr bwMode="auto">
            <a:xfrm>
              <a:off x="6548754" y="1632937"/>
              <a:ext cx="3011524" cy="3313548"/>
            </a:xfrm>
            <a:custGeom>
              <a:avLst/>
              <a:gdLst>
                <a:gd name="T0" fmla="*/ 283 w 2074"/>
                <a:gd name="T1" fmla="*/ 0 h 2282"/>
                <a:gd name="T2" fmla="*/ 1306 w 2074"/>
                <a:gd name="T3" fmla="*/ 0 h 2282"/>
                <a:gd name="T4" fmla="*/ 1350 w 2074"/>
                <a:gd name="T5" fmla="*/ 5 h 2282"/>
                <a:gd name="T6" fmla="*/ 1394 w 2074"/>
                <a:gd name="T7" fmla="*/ 17 h 2282"/>
                <a:gd name="T8" fmla="*/ 1434 w 2074"/>
                <a:gd name="T9" fmla="*/ 36 h 2282"/>
                <a:gd name="T10" fmla="*/ 1471 w 2074"/>
                <a:gd name="T11" fmla="*/ 61 h 2282"/>
                <a:gd name="T12" fmla="*/ 1503 w 2074"/>
                <a:gd name="T13" fmla="*/ 91 h 2282"/>
                <a:gd name="T14" fmla="*/ 1529 w 2074"/>
                <a:gd name="T15" fmla="*/ 129 h 2282"/>
                <a:gd name="T16" fmla="*/ 2040 w 2074"/>
                <a:gd name="T17" fmla="*/ 1010 h 2282"/>
                <a:gd name="T18" fmla="*/ 2058 w 2074"/>
                <a:gd name="T19" fmla="*/ 1052 h 2282"/>
                <a:gd name="T20" fmla="*/ 2070 w 2074"/>
                <a:gd name="T21" fmla="*/ 1096 h 2282"/>
                <a:gd name="T22" fmla="*/ 2074 w 2074"/>
                <a:gd name="T23" fmla="*/ 1139 h 2282"/>
                <a:gd name="T24" fmla="*/ 2070 w 2074"/>
                <a:gd name="T25" fmla="*/ 1185 h 2282"/>
                <a:gd name="T26" fmla="*/ 2058 w 2074"/>
                <a:gd name="T27" fmla="*/ 1227 h 2282"/>
                <a:gd name="T28" fmla="*/ 2040 w 2074"/>
                <a:gd name="T29" fmla="*/ 1269 h 2282"/>
                <a:gd name="T30" fmla="*/ 1529 w 2074"/>
                <a:gd name="T31" fmla="*/ 2152 h 2282"/>
                <a:gd name="T32" fmla="*/ 1503 w 2074"/>
                <a:gd name="T33" fmla="*/ 2189 h 2282"/>
                <a:gd name="T34" fmla="*/ 1471 w 2074"/>
                <a:gd name="T35" fmla="*/ 2221 h 2282"/>
                <a:gd name="T36" fmla="*/ 1434 w 2074"/>
                <a:gd name="T37" fmla="*/ 2247 h 2282"/>
                <a:gd name="T38" fmla="*/ 1394 w 2074"/>
                <a:gd name="T39" fmla="*/ 2265 h 2282"/>
                <a:gd name="T40" fmla="*/ 1350 w 2074"/>
                <a:gd name="T41" fmla="*/ 2277 h 2282"/>
                <a:gd name="T42" fmla="*/ 1306 w 2074"/>
                <a:gd name="T43" fmla="*/ 2282 h 2282"/>
                <a:gd name="T44" fmla="*/ 283 w 2074"/>
                <a:gd name="T45" fmla="*/ 2282 h 2282"/>
                <a:gd name="T46" fmla="*/ 238 w 2074"/>
                <a:gd name="T47" fmla="*/ 2277 h 2282"/>
                <a:gd name="T48" fmla="*/ 194 w 2074"/>
                <a:gd name="T49" fmla="*/ 2265 h 2282"/>
                <a:gd name="T50" fmla="*/ 154 w 2074"/>
                <a:gd name="T51" fmla="*/ 2247 h 2282"/>
                <a:gd name="T52" fmla="*/ 118 w 2074"/>
                <a:gd name="T53" fmla="*/ 2221 h 2282"/>
                <a:gd name="T54" fmla="*/ 86 w 2074"/>
                <a:gd name="T55" fmla="*/ 2189 h 2282"/>
                <a:gd name="T56" fmla="*/ 59 w 2074"/>
                <a:gd name="T57" fmla="*/ 2152 h 2282"/>
                <a:gd name="T58" fmla="*/ 0 w 2074"/>
                <a:gd name="T59" fmla="*/ 2049 h 2282"/>
                <a:gd name="T60" fmla="*/ 800 w 2074"/>
                <a:gd name="T61" fmla="*/ 2049 h 2282"/>
                <a:gd name="T62" fmla="*/ 844 w 2074"/>
                <a:gd name="T63" fmla="*/ 2044 h 2282"/>
                <a:gd name="T64" fmla="*/ 884 w 2074"/>
                <a:gd name="T65" fmla="*/ 2031 h 2282"/>
                <a:gd name="T66" fmla="*/ 921 w 2074"/>
                <a:gd name="T67" fmla="*/ 2010 h 2282"/>
                <a:gd name="T68" fmla="*/ 953 w 2074"/>
                <a:gd name="T69" fmla="*/ 1982 h 2282"/>
                <a:gd name="T70" fmla="*/ 979 w 2074"/>
                <a:gd name="T71" fmla="*/ 1946 h 2282"/>
                <a:gd name="T72" fmla="*/ 1385 w 2074"/>
                <a:gd name="T73" fmla="*/ 1242 h 2282"/>
                <a:gd name="T74" fmla="*/ 1402 w 2074"/>
                <a:gd name="T75" fmla="*/ 1204 h 2282"/>
                <a:gd name="T76" fmla="*/ 1411 w 2074"/>
                <a:gd name="T77" fmla="*/ 1161 h 2282"/>
                <a:gd name="T78" fmla="*/ 1411 w 2074"/>
                <a:gd name="T79" fmla="*/ 1118 h 2282"/>
                <a:gd name="T80" fmla="*/ 1402 w 2074"/>
                <a:gd name="T81" fmla="*/ 1077 h 2282"/>
                <a:gd name="T82" fmla="*/ 1385 w 2074"/>
                <a:gd name="T83" fmla="*/ 1037 h 2282"/>
                <a:gd name="T84" fmla="*/ 979 w 2074"/>
                <a:gd name="T85" fmla="*/ 334 h 2282"/>
                <a:gd name="T86" fmla="*/ 958 w 2074"/>
                <a:gd name="T87" fmla="*/ 306 h 2282"/>
                <a:gd name="T88" fmla="*/ 933 w 2074"/>
                <a:gd name="T89" fmla="*/ 280 h 2282"/>
                <a:gd name="T90" fmla="*/ 903 w 2074"/>
                <a:gd name="T91" fmla="*/ 260 h 2282"/>
                <a:gd name="T92" fmla="*/ 871 w 2074"/>
                <a:gd name="T93" fmla="*/ 245 h 2282"/>
                <a:gd name="T94" fmla="*/ 837 w 2074"/>
                <a:gd name="T95" fmla="*/ 237 h 2282"/>
                <a:gd name="T96" fmla="*/ 800 w 2074"/>
                <a:gd name="T97" fmla="*/ 233 h 2282"/>
                <a:gd name="T98" fmla="*/ 0 w 2074"/>
                <a:gd name="T99" fmla="*/ 233 h 2282"/>
                <a:gd name="T100" fmla="*/ 59 w 2074"/>
                <a:gd name="T101" fmla="*/ 130 h 2282"/>
                <a:gd name="T102" fmla="*/ 86 w 2074"/>
                <a:gd name="T103" fmla="*/ 93 h 2282"/>
                <a:gd name="T104" fmla="*/ 118 w 2074"/>
                <a:gd name="T105" fmla="*/ 61 h 2282"/>
                <a:gd name="T106" fmla="*/ 154 w 2074"/>
                <a:gd name="T107" fmla="*/ 36 h 2282"/>
                <a:gd name="T108" fmla="*/ 194 w 2074"/>
                <a:gd name="T109" fmla="*/ 17 h 2282"/>
                <a:gd name="T110" fmla="*/ 238 w 2074"/>
                <a:gd name="T111" fmla="*/ 5 h 2282"/>
                <a:gd name="T112" fmla="*/ 283 w 2074"/>
                <a:gd name="T113" fmla="*/ 0 h 2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074" h="2282">
                  <a:moveTo>
                    <a:pt x="283" y="0"/>
                  </a:moveTo>
                  <a:lnTo>
                    <a:pt x="1306" y="0"/>
                  </a:lnTo>
                  <a:lnTo>
                    <a:pt x="1350" y="5"/>
                  </a:lnTo>
                  <a:lnTo>
                    <a:pt x="1394" y="17"/>
                  </a:lnTo>
                  <a:lnTo>
                    <a:pt x="1434" y="36"/>
                  </a:lnTo>
                  <a:lnTo>
                    <a:pt x="1471" y="61"/>
                  </a:lnTo>
                  <a:lnTo>
                    <a:pt x="1503" y="91"/>
                  </a:lnTo>
                  <a:lnTo>
                    <a:pt x="1529" y="129"/>
                  </a:lnTo>
                  <a:lnTo>
                    <a:pt x="2040" y="1010"/>
                  </a:lnTo>
                  <a:lnTo>
                    <a:pt x="2058" y="1052"/>
                  </a:lnTo>
                  <a:lnTo>
                    <a:pt x="2070" y="1096"/>
                  </a:lnTo>
                  <a:lnTo>
                    <a:pt x="2074" y="1139"/>
                  </a:lnTo>
                  <a:lnTo>
                    <a:pt x="2070" y="1185"/>
                  </a:lnTo>
                  <a:lnTo>
                    <a:pt x="2058" y="1227"/>
                  </a:lnTo>
                  <a:lnTo>
                    <a:pt x="2040" y="1269"/>
                  </a:lnTo>
                  <a:lnTo>
                    <a:pt x="1529" y="2152"/>
                  </a:lnTo>
                  <a:lnTo>
                    <a:pt x="1503" y="2189"/>
                  </a:lnTo>
                  <a:lnTo>
                    <a:pt x="1471" y="2221"/>
                  </a:lnTo>
                  <a:lnTo>
                    <a:pt x="1434" y="2247"/>
                  </a:lnTo>
                  <a:lnTo>
                    <a:pt x="1394" y="2265"/>
                  </a:lnTo>
                  <a:lnTo>
                    <a:pt x="1350" y="2277"/>
                  </a:lnTo>
                  <a:lnTo>
                    <a:pt x="1306" y="2282"/>
                  </a:lnTo>
                  <a:lnTo>
                    <a:pt x="283" y="2282"/>
                  </a:lnTo>
                  <a:lnTo>
                    <a:pt x="238" y="2277"/>
                  </a:lnTo>
                  <a:lnTo>
                    <a:pt x="194" y="2265"/>
                  </a:lnTo>
                  <a:lnTo>
                    <a:pt x="154" y="2247"/>
                  </a:lnTo>
                  <a:lnTo>
                    <a:pt x="118" y="2221"/>
                  </a:lnTo>
                  <a:lnTo>
                    <a:pt x="86" y="2189"/>
                  </a:lnTo>
                  <a:lnTo>
                    <a:pt x="59" y="2152"/>
                  </a:lnTo>
                  <a:lnTo>
                    <a:pt x="0" y="2049"/>
                  </a:lnTo>
                  <a:lnTo>
                    <a:pt x="800" y="2049"/>
                  </a:lnTo>
                  <a:lnTo>
                    <a:pt x="844" y="2044"/>
                  </a:lnTo>
                  <a:lnTo>
                    <a:pt x="884" y="2031"/>
                  </a:lnTo>
                  <a:lnTo>
                    <a:pt x="921" y="2010"/>
                  </a:lnTo>
                  <a:lnTo>
                    <a:pt x="953" y="1982"/>
                  </a:lnTo>
                  <a:lnTo>
                    <a:pt x="979" y="1946"/>
                  </a:lnTo>
                  <a:lnTo>
                    <a:pt x="1385" y="1242"/>
                  </a:lnTo>
                  <a:lnTo>
                    <a:pt x="1402" y="1204"/>
                  </a:lnTo>
                  <a:lnTo>
                    <a:pt x="1411" y="1161"/>
                  </a:lnTo>
                  <a:lnTo>
                    <a:pt x="1411" y="1118"/>
                  </a:lnTo>
                  <a:lnTo>
                    <a:pt x="1402" y="1077"/>
                  </a:lnTo>
                  <a:lnTo>
                    <a:pt x="1385" y="1037"/>
                  </a:lnTo>
                  <a:lnTo>
                    <a:pt x="979" y="334"/>
                  </a:lnTo>
                  <a:lnTo>
                    <a:pt x="958" y="306"/>
                  </a:lnTo>
                  <a:lnTo>
                    <a:pt x="933" y="280"/>
                  </a:lnTo>
                  <a:lnTo>
                    <a:pt x="903" y="260"/>
                  </a:lnTo>
                  <a:lnTo>
                    <a:pt x="871" y="245"/>
                  </a:lnTo>
                  <a:lnTo>
                    <a:pt x="837" y="237"/>
                  </a:lnTo>
                  <a:lnTo>
                    <a:pt x="800" y="233"/>
                  </a:lnTo>
                  <a:lnTo>
                    <a:pt x="0" y="233"/>
                  </a:lnTo>
                  <a:lnTo>
                    <a:pt x="59" y="130"/>
                  </a:lnTo>
                  <a:lnTo>
                    <a:pt x="86" y="93"/>
                  </a:lnTo>
                  <a:lnTo>
                    <a:pt x="118" y="61"/>
                  </a:lnTo>
                  <a:lnTo>
                    <a:pt x="154" y="36"/>
                  </a:lnTo>
                  <a:lnTo>
                    <a:pt x="194" y="17"/>
                  </a:lnTo>
                  <a:lnTo>
                    <a:pt x="238" y="5"/>
                  </a:lnTo>
                  <a:lnTo>
                    <a:pt x="283" y="0"/>
                  </a:lnTo>
                  <a:close/>
                </a:path>
              </a:pathLst>
            </a:custGeom>
            <a:solidFill>
              <a:schemeClr val="accent4"/>
            </a:solidFill>
            <a:ln w="0">
              <a:noFill/>
              <a:prstDash val="solid"/>
              <a:round/>
              <a:headEnd/>
              <a:tailEnd/>
            </a:ln>
          </p:spPr>
          <p:txBody>
            <a:bodyPr vert="horz" wrap="square" lIns="121920" tIns="60960" rIns="121920" bIns="60960" numCol="1" anchor="t" anchorCtr="0" compatLnSpc="1">
              <a:prstTxWarp prst="textNoShape">
                <a:avLst/>
              </a:prstTxWarp>
            </a:bodyPr>
            <a:lstStyle/>
            <a:p>
              <a:endParaRPr lang="ru-RU" sz="1872"/>
            </a:p>
          </p:txBody>
        </p:sp>
        <p:sp>
          <p:nvSpPr>
            <p:cNvPr id="45" name="TextBox 44"/>
            <p:cNvSpPr txBox="1"/>
            <p:nvPr/>
          </p:nvSpPr>
          <p:spPr>
            <a:xfrm>
              <a:off x="6791601" y="2876846"/>
              <a:ext cx="1614043" cy="261610"/>
            </a:xfrm>
            <a:prstGeom prst="rect">
              <a:avLst/>
            </a:prstGeom>
            <a:noFill/>
          </p:spPr>
          <p:txBody>
            <a:bodyPr wrap="square" rtlCol="0">
              <a:spAutoFit/>
            </a:bodyPr>
            <a:lstStyle/>
            <a:p>
              <a:r>
                <a:rPr lang="en-US" sz="1440" b="1" dirty="0">
                  <a:solidFill>
                    <a:schemeClr val="accent4"/>
                  </a:solidFill>
                  <a:latin typeface="+mj-lt"/>
                  <a:ea typeface="Roboto Light" panose="02000000000000000000" pitchFamily="2" charset="0"/>
                </a:rPr>
                <a:t>Step </a:t>
              </a:r>
              <a:r>
                <a:rPr lang="ru-RU" sz="1440" b="1" dirty="0">
                  <a:solidFill>
                    <a:schemeClr val="accent4"/>
                  </a:solidFill>
                  <a:latin typeface="+mj-lt"/>
                  <a:ea typeface="Roboto Light" panose="02000000000000000000" pitchFamily="2" charset="0"/>
                </a:rPr>
                <a:t>3</a:t>
              </a:r>
            </a:p>
          </p:txBody>
        </p:sp>
        <p:sp>
          <p:nvSpPr>
            <p:cNvPr id="46" name="TextBox 45"/>
            <p:cNvSpPr txBox="1"/>
            <p:nvPr/>
          </p:nvSpPr>
          <p:spPr>
            <a:xfrm>
              <a:off x="6791600" y="3140071"/>
              <a:ext cx="1395959" cy="1184940"/>
            </a:xfrm>
            <a:prstGeom prst="rect">
              <a:avLst/>
            </a:prstGeom>
            <a:noFill/>
          </p:spPr>
          <p:txBody>
            <a:bodyPr wrap="square" rtlCol="0">
              <a:spAutoFit/>
            </a:bodyPr>
            <a:lstStyle/>
            <a:p>
              <a:r>
                <a:rPr lang="en-US" sz="1440" dirty="0">
                  <a:latin typeface="+mj-lt"/>
                  <a:ea typeface="Roboto Light" panose="02000000000000000000" pitchFamily="2" charset="0"/>
                </a:rPr>
                <a:t>Lorem ipsum </a:t>
              </a:r>
            </a:p>
            <a:p>
              <a:r>
                <a:rPr lang="en-US" sz="1440" dirty="0">
                  <a:latin typeface="+mj-lt"/>
                  <a:ea typeface="Roboto Light" panose="02000000000000000000" pitchFamily="2" charset="0"/>
                </a:rPr>
                <a:t>dolor sit </a:t>
              </a:r>
              <a:r>
                <a:rPr lang="en-US" sz="1440" dirty="0" err="1">
                  <a:latin typeface="+mj-lt"/>
                  <a:ea typeface="Roboto Light" panose="02000000000000000000" pitchFamily="2" charset="0"/>
                </a:rPr>
                <a:t>amet</a:t>
              </a:r>
              <a:r>
                <a:rPr lang="en-US" sz="1440" dirty="0">
                  <a:latin typeface="+mj-lt"/>
                  <a:ea typeface="Roboto Light" panose="02000000000000000000" pitchFamily="2" charset="0"/>
                </a:rPr>
                <a:t>, </a:t>
              </a:r>
              <a:r>
                <a:rPr lang="en-US" sz="1440" dirty="0" err="1">
                  <a:latin typeface="+mj-lt"/>
                  <a:ea typeface="Roboto Light" panose="02000000000000000000" pitchFamily="2" charset="0"/>
                </a:rPr>
                <a:t>consectetur</a:t>
              </a:r>
              <a:r>
                <a:rPr lang="en-US" sz="1440" dirty="0">
                  <a:latin typeface="+mj-lt"/>
                  <a:ea typeface="Roboto Light" panose="02000000000000000000" pitchFamily="2" charset="0"/>
                </a:rPr>
                <a:t> </a:t>
              </a:r>
              <a:r>
                <a:rPr lang="en-US" sz="1440" dirty="0" err="1">
                  <a:latin typeface="+mj-lt"/>
                  <a:ea typeface="Roboto Light" panose="02000000000000000000" pitchFamily="2" charset="0"/>
                </a:rPr>
                <a:t>adipiscised</a:t>
              </a:r>
              <a:r>
                <a:rPr lang="en-US" sz="1440" dirty="0">
                  <a:latin typeface="+mj-lt"/>
                  <a:ea typeface="Roboto Light" panose="02000000000000000000" pitchFamily="2" charset="0"/>
                </a:rPr>
                <a:t> do </a:t>
              </a:r>
            </a:p>
            <a:p>
              <a:r>
                <a:rPr lang="en-US" sz="1440" dirty="0" err="1">
                  <a:latin typeface="+mj-lt"/>
                  <a:ea typeface="Roboto Light" panose="02000000000000000000" pitchFamily="2" charset="0"/>
                </a:rPr>
                <a:t>dolore</a:t>
              </a:r>
              <a:r>
                <a:rPr lang="en-US" sz="1440" dirty="0">
                  <a:latin typeface="+mj-lt"/>
                  <a:ea typeface="Roboto Light" panose="02000000000000000000" pitchFamily="2" charset="0"/>
                </a:rPr>
                <a:t> magna </a:t>
              </a:r>
              <a:r>
                <a:rPr lang="en-US" sz="1440" dirty="0" err="1">
                  <a:latin typeface="+mj-lt"/>
                  <a:ea typeface="Roboto Light" panose="02000000000000000000" pitchFamily="2" charset="0"/>
                </a:rPr>
                <a:t>aliqua</a:t>
              </a:r>
              <a:r>
                <a:rPr lang="en-US" sz="1440" dirty="0">
                  <a:latin typeface="+mj-lt"/>
                  <a:ea typeface="Roboto Light" panose="02000000000000000000" pitchFamily="2" charset="0"/>
                </a:rPr>
                <a:t>. </a:t>
              </a:r>
              <a:endParaRPr lang="ru-RU" sz="1440" dirty="0">
                <a:latin typeface="+mj-lt"/>
                <a:ea typeface="Roboto Light" panose="02000000000000000000" pitchFamily="2" charset="0"/>
              </a:endParaRPr>
            </a:p>
          </p:txBody>
        </p:sp>
        <p:grpSp>
          <p:nvGrpSpPr>
            <p:cNvPr id="54" name="Группа 53"/>
            <p:cNvGrpSpPr/>
            <p:nvPr/>
          </p:nvGrpSpPr>
          <p:grpSpPr>
            <a:xfrm>
              <a:off x="6945614" y="2291665"/>
              <a:ext cx="399219" cy="339868"/>
              <a:chOff x="4395788" y="1978026"/>
              <a:chExt cx="3395663" cy="2890838"/>
            </a:xfrm>
            <a:solidFill>
              <a:schemeClr val="tx1"/>
            </a:solidFill>
          </p:grpSpPr>
          <p:sp>
            <p:nvSpPr>
              <p:cNvPr id="55" name="Freeform 281"/>
              <p:cNvSpPr>
                <a:spLocks noEditPoints="1"/>
              </p:cNvSpPr>
              <p:nvPr/>
            </p:nvSpPr>
            <p:spPr bwMode="auto">
              <a:xfrm>
                <a:off x="5527676" y="2043113"/>
                <a:ext cx="842963" cy="2360613"/>
              </a:xfrm>
              <a:custGeom>
                <a:avLst/>
                <a:gdLst>
                  <a:gd name="T0" fmla="*/ 483 w 1064"/>
                  <a:gd name="T1" fmla="*/ 2139 h 2974"/>
                  <a:gd name="T2" fmla="*/ 394 w 1064"/>
                  <a:gd name="T3" fmla="*/ 2169 h 2974"/>
                  <a:gd name="T4" fmla="*/ 320 w 1064"/>
                  <a:gd name="T5" fmla="*/ 2223 h 2974"/>
                  <a:gd name="T6" fmla="*/ 265 w 1064"/>
                  <a:gd name="T7" fmla="*/ 2297 h 2974"/>
                  <a:gd name="T8" fmla="*/ 235 w 1064"/>
                  <a:gd name="T9" fmla="*/ 2385 h 2974"/>
                  <a:gd name="T10" fmla="*/ 235 w 1064"/>
                  <a:gd name="T11" fmla="*/ 2483 h 2974"/>
                  <a:gd name="T12" fmla="*/ 265 w 1064"/>
                  <a:gd name="T13" fmla="*/ 2572 h 2974"/>
                  <a:gd name="T14" fmla="*/ 320 w 1064"/>
                  <a:gd name="T15" fmla="*/ 2646 h 2974"/>
                  <a:gd name="T16" fmla="*/ 394 w 1064"/>
                  <a:gd name="T17" fmla="*/ 2701 h 2974"/>
                  <a:gd name="T18" fmla="*/ 483 w 1064"/>
                  <a:gd name="T19" fmla="*/ 2731 h 2974"/>
                  <a:gd name="T20" fmla="*/ 581 w 1064"/>
                  <a:gd name="T21" fmla="*/ 2731 h 2974"/>
                  <a:gd name="T22" fmla="*/ 669 w 1064"/>
                  <a:gd name="T23" fmla="*/ 2701 h 2974"/>
                  <a:gd name="T24" fmla="*/ 744 w 1064"/>
                  <a:gd name="T25" fmla="*/ 2646 h 2974"/>
                  <a:gd name="T26" fmla="*/ 799 w 1064"/>
                  <a:gd name="T27" fmla="*/ 2572 h 2974"/>
                  <a:gd name="T28" fmla="*/ 827 w 1064"/>
                  <a:gd name="T29" fmla="*/ 2483 h 2974"/>
                  <a:gd name="T30" fmla="*/ 827 w 1064"/>
                  <a:gd name="T31" fmla="*/ 2385 h 2974"/>
                  <a:gd name="T32" fmla="*/ 799 w 1064"/>
                  <a:gd name="T33" fmla="*/ 2297 h 2974"/>
                  <a:gd name="T34" fmla="*/ 744 w 1064"/>
                  <a:gd name="T35" fmla="*/ 2223 h 2974"/>
                  <a:gd name="T36" fmla="*/ 669 w 1064"/>
                  <a:gd name="T37" fmla="*/ 2169 h 2974"/>
                  <a:gd name="T38" fmla="*/ 581 w 1064"/>
                  <a:gd name="T39" fmla="*/ 2139 h 2974"/>
                  <a:gd name="T40" fmla="*/ 243 w 1064"/>
                  <a:gd name="T41" fmla="*/ 267 h 2974"/>
                  <a:gd name="T42" fmla="*/ 190 w 1064"/>
                  <a:gd name="T43" fmla="*/ 280 h 2974"/>
                  <a:gd name="T44" fmla="*/ 154 w 1064"/>
                  <a:gd name="T45" fmla="*/ 317 h 2974"/>
                  <a:gd name="T46" fmla="*/ 139 w 1064"/>
                  <a:gd name="T47" fmla="*/ 369 h 2974"/>
                  <a:gd name="T48" fmla="*/ 143 w 1064"/>
                  <a:gd name="T49" fmla="*/ 1464 h 2974"/>
                  <a:gd name="T50" fmla="*/ 169 w 1064"/>
                  <a:gd name="T51" fmla="*/ 1509 h 2974"/>
                  <a:gd name="T52" fmla="*/ 215 w 1064"/>
                  <a:gd name="T53" fmla="*/ 1535 h 2974"/>
                  <a:gd name="T54" fmla="*/ 821 w 1064"/>
                  <a:gd name="T55" fmla="*/ 1539 h 2974"/>
                  <a:gd name="T56" fmla="*/ 873 w 1064"/>
                  <a:gd name="T57" fmla="*/ 1525 h 2974"/>
                  <a:gd name="T58" fmla="*/ 909 w 1064"/>
                  <a:gd name="T59" fmla="*/ 1488 h 2974"/>
                  <a:gd name="T60" fmla="*/ 923 w 1064"/>
                  <a:gd name="T61" fmla="*/ 1436 h 2974"/>
                  <a:gd name="T62" fmla="*/ 920 w 1064"/>
                  <a:gd name="T63" fmla="*/ 342 h 2974"/>
                  <a:gd name="T64" fmla="*/ 894 w 1064"/>
                  <a:gd name="T65" fmla="*/ 296 h 2974"/>
                  <a:gd name="T66" fmla="*/ 848 w 1064"/>
                  <a:gd name="T67" fmla="*/ 269 h 2974"/>
                  <a:gd name="T68" fmla="*/ 243 w 1064"/>
                  <a:gd name="T69" fmla="*/ 267 h 2974"/>
                  <a:gd name="T70" fmla="*/ 908 w 1064"/>
                  <a:gd name="T71" fmla="*/ 0 h 2974"/>
                  <a:gd name="T72" fmla="*/ 969 w 1064"/>
                  <a:gd name="T73" fmla="*/ 13 h 2974"/>
                  <a:gd name="T74" fmla="*/ 1018 w 1064"/>
                  <a:gd name="T75" fmla="*/ 46 h 2974"/>
                  <a:gd name="T76" fmla="*/ 1051 w 1064"/>
                  <a:gd name="T77" fmla="*/ 95 h 2974"/>
                  <a:gd name="T78" fmla="*/ 1064 w 1064"/>
                  <a:gd name="T79" fmla="*/ 156 h 2974"/>
                  <a:gd name="T80" fmla="*/ 1060 w 1064"/>
                  <a:gd name="T81" fmla="*/ 2850 h 2974"/>
                  <a:gd name="T82" fmla="*/ 1036 w 1064"/>
                  <a:gd name="T83" fmla="*/ 2906 h 2974"/>
                  <a:gd name="T84" fmla="*/ 995 w 1064"/>
                  <a:gd name="T85" fmla="*/ 2948 h 2974"/>
                  <a:gd name="T86" fmla="*/ 939 w 1064"/>
                  <a:gd name="T87" fmla="*/ 2971 h 2974"/>
                  <a:gd name="T88" fmla="*/ 155 w 1064"/>
                  <a:gd name="T89" fmla="*/ 2974 h 2974"/>
                  <a:gd name="T90" fmla="*/ 95 w 1064"/>
                  <a:gd name="T91" fmla="*/ 2962 h 2974"/>
                  <a:gd name="T92" fmla="*/ 46 w 1064"/>
                  <a:gd name="T93" fmla="*/ 2928 h 2974"/>
                  <a:gd name="T94" fmla="*/ 12 w 1064"/>
                  <a:gd name="T95" fmla="*/ 2879 h 2974"/>
                  <a:gd name="T96" fmla="*/ 0 w 1064"/>
                  <a:gd name="T97" fmla="*/ 2819 h 2974"/>
                  <a:gd name="T98" fmla="*/ 3 w 1064"/>
                  <a:gd name="T99" fmla="*/ 125 h 2974"/>
                  <a:gd name="T100" fmla="*/ 26 w 1064"/>
                  <a:gd name="T101" fmla="*/ 69 h 2974"/>
                  <a:gd name="T102" fmla="*/ 68 w 1064"/>
                  <a:gd name="T103" fmla="*/ 28 h 2974"/>
                  <a:gd name="T104" fmla="*/ 124 w 1064"/>
                  <a:gd name="T105" fmla="*/ 4 h 2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64" h="2974">
                    <a:moveTo>
                      <a:pt x="531" y="2135"/>
                    </a:moveTo>
                    <a:lnTo>
                      <a:pt x="483" y="2139"/>
                    </a:lnTo>
                    <a:lnTo>
                      <a:pt x="437" y="2150"/>
                    </a:lnTo>
                    <a:lnTo>
                      <a:pt x="394" y="2169"/>
                    </a:lnTo>
                    <a:lnTo>
                      <a:pt x="355" y="2192"/>
                    </a:lnTo>
                    <a:lnTo>
                      <a:pt x="320" y="2223"/>
                    </a:lnTo>
                    <a:lnTo>
                      <a:pt x="290" y="2257"/>
                    </a:lnTo>
                    <a:lnTo>
                      <a:pt x="265" y="2297"/>
                    </a:lnTo>
                    <a:lnTo>
                      <a:pt x="247" y="2340"/>
                    </a:lnTo>
                    <a:lnTo>
                      <a:pt x="235" y="2385"/>
                    </a:lnTo>
                    <a:lnTo>
                      <a:pt x="231" y="2435"/>
                    </a:lnTo>
                    <a:lnTo>
                      <a:pt x="235" y="2483"/>
                    </a:lnTo>
                    <a:lnTo>
                      <a:pt x="247" y="2530"/>
                    </a:lnTo>
                    <a:lnTo>
                      <a:pt x="265" y="2572"/>
                    </a:lnTo>
                    <a:lnTo>
                      <a:pt x="290" y="2611"/>
                    </a:lnTo>
                    <a:lnTo>
                      <a:pt x="320" y="2646"/>
                    </a:lnTo>
                    <a:lnTo>
                      <a:pt x="355" y="2676"/>
                    </a:lnTo>
                    <a:lnTo>
                      <a:pt x="394" y="2701"/>
                    </a:lnTo>
                    <a:lnTo>
                      <a:pt x="437" y="2719"/>
                    </a:lnTo>
                    <a:lnTo>
                      <a:pt x="483" y="2731"/>
                    </a:lnTo>
                    <a:lnTo>
                      <a:pt x="531" y="2735"/>
                    </a:lnTo>
                    <a:lnTo>
                      <a:pt x="581" y="2731"/>
                    </a:lnTo>
                    <a:lnTo>
                      <a:pt x="626" y="2719"/>
                    </a:lnTo>
                    <a:lnTo>
                      <a:pt x="669" y="2701"/>
                    </a:lnTo>
                    <a:lnTo>
                      <a:pt x="709" y="2676"/>
                    </a:lnTo>
                    <a:lnTo>
                      <a:pt x="744" y="2646"/>
                    </a:lnTo>
                    <a:lnTo>
                      <a:pt x="774" y="2611"/>
                    </a:lnTo>
                    <a:lnTo>
                      <a:pt x="799" y="2572"/>
                    </a:lnTo>
                    <a:lnTo>
                      <a:pt x="817" y="2530"/>
                    </a:lnTo>
                    <a:lnTo>
                      <a:pt x="827" y="2483"/>
                    </a:lnTo>
                    <a:lnTo>
                      <a:pt x="831" y="2435"/>
                    </a:lnTo>
                    <a:lnTo>
                      <a:pt x="827" y="2385"/>
                    </a:lnTo>
                    <a:lnTo>
                      <a:pt x="817" y="2340"/>
                    </a:lnTo>
                    <a:lnTo>
                      <a:pt x="799" y="2297"/>
                    </a:lnTo>
                    <a:lnTo>
                      <a:pt x="774" y="2257"/>
                    </a:lnTo>
                    <a:lnTo>
                      <a:pt x="744" y="2223"/>
                    </a:lnTo>
                    <a:lnTo>
                      <a:pt x="709" y="2192"/>
                    </a:lnTo>
                    <a:lnTo>
                      <a:pt x="669" y="2169"/>
                    </a:lnTo>
                    <a:lnTo>
                      <a:pt x="626" y="2150"/>
                    </a:lnTo>
                    <a:lnTo>
                      <a:pt x="581" y="2139"/>
                    </a:lnTo>
                    <a:lnTo>
                      <a:pt x="531" y="2135"/>
                    </a:lnTo>
                    <a:close/>
                    <a:moveTo>
                      <a:pt x="243" y="267"/>
                    </a:moveTo>
                    <a:lnTo>
                      <a:pt x="215" y="269"/>
                    </a:lnTo>
                    <a:lnTo>
                      <a:pt x="190" y="280"/>
                    </a:lnTo>
                    <a:lnTo>
                      <a:pt x="169" y="296"/>
                    </a:lnTo>
                    <a:lnTo>
                      <a:pt x="154" y="317"/>
                    </a:lnTo>
                    <a:lnTo>
                      <a:pt x="143" y="342"/>
                    </a:lnTo>
                    <a:lnTo>
                      <a:pt x="139" y="369"/>
                    </a:lnTo>
                    <a:lnTo>
                      <a:pt x="139" y="1436"/>
                    </a:lnTo>
                    <a:lnTo>
                      <a:pt x="143" y="1464"/>
                    </a:lnTo>
                    <a:lnTo>
                      <a:pt x="154" y="1488"/>
                    </a:lnTo>
                    <a:lnTo>
                      <a:pt x="169" y="1509"/>
                    </a:lnTo>
                    <a:lnTo>
                      <a:pt x="190" y="1525"/>
                    </a:lnTo>
                    <a:lnTo>
                      <a:pt x="215" y="1535"/>
                    </a:lnTo>
                    <a:lnTo>
                      <a:pt x="243" y="1539"/>
                    </a:lnTo>
                    <a:lnTo>
                      <a:pt x="821" y="1539"/>
                    </a:lnTo>
                    <a:lnTo>
                      <a:pt x="848" y="1535"/>
                    </a:lnTo>
                    <a:lnTo>
                      <a:pt x="873" y="1525"/>
                    </a:lnTo>
                    <a:lnTo>
                      <a:pt x="894" y="1509"/>
                    </a:lnTo>
                    <a:lnTo>
                      <a:pt x="909" y="1488"/>
                    </a:lnTo>
                    <a:lnTo>
                      <a:pt x="920" y="1464"/>
                    </a:lnTo>
                    <a:lnTo>
                      <a:pt x="923" y="1436"/>
                    </a:lnTo>
                    <a:lnTo>
                      <a:pt x="923" y="369"/>
                    </a:lnTo>
                    <a:lnTo>
                      <a:pt x="920" y="342"/>
                    </a:lnTo>
                    <a:lnTo>
                      <a:pt x="909" y="317"/>
                    </a:lnTo>
                    <a:lnTo>
                      <a:pt x="894" y="296"/>
                    </a:lnTo>
                    <a:lnTo>
                      <a:pt x="873" y="280"/>
                    </a:lnTo>
                    <a:lnTo>
                      <a:pt x="848" y="269"/>
                    </a:lnTo>
                    <a:lnTo>
                      <a:pt x="821" y="267"/>
                    </a:lnTo>
                    <a:lnTo>
                      <a:pt x="243" y="267"/>
                    </a:lnTo>
                    <a:close/>
                    <a:moveTo>
                      <a:pt x="155" y="0"/>
                    </a:moveTo>
                    <a:lnTo>
                      <a:pt x="908" y="0"/>
                    </a:lnTo>
                    <a:lnTo>
                      <a:pt x="939" y="4"/>
                    </a:lnTo>
                    <a:lnTo>
                      <a:pt x="969" y="13"/>
                    </a:lnTo>
                    <a:lnTo>
                      <a:pt x="995" y="28"/>
                    </a:lnTo>
                    <a:lnTo>
                      <a:pt x="1018" y="46"/>
                    </a:lnTo>
                    <a:lnTo>
                      <a:pt x="1036" y="69"/>
                    </a:lnTo>
                    <a:lnTo>
                      <a:pt x="1051" y="95"/>
                    </a:lnTo>
                    <a:lnTo>
                      <a:pt x="1060" y="125"/>
                    </a:lnTo>
                    <a:lnTo>
                      <a:pt x="1064" y="156"/>
                    </a:lnTo>
                    <a:lnTo>
                      <a:pt x="1064" y="2819"/>
                    </a:lnTo>
                    <a:lnTo>
                      <a:pt x="1060" y="2850"/>
                    </a:lnTo>
                    <a:lnTo>
                      <a:pt x="1051" y="2879"/>
                    </a:lnTo>
                    <a:lnTo>
                      <a:pt x="1036" y="2906"/>
                    </a:lnTo>
                    <a:lnTo>
                      <a:pt x="1018" y="2928"/>
                    </a:lnTo>
                    <a:lnTo>
                      <a:pt x="995" y="2948"/>
                    </a:lnTo>
                    <a:lnTo>
                      <a:pt x="969" y="2962"/>
                    </a:lnTo>
                    <a:lnTo>
                      <a:pt x="939" y="2971"/>
                    </a:lnTo>
                    <a:lnTo>
                      <a:pt x="908" y="2974"/>
                    </a:lnTo>
                    <a:lnTo>
                      <a:pt x="155" y="2974"/>
                    </a:lnTo>
                    <a:lnTo>
                      <a:pt x="124" y="2971"/>
                    </a:lnTo>
                    <a:lnTo>
                      <a:pt x="95" y="2962"/>
                    </a:lnTo>
                    <a:lnTo>
                      <a:pt x="68" y="2948"/>
                    </a:lnTo>
                    <a:lnTo>
                      <a:pt x="46" y="2928"/>
                    </a:lnTo>
                    <a:lnTo>
                      <a:pt x="26" y="2906"/>
                    </a:lnTo>
                    <a:lnTo>
                      <a:pt x="12" y="2879"/>
                    </a:lnTo>
                    <a:lnTo>
                      <a:pt x="3" y="2850"/>
                    </a:lnTo>
                    <a:lnTo>
                      <a:pt x="0" y="2819"/>
                    </a:lnTo>
                    <a:lnTo>
                      <a:pt x="0" y="156"/>
                    </a:lnTo>
                    <a:lnTo>
                      <a:pt x="3" y="125"/>
                    </a:lnTo>
                    <a:lnTo>
                      <a:pt x="12" y="95"/>
                    </a:lnTo>
                    <a:lnTo>
                      <a:pt x="26" y="69"/>
                    </a:lnTo>
                    <a:lnTo>
                      <a:pt x="46" y="46"/>
                    </a:lnTo>
                    <a:lnTo>
                      <a:pt x="68" y="28"/>
                    </a:lnTo>
                    <a:lnTo>
                      <a:pt x="95" y="13"/>
                    </a:lnTo>
                    <a:lnTo>
                      <a:pt x="124" y="4"/>
                    </a:lnTo>
                    <a:lnTo>
                      <a:pt x="155" y="0"/>
                    </a:lnTo>
                    <a:close/>
                  </a:path>
                </a:pathLst>
              </a:custGeom>
              <a:grpFill/>
              <a:ln w="0">
                <a:noFill/>
                <a:prstDash val="solid"/>
                <a:round/>
                <a:headEnd/>
                <a:tailEnd/>
              </a:ln>
            </p:spPr>
            <p:txBody>
              <a:bodyPr vert="horz" wrap="square" lIns="121920" tIns="60960" rIns="121920" bIns="60960" numCol="1" anchor="t" anchorCtr="0" compatLnSpc="1">
                <a:prstTxWarp prst="textNoShape">
                  <a:avLst/>
                </a:prstTxWarp>
              </a:bodyPr>
              <a:lstStyle/>
              <a:p>
                <a:endParaRPr lang="ru-RU" sz="1872"/>
              </a:p>
            </p:txBody>
          </p:sp>
          <p:sp>
            <p:nvSpPr>
              <p:cNvPr id="56" name="Freeform 282"/>
              <p:cNvSpPr>
                <a:spLocks/>
              </p:cNvSpPr>
              <p:nvPr/>
            </p:nvSpPr>
            <p:spPr bwMode="auto">
              <a:xfrm>
                <a:off x="5700713" y="2428876"/>
                <a:ext cx="338138" cy="82550"/>
              </a:xfrm>
              <a:custGeom>
                <a:avLst/>
                <a:gdLst>
                  <a:gd name="T0" fmla="*/ 52 w 426"/>
                  <a:gd name="T1" fmla="*/ 0 h 104"/>
                  <a:gd name="T2" fmla="*/ 374 w 426"/>
                  <a:gd name="T3" fmla="*/ 0 h 104"/>
                  <a:gd name="T4" fmla="*/ 389 w 426"/>
                  <a:gd name="T5" fmla="*/ 4 h 104"/>
                  <a:gd name="T6" fmla="*/ 404 w 426"/>
                  <a:gd name="T7" fmla="*/ 10 h 104"/>
                  <a:gd name="T8" fmla="*/ 415 w 426"/>
                  <a:gd name="T9" fmla="*/ 22 h 104"/>
                  <a:gd name="T10" fmla="*/ 423 w 426"/>
                  <a:gd name="T11" fmla="*/ 36 h 104"/>
                  <a:gd name="T12" fmla="*/ 426 w 426"/>
                  <a:gd name="T13" fmla="*/ 52 h 104"/>
                  <a:gd name="T14" fmla="*/ 423 w 426"/>
                  <a:gd name="T15" fmla="*/ 69 h 104"/>
                  <a:gd name="T16" fmla="*/ 415 w 426"/>
                  <a:gd name="T17" fmla="*/ 83 h 104"/>
                  <a:gd name="T18" fmla="*/ 404 w 426"/>
                  <a:gd name="T19" fmla="*/ 93 h 104"/>
                  <a:gd name="T20" fmla="*/ 389 w 426"/>
                  <a:gd name="T21" fmla="*/ 101 h 104"/>
                  <a:gd name="T22" fmla="*/ 374 w 426"/>
                  <a:gd name="T23" fmla="*/ 104 h 104"/>
                  <a:gd name="T24" fmla="*/ 52 w 426"/>
                  <a:gd name="T25" fmla="*/ 104 h 104"/>
                  <a:gd name="T26" fmla="*/ 36 w 426"/>
                  <a:gd name="T27" fmla="*/ 101 h 104"/>
                  <a:gd name="T28" fmla="*/ 22 w 426"/>
                  <a:gd name="T29" fmla="*/ 93 h 104"/>
                  <a:gd name="T30" fmla="*/ 10 w 426"/>
                  <a:gd name="T31" fmla="*/ 83 h 104"/>
                  <a:gd name="T32" fmla="*/ 2 w 426"/>
                  <a:gd name="T33" fmla="*/ 69 h 104"/>
                  <a:gd name="T34" fmla="*/ 0 w 426"/>
                  <a:gd name="T35" fmla="*/ 52 h 104"/>
                  <a:gd name="T36" fmla="*/ 2 w 426"/>
                  <a:gd name="T37" fmla="*/ 36 h 104"/>
                  <a:gd name="T38" fmla="*/ 10 w 426"/>
                  <a:gd name="T39" fmla="*/ 22 h 104"/>
                  <a:gd name="T40" fmla="*/ 22 w 426"/>
                  <a:gd name="T41" fmla="*/ 10 h 104"/>
                  <a:gd name="T42" fmla="*/ 36 w 426"/>
                  <a:gd name="T43" fmla="*/ 4 h 104"/>
                  <a:gd name="T44" fmla="*/ 52 w 426"/>
                  <a:gd name="T45" fmla="*/ 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26" h="104">
                    <a:moveTo>
                      <a:pt x="52" y="0"/>
                    </a:moveTo>
                    <a:lnTo>
                      <a:pt x="374" y="0"/>
                    </a:lnTo>
                    <a:lnTo>
                      <a:pt x="389" y="4"/>
                    </a:lnTo>
                    <a:lnTo>
                      <a:pt x="404" y="10"/>
                    </a:lnTo>
                    <a:lnTo>
                      <a:pt x="415" y="22"/>
                    </a:lnTo>
                    <a:lnTo>
                      <a:pt x="423" y="36"/>
                    </a:lnTo>
                    <a:lnTo>
                      <a:pt x="426" y="52"/>
                    </a:lnTo>
                    <a:lnTo>
                      <a:pt x="423" y="69"/>
                    </a:lnTo>
                    <a:lnTo>
                      <a:pt x="415" y="83"/>
                    </a:lnTo>
                    <a:lnTo>
                      <a:pt x="404" y="93"/>
                    </a:lnTo>
                    <a:lnTo>
                      <a:pt x="389" y="101"/>
                    </a:lnTo>
                    <a:lnTo>
                      <a:pt x="374" y="104"/>
                    </a:lnTo>
                    <a:lnTo>
                      <a:pt x="52" y="104"/>
                    </a:lnTo>
                    <a:lnTo>
                      <a:pt x="36" y="101"/>
                    </a:lnTo>
                    <a:lnTo>
                      <a:pt x="22" y="93"/>
                    </a:lnTo>
                    <a:lnTo>
                      <a:pt x="10" y="83"/>
                    </a:lnTo>
                    <a:lnTo>
                      <a:pt x="2" y="69"/>
                    </a:lnTo>
                    <a:lnTo>
                      <a:pt x="0" y="52"/>
                    </a:lnTo>
                    <a:lnTo>
                      <a:pt x="2" y="36"/>
                    </a:lnTo>
                    <a:lnTo>
                      <a:pt x="10" y="22"/>
                    </a:lnTo>
                    <a:lnTo>
                      <a:pt x="22" y="10"/>
                    </a:lnTo>
                    <a:lnTo>
                      <a:pt x="36" y="4"/>
                    </a:lnTo>
                    <a:lnTo>
                      <a:pt x="52" y="0"/>
                    </a:lnTo>
                    <a:close/>
                  </a:path>
                </a:pathLst>
              </a:custGeom>
              <a:grpFill/>
              <a:ln w="0">
                <a:noFill/>
                <a:prstDash val="solid"/>
                <a:round/>
                <a:headEnd/>
                <a:tailEnd/>
              </a:ln>
            </p:spPr>
            <p:txBody>
              <a:bodyPr vert="horz" wrap="square" lIns="121920" tIns="60960" rIns="121920" bIns="60960" numCol="1" anchor="t" anchorCtr="0" compatLnSpc="1">
                <a:prstTxWarp prst="textNoShape">
                  <a:avLst/>
                </a:prstTxWarp>
              </a:bodyPr>
              <a:lstStyle/>
              <a:p>
                <a:endParaRPr lang="ru-RU" sz="1872"/>
              </a:p>
            </p:txBody>
          </p:sp>
          <p:sp>
            <p:nvSpPr>
              <p:cNvPr id="57" name="Freeform 283"/>
              <p:cNvSpPr>
                <a:spLocks noEditPoints="1"/>
              </p:cNvSpPr>
              <p:nvPr/>
            </p:nvSpPr>
            <p:spPr bwMode="auto">
              <a:xfrm>
                <a:off x="4532313" y="2043113"/>
                <a:ext cx="842963" cy="2360613"/>
              </a:xfrm>
              <a:custGeom>
                <a:avLst/>
                <a:gdLst>
                  <a:gd name="T0" fmla="*/ 483 w 1064"/>
                  <a:gd name="T1" fmla="*/ 2139 h 2974"/>
                  <a:gd name="T2" fmla="*/ 395 w 1064"/>
                  <a:gd name="T3" fmla="*/ 2169 h 2974"/>
                  <a:gd name="T4" fmla="*/ 321 w 1064"/>
                  <a:gd name="T5" fmla="*/ 2223 h 2974"/>
                  <a:gd name="T6" fmla="*/ 266 w 1064"/>
                  <a:gd name="T7" fmla="*/ 2297 h 2974"/>
                  <a:gd name="T8" fmla="*/ 237 w 1064"/>
                  <a:gd name="T9" fmla="*/ 2385 h 2974"/>
                  <a:gd name="T10" fmla="*/ 237 w 1064"/>
                  <a:gd name="T11" fmla="*/ 2483 h 2974"/>
                  <a:gd name="T12" fmla="*/ 266 w 1064"/>
                  <a:gd name="T13" fmla="*/ 2572 h 2974"/>
                  <a:gd name="T14" fmla="*/ 321 w 1064"/>
                  <a:gd name="T15" fmla="*/ 2646 h 2974"/>
                  <a:gd name="T16" fmla="*/ 395 w 1064"/>
                  <a:gd name="T17" fmla="*/ 2701 h 2974"/>
                  <a:gd name="T18" fmla="*/ 483 w 1064"/>
                  <a:gd name="T19" fmla="*/ 2731 h 2974"/>
                  <a:gd name="T20" fmla="*/ 581 w 1064"/>
                  <a:gd name="T21" fmla="*/ 2731 h 2974"/>
                  <a:gd name="T22" fmla="*/ 670 w 1064"/>
                  <a:gd name="T23" fmla="*/ 2701 h 2974"/>
                  <a:gd name="T24" fmla="*/ 744 w 1064"/>
                  <a:gd name="T25" fmla="*/ 2646 h 2974"/>
                  <a:gd name="T26" fmla="*/ 799 w 1064"/>
                  <a:gd name="T27" fmla="*/ 2572 h 2974"/>
                  <a:gd name="T28" fmla="*/ 829 w 1064"/>
                  <a:gd name="T29" fmla="*/ 2483 h 2974"/>
                  <a:gd name="T30" fmla="*/ 829 w 1064"/>
                  <a:gd name="T31" fmla="*/ 2385 h 2974"/>
                  <a:gd name="T32" fmla="*/ 799 w 1064"/>
                  <a:gd name="T33" fmla="*/ 2297 h 2974"/>
                  <a:gd name="T34" fmla="*/ 744 w 1064"/>
                  <a:gd name="T35" fmla="*/ 2223 h 2974"/>
                  <a:gd name="T36" fmla="*/ 670 w 1064"/>
                  <a:gd name="T37" fmla="*/ 2169 h 2974"/>
                  <a:gd name="T38" fmla="*/ 581 w 1064"/>
                  <a:gd name="T39" fmla="*/ 2139 h 2974"/>
                  <a:gd name="T40" fmla="*/ 243 w 1064"/>
                  <a:gd name="T41" fmla="*/ 267 h 2974"/>
                  <a:gd name="T42" fmla="*/ 191 w 1064"/>
                  <a:gd name="T43" fmla="*/ 280 h 2974"/>
                  <a:gd name="T44" fmla="*/ 155 w 1064"/>
                  <a:gd name="T45" fmla="*/ 317 h 2974"/>
                  <a:gd name="T46" fmla="*/ 141 w 1064"/>
                  <a:gd name="T47" fmla="*/ 369 h 2974"/>
                  <a:gd name="T48" fmla="*/ 144 w 1064"/>
                  <a:gd name="T49" fmla="*/ 1464 h 2974"/>
                  <a:gd name="T50" fmla="*/ 170 w 1064"/>
                  <a:gd name="T51" fmla="*/ 1509 h 2974"/>
                  <a:gd name="T52" fmla="*/ 216 w 1064"/>
                  <a:gd name="T53" fmla="*/ 1535 h 2974"/>
                  <a:gd name="T54" fmla="*/ 822 w 1064"/>
                  <a:gd name="T55" fmla="*/ 1539 h 2974"/>
                  <a:gd name="T56" fmla="*/ 874 w 1064"/>
                  <a:gd name="T57" fmla="*/ 1525 h 2974"/>
                  <a:gd name="T58" fmla="*/ 910 w 1064"/>
                  <a:gd name="T59" fmla="*/ 1488 h 2974"/>
                  <a:gd name="T60" fmla="*/ 925 w 1064"/>
                  <a:gd name="T61" fmla="*/ 1436 h 2974"/>
                  <a:gd name="T62" fmla="*/ 921 w 1064"/>
                  <a:gd name="T63" fmla="*/ 342 h 2974"/>
                  <a:gd name="T64" fmla="*/ 895 w 1064"/>
                  <a:gd name="T65" fmla="*/ 296 h 2974"/>
                  <a:gd name="T66" fmla="*/ 849 w 1064"/>
                  <a:gd name="T67" fmla="*/ 269 h 2974"/>
                  <a:gd name="T68" fmla="*/ 243 w 1064"/>
                  <a:gd name="T69" fmla="*/ 267 h 2974"/>
                  <a:gd name="T70" fmla="*/ 909 w 1064"/>
                  <a:gd name="T71" fmla="*/ 0 h 2974"/>
                  <a:gd name="T72" fmla="*/ 969 w 1064"/>
                  <a:gd name="T73" fmla="*/ 13 h 2974"/>
                  <a:gd name="T74" fmla="*/ 1018 w 1064"/>
                  <a:gd name="T75" fmla="*/ 46 h 2974"/>
                  <a:gd name="T76" fmla="*/ 1052 w 1064"/>
                  <a:gd name="T77" fmla="*/ 95 h 2974"/>
                  <a:gd name="T78" fmla="*/ 1064 w 1064"/>
                  <a:gd name="T79" fmla="*/ 156 h 2974"/>
                  <a:gd name="T80" fmla="*/ 1061 w 1064"/>
                  <a:gd name="T81" fmla="*/ 2850 h 2974"/>
                  <a:gd name="T82" fmla="*/ 1038 w 1064"/>
                  <a:gd name="T83" fmla="*/ 2906 h 2974"/>
                  <a:gd name="T84" fmla="*/ 996 w 1064"/>
                  <a:gd name="T85" fmla="*/ 2948 h 2974"/>
                  <a:gd name="T86" fmla="*/ 940 w 1064"/>
                  <a:gd name="T87" fmla="*/ 2971 h 2974"/>
                  <a:gd name="T88" fmla="*/ 156 w 1064"/>
                  <a:gd name="T89" fmla="*/ 2974 h 2974"/>
                  <a:gd name="T90" fmla="*/ 95 w 1064"/>
                  <a:gd name="T91" fmla="*/ 2962 h 2974"/>
                  <a:gd name="T92" fmla="*/ 46 w 1064"/>
                  <a:gd name="T93" fmla="*/ 2928 h 2974"/>
                  <a:gd name="T94" fmla="*/ 13 w 1064"/>
                  <a:gd name="T95" fmla="*/ 2879 h 2974"/>
                  <a:gd name="T96" fmla="*/ 0 w 1064"/>
                  <a:gd name="T97" fmla="*/ 2819 h 2974"/>
                  <a:gd name="T98" fmla="*/ 4 w 1064"/>
                  <a:gd name="T99" fmla="*/ 125 h 2974"/>
                  <a:gd name="T100" fmla="*/ 28 w 1064"/>
                  <a:gd name="T101" fmla="*/ 69 h 2974"/>
                  <a:gd name="T102" fmla="*/ 69 w 1064"/>
                  <a:gd name="T103" fmla="*/ 28 h 2974"/>
                  <a:gd name="T104" fmla="*/ 125 w 1064"/>
                  <a:gd name="T105" fmla="*/ 4 h 2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64" h="2974">
                    <a:moveTo>
                      <a:pt x="533" y="2135"/>
                    </a:moveTo>
                    <a:lnTo>
                      <a:pt x="483" y="2139"/>
                    </a:lnTo>
                    <a:lnTo>
                      <a:pt x="438" y="2150"/>
                    </a:lnTo>
                    <a:lnTo>
                      <a:pt x="395" y="2169"/>
                    </a:lnTo>
                    <a:lnTo>
                      <a:pt x="355" y="2192"/>
                    </a:lnTo>
                    <a:lnTo>
                      <a:pt x="321" y="2223"/>
                    </a:lnTo>
                    <a:lnTo>
                      <a:pt x="290" y="2257"/>
                    </a:lnTo>
                    <a:lnTo>
                      <a:pt x="266" y="2297"/>
                    </a:lnTo>
                    <a:lnTo>
                      <a:pt x="248" y="2340"/>
                    </a:lnTo>
                    <a:lnTo>
                      <a:pt x="237" y="2385"/>
                    </a:lnTo>
                    <a:lnTo>
                      <a:pt x="233" y="2435"/>
                    </a:lnTo>
                    <a:lnTo>
                      <a:pt x="237" y="2483"/>
                    </a:lnTo>
                    <a:lnTo>
                      <a:pt x="248" y="2530"/>
                    </a:lnTo>
                    <a:lnTo>
                      <a:pt x="266" y="2572"/>
                    </a:lnTo>
                    <a:lnTo>
                      <a:pt x="290" y="2611"/>
                    </a:lnTo>
                    <a:lnTo>
                      <a:pt x="321" y="2646"/>
                    </a:lnTo>
                    <a:lnTo>
                      <a:pt x="355" y="2676"/>
                    </a:lnTo>
                    <a:lnTo>
                      <a:pt x="395" y="2701"/>
                    </a:lnTo>
                    <a:lnTo>
                      <a:pt x="438" y="2719"/>
                    </a:lnTo>
                    <a:lnTo>
                      <a:pt x="483" y="2731"/>
                    </a:lnTo>
                    <a:lnTo>
                      <a:pt x="533" y="2735"/>
                    </a:lnTo>
                    <a:lnTo>
                      <a:pt x="581" y="2731"/>
                    </a:lnTo>
                    <a:lnTo>
                      <a:pt x="627" y="2719"/>
                    </a:lnTo>
                    <a:lnTo>
                      <a:pt x="670" y="2701"/>
                    </a:lnTo>
                    <a:lnTo>
                      <a:pt x="709" y="2676"/>
                    </a:lnTo>
                    <a:lnTo>
                      <a:pt x="744" y="2646"/>
                    </a:lnTo>
                    <a:lnTo>
                      <a:pt x="774" y="2611"/>
                    </a:lnTo>
                    <a:lnTo>
                      <a:pt x="799" y="2572"/>
                    </a:lnTo>
                    <a:lnTo>
                      <a:pt x="817" y="2530"/>
                    </a:lnTo>
                    <a:lnTo>
                      <a:pt x="829" y="2483"/>
                    </a:lnTo>
                    <a:lnTo>
                      <a:pt x="832" y="2435"/>
                    </a:lnTo>
                    <a:lnTo>
                      <a:pt x="829" y="2385"/>
                    </a:lnTo>
                    <a:lnTo>
                      <a:pt x="817" y="2340"/>
                    </a:lnTo>
                    <a:lnTo>
                      <a:pt x="799" y="2297"/>
                    </a:lnTo>
                    <a:lnTo>
                      <a:pt x="774" y="2257"/>
                    </a:lnTo>
                    <a:lnTo>
                      <a:pt x="744" y="2223"/>
                    </a:lnTo>
                    <a:lnTo>
                      <a:pt x="709" y="2192"/>
                    </a:lnTo>
                    <a:lnTo>
                      <a:pt x="670" y="2169"/>
                    </a:lnTo>
                    <a:lnTo>
                      <a:pt x="627" y="2150"/>
                    </a:lnTo>
                    <a:lnTo>
                      <a:pt x="581" y="2139"/>
                    </a:lnTo>
                    <a:lnTo>
                      <a:pt x="533" y="2135"/>
                    </a:lnTo>
                    <a:close/>
                    <a:moveTo>
                      <a:pt x="243" y="267"/>
                    </a:moveTo>
                    <a:lnTo>
                      <a:pt x="216" y="269"/>
                    </a:lnTo>
                    <a:lnTo>
                      <a:pt x="191" y="280"/>
                    </a:lnTo>
                    <a:lnTo>
                      <a:pt x="170" y="296"/>
                    </a:lnTo>
                    <a:lnTo>
                      <a:pt x="155" y="317"/>
                    </a:lnTo>
                    <a:lnTo>
                      <a:pt x="144" y="342"/>
                    </a:lnTo>
                    <a:lnTo>
                      <a:pt x="141" y="369"/>
                    </a:lnTo>
                    <a:lnTo>
                      <a:pt x="141" y="1436"/>
                    </a:lnTo>
                    <a:lnTo>
                      <a:pt x="144" y="1464"/>
                    </a:lnTo>
                    <a:lnTo>
                      <a:pt x="155" y="1488"/>
                    </a:lnTo>
                    <a:lnTo>
                      <a:pt x="170" y="1509"/>
                    </a:lnTo>
                    <a:lnTo>
                      <a:pt x="191" y="1525"/>
                    </a:lnTo>
                    <a:lnTo>
                      <a:pt x="216" y="1535"/>
                    </a:lnTo>
                    <a:lnTo>
                      <a:pt x="243" y="1539"/>
                    </a:lnTo>
                    <a:lnTo>
                      <a:pt x="822" y="1539"/>
                    </a:lnTo>
                    <a:lnTo>
                      <a:pt x="849" y="1535"/>
                    </a:lnTo>
                    <a:lnTo>
                      <a:pt x="874" y="1525"/>
                    </a:lnTo>
                    <a:lnTo>
                      <a:pt x="895" y="1509"/>
                    </a:lnTo>
                    <a:lnTo>
                      <a:pt x="910" y="1488"/>
                    </a:lnTo>
                    <a:lnTo>
                      <a:pt x="921" y="1464"/>
                    </a:lnTo>
                    <a:lnTo>
                      <a:pt x="925" y="1436"/>
                    </a:lnTo>
                    <a:lnTo>
                      <a:pt x="925" y="369"/>
                    </a:lnTo>
                    <a:lnTo>
                      <a:pt x="921" y="342"/>
                    </a:lnTo>
                    <a:lnTo>
                      <a:pt x="910" y="317"/>
                    </a:lnTo>
                    <a:lnTo>
                      <a:pt x="895" y="296"/>
                    </a:lnTo>
                    <a:lnTo>
                      <a:pt x="874" y="280"/>
                    </a:lnTo>
                    <a:lnTo>
                      <a:pt x="849" y="269"/>
                    </a:lnTo>
                    <a:lnTo>
                      <a:pt x="822" y="267"/>
                    </a:lnTo>
                    <a:lnTo>
                      <a:pt x="243" y="267"/>
                    </a:lnTo>
                    <a:close/>
                    <a:moveTo>
                      <a:pt x="156" y="0"/>
                    </a:moveTo>
                    <a:lnTo>
                      <a:pt x="909" y="0"/>
                    </a:lnTo>
                    <a:lnTo>
                      <a:pt x="940" y="4"/>
                    </a:lnTo>
                    <a:lnTo>
                      <a:pt x="969" y="13"/>
                    </a:lnTo>
                    <a:lnTo>
                      <a:pt x="996" y="28"/>
                    </a:lnTo>
                    <a:lnTo>
                      <a:pt x="1018" y="46"/>
                    </a:lnTo>
                    <a:lnTo>
                      <a:pt x="1038" y="69"/>
                    </a:lnTo>
                    <a:lnTo>
                      <a:pt x="1052" y="95"/>
                    </a:lnTo>
                    <a:lnTo>
                      <a:pt x="1061" y="125"/>
                    </a:lnTo>
                    <a:lnTo>
                      <a:pt x="1064" y="156"/>
                    </a:lnTo>
                    <a:lnTo>
                      <a:pt x="1064" y="2819"/>
                    </a:lnTo>
                    <a:lnTo>
                      <a:pt x="1061" y="2850"/>
                    </a:lnTo>
                    <a:lnTo>
                      <a:pt x="1052" y="2879"/>
                    </a:lnTo>
                    <a:lnTo>
                      <a:pt x="1038" y="2906"/>
                    </a:lnTo>
                    <a:lnTo>
                      <a:pt x="1018" y="2928"/>
                    </a:lnTo>
                    <a:lnTo>
                      <a:pt x="996" y="2948"/>
                    </a:lnTo>
                    <a:lnTo>
                      <a:pt x="969" y="2962"/>
                    </a:lnTo>
                    <a:lnTo>
                      <a:pt x="940" y="2971"/>
                    </a:lnTo>
                    <a:lnTo>
                      <a:pt x="909" y="2974"/>
                    </a:lnTo>
                    <a:lnTo>
                      <a:pt x="156" y="2974"/>
                    </a:lnTo>
                    <a:lnTo>
                      <a:pt x="125" y="2971"/>
                    </a:lnTo>
                    <a:lnTo>
                      <a:pt x="95" y="2962"/>
                    </a:lnTo>
                    <a:lnTo>
                      <a:pt x="69" y="2948"/>
                    </a:lnTo>
                    <a:lnTo>
                      <a:pt x="46" y="2928"/>
                    </a:lnTo>
                    <a:lnTo>
                      <a:pt x="28" y="2906"/>
                    </a:lnTo>
                    <a:lnTo>
                      <a:pt x="13" y="2879"/>
                    </a:lnTo>
                    <a:lnTo>
                      <a:pt x="4" y="2850"/>
                    </a:lnTo>
                    <a:lnTo>
                      <a:pt x="0" y="2819"/>
                    </a:lnTo>
                    <a:lnTo>
                      <a:pt x="0" y="156"/>
                    </a:lnTo>
                    <a:lnTo>
                      <a:pt x="4" y="125"/>
                    </a:lnTo>
                    <a:lnTo>
                      <a:pt x="13" y="95"/>
                    </a:lnTo>
                    <a:lnTo>
                      <a:pt x="28" y="69"/>
                    </a:lnTo>
                    <a:lnTo>
                      <a:pt x="46" y="46"/>
                    </a:lnTo>
                    <a:lnTo>
                      <a:pt x="69" y="28"/>
                    </a:lnTo>
                    <a:lnTo>
                      <a:pt x="95" y="13"/>
                    </a:lnTo>
                    <a:lnTo>
                      <a:pt x="125" y="4"/>
                    </a:lnTo>
                    <a:lnTo>
                      <a:pt x="156" y="0"/>
                    </a:lnTo>
                    <a:close/>
                  </a:path>
                </a:pathLst>
              </a:custGeom>
              <a:grpFill/>
              <a:ln w="0">
                <a:noFill/>
                <a:prstDash val="solid"/>
                <a:round/>
                <a:headEnd/>
                <a:tailEnd/>
              </a:ln>
            </p:spPr>
            <p:txBody>
              <a:bodyPr vert="horz" wrap="square" lIns="121920" tIns="60960" rIns="121920" bIns="60960" numCol="1" anchor="t" anchorCtr="0" compatLnSpc="1">
                <a:prstTxWarp prst="textNoShape">
                  <a:avLst/>
                </a:prstTxWarp>
              </a:bodyPr>
              <a:lstStyle/>
              <a:p>
                <a:endParaRPr lang="ru-RU" sz="1872"/>
              </a:p>
            </p:txBody>
          </p:sp>
          <p:sp>
            <p:nvSpPr>
              <p:cNvPr id="58" name="Freeform 284"/>
              <p:cNvSpPr>
                <a:spLocks/>
              </p:cNvSpPr>
              <p:nvPr/>
            </p:nvSpPr>
            <p:spPr bwMode="auto">
              <a:xfrm>
                <a:off x="4706938" y="2428876"/>
                <a:ext cx="336550" cy="82550"/>
              </a:xfrm>
              <a:custGeom>
                <a:avLst/>
                <a:gdLst>
                  <a:gd name="T0" fmla="*/ 52 w 425"/>
                  <a:gd name="T1" fmla="*/ 0 h 104"/>
                  <a:gd name="T2" fmla="*/ 374 w 425"/>
                  <a:gd name="T3" fmla="*/ 0 h 104"/>
                  <a:gd name="T4" fmla="*/ 390 w 425"/>
                  <a:gd name="T5" fmla="*/ 4 h 104"/>
                  <a:gd name="T6" fmla="*/ 404 w 425"/>
                  <a:gd name="T7" fmla="*/ 10 h 104"/>
                  <a:gd name="T8" fmla="*/ 415 w 425"/>
                  <a:gd name="T9" fmla="*/ 22 h 104"/>
                  <a:gd name="T10" fmla="*/ 422 w 425"/>
                  <a:gd name="T11" fmla="*/ 36 h 104"/>
                  <a:gd name="T12" fmla="*/ 425 w 425"/>
                  <a:gd name="T13" fmla="*/ 52 h 104"/>
                  <a:gd name="T14" fmla="*/ 422 w 425"/>
                  <a:gd name="T15" fmla="*/ 69 h 104"/>
                  <a:gd name="T16" fmla="*/ 415 w 425"/>
                  <a:gd name="T17" fmla="*/ 83 h 104"/>
                  <a:gd name="T18" fmla="*/ 404 w 425"/>
                  <a:gd name="T19" fmla="*/ 93 h 104"/>
                  <a:gd name="T20" fmla="*/ 390 w 425"/>
                  <a:gd name="T21" fmla="*/ 101 h 104"/>
                  <a:gd name="T22" fmla="*/ 374 w 425"/>
                  <a:gd name="T23" fmla="*/ 104 h 104"/>
                  <a:gd name="T24" fmla="*/ 52 w 425"/>
                  <a:gd name="T25" fmla="*/ 104 h 104"/>
                  <a:gd name="T26" fmla="*/ 35 w 425"/>
                  <a:gd name="T27" fmla="*/ 101 h 104"/>
                  <a:gd name="T28" fmla="*/ 21 w 425"/>
                  <a:gd name="T29" fmla="*/ 93 h 104"/>
                  <a:gd name="T30" fmla="*/ 10 w 425"/>
                  <a:gd name="T31" fmla="*/ 83 h 104"/>
                  <a:gd name="T32" fmla="*/ 3 w 425"/>
                  <a:gd name="T33" fmla="*/ 69 h 104"/>
                  <a:gd name="T34" fmla="*/ 0 w 425"/>
                  <a:gd name="T35" fmla="*/ 52 h 104"/>
                  <a:gd name="T36" fmla="*/ 3 w 425"/>
                  <a:gd name="T37" fmla="*/ 36 h 104"/>
                  <a:gd name="T38" fmla="*/ 10 w 425"/>
                  <a:gd name="T39" fmla="*/ 22 h 104"/>
                  <a:gd name="T40" fmla="*/ 21 w 425"/>
                  <a:gd name="T41" fmla="*/ 10 h 104"/>
                  <a:gd name="T42" fmla="*/ 35 w 425"/>
                  <a:gd name="T43" fmla="*/ 4 h 104"/>
                  <a:gd name="T44" fmla="*/ 52 w 425"/>
                  <a:gd name="T45" fmla="*/ 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25" h="104">
                    <a:moveTo>
                      <a:pt x="52" y="0"/>
                    </a:moveTo>
                    <a:lnTo>
                      <a:pt x="374" y="0"/>
                    </a:lnTo>
                    <a:lnTo>
                      <a:pt x="390" y="4"/>
                    </a:lnTo>
                    <a:lnTo>
                      <a:pt x="404" y="10"/>
                    </a:lnTo>
                    <a:lnTo>
                      <a:pt x="415" y="22"/>
                    </a:lnTo>
                    <a:lnTo>
                      <a:pt x="422" y="36"/>
                    </a:lnTo>
                    <a:lnTo>
                      <a:pt x="425" y="52"/>
                    </a:lnTo>
                    <a:lnTo>
                      <a:pt x="422" y="69"/>
                    </a:lnTo>
                    <a:lnTo>
                      <a:pt x="415" y="83"/>
                    </a:lnTo>
                    <a:lnTo>
                      <a:pt x="404" y="93"/>
                    </a:lnTo>
                    <a:lnTo>
                      <a:pt x="390" y="101"/>
                    </a:lnTo>
                    <a:lnTo>
                      <a:pt x="374" y="104"/>
                    </a:lnTo>
                    <a:lnTo>
                      <a:pt x="52" y="104"/>
                    </a:lnTo>
                    <a:lnTo>
                      <a:pt x="35" y="101"/>
                    </a:lnTo>
                    <a:lnTo>
                      <a:pt x="21" y="93"/>
                    </a:lnTo>
                    <a:lnTo>
                      <a:pt x="10" y="83"/>
                    </a:lnTo>
                    <a:lnTo>
                      <a:pt x="3" y="69"/>
                    </a:lnTo>
                    <a:lnTo>
                      <a:pt x="0" y="52"/>
                    </a:lnTo>
                    <a:lnTo>
                      <a:pt x="3" y="36"/>
                    </a:lnTo>
                    <a:lnTo>
                      <a:pt x="10" y="22"/>
                    </a:lnTo>
                    <a:lnTo>
                      <a:pt x="21" y="10"/>
                    </a:lnTo>
                    <a:lnTo>
                      <a:pt x="35" y="4"/>
                    </a:lnTo>
                    <a:lnTo>
                      <a:pt x="52" y="0"/>
                    </a:lnTo>
                    <a:close/>
                  </a:path>
                </a:pathLst>
              </a:custGeom>
              <a:grpFill/>
              <a:ln w="0">
                <a:noFill/>
                <a:prstDash val="solid"/>
                <a:round/>
                <a:headEnd/>
                <a:tailEnd/>
              </a:ln>
            </p:spPr>
            <p:txBody>
              <a:bodyPr vert="horz" wrap="square" lIns="121920" tIns="60960" rIns="121920" bIns="60960" numCol="1" anchor="t" anchorCtr="0" compatLnSpc="1">
                <a:prstTxWarp prst="textNoShape">
                  <a:avLst/>
                </a:prstTxWarp>
              </a:bodyPr>
              <a:lstStyle/>
              <a:p>
                <a:endParaRPr lang="ru-RU" sz="1872"/>
              </a:p>
            </p:txBody>
          </p:sp>
          <p:sp>
            <p:nvSpPr>
              <p:cNvPr id="59" name="Freeform 285"/>
              <p:cNvSpPr>
                <a:spLocks/>
              </p:cNvSpPr>
              <p:nvPr/>
            </p:nvSpPr>
            <p:spPr bwMode="auto">
              <a:xfrm>
                <a:off x="4706938" y="2624138"/>
                <a:ext cx="336550" cy="82550"/>
              </a:xfrm>
              <a:custGeom>
                <a:avLst/>
                <a:gdLst>
                  <a:gd name="T0" fmla="*/ 52 w 425"/>
                  <a:gd name="T1" fmla="*/ 0 h 102"/>
                  <a:gd name="T2" fmla="*/ 374 w 425"/>
                  <a:gd name="T3" fmla="*/ 0 h 102"/>
                  <a:gd name="T4" fmla="*/ 390 w 425"/>
                  <a:gd name="T5" fmla="*/ 2 h 102"/>
                  <a:gd name="T6" fmla="*/ 404 w 425"/>
                  <a:gd name="T7" fmla="*/ 9 h 102"/>
                  <a:gd name="T8" fmla="*/ 415 w 425"/>
                  <a:gd name="T9" fmla="*/ 20 h 102"/>
                  <a:gd name="T10" fmla="*/ 422 w 425"/>
                  <a:gd name="T11" fmla="*/ 35 h 102"/>
                  <a:gd name="T12" fmla="*/ 425 w 425"/>
                  <a:gd name="T13" fmla="*/ 50 h 102"/>
                  <a:gd name="T14" fmla="*/ 422 w 425"/>
                  <a:gd name="T15" fmla="*/ 67 h 102"/>
                  <a:gd name="T16" fmla="*/ 415 w 425"/>
                  <a:gd name="T17" fmla="*/ 81 h 102"/>
                  <a:gd name="T18" fmla="*/ 404 w 425"/>
                  <a:gd name="T19" fmla="*/ 92 h 102"/>
                  <a:gd name="T20" fmla="*/ 390 w 425"/>
                  <a:gd name="T21" fmla="*/ 100 h 102"/>
                  <a:gd name="T22" fmla="*/ 374 w 425"/>
                  <a:gd name="T23" fmla="*/ 102 h 102"/>
                  <a:gd name="T24" fmla="*/ 52 w 425"/>
                  <a:gd name="T25" fmla="*/ 102 h 102"/>
                  <a:gd name="T26" fmla="*/ 35 w 425"/>
                  <a:gd name="T27" fmla="*/ 100 h 102"/>
                  <a:gd name="T28" fmla="*/ 21 w 425"/>
                  <a:gd name="T29" fmla="*/ 92 h 102"/>
                  <a:gd name="T30" fmla="*/ 10 w 425"/>
                  <a:gd name="T31" fmla="*/ 81 h 102"/>
                  <a:gd name="T32" fmla="*/ 3 w 425"/>
                  <a:gd name="T33" fmla="*/ 67 h 102"/>
                  <a:gd name="T34" fmla="*/ 0 w 425"/>
                  <a:gd name="T35" fmla="*/ 50 h 102"/>
                  <a:gd name="T36" fmla="*/ 3 w 425"/>
                  <a:gd name="T37" fmla="*/ 35 h 102"/>
                  <a:gd name="T38" fmla="*/ 10 w 425"/>
                  <a:gd name="T39" fmla="*/ 20 h 102"/>
                  <a:gd name="T40" fmla="*/ 21 w 425"/>
                  <a:gd name="T41" fmla="*/ 9 h 102"/>
                  <a:gd name="T42" fmla="*/ 35 w 425"/>
                  <a:gd name="T43" fmla="*/ 2 h 102"/>
                  <a:gd name="T44" fmla="*/ 52 w 425"/>
                  <a:gd name="T45" fmla="*/ 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25" h="102">
                    <a:moveTo>
                      <a:pt x="52" y="0"/>
                    </a:moveTo>
                    <a:lnTo>
                      <a:pt x="374" y="0"/>
                    </a:lnTo>
                    <a:lnTo>
                      <a:pt x="390" y="2"/>
                    </a:lnTo>
                    <a:lnTo>
                      <a:pt x="404" y="9"/>
                    </a:lnTo>
                    <a:lnTo>
                      <a:pt x="415" y="20"/>
                    </a:lnTo>
                    <a:lnTo>
                      <a:pt x="422" y="35"/>
                    </a:lnTo>
                    <a:lnTo>
                      <a:pt x="425" y="50"/>
                    </a:lnTo>
                    <a:lnTo>
                      <a:pt x="422" y="67"/>
                    </a:lnTo>
                    <a:lnTo>
                      <a:pt x="415" y="81"/>
                    </a:lnTo>
                    <a:lnTo>
                      <a:pt x="404" y="92"/>
                    </a:lnTo>
                    <a:lnTo>
                      <a:pt x="390" y="100"/>
                    </a:lnTo>
                    <a:lnTo>
                      <a:pt x="374" y="102"/>
                    </a:lnTo>
                    <a:lnTo>
                      <a:pt x="52" y="102"/>
                    </a:lnTo>
                    <a:lnTo>
                      <a:pt x="35" y="100"/>
                    </a:lnTo>
                    <a:lnTo>
                      <a:pt x="21" y="92"/>
                    </a:lnTo>
                    <a:lnTo>
                      <a:pt x="10" y="81"/>
                    </a:lnTo>
                    <a:lnTo>
                      <a:pt x="3" y="67"/>
                    </a:lnTo>
                    <a:lnTo>
                      <a:pt x="0" y="50"/>
                    </a:lnTo>
                    <a:lnTo>
                      <a:pt x="3" y="35"/>
                    </a:lnTo>
                    <a:lnTo>
                      <a:pt x="10" y="20"/>
                    </a:lnTo>
                    <a:lnTo>
                      <a:pt x="21" y="9"/>
                    </a:lnTo>
                    <a:lnTo>
                      <a:pt x="35" y="2"/>
                    </a:lnTo>
                    <a:lnTo>
                      <a:pt x="52" y="0"/>
                    </a:lnTo>
                    <a:close/>
                  </a:path>
                </a:pathLst>
              </a:custGeom>
              <a:grpFill/>
              <a:ln w="0">
                <a:noFill/>
                <a:prstDash val="solid"/>
                <a:round/>
                <a:headEnd/>
                <a:tailEnd/>
              </a:ln>
            </p:spPr>
            <p:txBody>
              <a:bodyPr vert="horz" wrap="square" lIns="121920" tIns="60960" rIns="121920" bIns="60960" numCol="1" anchor="t" anchorCtr="0" compatLnSpc="1">
                <a:prstTxWarp prst="textNoShape">
                  <a:avLst/>
                </a:prstTxWarp>
              </a:bodyPr>
              <a:lstStyle/>
              <a:p>
                <a:endParaRPr lang="ru-RU" sz="1872"/>
              </a:p>
            </p:txBody>
          </p:sp>
          <p:sp>
            <p:nvSpPr>
              <p:cNvPr id="60" name="Freeform 286"/>
              <p:cNvSpPr>
                <a:spLocks/>
              </p:cNvSpPr>
              <p:nvPr/>
            </p:nvSpPr>
            <p:spPr bwMode="auto">
              <a:xfrm>
                <a:off x="4706938" y="2819401"/>
                <a:ext cx="336550" cy="80963"/>
              </a:xfrm>
              <a:custGeom>
                <a:avLst/>
                <a:gdLst>
                  <a:gd name="T0" fmla="*/ 52 w 425"/>
                  <a:gd name="T1" fmla="*/ 0 h 103"/>
                  <a:gd name="T2" fmla="*/ 374 w 425"/>
                  <a:gd name="T3" fmla="*/ 0 h 103"/>
                  <a:gd name="T4" fmla="*/ 390 w 425"/>
                  <a:gd name="T5" fmla="*/ 3 h 103"/>
                  <a:gd name="T6" fmla="*/ 404 w 425"/>
                  <a:gd name="T7" fmla="*/ 9 h 103"/>
                  <a:gd name="T8" fmla="*/ 415 w 425"/>
                  <a:gd name="T9" fmla="*/ 21 h 103"/>
                  <a:gd name="T10" fmla="*/ 422 w 425"/>
                  <a:gd name="T11" fmla="*/ 35 h 103"/>
                  <a:gd name="T12" fmla="*/ 425 w 425"/>
                  <a:gd name="T13" fmla="*/ 52 h 103"/>
                  <a:gd name="T14" fmla="*/ 422 w 425"/>
                  <a:gd name="T15" fmla="*/ 68 h 103"/>
                  <a:gd name="T16" fmla="*/ 415 w 425"/>
                  <a:gd name="T17" fmla="*/ 82 h 103"/>
                  <a:gd name="T18" fmla="*/ 404 w 425"/>
                  <a:gd name="T19" fmla="*/ 94 h 103"/>
                  <a:gd name="T20" fmla="*/ 390 w 425"/>
                  <a:gd name="T21" fmla="*/ 100 h 103"/>
                  <a:gd name="T22" fmla="*/ 374 w 425"/>
                  <a:gd name="T23" fmla="*/ 103 h 103"/>
                  <a:gd name="T24" fmla="*/ 52 w 425"/>
                  <a:gd name="T25" fmla="*/ 103 h 103"/>
                  <a:gd name="T26" fmla="*/ 35 w 425"/>
                  <a:gd name="T27" fmla="*/ 100 h 103"/>
                  <a:gd name="T28" fmla="*/ 21 w 425"/>
                  <a:gd name="T29" fmla="*/ 94 h 103"/>
                  <a:gd name="T30" fmla="*/ 10 w 425"/>
                  <a:gd name="T31" fmla="*/ 82 h 103"/>
                  <a:gd name="T32" fmla="*/ 3 w 425"/>
                  <a:gd name="T33" fmla="*/ 68 h 103"/>
                  <a:gd name="T34" fmla="*/ 0 w 425"/>
                  <a:gd name="T35" fmla="*/ 52 h 103"/>
                  <a:gd name="T36" fmla="*/ 3 w 425"/>
                  <a:gd name="T37" fmla="*/ 35 h 103"/>
                  <a:gd name="T38" fmla="*/ 10 w 425"/>
                  <a:gd name="T39" fmla="*/ 21 h 103"/>
                  <a:gd name="T40" fmla="*/ 21 w 425"/>
                  <a:gd name="T41" fmla="*/ 9 h 103"/>
                  <a:gd name="T42" fmla="*/ 35 w 425"/>
                  <a:gd name="T43" fmla="*/ 3 h 103"/>
                  <a:gd name="T44" fmla="*/ 52 w 425"/>
                  <a:gd name="T45"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25" h="103">
                    <a:moveTo>
                      <a:pt x="52" y="0"/>
                    </a:moveTo>
                    <a:lnTo>
                      <a:pt x="374" y="0"/>
                    </a:lnTo>
                    <a:lnTo>
                      <a:pt x="390" y="3"/>
                    </a:lnTo>
                    <a:lnTo>
                      <a:pt x="404" y="9"/>
                    </a:lnTo>
                    <a:lnTo>
                      <a:pt x="415" y="21"/>
                    </a:lnTo>
                    <a:lnTo>
                      <a:pt x="422" y="35"/>
                    </a:lnTo>
                    <a:lnTo>
                      <a:pt x="425" y="52"/>
                    </a:lnTo>
                    <a:lnTo>
                      <a:pt x="422" y="68"/>
                    </a:lnTo>
                    <a:lnTo>
                      <a:pt x="415" y="82"/>
                    </a:lnTo>
                    <a:lnTo>
                      <a:pt x="404" y="94"/>
                    </a:lnTo>
                    <a:lnTo>
                      <a:pt x="390" y="100"/>
                    </a:lnTo>
                    <a:lnTo>
                      <a:pt x="374" y="103"/>
                    </a:lnTo>
                    <a:lnTo>
                      <a:pt x="52" y="103"/>
                    </a:lnTo>
                    <a:lnTo>
                      <a:pt x="35" y="100"/>
                    </a:lnTo>
                    <a:lnTo>
                      <a:pt x="21" y="94"/>
                    </a:lnTo>
                    <a:lnTo>
                      <a:pt x="10" y="82"/>
                    </a:lnTo>
                    <a:lnTo>
                      <a:pt x="3" y="68"/>
                    </a:lnTo>
                    <a:lnTo>
                      <a:pt x="0" y="52"/>
                    </a:lnTo>
                    <a:lnTo>
                      <a:pt x="3" y="35"/>
                    </a:lnTo>
                    <a:lnTo>
                      <a:pt x="10" y="21"/>
                    </a:lnTo>
                    <a:lnTo>
                      <a:pt x="21" y="9"/>
                    </a:lnTo>
                    <a:lnTo>
                      <a:pt x="35" y="3"/>
                    </a:lnTo>
                    <a:lnTo>
                      <a:pt x="52" y="0"/>
                    </a:lnTo>
                    <a:close/>
                  </a:path>
                </a:pathLst>
              </a:custGeom>
              <a:grpFill/>
              <a:ln w="0">
                <a:noFill/>
                <a:prstDash val="solid"/>
                <a:round/>
                <a:headEnd/>
                <a:tailEnd/>
              </a:ln>
            </p:spPr>
            <p:txBody>
              <a:bodyPr vert="horz" wrap="square" lIns="121920" tIns="60960" rIns="121920" bIns="60960" numCol="1" anchor="t" anchorCtr="0" compatLnSpc="1">
                <a:prstTxWarp prst="textNoShape">
                  <a:avLst/>
                </a:prstTxWarp>
              </a:bodyPr>
              <a:lstStyle/>
              <a:p>
                <a:endParaRPr lang="ru-RU" sz="1872"/>
              </a:p>
            </p:txBody>
          </p:sp>
          <p:sp>
            <p:nvSpPr>
              <p:cNvPr id="61" name="Freeform 287"/>
              <p:cNvSpPr>
                <a:spLocks noEditPoints="1"/>
              </p:cNvSpPr>
              <p:nvPr/>
            </p:nvSpPr>
            <p:spPr bwMode="auto">
              <a:xfrm>
                <a:off x="6502401" y="1978026"/>
                <a:ext cx="1150938" cy="2425700"/>
              </a:xfrm>
              <a:custGeom>
                <a:avLst/>
                <a:gdLst>
                  <a:gd name="T0" fmla="*/ 822 w 1452"/>
                  <a:gd name="T1" fmla="*/ 2167 h 3055"/>
                  <a:gd name="T2" fmla="*/ 747 w 1452"/>
                  <a:gd name="T3" fmla="*/ 2189 h 3055"/>
                  <a:gd name="T4" fmla="*/ 681 w 1452"/>
                  <a:gd name="T5" fmla="*/ 2229 h 3055"/>
                  <a:gd name="T6" fmla="*/ 626 w 1452"/>
                  <a:gd name="T7" fmla="*/ 2286 h 3055"/>
                  <a:gd name="T8" fmla="*/ 582 w 1452"/>
                  <a:gd name="T9" fmla="*/ 2369 h 3055"/>
                  <a:gd name="T10" fmla="*/ 568 w 1452"/>
                  <a:gd name="T11" fmla="*/ 2461 h 3055"/>
                  <a:gd name="T12" fmla="*/ 581 w 1452"/>
                  <a:gd name="T13" fmla="*/ 2551 h 3055"/>
                  <a:gd name="T14" fmla="*/ 617 w 1452"/>
                  <a:gd name="T15" fmla="*/ 2627 h 3055"/>
                  <a:gd name="T16" fmla="*/ 672 w 1452"/>
                  <a:gd name="T17" fmla="*/ 2691 h 3055"/>
                  <a:gd name="T18" fmla="*/ 743 w 1452"/>
                  <a:gd name="T19" fmla="*/ 2736 h 3055"/>
                  <a:gd name="T20" fmla="*/ 824 w 1452"/>
                  <a:gd name="T21" fmla="*/ 2761 h 3055"/>
                  <a:gd name="T22" fmla="*/ 912 w 1452"/>
                  <a:gd name="T23" fmla="*/ 2760 h 3055"/>
                  <a:gd name="T24" fmla="*/ 988 w 1452"/>
                  <a:gd name="T25" fmla="*/ 2739 h 3055"/>
                  <a:gd name="T26" fmla="*/ 1055 w 1452"/>
                  <a:gd name="T27" fmla="*/ 2699 h 3055"/>
                  <a:gd name="T28" fmla="*/ 1109 w 1452"/>
                  <a:gd name="T29" fmla="*/ 2642 h 3055"/>
                  <a:gd name="T30" fmla="*/ 1152 w 1452"/>
                  <a:gd name="T31" fmla="*/ 2559 h 3055"/>
                  <a:gd name="T32" fmla="*/ 1168 w 1452"/>
                  <a:gd name="T33" fmla="*/ 2466 h 3055"/>
                  <a:gd name="T34" fmla="*/ 1155 w 1452"/>
                  <a:gd name="T35" fmla="*/ 2377 h 3055"/>
                  <a:gd name="T36" fmla="*/ 1118 w 1452"/>
                  <a:gd name="T37" fmla="*/ 2299 h 3055"/>
                  <a:gd name="T38" fmla="*/ 1062 w 1452"/>
                  <a:gd name="T39" fmla="*/ 2237 h 3055"/>
                  <a:gd name="T40" fmla="*/ 992 w 1452"/>
                  <a:gd name="T41" fmla="*/ 2191 h 3055"/>
                  <a:gd name="T42" fmla="*/ 912 w 1452"/>
                  <a:gd name="T43" fmla="*/ 2167 h 3055"/>
                  <a:gd name="T44" fmla="*/ 857 w 1452"/>
                  <a:gd name="T45" fmla="*/ 276 h 3055"/>
                  <a:gd name="T46" fmla="*/ 258 w 1452"/>
                  <a:gd name="T47" fmla="*/ 362 h 3055"/>
                  <a:gd name="T48" fmla="*/ 208 w 1452"/>
                  <a:gd name="T49" fmla="*/ 384 h 3055"/>
                  <a:gd name="T50" fmla="*/ 177 w 1452"/>
                  <a:gd name="T51" fmla="*/ 427 h 3055"/>
                  <a:gd name="T52" fmla="*/ 171 w 1452"/>
                  <a:gd name="T53" fmla="*/ 480 h 3055"/>
                  <a:gd name="T54" fmla="*/ 338 w 1452"/>
                  <a:gd name="T55" fmla="*/ 1561 h 3055"/>
                  <a:gd name="T56" fmla="*/ 372 w 1452"/>
                  <a:gd name="T57" fmla="*/ 1602 h 3055"/>
                  <a:gd name="T58" fmla="*/ 420 w 1452"/>
                  <a:gd name="T59" fmla="*/ 1621 h 3055"/>
                  <a:gd name="T60" fmla="*/ 1020 w 1452"/>
                  <a:gd name="T61" fmla="*/ 1536 h 3055"/>
                  <a:gd name="T62" fmla="*/ 1069 w 1452"/>
                  <a:gd name="T63" fmla="*/ 1513 h 3055"/>
                  <a:gd name="T64" fmla="*/ 1100 w 1452"/>
                  <a:gd name="T65" fmla="*/ 1471 h 3055"/>
                  <a:gd name="T66" fmla="*/ 1107 w 1452"/>
                  <a:gd name="T67" fmla="*/ 1417 h 3055"/>
                  <a:gd name="T68" fmla="*/ 939 w 1452"/>
                  <a:gd name="T69" fmla="*/ 336 h 3055"/>
                  <a:gd name="T70" fmla="*/ 905 w 1452"/>
                  <a:gd name="T71" fmla="*/ 296 h 3055"/>
                  <a:gd name="T72" fmla="*/ 857 w 1452"/>
                  <a:gd name="T73" fmla="*/ 276 h 3055"/>
                  <a:gd name="T74" fmla="*/ 938 w 1452"/>
                  <a:gd name="T75" fmla="*/ 3 h 3055"/>
                  <a:gd name="T76" fmla="*/ 991 w 1452"/>
                  <a:gd name="T77" fmla="*/ 29 h 3055"/>
                  <a:gd name="T78" fmla="*/ 1031 w 1452"/>
                  <a:gd name="T79" fmla="*/ 74 h 3055"/>
                  <a:gd name="T80" fmla="*/ 1052 w 1452"/>
                  <a:gd name="T81" fmla="*/ 131 h 3055"/>
                  <a:gd name="T82" fmla="*/ 1452 w 1452"/>
                  <a:gd name="T83" fmla="*/ 2795 h 3055"/>
                  <a:gd name="T84" fmla="*/ 1438 w 1452"/>
                  <a:gd name="T85" fmla="*/ 2853 h 3055"/>
                  <a:gd name="T86" fmla="*/ 1403 w 1452"/>
                  <a:gd name="T87" fmla="*/ 2901 h 3055"/>
                  <a:gd name="T88" fmla="*/ 1351 w 1452"/>
                  <a:gd name="T89" fmla="*/ 2933 h 3055"/>
                  <a:gd name="T90" fmla="*/ 576 w 1452"/>
                  <a:gd name="T91" fmla="*/ 3053 h 3055"/>
                  <a:gd name="T92" fmla="*/ 515 w 1452"/>
                  <a:gd name="T93" fmla="*/ 3051 h 3055"/>
                  <a:gd name="T94" fmla="*/ 461 w 1452"/>
                  <a:gd name="T95" fmla="*/ 3025 h 3055"/>
                  <a:gd name="T96" fmla="*/ 421 w 1452"/>
                  <a:gd name="T97" fmla="*/ 2981 h 3055"/>
                  <a:gd name="T98" fmla="*/ 399 w 1452"/>
                  <a:gd name="T99" fmla="*/ 2923 h 3055"/>
                  <a:gd name="T100" fmla="*/ 0 w 1452"/>
                  <a:gd name="T101" fmla="*/ 259 h 3055"/>
                  <a:gd name="T102" fmla="*/ 15 w 1452"/>
                  <a:gd name="T103" fmla="*/ 201 h 3055"/>
                  <a:gd name="T104" fmla="*/ 50 w 1452"/>
                  <a:gd name="T105" fmla="*/ 153 h 3055"/>
                  <a:gd name="T106" fmla="*/ 102 w 1452"/>
                  <a:gd name="T107" fmla="*/ 122 h 3055"/>
                  <a:gd name="T108" fmla="*/ 877 w 1452"/>
                  <a:gd name="T109" fmla="*/ 1 h 3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52" h="3055">
                    <a:moveTo>
                      <a:pt x="868" y="2164"/>
                    </a:moveTo>
                    <a:lnTo>
                      <a:pt x="822" y="2167"/>
                    </a:lnTo>
                    <a:lnTo>
                      <a:pt x="785" y="2176"/>
                    </a:lnTo>
                    <a:lnTo>
                      <a:pt x="747" y="2189"/>
                    </a:lnTo>
                    <a:lnTo>
                      <a:pt x="712" y="2207"/>
                    </a:lnTo>
                    <a:lnTo>
                      <a:pt x="681" y="2229"/>
                    </a:lnTo>
                    <a:lnTo>
                      <a:pt x="652" y="2255"/>
                    </a:lnTo>
                    <a:lnTo>
                      <a:pt x="626" y="2286"/>
                    </a:lnTo>
                    <a:lnTo>
                      <a:pt x="602" y="2326"/>
                    </a:lnTo>
                    <a:lnTo>
                      <a:pt x="582" y="2369"/>
                    </a:lnTo>
                    <a:lnTo>
                      <a:pt x="572" y="2414"/>
                    </a:lnTo>
                    <a:lnTo>
                      <a:pt x="568" y="2461"/>
                    </a:lnTo>
                    <a:lnTo>
                      <a:pt x="570" y="2508"/>
                    </a:lnTo>
                    <a:lnTo>
                      <a:pt x="581" y="2551"/>
                    </a:lnTo>
                    <a:lnTo>
                      <a:pt x="596" y="2591"/>
                    </a:lnTo>
                    <a:lnTo>
                      <a:pt x="617" y="2627"/>
                    </a:lnTo>
                    <a:lnTo>
                      <a:pt x="642" y="2661"/>
                    </a:lnTo>
                    <a:lnTo>
                      <a:pt x="672" y="2691"/>
                    </a:lnTo>
                    <a:lnTo>
                      <a:pt x="705" y="2716"/>
                    </a:lnTo>
                    <a:lnTo>
                      <a:pt x="743" y="2736"/>
                    </a:lnTo>
                    <a:lnTo>
                      <a:pt x="782" y="2751"/>
                    </a:lnTo>
                    <a:lnTo>
                      <a:pt x="824" y="2761"/>
                    </a:lnTo>
                    <a:lnTo>
                      <a:pt x="868" y="2764"/>
                    </a:lnTo>
                    <a:lnTo>
                      <a:pt x="912" y="2760"/>
                    </a:lnTo>
                    <a:lnTo>
                      <a:pt x="951" y="2752"/>
                    </a:lnTo>
                    <a:lnTo>
                      <a:pt x="988" y="2739"/>
                    </a:lnTo>
                    <a:lnTo>
                      <a:pt x="1022" y="2721"/>
                    </a:lnTo>
                    <a:lnTo>
                      <a:pt x="1055" y="2699"/>
                    </a:lnTo>
                    <a:lnTo>
                      <a:pt x="1083" y="2672"/>
                    </a:lnTo>
                    <a:lnTo>
                      <a:pt x="1109" y="2642"/>
                    </a:lnTo>
                    <a:lnTo>
                      <a:pt x="1134" y="2601"/>
                    </a:lnTo>
                    <a:lnTo>
                      <a:pt x="1152" y="2559"/>
                    </a:lnTo>
                    <a:lnTo>
                      <a:pt x="1164" y="2513"/>
                    </a:lnTo>
                    <a:lnTo>
                      <a:pt x="1168" y="2466"/>
                    </a:lnTo>
                    <a:lnTo>
                      <a:pt x="1165" y="2418"/>
                    </a:lnTo>
                    <a:lnTo>
                      <a:pt x="1155" y="2377"/>
                    </a:lnTo>
                    <a:lnTo>
                      <a:pt x="1139" y="2337"/>
                    </a:lnTo>
                    <a:lnTo>
                      <a:pt x="1118" y="2299"/>
                    </a:lnTo>
                    <a:lnTo>
                      <a:pt x="1092" y="2266"/>
                    </a:lnTo>
                    <a:lnTo>
                      <a:pt x="1062" y="2237"/>
                    </a:lnTo>
                    <a:lnTo>
                      <a:pt x="1030" y="2212"/>
                    </a:lnTo>
                    <a:lnTo>
                      <a:pt x="992" y="2191"/>
                    </a:lnTo>
                    <a:lnTo>
                      <a:pt x="953" y="2176"/>
                    </a:lnTo>
                    <a:lnTo>
                      <a:pt x="912" y="2167"/>
                    </a:lnTo>
                    <a:lnTo>
                      <a:pt x="868" y="2164"/>
                    </a:lnTo>
                    <a:close/>
                    <a:moveTo>
                      <a:pt x="857" y="276"/>
                    </a:moveTo>
                    <a:lnTo>
                      <a:pt x="829" y="276"/>
                    </a:lnTo>
                    <a:lnTo>
                      <a:pt x="258" y="362"/>
                    </a:lnTo>
                    <a:lnTo>
                      <a:pt x="232" y="370"/>
                    </a:lnTo>
                    <a:lnTo>
                      <a:pt x="208" y="384"/>
                    </a:lnTo>
                    <a:lnTo>
                      <a:pt x="190" y="403"/>
                    </a:lnTo>
                    <a:lnTo>
                      <a:pt x="177" y="427"/>
                    </a:lnTo>
                    <a:lnTo>
                      <a:pt x="171" y="453"/>
                    </a:lnTo>
                    <a:lnTo>
                      <a:pt x="171" y="480"/>
                    </a:lnTo>
                    <a:lnTo>
                      <a:pt x="330" y="1534"/>
                    </a:lnTo>
                    <a:lnTo>
                      <a:pt x="338" y="1561"/>
                    </a:lnTo>
                    <a:lnTo>
                      <a:pt x="352" y="1584"/>
                    </a:lnTo>
                    <a:lnTo>
                      <a:pt x="372" y="1602"/>
                    </a:lnTo>
                    <a:lnTo>
                      <a:pt x="395" y="1615"/>
                    </a:lnTo>
                    <a:lnTo>
                      <a:pt x="420" y="1621"/>
                    </a:lnTo>
                    <a:lnTo>
                      <a:pt x="448" y="1621"/>
                    </a:lnTo>
                    <a:lnTo>
                      <a:pt x="1020" y="1536"/>
                    </a:lnTo>
                    <a:lnTo>
                      <a:pt x="1046" y="1528"/>
                    </a:lnTo>
                    <a:lnTo>
                      <a:pt x="1069" y="1513"/>
                    </a:lnTo>
                    <a:lnTo>
                      <a:pt x="1087" y="1494"/>
                    </a:lnTo>
                    <a:lnTo>
                      <a:pt x="1100" y="1471"/>
                    </a:lnTo>
                    <a:lnTo>
                      <a:pt x="1107" y="1445"/>
                    </a:lnTo>
                    <a:lnTo>
                      <a:pt x="1107" y="1417"/>
                    </a:lnTo>
                    <a:lnTo>
                      <a:pt x="947" y="363"/>
                    </a:lnTo>
                    <a:lnTo>
                      <a:pt x="939" y="336"/>
                    </a:lnTo>
                    <a:lnTo>
                      <a:pt x="925" y="314"/>
                    </a:lnTo>
                    <a:lnTo>
                      <a:pt x="905" y="296"/>
                    </a:lnTo>
                    <a:lnTo>
                      <a:pt x="883" y="283"/>
                    </a:lnTo>
                    <a:lnTo>
                      <a:pt x="857" y="276"/>
                    </a:lnTo>
                    <a:close/>
                    <a:moveTo>
                      <a:pt x="908" y="0"/>
                    </a:moveTo>
                    <a:lnTo>
                      <a:pt x="938" y="3"/>
                    </a:lnTo>
                    <a:lnTo>
                      <a:pt x="966" y="14"/>
                    </a:lnTo>
                    <a:lnTo>
                      <a:pt x="991" y="29"/>
                    </a:lnTo>
                    <a:lnTo>
                      <a:pt x="1013" y="49"/>
                    </a:lnTo>
                    <a:lnTo>
                      <a:pt x="1031" y="74"/>
                    </a:lnTo>
                    <a:lnTo>
                      <a:pt x="1044" y="101"/>
                    </a:lnTo>
                    <a:lnTo>
                      <a:pt x="1052" y="131"/>
                    </a:lnTo>
                    <a:lnTo>
                      <a:pt x="1451" y="2764"/>
                    </a:lnTo>
                    <a:lnTo>
                      <a:pt x="1452" y="2795"/>
                    </a:lnTo>
                    <a:lnTo>
                      <a:pt x="1448" y="2826"/>
                    </a:lnTo>
                    <a:lnTo>
                      <a:pt x="1438" y="2853"/>
                    </a:lnTo>
                    <a:lnTo>
                      <a:pt x="1422" y="2879"/>
                    </a:lnTo>
                    <a:lnTo>
                      <a:pt x="1403" y="2901"/>
                    </a:lnTo>
                    <a:lnTo>
                      <a:pt x="1378" y="2920"/>
                    </a:lnTo>
                    <a:lnTo>
                      <a:pt x="1351" y="2933"/>
                    </a:lnTo>
                    <a:lnTo>
                      <a:pt x="1321" y="2940"/>
                    </a:lnTo>
                    <a:lnTo>
                      <a:pt x="576" y="3053"/>
                    </a:lnTo>
                    <a:lnTo>
                      <a:pt x="544" y="3055"/>
                    </a:lnTo>
                    <a:lnTo>
                      <a:pt x="515" y="3051"/>
                    </a:lnTo>
                    <a:lnTo>
                      <a:pt x="486" y="3040"/>
                    </a:lnTo>
                    <a:lnTo>
                      <a:pt x="461" y="3025"/>
                    </a:lnTo>
                    <a:lnTo>
                      <a:pt x="439" y="3005"/>
                    </a:lnTo>
                    <a:lnTo>
                      <a:pt x="421" y="2981"/>
                    </a:lnTo>
                    <a:lnTo>
                      <a:pt x="407" y="2953"/>
                    </a:lnTo>
                    <a:lnTo>
                      <a:pt x="399" y="2923"/>
                    </a:lnTo>
                    <a:lnTo>
                      <a:pt x="2" y="290"/>
                    </a:lnTo>
                    <a:lnTo>
                      <a:pt x="0" y="259"/>
                    </a:lnTo>
                    <a:lnTo>
                      <a:pt x="4" y="228"/>
                    </a:lnTo>
                    <a:lnTo>
                      <a:pt x="15" y="201"/>
                    </a:lnTo>
                    <a:lnTo>
                      <a:pt x="30" y="175"/>
                    </a:lnTo>
                    <a:lnTo>
                      <a:pt x="50" y="153"/>
                    </a:lnTo>
                    <a:lnTo>
                      <a:pt x="73" y="135"/>
                    </a:lnTo>
                    <a:lnTo>
                      <a:pt x="102" y="122"/>
                    </a:lnTo>
                    <a:lnTo>
                      <a:pt x="132" y="114"/>
                    </a:lnTo>
                    <a:lnTo>
                      <a:pt x="877" y="1"/>
                    </a:lnTo>
                    <a:lnTo>
                      <a:pt x="908" y="0"/>
                    </a:lnTo>
                    <a:close/>
                  </a:path>
                </a:pathLst>
              </a:custGeom>
              <a:grpFill/>
              <a:ln w="0">
                <a:noFill/>
                <a:prstDash val="solid"/>
                <a:round/>
                <a:headEnd/>
                <a:tailEnd/>
              </a:ln>
            </p:spPr>
            <p:txBody>
              <a:bodyPr vert="horz" wrap="square" lIns="121920" tIns="60960" rIns="121920" bIns="60960" numCol="1" anchor="t" anchorCtr="0" compatLnSpc="1">
                <a:prstTxWarp prst="textNoShape">
                  <a:avLst/>
                </a:prstTxWarp>
              </a:bodyPr>
              <a:lstStyle/>
              <a:p>
                <a:endParaRPr lang="ru-RU" sz="1872"/>
              </a:p>
            </p:txBody>
          </p:sp>
          <p:sp>
            <p:nvSpPr>
              <p:cNvPr id="62" name="Freeform 288"/>
              <p:cNvSpPr>
                <a:spLocks/>
              </p:cNvSpPr>
              <p:nvPr/>
            </p:nvSpPr>
            <p:spPr bwMode="auto">
              <a:xfrm>
                <a:off x="6707188" y="2303463"/>
                <a:ext cx="333375" cy="119063"/>
              </a:xfrm>
              <a:custGeom>
                <a:avLst/>
                <a:gdLst>
                  <a:gd name="T0" fmla="*/ 361 w 419"/>
                  <a:gd name="T1" fmla="*/ 0 h 150"/>
                  <a:gd name="T2" fmla="*/ 378 w 419"/>
                  <a:gd name="T3" fmla="*/ 0 h 150"/>
                  <a:gd name="T4" fmla="*/ 392 w 419"/>
                  <a:gd name="T5" fmla="*/ 5 h 150"/>
                  <a:gd name="T6" fmla="*/ 405 w 419"/>
                  <a:gd name="T7" fmla="*/ 14 h 150"/>
                  <a:gd name="T8" fmla="*/ 414 w 419"/>
                  <a:gd name="T9" fmla="*/ 27 h 150"/>
                  <a:gd name="T10" fmla="*/ 419 w 419"/>
                  <a:gd name="T11" fmla="*/ 42 h 150"/>
                  <a:gd name="T12" fmla="*/ 419 w 419"/>
                  <a:gd name="T13" fmla="*/ 59 h 150"/>
                  <a:gd name="T14" fmla="*/ 414 w 419"/>
                  <a:gd name="T15" fmla="*/ 75 h 150"/>
                  <a:gd name="T16" fmla="*/ 405 w 419"/>
                  <a:gd name="T17" fmla="*/ 88 h 150"/>
                  <a:gd name="T18" fmla="*/ 392 w 419"/>
                  <a:gd name="T19" fmla="*/ 97 h 150"/>
                  <a:gd name="T20" fmla="*/ 376 w 419"/>
                  <a:gd name="T21" fmla="*/ 102 h 150"/>
                  <a:gd name="T22" fmla="*/ 58 w 419"/>
                  <a:gd name="T23" fmla="*/ 150 h 150"/>
                  <a:gd name="T24" fmla="*/ 50 w 419"/>
                  <a:gd name="T25" fmla="*/ 150 h 150"/>
                  <a:gd name="T26" fmla="*/ 32 w 419"/>
                  <a:gd name="T27" fmla="*/ 148 h 150"/>
                  <a:gd name="T28" fmla="*/ 17 w 419"/>
                  <a:gd name="T29" fmla="*/ 138 h 150"/>
                  <a:gd name="T30" fmla="*/ 5 w 419"/>
                  <a:gd name="T31" fmla="*/ 124 h 150"/>
                  <a:gd name="T32" fmla="*/ 0 w 419"/>
                  <a:gd name="T33" fmla="*/ 106 h 150"/>
                  <a:gd name="T34" fmla="*/ 0 w 419"/>
                  <a:gd name="T35" fmla="*/ 90 h 150"/>
                  <a:gd name="T36" fmla="*/ 5 w 419"/>
                  <a:gd name="T37" fmla="*/ 75 h 150"/>
                  <a:gd name="T38" fmla="*/ 14 w 419"/>
                  <a:gd name="T39" fmla="*/ 62 h 150"/>
                  <a:gd name="T40" fmla="*/ 27 w 419"/>
                  <a:gd name="T41" fmla="*/ 53 h 150"/>
                  <a:gd name="T42" fmla="*/ 43 w 419"/>
                  <a:gd name="T43" fmla="*/ 48 h 150"/>
                  <a:gd name="T44" fmla="*/ 361 w 419"/>
                  <a:gd name="T45"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19" h="150">
                    <a:moveTo>
                      <a:pt x="361" y="0"/>
                    </a:moveTo>
                    <a:lnTo>
                      <a:pt x="378" y="0"/>
                    </a:lnTo>
                    <a:lnTo>
                      <a:pt x="392" y="5"/>
                    </a:lnTo>
                    <a:lnTo>
                      <a:pt x="405" y="14"/>
                    </a:lnTo>
                    <a:lnTo>
                      <a:pt x="414" y="27"/>
                    </a:lnTo>
                    <a:lnTo>
                      <a:pt x="419" y="42"/>
                    </a:lnTo>
                    <a:lnTo>
                      <a:pt x="419" y="59"/>
                    </a:lnTo>
                    <a:lnTo>
                      <a:pt x="414" y="75"/>
                    </a:lnTo>
                    <a:lnTo>
                      <a:pt x="405" y="88"/>
                    </a:lnTo>
                    <a:lnTo>
                      <a:pt x="392" y="97"/>
                    </a:lnTo>
                    <a:lnTo>
                      <a:pt x="376" y="102"/>
                    </a:lnTo>
                    <a:lnTo>
                      <a:pt x="58" y="150"/>
                    </a:lnTo>
                    <a:lnTo>
                      <a:pt x="50" y="150"/>
                    </a:lnTo>
                    <a:lnTo>
                      <a:pt x="32" y="148"/>
                    </a:lnTo>
                    <a:lnTo>
                      <a:pt x="17" y="138"/>
                    </a:lnTo>
                    <a:lnTo>
                      <a:pt x="5" y="124"/>
                    </a:lnTo>
                    <a:lnTo>
                      <a:pt x="0" y="106"/>
                    </a:lnTo>
                    <a:lnTo>
                      <a:pt x="0" y="90"/>
                    </a:lnTo>
                    <a:lnTo>
                      <a:pt x="5" y="75"/>
                    </a:lnTo>
                    <a:lnTo>
                      <a:pt x="14" y="62"/>
                    </a:lnTo>
                    <a:lnTo>
                      <a:pt x="27" y="53"/>
                    </a:lnTo>
                    <a:lnTo>
                      <a:pt x="43" y="48"/>
                    </a:lnTo>
                    <a:lnTo>
                      <a:pt x="361" y="0"/>
                    </a:lnTo>
                    <a:close/>
                  </a:path>
                </a:pathLst>
              </a:custGeom>
              <a:grpFill/>
              <a:ln w="0">
                <a:noFill/>
                <a:prstDash val="solid"/>
                <a:round/>
                <a:headEnd/>
                <a:tailEnd/>
              </a:ln>
            </p:spPr>
            <p:txBody>
              <a:bodyPr vert="horz" wrap="square" lIns="121920" tIns="60960" rIns="121920" bIns="60960" numCol="1" anchor="t" anchorCtr="0" compatLnSpc="1">
                <a:prstTxWarp prst="textNoShape">
                  <a:avLst/>
                </a:prstTxWarp>
              </a:bodyPr>
              <a:lstStyle/>
              <a:p>
                <a:endParaRPr lang="ru-RU" sz="1872"/>
              </a:p>
            </p:txBody>
          </p:sp>
          <p:sp>
            <p:nvSpPr>
              <p:cNvPr id="65" name="Freeform 289"/>
              <p:cNvSpPr>
                <a:spLocks/>
              </p:cNvSpPr>
              <p:nvPr/>
            </p:nvSpPr>
            <p:spPr bwMode="auto">
              <a:xfrm>
                <a:off x="6734176" y="2471738"/>
                <a:ext cx="476250" cy="141288"/>
              </a:xfrm>
              <a:custGeom>
                <a:avLst/>
                <a:gdLst>
                  <a:gd name="T0" fmla="*/ 540 w 600"/>
                  <a:gd name="T1" fmla="*/ 0 h 178"/>
                  <a:gd name="T2" fmla="*/ 557 w 600"/>
                  <a:gd name="T3" fmla="*/ 0 h 178"/>
                  <a:gd name="T4" fmla="*/ 572 w 600"/>
                  <a:gd name="T5" fmla="*/ 5 h 178"/>
                  <a:gd name="T6" fmla="*/ 584 w 600"/>
                  <a:gd name="T7" fmla="*/ 14 h 178"/>
                  <a:gd name="T8" fmla="*/ 594 w 600"/>
                  <a:gd name="T9" fmla="*/ 27 h 178"/>
                  <a:gd name="T10" fmla="*/ 600 w 600"/>
                  <a:gd name="T11" fmla="*/ 43 h 178"/>
                  <a:gd name="T12" fmla="*/ 598 w 600"/>
                  <a:gd name="T13" fmla="*/ 60 h 178"/>
                  <a:gd name="T14" fmla="*/ 593 w 600"/>
                  <a:gd name="T15" fmla="*/ 74 h 178"/>
                  <a:gd name="T16" fmla="*/ 584 w 600"/>
                  <a:gd name="T17" fmla="*/ 87 h 178"/>
                  <a:gd name="T18" fmla="*/ 571 w 600"/>
                  <a:gd name="T19" fmla="*/ 96 h 178"/>
                  <a:gd name="T20" fmla="*/ 555 w 600"/>
                  <a:gd name="T21" fmla="*/ 101 h 178"/>
                  <a:gd name="T22" fmla="*/ 60 w 600"/>
                  <a:gd name="T23" fmla="*/ 177 h 178"/>
                  <a:gd name="T24" fmla="*/ 52 w 600"/>
                  <a:gd name="T25" fmla="*/ 178 h 178"/>
                  <a:gd name="T26" fmla="*/ 34 w 600"/>
                  <a:gd name="T27" fmla="*/ 174 h 178"/>
                  <a:gd name="T28" fmla="*/ 18 w 600"/>
                  <a:gd name="T29" fmla="*/ 165 h 178"/>
                  <a:gd name="T30" fmla="*/ 6 w 600"/>
                  <a:gd name="T31" fmla="*/ 151 h 178"/>
                  <a:gd name="T32" fmla="*/ 0 w 600"/>
                  <a:gd name="T33" fmla="*/ 134 h 178"/>
                  <a:gd name="T34" fmla="*/ 0 w 600"/>
                  <a:gd name="T35" fmla="*/ 117 h 178"/>
                  <a:gd name="T36" fmla="*/ 5 w 600"/>
                  <a:gd name="T37" fmla="*/ 101 h 178"/>
                  <a:gd name="T38" fmla="*/ 15 w 600"/>
                  <a:gd name="T39" fmla="*/ 90 h 178"/>
                  <a:gd name="T40" fmla="*/ 28 w 600"/>
                  <a:gd name="T41" fmla="*/ 79 h 178"/>
                  <a:gd name="T42" fmla="*/ 44 w 600"/>
                  <a:gd name="T43" fmla="*/ 76 h 178"/>
                  <a:gd name="T44" fmla="*/ 540 w 600"/>
                  <a:gd name="T45" fmla="*/ 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0" h="178">
                    <a:moveTo>
                      <a:pt x="540" y="0"/>
                    </a:moveTo>
                    <a:lnTo>
                      <a:pt x="557" y="0"/>
                    </a:lnTo>
                    <a:lnTo>
                      <a:pt x="572" y="5"/>
                    </a:lnTo>
                    <a:lnTo>
                      <a:pt x="584" y="14"/>
                    </a:lnTo>
                    <a:lnTo>
                      <a:pt x="594" y="27"/>
                    </a:lnTo>
                    <a:lnTo>
                      <a:pt x="600" y="43"/>
                    </a:lnTo>
                    <a:lnTo>
                      <a:pt x="598" y="60"/>
                    </a:lnTo>
                    <a:lnTo>
                      <a:pt x="593" y="74"/>
                    </a:lnTo>
                    <a:lnTo>
                      <a:pt x="584" y="87"/>
                    </a:lnTo>
                    <a:lnTo>
                      <a:pt x="571" y="96"/>
                    </a:lnTo>
                    <a:lnTo>
                      <a:pt x="555" y="101"/>
                    </a:lnTo>
                    <a:lnTo>
                      <a:pt x="60" y="177"/>
                    </a:lnTo>
                    <a:lnTo>
                      <a:pt x="52" y="178"/>
                    </a:lnTo>
                    <a:lnTo>
                      <a:pt x="34" y="174"/>
                    </a:lnTo>
                    <a:lnTo>
                      <a:pt x="18" y="165"/>
                    </a:lnTo>
                    <a:lnTo>
                      <a:pt x="6" y="151"/>
                    </a:lnTo>
                    <a:lnTo>
                      <a:pt x="0" y="134"/>
                    </a:lnTo>
                    <a:lnTo>
                      <a:pt x="0" y="117"/>
                    </a:lnTo>
                    <a:lnTo>
                      <a:pt x="5" y="101"/>
                    </a:lnTo>
                    <a:lnTo>
                      <a:pt x="15" y="90"/>
                    </a:lnTo>
                    <a:lnTo>
                      <a:pt x="28" y="79"/>
                    </a:lnTo>
                    <a:lnTo>
                      <a:pt x="44" y="76"/>
                    </a:lnTo>
                    <a:lnTo>
                      <a:pt x="540" y="0"/>
                    </a:lnTo>
                    <a:close/>
                  </a:path>
                </a:pathLst>
              </a:custGeom>
              <a:grpFill/>
              <a:ln w="0">
                <a:noFill/>
                <a:prstDash val="solid"/>
                <a:round/>
                <a:headEnd/>
                <a:tailEnd/>
              </a:ln>
            </p:spPr>
            <p:txBody>
              <a:bodyPr vert="horz" wrap="square" lIns="121920" tIns="60960" rIns="121920" bIns="60960" numCol="1" anchor="t" anchorCtr="0" compatLnSpc="1">
                <a:prstTxWarp prst="textNoShape">
                  <a:avLst/>
                </a:prstTxWarp>
              </a:bodyPr>
              <a:lstStyle/>
              <a:p>
                <a:endParaRPr lang="ru-RU" sz="1872"/>
              </a:p>
            </p:txBody>
          </p:sp>
          <p:sp>
            <p:nvSpPr>
              <p:cNvPr id="66" name="Freeform 290"/>
              <p:cNvSpPr>
                <a:spLocks/>
              </p:cNvSpPr>
              <p:nvPr/>
            </p:nvSpPr>
            <p:spPr bwMode="auto">
              <a:xfrm>
                <a:off x="4395788" y="4606926"/>
                <a:ext cx="3395663" cy="261938"/>
              </a:xfrm>
              <a:custGeom>
                <a:avLst/>
                <a:gdLst>
                  <a:gd name="T0" fmla="*/ 116 w 4278"/>
                  <a:gd name="T1" fmla="*/ 0 h 331"/>
                  <a:gd name="T2" fmla="*/ 4162 w 4278"/>
                  <a:gd name="T3" fmla="*/ 0 h 331"/>
                  <a:gd name="T4" fmla="*/ 4189 w 4278"/>
                  <a:gd name="T5" fmla="*/ 3 h 331"/>
                  <a:gd name="T6" fmla="*/ 4213 w 4278"/>
                  <a:gd name="T7" fmla="*/ 12 h 331"/>
                  <a:gd name="T8" fmla="*/ 4235 w 4278"/>
                  <a:gd name="T9" fmla="*/ 25 h 331"/>
                  <a:gd name="T10" fmla="*/ 4252 w 4278"/>
                  <a:gd name="T11" fmla="*/ 43 h 331"/>
                  <a:gd name="T12" fmla="*/ 4266 w 4278"/>
                  <a:gd name="T13" fmla="*/ 64 h 331"/>
                  <a:gd name="T14" fmla="*/ 4275 w 4278"/>
                  <a:gd name="T15" fmla="*/ 89 h 331"/>
                  <a:gd name="T16" fmla="*/ 4278 w 4278"/>
                  <a:gd name="T17" fmla="*/ 115 h 331"/>
                  <a:gd name="T18" fmla="*/ 4278 w 4278"/>
                  <a:gd name="T19" fmla="*/ 216 h 331"/>
                  <a:gd name="T20" fmla="*/ 4275 w 4278"/>
                  <a:gd name="T21" fmla="*/ 242 h 331"/>
                  <a:gd name="T22" fmla="*/ 4266 w 4278"/>
                  <a:gd name="T23" fmla="*/ 267 h 331"/>
                  <a:gd name="T24" fmla="*/ 4252 w 4278"/>
                  <a:gd name="T25" fmla="*/ 287 h 331"/>
                  <a:gd name="T26" fmla="*/ 4235 w 4278"/>
                  <a:gd name="T27" fmla="*/ 305 h 331"/>
                  <a:gd name="T28" fmla="*/ 4213 w 4278"/>
                  <a:gd name="T29" fmla="*/ 320 h 331"/>
                  <a:gd name="T30" fmla="*/ 4189 w 4278"/>
                  <a:gd name="T31" fmla="*/ 328 h 331"/>
                  <a:gd name="T32" fmla="*/ 4162 w 4278"/>
                  <a:gd name="T33" fmla="*/ 331 h 331"/>
                  <a:gd name="T34" fmla="*/ 116 w 4278"/>
                  <a:gd name="T35" fmla="*/ 331 h 331"/>
                  <a:gd name="T36" fmla="*/ 88 w 4278"/>
                  <a:gd name="T37" fmla="*/ 328 h 331"/>
                  <a:gd name="T38" fmla="*/ 65 w 4278"/>
                  <a:gd name="T39" fmla="*/ 320 h 331"/>
                  <a:gd name="T40" fmla="*/ 43 w 4278"/>
                  <a:gd name="T41" fmla="*/ 305 h 331"/>
                  <a:gd name="T42" fmla="*/ 26 w 4278"/>
                  <a:gd name="T43" fmla="*/ 287 h 331"/>
                  <a:gd name="T44" fmla="*/ 12 w 4278"/>
                  <a:gd name="T45" fmla="*/ 267 h 331"/>
                  <a:gd name="T46" fmla="*/ 3 w 4278"/>
                  <a:gd name="T47" fmla="*/ 242 h 331"/>
                  <a:gd name="T48" fmla="*/ 0 w 4278"/>
                  <a:gd name="T49" fmla="*/ 216 h 331"/>
                  <a:gd name="T50" fmla="*/ 0 w 4278"/>
                  <a:gd name="T51" fmla="*/ 115 h 331"/>
                  <a:gd name="T52" fmla="*/ 3 w 4278"/>
                  <a:gd name="T53" fmla="*/ 89 h 331"/>
                  <a:gd name="T54" fmla="*/ 12 w 4278"/>
                  <a:gd name="T55" fmla="*/ 64 h 331"/>
                  <a:gd name="T56" fmla="*/ 26 w 4278"/>
                  <a:gd name="T57" fmla="*/ 43 h 331"/>
                  <a:gd name="T58" fmla="*/ 43 w 4278"/>
                  <a:gd name="T59" fmla="*/ 25 h 331"/>
                  <a:gd name="T60" fmla="*/ 65 w 4278"/>
                  <a:gd name="T61" fmla="*/ 12 h 331"/>
                  <a:gd name="T62" fmla="*/ 88 w 4278"/>
                  <a:gd name="T63" fmla="*/ 3 h 331"/>
                  <a:gd name="T64" fmla="*/ 116 w 4278"/>
                  <a:gd name="T65"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278" h="331">
                    <a:moveTo>
                      <a:pt x="116" y="0"/>
                    </a:moveTo>
                    <a:lnTo>
                      <a:pt x="4162" y="0"/>
                    </a:lnTo>
                    <a:lnTo>
                      <a:pt x="4189" y="3"/>
                    </a:lnTo>
                    <a:lnTo>
                      <a:pt x="4213" y="12"/>
                    </a:lnTo>
                    <a:lnTo>
                      <a:pt x="4235" y="25"/>
                    </a:lnTo>
                    <a:lnTo>
                      <a:pt x="4252" y="43"/>
                    </a:lnTo>
                    <a:lnTo>
                      <a:pt x="4266" y="64"/>
                    </a:lnTo>
                    <a:lnTo>
                      <a:pt x="4275" y="89"/>
                    </a:lnTo>
                    <a:lnTo>
                      <a:pt x="4278" y="115"/>
                    </a:lnTo>
                    <a:lnTo>
                      <a:pt x="4278" y="216"/>
                    </a:lnTo>
                    <a:lnTo>
                      <a:pt x="4275" y="242"/>
                    </a:lnTo>
                    <a:lnTo>
                      <a:pt x="4266" y="267"/>
                    </a:lnTo>
                    <a:lnTo>
                      <a:pt x="4252" y="287"/>
                    </a:lnTo>
                    <a:lnTo>
                      <a:pt x="4235" y="305"/>
                    </a:lnTo>
                    <a:lnTo>
                      <a:pt x="4213" y="320"/>
                    </a:lnTo>
                    <a:lnTo>
                      <a:pt x="4189" y="328"/>
                    </a:lnTo>
                    <a:lnTo>
                      <a:pt x="4162" y="331"/>
                    </a:lnTo>
                    <a:lnTo>
                      <a:pt x="116" y="331"/>
                    </a:lnTo>
                    <a:lnTo>
                      <a:pt x="88" y="328"/>
                    </a:lnTo>
                    <a:lnTo>
                      <a:pt x="65" y="320"/>
                    </a:lnTo>
                    <a:lnTo>
                      <a:pt x="43" y="305"/>
                    </a:lnTo>
                    <a:lnTo>
                      <a:pt x="26" y="287"/>
                    </a:lnTo>
                    <a:lnTo>
                      <a:pt x="12" y="267"/>
                    </a:lnTo>
                    <a:lnTo>
                      <a:pt x="3" y="242"/>
                    </a:lnTo>
                    <a:lnTo>
                      <a:pt x="0" y="216"/>
                    </a:lnTo>
                    <a:lnTo>
                      <a:pt x="0" y="115"/>
                    </a:lnTo>
                    <a:lnTo>
                      <a:pt x="3" y="89"/>
                    </a:lnTo>
                    <a:lnTo>
                      <a:pt x="12" y="64"/>
                    </a:lnTo>
                    <a:lnTo>
                      <a:pt x="26" y="43"/>
                    </a:lnTo>
                    <a:lnTo>
                      <a:pt x="43" y="25"/>
                    </a:lnTo>
                    <a:lnTo>
                      <a:pt x="65" y="12"/>
                    </a:lnTo>
                    <a:lnTo>
                      <a:pt x="88" y="3"/>
                    </a:lnTo>
                    <a:lnTo>
                      <a:pt x="116" y="0"/>
                    </a:lnTo>
                    <a:close/>
                  </a:path>
                </a:pathLst>
              </a:custGeom>
              <a:grpFill/>
              <a:ln w="0">
                <a:noFill/>
                <a:prstDash val="solid"/>
                <a:round/>
                <a:headEnd/>
                <a:tailEnd/>
              </a:ln>
            </p:spPr>
            <p:txBody>
              <a:bodyPr vert="horz" wrap="square" lIns="121920" tIns="60960" rIns="121920" bIns="60960" numCol="1" anchor="t" anchorCtr="0" compatLnSpc="1">
                <a:prstTxWarp prst="textNoShape">
                  <a:avLst/>
                </a:prstTxWarp>
              </a:bodyPr>
              <a:lstStyle/>
              <a:p>
                <a:endParaRPr lang="ru-RU" sz="1872"/>
              </a:p>
            </p:txBody>
          </p:sp>
        </p:grpSp>
      </p:grpSp>
      <p:grpSp>
        <p:nvGrpSpPr>
          <p:cNvPr id="4" name="Group 3"/>
          <p:cNvGrpSpPr/>
          <p:nvPr/>
        </p:nvGrpSpPr>
        <p:grpSpPr>
          <a:xfrm>
            <a:off x="4336711" y="1959525"/>
            <a:ext cx="3613829" cy="3976258"/>
            <a:chOff x="3613926" y="1632938"/>
            <a:chExt cx="3011524" cy="3313548"/>
          </a:xfrm>
        </p:grpSpPr>
        <p:sp>
          <p:nvSpPr>
            <p:cNvPr id="33" name="Freeform 6"/>
            <p:cNvSpPr>
              <a:spLocks/>
            </p:cNvSpPr>
            <p:nvPr/>
          </p:nvSpPr>
          <p:spPr bwMode="auto">
            <a:xfrm>
              <a:off x="3613926" y="1632938"/>
              <a:ext cx="3011524" cy="3313548"/>
            </a:xfrm>
            <a:custGeom>
              <a:avLst/>
              <a:gdLst>
                <a:gd name="T0" fmla="*/ 283 w 2074"/>
                <a:gd name="T1" fmla="*/ 0 h 2282"/>
                <a:gd name="T2" fmla="*/ 1306 w 2074"/>
                <a:gd name="T3" fmla="*/ 0 h 2282"/>
                <a:gd name="T4" fmla="*/ 1350 w 2074"/>
                <a:gd name="T5" fmla="*/ 5 h 2282"/>
                <a:gd name="T6" fmla="*/ 1394 w 2074"/>
                <a:gd name="T7" fmla="*/ 17 h 2282"/>
                <a:gd name="T8" fmla="*/ 1434 w 2074"/>
                <a:gd name="T9" fmla="*/ 36 h 2282"/>
                <a:gd name="T10" fmla="*/ 1471 w 2074"/>
                <a:gd name="T11" fmla="*/ 61 h 2282"/>
                <a:gd name="T12" fmla="*/ 1503 w 2074"/>
                <a:gd name="T13" fmla="*/ 91 h 2282"/>
                <a:gd name="T14" fmla="*/ 1529 w 2074"/>
                <a:gd name="T15" fmla="*/ 129 h 2282"/>
                <a:gd name="T16" fmla="*/ 2040 w 2074"/>
                <a:gd name="T17" fmla="*/ 1010 h 2282"/>
                <a:gd name="T18" fmla="*/ 2058 w 2074"/>
                <a:gd name="T19" fmla="*/ 1052 h 2282"/>
                <a:gd name="T20" fmla="*/ 2070 w 2074"/>
                <a:gd name="T21" fmla="*/ 1096 h 2282"/>
                <a:gd name="T22" fmla="*/ 2074 w 2074"/>
                <a:gd name="T23" fmla="*/ 1139 h 2282"/>
                <a:gd name="T24" fmla="*/ 2070 w 2074"/>
                <a:gd name="T25" fmla="*/ 1185 h 2282"/>
                <a:gd name="T26" fmla="*/ 2058 w 2074"/>
                <a:gd name="T27" fmla="*/ 1227 h 2282"/>
                <a:gd name="T28" fmla="*/ 2040 w 2074"/>
                <a:gd name="T29" fmla="*/ 1269 h 2282"/>
                <a:gd name="T30" fmla="*/ 1529 w 2074"/>
                <a:gd name="T31" fmla="*/ 2152 h 2282"/>
                <a:gd name="T32" fmla="*/ 1503 w 2074"/>
                <a:gd name="T33" fmla="*/ 2189 h 2282"/>
                <a:gd name="T34" fmla="*/ 1471 w 2074"/>
                <a:gd name="T35" fmla="*/ 2221 h 2282"/>
                <a:gd name="T36" fmla="*/ 1434 w 2074"/>
                <a:gd name="T37" fmla="*/ 2247 h 2282"/>
                <a:gd name="T38" fmla="*/ 1394 w 2074"/>
                <a:gd name="T39" fmla="*/ 2265 h 2282"/>
                <a:gd name="T40" fmla="*/ 1350 w 2074"/>
                <a:gd name="T41" fmla="*/ 2277 h 2282"/>
                <a:gd name="T42" fmla="*/ 1306 w 2074"/>
                <a:gd name="T43" fmla="*/ 2282 h 2282"/>
                <a:gd name="T44" fmla="*/ 283 w 2074"/>
                <a:gd name="T45" fmla="*/ 2282 h 2282"/>
                <a:gd name="T46" fmla="*/ 238 w 2074"/>
                <a:gd name="T47" fmla="*/ 2277 h 2282"/>
                <a:gd name="T48" fmla="*/ 194 w 2074"/>
                <a:gd name="T49" fmla="*/ 2265 h 2282"/>
                <a:gd name="T50" fmla="*/ 154 w 2074"/>
                <a:gd name="T51" fmla="*/ 2247 h 2282"/>
                <a:gd name="T52" fmla="*/ 118 w 2074"/>
                <a:gd name="T53" fmla="*/ 2221 h 2282"/>
                <a:gd name="T54" fmla="*/ 86 w 2074"/>
                <a:gd name="T55" fmla="*/ 2189 h 2282"/>
                <a:gd name="T56" fmla="*/ 59 w 2074"/>
                <a:gd name="T57" fmla="*/ 2152 h 2282"/>
                <a:gd name="T58" fmla="*/ 0 w 2074"/>
                <a:gd name="T59" fmla="*/ 2049 h 2282"/>
                <a:gd name="T60" fmla="*/ 800 w 2074"/>
                <a:gd name="T61" fmla="*/ 2049 h 2282"/>
                <a:gd name="T62" fmla="*/ 844 w 2074"/>
                <a:gd name="T63" fmla="*/ 2044 h 2282"/>
                <a:gd name="T64" fmla="*/ 884 w 2074"/>
                <a:gd name="T65" fmla="*/ 2031 h 2282"/>
                <a:gd name="T66" fmla="*/ 921 w 2074"/>
                <a:gd name="T67" fmla="*/ 2010 h 2282"/>
                <a:gd name="T68" fmla="*/ 953 w 2074"/>
                <a:gd name="T69" fmla="*/ 1982 h 2282"/>
                <a:gd name="T70" fmla="*/ 979 w 2074"/>
                <a:gd name="T71" fmla="*/ 1946 h 2282"/>
                <a:gd name="T72" fmla="*/ 1385 w 2074"/>
                <a:gd name="T73" fmla="*/ 1242 h 2282"/>
                <a:gd name="T74" fmla="*/ 1402 w 2074"/>
                <a:gd name="T75" fmla="*/ 1204 h 2282"/>
                <a:gd name="T76" fmla="*/ 1411 w 2074"/>
                <a:gd name="T77" fmla="*/ 1161 h 2282"/>
                <a:gd name="T78" fmla="*/ 1411 w 2074"/>
                <a:gd name="T79" fmla="*/ 1118 h 2282"/>
                <a:gd name="T80" fmla="*/ 1402 w 2074"/>
                <a:gd name="T81" fmla="*/ 1077 h 2282"/>
                <a:gd name="T82" fmla="*/ 1385 w 2074"/>
                <a:gd name="T83" fmla="*/ 1037 h 2282"/>
                <a:gd name="T84" fmla="*/ 979 w 2074"/>
                <a:gd name="T85" fmla="*/ 334 h 2282"/>
                <a:gd name="T86" fmla="*/ 958 w 2074"/>
                <a:gd name="T87" fmla="*/ 306 h 2282"/>
                <a:gd name="T88" fmla="*/ 933 w 2074"/>
                <a:gd name="T89" fmla="*/ 280 h 2282"/>
                <a:gd name="T90" fmla="*/ 903 w 2074"/>
                <a:gd name="T91" fmla="*/ 260 h 2282"/>
                <a:gd name="T92" fmla="*/ 871 w 2074"/>
                <a:gd name="T93" fmla="*/ 245 h 2282"/>
                <a:gd name="T94" fmla="*/ 837 w 2074"/>
                <a:gd name="T95" fmla="*/ 237 h 2282"/>
                <a:gd name="T96" fmla="*/ 800 w 2074"/>
                <a:gd name="T97" fmla="*/ 233 h 2282"/>
                <a:gd name="T98" fmla="*/ 0 w 2074"/>
                <a:gd name="T99" fmla="*/ 233 h 2282"/>
                <a:gd name="T100" fmla="*/ 59 w 2074"/>
                <a:gd name="T101" fmla="*/ 130 h 2282"/>
                <a:gd name="T102" fmla="*/ 86 w 2074"/>
                <a:gd name="T103" fmla="*/ 93 h 2282"/>
                <a:gd name="T104" fmla="*/ 118 w 2074"/>
                <a:gd name="T105" fmla="*/ 61 h 2282"/>
                <a:gd name="T106" fmla="*/ 154 w 2074"/>
                <a:gd name="T107" fmla="*/ 36 h 2282"/>
                <a:gd name="T108" fmla="*/ 194 w 2074"/>
                <a:gd name="T109" fmla="*/ 17 h 2282"/>
                <a:gd name="T110" fmla="*/ 238 w 2074"/>
                <a:gd name="T111" fmla="*/ 5 h 2282"/>
                <a:gd name="T112" fmla="*/ 283 w 2074"/>
                <a:gd name="T113" fmla="*/ 0 h 2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074" h="2282">
                  <a:moveTo>
                    <a:pt x="283" y="0"/>
                  </a:moveTo>
                  <a:lnTo>
                    <a:pt x="1306" y="0"/>
                  </a:lnTo>
                  <a:lnTo>
                    <a:pt x="1350" y="5"/>
                  </a:lnTo>
                  <a:lnTo>
                    <a:pt x="1394" y="17"/>
                  </a:lnTo>
                  <a:lnTo>
                    <a:pt x="1434" y="36"/>
                  </a:lnTo>
                  <a:lnTo>
                    <a:pt x="1471" y="61"/>
                  </a:lnTo>
                  <a:lnTo>
                    <a:pt x="1503" y="91"/>
                  </a:lnTo>
                  <a:lnTo>
                    <a:pt x="1529" y="129"/>
                  </a:lnTo>
                  <a:lnTo>
                    <a:pt x="2040" y="1010"/>
                  </a:lnTo>
                  <a:lnTo>
                    <a:pt x="2058" y="1052"/>
                  </a:lnTo>
                  <a:lnTo>
                    <a:pt x="2070" y="1096"/>
                  </a:lnTo>
                  <a:lnTo>
                    <a:pt x="2074" y="1139"/>
                  </a:lnTo>
                  <a:lnTo>
                    <a:pt x="2070" y="1185"/>
                  </a:lnTo>
                  <a:lnTo>
                    <a:pt x="2058" y="1227"/>
                  </a:lnTo>
                  <a:lnTo>
                    <a:pt x="2040" y="1269"/>
                  </a:lnTo>
                  <a:lnTo>
                    <a:pt x="1529" y="2152"/>
                  </a:lnTo>
                  <a:lnTo>
                    <a:pt x="1503" y="2189"/>
                  </a:lnTo>
                  <a:lnTo>
                    <a:pt x="1471" y="2221"/>
                  </a:lnTo>
                  <a:lnTo>
                    <a:pt x="1434" y="2247"/>
                  </a:lnTo>
                  <a:lnTo>
                    <a:pt x="1394" y="2265"/>
                  </a:lnTo>
                  <a:lnTo>
                    <a:pt x="1350" y="2277"/>
                  </a:lnTo>
                  <a:lnTo>
                    <a:pt x="1306" y="2282"/>
                  </a:lnTo>
                  <a:lnTo>
                    <a:pt x="283" y="2282"/>
                  </a:lnTo>
                  <a:lnTo>
                    <a:pt x="238" y="2277"/>
                  </a:lnTo>
                  <a:lnTo>
                    <a:pt x="194" y="2265"/>
                  </a:lnTo>
                  <a:lnTo>
                    <a:pt x="154" y="2247"/>
                  </a:lnTo>
                  <a:lnTo>
                    <a:pt x="118" y="2221"/>
                  </a:lnTo>
                  <a:lnTo>
                    <a:pt x="86" y="2189"/>
                  </a:lnTo>
                  <a:lnTo>
                    <a:pt x="59" y="2152"/>
                  </a:lnTo>
                  <a:lnTo>
                    <a:pt x="0" y="2049"/>
                  </a:lnTo>
                  <a:lnTo>
                    <a:pt x="800" y="2049"/>
                  </a:lnTo>
                  <a:lnTo>
                    <a:pt x="844" y="2044"/>
                  </a:lnTo>
                  <a:lnTo>
                    <a:pt x="884" y="2031"/>
                  </a:lnTo>
                  <a:lnTo>
                    <a:pt x="921" y="2010"/>
                  </a:lnTo>
                  <a:lnTo>
                    <a:pt x="953" y="1982"/>
                  </a:lnTo>
                  <a:lnTo>
                    <a:pt x="979" y="1946"/>
                  </a:lnTo>
                  <a:lnTo>
                    <a:pt x="1385" y="1242"/>
                  </a:lnTo>
                  <a:lnTo>
                    <a:pt x="1402" y="1204"/>
                  </a:lnTo>
                  <a:lnTo>
                    <a:pt x="1411" y="1161"/>
                  </a:lnTo>
                  <a:lnTo>
                    <a:pt x="1411" y="1118"/>
                  </a:lnTo>
                  <a:lnTo>
                    <a:pt x="1402" y="1077"/>
                  </a:lnTo>
                  <a:lnTo>
                    <a:pt x="1385" y="1037"/>
                  </a:lnTo>
                  <a:lnTo>
                    <a:pt x="979" y="334"/>
                  </a:lnTo>
                  <a:lnTo>
                    <a:pt x="958" y="306"/>
                  </a:lnTo>
                  <a:lnTo>
                    <a:pt x="933" y="280"/>
                  </a:lnTo>
                  <a:lnTo>
                    <a:pt x="903" y="260"/>
                  </a:lnTo>
                  <a:lnTo>
                    <a:pt x="871" y="245"/>
                  </a:lnTo>
                  <a:lnTo>
                    <a:pt x="837" y="237"/>
                  </a:lnTo>
                  <a:lnTo>
                    <a:pt x="800" y="233"/>
                  </a:lnTo>
                  <a:lnTo>
                    <a:pt x="0" y="233"/>
                  </a:lnTo>
                  <a:lnTo>
                    <a:pt x="59" y="130"/>
                  </a:lnTo>
                  <a:lnTo>
                    <a:pt x="86" y="93"/>
                  </a:lnTo>
                  <a:lnTo>
                    <a:pt x="118" y="61"/>
                  </a:lnTo>
                  <a:lnTo>
                    <a:pt x="154" y="36"/>
                  </a:lnTo>
                  <a:lnTo>
                    <a:pt x="194" y="17"/>
                  </a:lnTo>
                  <a:lnTo>
                    <a:pt x="238" y="5"/>
                  </a:lnTo>
                  <a:lnTo>
                    <a:pt x="283" y="0"/>
                  </a:lnTo>
                  <a:close/>
                </a:path>
              </a:pathLst>
            </a:custGeom>
            <a:solidFill>
              <a:schemeClr val="accent3"/>
            </a:solidFill>
            <a:ln w="0">
              <a:noFill/>
              <a:prstDash val="solid"/>
              <a:round/>
              <a:headEnd/>
              <a:tailEnd/>
            </a:ln>
          </p:spPr>
          <p:txBody>
            <a:bodyPr vert="horz" wrap="square" lIns="121920" tIns="60960" rIns="121920" bIns="60960" numCol="1" anchor="t" anchorCtr="0" compatLnSpc="1">
              <a:prstTxWarp prst="textNoShape">
                <a:avLst/>
              </a:prstTxWarp>
            </a:bodyPr>
            <a:lstStyle/>
            <a:p>
              <a:endParaRPr lang="ru-RU" sz="1872"/>
            </a:p>
          </p:txBody>
        </p:sp>
        <p:sp>
          <p:nvSpPr>
            <p:cNvPr id="34" name="TextBox 33"/>
            <p:cNvSpPr txBox="1"/>
            <p:nvPr/>
          </p:nvSpPr>
          <p:spPr>
            <a:xfrm>
              <a:off x="3856773" y="2876847"/>
              <a:ext cx="1614043" cy="261610"/>
            </a:xfrm>
            <a:prstGeom prst="rect">
              <a:avLst/>
            </a:prstGeom>
            <a:noFill/>
          </p:spPr>
          <p:txBody>
            <a:bodyPr wrap="square" rtlCol="0">
              <a:spAutoFit/>
            </a:bodyPr>
            <a:lstStyle/>
            <a:p>
              <a:r>
                <a:rPr lang="en-US" sz="1440" b="1" dirty="0">
                  <a:solidFill>
                    <a:schemeClr val="accent3"/>
                  </a:solidFill>
                  <a:latin typeface="+mj-lt"/>
                  <a:ea typeface="Roboto Light" panose="02000000000000000000" pitchFamily="2" charset="0"/>
                </a:rPr>
                <a:t>Step </a:t>
              </a:r>
              <a:r>
                <a:rPr lang="ru-RU" sz="1440" b="1" dirty="0">
                  <a:solidFill>
                    <a:schemeClr val="accent3"/>
                  </a:solidFill>
                  <a:latin typeface="+mj-lt"/>
                  <a:ea typeface="Roboto Light" panose="02000000000000000000" pitchFamily="2" charset="0"/>
                </a:rPr>
                <a:t>2</a:t>
              </a:r>
            </a:p>
          </p:txBody>
        </p:sp>
        <p:sp>
          <p:nvSpPr>
            <p:cNvPr id="35" name="TextBox 34"/>
            <p:cNvSpPr txBox="1"/>
            <p:nvPr/>
          </p:nvSpPr>
          <p:spPr>
            <a:xfrm>
              <a:off x="3856772" y="3140072"/>
              <a:ext cx="1303126" cy="1184940"/>
            </a:xfrm>
            <a:prstGeom prst="rect">
              <a:avLst/>
            </a:prstGeom>
            <a:noFill/>
          </p:spPr>
          <p:txBody>
            <a:bodyPr wrap="square" rtlCol="0">
              <a:spAutoFit/>
            </a:bodyPr>
            <a:lstStyle/>
            <a:p>
              <a:r>
                <a:rPr lang="en-US" sz="1440" dirty="0">
                  <a:latin typeface="+mj-lt"/>
                  <a:ea typeface="Roboto Light" panose="02000000000000000000" pitchFamily="2" charset="0"/>
                </a:rPr>
                <a:t>Lorem ipsum </a:t>
              </a:r>
            </a:p>
            <a:p>
              <a:r>
                <a:rPr lang="en-US" sz="1440" dirty="0">
                  <a:latin typeface="+mj-lt"/>
                  <a:ea typeface="Roboto Light" panose="02000000000000000000" pitchFamily="2" charset="0"/>
                </a:rPr>
                <a:t>dolor sit </a:t>
              </a:r>
              <a:r>
                <a:rPr lang="en-US" sz="1440" dirty="0" err="1">
                  <a:latin typeface="+mj-lt"/>
                  <a:ea typeface="Roboto Light" panose="02000000000000000000" pitchFamily="2" charset="0"/>
                </a:rPr>
                <a:t>amet</a:t>
              </a:r>
              <a:r>
                <a:rPr lang="en-US" sz="1440" dirty="0">
                  <a:latin typeface="+mj-lt"/>
                  <a:ea typeface="Roboto Light" panose="02000000000000000000" pitchFamily="2" charset="0"/>
                </a:rPr>
                <a:t>, </a:t>
              </a:r>
              <a:r>
                <a:rPr lang="en-US" sz="1440" dirty="0" err="1">
                  <a:latin typeface="+mj-lt"/>
                  <a:ea typeface="Roboto Light" panose="02000000000000000000" pitchFamily="2" charset="0"/>
                </a:rPr>
                <a:t>consectetur</a:t>
              </a:r>
              <a:r>
                <a:rPr lang="en-US" sz="1440" dirty="0">
                  <a:latin typeface="+mj-lt"/>
                  <a:ea typeface="Roboto Light" panose="02000000000000000000" pitchFamily="2" charset="0"/>
                </a:rPr>
                <a:t> </a:t>
              </a:r>
              <a:r>
                <a:rPr lang="en-US" sz="1440" dirty="0" err="1">
                  <a:latin typeface="+mj-lt"/>
                  <a:ea typeface="Roboto Light" panose="02000000000000000000" pitchFamily="2" charset="0"/>
                </a:rPr>
                <a:t>adipiscised</a:t>
              </a:r>
              <a:r>
                <a:rPr lang="en-US" sz="1440" dirty="0">
                  <a:latin typeface="+mj-lt"/>
                  <a:ea typeface="Roboto Light" panose="02000000000000000000" pitchFamily="2" charset="0"/>
                </a:rPr>
                <a:t> do </a:t>
              </a:r>
            </a:p>
            <a:p>
              <a:r>
                <a:rPr lang="en-US" sz="1440" dirty="0" err="1">
                  <a:latin typeface="+mj-lt"/>
                  <a:ea typeface="Roboto Light" panose="02000000000000000000" pitchFamily="2" charset="0"/>
                </a:rPr>
                <a:t>dolore</a:t>
              </a:r>
              <a:r>
                <a:rPr lang="en-US" sz="1440" dirty="0">
                  <a:latin typeface="+mj-lt"/>
                  <a:ea typeface="Roboto Light" panose="02000000000000000000" pitchFamily="2" charset="0"/>
                </a:rPr>
                <a:t> magna </a:t>
              </a:r>
              <a:r>
                <a:rPr lang="en-US" sz="1440" dirty="0" err="1">
                  <a:latin typeface="+mj-lt"/>
                  <a:ea typeface="Roboto Light" panose="02000000000000000000" pitchFamily="2" charset="0"/>
                </a:rPr>
                <a:t>aliqua</a:t>
              </a:r>
              <a:r>
                <a:rPr lang="en-US" sz="1440" dirty="0">
                  <a:latin typeface="+mj-lt"/>
                  <a:ea typeface="Roboto Light" panose="02000000000000000000" pitchFamily="2" charset="0"/>
                </a:rPr>
                <a:t>. </a:t>
              </a:r>
              <a:endParaRPr lang="ru-RU" sz="1440" dirty="0">
                <a:latin typeface="+mj-lt"/>
                <a:ea typeface="Roboto Light" panose="02000000000000000000" pitchFamily="2" charset="0"/>
              </a:endParaRPr>
            </a:p>
          </p:txBody>
        </p:sp>
        <p:grpSp>
          <p:nvGrpSpPr>
            <p:cNvPr id="67" name="Группа 66"/>
            <p:cNvGrpSpPr/>
            <p:nvPr/>
          </p:nvGrpSpPr>
          <p:grpSpPr>
            <a:xfrm>
              <a:off x="4003793" y="2337340"/>
              <a:ext cx="456192" cy="312364"/>
              <a:chOff x="4291013" y="2190751"/>
              <a:chExt cx="3605213" cy="2468562"/>
            </a:xfrm>
            <a:solidFill>
              <a:schemeClr val="tx1"/>
            </a:solidFill>
          </p:grpSpPr>
          <p:sp>
            <p:nvSpPr>
              <p:cNvPr id="68" name="Freeform 382"/>
              <p:cNvSpPr>
                <a:spLocks/>
              </p:cNvSpPr>
              <p:nvPr/>
            </p:nvSpPr>
            <p:spPr bwMode="auto">
              <a:xfrm>
                <a:off x="5281613" y="3509963"/>
                <a:ext cx="2614613" cy="1149350"/>
              </a:xfrm>
              <a:custGeom>
                <a:avLst/>
                <a:gdLst>
                  <a:gd name="T0" fmla="*/ 1042 w 3293"/>
                  <a:gd name="T1" fmla="*/ 18 h 1447"/>
                  <a:gd name="T2" fmla="*/ 1294 w 3293"/>
                  <a:gd name="T3" fmla="*/ 75 h 1447"/>
                  <a:gd name="T4" fmla="*/ 1565 w 3293"/>
                  <a:gd name="T5" fmla="*/ 152 h 1447"/>
                  <a:gd name="T6" fmla="*/ 1817 w 3293"/>
                  <a:gd name="T7" fmla="*/ 230 h 1447"/>
                  <a:gd name="T8" fmla="*/ 2012 w 3293"/>
                  <a:gd name="T9" fmla="*/ 292 h 1447"/>
                  <a:gd name="T10" fmla="*/ 2119 w 3293"/>
                  <a:gd name="T11" fmla="*/ 324 h 1447"/>
                  <a:gd name="T12" fmla="*/ 2185 w 3293"/>
                  <a:gd name="T13" fmla="*/ 390 h 1447"/>
                  <a:gd name="T14" fmla="*/ 2194 w 3293"/>
                  <a:gd name="T15" fmla="*/ 486 h 1447"/>
                  <a:gd name="T16" fmla="*/ 2129 w 3293"/>
                  <a:gd name="T17" fmla="*/ 582 h 1447"/>
                  <a:gd name="T18" fmla="*/ 1976 w 3293"/>
                  <a:gd name="T19" fmla="*/ 641 h 1447"/>
                  <a:gd name="T20" fmla="*/ 1775 w 3293"/>
                  <a:gd name="T21" fmla="*/ 652 h 1447"/>
                  <a:gd name="T22" fmla="*/ 1567 w 3293"/>
                  <a:gd name="T23" fmla="*/ 632 h 1447"/>
                  <a:gd name="T24" fmla="*/ 1381 w 3293"/>
                  <a:gd name="T25" fmla="*/ 600 h 1447"/>
                  <a:gd name="T26" fmla="*/ 1247 w 3293"/>
                  <a:gd name="T27" fmla="*/ 577 h 1447"/>
                  <a:gd name="T28" fmla="*/ 1196 w 3293"/>
                  <a:gd name="T29" fmla="*/ 585 h 1447"/>
                  <a:gd name="T30" fmla="*/ 1266 w 3293"/>
                  <a:gd name="T31" fmla="*/ 669 h 1447"/>
                  <a:gd name="T32" fmla="*/ 1444 w 3293"/>
                  <a:gd name="T33" fmla="*/ 739 h 1447"/>
                  <a:gd name="T34" fmla="*/ 1681 w 3293"/>
                  <a:gd name="T35" fmla="*/ 786 h 1447"/>
                  <a:gd name="T36" fmla="*/ 1929 w 3293"/>
                  <a:gd name="T37" fmla="*/ 804 h 1447"/>
                  <a:gd name="T38" fmla="*/ 2225 w 3293"/>
                  <a:gd name="T39" fmla="*/ 769 h 1447"/>
                  <a:gd name="T40" fmla="*/ 2730 w 3293"/>
                  <a:gd name="T41" fmla="*/ 618 h 1447"/>
                  <a:gd name="T42" fmla="*/ 3090 w 3293"/>
                  <a:gd name="T43" fmla="*/ 452 h 1447"/>
                  <a:gd name="T44" fmla="*/ 3219 w 3293"/>
                  <a:gd name="T45" fmla="*/ 461 h 1447"/>
                  <a:gd name="T46" fmla="*/ 3289 w 3293"/>
                  <a:gd name="T47" fmla="*/ 563 h 1447"/>
                  <a:gd name="T48" fmla="*/ 3258 w 3293"/>
                  <a:gd name="T49" fmla="*/ 717 h 1447"/>
                  <a:gd name="T50" fmla="*/ 3138 w 3293"/>
                  <a:gd name="T51" fmla="*/ 845 h 1447"/>
                  <a:gd name="T52" fmla="*/ 2972 w 3293"/>
                  <a:gd name="T53" fmla="*/ 959 h 1447"/>
                  <a:gd name="T54" fmla="*/ 2749 w 3293"/>
                  <a:gd name="T55" fmla="*/ 1098 h 1447"/>
                  <a:gd name="T56" fmla="*/ 2501 w 3293"/>
                  <a:gd name="T57" fmla="*/ 1237 h 1447"/>
                  <a:gd name="T58" fmla="*/ 2264 w 3293"/>
                  <a:gd name="T59" fmla="*/ 1355 h 1447"/>
                  <a:gd name="T60" fmla="*/ 2072 w 3293"/>
                  <a:gd name="T61" fmla="*/ 1432 h 1447"/>
                  <a:gd name="T62" fmla="*/ 1939 w 3293"/>
                  <a:gd name="T63" fmla="*/ 1447 h 1447"/>
                  <a:gd name="T64" fmla="*/ 1717 w 3293"/>
                  <a:gd name="T65" fmla="*/ 1428 h 1447"/>
                  <a:gd name="T66" fmla="*/ 1425 w 3293"/>
                  <a:gd name="T67" fmla="*/ 1390 h 1447"/>
                  <a:gd name="T68" fmla="*/ 1105 w 3293"/>
                  <a:gd name="T69" fmla="*/ 1340 h 1447"/>
                  <a:gd name="T70" fmla="*/ 796 w 3293"/>
                  <a:gd name="T71" fmla="*/ 1288 h 1447"/>
                  <a:gd name="T72" fmla="*/ 541 w 3293"/>
                  <a:gd name="T73" fmla="*/ 1243 h 1447"/>
                  <a:gd name="T74" fmla="*/ 380 w 3293"/>
                  <a:gd name="T75" fmla="*/ 1211 h 1447"/>
                  <a:gd name="T76" fmla="*/ 246 w 3293"/>
                  <a:gd name="T77" fmla="*/ 1215 h 1447"/>
                  <a:gd name="T78" fmla="*/ 107 w 3293"/>
                  <a:gd name="T79" fmla="*/ 1296 h 1447"/>
                  <a:gd name="T80" fmla="*/ 34 w 3293"/>
                  <a:gd name="T81" fmla="*/ 1340 h 1447"/>
                  <a:gd name="T82" fmla="*/ 7 w 3293"/>
                  <a:gd name="T83" fmla="*/ 1315 h 1447"/>
                  <a:gd name="T84" fmla="*/ 0 w 3293"/>
                  <a:gd name="T85" fmla="*/ 1289 h 1447"/>
                  <a:gd name="T86" fmla="*/ 22 w 3293"/>
                  <a:gd name="T87" fmla="*/ 956 h 1447"/>
                  <a:gd name="T88" fmla="*/ 46 w 3293"/>
                  <a:gd name="T89" fmla="*/ 567 h 1447"/>
                  <a:gd name="T90" fmla="*/ 69 w 3293"/>
                  <a:gd name="T91" fmla="*/ 221 h 1447"/>
                  <a:gd name="T92" fmla="*/ 92 w 3293"/>
                  <a:gd name="T93" fmla="*/ 106 h 1447"/>
                  <a:gd name="T94" fmla="*/ 157 w 3293"/>
                  <a:gd name="T95" fmla="*/ 87 h 1447"/>
                  <a:gd name="T96" fmla="*/ 330 w 3293"/>
                  <a:gd name="T97" fmla="*/ 60 h 1447"/>
                  <a:gd name="T98" fmla="*/ 576 w 3293"/>
                  <a:gd name="T99" fmla="*/ 25 h 1447"/>
                  <a:gd name="T100" fmla="*/ 803 w 3293"/>
                  <a:gd name="T101" fmla="*/ 3 h 1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293" h="1447">
                    <a:moveTo>
                      <a:pt x="889" y="0"/>
                    </a:moveTo>
                    <a:lnTo>
                      <a:pt x="935" y="3"/>
                    </a:lnTo>
                    <a:lnTo>
                      <a:pt x="986" y="10"/>
                    </a:lnTo>
                    <a:lnTo>
                      <a:pt x="1042" y="18"/>
                    </a:lnTo>
                    <a:lnTo>
                      <a:pt x="1101" y="29"/>
                    </a:lnTo>
                    <a:lnTo>
                      <a:pt x="1163" y="43"/>
                    </a:lnTo>
                    <a:lnTo>
                      <a:pt x="1228" y="58"/>
                    </a:lnTo>
                    <a:lnTo>
                      <a:pt x="1294" y="75"/>
                    </a:lnTo>
                    <a:lnTo>
                      <a:pt x="1361" y="93"/>
                    </a:lnTo>
                    <a:lnTo>
                      <a:pt x="1430" y="112"/>
                    </a:lnTo>
                    <a:lnTo>
                      <a:pt x="1498" y="131"/>
                    </a:lnTo>
                    <a:lnTo>
                      <a:pt x="1565" y="152"/>
                    </a:lnTo>
                    <a:lnTo>
                      <a:pt x="1631" y="171"/>
                    </a:lnTo>
                    <a:lnTo>
                      <a:pt x="1696" y="192"/>
                    </a:lnTo>
                    <a:lnTo>
                      <a:pt x="1758" y="211"/>
                    </a:lnTo>
                    <a:lnTo>
                      <a:pt x="1817" y="230"/>
                    </a:lnTo>
                    <a:lnTo>
                      <a:pt x="1873" y="248"/>
                    </a:lnTo>
                    <a:lnTo>
                      <a:pt x="1924" y="265"/>
                    </a:lnTo>
                    <a:lnTo>
                      <a:pt x="1970" y="278"/>
                    </a:lnTo>
                    <a:lnTo>
                      <a:pt x="2012" y="292"/>
                    </a:lnTo>
                    <a:lnTo>
                      <a:pt x="2046" y="303"/>
                    </a:lnTo>
                    <a:lnTo>
                      <a:pt x="2075" y="311"/>
                    </a:lnTo>
                    <a:lnTo>
                      <a:pt x="2097" y="317"/>
                    </a:lnTo>
                    <a:lnTo>
                      <a:pt x="2119" y="324"/>
                    </a:lnTo>
                    <a:lnTo>
                      <a:pt x="2140" y="336"/>
                    </a:lnTo>
                    <a:lnTo>
                      <a:pt x="2158" y="351"/>
                    </a:lnTo>
                    <a:lnTo>
                      <a:pt x="2173" y="369"/>
                    </a:lnTo>
                    <a:lnTo>
                      <a:pt x="2185" y="390"/>
                    </a:lnTo>
                    <a:lnTo>
                      <a:pt x="2192" y="412"/>
                    </a:lnTo>
                    <a:lnTo>
                      <a:pt x="2198" y="437"/>
                    </a:lnTo>
                    <a:lnTo>
                      <a:pt x="2198" y="461"/>
                    </a:lnTo>
                    <a:lnTo>
                      <a:pt x="2194" y="486"/>
                    </a:lnTo>
                    <a:lnTo>
                      <a:pt x="2184" y="512"/>
                    </a:lnTo>
                    <a:lnTo>
                      <a:pt x="2172" y="537"/>
                    </a:lnTo>
                    <a:lnTo>
                      <a:pt x="2152" y="560"/>
                    </a:lnTo>
                    <a:lnTo>
                      <a:pt x="2129" y="582"/>
                    </a:lnTo>
                    <a:lnTo>
                      <a:pt x="2099" y="602"/>
                    </a:lnTo>
                    <a:lnTo>
                      <a:pt x="2063" y="618"/>
                    </a:lnTo>
                    <a:lnTo>
                      <a:pt x="2021" y="632"/>
                    </a:lnTo>
                    <a:lnTo>
                      <a:pt x="1976" y="641"/>
                    </a:lnTo>
                    <a:lnTo>
                      <a:pt x="1928" y="648"/>
                    </a:lnTo>
                    <a:lnTo>
                      <a:pt x="1878" y="652"/>
                    </a:lnTo>
                    <a:lnTo>
                      <a:pt x="1827" y="654"/>
                    </a:lnTo>
                    <a:lnTo>
                      <a:pt x="1775" y="652"/>
                    </a:lnTo>
                    <a:lnTo>
                      <a:pt x="1722" y="650"/>
                    </a:lnTo>
                    <a:lnTo>
                      <a:pt x="1669" y="646"/>
                    </a:lnTo>
                    <a:lnTo>
                      <a:pt x="1618" y="639"/>
                    </a:lnTo>
                    <a:lnTo>
                      <a:pt x="1567" y="632"/>
                    </a:lnTo>
                    <a:lnTo>
                      <a:pt x="1516" y="624"/>
                    </a:lnTo>
                    <a:lnTo>
                      <a:pt x="1469" y="615"/>
                    </a:lnTo>
                    <a:lnTo>
                      <a:pt x="1423" y="607"/>
                    </a:lnTo>
                    <a:lnTo>
                      <a:pt x="1381" y="600"/>
                    </a:lnTo>
                    <a:lnTo>
                      <a:pt x="1341" y="592"/>
                    </a:lnTo>
                    <a:lnTo>
                      <a:pt x="1305" y="586"/>
                    </a:lnTo>
                    <a:lnTo>
                      <a:pt x="1273" y="581"/>
                    </a:lnTo>
                    <a:lnTo>
                      <a:pt x="1247" y="577"/>
                    </a:lnTo>
                    <a:lnTo>
                      <a:pt x="1225" y="575"/>
                    </a:lnTo>
                    <a:lnTo>
                      <a:pt x="1210" y="575"/>
                    </a:lnTo>
                    <a:lnTo>
                      <a:pt x="1199" y="580"/>
                    </a:lnTo>
                    <a:lnTo>
                      <a:pt x="1196" y="585"/>
                    </a:lnTo>
                    <a:lnTo>
                      <a:pt x="1200" y="607"/>
                    </a:lnTo>
                    <a:lnTo>
                      <a:pt x="1214" y="628"/>
                    </a:lnTo>
                    <a:lnTo>
                      <a:pt x="1236" y="648"/>
                    </a:lnTo>
                    <a:lnTo>
                      <a:pt x="1266" y="669"/>
                    </a:lnTo>
                    <a:lnTo>
                      <a:pt x="1302" y="688"/>
                    </a:lnTo>
                    <a:lnTo>
                      <a:pt x="1345" y="706"/>
                    </a:lnTo>
                    <a:lnTo>
                      <a:pt x="1392" y="723"/>
                    </a:lnTo>
                    <a:lnTo>
                      <a:pt x="1444" y="739"/>
                    </a:lnTo>
                    <a:lnTo>
                      <a:pt x="1499" y="753"/>
                    </a:lnTo>
                    <a:lnTo>
                      <a:pt x="1558" y="765"/>
                    </a:lnTo>
                    <a:lnTo>
                      <a:pt x="1619" y="778"/>
                    </a:lnTo>
                    <a:lnTo>
                      <a:pt x="1681" y="786"/>
                    </a:lnTo>
                    <a:lnTo>
                      <a:pt x="1744" y="794"/>
                    </a:lnTo>
                    <a:lnTo>
                      <a:pt x="1806" y="800"/>
                    </a:lnTo>
                    <a:lnTo>
                      <a:pt x="1868" y="804"/>
                    </a:lnTo>
                    <a:lnTo>
                      <a:pt x="1929" y="804"/>
                    </a:lnTo>
                    <a:lnTo>
                      <a:pt x="1988" y="804"/>
                    </a:lnTo>
                    <a:lnTo>
                      <a:pt x="2043" y="800"/>
                    </a:lnTo>
                    <a:lnTo>
                      <a:pt x="2094" y="793"/>
                    </a:lnTo>
                    <a:lnTo>
                      <a:pt x="2225" y="769"/>
                    </a:lnTo>
                    <a:lnTo>
                      <a:pt x="2356" y="739"/>
                    </a:lnTo>
                    <a:lnTo>
                      <a:pt x="2484" y="703"/>
                    </a:lnTo>
                    <a:lnTo>
                      <a:pt x="2609" y="662"/>
                    </a:lnTo>
                    <a:lnTo>
                      <a:pt x="2730" y="618"/>
                    </a:lnTo>
                    <a:lnTo>
                      <a:pt x="2844" y="570"/>
                    </a:lnTo>
                    <a:lnTo>
                      <a:pt x="2952" y="519"/>
                    </a:lnTo>
                    <a:lnTo>
                      <a:pt x="3052" y="467"/>
                    </a:lnTo>
                    <a:lnTo>
                      <a:pt x="3090" y="452"/>
                    </a:lnTo>
                    <a:lnTo>
                      <a:pt x="3125" y="443"/>
                    </a:lnTo>
                    <a:lnTo>
                      <a:pt x="3158" y="442"/>
                    </a:lnTo>
                    <a:lnTo>
                      <a:pt x="3190" y="449"/>
                    </a:lnTo>
                    <a:lnTo>
                      <a:pt x="3219" y="461"/>
                    </a:lnTo>
                    <a:lnTo>
                      <a:pt x="3244" y="479"/>
                    </a:lnTo>
                    <a:lnTo>
                      <a:pt x="3265" y="503"/>
                    </a:lnTo>
                    <a:lnTo>
                      <a:pt x="3280" y="531"/>
                    </a:lnTo>
                    <a:lnTo>
                      <a:pt x="3289" y="563"/>
                    </a:lnTo>
                    <a:lnTo>
                      <a:pt x="3293" y="599"/>
                    </a:lnTo>
                    <a:lnTo>
                      <a:pt x="3289" y="636"/>
                    </a:lnTo>
                    <a:lnTo>
                      <a:pt x="3277" y="676"/>
                    </a:lnTo>
                    <a:lnTo>
                      <a:pt x="3258" y="717"/>
                    </a:lnTo>
                    <a:lnTo>
                      <a:pt x="3227" y="760"/>
                    </a:lnTo>
                    <a:lnTo>
                      <a:pt x="3189" y="802"/>
                    </a:lnTo>
                    <a:lnTo>
                      <a:pt x="3167" y="822"/>
                    </a:lnTo>
                    <a:lnTo>
                      <a:pt x="3138" y="845"/>
                    </a:lnTo>
                    <a:lnTo>
                      <a:pt x="3105" y="870"/>
                    </a:lnTo>
                    <a:lnTo>
                      <a:pt x="3065" y="899"/>
                    </a:lnTo>
                    <a:lnTo>
                      <a:pt x="3021" y="928"/>
                    </a:lnTo>
                    <a:lnTo>
                      <a:pt x="2972" y="959"/>
                    </a:lnTo>
                    <a:lnTo>
                      <a:pt x="2921" y="994"/>
                    </a:lnTo>
                    <a:lnTo>
                      <a:pt x="2866" y="1028"/>
                    </a:lnTo>
                    <a:lnTo>
                      <a:pt x="2808" y="1062"/>
                    </a:lnTo>
                    <a:lnTo>
                      <a:pt x="2749" y="1098"/>
                    </a:lnTo>
                    <a:lnTo>
                      <a:pt x="2688" y="1134"/>
                    </a:lnTo>
                    <a:lnTo>
                      <a:pt x="2626" y="1168"/>
                    </a:lnTo>
                    <a:lnTo>
                      <a:pt x="2563" y="1203"/>
                    </a:lnTo>
                    <a:lnTo>
                      <a:pt x="2501" y="1237"/>
                    </a:lnTo>
                    <a:lnTo>
                      <a:pt x="2439" y="1270"/>
                    </a:lnTo>
                    <a:lnTo>
                      <a:pt x="2380" y="1300"/>
                    </a:lnTo>
                    <a:lnTo>
                      <a:pt x="2320" y="1329"/>
                    </a:lnTo>
                    <a:lnTo>
                      <a:pt x="2264" y="1355"/>
                    </a:lnTo>
                    <a:lnTo>
                      <a:pt x="2210" y="1380"/>
                    </a:lnTo>
                    <a:lnTo>
                      <a:pt x="2161" y="1401"/>
                    </a:lnTo>
                    <a:lnTo>
                      <a:pt x="2114" y="1419"/>
                    </a:lnTo>
                    <a:lnTo>
                      <a:pt x="2072" y="1432"/>
                    </a:lnTo>
                    <a:lnTo>
                      <a:pt x="2035" y="1442"/>
                    </a:lnTo>
                    <a:lnTo>
                      <a:pt x="2010" y="1446"/>
                    </a:lnTo>
                    <a:lnTo>
                      <a:pt x="1979" y="1447"/>
                    </a:lnTo>
                    <a:lnTo>
                      <a:pt x="1939" y="1447"/>
                    </a:lnTo>
                    <a:lnTo>
                      <a:pt x="1892" y="1445"/>
                    </a:lnTo>
                    <a:lnTo>
                      <a:pt x="1840" y="1441"/>
                    </a:lnTo>
                    <a:lnTo>
                      <a:pt x="1780" y="1435"/>
                    </a:lnTo>
                    <a:lnTo>
                      <a:pt x="1717" y="1428"/>
                    </a:lnTo>
                    <a:lnTo>
                      <a:pt x="1649" y="1420"/>
                    </a:lnTo>
                    <a:lnTo>
                      <a:pt x="1578" y="1412"/>
                    </a:lnTo>
                    <a:lnTo>
                      <a:pt x="1502" y="1401"/>
                    </a:lnTo>
                    <a:lnTo>
                      <a:pt x="1425" y="1390"/>
                    </a:lnTo>
                    <a:lnTo>
                      <a:pt x="1346" y="1379"/>
                    </a:lnTo>
                    <a:lnTo>
                      <a:pt x="1266" y="1366"/>
                    </a:lnTo>
                    <a:lnTo>
                      <a:pt x="1186" y="1354"/>
                    </a:lnTo>
                    <a:lnTo>
                      <a:pt x="1105" y="1340"/>
                    </a:lnTo>
                    <a:lnTo>
                      <a:pt x="1025" y="1328"/>
                    </a:lnTo>
                    <a:lnTo>
                      <a:pt x="946" y="1314"/>
                    </a:lnTo>
                    <a:lnTo>
                      <a:pt x="871" y="1300"/>
                    </a:lnTo>
                    <a:lnTo>
                      <a:pt x="796" y="1288"/>
                    </a:lnTo>
                    <a:lnTo>
                      <a:pt x="726" y="1276"/>
                    </a:lnTo>
                    <a:lnTo>
                      <a:pt x="660" y="1263"/>
                    </a:lnTo>
                    <a:lnTo>
                      <a:pt x="598" y="1252"/>
                    </a:lnTo>
                    <a:lnTo>
                      <a:pt x="541" y="1243"/>
                    </a:lnTo>
                    <a:lnTo>
                      <a:pt x="490" y="1233"/>
                    </a:lnTo>
                    <a:lnTo>
                      <a:pt x="446" y="1223"/>
                    </a:lnTo>
                    <a:lnTo>
                      <a:pt x="409" y="1216"/>
                    </a:lnTo>
                    <a:lnTo>
                      <a:pt x="380" y="1211"/>
                    </a:lnTo>
                    <a:lnTo>
                      <a:pt x="359" y="1205"/>
                    </a:lnTo>
                    <a:lnTo>
                      <a:pt x="322" y="1201"/>
                    </a:lnTo>
                    <a:lnTo>
                      <a:pt x="284" y="1205"/>
                    </a:lnTo>
                    <a:lnTo>
                      <a:pt x="246" y="1215"/>
                    </a:lnTo>
                    <a:lnTo>
                      <a:pt x="210" y="1230"/>
                    </a:lnTo>
                    <a:lnTo>
                      <a:pt x="175" y="1249"/>
                    </a:lnTo>
                    <a:lnTo>
                      <a:pt x="140" y="1271"/>
                    </a:lnTo>
                    <a:lnTo>
                      <a:pt x="107" y="1296"/>
                    </a:lnTo>
                    <a:lnTo>
                      <a:pt x="78" y="1320"/>
                    </a:lnTo>
                    <a:lnTo>
                      <a:pt x="60" y="1333"/>
                    </a:lnTo>
                    <a:lnTo>
                      <a:pt x="45" y="1339"/>
                    </a:lnTo>
                    <a:lnTo>
                      <a:pt x="34" y="1340"/>
                    </a:lnTo>
                    <a:lnTo>
                      <a:pt x="24" y="1339"/>
                    </a:lnTo>
                    <a:lnTo>
                      <a:pt x="16" y="1332"/>
                    </a:lnTo>
                    <a:lnTo>
                      <a:pt x="11" y="1325"/>
                    </a:lnTo>
                    <a:lnTo>
                      <a:pt x="7" y="1315"/>
                    </a:lnTo>
                    <a:lnTo>
                      <a:pt x="2" y="1307"/>
                    </a:lnTo>
                    <a:lnTo>
                      <a:pt x="1" y="1299"/>
                    </a:lnTo>
                    <a:lnTo>
                      <a:pt x="1" y="1292"/>
                    </a:lnTo>
                    <a:lnTo>
                      <a:pt x="0" y="1289"/>
                    </a:lnTo>
                    <a:lnTo>
                      <a:pt x="5" y="1216"/>
                    </a:lnTo>
                    <a:lnTo>
                      <a:pt x="11" y="1135"/>
                    </a:lnTo>
                    <a:lnTo>
                      <a:pt x="16" y="1049"/>
                    </a:lnTo>
                    <a:lnTo>
                      <a:pt x="22" y="956"/>
                    </a:lnTo>
                    <a:lnTo>
                      <a:pt x="29" y="860"/>
                    </a:lnTo>
                    <a:lnTo>
                      <a:pt x="34" y="762"/>
                    </a:lnTo>
                    <a:lnTo>
                      <a:pt x="41" y="665"/>
                    </a:lnTo>
                    <a:lnTo>
                      <a:pt x="46" y="567"/>
                    </a:lnTo>
                    <a:lnTo>
                      <a:pt x="53" y="472"/>
                    </a:lnTo>
                    <a:lnTo>
                      <a:pt x="59" y="383"/>
                    </a:lnTo>
                    <a:lnTo>
                      <a:pt x="64" y="298"/>
                    </a:lnTo>
                    <a:lnTo>
                      <a:pt x="69" y="221"/>
                    </a:lnTo>
                    <a:lnTo>
                      <a:pt x="74" y="152"/>
                    </a:lnTo>
                    <a:lnTo>
                      <a:pt x="77" y="133"/>
                    </a:lnTo>
                    <a:lnTo>
                      <a:pt x="82" y="117"/>
                    </a:lnTo>
                    <a:lnTo>
                      <a:pt x="92" y="106"/>
                    </a:lnTo>
                    <a:lnTo>
                      <a:pt x="104" y="100"/>
                    </a:lnTo>
                    <a:lnTo>
                      <a:pt x="120" y="94"/>
                    </a:lnTo>
                    <a:lnTo>
                      <a:pt x="136" y="90"/>
                    </a:lnTo>
                    <a:lnTo>
                      <a:pt x="157" y="87"/>
                    </a:lnTo>
                    <a:lnTo>
                      <a:pt x="179" y="83"/>
                    </a:lnTo>
                    <a:lnTo>
                      <a:pt x="224" y="76"/>
                    </a:lnTo>
                    <a:lnTo>
                      <a:pt x="275" y="68"/>
                    </a:lnTo>
                    <a:lnTo>
                      <a:pt x="330" y="60"/>
                    </a:lnTo>
                    <a:lnTo>
                      <a:pt x="390" y="51"/>
                    </a:lnTo>
                    <a:lnTo>
                      <a:pt x="450" y="42"/>
                    </a:lnTo>
                    <a:lnTo>
                      <a:pt x="514" y="33"/>
                    </a:lnTo>
                    <a:lnTo>
                      <a:pt x="576" y="25"/>
                    </a:lnTo>
                    <a:lnTo>
                      <a:pt x="638" y="18"/>
                    </a:lnTo>
                    <a:lnTo>
                      <a:pt x="697" y="11"/>
                    </a:lnTo>
                    <a:lnTo>
                      <a:pt x="752" y="6"/>
                    </a:lnTo>
                    <a:lnTo>
                      <a:pt x="803" y="3"/>
                    </a:lnTo>
                    <a:lnTo>
                      <a:pt x="850" y="0"/>
                    </a:lnTo>
                    <a:lnTo>
                      <a:pt x="889" y="0"/>
                    </a:lnTo>
                    <a:close/>
                  </a:path>
                </a:pathLst>
              </a:custGeom>
              <a:grpFill/>
              <a:ln w="0">
                <a:noFill/>
                <a:prstDash val="solid"/>
                <a:round/>
                <a:headEnd/>
                <a:tailEnd/>
              </a:ln>
            </p:spPr>
            <p:txBody>
              <a:bodyPr vert="horz" wrap="square" lIns="121920" tIns="60960" rIns="121920" bIns="60960" numCol="1" anchor="t" anchorCtr="0" compatLnSpc="1">
                <a:prstTxWarp prst="textNoShape">
                  <a:avLst/>
                </a:prstTxWarp>
              </a:bodyPr>
              <a:lstStyle/>
              <a:p>
                <a:endParaRPr lang="ru-RU" sz="1872"/>
              </a:p>
            </p:txBody>
          </p:sp>
          <p:sp>
            <p:nvSpPr>
              <p:cNvPr id="69" name="Freeform 383"/>
              <p:cNvSpPr>
                <a:spLocks noEditPoints="1"/>
              </p:cNvSpPr>
              <p:nvPr/>
            </p:nvSpPr>
            <p:spPr bwMode="auto">
              <a:xfrm>
                <a:off x="4291013" y="3540126"/>
                <a:ext cx="828675" cy="1066800"/>
              </a:xfrm>
              <a:custGeom>
                <a:avLst/>
                <a:gdLst>
                  <a:gd name="T0" fmla="*/ 542 w 1045"/>
                  <a:gd name="T1" fmla="*/ 804 h 1343"/>
                  <a:gd name="T2" fmla="*/ 502 w 1045"/>
                  <a:gd name="T3" fmla="*/ 808 h 1343"/>
                  <a:gd name="T4" fmla="*/ 466 w 1045"/>
                  <a:gd name="T5" fmla="*/ 819 h 1343"/>
                  <a:gd name="T6" fmla="*/ 433 w 1045"/>
                  <a:gd name="T7" fmla="*/ 837 h 1343"/>
                  <a:gd name="T8" fmla="*/ 404 w 1045"/>
                  <a:gd name="T9" fmla="*/ 861 h 1343"/>
                  <a:gd name="T10" fmla="*/ 380 w 1045"/>
                  <a:gd name="T11" fmla="*/ 890 h 1343"/>
                  <a:gd name="T12" fmla="*/ 362 w 1045"/>
                  <a:gd name="T13" fmla="*/ 923 h 1343"/>
                  <a:gd name="T14" fmla="*/ 351 w 1045"/>
                  <a:gd name="T15" fmla="*/ 958 h 1343"/>
                  <a:gd name="T16" fmla="*/ 347 w 1045"/>
                  <a:gd name="T17" fmla="*/ 997 h 1343"/>
                  <a:gd name="T18" fmla="*/ 351 w 1045"/>
                  <a:gd name="T19" fmla="*/ 1037 h 1343"/>
                  <a:gd name="T20" fmla="*/ 362 w 1045"/>
                  <a:gd name="T21" fmla="*/ 1072 h 1343"/>
                  <a:gd name="T22" fmla="*/ 380 w 1045"/>
                  <a:gd name="T23" fmla="*/ 1106 h 1343"/>
                  <a:gd name="T24" fmla="*/ 404 w 1045"/>
                  <a:gd name="T25" fmla="*/ 1134 h 1343"/>
                  <a:gd name="T26" fmla="*/ 433 w 1045"/>
                  <a:gd name="T27" fmla="*/ 1158 h 1343"/>
                  <a:gd name="T28" fmla="*/ 466 w 1045"/>
                  <a:gd name="T29" fmla="*/ 1176 h 1343"/>
                  <a:gd name="T30" fmla="*/ 502 w 1045"/>
                  <a:gd name="T31" fmla="*/ 1187 h 1343"/>
                  <a:gd name="T32" fmla="*/ 542 w 1045"/>
                  <a:gd name="T33" fmla="*/ 1191 h 1343"/>
                  <a:gd name="T34" fmla="*/ 580 w 1045"/>
                  <a:gd name="T35" fmla="*/ 1187 h 1343"/>
                  <a:gd name="T36" fmla="*/ 616 w 1045"/>
                  <a:gd name="T37" fmla="*/ 1176 h 1343"/>
                  <a:gd name="T38" fmla="*/ 649 w 1045"/>
                  <a:gd name="T39" fmla="*/ 1158 h 1343"/>
                  <a:gd name="T40" fmla="*/ 678 w 1045"/>
                  <a:gd name="T41" fmla="*/ 1134 h 1343"/>
                  <a:gd name="T42" fmla="*/ 701 w 1045"/>
                  <a:gd name="T43" fmla="*/ 1106 h 1343"/>
                  <a:gd name="T44" fmla="*/ 719 w 1045"/>
                  <a:gd name="T45" fmla="*/ 1072 h 1343"/>
                  <a:gd name="T46" fmla="*/ 730 w 1045"/>
                  <a:gd name="T47" fmla="*/ 1037 h 1343"/>
                  <a:gd name="T48" fmla="*/ 735 w 1045"/>
                  <a:gd name="T49" fmla="*/ 997 h 1343"/>
                  <a:gd name="T50" fmla="*/ 730 w 1045"/>
                  <a:gd name="T51" fmla="*/ 958 h 1343"/>
                  <a:gd name="T52" fmla="*/ 719 w 1045"/>
                  <a:gd name="T53" fmla="*/ 923 h 1343"/>
                  <a:gd name="T54" fmla="*/ 701 w 1045"/>
                  <a:gd name="T55" fmla="*/ 890 h 1343"/>
                  <a:gd name="T56" fmla="*/ 678 w 1045"/>
                  <a:gd name="T57" fmla="*/ 861 h 1343"/>
                  <a:gd name="T58" fmla="*/ 649 w 1045"/>
                  <a:gd name="T59" fmla="*/ 837 h 1343"/>
                  <a:gd name="T60" fmla="*/ 616 w 1045"/>
                  <a:gd name="T61" fmla="*/ 819 h 1343"/>
                  <a:gd name="T62" fmla="*/ 580 w 1045"/>
                  <a:gd name="T63" fmla="*/ 808 h 1343"/>
                  <a:gd name="T64" fmla="*/ 542 w 1045"/>
                  <a:gd name="T65" fmla="*/ 804 h 1343"/>
                  <a:gd name="T66" fmla="*/ 254 w 1045"/>
                  <a:gd name="T67" fmla="*/ 0 h 1343"/>
                  <a:gd name="T68" fmla="*/ 954 w 1045"/>
                  <a:gd name="T69" fmla="*/ 34 h 1343"/>
                  <a:gd name="T70" fmla="*/ 980 w 1045"/>
                  <a:gd name="T71" fmla="*/ 40 h 1343"/>
                  <a:gd name="T72" fmla="*/ 1002 w 1045"/>
                  <a:gd name="T73" fmla="*/ 51 h 1343"/>
                  <a:gd name="T74" fmla="*/ 1021 w 1045"/>
                  <a:gd name="T75" fmla="*/ 67 h 1343"/>
                  <a:gd name="T76" fmla="*/ 1035 w 1045"/>
                  <a:gd name="T77" fmla="*/ 88 h 1343"/>
                  <a:gd name="T78" fmla="*/ 1043 w 1045"/>
                  <a:gd name="T79" fmla="*/ 111 h 1343"/>
                  <a:gd name="T80" fmla="*/ 1045 w 1045"/>
                  <a:gd name="T81" fmla="*/ 137 h 1343"/>
                  <a:gd name="T82" fmla="*/ 959 w 1045"/>
                  <a:gd name="T83" fmla="*/ 1249 h 1343"/>
                  <a:gd name="T84" fmla="*/ 954 w 1045"/>
                  <a:gd name="T85" fmla="*/ 1275 h 1343"/>
                  <a:gd name="T86" fmla="*/ 941 w 1045"/>
                  <a:gd name="T87" fmla="*/ 1298 h 1343"/>
                  <a:gd name="T88" fmla="*/ 925 w 1045"/>
                  <a:gd name="T89" fmla="*/ 1317 h 1343"/>
                  <a:gd name="T90" fmla="*/ 904 w 1045"/>
                  <a:gd name="T91" fmla="*/ 1332 h 1343"/>
                  <a:gd name="T92" fmla="*/ 879 w 1045"/>
                  <a:gd name="T93" fmla="*/ 1341 h 1343"/>
                  <a:gd name="T94" fmla="*/ 853 w 1045"/>
                  <a:gd name="T95" fmla="*/ 1343 h 1343"/>
                  <a:gd name="T96" fmla="*/ 77 w 1045"/>
                  <a:gd name="T97" fmla="*/ 1343 h 1343"/>
                  <a:gd name="T98" fmla="*/ 52 w 1045"/>
                  <a:gd name="T99" fmla="*/ 1339 h 1343"/>
                  <a:gd name="T100" fmla="*/ 30 w 1045"/>
                  <a:gd name="T101" fmla="*/ 1328 h 1343"/>
                  <a:gd name="T102" fmla="*/ 15 w 1045"/>
                  <a:gd name="T103" fmla="*/ 1313 h 1343"/>
                  <a:gd name="T104" fmla="*/ 4 w 1045"/>
                  <a:gd name="T105" fmla="*/ 1293 h 1343"/>
                  <a:gd name="T106" fmla="*/ 0 w 1045"/>
                  <a:gd name="T107" fmla="*/ 1269 h 1343"/>
                  <a:gd name="T108" fmla="*/ 3 w 1045"/>
                  <a:gd name="T109" fmla="*/ 1244 h 1343"/>
                  <a:gd name="T110" fmla="*/ 131 w 1045"/>
                  <a:gd name="T111" fmla="*/ 90 h 1343"/>
                  <a:gd name="T112" fmla="*/ 141 w 1045"/>
                  <a:gd name="T113" fmla="*/ 66 h 1343"/>
                  <a:gd name="T114" fmla="*/ 156 w 1045"/>
                  <a:gd name="T115" fmla="*/ 44 h 1343"/>
                  <a:gd name="T116" fmla="*/ 176 w 1045"/>
                  <a:gd name="T117" fmla="*/ 24 h 1343"/>
                  <a:gd name="T118" fmla="*/ 200 w 1045"/>
                  <a:gd name="T119" fmla="*/ 11 h 1343"/>
                  <a:gd name="T120" fmla="*/ 226 w 1045"/>
                  <a:gd name="T121" fmla="*/ 2 h 1343"/>
                  <a:gd name="T122" fmla="*/ 254 w 1045"/>
                  <a:gd name="T123" fmla="*/ 0 h 1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45" h="1343">
                    <a:moveTo>
                      <a:pt x="542" y="804"/>
                    </a:moveTo>
                    <a:lnTo>
                      <a:pt x="502" y="808"/>
                    </a:lnTo>
                    <a:lnTo>
                      <a:pt x="466" y="819"/>
                    </a:lnTo>
                    <a:lnTo>
                      <a:pt x="433" y="837"/>
                    </a:lnTo>
                    <a:lnTo>
                      <a:pt x="404" y="861"/>
                    </a:lnTo>
                    <a:lnTo>
                      <a:pt x="380" y="890"/>
                    </a:lnTo>
                    <a:lnTo>
                      <a:pt x="362" y="923"/>
                    </a:lnTo>
                    <a:lnTo>
                      <a:pt x="351" y="958"/>
                    </a:lnTo>
                    <a:lnTo>
                      <a:pt x="347" y="997"/>
                    </a:lnTo>
                    <a:lnTo>
                      <a:pt x="351" y="1037"/>
                    </a:lnTo>
                    <a:lnTo>
                      <a:pt x="362" y="1072"/>
                    </a:lnTo>
                    <a:lnTo>
                      <a:pt x="380" y="1106"/>
                    </a:lnTo>
                    <a:lnTo>
                      <a:pt x="404" y="1134"/>
                    </a:lnTo>
                    <a:lnTo>
                      <a:pt x="433" y="1158"/>
                    </a:lnTo>
                    <a:lnTo>
                      <a:pt x="466" y="1176"/>
                    </a:lnTo>
                    <a:lnTo>
                      <a:pt x="502" y="1187"/>
                    </a:lnTo>
                    <a:lnTo>
                      <a:pt x="542" y="1191"/>
                    </a:lnTo>
                    <a:lnTo>
                      <a:pt x="580" y="1187"/>
                    </a:lnTo>
                    <a:lnTo>
                      <a:pt x="616" y="1176"/>
                    </a:lnTo>
                    <a:lnTo>
                      <a:pt x="649" y="1158"/>
                    </a:lnTo>
                    <a:lnTo>
                      <a:pt x="678" y="1134"/>
                    </a:lnTo>
                    <a:lnTo>
                      <a:pt x="701" y="1106"/>
                    </a:lnTo>
                    <a:lnTo>
                      <a:pt x="719" y="1072"/>
                    </a:lnTo>
                    <a:lnTo>
                      <a:pt x="730" y="1037"/>
                    </a:lnTo>
                    <a:lnTo>
                      <a:pt x="735" y="997"/>
                    </a:lnTo>
                    <a:lnTo>
                      <a:pt x="730" y="958"/>
                    </a:lnTo>
                    <a:lnTo>
                      <a:pt x="719" y="923"/>
                    </a:lnTo>
                    <a:lnTo>
                      <a:pt x="701" y="890"/>
                    </a:lnTo>
                    <a:lnTo>
                      <a:pt x="678" y="861"/>
                    </a:lnTo>
                    <a:lnTo>
                      <a:pt x="649" y="837"/>
                    </a:lnTo>
                    <a:lnTo>
                      <a:pt x="616" y="819"/>
                    </a:lnTo>
                    <a:lnTo>
                      <a:pt x="580" y="808"/>
                    </a:lnTo>
                    <a:lnTo>
                      <a:pt x="542" y="804"/>
                    </a:lnTo>
                    <a:close/>
                    <a:moveTo>
                      <a:pt x="254" y="0"/>
                    </a:moveTo>
                    <a:lnTo>
                      <a:pt x="954" y="34"/>
                    </a:lnTo>
                    <a:lnTo>
                      <a:pt x="980" y="40"/>
                    </a:lnTo>
                    <a:lnTo>
                      <a:pt x="1002" y="51"/>
                    </a:lnTo>
                    <a:lnTo>
                      <a:pt x="1021" y="67"/>
                    </a:lnTo>
                    <a:lnTo>
                      <a:pt x="1035" y="88"/>
                    </a:lnTo>
                    <a:lnTo>
                      <a:pt x="1043" y="111"/>
                    </a:lnTo>
                    <a:lnTo>
                      <a:pt x="1045" y="137"/>
                    </a:lnTo>
                    <a:lnTo>
                      <a:pt x="959" y="1249"/>
                    </a:lnTo>
                    <a:lnTo>
                      <a:pt x="954" y="1275"/>
                    </a:lnTo>
                    <a:lnTo>
                      <a:pt x="941" y="1298"/>
                    </a:lnTo>
                    <a:lnTo>
                      <a:pt x="925" y="1317"/>
                    </a:lnTo>
                    <a:lnTo>
                      <a:pt x="904" y="1332"/>
                    </a:lnTo>
                    <a:lnTo>
                      <a:pt x="879" y="1341"/>
                    </a:lnTo>
                    <a:lnTo>
                      <a:pt x="853" y="1343"/>
                    </a:lnTo>
                    <a:lnTo>
                      <a:pt x="77" y="1343"/>
                    </a:lnTo>
                    <a:lnTo>
                      <a:pt x="52" y="1339"/>
                    </a:lnTo>
                    <a:lnTo>
                      <a:pt x="30" y="1328"/>
                    </a:lnTo>
                    <a:lnTo>
                      <a:pt x="15" y="1313"/>
                    </a:lnTo>
                    <a:lnTo>
                      <a:pt x="4" y="1293"/>
                    </a:lnTo>
                    <a:lnTo>
                      <a:pt x="0" y="1269"/>
                    </a:lnTo>
                    <a:lnTo>
                      <a:pt x="3" y="1244"/>
                    </a:lnTo>
                    <a:lnTo>
                      <a:pt x="131" y="90"/>
                    </a:lnTo>
                    <a:lnTo>
                      <a:pt x="141" y="66"/>
                    </a:lnTo>
                    <a:lnTo>
                      <a:pt x="156" y="44"/>
                    </a:lnTo>
                    <a:lnTo>
                      <a:pt x="176" y="24"/>
                    </a:lnTo>
                    <a:lnTo>
                      <a:pt x="200" y="11"/>
                    </a:lnTo>
                    <a:lnTo>
                      <a:pt x="226" y="2"/>
                    </a:lnTo>
                    <a:lnTo>
                      <a:pt x="254" y="0"/>
                    </a:lnTo>
                    <a:close/>
                  </a:path>
                </a:pathLst>
              </a:custGeom>
              <a:grpFill/>
              <a:ln w="0">
                <a:noFill/>
                <a:prstDash val="solid"/>
                <a:round/>
                <a:headEnd/>
                <a:tailEnd/>
              </a:ln>
            </p:spPr>
            <p:txBody>
              <a:bodyPr vert="horz" wrap="square" lIns="121920" tIns="60960" rIns="121920" bIns="60960" numCol="1" anchor="t" anchorCtr="0" compatLnSpc="1">
                <a:prstTxWarp prst="textNoShape">
                  <a:avLst/>
                </a:prstTxWarp>
              </a:bodyPr>
              <a:lstStyle/>
              <a:p>
                <a:endParaRPr lang="ru-RU" sz="1872"/>
              </a:p>
            </p:txBody>
          </p:sp>
          <p:sp>
            <p:nvSpPr>
              <p:cNvPr id="70" name="Freeform 384"/>
              <p:cNvSpPr>
                <a:spLocks noEditPoints="1"/>
              </p:cNvSpPr>
              <p:nvPr/>
            </p:nvSpPr>
            <p:spPr bwMode="auto">
              <a:xfrm>
                <a:off x="5180013" y="2190751"/>
                <a:ext cx="2505075" cy="1257300"/>
              </a:xfrm>
              <a:custGeom>
                <a:avLst/>
                <a:gdLst>
                  <a:gd name="T0" fmla="*/ 582 w 3156"/>
                  <a:gd name="T1" fmla="*/ 279 h 1583"/>
                  <a:gd name="T2" fmla="*/ 393 w 3156"/>
                  <a:gd name="T3" fmla="*/ 396 h 1583"/>
                  <a:gd name="T4" fmla="*/ 276 w 3156"/>
                  <a:gd name="T5" fmla="*/ 593 h 1583"/>
                  <a:gd name="T6" fmla="*/ 266 w 3156"/>
                  <a:gd name="T7" fmla="*/ 822 h 1583"/>
                  <a:gd name="T8" fmla="*/ 360 w 3156"/>
                  <a:gd name="T9" fmla="*/ 1023 h 1583"/>
                  <a:gd name="T10" fmla="*/ 539 w 3156"/>
                  <a:gd name="T11" fmla="*/ 1161 h 1583"/>
                  <a:gd name="T12" fmla="*/ 769 w 3156"/>
                  <a:gd name="T13" fmla="*/ 1199 h 1583"/>
                  <a:gd name="T14" fmla="*/ 980 w 3156"/>
                  <a:gd name="T15" fmla="*/ 1131 h 1583"/>
                  <a:gd name="T16" fmla="*/ 1137 w 3156"/>
                  <a:gd name="T17" fmla="*/ 971 h 1583"/>
                  <a:gd name="T18" fmla="*/ 1205 w 3156"/>
                  <a:gd name="T19" fmla="*/ 747 h 1583"/>
                  <a:gd name="T20" fmla="*/ 1159 w 3156"/>
                  <a:gd name="T21" fmla="*/ 528 h 1583"/>
                  <a:gd name="T22" fmla="*/ 1020 w 3156"/>
                  <a:gd name="T23" fmla="*/ 353 h 1583"/>
                  <a:gd name="T24" fmla="*/ 808 w 3156"/>
                  <a:gd name="T25" fmla="*/ 261 h 1583"/>
                  <a:gd name="T26" fmla="*/ 866 w 3156"/>
                  <a:gd name="T27" fmla="*/ 12 h 1583"/>
                  <a:gd name="T28" fmla="*/ 1126 w 3156"/>
                  <a:gd name="T29" fmla="*/ 115 h 1583"/>
                  <a:gd name="T30" fmla="*/ 1318 w 3156"/>
                  <a:gd name="T31" fmla="*/ 296 h 1583"/>
                  <a:gd name="T32" fmla="*/ 1433 w 3156"/>
                  <a:gd name="T33" fmla="*/ 529 h 1583"/>
                  <a:gd name="T34" fmla="*/ 1460 w 3156"/>
                  <a:gd name="T35" fmla="*/ 689 h 1583"/>
                  <a:gd name="T36" fmla="*/ 1484 w 3156"/>
                  <a:gd name="T37" fmla="*/ 748 h 1583"/>
                  <a:gd name="T38" fmla="*/ 2047 w 3156"/>
                  <a:gd name="T39" fmla="*/ 919 h 1583"/>
                  <a:gd name="T40" fmla="*/ 2084 w 3156"/>
                  <a:gd name="T41" fmla="*/ 908 h 1583"/>
                  <a:gd name="T42" fmla="*/ 2110 w 3156"/>
                  <a:gd name="T43" fmla="*/ 831 h 1583"/>
                  <a:gd name="T44" fmla="*/ 2142 w 3156"/>
                  <a:gd name="T45" fmla="*/ 725 h 1583"/>
                  <a:gd name="T46" fmla="*/ 2162 w 3156"/>
                  <a:gd name="T47" fmla="*/ 657 h 1583"/>
                  <a:gd name="T48" fmla="*/ 2216 w 3156"/>
                  <a:gd name="T49" fmla="*/ 568 h 1583"/>
                  <a:gd name="T50" fmla="*/ 2335 w 3156"/>
                  <a:gd name="T51" fmla="*/ 517 h 1583"/>
                  <a:gd name="T52" fmla="*/ 2463 w 3156"/>
                  <a:gd name="T53" fmla="*/ 554 h 1583"/>
                  <a:gd name="T54" fmla="*/ 2533 w 3156"/>
                  <a:gd name="T55" fmla="*/ 663 h 1583"/>
                  <a:gd name="T56" fmla="*/ 2530 w 3156"/>
                  <a:gd name="T57" fmla="*/ 766 h 1583"/>
                  <a:gd name="T58" fmla="*/ 2510 w 3156"/>
                  <a:gd name="T59" fmla="*/ 835 h 1583"/>
                  <a:gd name="T60" fmla="*/ 2478 w 3156"/>
                  <a:gd name="T61" fmla="*/ 939 h 1583"/>
                  <a:gd name="T62" fmla="*/ 2457 w 3156"/>
                  <a:gd name="T63" fmla="*/ 1018 h 1583"/>
                  <a:gd name="T64" fmla="*/ 2481 w 3156"/>
                  <a:gd name="T65" fmla="*/ 1048 h 1583"/>
                  <a:gd name="T66" fmla="*/ 2501 w 3156"/>
                  <a:gd name="T67" fmla="*/ 1054 h 1583"/>
                  <a:gd name="T68" fmla="*/ 2566 w 3156"/>
                  <a:gd name="T69" fmla="*/ 1073 h 1583"/>
                  <a:gd name="T70" fmla="*/ 2628 w 3156"/>
                  <a:gd name="T71" fmla="*/ 1089 h 1583"/>
                  <a:gd name="T72" fmla="*/ 2660 w 3156"/>
                  <a:gd name="T73" fmla="*/ 1067 h 1583"/>
                  <a:gd name="T74" fmla="*/ 2725 w 3156"/>
                  <a:gd name="T75" fmla="*/ 864 h 1583"/>
                  <a:gd name="T76" fmla="*/ 2820 w 3156"/>
                  <a:gd name="T77" fmla="*/ 776 h 1583"/>
                  <a:gd name="T78" fmla="*/ 2951 w 3156"/>
                  <a:gd name="T79" fmla="*/ 767 h 1583"/>
                  <a:gd name="T80" fmla="*/ 3057 w 3156"/>
                  <a:gd name="T81" fmla="*/ 846 h 1583"/>
                  <a:gd name="T82" fmla="*/ 3087 w 3156"/>
                  <a:gd name="T83" fmla="*/ 972 h 1583"/>
                  <a:gd name="T84" fmla="*/ 3033 w 3156"/>
                  <a:gd name="T85" fmla="*/ 1198 h 1583"/>
                  <a:gd name="T86" fmla="*/ 3071 w 3156"/>
                  <a:gd name="T87" fmla="*/ 1231 h 1583"/>
                  <a:gd name="T88" fmla="*/ 3151 w 3156"/>
                  <a:gd name="T89" fmla="*/ 1341 h 1583"/>
                  <a:gd name="T90" fmla="*/ 3137 w 3156"/>
                  <a:gd name="T91" fmla="*/ 1479 h 1583"/>
                  <a:gd name="T92" fmla="*/ 3042 w 3156"/>
                  <a:gd name="T93" fmla="*/ 1568 h 1583"/>
                  <a:gd name="T94" fmla="*/ 2911 w 3156"/>
                  <a:gd name="T95" fmla="*/ 1576 h 1583"/>
                  <a:gd name="T96" fmla="*/ 1347 w 3156"/>
                  <a:gd name="T97" fmla="*/ 1129 h 1583"/>
                  <a:gd name="T98" fmla="*/ 1282 w 3156"/>
                  <a:gd name="T99" fmla="*/ 1205 h 1583"/>
                  <a:gd name="T100" fmla="*/ 1067 w 3156"/>
                  <a:gd name="T101" fmla="*/ 1374 h 1583"/>
                  <a:gd name="T102" fmla="*/ 805 w 3156"/>
                  <a:gd name="T103" fmla="*/ 1454 h 1583"/>
                  <a:gd name="T104" fmla="*/ 522 w 3156"/>
                  <a:gd name="T105" fmla="*/ 1426 h 1583"/>
                  <a:gd name="T106" fmla="*/ 266 w 3156"/>
                  <a:gd name="T107" fmla="*/ 1291 h 1583"/>
                  <a:gd name="T108" fmla="*/ 88 w 3156"/>
                  <a:gd name="T109" fmla="*/ 1076 h 1583"/>
                  <a:gd name="T110" fmla="*/ 4 w 3156"/>
                  <a:gd name="T111" fmla="*/ 809 h 1583"/>
                  <a:gd name="T112" fmla="*/ 30 w 3156"/>
                  <a:gd name="T113" fmla="*/ 520 h 1583"/>
                  <a:gd name="T114" fmla="*/ 167 w 3156"/>
                  <a:gd name="T115" fmla="*/ 265 h 1583"/>
                  <a:gd name="T116" fmla="*/ 383 w 3156"/>
                  <a:gd name="T117" fmla="*/ 88 h 1583"/>
                  <a:gd name="T118" fmla="*/ 651 w 3156"/>
                  <a:gd name="T119" fmla="*/ 4 h 15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156" h="1583">
                    <a:moveTo>
                      <a:pt x="750" y="256"/>
                    </a:moveTo>
                    <a:lnTo>
                      <a:pt x="692" y="257"/>
                    </a:lnTo>
                    <a:lnTo>
                      <a:pt x="637" y="264"/>
                    </a:lnTo>
                    <a:lnTo>
                      <a:pt x="582" y="279"/>
                    </a:lnTo>
                    <a:lnTo>
                      <a:pt x="529" y="300"/>
                    </a:lnTo>
                    <a:lnTo>
                      <a:pt x="481" y="326"/>
                    </a:lnTo>
                    <a:lnTo>
                      <a:pt x="434" y="359"/>
                    </a:lnTo>
                    <a:lnTo>
                      <a:pt x="393" y="396"/>
                    </a:lnTo>
                    <a:lnTo>
                      <a:pt x="356" y="439"/>
                    </a:lnTo>
                    <a:lnTo>
                      <a:pt x="323" y="485"/>
                    </a:lnTo>
                    <a:lnTo>
                      <a:pt x="296" y="538"/>
                    </a:lnTo>
                    <a:lnTo>
                      <a:pt x="276" y="593"/>
                    </a:lnTo>
                    <a:lnTo>
                      <a:pt x="263" y="650"/>
                    </a:lnTo>
                    <a:lnTo>
                      <a:pt x="256" y="708"/>
                    </a:lnTo>
                    <a:lnTo>
                      <a:pt x="258" y="766"/>
                    </a:lnTo>
                    <a:lnTo>
                      <a:pt x="266" y="822"/>
                    </a:lnTo>
                    <a:lnTo>
                      <a:pt x="280" y="876"/>
                    </a:lnTo>
                    <a:lnTo>
                      <a:pt x="301" y="928"/>
                    </a:lnTo>
                    <a:lnTo>
                      <a:pt x="328" y="978"/>
                    </a:lnTo>
                    <a:lnTo>
                      <a:pt x="360" y="1023"/>
                    </a:lnTo>
                    <a:lnTo>
                      <a:pt x="398" y="1065"/>
                    </a:lnTo>
                    <a:lnTo>
                      <a:pt x="440" y="1103"/>
                    </a:lnTo>
                    <a:lnTo>
                      <a:pt x="488" y="1135"/>
                    </a:lnTo>
                    <a:lnTo>
                      <a:pt x="539" y="1161"/>
                    </a:lnTo>
                    <a:lnTo>
                      <a:pt x="595" y="1181"/>
                    </a:lnTo>
                    <a:lnTo>
                      <a:pt x="653" y="1195"/>
                    </a:lnTo>
                    <a:lnTo>
                      <a:pt x="711" y="1201"/>
                    </a:lnTo>
                    <a:lnTo>
                      <a:pt x="769" y="1199"/>
                    </a:lnTo>
                    <a:lnTo>
                      <a:pt x="824" y="1192"/>
                    </a:lnTo>
                    <a:lnTo>
                      <a:pt x="879" y="1177"/>
                    </a:lnTo>
                    <a:lnTo>
                      <a:pt x="932" y="1157"/>
                    </a:lnTo>
                    <a:lnTo>
                      <a:pt x="980" y="1131"/>
                    </a:lnTo>
                    <a:lnTo>
                      <a:pt x="1025" y="1098"/>
                    </a:lnTo>
                    <a:lnTo>
                      <a:pt x="1068" y="1060"/>
                    </a:lnTo>
                    <a:lnTo>
                      <a:pt x="1105" y="1018"/>
                    </a:lnTo>
                    <a:lnTo>
                      <a:pt x="1137" y="971"/>
                    </a:lnTo>
                    <a:lnTo>
                      <a:pt x="1165" y="919"/>
                    </a:lnTo>
                    <a:lnTo>
                      <a:pt x="1185" y="864"/>
                    </a:lnTo>
                    <a:lnTo>
                      <a:pt x="1198" y="806"/>
                    </a:lnTo>
                    <a:lnTo>
                      <a:pt x="1205" y="747"/>
                    </a:lnTo>
                    <a:lnTo>
                      <a:pt x="1203" y="690"/>
                    </a:lnTo>
                    <a:lnTo>
                      <a:pt x="1195" y="634"/>
                    </a:lnTo>
                    <a:lnTo>
                      <a:pt x="1180" y="580"/>
                    </a:lnTo>
                    <a:lnTo>
                      <a:pt x="1159" y="528"/>
                    </a:lnTo>
                    <a:lnTo>
                      <a:pt x="1133" y="479"/>
                    </a:lnTo>
                    <a:lnTo>
                      <a:pt x="1101" y="433"/>
                    </a:lnTo>
                    <a:lnTo>
                      <a:pt x="1063" y="392"/>
                    </a:lnTo>
                    <a:lnTo>
                      <a:pt x="1020" y="353"/>
                    </a:lnTo>
                    <a:lnTo>
                      <a:pt x="973" y="322"/>
                    </a:lnTo>
                    <a:lnTo>
                      <a:pt x="922" y="296"/>
                    </a:lnTo>
                    <a:lnTo>
                      <a:pt x="866" y="275"/>
                    </a:lnTo>
                    <a:lnTo>
                      <a:pt x="808" y="261"/>
                    </a:lnTo>
                    <a:lnTo>
                      <a:pt x="750" y="256"/>
                    </a:lnTo>
                    <a:close/>
                    <a:moveTo>
                      <a:pt x="721" y="0"/>
                    </a:moveTo>
                    <a:lnTo>
                      <a:pt x="794" y="3"/>
                    </a:lnTo>
                    <a:lnTo>
                      <a:pt x="866" y="12"/>
                    </a:lnTo>
                    <a:lnTo>
                      <a:pt x="939" y="30"/>
                    </a:lnTo>
                    <a:lnTo>
                      <a:pt x="1005" y="52"/>
                    </a:lnTo>
                    <a:lnTo>
                      <a:pt x="1067" y="81"/>
                    </a:lnTo>
                    <a:lnTo>
                      <a:pt x="1126" y="115"/>
                    </a:lnTo>
                    <a:lnTo>
                      <a:pt x="1180" y="154"/>
                    </a:lnTo>
                    <a:lnTo>
                      <a:pt x="1231" y="197"/>
                    </a:lnTo>
                    <a:lnTo>
                      <a:pt x="1276" y="245"/>
                    </a:lnTo>
                    <a:lnTo>
                      <a:pt x="1318" y="296"/>
                    </a:lnTo>
                    <a:lnTo>
                      <a:pt x="1355" y="351"/>
                    </a:lnTo>
                    <a:lnTo>
                      <a:pt x="1385" y="407"/>
                    </a:lnTo>
                    <a:lnTo>
                      <a:pt x="1411" y="468"/>
                    </a:lnTo>
                    <a:lnTo>
                      <a:pt x="1433" y="529"/>
                    </a:lnTo>
                    <a:lnTo>
                      <a:pt x="1449" y="594"/>
                    </a:lnTo>
                    <a:lnTo>
                      <a:pt x="1457" y="659"/>
                    </a:lnTo>
                    <a:lnTo>
                      <a:pt x="1458" y="672"/>
                    </a:lnTo>
                    <a:lnTo>
                      <a:pt x="1460" y="689"/>
                    </a:lnTo>
                    <a:lnTo>
                      <a:pt x="1462" y="706"/>
                    </a:lnTo>
                    <a:lnTo>
                      <a:pt x="1468" y="722"/>
                    </a:lnTo>
                    <a:lnTo>
                      <a:pt x="1475" y="737"/>
                    </a:lnTo>
                    <a:lnTo>
                      <a:pt x="1484" y="748"/>
                    </a:lnTo>
                    <a:lnTo>
                      <a:pt x="1498" y="756"/>
                    </a:lnTo>
                    <a:lnTo>
                      <a:pt x="2037" y="916"/>
                    </a:lnTo>
                    <a:lnTo>
                      <a:pt x="2040" y="917"/>
                    </a:lnTo>
                    <a:lnTo>
                      <a:pt x="2047" y="919"/>
                    </a:lnTo>
                    <a:lnTo>
                      <a:pt x="2055" y="920"/>
                    </a:lnTo>
                    <a:lnTo>
                      <a:pt x="2065" y="920"/>
                    </a:lnTo>
                    <a:lnTo>
                      <a:pt x="2076" y="916"/>
                    </a:lnTo>
                    <a:lnTo>
                      <a:pt x="2084" y="908"/>
                    </a:lnTo>
                    <a:lnTo>
                      <a:pt x="2091" y="894"/>
                    </a:lnTo>
                    <a:lnTo>
                      <a:pt x="2096" y="876"/>
                    </a:lnTo>
                    <a:lnTo>
                      <a:pt x="2103" y="854"/>
                    </a:lnTo>
                    <a:lnTo>
                      <a:pt x="2110" y="831"/>
                    </a:lnTo>
                    <a:lnTo>
                      <a:pt x="2118" y="805"/>
                    </a:lnTo>
                    <a:lnTo>
                      <a:pt x="2125" y="777"/>
                    </a:lnTo>
                    <a:lnTo>
                      <a:pt x="2134" y="751"/>
                    </a:lnTo>
                    <a:lnTo>
                      <a:pt x="2142" y="725"/>
                    </a:lnTo>
                    <a:lnTo>
                      <a:pt x="2149" y="703"/>
                    </a:lnTo>
                    <a:lnTo>
                      <a:pt x="2154" y="682"/>
                    </a:lnTo>
                    <a:lnTo>
                      <a:pt x="2158" y="667"/>
                    </a:lnTo>
                    <a:lnTo>
                      <a:pt x="2162" y="657"/>
                    </a:lnTo>
                    <a:lnTo>
                      <a:pt x="2162" y="653"/>
                    </a:lnTo>
                    <a:lnTo>
                      <a:pt x="2176" y="622"/>
                    </a:lnTo>
                    <a:lnTo>
                      <a:pt x="2194" y="593"/>
                    </a:lnTo>
                    <a:lnTo>
                      <a:pt x="2216" y="568"/>
                    </a:lnTo>
                    <a:lnTo>
                      <a:pt x="2241" y="547"/>
                    </a:lnTo>
                    <a:lnTo>
                      <a:pt x="2270" y="532"/>
                    </a:lnTo>
                    <a:lnTo>
                      <a:pt x="2302" y="521"/>
                    </a:lnTo>
                    <a:lnTo>
                      <a:pt x="2335" y="517"/>
                    </a:lnTo>
                    <a:lnTo>
                      <a:pt x="2368" y="517"/>
                    </a:lnTo>
                    <a:lnTo>
                      <a:pt x="2402" y="524"/>
                    </a:lnTo>
                    <a:lnTo>
                      <a:pt x="2434" y="536"/>
                    </a:lnTo>
                    <a:lnTo>
                      <a:pt x="2463" y="554"/>
                    </a:lnTo>
                    <a:lnTo>
                      <a:pt x="2488" y="576"/>
                    </a:lnTo>
                    <a:lnTo>
                      <a:pt x="2507" y="602"/>
                    </a:lnTo>
                    <a:lnTo>
                      <a:pt x="2524" y="631"/>
                    </a:lnTo>
                    <a:lnTo>
                      <a:pt x="2533" y="663"/>
                    </a:lnTo>
                    <a:lnTo>
                      <a:pt x="2539" y="695"/>
                    </a:lnTo>
                    <a:lnTo>
                      <a:pt x="2539" y="729"/>
                    </a:lnTo>
                    <a:lnTo>
                      <a:pt x="2532" y="763"/>
                    </a:lnTo>
                    <a:lnTo>
                      <a:pt x="2530" y="766"/>
                    </a:lnTo>
                    <a:lnTo>
                      <a:pt x="2528" y="776"/>
                    </a:lnTo>
                    <a:lnTo>
                      <a:pt x="2522" y="792"/>
                    </a:lnTo>
                    <a:lnTo>
                      <a:pt x="2517" y="811"/>
                    </a:lnTo>
                    <a:lnTo>
                      <a:pt x="2510" y="835"/>
                    </a:lnTo>
                    <a:lnTo>
                      <a:pt x="2503" y="860"/>
                    </a:lnTo>
                    <a:lnTo>
                      <a:pt x="2495" y="887"/>
                    </a:lnTo>
                    <a:lnTo>
                      <a:pt x="2486" y="913"/>
                    </a:lnTo>
                    <a:lnTo>
                      <a:pt x="2478" y="939"/>
                    </a:lnTo>
                    <a:lnTo>
                      <a:pt x="2471" y="964"/>
                    </a:lnTo>
                    <a:lnTo>
                      <a:pt x="2464" y="985"/>
                    </a:lnTo>
                    <a:lnTo>
                      <a:pt x="2460" y="1003"/>
                    </a:lnTo>
                    <a:lnTo>
                      <a:pt x="2457" y="1018"/>
                    </a:lnTo>
                    <a:lnTo>
                      <a:pt x="2460" y="1030"/>
                    </a:lnTo>
                    <a:lnTo>
                      <a:pt x="2466" y="1038"/>
                    </a:lnTo>
                    <a:lnTo>
                      <a:pt x="2474" y="1044"/>
                    </a:lnTo>
                    <a:lnTo>
                      <a:pt x="2481" y="1048"/>
                    </a:lnTo>
                    <a:lnTo>
                      <a:pt x="2486" y="1049"/>
                    </a:lnTo>
                    <a:lnTo>
                      <a:pt x="2489" y="1051"/>
                    </a:lnTo>
                    <a:lnTo>
                      <a:pt x="2492" y="1051"/>
                    </a:lnTo>
                    <a:lnTo>
                      <a:pt x="2501" y="1054"/>
                    </a:lnTo>
                    <a:lnTo>
                      <a:pt x="2514" y="1058"/>
                    </a:lnTo>
                    <a:lnTo>
                      <a:pt x="2530" y="1062"/>
                    </a:lnTo>
                    <a:lnTo>
                      <a:pt x="2547" y="1067"/>
                    </a:lnTo>
                    <a:lnTo>
                      <a:pt x="2566" y="1073"/>
                    </a:lnTo>
                    <a:lnTo>
                      <a:pt x="2583" y="1078"/>
                    </a:lnTo>
                    <a:lnTo>
                      <a:pt x="2599" y="1082"/>
                    </a:lnTo>
                    <a:lnTo>
                      <a:pt x="2612" y="1087"/>
                    </a:lnTo>
                    <a:lnTo>
                      <a:pt x="2628" y="1089"/>
                    </a:lnTo>
                    <a:lnTo>
                      <a:pt x="2641" y="1087"/>
                    </a:lnTo>
                    <a:lnTo>
                      <a:pt x="2650" y="1082"/>
                    </a:lnTo>
                    <a:lnTo>
                      <a:pt x="2657" y="1074"/>
                    </a:lnTo>
                    <a:lnTo>
                      <a:pt x="2660" y="1067"/>
                    </a:lnTo>
                    <a:lnTo>
                      <a:pt x="2663" y="1062"/>
                    </a:lnTo>
                    <a:lnTo>
                      <a:pt x="2663" y="1060"/>
                    </a:lnTo>
                    <a:lnTo>
                      <a:pt x="2712" y="897"/>
                    </a:lnTo>
                    <a:lnTo>
                      <a:pt x="2725" y="864"/>
                    </a:lnTo>
                    <a:lnTo>
                      <a:pt x="2743" y="836"/>
                    </a:lnTo>
                    <a:lnTo>
                      <a:pt x="2765" y="811"/>
                    </a:lnTo>
                    <a:lnTo>
                      <a:pt x="2791" y="791"/>
                    </a:lnTo>
                    <a:lnTo>
                      <a:pt x="2820" y="776"/>
                    </a:lnTo>
                    <a:lnTo>
                      <a:pt x="2850" y="765"/>
                    </a:lnTo>
                    <a:lnTo>
                      <a:pt x="2883" y="759"/>
                    </a:lnTo>
                    <a:lnTo>
                      <a:pt x="2916" y="761"/>
                    </a:lnTo>
                    <a:lnTo>
                      <a:pt x="2951" y="767"/>
                    </a:lnTo>
                    <a:lnTo>
                      <a:pt x="2984" y="780"/>
                    </a:lnTo>
                    <a:lnTo>
                      <a:pt x="3011" y="798"/>
                    </a:lnTo>
                    <a:lnTo>
                      <a:pt x="3036" y="820"/>
                    </a:lnTo>
                    <a:lnTo>
                      <a:pt x="3057" y="846"/>
                    </a:lnTo>
                    <a:lnTo>
                      <a:pt x="3072" y="875"/>
                    </a:lnTo>
                    <a:lnTo>
                      <a:pt x="3083" y="905"/>
                    </a:lnTo>
                    <a:lnTo>
                      <a:pt x="3089" y="938"/>
                    </a:lnTo>
                    <a:lnTo>
                      <a:pt x="3087" y="972"/>
                    </a:lnTo>
                    <a:lnTo>
                      <a:pt x="3080" y="1005"/>
                    </a:lnTo>
                    <a:lnTo>
                      <a:pt x="3031" y="1173"/>
                    </a:lnTo>
                    <a:lnTo>
                      <a:pt x="3029" y="1186"/>
                    </a:lnTo>
                    <a:lnTo>
                      <a:pt x="3033" y="1198"/>
                    </a:lnTo>
                    <a:lnTo>
                      <a:pt x="3042" y="1209"/>
                    </a:lnTo>
                    <a:lnTo>
                      <a:pt x="3051" y="1217"/>
                    </a:lnTo>
                    <a:lnTo>
                      <a:pt x="3062" y="1225"/>
                    </a:lnTo>
                    <a:lnTo>
                      <a:pt x="3071" y="1231"/>
                    </a:lnTo>
                    <a:lnTo>
                      <a:pt x="3098" y="1253"/>
                    </a:lnTo>
                    <a:lnTo>
                      <a:pt x="3120" y="1279"/>
                    </a:lnTo>
                    <a:lnTo>
                      <a:pt x="3138" y="1309"/>
                    </a:lnTo>
                    <a:lnTo>
                      <a:pt x="3151" y="1341"/>
                    </a:lnTo>
                    <a:lnTo>
                      <a:pt x="3156" y="1375"/>
                    </a:lnTo>
                    <a:lnTo>
                      <a:pt x="3156" y="1411"/>
                    </a:lnTo>
                    <a:lnTo>
                      <a:pt x="3149" y="1447"/>
                    </a:lnTo>
                    <a:lnTo>
                      <a:pt x="3137" y="1479"/>
                    </a:lnTo>
                    <a:lnTo>
                      <a:pt x="3119" y="1507"/>
                    </a:lnTo>
                    <a:lnTo>
                      <a:pt x="3097" y="1532"/>
                    </a:lnTo>
                    <a:lnTo>
                      <a:pt x="3071" y="1551"/>
                    </a:lnTo>
                    <a:lnTo>
                      <a:pt x="3042" y="1568"/>
                    </a:lnTo>
                    <a:lnTo>
                      <a:pt x="3011" y="1578"/>
                    </a:lnTo>
                    <a:lnTo>
                      <a:pt x="2978" y="1583"/>
                    </a:lnTo>
                    <a:lnTo>
                      <a:pt x="2944" y="1583"/>
                    </a:lnTo>
                    <a:lnTo>
                      <a:pt x="2911" y="1576"/>
                    </a:lnTo>
                    <a:lnTo>
                      <a:pt x="1389" y="1124"/>
                    </a:lnTo>
                    <a:lnTo>
                      <a:pt x="1371" y="1121"/>
                    </a:lnTo>
                    <a:lnTo>
                      <a:pt x="1358" y="1124"/>
                    </a:lnTo>
                    <a:lnTo>
                      <a:pt x="1347" y="1129"/>
                    </a:lnTo>
                    <a:lnTo>
                      <a:pt x="1337" y="1136"/>
                    </a:lnTo>
                    <a:lnTo>
                      <a:pt x="1330" y="1144"/>
                    </a:lnTo>
                    <a:lnTo>
                      <a:pt x="1326" y="1151"/>
                    </a:lnTo>
                    <a:lnTo>
                      <a:pt x="1282" y="1205"/>
                    </a:lnTo>
                    <a:lnTo>
                      <a:pt x="1235" y="1256"/>
                    </a:lnTo>
                    <a:lnTo>
                      <a:pt x="1183" y="1300"/>
                    </a:lnTo>
                    <a:lnTo>
                      <a:pt x="1126" y="1340"/>
                    </a:lnTo>
                    <a:lnTo>
                      <a:pt x="1067" y="1374"/>
                    </a:lnTo>
                    <a:lnTo>
                      <a:pt x="1005" y="1403"/>
                    </a:lnTo>
                    <a:lnTo>
                      <a:pt x="940" y="1426"/>
                    </a:lnTo>
                    <a:lnTo>
                      <a:pt x="872" y="1443"/>
                    </a:lnTo>
                    <a:lnTo>
                      <a:pt x="805" y="1454"/>
                    </a:lnTo>
                    <a:lnTo>
                      <a:pt x="735" y="1457"/>
                    </a:lnTo>
                    <a:lnTo>
                      <a:pt x="664" y="1454"/>
                    </a:lnTo>
                    <a:lnTo>
                      <a:pt x="593" y="1444"/>
                    </a:lnTo>
                    <a:lnTo>
                      <a:pt x="522" y="1426"/>
                    </a:lnTo>
                    <a:lnTo>
                      <a:pt x="452" y="1402"/>
                    </a:lnTo>
                    <a:lnTo>
                      <a:pt x="386" y="1371"/>
                    </a:lnTo>
                    <a:lnTo>
                      <a:pt x="324" y="1334"/>
                    </a:lnTo>
                    <a:lnTo>
                      <a:pt x="266" y="1291"/>
                    </a:lnTo>
                    <a:lnTo>
                      <a:pt x="214" y="1243"/>
                    </a:lnTo>
                    <a:lnTo>
                      <a:pt x="167" y="1191"/>
                    </a:lnTo>
                    <a:lnTo>
                      <a:pt x="125" y="1135"/>
                    </a:lnTo>
                    <a:lnTo>
                      <a:pt x="88" y="1076"/>
                    </a:lnTo>
                    <a:lnTo>
                      <a:pt x="58" y="1012"/>
                    </a:lnTo>
                    <a:lnTo>
                      <a:pt x="35" y="946"/>
                    </a:lnTo>
                    <a:lnTo>
                      <a:pt x="17" y="879"/>
                    </a:lnTo>
                    <a:lnTo>
                      <a:pt x="4" y="809"/>
                    </a:lnTo>
                    <a:lnTo>
                      <a:pt x="0" y="737"/>
                    </a:lnTo>
                    <a:lnTo>
                      <a:pt x="3" y="666"/>
                    </a:lnTo>
                    <a:lnTo>
                      <a:pt x="12" y="593"/>
                    </a:lnTo>
                    <a:lnTo>
                      <a:pt x="30" y="520"/>
                    </a:lnTo>
                    <a:lnTo>
                      <a:pt x="55" y="450"/>
                    </a:lnTo>
                    <a:lnTo>
                      <a:pt x="87" y="384"/>
                    </a:lnTo>
                    <a:lnTo>
                      <a:pt x="124" y="322"/>
                    </a:lnTo>
                    <a:lnTo>
                      <a:pt x="167" y="265"/>
                    </a:lnTo>
                    <a:lnTo>
                      <a:pt x="214" y="213"/>
                    </a:lnTo>
                    <a:lnTo>
                      <a:pt x="266" y="165"/>
                    </a:lnTo>
                    <a:lnTo>
                      <a:pt x="323" y="124"/>
                    </a:lnTo>
                    <a:lnTo>
                      <a:pt x="383" y="88"/>
                    </a:lnTo>
                    <a:lnTo>
                      <a:pt x="447" y="58"/>
                    </a:lnTo>
                    <a:lnTo>
                      <a:pt x="511" y="33"/>
                    </a:lnTo>
                    <a:lnTo>
                      <a:pt x="580" y="15"/>
                    </a:lnTo>
                    <a:lnTo>
                      <a:pt x="651" y="4"/>
                    </a:lnTo>
                    <a:lnTo>
                      <a:pt x="721" y="0"/>
                    </a:lnTo>
                    <a:close/>
                  </a:path>
                </a:pathLst>
              </a:custGeom>
              <a:grpFill/>
              <a:ln w="0">
                <a:noFill/>
                <a:prstDash val="solid"/>
                <a:round/>
                <a:headEnd/>
                <a:tailEnd/>
              </a:ln>
            </p:spPr>
            <p:txBody>
              <a:bodyPr vert="horz" wrap="square" lIns="121920" tIns="60960" rIns="121920" bIns="60960" numCol="1" anchor="t" anchorCtr="0" compatLnSpc="1">
                <a:prstTxWarp prst="textNoShape">
                  <a:avLst/>
                </a:prstTxWarp>
              </a:bodyPr>
              <a:lstStyle/>
              <a:p>
                <a:endParaRPr lang="ru-RU" sz="1872"/>
              </a:p>
            </p:txBody>
          </p:sp>
        </p:grpSp>
      </p:grpSp>
    </p:spTree>
    <p:extLst>
      <p:ext uri="{BB962C8B-B14F-4D97-AF65-F5344CB8AC3E}">
        <p14:creationId xmlns:p14="http://schemas.microsoft.com/office/powerpoint/2010/main" val="181054838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0-#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0-#ppt_w/2"/>
                                          </p:val>
                                        </p:tav>
                                        <p:tav tm="100000">
                                          <p:val>
                                            <p:strVal val="#ppt_x"/>
                                          </p:val>
                                        </p:tav>
                                      </p:tavLst>
                                    </p:anim>
                                    <p:anim calcmode="lin" valueType="num">
                                      <p:cBhvr additive="base">
                                        <p:cTn id="20"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7" name="Group 1123"/>
          <p:cNvGrpSpPr/>
          <p:nvPr/>
        </p:nvGrpSpPr>
        <p:grpSpPr>
          <a:xfrm>
            <a:off x="2723289" y="1476380"/>
            <a:ext cx="1199414" cy="2674357"/>
            <a:chOff x="0" y="0"/>
            <a:chExt cx="3200014" cy="7135132"/>
          </a:xfrm>
          <a:solidFill>
            <a:schemeClr val="tx1"/>
          </a:solidFill>
        </p:grpSpPr>
        <p:sp>
          <p:nvSpPr>
            <p:cNvPr id="98" name="Shape 1119"/>
            <p:cNvSpPr/>
            <p:nvPr/>
          </p:nvSpPr>
          <p:spPr>
            <a:xfrm>
              <a:off x="623065" y="1176744"/>
              <a:ext cx="2576950" cy="5299652"/>
            </a:xfrm>
            <a:custGeom>
              <a:avLst/>
              <a:gdLst/>
              <a:ahLst/>
              <a:cxnLst>
                <a:cxn ang="0">
                  <a:pos x="wd2" y="hd2"/>
                </a:cxn>
                <a:cxn ang="5400000">
                  <a:pos x="wd2" y="hd2"/>
                </a:cxn>
                <a:cxn ang="10800000">
                  <a:pos x="wd2" y="hd2"/>
                </a:cxn>
                <a:cxn ang="16200000">
                  <a:pos x="wd2" y="hd2"/>
                </a:cxn>
              </a:cxnLst>
              <a:rect l="0" t="0" r="r" b="b"/>
              <a:pathLst>
                <a:path w="21534" h="21449" extrusionOk="0">
                  <a:moveTo>
                    <a:pt x="4621" y="1293"/>
                  </a:moveTo>
                  <a:lnTo>
                    <a:pt x="8405" y="209"/>
                  </a:lnTo>
                  <a:cubicBezTo>
                    <a:pt x="8865" y="70"/>
                    <a:pt x="9399" y="-3"/>
                    <a:pt x="9942" y="0"/>
                  </a:cubicBezTo>
                  <a:cubicBezTo>
                    <a:pt x="10322" y="3"/>
                    <a:pt x="10697" y="43"/>
                    <a:pt x="11045" y="117"/>
                  </a:cubicBezTo>
                  <a:lnTo>
                    <a:pt x="18844" y="2655"/>
                  </a:lnTo>
                  <a:cubicBezTo>
                    <a:pt x="19220" y="2783"/>
                    <a:pt x="19536" y="2949"/>
                    <a:pt x="19771" y="3141"/>
                  </a:cubicBezTo>
                  <a:cubicBezTo>
                    <a:pt x="20013" y="3340"/>
                    <a:pt x="20162" y="3562"/>
                    <a:pt x="20208" y="3791"/>
                  </a:cubicBezTo>
                  <a:lnTo>
                    <a:pt x="21532" y="7814"/>
                  </a:lnTo>
                  <a:cubicBezTo>
                    <a:pt x="21585" y="8376"/>
                    <a:pt x="20704" y="8856"/>
                    <a:pt x="19545" y="8897"/>
                  </a:cubicBezTo>
                  <a:cubicBezTo>
                    <a:pt x="18588" y="8930"/>
                    <a:pt x="17707" y="8644"/>
                    <a:pt x="17409" y="8202"/>
                  </a:cubicBezTo>
                  <a:lnTo>
                    <a:pt x="16295" y="4680"/>
                  </a:lnTo>
                  <a:cubicBezTo>
                    <a:pt x="16221" y="4541"/>
                    <a:pt x="16102" y="4408"/>
                    <a:pt x="15942" y="4287"/>
                  </a:cubicBezTo>
                  <a:cubicBezTo>
                    <a:pt x="15720" y="4119"/>
                    <a:pt x="15425" y="3978"/>
                    <a:pt x="15078" y="3872"/>
                  </a:cubicBezTo>
                  <a:lnTo>
                    <a:pt x="11434" y="2654"/>
                  </a:lnTo>
                  <a:lnTo>
                    <a:pt x="13029" y="7970"/>
                  </a:lnTo>
                  <a:cubicBezTo>
                    <a:pt x="13084" y="8187"/>
                    <a:pt x="13066" y="8406"/>
                    <a:pt x="12977" y="8620"/>
                  </a:cubicBezTo>
                  <a:cubicBezTo>
                    <a:pt x="12887" y="8837"/>
                    <a:pt x="12724" y="9045"/>
                    <a:pt x="12495" y="9236"/>
                  </a:cubicBezTo>
                  <a:lnTo>
                    <a:pt x="6238" y="13888"/>
                  </a:lnTo>
                  <a:cubicBezTo>
                    <a:pt x="6007" y="14059"/>
                    <a:pt x="5888" y="14261"/>
                    <a:pt x="5899" y="14466"/>
                  </a:cubicBezTo>
                  <a:cubicBezTo>
                    <a:pt x="5910" y="14660"/>
                    <a:pt x="6035" y="14849"/>
                    <a:pt x="6261" y="15009"/>
                  </a:cubicBezTo>
                  <a:lnTo>
                    <a:pt x="11757" y="19630"/>
                  </a:lnTo>
                  <a:cubicBezTo>
                    <a:pt x="12473" y="20228"/>
                    <a:pt x="12015" y="20994"/>
                    <a:pt x="10751" y="21314"/>
                  </a:cubicBezTo>
                  <a:cubicBezTo>
                    <a:pt x="9631" y="21597"/>
                    <a:pt x="8250" y="21423"/>
                    <a:pt x="7558" y="20911"/>
                  </a:cubicBezTo>
                  <a:lnTo>
                    <a:pt x="286" y="14834"/>
                  </a:lnTo>
                  <a:cubicBezTo>
                    <a:pt x="82" y="14628"/>
                    <a:pt x="-15" y="14401"/>
                    <a:pt x="2" y="14173"/>
                  </a:cubicBezTo>
                  <a:cubicBezTo>
                    <a:pt x="19" y="13940"/>
                    <a:pt x="155" y="13713"/>
                    <a:pt x="397" y="13512"/>
                  </a:cubicBezTo>
                  <a:lnTo>
                    <a:pt x="5087" y="10072"/>
                  </a:lnTo>
                  <a:cubicBezTo>
                    <a:pt x="5228" y="9907"/>
                    <a:pt x="5331" y="9735"/>
                    <a:pt x="5394" y="9559"/>
                  </a:cubicBezTo>
                  <a:cubicBezTo>
                    <a:pt x="5475" y="9332"/>
                    <a:pt x="5488" y="9101"/>
                    <a:pt x="5433" y="8872"/>
                  </a:cubicBezTo>
                  <a:lnTo>
                    <a:pt x="3657" y="2234"/>
                  </a:lnTo>
                  <a:cubicBezTo>
                    <a:pt x="3613" y="2049"/>
                    <a:pt x="3680" y="1861"/>
                    <a:pt x="3852" y="1694"/>
                  </a:cubicBezTo>
                  <a:cubicBezTo>
                    <a:pt x="4022" y="1527"/>
                    <a:pt x="4290" y="1388"/>
                    <a:pt x="4621" y="1293"/>
                  </a:cubicBezTo>
                  <a:close/>
                </a:path>
              </a:pathLst>
            </a:custGeom>
            <a:grpFill/>
            <a:ln w="25400" cap="flat">
              <a:noFill/>
              <a:prstDash val="solid"/>
              <a:miter lim="400000"/>
            </a:ln>
            <a:effectLst/>
          </p:spPr>
          <p:txBody>
            <a:bodyPr wrap="square" lIns="67733" tIns="67733" rIns="67733" bIns="67733" numCol="1" anchor="ctr">
              <a:noAutofit/>
            </a:bodyPr>
            <a:lstStyle/>
            <a:p>
              <a:pPr lvl="0">
                <a:defRPr sz="2400"/>
              </a:pPr>
              <a:endParaRPr sz="3200"/>
            </a:p>
          </p:txBody>
        </p:sp>
        <p:sp>
          <p:nvSpPr>
            <p:cNvPr id="99" name="Shape 1120"/>
            <p:cNvSpPr/>
            <p:nvPr/>
          </p:nvSpPr>
          <p:spPr>
            <a:xfrm>
              <a:off x="0" y="2197625"/>
              <a:ext cx="1007623" cy="1457798"/>
            </a:xfrm>
            <a:custGeom>
              <a:avLst/>
              <a:gdLst/>
              <a:ahLst/>
              <a:cxnLst>
                <a:cxn ang="0">
                  <a:pos x="wd2" y="hd2"/>
                </a:cxn>
                <a:cxn ang="5400000">
                  <a:pos x="wd2" y="hd2"/>
                </a:cxn>
                <a:cxn ang="10800000">
                  <a:pos x="wd2" y="hd2"/>
                </a:cxn>
                <a:cxn ang="16200000">
                  <a:pos x="wd2" y="hd2"/>
                </a:cxn>
              </a:cxnLst>
              <a:rect l="0" t="0" r="r" b="b"/>
              <a:pathLst>
                <a:path w="21037" h="21158" extrusionOk="0">
                  <a:moveTo>
                    <a:pt x="19198" y="0"/>
                  </a:moveTo>
                  <a:lnTo>
                    <a:pt x="21037" y="9864"/>
                  </a:lnTo>
                  <a:lnTo>
                    <a:pt x="9134" y="19862"/>
                  </a:lnTo>
                  <a:cubicBezTo>
                    <a:pt x="7246" y="21437"/>
                    <a:pt x="3850" y="21600"/>
                    <a:pt x="1669" y="20220"/>
                  </a:cubicBezTo>
                  <a:cubicBezTo>
                    <a:pt x="-318" y="18963"/>
                    <a:pt x="-563" y="16850"/>
                    <a:pt x="1110" y="15388"/>
                  </a:cubicBezTo>
                  <a:lnTo>
                    <a:pt x="19198" y="0"/>
                  </a:lnTo>
                  <a:close/>
                </a:path>
              </a:pathLst>
            </a:custGeom>
            <a:grpFill/>
            <a:ln w="25400" cap="flat">
              <a:noFill/>
              <a:prstDash val="solid"/>
              <a:miter lim="400000"/>
            </a:ln>
            <a:effectLst/>
          </p:spPr>
          <p:txBody>
            <a:bodyPr wrap="square" lIns="67733" tIns="67733" rIns="67733" bIns="67733" numCol="1" anchor="ctr">
              <a:noAutofit/>
            </a:bodyPr>
            <a:lstStyle/>
            <a:p>
              <a:pPr lvl="0">
                <a:defRPr sz="2400"/>
              </a:pPr>
              <a:endParaRPr sz="3200"/>
            </a:p>
          </p:txBody>
        </p:sp>
        <p:sp>
          <p:nvSpPr>
            <p:cNvPr id="100" name="Shape 1121"/>
            <p:cNvSpPr/>
            <p:nvPr/>
          </p:nvSpPr>
          <p:spPr>
            <a:xfrm>
              <a:off x="65732" y="5254059"/>
              <a:ext cx="988408" cy="1881074"/>
            </a:xfrm>
            <a:custGeom>
              <a:avLst/>
              <a:gdLst/>
              <a:ahLst/>
              <a:cxnLst>
                <a:cxn ang="0">
                  <a:pos x="wd2" y="hd2"/>
                </a:cxn>
                <a:cxn ang="5400000">
                  <a:pos x="wd2" y="hd2"/>
                </a:cxn>
                <a:cxn ang="10800000">
                  <a:pos x="wd2" y="hd2"/>
                </a:cxn>
                <a:cxn ang="16200000">
                  <a:pos x="wd2" y="hd2"/>
                </a:cxn>
              </a:cxnLst>
              <a:rect l="0" t="0" r="r" b="b"/>
              <a:pathLst>
                <a:path w="20840" h="21197" extrusionOk="0">
                  <a:moveTo>
                    <a:pt x="12893" y="0"/>
                  </a:moveTo>
                  <a:lnTo>
                    <a:pt x="20840" y="7379"/>
                  </a:lnTo>
                  <a:lnTo>
                    <a:pt x="11791" y="19442"/>
                  </a:lnTo>
                  <a:cubicBezTo>
                    <a:pt x="10263" y="20953"/>
                    <a:pt x="6840" y="21600"/>
                    <a:pt x="3874" y="20938"/>
                  </a:cubicBezTo>
                  <a:cubicBezTo>
                    <a:pt x="780" y="20248"/>
                    <a:pt x="-760" y="18384"/>
                    <a:pt x="370" y="16697"/>
                  </a:cubicBezTo>
                  <a:lnTo>
                    <a:pt x="12893" y="0"/>
                  </a:lnTo>
                  <a:close/>
                </a:path>
              </a:pathLst>
            </a:custGeom>
            <a:grpFill/>
            <a:ln w="25400" cap="flat">
              <a:noFill/>
              <a:prstDash val="solid"/>
              <a:miter lim="400000"/>
            </a:ln>
            <a:effectLst/>
          </p:spPr>
          <p:txBody>
            <a:bodyPr wrap="square" lIns="67733" tIns="67733" rIns="67733" bIns="67733" numCol="1" anchor="ctr">
              <a:noAutofit/>
            </a:bodyPr>
            <a:lstStyle/>
            <a:p>
              <a:pPr lvl="0">
                <a:defRPr sz="2400"/>
              </a:pPr>
              <a:endParaRPr sz="3200"/>
            </a:p>
          </p:txBody>
        </p:sp>
        <p:sp>
          <p:nvSpPr>
            <p:cNvPr id="101" name="Shape 1122"/>
            <p:cNvSpPr/>
            <p:nvPr/>
          </p:nvSpPr>
          <p:spPr>
            <a:xfrm>
              <a:off x="787027" y="0"/>
              <a:ext cx="1138582" cy="1132538"/>
            </a:xfrm>
            <a:custGeom>
              <a:avLst/>
              <a:gdLst/>
              <a:ahLst/>
              <a:cxnLst>
                <a:cxn ang="0">
                  <a:pos x="wd2" y="hd2"/>
                </a:cxn>
                <a:cxn ang="5400000">
                  <a:pos x="wd2" y="hd2"/>
                </a:cxn>
                <a:cxn ang="10800000">
                  <a:pos x="wd2" y="hd2"/>
                </a:cxn>
                <a:cxn ang="16200000">
                  <a:pos x="wd2" y="hd2"/>
                </a:cxn>
              </a:cxnLst>
              <a:rect l="0" t="0" r="r" b="b"/>
              <a:pathLst>
                <a:path w="20294" h="19719" extrusionOk="0">
                  <a:moveTo>
                    <a:pt x="30" y="11570"/>
                  </a:moveTo>
                  <a:cubicBezTo>
                    <a:pt x="323" y="15186"/>
                    <a:pt x="2754" y="18328"/>
                    <a:pt x="6299" y="19358"/>
                  </a:cubicBezTo>
                  <a:cubicBezTo>
                    <a:pt x="10572" y="20601"/>
                    <a:pt x="14991" y="18505"/>
                    <a:pt x="17743" y="14980"/>
                  </a:cubicBezTo>
                  <a:cubicBezTo>
                    <a:pt x="20415" y="11558"/>
                    <a:pt x="21310" y="6961"/>
                    <a:pt x="18858" y="3514"/>
                  </a:cubicBezTo>
                  <a:cubicBezTo>
                    <a:pt x="15928" y="-604"/>
                    <a:pt x="9959" y="-999"/>
                    <a:pt x="5417" y="1786"/>
                  </a:cubicBezTo>
                  <a:cubicBezTo>
                    <a:pt x="1945" y="3915"/>
                    <a:pt x="-290" y="7602"/>
                    <a:pt x="30" y="11570"/>
                  </a:cubicBezTo>
                  <a:close/>
                </a:path>
              </a:pathLst>
            </a:custGeom>
            <a:grpFill/>
            <a:ln w="25400" cap="flat">
              <a:noFill/>
              <a:prstDash val="solid"/>
              <a:miter lim="400000"/>
            </a:ln>
            <a:effectLst/>
          </p:spPr>
          <p:txBody>
            <a:bodyPr wrap="square" lIns="67733" tIns="67733" rIns="67733" bIns="67733" numCol="1" anchor="ctr">
              <a:noAutofit/>
            </a:bodyPr>
            <a:lstStyle/>
            <a:p>
              <a:pPr lvl="0">
                <a:defRPr sz="2400"/>
              </a:pPr>
              <a:endParaRPr sz="3200"/>
            </a:p>
          </p:txBody>
        </p:sp>
      </p:grpSp>
      <p:sp>
        <p:nvSpPr>
          <p:cNvPr id="125" name="U-Turn Arrow 185"/>
          <p:cNvSpPr/>
          <p:nvPr/>
        </p:nvSpPr>
        <p:spPr>
          <a:xfrm>
            <a:off x="4841929" y="1832497"/>
            <a:ext cx="1511593" cy="1953013"/>
          </a:xfrm>
          <a:prstGeom prst="uturnArrow">
            <a:avLst>
              <a:gd name="adj1" fmla="val 9811"/>
              <a:gd name="adj2" fmla="val 13924"/>
              <a:gd name="adj3" fmla="val 17406"/>
              <a:gd name="adj4" fmla="val 44932"/>
              <a:gd name="adj5" fmla="val 47687"/>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lIns="121907" tIns="60953" rIns="121907" bIns="60953" rtlCol="0" anchor="ctr"/>
          <a:lstStyle/>
          <a:p>
            <a:pPr algn="ctr"/>
            <a:endParaRPr lang="en-US" sz="1440">
              <a:solidFill>
                <a:schemeClr val="tx1"/>
              </a:solidFill>
            </a:endParaRPr>
          </a:p>
        </p:txBody>
      </p:sp>
      <p:sp>
        <p:nvSpPr>
          <p:cNvPr id="3" name="Заголовок 2"/>
          <p:cNvSpPr>
            <a:spLocks noGrp="1"/>
          </p:cNvSpPr>
          <p:nvPr>
            <p:ph type="title"/>
          </p:nvPr>
        </p:nvSpPr>
        <p:spPr/>
        <p:txBody>
          <a:bodyPr/>
          <a:lstStyle/>
          <a:p>
            <a:r>
              <a:rPr lang="en-US" dirty="0"/>
              <a:t>Business Presentation</a:t>
            </a:r>
            <a:endParaRPr lang="ru-RU" dirty="0"/>
          </a:p>
        </p:txBody>
      </p:sp>
      <p:grpSp>
        <p:nvGrpSpPr>
          <p:cNvPr id="2" name="Группа 1"/>
          <p:cNvGrpSpPr/>
          <p:nvPr/>
        </p:nvGrpSpPr>
        <p:grpSpPr>
          <a:xfrm>
            <a:off x="8015280" y="1848822"/>
            <a:ext cx="3408384" cy="1012321"/>
            <a:chOff x="6011460" y="1748567"/>
            <a:chExt cx="2556288" cy="759241"/>
          </a:xfrm>
        </p:grpSpPr>
        <p:sp>
          <p:nvSpPr>
            <p:cNvPr id="110" name="Скругленный прямоугольник 109"/>
            <p:cNvSpPr/>
            <p:nvPr/>
          </p:nvSpPr>
          <p:spPr>
            <a:xfrm>
              <a:off x="6011460" y="1748567"/>
              <a:ext cx="2556288" cy="759241"/>
            </a:xfrm>
            <a:prstGeom prst="roundRect">
              <a:avLst>
                <a:gd name="adj"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440"/>
            </a:p>
          </p:txBody>
        </p:sp>
        <p:sp>
          <p:nvSpPr>
            <p:cNvPr id="111" name="Овал 110"/>
            <p:cNvSpPr/>
            <p:nvPr/>
          </p:nvSpPr>
          <p:spPr>
            <a:xfrm>
              <a:off x="6100043" y="1832298"/>
              <a:ext cx="599886" cy="59988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440"/>
            </a:p>
          </p:txBody>
        </p:sp>
        <p:sp>
          <p:nvSpPr>
            <p:cNvPr id="128" name="TextBox 127"/>
            <p:cNvSpPr txBox="1"/>
            <p:nvPr/>
          </p:nvSpPr>
          <p:spPr>
            <a:xfrm>
              <a:off x="6744741" y="1824553"/>
              <a:ext cx="1770609" cy="567848"/>
            </a:xfrm>
            <a:prstGeom prst="rect">
              <a:avLst/>
            </a:prstGeom>
            <a:noFill/>
          </p:spPr>
          <p:txBody>
            <a:bodyPr wrap="square" rtlCol="0">
              <a:spAutoFit/>
            </a:bodyPr>
            <a:lstStyle/>
            <a:p>
              <a:r>
                <a:rPr lang="en-US" sz="1440" dirty="0">
                  <a:solidFill>
                    <a:schemeClr val="bg1"/>
                  </a:solidFill>
                  <a:ea typeface="Roboto Light" panose="02000000000000000000" pitchFamily="2" charset="0"/>
                </a:rPr>
                <a:t>Lorem ipsum dolor sit </a:t>
              </a:r>
              <a:r>
                <a:rPr lang="en-US" sz="1440" dirty="0" err="1">
                  <a:solidFill>
                    <a:schemeClr val="bg1"/>
                  </a:solidFill>
                  <a:ea typeface="Roboto Light" panose="02000000000000000000" pitchFamily="2" charset="0"/>
                </a:rPr>
                <a:t>amet</a:t>
              </a:r>
              <a:r>
                <a:rPr lang="en-US" sz="1440" dirty="0">
                  <a:solidFill>
                    <a:schemeClr val="bg1"/>
                  </a:solidFill>
                  <a:ea typeface="Roboto Light" panose="02000000000000000000" pitchFamily="2" charset="0"/>
                </a:rPr>
                <a:t>, </a:t>
              </a:r>
              <a:r>
                <a:rPr lang="en-US" sz="1440" dirty="0" err="1">
                  <a:solidFill>
                    <a:schemeClr val="bg1"/>
                  </a:solidFill>
                  <a:ea typeface="Roboto Light" panose="02000000000000000000" pitchFamily="2" charset="0"/>
                </a:rPr>
                <a:t>consectetur</a:t>
              </a:r>
              <a:r>
                <a:rPr lang="en-US" sz="1440" dirty="0">
                  <a:solidFill>
                    <a:schemeClr val="bg1"/>
                  </a:solidFill>
                  <a:ea typeface="Roboto Light" panose="02000000000000000000" pitchFamily="2" charset="0"/>
                </a:rPr>
                <a:t> </a:t>
              </a:r>
              <a:r>
                <a:rPr lang="en-US" sz="1440" dirty="0" err="1">
                  <a:solidFill>
                    <a:schemeClr val="bg1"/>
                  </a:solidFill>
                  <a:ea typeface="Roboto Light" panose="02000000000000000000" pitchFamily="2" charset="0"/>
                </a:rPr>
                <a:t>adipiscing</a:t>
              </a:r>
              <a:r>
                <a:rPr lang="en-US" sz="1440" dirty="0">
                  <a:solidFill>
                    <a:schemeClr val="bg1"/>
                  </a:solidFill>
                  <a:ea typeface="Roboto Light" panose="02000000000000000000" pitchFamily="2" charset="0"/>
                </a:rPr>
                <a:t> </a:t>
              </a:r>
              <a:r>
                <a:rPr lang="en-US" sz="1440" dirty="0" err="1">
                  <a:solidFill>
                    <a:schemeClr val="bg1"/>
                  </a:solidFill>
                  <a:ea typeface="Roboto Light" panose="02000000000000000000" pitchFamily="2" charset="0"/>
                </a:rPr>
                <a:t>elit</a:t>
              </a:r>
              <a:r>
                <a:rPr lang="en-US" sz="1440" dirty="0">
                  <a:solidFill>
                    <a:schemeClr val="bg1"/>
                  </a:solidFill>
                  <a:ea typeface="Roboto Light" panose="02000000000000000000" pitchFamily="2" charset="0"/>
                </a:rPr>
                <a:t>, </a:t>
              </a:r>
              <a:r>
                <a:rPr lang="en-US" sz="1440" dirty="0" err="1">
                  <a:solidFill>
                    <a:schemeClr val="bg1"/>
                  </a:solidFill>
                  <a:ea typeface="Roboto Light" panose="02000000000000000000" pitchFamily="2" charset="0"/>
                </a:rPr>
                <a:t>sed</a:t>
              </a:r>
              <a:r>
                <a:rPr lang="en-US" sz="1440" dirty="0">
                  <a:solidFill>
                    <a:schemeClr val="bg1"/>
                  </a:solidFill>
                  <a:ea typeface="Roboto Light" panose="02000000000000000000" pitchFamily="2" charset="0"/>
                </a:rPr>
                <a:t> do</a:t>
              </a:r>
              <a:endParaRPr lang="ru-RU" sz="1440" dirty="0">
                <a:solidFill>
                  <a:schemeClr val="bg1"/>
                </a:solidFill>
                <a:ea typeface="Roboto Light" panose="02000000000000000000" pitchFamily="2" charset="0"/>
              </a:endParaRPr>
            </a:p>
          </p:txBody>
        </p:sp>
        <p:grpSp>
          <p:nvGrpSpPr>
            <p:cNvPr id="34" name="Группа 33"/>
            <p:cNvGrpSpPr/>
            <p:nvPr/>
          </p:nvGrpSpPr>
          <p:grpSpPr>
            <a:xfrm>
              <a:off x="6292196" y="1964649"/>
              <a:ext cx="215580" cy="308025"/>
              <a:chOff x="5905500" y="3163888"/>
              <a:chExt cx="1828800" cy="2613025"/>
            </a:xfrm>
            <a:solidFill>
              <a:schemeClr val="tx1"/>
            </a:solidFill>
          </p:grpSpPr>
          <p:sp>
            <p:nvSpPr>
              <p:cNvPr id="35" name="Freeform 319"/>
              <p:cNvSpPr>
                <a:spLocks noEditPoints="1"/>
              </p:cNvSpPr>
              <p:nvPr/>
            </p:nvSpPr>
            <p:spPr bwMode="auto">
              <a:xfrm>
                <a:off x="6313488" y="3163888"/>
                <a:ext cx="1011238" cy="2411412"/>
              </a:xfrm>
              <a:custGeom>
                <a:avLst/>
                <a:gdLst>
                  <a:gd name="T0" fmla="*/ 576 w 1273"/>
                  <a:gd name="T1" fmla="*/ 371 h 3038"/>
                  <a:gd name="T2" fmla="*/ 476 w 1273"/>
                  <a:gd name="T3" fmla="*/ 529 h 3038"/>
                  <a:gd name="T4" fmla="*/ 378 w 1273"/>
                  <a:gd name="T5" fmla="*/ 737 h 3038"/>
                  <a:gd name="T6" fmla="*/ 391 w 1273"/>
                  <a:gd name="T7" fmla="*/ 915 h 3038"/>
                  <a:gd name="T8" fmla="*/ 629 w 1273"/>
                  <a:gd name="T9" fmla="*/ 932 h 3038"/>
                  <a:gd name="T10" fmla="*/ 832 w 1273"/>
                  <a:gd name="T11" fmla="*/ 920 h 3038"/>
                  <a:gd name="T12" fmla="*/ 926 w 1273"/>
                  <a:gd name="T13" fmla="*/ 815 h 3038"/>
                  <a:gd name="T14" fmla="*/ 832 w 1273"/>
                  <a:gd name="T15" fmla="*/ 591 h 3038"/>
                  <a:gd name="T16" fmla="*/ 731 w 1273"/>
                  <a:gd name="T17" fmla="*/ 417 h 3038"/>
                  <a:gd name="T18" fmla="*/ 638 w 1273"/>
                  <a:gd name="T19" fmla="*/ 291 h 3038"/>
                  <a:gd name="T20" fmla="*/ 643 w 1273"/>
                  <a:gd name="T21" fmla="*/ 6 h 3038"/>
                  <a:gd name="T22" fmla="*/ 678 w 1273"/>
                  <a:gd name="T23" fmla="*/ 36 h 3038"/>
                  <a:gd name="T24" fmla="*/ 736 w 1273"/>
                  <a:gd name="T25" fmla="*/ 93 h 3038"/>
                  <a:gd name="T26" fmla="*/ 810 w 1273"/>
                  <a:gd name="T27" fmla="*/ 180 h 3038"/>
                  <a:gd name="T28" fmla="*/ 895 w 1273"/>
                  <a:gd name="T29" fmla="*/ 296 h 3038"/>
                  <a:gd name="T30" fmla="*/ 985 w 1273"/>
                  <a:gd name="T31" fmla="*/ 444 h 3038"/>
                  <a:gd name="T32" fmla="*/ 1072 w 1273"/>
                  <a:gd name="T33" fmla="*/ 625 h 3038"/>
                  <a:gd name="T34" fmla="*/ 1151 w 1273"/>
                  <a:gd name="T35" fmla="*/ 839 h 3038"/>
                  <a:gd name="T36" fmla="*/ 1215 w 1273"/>
                  <a:gd name="T37" fmla="*/ 1088 h 3038"/>
                  <a:gd name="T38" fmla="*/ 1258 w 1273"/>
                  <a:gd name="T39" fmla="*/ 1374 h 3038"/>
                  <a:gd name="T40" fmla="*/ 1273 w 1273"/>
                  <a:gd name="T41" fmla="*/ 1698 h 3038"/>
                  <a:gd name="T42" fmla="*/ 1258 w 1273"/>
                  <a:gd name="T43" fmla="*/ 2026 h 3038"/>
                  <a:gd name="T44" fmla="*/ 1214 w 1273"/>
                  <a:gd name="T45" fmla="*/ 2314 h 3038"/>
                  <a:gd name="T46" fmla="*/ 1146 w 1273"/>
                  <a:gd name="T47" fmla="*/ 2556 h 3038"/>
                  <a:gd name="T48" fmla="*/ 1054 w 1273"/>
                  <a:gd name="T49" fmla="*/ 2754 h 3038"/>
                  <a:gd name="T50" fmla="*/ 945 w 1273"/>
                  <a:gd name="T51" fmla="*/ 2903 h 3038"/>
                  <a:gd name="T52" fmla="*/ 821 w 1273"/>
                  <a:gd name="T53" fmla="*/ 3001 h 3038"/>
                  <a:gd name="T54" fmla="*/ 732 w 1273"/>
                  <a:gd name="T55" fmla="*/ 2259 h 3038"/>
                  <a:gd name="T56" fmla="*/ 710 w 1273"/>
                  <a:gd name="T57" fmla="*/ 2201 h 3038"/>
                  <a:gd name="T58" fmla="*/ 658 w 1273"/>
                  <a:gd name="T59" fmla="*/ 2168 h 3038"/>
                  <a:gd name="T60" fmla="*/ 595 w 1273"/>
                  <a:gd name="T61" fmla="*/ 2175 h 3038"/>
                  <a:gd name="T62" fmla="*/ 552 w 1273"/>
                  <a:gd name="T63" fmla="*/ 2218 h 3038"/>
                  <a:gd name="T64" fmla="*/ 541 w 1273"/>
                  <a:gd name="T65" fmla="*/ 3038 h 3038"/>
                  <a:gd name="T66" fmla="*/ 410 w 1273"/>
                  <a:gd name="T67" fmla="*/ 2975 h 3038"/>
                  <a:gd name="T68" fmla="*/ 289 w 1273"/>
                  <a:gd name="T69" fmla="*/ 2859 h 3038"/>
                  <a:gd name="T70" fmla="*/ 186 w 1273"/>
                  <a:gd name="T71" fmla="*/ 2693 h 3038"/>
                  <a:gd name="T72" fmla="*/ 103 w 1273"/>
                  <a:gd name="T73" fmla="*/ 2480 h 3038"/>
                  <a:gd name="T74" fmla="*/ 42 w 1273"/>
                  <a:gd name="T75" fmla="*/ 2223 h 3038"/>
                  <a:gd name="T76" fmla="*/ 7 w 1273"/>
                  <a:gd name="T77" fmla="*/ 1922 h 3038"/>
                  <a:gd name="T78" fmla="*/ 2 w 1273"/>
                  <a:gd name="T79" fmla="*/ 1587 h 3038"/>
                  <a:gd name="T80" fmla="*/ 28 w 1273"/>
                  <a:gd name="T81" fmla="*/ 1279 h 3038"/>
                  <a:gd name="T82" fmla="*/ 78 w 1273"/>
                  <a:gd name="T83" fmla="*/ 1006 h 3038"/>
                  <a:gd name="T84" fmla="*/ 148 w 1273"/>
                  <a:gd name="T85" fmla="*/ 770 h 3038"/>
                  <a:gd name="T86" fmla="*/ 229 w 1273"/>
                  <a:gd name="T87" fmla="*/ 566 h 3038"/>
                  <a:gd name="T88" fmla="*/ 318 w 1273"/>
                  <a:gd name="T89" fmla="*/ 396 h 3038"/>
                  <a:gd name="T90" fmla="*/ 406 w 1273"/>
                  <a:gd name="T91" fmla="*/ 258 h 3038"/>
                  <a:gd name="T92" fmla="*/ 489 w 1273"/>
                  <a:gd name="T93" fmla="*/ 151 h 3038"/>
                  <a:gd name="T94" fmla="*/ 559 w 1273"/>
                  <a:gd name="T95" fmla="*/ 73 h 3038"/>
                  <a:gd name="T96" fmla="*/ 609 w 1273"/>
                  <a:gd name="T97" fmla="*/ 24 h 3038"/>
                  <a:gd name="T98" fmla="*/ 635 w 1273"/>
                  <a:gd name="T99" fmla="*/ 1 h 30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73" h="3038">
                    <a:moveTo>
                      <a:pt x="638" y="291"/>
                    </a:moveTo>
                    <a:lnTo>
                      <a:pt x="608" y="328"/>
                    </a:lnTo>
                    <a:lnTo>
                      <a:pt x="576" y="371"/>
                    </a:lnTo>
                    <a:lnTo>
                      <a:pt x="543" y="419"/>
                    </a:lnTo>
                    <a:lnTo>
                      <a:pt x="510" y="471"/>
                    </a:lnTo>
                    <a:lnTo>
                      <a:pt x="476" y="529"/>
                    </a:lnTo>
                    <a:lnTo>
                      <a:pt x="444" y="594"/>
                    </a:lnTo>
                    <a:lnTo>
                      <a:pt x="411" y="662"/>
                    </a:lnTo>
                    <a:lnTo>
                      <a:pt x="378" y="737"/>
                    </a:lnTo>
                    <a:lnTo>
                      <a:pt x="348" y="818"/>
                    </a:lnTo>
                    <a:lnTo>
                      <a:pt x="319" y="904"/>
                    </a:lnTo>
                    <a:lnTo>
                      <a:pt x="391" y="915"/>
                    </a:lnTo>
                    <a:lnTo>
                      <a:pt x="468" y="925"/>
                    </a:lnTo>
                    <a:lnTo>
                      <a:pt x="547" y="930"/>
                    </a:lnTo>
                    <a:lnTo>
                      <a:pt x="629" y="932"/>
                    </a:lnTo>
                    <a:lnTo>
                      <a:pt x="698" y="931"/>
                    </a:lnTo>
                    <a:lnTo>
                      <a:pt x="766" y="927"/>
                    </a:lnTo>
                    <a:lnTo>
                      <a:pt x="832" y="920"/>
                    </a:lnTo>
                    <a:lnTo>
                      <a:pt x="894" y="912"/>
                    </a:lnTo>
                    <a:lnTo>
                      <a:pt x="955" y="901"/>
                    </a:lnTo>
                    <a:lnTo>
                      <a:pt x="926" y="815"/>
                    </a:lnTo>
                    <a:lnTo>
                      <a:pt x="896" y="735"/>
                    </a:lnTo>
                    <a:lnTo>
                      <a:pt x="865" y="660"/>
                    </a:lnTo>
                    <a:lnTo>
                      <a:pt x="832" y="591"/>
                    </a:lnTo>
                    <a:lnTo>
                      <a:pt x="798" y="527"/>
                    </a:lnTo>
                    <a:lnTo>
                      <a:pt x="765" y="470"/>
                    </a:lnTo>
                    <a:lnTo>
                      <a:pt x="731" y="417"/>
                    </a:lnTo>
                    <a:lnTo>
                      <a:pt x="699" y="370"/>
                    </a:lnTo>
                    <a:lnTo>
                      <a:pt x="667" y="328"/>
                    </a:lnTo>
                    <a:lnTo>
                      <a:pt x="638" y="291"/>
                    </a:lnTo>
                    <a:close/>
                    <a:moveTo>
                      <a:pt x="636" y="0"/>
                    </a:moveTo>
                    <a:lnTo>
                      <a:pt x="638" y="1"/>
                    </a:lnTo>
                    <a:lnTo>
                      <a:pt x="643" y="6"/>
                    </a:lnTo>
                    <a:lnTo>
                      <a:pt x="652" y="12"/>
                    </a:lnTo>
                    <a:lnTo>
                      <a:pt x="664" y="23"/>
                    </a:lnTo>
                    <a:lnTo>
                      <a:pt x="678" y="36"/>
                    </a:lnTo>
                    <a:lnTo>
                      <a:pt x="695" y="52"/>
                    </a:lnTo>
                    <a:lnTo>
                      <a:pt x="714" y="72"/>
                    </a:lnTo>
                    <a:lnTo>
                      <a:pt x="736" y="93"/>
                    </a:lnTo>
                    <a:lnTo>
                      <a:pt x="760" y="119"/>
                    </a:lnTo>
                    <a:lnTo>
                      <a:pt x="784" y="148"/>
                    </a:lnTo>
                    <a:lnTo>
                      <a:pt x="810" y="180"/>
                    </a:lnTo>
                    <a:lnTo>
                      <a:pt x="838" y="215"/>
                    </a:lnTo>
                    <a:lnTo>
                      <a:pt x="867" y="254"/>
                    </a:lnTo>
                    <a:lnTo>
                      <a:pt x="895" y="296"/>
                    </a:lnTo>
                    <a:lnTo>
                      <a:pt x="925" y="342"/>
                    </a:lnTo>
                    <a:lnTo>
                      <a:pt x="955" y="391"/>
                    </a:lnTo>
                    <a:lnTo>
                      <a:pt x="985" y="444"/>
                    </a:lnTo>
                    <a:lnTo>
                      <a:pt x="1014" y="501"/>
                    </a:lnTo>
                    <a:lnTo>
                      <a:pt x="1044" y="560"/>
                    </a:lnTo>
                    <a:lnTo>
                      <a:pt x="1072" y="625"/>
                    </a:lnTo>
                    <a:lnTo>
                      <a:pt x="1099" y="692"/>
                    </a:lnTo>
                    <a:lnTo>
                      <a:pt x="1125" y="764"/>
                    </a:lnTo>
                    <a:lnTo>
                      <a:pt x="1151" y="839"/>
                    </a:lnTo>
                    <a:lnTo>
                      <a:pt x="1173" y="917"/>
                    </a:lnTo>
                    <a:lnTo>
                      <a:pt x="1195" y="1001"/>
                    </a:lnTo>
                    <a:lnTo>
                      <a:pt x="1215" y="1088"/>
                    </a:lnTo>
                    <a:lnTo>
                      <a:pt x="1231" y="1179"/>
                    </a:lnTo>
                    <a:lnTo>
                      <a:pt x="1246" y="1275"/>
                    </a:lnTo>
                    <a:lnTo>
                      <a:pt x="1258" y="1374"/>
                    </a:lnTo>
                    <a:lnTo>
                      <a:pt x="1266" y="1478"/>
                    </a:lnTo>
                    <a:lnTo>
                      <a:pt x="1271" y="1586"/>
                    </a:lnTo>
                    <a:lnTo>
                      <a:pt x="1273" y="1698"/>
                    </a:lnTo>
                    <a:lnTo>
                      <a:pt x="1271" y="1812"/>
                    </a:lnTo>
                    <a:lnTo>
                      <a:pt x="1266" y="1922"/>
                    </a:lnTo>
                    <a:lnTo>
                      <a:pt x="1258" y="2026"/>
                    </a:lnTo>
                    <a:lnTo>
                      <a:pt x="1247" y="2126"/>
                    </a:lnTo>
                    <a:lnTo>
                      <a:pt x="1231" y="2223"/>
                    </a:lnTo>
                    <a:lnTo>
                      <a:pt x="1214" y="2314"/>
                    </a:lnTo>
                    <a:lnTo>
                      <a:pt x="1194" y="2400"/>
                    </a:lnTo>
                    <a:lnTo>
                      <a:pt x="1170" y="2480"/>
                    </a:lnTo>
                    <a:lnTo>
                      <a:pt x="1146" y="2556"/>
                    </a:lnTo>
                    <a:lnTo>
                      <a:pt x="1117" y="2628"/>
                    </a:lnTo>
                    <a:lnTo>
                      <a:pt x="1087" y="2693"/>
                    </a:lnTo>
                    <a:lnTo>
                      <a:pt x="1054" y="2754"/>
                    </a:lnTo>
                    <a:lnTo>
                      <a:pt x="1020" y="2809"/>
                    </a:lnTo>
                    <a:lnTo>
                      <a:pt x="984" y="2859"/>
                    </a:lnTo>
                    <a:lnTo>
                      <a:pt x="945" y="2903"/>
                    </a:lnTo>
                    <a:lnTo>
                      <a:pt x="906" y="2942"/>
                    </a:lnTo>
                    <a:lnTo>
                      <a:pt x="864" y="2975"/>
                    </a:lnTo>
                    <a:lnTo>
                      <a:pt x="821" y="3001"/>
                    </a:lnTo>
                    <a:lnTo>
                      <a:pt x="777" y="3023"/>
                    </a:lnTo>
                    <a:lnTo>
                      <a:pt x="732" y="3038"/>
                    </a:lnTo>
                    <a:lnTo>
                      <a:pt x="732" y="2259"/>
                    </a:lnTo>
                    <a:lnTo>
                      <a:pt x="729" y="2238"/>
                    </a:lnTo>
                    <a:lnTo>
                      <a:pt x="721" y="2218"/>
                    </a:lnTo>
                    <a:lnTo>
                      <a:pt x="710" y="2201"/>
                    </a:lnTo>
                    <a:lnTo>
                      <a:pt x="696" y="2186"/>
                    </a:lnTo>
                    <a:lnTo>
                      <a:pt x="678" y="2175"/>
                    </a:lnTo>
                    <a:lnTo>
                      <a:pt x="658" y="2168"/>
                    </a:lnTo>
                    <a:lnTo>
                      <a:pt x="636" y="2165"/>
                    </a:lnTo>
                    <a:lnTo>
                      <a:pt x="614" y="2168"/>
                    </a:lnTo>
                    <a:lnTo>
                      <a:pt x="595" y="2175"/>
                    </a:lnTo>
                    <a:lnTo>
                      <a:pt x="577" y="2186"/>
                    </a:lnTo>
                    <a:lnTo>
                      <a:pt x="563" y="2201"/>
                    </a:lnTo>
                    <a:lnTo>
                      <a:pt x="552" y="2218"/>
                    </a:lnTo>
                    <a:lnTo>
                      <a:pt x="544" y="2238"/>
                    </a:lnTo>
                    <a:lnTo>
                      <a:pt x="541" y="2259"/>
                    </a:lnTo>
                    <a:lnTo>
                      <a:pt x="541" y="3038"/>
                    </a:lnTo>
                    <a:lnTo>
                      <a:pt x="496" y="3023"/>
                    </a:lnTo>
                    <a:lnTo>
                      <a:pt x="452" y="3001"/>
                    </a:lnTo>
                    <a:lnTo>
                      <a:pt x="410" y="2975"/>
                    </a:lnTo>
                    <a:lnTo>
                      <a:pt x="367" y="2942"/>
                    </a:lnTo>
                    <a:lnTo>
                      <a:pt x="328" y="2903"/>
                    </a:lnTo>
                    <a:lnTo>
                      <a:pt x="289" y="2859"/>
                    </a:lnTo>
                    <a:lnTo>
                      <a:pt x="253" y="2809"/>
                    </a:lnTo>
                    <a:lnTo>
                      <a:pt x="219" y="2754"/>
                    </a:lnTo>
                    <a:lnTo>
                      <a:pt x="186" y="2693"/>
                    </a:lnTo>
                    <a:lnTo>
                      <a:pt x="156" y="2628"/>
                    </a:lnTo>
                    <a:lnTo>
                      <a:pt x="127" y="2556"/>
                    </a:lnTo>
                    <a:lnTo>
                      <a:pt x="103" y="2480"/>
                    </a:lnTo>
                    <a:lnTo>
                      <a:pt x="79" y="2400"/>
                    </a:lnTo>
                    <a:lnTo>
                      <a:pt x="59" y="2314"/>
                    </a:lnTo>
                    <a:lnTo>
                      <a:pt x="42" y="2223"/>
                    </a:lnTo>
                    <a:lnTo>
                      <a:pt x="27" y="2126"/>
                    </a:lnTo>
                    <a:lnTo>
                      <a:pt x="15" y="2026"/>
                    </a:lnTo>
                    <a:lnTo>
                      <a:pt x="7" y="1922"/>
                    </a:lnTo>
                    <a:lnTo>
                      <a:pt x="2" y="1812"/>
                    </a:lnTo>
                    <a:lnTo>
                      <a:pt x="0" y="1698"/>
                    </a:lnTo>
                    <a:lnTo>
                      <a:pt x="2" y="1587"/>
                    </a:lnTo>
                    <a:lnTo>
                      <a:pt x="7" y="1480"/>
                    </a:lnTo>
                    <a:lnTo>
                      <a:pt x="15" y="1377"/>
                    </a:lnTo>
                    <a:lnTo>
                      <a:pt x="28" y="1279"/>
                    </a:lnTo>
                    <a:lnTo>
                      <a:pt x="42" y="1184"/>
                    </a:lnTo>
                    <a:lnTo>
                      <a:pt x="58" y="1093"/>
                    </a:lnTo>
                    <a:lnTo>
                      <a:pt x="78" y="1006"/>
                    </a:lnTo>
                    <a:lnTo>
                      <a:pt x="100" y="924"/>
                    </a:lnTo>
                    <a:lnTo>
                      <a:pt x="122" y="845"/>
                    </a:lnTo>
                    <a:lnTo>
                      <a:pt x="148" y="770"/>
                    </a:lnTo>
                    <a:lnTo>
                      <a:pt x="174" y="698"/>
                    </a:lnTo>
                    <a:lnTo>
                      <a:pt x="202" y="631"/>
                    </a:lnTo>
                    <a:lnTo>
                      <a:pt x="229" y="566"/>
                    </a:lnTo>
                    <a:lnTo>
                      <a:pt x="259" y="507"/>
                    </a:lnTo>
                    <a:lnTo>
                      <a:pt x="288" y="450"/>
                    </a:lnTo>
                    <a:lnTo>
                      <a:pt x="318" y="396"/>
                    </a:lnTo>
                    <a:lnTo>
                      <a:pt x="348" y="347"/>
                    </a:lnTo>
                    <a:lnTo>
                      <a:pt x="378" y="301"/>
                    </a:lnTo>
                    <a:lnTo>
                      <a:pt x="406" y="258"/>
                    </a:lnTo>
                    <a:lnTo>
                      <a:pt x="435" y="219"/>
                    </a:lnTo>
                    <a:lnTo>
                      <a:pt x="462" y="183"/>
                    </a:lnTo>
                    <a:lnTo>
                      <a:pt x="489" y="151"/>
                    </a:lnTo>
                    <a:lnTo>
                      <a:pt x="514" y="122"/>
                    </a:lnTo>
                    <a:lnTo>
                      <a:pt x="537" y="95"/>
                    </a:lnTo>
                    <a:lnTo>
                      <a:pt x="559" y="73"/>
                    </a:lnTo>
                    <a:lnTo>
                      <a:pt x="577" y="53"/>
                    </a:lnTo>
                    <a:lnTo>
                      <a:pt x="595" y="37"/>
                    </a:lnTo>
                    <a:lnTo>
                      <a:pt x="609" y="24"/>
                    </a:lnTo>
                    <a:lnTo>
                      <a:pt x="621" y="13"/>
                    </a:lnTo>
                    <a:lnTo>
                      <a:pt x="629" y="6"/>
                    </a:lnTo>
                    <a:lnTo>
                      <a:pt x="635" y="1"/>
                    </a:lnTo>
                    <a:lnTo>
                      <a:pt x="636" y="0"/>
                    </a:lnTo>
                    <a:close/>
                  </a:path>
                </a:pathLst>
              </a:custGeom>
              <a:grpFill/>
              <a:ln w="0">
                <a:noFill/>
                <a:prstDash val="solid"/>
                <a:round/>
                <a:headEnd/>
                <a:tailEnd/>
              </a:ln>
            </p:spPr>
            <p:txBody>
              <a:bodyPr vert="horz" wrap="square" lIns="121920" tIns="60960" rIns="121920" bIns="60960" numCol="1" anchor="t" anchorCtr="0" compatLnSpc="1">
                <a:prstTxWarp prst="textNoShape">
                  <a:avLst/>
                </a:prstTxWarp>
              </a:bodyPr>
              <a:lstStyle/>
              <a:p>
                <a:endParaRPr lang="ru-RU" sz="1440"/>
              </a:p>
            </p:txBody>
          </p:sp>
          <p:sp>
            <p:nvSpPr>
              <p:cNvPr id="36" name="Freeform 320"/>
              <p:cNvSpPr>
                <a:spLocks/>
              </p:cNvSpPr>
              <p:nvPr/>
            </p:nvSpPr>
            <p:spPr bwMode="auto">
              <a:xfrm>
                <a:off x="5905500" y="4935538"/>
                <a:ext cx="493713" cy="841375"/>
              </a:xfrm>
              <a:custGeom>
                <a:avLst/>
                <a:gdLst>
                  <a:gd name="T0" fmla="*/ 344 w 623"/>
                  <a:gd name="T1" fmla="*/ 0 h 1059"/>
                  <a:gd name="T2" fmla="*/ 421 w 623"/>
                  <a:gd name="T3" fmla="*/ 0 h 1059"/>
                  <a:gd name="T4" fmla="*/ 438 w 623"/>
                  <a:gd name="T5" fmla="*/ 88 h 1059"/>
                  <a:gd name="T6" fmla="*/ 457 w 623"/>
                  <a:gd name="T7" fmla="*/ 173 h 1059"/>
                  <a:gd name="T8" fmla="*/ 479 w 623"/>
                  <a:gd name="T9" fmla="*/ 255 h 1059"/>
                  <a:gd name="T10" fmla="*/ 502 w 623"/>
                  <a:gd name="T11" fmla="*/ 331 h 1059"/>
                  <a:gd name="T12" fmla="*/ 529 w 623"/>
                  <a:gd name="T13" fmla="*/ 405 h 1059"/>
                  <a:gd name="T14" fmla="*/ 558 w 623"/>
                  <a:gd name="T15" fmla="*/ 475 h 1059"/>
                  <a:gd name="T16" fmla="*/ 590 w 623"/>
                  <a:gd name="T17" fmla="*/ 540 h 1059"/>
                  <a:gd name="T18" fmla="*/ 623 w 623"/>
                  <a:gd name="T19" fmla="*/ 601 h 1059"/>
                  <a:gd name="T20" fmla="*/ 0 w 623"/>
                  <a:gd name="T21" fmla="*/ 1059 h 1059"/>
                  <a:gd name="T22" fmla="*/ 0 w 623"/>
                  <a:gd name="T23" fmla="*/ 291 h 1059"/>
                  <a:gd name="T24" fmla="*/ 3 w 623"/>
                  <a:gd name="T25" fmla="*/ 252 h 1059"/>
                  <a:gd name="T26" fmla="*/ 12 w 623"/>
                  <a:gd name="T27" fmla="*/ 214 h 1059"/>
                  <a:gd name="T28" fmla="*/ 27 w 623"/>
                  <a:gd name="T29" fmla="*/ 178 h 1059"/>
                  <a:gd name="T30" fmla="*/ 46 w 623"/>
                  <a:gd name="T31" fmla="*/ 144 h 1059"/>
                  <a:gd name="T32" fmla="*/ 71 w 623"/>
                  <a:gd name="T33" fmla="*/ 113 h 1059"/>
                  <a:gd name="T34" fmla="*/ 101 w 623"/>
                  <a:gd name="T35" fmla="*/ 85 h 1059"/>
                  <a:gd name="T36" fmla="*/ 134 w 623"/>
                  <a:gd name="T37" fmla="*/ 60 h 1059"/>
                  <a:gd name="T38" fmla="*/ 170 w 623"/>
                  <a:gd name="T39" fmla="*/ 40 h 1059"/>
                  <a:gd name="T40" fmla="*/ 210 w 623"/>
                  <a:gd name="T41" fmla="*/ 22 h 1059"/>
                  <a:gd name="T42" fmla="*/ 252 w 623"/>
                  <a:gd name="T43" fmla="*/ 10 h 1059"/>
                  <a:gd name="T44" fmla="*/ 298 w 623"/>
                  <a:gd name="T45" fmla="*/ 2 h 1059"/>
                  <a:gd name="T46" fmla="*/ 344 w 623"/>
                  <a:gd name="T47" fmla="*/ 0 h 10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23" h="1059">
                    <a:moveTo>
                      <a:pt x="344" y="0"/>
                    </a:moveTo>
                    <a:lnTo>
                      <a:pt x="421" y="0"/>
                    </a:lnTo>
                    <a:lnTo>
                      <a:pt x="438" y="88"/>
                    </a:lnTo>
                    <a:lnTo>
                      <a:pt x="457" y="173"/>
                    </a:lnTo>
                    <a:lnTo>
                      <a:pt x="479" y="255"/>
                    </a:lnTo>
                    <a:lnTo>
                      <a:pt x="502" y="331"/>
                    </a:lnTo>
                    <a:lnTo>
                      <a:pt x="529" y="405"/>
                    </a:lnTo>
                    <a:lnTo>
                      <a:pt x="558" y="475"/>
                    </a:lnTo>
                    <a:lnTo>
                      <a:pt x="590" y="540"/>
                    </a:lnTo>
                    <a:lnTo>
                      <a:pt x="623" y="601"/>
                    </a:lnTo>
                    <a:lnTo>
                      <a:pt x="0" y="1059"/>
                    </a:lnTo>
                    <a:lnTo>
                      <a:pt x="0" y="291"/>
                    </a:lnTo>
                    <a:lnTo>
                      <a:pt x="3" y="252"/>
                    </a:lnTo>
                    <a:lnTo>
                      <a:pt x="12" y="214"/>
                    </a:lnTo>
                    <a:lnTo>
                      <a:pt x="27" y="178"/>
                    </a:lnTo>
                    <a:lnTo>
                      <a:pt x="46" y="144"/>
                    </a:lnTo>
                    <a:lnTo>
                      <a:pt x="71" y="113"/>
                    </a:lnTo>
                    <a:lnTo>
                      <a:pt x="101" y="85"/>
                    </a:lnTo>
                    <a:lnTo>
                      <a:pt x="134" y="60"/>
                    </a:lnTo>
                    <a:lnTo>
                      <a:pt x="170" y="40"/>
                    </a:lnTo>
                    <a:lnTo>
                      <a:pt x="210" y="22"/>
                    </a:lnTo>
                    <a:lnTo>
                      <a:pt x="252" y="10"/>
                    </a:lnTo>
                    <a:lnTo>
                      <a:pt x="298" y="2"/>
                    </a:lnTo>
                    <a:lnTo>
                      <a:pt x="344" y="0"/>
                    </a:lnTo>
                    <a:close/>
                  </a:path>
                </a:pathLst>
              </a:custGeom>
              <a:grpFill/>
              <a:ln w="0">
                <a:noFill/>
                <a:prstDash val="solid"/>
                <a:round/>
                <a:headEnd/>
                <a:tailEnd/>
              </a:ln>
            </p:spPr>
            <p:txBody>
              <a:bodyPr vert="horz" wrap="square" lIns="121920" tIns="60960" rIns="121920" bIns="60960" numCol="1" anchor="t" anchorCtr="0" compatLnSpc="1">
                <a:prstTxWarp prst="textNoShape">
                  <a:avLst/>
                </a:prstTxWarp>
              </a:bodyPr>
              <a:lstStyle/>
              <a:p>
                <a:endParaRPr lang="ru-RU" sz="1440"/>
              </a:p>
            </p:txBody>
          </p:sp>
          <p:sp>
            <p:nvSpPr>
              <p:cNvPr id="37" name="Freeform 321"/>
              <p:cNvSpPr>
                <a:spLocks/>
              </p:cNvSpPr>
              <p:nvPr/>
            </p:nvSpPr>
            <p:spPr bwMode="auto">
              <a:xfrm>
                <a:off x="7239000" y="4935538"/>
                <a:ext cx="495300" cy="841375"/>
              </a:xfrm>
              <a:custGeom>
                <a:avLst/>
                <a:gdLst>
                  <a:gd name="T0" fmla="*/ 202 w 623"/>
                  <a:gd name="T1" fmla="*/ 0 h 1059"/>
                  <a:gd name="T2" fmla="*/ 279 w 623"/>
                  <a:gd name="T3" fmla="*/ 0 h 1059"/>
                  <a:gd name="T4" fmla="*/ 326 w 623"/>
                  <a:gd name="T5" fmla="*/ 2 h 1059"/>
                  <a:gd name="T6" fmla="*/ 371 w 623"/>
                  <a:gd name="T7" fmla="*/ 10 h 1059"/>
                  <a:gd name="T8" fmla="*/ 413 w 623"/>
                  <a:gd name="T9" fmla="*/ 22 h 1059"/>
                  <a:gd name="T10" fmla="*/ 453 w 623"/>
                  <a:gd name="T11" fmla="*/ 40 h 1059"/>
                  <a:gd name="T12" fmla="*/ 489 w 623"/>
                  <a:gd name="T13" fmla="*/ 60 h 1059"/>
                  <a:gd name="T14" fmla="*/ 522 w 623"/>
                  <a:gd name="T15" fmla="*/ 85 h 1059"/>
                  <a:gd name="T16" fmla="*/ 551 w 623"/>
                  <a:gd name="T17" fmla="*/ 113 h 1059"/>
                  <a:gd name="T18" fmla="*/ 576 w 623"/>
                  <a:gd name="T19" fmla="*/ 144 h 1059"/>
                  <a:gd name="T20" fmla="*/ 596 w 623"/>
                  <a:gd name="T21" fmla="*/ 178 h 1059"/>
                  <a:gd name="T22" fmla="*/ 611 w 623"/>
                  <a:gd name="T23" fmla="*/ 214 h 1059"/>
                  <a:gd name="T24" fmla="*/ 620 w 623"/>
                  <a:gd name="T25" fmla="*/ 252 h 1059"/>
                  <a:gd name="T26" fmla="*/ 623 w 623"/>
                  <a:gd name="T27" fmla="*/ 291 h 1059"/>
                  <a:gd name="T28" fmla="*/ 623 w 623"/>
                  <a:gd name="T29" fmla="*/ 1059 h 1059"/>
                  <a:gd name="T30" fmla="*/ 0 w 623"/>
                  <a:gd name="T31" fmla="*/ 601 h 1059"/>
                  <a:gd name="T32" fmla="*/ 33 w 623"/>
                  <a:gd name="T33" fmla="*/ 540 h 1059"/>
                  <a:gd name="T34" fmla="*/ 65 w 623"/>
                  <a:gd name="T35" fmla="*/ 475 h 1059"/>
                  <a:gd name="T36" fmla="*/ 94 w 623"/>
                  <a:gd name="T37" fmla="*/ 405 h 1059"/>
                  <a:gd name="T38" fmla="*/ 121 w 623"/>
                  <a:gd name="T39" fmla="*/ 331 h 1059"/>
                  <a:gd name="T40" fmla="*/ 144 w 623"/>
                  <a:gd name="T41" fmla="*/ 255 h 1059"/>
                  <a:gd name="T42" fmla="*/ 166 w 623"/>
                  <a:gd name="T43" fmla="*/ 173 h 1059"/>
                  <a:gd name="T44" fmla="*/ 186 w 623"/>
                  <a:gd name="T45" fmla="*/ 88 h 1059"/>
                  <a:gd name="T46" fmla="*/ 202 w 623"/>
                  <a:gd name="T47" fmla="*/ 0 h 10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23" h="1059">
                    <a:moveTo>
                      <a:pt x="202" y="0"/>
                    </a:moveTo>
                    <a:lnTo>
                      <a:pt x="279" y="0"/>
                    </a:lnTo>
                    <a:lnTo>
                      <a:pt x="326" y="2"/>
                    </a:lnTo>
                    <a:lnTo>
                      <a:pt x="371" y="10"/>
                    </a:lnTo>
                    <a:lnTo>
                      <a:pt x="413" y="22"/>
                    </a:lnTo>
                    <a:lnTo>
                      <a:pt x="453" y="40"/>
                    </a:lnTo>
                    <a:lnTo>
                      <a:pt x="489" y="60"/>
                    </a:lnTo>
                    <a:lnTo>
                      <a:pt x="522" y="85"/>
                    </a:lnTo>
                    <a:lnTo>
                      <a:pt x="551" y="113"/>
                    </a:lnTo>
                    <a:lnTo>
                      <a:pt x="576" y="144"/>
                    </a:lnTo>
                    <a:lnTo>
                      <a:pt x="596" y="178"/>
                    </a:lnTo>
                    <a:lnTo>
                      <a:pt x="611" y="214"/>
                    </a:lnTo>
                    <a:lnTo>
                      <a:pt x="620" y="252"/>
                    </a:lnTo>
                    <a:lnTo>
                      <a:pt x="623" y="291"/>
                    </a:lnTo>
                    <a:lnTo>
                      <a:pt x="623" y="1059"/>
                    </a:lnTo>
                    <a:lnTo>
                      <a:pt x="0" y="601"/>
                    </a:lnTo>
                    <a:lnTo>
                      <a:pt x="33" y="540"/>
                    </a:lnTo>
                    <a:lnTo>
                      <a:pt x="65" y="475"/>
                    </a:lnTo>
                    <a:lnTo>
                      <a:pt x="94" y="405"/>
                    </a:lnTo>
                    <a:lnTo>
                      <a:pt x="121" y="331"/>
                    </a:lnTo>
                    <a:lnTo>
                      <a:pt x="144" y="255"/>
                    </a:lnTo>
                    <a:lnTo>
                      <a:pt x="166" y="173"/>
                    </a:lnTo>
                    <a:lnTo>
                      <a:pt x="186" y="88"/>
                    </a:lnTo>
                    <a:lnTo>
                      <a:pt x="202" y="0"/>
                    </a:lnTo>
                    <a:close/>
                  </a:path>
                </a:pathLst>
              </a:custGeom>
              <a:grpFill/>
              <a:ln w="0">
                <a:noFill/>
                <a:prstDash val="solid"/>
                <a:round/>
                <a:headEnd/>
                <a:tailEnd/>
              </a:ln>
            </p:spPr>
            <p:txBody>
              <a:bodyPr vert="horz" wrap="square" lIns="121920" tIns="60960" rIns="121920" bIns="60960" numCol="1" anchor="t" anchorCtr="0" compatLnSpc="1">
                <a:prstTxWarp prst="textNoShape">
                  <a:avLst/>
                </a:prstTxWarp>
              </a:bodyPr>
              <a:lstStyle/>
              <a:p>
                <a:endParaRPr lang="ru-RU" sz="1440"/>
              </a:p>
            </p:txBody>
          </p:sp>
        </p:grpSp>
      </p:grpSp>
      <p:grpSp>
        <p:nvGrpSpPr>
          <p:cNvPr id="5" name="Group 4"/>
          <p:cNvGrpSpPr/>
          <p:nvPr/>
        </p:nvGrpSpPr>
        <p:grpSpPr>
          <a:xfrm>
            <a:off x="3215039" y="3924385"/>
            <a:ext cx="3408384" cy="1012321"/>
            <a:chOff x="2679199" y="3270320"/>
            <a:chExt cx="2840320" cy="843601"/>
          </a:xfrm>
        </p:grpSpPr>
        <p:sp>
          <p:nvSpPr>
            <p:cNvPr id="48" name="Скругленный прямоугольник 47"/>
            <p:cNvSpPr/>
            <p:nvPr/>
          </p:nvSpPr>
          <p:spPr>
            <a:xfrm>
              <a:off x="2679199" y="3270320"/>
              <a:ext cx="2840320" cy="843601"/>
            </a:xfrm>
            <a:prstGeom prst="roundRect">
              <a:avLst>
                <a:gd name="adj"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440"/>
            </a:p>
          </p:txBody>
        </p:sp>
        <p:sp>
          <p:nvSpPr>
            <p:cNvPr id="49" name="Овал 48"/>
            <p:cNvSpPr/>
            <p:nvPr/>
          </p:nvSpPr>
          <p:spPr>
            <a:xfrm>
              <a:off x="2777624" y="3363353"/>
              <a:ext cx="666540" cy="6665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440"/>
            </a:p>
          </p:txBody>
        </p:sp>
        <p:sp>
          <p:nvSpPr>
            <p:cNvPr id="50" name="TextBox 49"/>
            <p:cNvSpPr txBox="1"/>
            <p:nvPr/>
          </p:nvSpPr>
          <p:spPr>
            <a:xfrm>
              <a:off x="3493956" y="3354748"/>
              <a:ext cx="1967343" cy="630942"/>
            </a:xfrm>
            <a:prstGeom prst="rect">
              <a:avLst/>
            </a:prstGeom>
            <a:noFill/>
          </p:spPr>
          <p:txBody>
            <a:bodyPr wrap="square" rtlCol="0">
              <a:spAutoFit/>
            </a:bodyPr>
            <a:lstStyle/>
            <a:p>
              <a:r>
                <a:rPr lang="en-US" sz="1440" dirty="0">
                  <a:solidFill>
                    <a:schemeClr val="bg1"/>
                  </a:solidFill>
                  <a:ea typeface="Roboto Light" panose="02000000000000000000" pitchFamily="2" charset="0"/>
                </a:rPr>
                <a:t>Lorem ipsum dolor sit </a:t>
              </a:r>
              <a:r>
                <a:rPr lang="en-US" sz="1440" dirty="0" err="1">
                  <a:solidFill>
                    <a:schemeClr val="bg1"/>
                  </a:solidFill>
                  <a:ea typeface="Roboto Light" panose="02000000000000000000" pitchFamily="2" charset="0"/>
                </a:rPr>
                <a:t>amet</a:t>
              </a:r>
              <a:r>
                <a:rPr lang="en-US" sz="1440" dirty="0">
                  <a:solidFill>
                    <a:schemeClr val="bg1"/>
                  </a:solidFill>
                  <a:ea typeface="Roboto Light" panose="02000000000000000000" pitchFamily="2" charset="0"/>
                </a:rPr>
                <a:t>, </a:t>
              </a:r>
              <a:r>
                <a:rPr lang="en-US" sz="1440" dirty="0" err="1">
                  <a:solidFill>
                    <a:schemeClr val="bg1"/>
                  </a:solidFill>
                  <a:ea typeface="Roboto Light" panose="02000000000000000000" pitchFamily="2" charset="0"/>
                </a:rPr>
                <a:t>consectetur</a:t>
              </a:r>
              <a:r>
                <a:rPr lang="en-US" sz="1440" dirty="0">
                  <a:solidFill>
                    <a:schemeClr val="bg1"/>
                  </a:solidFill>
                  <a:ea typeface="Roboto Light" panose="02000000000000000000" pitchFamily="2" charset="0"/>
                </a:rPr>
                <a:t> </a:t>
              </a:r>
              <a:r>
                <a:rPr lang="en-US" sz="1440" dirty="0" err="1">
                  <a:solidFill>
                    <a:schemeClr val="bg1"/>
                  </a:solidFill>
                  <a:ea typeface="Roboto Light" panose="02000000000000000000" pitchFamily="2" charset="0"/>
                </a:rPr>
                <a:t>adipiscing</a:t>
              </a:r>
              <a:r>
                <a:rPr lang="en-US" sz="1440" dirty="0">
                  <a:solidFill>
                    <a:schemeClr val="bg1"/>
                  </a:solidFill>
                  <a:ea typeface="Roboto Light" panose="02000000000000000000" pitchFamily="2" charset="0"/>
                </a:rPr>
                <a:t> </a:t>
              </a:r>
              <a:r>
                <a:rPr lang="en-US" sz="1440" dirty="0" err="1">
                  <a:solidFill>
                    <a:schemeClr val="bg1"/>
                  </a:solidFill>
                  <a:ea typeface="Roboto Light" panose="02000000000000000000" pitchFamily="2" charset="0"/>
                </a:rPr>
                <a:t>elit</a:t>
              </a:r>
              <a:r>
                <a:rPr lang="en-US" sz="1440" dirty="0">
                  <a:solidFill>
                    <a:schemeClr val="bg1"/>
                  </a:solidFill>
                  <a:ea typeface="Roboto Light" panose="02000000000000000000" pitchFamily="2" charset="0"/>
                </a:rPr>
                <a:t>, </a:t>
              </a:r>
              <a:r>
                <a:rPr lang="en-US" sz="1440" dirty="0" err="1">
                  <a:solidFill>
                    <a:schemeClr val="bg1"/>
                  </a:solidFill>
                  <a:ea typeface="Roboto Light" panose="02000000000000000000" pitchFamily="2" charset="0"/>
                </a:rPr>
                <a:t>sed</a:t>
              </a:r>
              <a:r>
                <a:rPr lang="en-US" sz="1440" dirty="0">
                  <a:solidFill>
                    <a:schemeClr val="bg1"/>
                  </a:solidFill>
                  <a:ea typeface="Roboto Light" panose="02000000000000000000" pitchFamily="2" charset="0"/>
                </a:rPr>
                <a:t> do</a:t>
              </a:r>
              <a:endParaRPr lang="ru-RU" sz="1440" dirty="0">
                <a:solidFill>
                  <a:schemeClr val="bg1"/>
                </a:solidFill>
                <a:ea typeface="Roboto Light" panose="02000000000000000000" pitchFamily="2" charset="0"/>
              </a:endParaRPr>
            </a:p>
          </p:txBody>
        </p:sp>
        <p:grpSp>
          <p:nvGrpSpPr>
            <p:cNvPr id="63" name="Группа 62"/>
            <p:cNvGrpSpPr/>
            <p:nvPr/>
          </p:nvGrpSpPr>
          <p:grpSpPr>
            <a:xfrm>
              <a:off x="2955086" y="3521696"/>
              <a:ext cx="345583" cy="343150"/>
              <a:chOff x="5853113" y="3181350"/>
              <a:chExt cx="2028825" cy="2014538"/>
            </a:xfrm>
            <a:solidFill>
              <a:schemeClr val="tx1"/>
            </a:solidFill>
          </p:grpSpPr>
          <p:sp>
            <p:nvSpPr>
              <p:cNvPr id="64" name="Freeform 251"/>
              <p:cNvSpPr>
                <a:spLocks/>
              </p:cNvSpPr>
              <p:nvPr/>
            </p:nvSpPr>
            <p:spPr bwMode="auto">
              <a:xfrm>
                <a:off x="6907213" y="3181350"/>
                <a:ext cx="974725" cy="968375"/>
              </a:xfrm>
              <a:custGeom>
                <a:avLst/>
                <a:gdLst>
                  <a:gd name="T0" fmla="*/ 921 w 1842"/>
                  <a:gd name="T1" fmla="*/ 0 h 1829"/>
                  <a:gd name="T2" fmla="*/ 1062 w 1842"/>
                  <a:gd name="T3" fmla="*/ 11 h 1829"/>
                  <a:gd name="T4" fmla="*/ 1200 w 1842"/>
                  <a:gd name="T5" fmla="*/ 43 h 1829"/>
                  <a:gd name="T6" fmla="*/ 1333 w 1842"/>
                  <a:gd name="T7" fmla="*/ 96 h 1829"/>
                  <a:gd name="T8" fmla="*/ 1458 w 1842"/>
                  <a:gd name="T9" fmla="*/ 172 h 1829"/>
                  <a:gd name="T10" fmla="*/ 1572 w 1842"/>
                  <a:gd name="T11" fmla="*/ 268 h 1829"/>
                  <a:gd name="T12" fmla="*/ 1669 w 1842"/>
                  <a:gd name="T13" fmla="*/ 381 h 1829"/>
                  <a:gd name="T14" fmla="*/ 1744 w 1842"/>
                  <a:gd name="T15" fmla="*/ 506 h 1829"/>
                  <a:gd name="T16" fmla="*/ 1799 w 1842"/>
                  <a:gd name="T17" fmla="*/ 637 h 1829"/>
                  <a:gd name="T18" fmla="*/ 1831 w 1842"/>
                  <a:gd name="T19" fmla="*/ 775 h 1829"/>
                  <a:gd name="T20" fmla="*/ 1842 w 1842"/>
                  <a:gd name="T21" fmla="*/ 914 h 1829"/>
                  <a:gd name="T22" fmla="*/ 1838 w 1842"/>
                  <a:gd name="T23" fmla="*/ 986 h 1829"/>
                  <a:gd name="T24" fmla="*/ 1817 w 1842"/>
                  <a:gd name="T25" fmla="*/ 1124 h 1829"/>
                  <a:gd name="T26" fmla="*/ 1774 w 1842"/>
                  <a:gd name="T27" fmla="*/ 1259 h 1829"/>
                  <a:gd name="T28" fmla="*/ 1710 w 1842"/>
                  <a:gd name="T29" fmla="*/ 1387 h 1829"/>
                  <a:gd name="T30" fmla="*/ 1624 w 1842"/>
                  <a:gd name="T31" fmla="*/ 1507 h 1829"/>
                  <a:gd name="T32" fmla="*/ 1516 w 1842"/>
                  <a:gd name="T33" fmla="*/ 1612 h 1829"/>
                  <a:gd name="T34" fmla="*/ 1396 w 1842"/>
                  <a:gd name="T35" fmla="*/ 1699 h 1829"/>
                  <a:gd name="T36" fmla="*/ 1267 w 1842"/>
                  <a:gd name="T37" fmla="*/ 1763 h 1829"/>
                  <a:gd name="T38" fmla="*/ 1131 w 1842"/>
                  <a:gd name="T39" fmla="*/ 1805 h 1829"/>
                  <a:gd name="T40" fmla="*/ 992 w 1842"/>
                  <a:gd name="T41" fmla="*/ 1827 h 1829"/>
                  <a:gd name="T42" fmla="*/ 850 w 1842"/>
                  <a:gd name="T43" fmla="*/ 1827 h 1829"/>
                  <a:gd name="T44" fmla="*/ 710 w 1842"/>
                  <a:gd name="T45" fmla="*/ 1805 h 1829"/>
                  <a:gd name="T46" fmla="*/ 574 w 1842"/>
                  <a:gd name="T47" fmla="*/ 1763 h 1829"/>
                  <a:gd name="T48" fmla="*/ 446 w 1842"/>
                  <a:gd name="T49" fmla="*/ 1699 h 1829"/>
                  <a:gd name="T50" fmla="*/ 325 w 1842"/>
                  <a:gd name="T51" fmla="*/ 1612 h 1829"/>
                  <a:gd name="T52" fmla="*/ 219 w 1842"/>
                  <a:gd name="T53" fmla="*/ 1507 h 1829"/>
                  <a:gd name="T54" fmla="*/ 132 w 1842"/>
                  <a:gd name="T55" fmla="*/ 1387 h 1829"/>
                  <a:gd name="T56" fmla="*/ 68 w 1842"/>
                  <a:gd name="T57" fmla="*/ 1259 h 1829"/>
                  <a:gd name="T58" fmla="*/ 25 w 1842"/>
                  <a:gd name="T59" fmla="*/ 1124 h 1829"/>
                  <a:gd name="T60" fmla="*/ 3 w 1842"/>
                  <a:gd name="T61" fmla="*/ 984 h 1829"/>
                  <a:gd name="T62" fmla="*/ 3 w 1842"/>
                  <a:gd name="T63" fmla="*/ 845 h 1829"/>
                  <a:gd name="T64" fmla="*/ 25 w 1842"/>
                  <a:gd name="T65" fmla="*/ 706 h 1829"/>
                  <a:gd name="T66" fmla="*/ 68 w 1842"/>
                  <a:gd name="T67" fmla="*/ 571 h 1829"/>
                  <a:gd name="T68" fmla="*/ 132 w 1842"/>
                  <a:gd name="T69" fmla="*/ 442 h 1829"/>
                  <a:gd name="T70" fmla="*/ 219 w 1842"/>
                  <a:gd name="T71" fmla="*/ 323 h 1829"/>
                  <a:gd name="T72" fmla="*/ 325 w 1842"/>
                  <a:gd name="T73" fmla="*/ 217 h 1829"/>
                  <a:gd name="T74" fmla="*/ 446 w 1842"/>
                  <a:gd name="T75" fmla="*/ 131 h 1829"/>
                  <a:gd name="T76" fmla="*/ 574 w 1842"/>
                  <a:gd name="T77" fmla="*/ 68 h 1829"/>
                  <a:gd name="T78" fmla="*/ 710 w 1842"/>
                  <a:gd name="T79" fmla="*/ 24 h 1829"/>
                  <a:gd name="T80" fmla="*/ 850 w 1842"/>
                  <a:gd name="T81" fmla="*/ 2 h 1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42" h="1829">
                    <a:moveTo>
                      <a:pt x="921" y="0"/>
                    </a:moveTo>
                    <a:lnTo>
                      <a:pt x="921" y="0"/>
                    </a:lnTo>
                    <a:lnTo>
                      <a:pt x="992" y="2"/>
                    </a:lnTo>
                    <a:lnTo>
                      <a:pt x="1062" y="11"/>
                    </a:lnTo>
                    <a:lnTo>
                      <a:pt x="1131" y="24"/>
                    </a:lnTo>
                    <a:lnTo>
                      <a:pt x="1200" y="43"/>
                    </a:lnTo>
                    <a:lnTo>
                      <a:pt x="1267" y="68"/>
                    </a:lnTo>
                    <a:lnTo>
                      <a:pt x="1333" y="96"/>
                    </a:lnTo>
                    <a:lnTo>
                      <a:pt x="1397" y="131"/>
                    </a:lnTo>
                    <a:lnTo>
                      <a:pt x="1458" y="172"/>
                    </a:lnTo>
                    <a:lnTo>
                      <a:pt x="1516" y="217"/>
                    </a:lnTo>
                    <a:lnTo>
                      <a:pt x="1572" y="268"/>
                    </a:lnTo>
                    <a:lnTo>
                      <a:pt x="1624" y="323"/>
                    </a:lnTo>
                    <a:lnTo>
                      <a:pt x="1669" y="381"/>
                    </a:lnTo>
                    <a:lnTo>
                      <a:pt x="1710" y="442"/>
                    </a:lnTo>
                    <a:lnTo>
                      <a:pt x="1744" y="506"/>
                    </a:lnTo>
                    <a:lnTo>
                      <a:pt x="1774" y="571"/>
                    </a:lnTo>
                    <a:lnTo>
                      <a:pt x="1799" y="637"/>
                    </a:lnTo>
                    <a:lnTo>
                      <a:pt x="1817" y="706"/>
                    </a:lnTo>
                    <a:lnTo>
                      <a:pt x="1831" y="775"/>
                    </a:lnTo>
                    <a:lnTo>
                      <a:pt x="1838" y="845"/>
                    </a:lnTo>
                    <a:lnTo>
                      <a:pt x="1842" y="914"/>
                    </a:lnTo>
                    <a:lnTo>
                      <a:pt x="1842" y="916"/>
                    </a:lnTo>
                    <a:lnTo>
                      <a:pt x="1838" y="986"/>
                    </a:lnTo>
                    <a:lnTo>
                      <a:pt x="1831" y="1054"/>
                    </a:lnTo>
                    <a:lnTo>
                      <a:pt x="1817" y="1124"/>
                    </a:lnTo>
                    <a:lnTo>
                      <a:pt x="1799" y="1192"/>
                    </a:lnTo>
                    <a:lnTo>
                      <a:pt x="1774" y="1259"/>
                    </a:lnTo>
                    <a:lnTo>
                      <a:pt x="1744" y="1324"/>
                    </a:lnTo>
                    <a:lnTo>
                      <a:pt x="1710" y="1387"/>
                    </a:lnTo>
                    <a:lnTo>
                      <a:pt x="1669" y="1449"/>
                    </a:lnTo>
                    <a:lnTo>
                      <a:pt x="1624" y="1507"/>
                    </a:lnTo>
                    <a:lnTo>
                      <a:pt x="1572" y="1561"/>
                    </a:lnTo>
                    <a:lnTo>
                      <a:pt x="1516" y="1612"/>
                    </a:lnTo>
                    <a:lnTo>
                      <a:pt x="1458" y="1658"/>
                    </a:lnTo>
                    <a:lnTo>
                      <a:pt x="1396" y="1699"/>
                    </a:lnTo>
                    <a:lnTo>
                      <a:pt x="1333" y="1733"/>
                    </a:lnTo>
                    <a:lnTo>
                      <a:pt x="1267" y="1763"/>
                    </a:lnTo>
                    <a:lnTo>
                      <a:pt x="1200" y="1786"/>
                    </a:lnTo>
                    <a:lnTo>
                      <a:pt x="1131" y="1805"/>
                    </a:lnTo>
                    <a:lnTo>
                      <a:pt x="1062" y="1818"/>
                    </a:lnTo>
                    <a:lnTo>
                      <a:pt x="992" y="1827"/>
                    </a:lnTo>
                    <a:lnTo>
                      <a:pt x="921" y="1829"/>
                    </a:lnTo>
                    <a:lnTo>
                      <a:pt x="850" y="1827"/>
                    </a:lnTo>
                    <a:lnTo>
                      <a:pt x="779" y="1818"/>
                    </a:lnTo>
                    <a:lnTo>
                      <a:pt x="710" y="1805"/>
                    </a:lnTo>
                    <a:lnTo>
                      <a:pt x="641" y="1786"/>
                    </a:lnTo>
                    <a:lnTo>
                      <a:pt x="574" y="1763"/>
                    </a:lnTo>
                    <a:lnTo>
                      <a:pt x="509" y="1733"/>
                    </a:lnTo>
                    <a:lnTo>
                      <a:pt x="446" y="1699"/>
                    </a:lnTo>
                    <a:lnTo>
                      <a:pt x="384" y="1658"/>
                    </a:lnTo>
                    <a:lnTo>
                      <a:pt x="325" y="1612"/>
                    </a:lnTo>
                    <a:lnTo>
                      <a:pt x="270" y="1561"/>
                    </a:lnTo>
                    <a:lnTo>
                      <a:pt x="219" y="1507"/>
                    </a:lnTo>
                    <a:lnTo>
                      <a:pt x="172" y="1449"/>
                    </a:lnTo>
                    <a:lnTo>
                      <a:pt x="132" y="1387"/>
                    </a:lnTo>
                    <a:lnTo>
                      <a:pt x="97" y="1324"/>
                    </a:lnTo>
                    <a:lnTo>
                      <a:pt x="68" y="1259"/>
                    </a:lnTo>
                    <a:lnTo>
                      <a:pt x="44" y="1192"/>
                    </a:lnTo>
                    <a:lnTo>
                      <a:pt x="25" y="1124"/>
                    </a:lnTo>
                    <a:lnTo>
                      <a:pt x="10" y="1054"/>
                    </a:lnTo>
                    <a:lnTo>
                      <a:pt x="3" y="984"/>
                    </a:lnTo>
                    <a:lnTo>
                      <a:pt x="0" y="914"/>
                    </a:lnTo>
                    <a:lnTo>
                      <a:pt x="3" y="845"/>
                    </a:lnTo>
                    <a:lnTo>
                      <a:pt x="10" y="775"/>
                    </a:lnTo>
                    <a:lnTo>
                      <a:pt x="25" y="706"/>
                    </a:lnTo>
                    <a:lnTo>
                      <a:pt x="44" y="637"/>
                    </a:lnTo>
                    <a:lnTo>
                      <a:pt x="68" y="571"/>
                    </a:lnTo>
                    <a:lnTo>
                      <a:pt x="97" y="506"/>
                    </a:lnTo>
                    <a:lnTo>
                      <a:pt x="132" y="442"/>
                    </a:lnTo>
                    <a:lnTo>
                      <a:pt x="172" y="381"/>
                    </a:lnTo>
                    <a:lnTo>
                      <a:pt x="219" y="323"/>
                    </a:lnTo>
                    <a:lnTo>
                      <a:pt x="270" y="268"/>
                    </a:lnTo>
                    <a:lnTo>
                      <a:pt x="325" y="217"/>
                    </a:lnTo>
                    <a:lnTo>
                      <a:pt x="384" y="172"/>
                    </a:lnTo>
                    <a:lnTo>
                      <a:pt x="446" y="131"/>
                    </a:lnTo>
                    <a:lnTo>
                      <a:pt x="509" y="96"/>
                    </a:lnTo>
                    <a:lnTo>
                      <a:pt x="574" y="68"/>
                    </a:lnTo>
                    <a:lnTo>
                      <a:pt x="641" y="43"/>
                    </a:lnTo>
                    <a:lnTo>
                      <a:pt x="710" y="24"/>
                    </a:lnTo>
                    <a:lnTo>
                      <a:pt x="779" y="11"/>
                    </a:lnTo>
                    <a:lnTo>
                      <a:pt x="850" y="2"/>
                    </a:lnTo>
                    <a:lnTo>
                      <a:pt x="921" y="0"/>
                    </a:lnTo>
                    <a:close/>
                  </a:path>
                </a:pathLst>
              </a:custGeom>
              <a:grpFill/>
              <a:ln w="0">
                <a:noFill/>
                <a:prstDash val="solid"/>
                <a:round/>
                <a:headEnd/>
                <a:tailEnd/>
              </a:ln>
            </p:spPr>
            <p:txBody>
              <a:bodyPr vert="horz" wrap="square" lIns="121920" tIns="60960" rIns="121920" bIns="60960" numCol="1" anchor="t" anchorCtr="0" compatLnSpc="1">
                <a:prstTxWarp prst="textNoShape">
                  <a:avLst/>
                </a:prstTxWarp>
              </a:bodyPr>
              <a:lstStyle/>
              <a:p>
                <a:endParaRPr lang="ru-RU" sz="1440"/>
              </a:p>
            </p:txBody>
          </p:sp>
          <p:sp>
            <p:nvSpPr>
              <p:cNvPr id="65" name="Freeform 252"/>
              <p:cNvSpPr>
                <a:spLocks noEditPoints="1"/>
              </p:cNvSpPr>
              <p:nvPr/>
            </p:nvSpPr>
            <p:spPr bwMode="auto">
              <a:xfrm>
                <a:off x="5853113" y="3817938"/>
                <a:ext cx="1387475" cy="1377950"/>
              </a:xfrm>
              <a:custGeom>
                <a:avLst/>
                <a:gdLst>
                  <a:gd name="T0" fmla="*/ 1554 w 2623"/>
                  <a:gd name="T1" fmla="*/ 878 h 2606"/>
                  <a:gd name="T2" fmla="*/ 1496 w 2623"/>
                  <a:gd name="T3" fmla="*/ 901 h 2606"/>
                  <a:gd name="T4" fmla="*/ 1056 w 2623"/>
                  <a:gd name="T5" fmla="*/ 1334 h 2606"/>
                  <a:gd name="T6" fmla="*/ 1022 w 2623"/>
                  <a:gd name="T7" fmla="*/ 1386 h 2606"/>
                  <a:gd name="T8" fmla="*/ 1010 w 2623"/>
                  <a:gd name="T9" fmla="*/ 1445 h 2606"/>
                  <a:gd name="T10" fmla="*/ 1022 w 2623"/>
                  <a:gd name="T11" fmla="*/ 1505 h 2606"/>
                  <a:gd name="T12" fmla="*/ 1056 w 2623"/>
                  <a:gd name="T13" fmla="*/ 1558 h 2606"/>
                  <a:gd name="T14" fmla="*/ 1109 w 2623"/>
                  <a:gd name="T15" fmla="*/ 1592 h 2606"/>
                  <a:gd name="T16" fmla="*/ 1170 w 2623"/>
                  <a:gd name="T17" fmla="*/ 1604 h 2606"/>
                  <a:gd name="T18" fmla="*/ 1229 w 2623"/>
                  <a:gd name="T19" fmla="*/ 1592 h 2606"/>
                  <a:gd name="T20" fmla="*/ 1282 w 2623"/>
                  <a:gd name="T21" fmla="*/ 1558 h 2606"/>
                  <a:gd name="T22" fmla="*/ 1717 w 2623"/>
                  <a:gd name="T23" fmla="*/ 1120 h 2606"/>
                  <a:gd name="T24" fmla="*/ 1741 w 2623"/>
                  <a:gd name="T25" fmla="*/ 1063 h 2606"/>
                  <a:gd name="T26" fmla="*/ 1741 w 2623"/>
                  <a:gd name="T27" fmla="*/ 1002 h 2606"/>
                  <a:gd name="T28" fmla="*/ 1717 w 2623"/>
                  <a:gd name="T29" fmla="*/ 946 h 2606"/>
                  <a:gd name="T30" fmla="*/ 1672 w 2623"/>
                  <a:gd name="T31" fmla="*/ 901 h 2606"/>
                  <a:gd name="T32" fmla="*/ 1614 w 2623"/>
                  <a:gd name="T33" fmla="*/ 878 h 2606"/>
                  <a:gd name="T34" fmla="*/ 1790 w 2623"/>
                  <a:gd name="T35" fmla="*/ 0 h 2606"/>
                  <a:gd name="T36" fmla="*/ 1836 w 2623"/>
                  <a:gd name="T37" fmla="*/ 144 h 2606"/>
                  <a:gd name="T38" fmla="*/ 1902 w 2623"/>
                  <a:gd name="T39" fmla="*/ 281 h 2606"/>
                  <a:gd name="T40" fmla="*/ 1987 w 2623"/>
                  <a:gd name="T41" fmla="*/ 410 h 2606"/>
                  <a:gd name="T42" fmla="*/ 2092 w 2623"/>
                  <a:gd name="T43" fmla="*/ 530 h 2606"/>
                  <a:gd name="T44" fmla="*/ 2210 w 2623"/>
                  <a:gd name="T45" fmla="*/ 632 h 2606"/>
                  <a:gd name="T46" fmla="*/ 2338 w 2623"/>
                  <a:gd name="T47" fmla="*/ 717 h 2606"/>
                  <a:gd name="T48" fmla="*/ 2477 w 2623"/>
                  <a:gd name="T49" fmla="*/ 783 h 2606"/>
                  <a:gd name="T50" fmla="*/ 2623 w 2623"/>
                  <a:gd name="T51" fmla="*/ 831 h 2606"/>
                  <a:gd name="T52" fmla="*/ 645 w 2623"/>
                  <a:gd name="T53" fmla="*/ 2576 h 2606"/>
                  <a:gd name="T54" fmla="*/ 579 w 2623"/>
                  <a:gd name="T55" fmla="*/ 2602 h 2606"/>
                  <a:gd name="T56" fmla="*/ 510 w 2623"/>
                  <a:gd name="T57" fmla="*/ 2605 h 2606"/>
                  <a:gd name="T58" fmla="*/ 443 w 2623"/>
                  <a:gd name="T59" fmla="*/ 2587 h 2606"/>
                  <a:gd name="T60" fmla="*/ 386 w 2623"/>
                  <a:gd name="T61" fmla="*/ 2547 h 2606"/>
                  <a:gd name="T62" fmla="*/ 242 w 2623"/>
                  <a:gd name="T63" fmla="*/ 2520 h 2606"/>
                  <a:gd name="T64" fmla="*/ 205 w 2623"/>
                  <a:gd name="T65" fmla="*/ 2544 h 2606"/>
                  <a:gd name="T66" fmla="*/ 162 w 2623"/>
                  <a:gd name="T67" fmla="*/ 2548 h 2606"/>
                  <a:gd name="T68" fmla="*/ 120 w 2623"/>
                  <a:gd name="T69" fmla="*/ 2534 h 2606"/>
                  <a:gd name="T70" fmla="*/ 94 w 2623"/>
                  <a:gd name="T71" fmla="*/ 2512 h 2606"/>
                  <a:gd name="T72" fmla="*/ 70 w 2623"/>
                  <a:gd name="T73" fmla="*/ 2474 h 2606"/>
                  <a:gd name="T74" fmla="*/ 65 w 2623"/>
                  <a:gd name="T75" fmla="*/ 2431 h 2606"/>
                  <a:gd name="T76" fmla="*/ 80 w 2623"/>
                  <a:gd name="T77" fmla="*/ 2391 h 2606"/>
                  <a:gd name="T78" fmla="*/ 152 w 2623"/>
                  <a:gd name="T79" fmla="*/ 2315 h 2606"/>
                  <a:gd name="T80" fmla="*/ 38 w 2623"/>
                  <a:gd name="T81" fmla="*/ 2196 h 2606"/>
                  <a:gd name="T82" fmla="*/ 8 w 2623"/>
                  <a:gd name="T83" fmla="*/ 2134 h 2606"/>
                  <a:gd name="T84" fmla="*/ 0 w 2623"/>
                  <a:gd name="T85" fmla="*/ 2065 h 2606"/>
                  <a:gd name="T86" fmla="*/ 15 w 2623"/>
                  <a:gd name="T87" fmla="*/ 1999 h 2606"/>
                  <a:gd name="T88" fmla="*/ 52 w 2623"/>
                  <a:gd name="T89" fmla="*/ 1938 h 2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623" h="2606">
                    <a:moveTo>
                      <a:pt x="1585" y="876"/>
                    </a:moveTo>
                    <a:lnTo>
                      <a:pt x="1554" y="878"/>
                    </a:lnTo>
                    <a:lnTo>
                      <a:pt x="1525" y="886"/>
                    </a:lnTo>
                    <a:lnTo>
                      <a:pt x="1496" y="901"/>
                    </a:lnTo>
                    <a:lnTo>
                      <a:pt x="1473" y="921"/>
                    </a:lnTo>
                    <a:lnTo>
                      <a:pt x="1056" y="1334"/>
                    </a:lnTo>
                    <a:lnTo>
                      <a:pt x="1036" y="1359"/>
                    </a:lnTo>
                    <a:lnTo>
                      <a:pt x="1022" y="1386"/>
                    </a:lnTo>
                    <a:lnTo>
                      <a:pt x="1013" y="1416"/>
                    </a:lnTo>
                    <a:lnTo>
                      <a:pt x="1010" y="1445"/>
                    </a:lnTo>
                    <a:lnTo>
                      <a:pt x="1013" y="1476"/>
                    </a:lnTo>
                    <a:lnTo>
                      <a:pt x="1022" y="1505"/>
                    </a:lnTo>
                    <a:lnTo>
                      <a:pt x="1036" y="1533"/>
                    </a:lnTo>
                    <a:lnTo>
                      <a:pt x="1056" y="1558"/>
                    </a:lnTo>
                    <a:lnTo>
                      <a:pt x="1081" y="1578"/>
                    </a:lnTo>
                    <a:lnTo>
                      <a:pt x="1109" y="1592"/>
                    </a:lnTo>
                    <a:lnTo>
                      <a:pt x="1139" y="1601"/>
                    </a:lnTo>
                    <a:lnTo>
                      <a:pt x="1170" y="1604"/>
                    </a:lnTo>
                    <a:lnTo>
                      <a:pt x="1199" y="1601"/>
                    </a:lnTo>
                    <a:lnTo>
                      <a:pt x="1229" y="1592"/>
                    </a:lnTo>
                    <a:lnTo>
                      <a:pt x="1257" y="1578"/>
                    </a:lnTo>
                    <a:lnTo>
                      <a:pt x="1282" y="1558"/>
                    </a:lnTo>
                    <a:lnTo>
                      <a:pt x="1697" y="1145"/>
                    </a:lnTo>
                    <a:lnTo>
                      <a:pt x="1717" y="1120"/>
                    </a:lnTo>
                    <a:lnTo>
                      <a:pt x="1733" y="1092"/>
                    </a:lnTo>
                    <a:lnTo>
                      <a:pt x="1741" y="1063"/>
                    </a:lnTo>
                    <a:lnTo>
                      <a:pt x="1743" y="1033"/>
                    </a:lnTo>
                    <a:lnTo>
                      <a:pt x="1741" y="1002"/>
                    </a:lnTo>
                    <a:lnTo>
                      <a:pt x="1731" y="974"/>
                    </a:lnTo>
                    <a:lnTo>
                      <a:pt x="1717" y="946"/>
                    </a:lnTo>
                    <a:lnTo>
                      <a:pt x="1697" y="921"/>
                    </a:lnTo>
                    <a:lnTo>
                      <a:pt x="1672" y="901"/>
                    </a:lnTo>
                    <a:lnTo>
                      <a:pt x="1644" y="886"/>
                    </a:lnTo>
                    <a:lnTo>
                      <a:pt x="1614" y="878"/>
                    </a:lnTo>
                    <a:lnTo>
                      <a:pt x="1585" y="876"/>
                    </a:lnTo>
                    <a:close/>
                    <a:moveTo>
                      <a:pt x="1790" y="0"/>
                    </a:moveTo>
                    <a:lnTo>
                      <a:pt x="1810" y="73"/>
                    </a:lnTo>
                    <a:lnTo>
                      <a:pt x="1836" y="144"/>
                    </a:lnTo>
                    <a:lnTo>
                      <a:pt x="1866" y="214"/>
                    </a:lnTo>
                    <a:lnTo>
                      <a:pt x="1902" y="281"/>
                    </a:lnTo>
                    <a:lnTo>
                      <a:pt x="1942" y="347"/>
                    </a:lnTo>
                    <a:lnTo>
                      <a:pt x="1987" y="410"/>
                    </a:lnTo>
                    <a:lnTo>
                      <a:pt x="2037" y="472"/>
                    </a:lnTo>
                    <a:lnTo>
                      <a:pt x="2092" y="530"/>
                    </a:lnTo>
                    <a:lnTo>
                      <a:pt x="2149" y="583"/>
                    </a:lnTo>
                    <a:lnTo>
                      <a:pt x="2210" y="632"/>
                    </a:lnTo>
                    <a:lnTo>
                      <a:pt x="2273" y="677"/>
                    </a:lnTo>
                    <a:lnTo>
                      <a:pt x="2338" y="717"/>
                    </a:lnTo>
                    <a:lnTo>
                      <a:pt x="2406" y="751"/>
                    </a:lnTo>
                    <a:lnTo>
                      <a:pt x="2477" y="783"/>
                    </a:lnTo>
                    <a:lnTo>
                      <a:pt x="2549" y="809"/>
                    </a:lnTo>
                    <a:lnTo>
                      <a:pt x="2623" y="831"/>
                    </a:lnTo>
                    <a:lnTo>
                      <a:pt x="674" y="2554"/>
                    </a:lnTo>
                    <a:lnTo>
                      <a:pt x="645" y="2576"/>
                    </a:lnTo>
                    <a:lnTo>
                      <a:pt x="613" y="2592"/>
                    </a:lnTo>
                    <a:lnTo>
                      <a:pt x="579" y="2602"/>
                    </a:lnTo>
                    <a:lnTo>
                      <a:pt x="545" y="2606"/>
                    </a:lnTo>
                    <a:lnTo>
                      <a:pt x="510" y="2605"/>
                    </a:lnTo>
                    <a:lnTo>
                      <a:pt x="477" y="2599"/>
                    </a:lnTo>
                    <a:lnTo>
                      <a:pt x="443" y="2587"/>
                    </a:lnTo>
                    <a:lnTo>
                      <a:pt x="414" y="2570"/>
                    </a:lnTo>
                    <a:lnTo>
                      <a:pt x="386" y="2547"/>
                    </a:lnTo>
                    <a:lnTo>
                      <a:pt x="300" y="2462"/>
                    </a:lnTo>
                    <a:lnTo>
                      <a:pt x="242" y="2520"/>
                    </a:lnTo>
                    <a:lnTo>
                      <a:pt x="224" y="2534"/>
                    </a:lnTo>
                    <a:lnTo>
                      <a:pt x="205" y="2544"/>
                    </a:lnTo>
                    <a:lnTo>
                      <a:pt x="183" y="2548"/>
                    </a:lnTo>
                    <a:lnTo>
                      <a:pt x="162" y="2548"/>
                    </a:lnTo>
                    <a:lnTo>
                      <a:pt x="141" y="2544"/>
                    </a:lnTo>
                    <a:lnTo>
                      <a:pt x="120" y="2534"/>
                    </a:lnTo>
                    <a:lnTo>
                      <a:pt x="102" y="2520"/>
                    </a:lnTo>
                    <a:lnTo>
                      <a:pt x="94" y="2512"/>
                    </a:lnTo>
                    <a:lnTo>
                      <a:pt x="80" y="2494"/>
                    </a:lnTo>
                    <a:lnTo>
                      <a:pt x="70" y="2474"/>
                    </a:lnTo>
                    <a:lnTo>
                      <a:pt x="65" y="2452"/>
                    </a:lnTo>
                    <a:lnTo>
                      <a:pt x="65" y="2431"/>
                    </a:lnTo>
                    <a:lnTo>
                      <a:pt x="70" y="2410"/>
                    </a:lnTo>
                    <a:lnTo>
                      <a:pt x="80" y="2391"/>
                    </a:lnTo>
                    <a:lnTo>
                      <a:pt x="94" y="2373"/>
                    </a:lnTo>
                    <a:lnTo>
                      <a:pt x="152" y="2315"/>
                    </a:lnTo>
                    <a:lnTo>
                      <a:pt x="61" y="2224"/>
                    </a:lnTo>
                    <a:lnTo>
                      <a:pt x="38" y="2196"/>
                    </a:lnTo>
                    <a:lnTo>
                      <a:pt x="20" y="2166"/>
                    </a:lnTo>
                    <a:lnTo>
                      <a:pt x="8" y="2134"/>
                    </a:lnTo>
                    <a:lnTo>
                      <a:pt x="1" y="2099"/>
                    </a:lnTo>
                    <a:lnTo>
                      <a:pt x="0" y="2065"/>
                    </a:lnTo>
                    <a:lnTo>
                      <a:pt x="5" y="2031"/>
                    </a:lnTo>
                    <a:lnTo>
                      <a:pt x="15" y="1999"/>
                    </a:lnTo>
                    <a:lnTo>
                      <a:pt x="31" y="1967"/>
                    </a:lnTo>
                    <a:lnTo>
                      <a:pt x="52" y="1938"/>
                    </a:lnTo>
                    <a:lnTo>
                      <a:pt x="1790" y="0"/>
                    </a:lnTo>
                    <a:close/>
                  </a:path>
                </a:pathLst>
              </a:custGeom>
              <a:grpFill/>
              <a:ln w="0">
                <a:noFill/>
                <a:prstDash val="solid"/>
                <a:round/>
                <a:headEnd/>
                <a:tailEnd/>
              </a:ln>
            </p:spPr>
            <p:txBody>
              <a:bodyPr vert="horz" wrap="square" lIns="121920" tIns="60960" rIns="121920" bIns="60960" numCol="1" anchor="t" anchorCtr="0" compatLnSpc="1">
                <a:prstTxWarp prst="textNoShape">
                  <a:avLst/>
                </a:prstTxWarp>
              </a:bodyPr>
              <a:lstStyle/>
              <a:p>
                <a:endParaRPr lang="ru-RU" sz="1440"/>
              </a:p>
            </p:txBody>
          </p:sp>
        </p:grpSp>
      </p:grpSp>
      <p:grpSp>
        <p:nvGrpSpPr>
          <p:cNvPr id="6" name="Group 5"/>
          <p:cNvGrpSpPr/>
          <p:nvPr/>
        </p:nvGrpSpPr>
        <p:grpSpPr>
          <a:xfrm>
            <a:off x="814918" y="4962163"/>
            <a:ext cx="3408384" cy="1012321"/>
            <a:chOff x="679098" y="4135135"/>
            <a:chExt cx="2840320" cy="843601"/>
          </a:xfrm>
        </p:grpSpPr>
        <p:sp>
          <p:nvSpPr>
            <p:cNvPr id="56" name="Скругленный прямоугольник 55"/>
            <p:cNvSpPr/>
            <p:nvPr/>
          </p:nvSpPr>
          <p:spPr>
            <a:xfrm>
              <a:off x="679098" y="4135135"/>
              <a:ext cx="2840320" cy="843601"/>
            </a:xfrm>
            <a:prstGeom prst="roundRect">
              <a:avLst>
                <a:gd name="adj" fmla="val 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440"/>
            </a:p>
          </p:txBody>
        </p:sp>
        <p:sp>
          <p:nvSpPr>
            <p:cNvPr id="57" name="Овал 56"/>
            <p:cNvSpPr/>
            <p:nvPr/>
          </p:nvSpPr>
          <p:spPr>
            <a:xfrm>
              <a:off x="777523" y="4228169"/>
              <a:ext cx="666540" cy="6665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440"/>
            </a:p>
          </p:txBody>
        </p:sp>
        <p:sp>
          <p:nvSpPr>
            <p:cNvPr id="58" name="TextBox 57"/>
            <p:cNvSpPr txBox="1"/>
            <p:nvPr/>
          </p:nvSpPr>
          <p:spPr>
            <a:xfrm>
              <a:off x="1493855" y="4219563"/>
              <a:ext cx="1967343" cy="630942"/>
            </a:xfrm>
            <a:prstGeom prst="rect">
              <a:avLst/>
            </a:prstGeom>
            <a:noFill/>
          </p:spPr>
          <p:txBody>
            <a:bodyPr wrap="square" rtlCol="0">
              <a:spAutoFit/>
            </a:bodyPr>
            <a:lstStyle/>
            <a:p>
              <a:r>
                <a:rPr lang="en-US" sz="1440" dirty="0">
                  <a:solidFill>
                    <a:schemeClr val="bg1"/>
                  </a:solidFill>
                  <a:ea typeface="Roboto Light" panose="02000000000000000000" pitchFamily="2" charset="0"/>
                </a:rPr>
                <a:t>Lorem ipsum dolor sit </a:t>
              </a:r>
              <a:r>
                <a:rPr lang="en-US" sz="1440" dirty="0" err="1">
                  <a:solidFill>
                    <a:schemeClr val="bg1"/>
                  </a:solidFill>
                  <a:ea typeface="Roboto Light" panose="02000000000000000000" pitchFamily="2" charset="0"/>
                </a:rPr>
                <a:t>amet</a:t>
              </a:r>
              <a:r>
                <a:rPr lang="en-US" sz="1440" dirty="0">
                  <a:solidFill>
                    <a:schemeClr val="bg1"/>
                  </a:solidFill>
                  <a:ea typeface="Roboto Light" panose="02000000000000000000" pitchFamily="2" charset="0"/>
                </a:rPr>
                <a:t>, </a:t>
              </a:r>
              <a:r>
                <a:rPr lang="en-US" sz="1440" dirty="0" err="1">
                  <a:solidFill>
                    <a:schemeClr val="bg1"/>
                  </a:solidFill>
                  <a:ea typeface="Roboto Light" panose="02000000000000000000" pitchFamily="2" charset="0"/>
                </a:rPr>
                <a:t>consectetur</a:t>
              </a:r>
              <a:r>
                <a:rPr lang="en-US" sz="1440" dirty="0">
                  <a:solidFill>
                    <a:schemeClr val="bg1"/>
                  </a:solidFill>
                  <a:ea typeface="Roboto Light" panose="02000000000000000000" pitchFamily="2" charset="0"/>
                </a:rPr>
                <a:t> </a:t>
              </a:r>
              <a:r>
                <a:rPr lang="en-US" sz="1440" dirty="0" err="1">
                  <a:solidFill>
                    <a:schemeClr val="bg1"/>
                  </a:solidFill>
                  <a:ea typeface="Roboto Light" panose="02000000000000000000" pitchFamily="2" charset="0"/>
                </a:rPr>
                <a:t>adipiscing</a:t>
              </a:r>
              <a:r>
                <a:rPr lang="en-US" sz="1440" dirty="0">
                  <a:solidFill>
                    <a:schemeClr val="bg1"/>
                  </a:solidFill>
                  <a:ea typeface="Roboto Light" panose="02000000000000000000" pitchFamily="2" charset="0"/>
                </a:rPr>
                <a:t> </a:t>
              </a:r>
              <a:r>
                <a:rPr lang="en-US" sz="1440" dirty="0" err="1">
                  <a:solidFill>
                    <a:schemeClr val="bg1"/>
                  </a:solidFill>
                  <a:ea typeface="Roboto Light" panose="02000000000000000000" pitchFamily="2" charset="0"/>
                </a:rPr>
                <a:t>elit</a:t>
              </a:r>
              <a:r>
                <a:rPr lang="en-US" sz="1440" dirty="0">
                  <a:solidFill>
                    <a:schemeClr val="bg1"/>
                  </a:solidFill>
                  <a:ea typeface="Roboto Light" panose="02000000000000000000" pitchFamily="2" charset="0"/>
                </a:rPr>
                <a:t>, </a:t>
              </a:r>
              <a:r>
                <a:rPr lang="en-US" sz="1440" dirty="0" err="1">
                  <a:solidFill>
                    <a:schemeClr val="bg1"/>
                  </a:solidFill>
                  <a:ea typeface="Roboto Light" panose="02000000000000000000" pitchFamily="2" charset="0"/>
                </a:rPr>
                <a:t>sed</a:t>
              </a:r>
              <a:r>
                <a:rPr lang="en-US" sz="1440" dirty="0">
                  <a:solidFill>
                    <a:schemeClr val="bg1"/>
                  </a:solidFill>
                  <a:ea typeface="Roboto Light" panose="02000000000000000000" pitchFamily="2" charset="0"/>
                </a:rPr>
                <a:t> do</a:t>
              </a:r>
              <a:endParaRPr lang="ru-RU" sz="1440" dirty="0">
                <a:solidFill>
                  <a:schemeClr val="bg1"/>
                </a:solidFill>
                <a:ea typeface="Roboto Light" panose="02000000000000000000" pitchFamily="2" charset="0"/>
              </a:endParaRPr>
            </a:p>
          </p:txBody>
        </p:sp>
        <p:grpSp>
          <p:nvGrpSpPr>
            <p:cNvPr id="66" name="Группа 65"/>
            <p:cNvGrpSpPr/>
            <p:nvPr/>
          </p:nvGrpSpPr>
          <p:grpSpPr>
            <a:xfrm>
              <a:off x="927124" y="4376062"/>
              <a:ext cx="373059" cy="371028"/>
              <a:chOff x="5848350" y="3192463"/>
              <a:chExt cx="2041525" cy="2030413"/>
            </a:xfrm>
            <a:solidFill>
              <a:schemeClr val="tx1"/>
            </a:solidFill>
          </p:grpSpPr>
          <p:sp>
            <p:nvSpPr>
              <p:cNvPr id="67" name="Freeform 266"/>
              <p:cNvSpPr>
                <a:spLocks/>
              </p:cNvSpPr>
              <p:nvPr/>
            </p:nvSpPr>
            <p:spPr bwMode="auto">
              <a:xfrm>
                <a:off x="6692900" y="4033838"/>
                <a:ext cx="352425" cy="349250"/>
              </a:xfrm>
              <a:custGeom>
                <a:avLst/>
                <a:gdLst>
                  <a:gd name="T0" fmla="*/ 332 w 665"/>
                  <a:gd name="T1" fmla="*/ 0 h 661"/>
                  <a:gd name="T2" fmla="*/ 381 w 665"/>
                  <a:gd name="T3" fmla="*/ 3 h 661"/>
                  <a:gd name="T4" fmla="*/ 428 w 665"/>
                  <a:gd name="T5" fmla="*/ 14 h 661"/>
                  <a:gd name="T6" fmla="*/ 472 w 665"/>
                  <a:gd name="T7" fmla="*/ 30 h 661"/>
                  <a:gd name="T8" fmla="*/ 512 w 665"/>
                  <a:gd name="T9" fmla="*/ 53 h 661"/>
                  <a:gd name="T10" fmla="*/ 550 w 665"/>
                  <a:gd name="T11" fmla="*/ 80 h 661"/>
                  <a:gd name="T12" fmla="*/ 583 w 665"/>
                  <a:gd name="T13" fmla="*/ 113 h 661"/>
                  <a:gd name="T14" fmla="*/ 610 w 665"/>
                  <a:gd name="T15" fmla="*/ 150 h 661"/>
                  <a:gd name="T16" fmla="*/ 633 w 665"/>
                  <a:gd name="T17" fmla="*/ 191 h 661"/>
                  <a:gd name="T18" fmla="*/ 650 w 665"/>
                  <a:gd name="T19" fmla="*/ 234 h 661"/>
                  <a:gd name="T20" fmla="*/ 661 w 665"/>
                  <a:gd name="T21" fmla="*/ 281 h 661"/>
                  <a:gd name="T22" fmla="*/ 665 w 665"/>
                  <a:gd name="T23" fmla="*/ 330 h 661"/>
                  <a:gd name="T24" fmla="*/ 661 w 665"/>
                  <a:gd name="T25" fmla="*/ 378 h 661"/>
                  <a:gd name="T26" fmla="*/ 650 w 665"/>
                  <a:gd name="T27" fmla="*/ 425 h 661"/>
                  <a:gd name="T28" fmla="*/ 633 w 665"/>
                  <a:gd name="T29" fmla="*/ 470 h 661"/>
                  <a:gd name="T30" fmla="*/ 610 w 665"/>
                  <a:gd name="T31" fmla="*/ 511 h 661"/>
                  <a:gd name="T32" fmla="*/ 583 w 665"/>
                  <a:gd name="T33" fmla="*/ 547 h 661"/>
                  <a:gd name="T34" fmla="*/ 550 w 665"/>
                  <a:gd name="T35" fmla="*/ 580 h 661"/>
                  <a:gd name="T36" fmla="*/ 512 w 665"/>
                  <a:gd name="T37" fmla="*/ 608 h 661"/>
                  <a:gd name="T38" fmla="*/ 472 w 665"/>
                  <a:gd name="T39" fmla="*/ 630 h 661"/>
                  <a:gd name="T40" fmla="*/ 428 w 665"/>
                  <a:gd name="T41" fmla="*/ 646 h 661"/>
                  <a:gd name="T42" fmla="*/ 381 w 665"/>
                  <a:gd name="T43" fmla="*/ 657 h 661"/>
                  <a:gd name="T44" fmla="*/ 332 w 665"/>
                  <a:gd name="T45" fmla="*/ 661 h 661"/>
                  <a:gd name="T46" fmla="*/ 283 w 665"/>
                  <a:gd name="T47" fmla="*/ 657 h 661"/>
                  <a:gd name="T48" fmla="*/ 235 w 665"/>
                  <a:gd name="T49" fmla="*/ 646 h 661"/>
                  <a:gd name="T50" fmla="*/ 192 w 665"/>
                  <a:gd name="T51" fmla="*/ 630 h 661"/>
                  <a:gd name="T52" fmla="*/ 151 w 665"/>
                  <a:gd name="T53" fmla="*/ 608 h 661"/>
                  <a:gd name="T54" fmla="*/ 113 w 665"/>
                  <a:gd name="T55" fmla="*/ 580 h 661"/>
                  <a:gd name="T56" fmla="*/ 81 w 665"/>
                  <a:gd name="T57" fmla="*/ 547 h 661"/>
                  <a:gd name="T58" fmla="*/ 53 w 665"/>
                  <a:gd name="T59" fmla="*/ 511 h 661"/>
                  <a:gd name="T60" fmla="*/ 30 w 665"/>
                  <a:gd name="T61" fmla="*/ 470 h 661"/>
                  <a:gd name="T62" fmla="*/ 13 w 665"/>
                  <a:gd name="T63" fmla="*/ 425 h 661"/>
                  <a:gd name="T64" fmla="*/ 3 w 665"/>
                  <a:gd name="T65" fmla="*/ 378 h 661"/>
                  <a:gd name="T66" fmla="*/ 0 w 665"/>
                  <a:gd name="T67" fmla="*/ 330 h 661"/>
                  <a:gd name="T68" fmla="*/ 3 w 665"/>
                  <a:gd name="T69" fmla="*/ 281 h 661"/>
                  <a:gd name="T70" fmla="*/ 13 w 665"/>
                  <a:gd name="T71" fmla="*/ 234 h 661"/>
                  <a:gd name="T72" fmla="*/ 30 w 665"/>
                  <a:gd name="T73" fmla="*/ 191 h 661"/>
                  <a:gd name="T74" fmla="*/ 53 w 665"/>
                  <a:gd name="T75" fmla="*/ 150 h 661"/>
                  <a:gd name="T76" fmla="*/ 81 w 665"/>
                  <a:gd name="T77" fmla="*/ 113 h 661"/>
                  <a:gd name="T78" fmla="*/ 113 w 665"/>
                  <a:gd name="T79" fmla="*/ 80 h 661"/>
                  <a:gd name="T80" fmla="*/ 151 w 665"/>
                  <a:gd name="T81" fmla="*/ 53 h 661"/>
                  <a:gd name="T82" fmla="*/ 192 w 665"/>
                  <a:gd name="T83" fmla="*/ 30 h 661"/>
                  <a:gd name="T84" fmla="*/ 235 w 665"/>
                  <a:gd name="T85" fmla="*/ 14 h 661"/>
                  <a:gd name="T86" fmla="*/ 283 w 665"/>
                  <a:gd name="T87" fmla="*/ 3 h 661"/>
                  <a:gd name="T88" fmla="*/ 332 w 665"/>
                  <a:gd name="T89" fmla="*/ 0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65" h="661">
                    <a:moveTo>
                      <a:pt x="332" y="0"/>
                    </a:moveTo>
                    <a:lnTo>
                      <a:pt x="381" y="3"/>
                    </a:lnTo>
                    <a:lnTo>
                      <a:pt x="428" y="14"/>
                    </a:lnTo>
                    <a:lnTo>
                      <a:pt x="472" y="30"/>
                    </a:lnTo>
                    <a:lnTo>
                      <a:pt x="512" y="53"/>
                    </a:lnTo>
                    <a:lnTo>
                      <a:pt x="550" y="80"/>
                    </a:lnTo>
                    <a:lnTo>
                      <a:pt x="583" y="113"/>
                    </a:lnTo>
                    <a:lnTo>
                      <a:pt x="610" y="150"/>
                    </a:lnTo>
                    <a:lnTo>
                      <a:pt x="633" y="191"/>
                    </a:lnTo>
                    <a:lnTo>
                      <a:pt x="650" y="234"/>
                    </a:lnTo>
                    <a:lnTo>
                      <a:pt x="661" y="281"/>
                    </a:lnTo>
                    <a:lnTo>
                      <a:pt x="665" y="330"/>
                    </a:lnTo>
                    <a:lnTo>
                      <a:pt x="661" y="378"/>
                    </a:lnTo>
                    <a:lnTo>
                      <a:pt x="650" y="425"/>
                    </a:lnTo>
                    <a:lnTo>
                      <a:pt x="633" y="470"/>
                    </a:lnTo>
                    <a:lnTo>
                      <a:pt x="610" y="511"/>
                    </a:lnTo>
                    <a:lnTo>
                      <a:pt x="583" y="547"/>
                    </a:lnTo>
                    <a:lnTo>
                      <a:pt x="550" y="580"/>
                    </a:lnTo>
                    <a:lnTo>
                      <a:pt x="512" y="608"/>
                    </a:lnTo>
                    <a:lnTo>
                      <a:pt x="472" y="630"/>
                    </a:lnTo>
                    <a:lnTo>
                      <a:pt x="428" y="646"/>
                    </a:lnTo>
                    <a:lnTo>
                      <a:pt x="381" y="657"/>
                    </a:lnTo>
                    <a:lnTo>
                      <a:pt x="332" y="661"/>
                    </a:lnTo>
                    <a:lnTo>
                      <a:pt x="283" y="657"/>
                    </a:lnTo>
                    <a:lnTo>
                      <a:pt x="235" y="646"/>
                    </a:lnTo>
                    <a:lnTo>
                      <a:pt x="192" y="630"/>
                    </a:lnTo>
                    <a:lnTo>
                      <a:pt x="151" y="608"/>
                    </a:lnTo>
                    <a:lnTo>
                      <a:pt x="113" y="580"/>
                    </a:lnTo>
                    <a:lnTo>
                      <a:pt x="81" y="547"/>
                    </a:lnTo>
                    <a:lnTo>
                      <a:pt x="53" y="511"/>
                    </a:lnTo>
                    <a:lnTo>
                      <a:pt x="30" y="470"/>
                    </a:lnTo>
                    <a:lnTo>
                      <a:pt x="13" y="425"/>
                    </a:lnTo>
                    <a:lnTo>
                      <a:pt x="3" y="378"/>
                    </a:lnTo>
                    <a:lnTo>
                      <a:pt x="0" y="330"/>
                    </a:lnTo>
                    <a:lnTo>
                      <a:pt x="3" y="281"/>
                    </a:lnTo>
                    <a:lnTo>
                      <a:pt x="13" y="234"/>
                    </a:lnTo>
                    <a:lnTo>
                      <a:pt x="30" y="191"/>
                    </a:lnTo>
                    <a:lnTo>
                      <a:pt x="53" y="150"/>
                    </a:lnTo>
                    <a:lnTo>
                      <a:pt x="81" y="113"/>
                    </a:lnTo>
                    <a:lnTo>
                      <a:pt x="113" y="80"/>
                    </a:lnTo>
                    <a:lnTo>
                      <a:pt x="151" y="53"/>
                    </a:lnTo>
                    <a:lnTo>
                      <a:pt x="192" y="30"/>
                    </a:lnTo>
                    <a:lnTo>
                      <a:pt x="235" y="14"/>
                    </a:lnTo>
                    <a:lnTo>
                      <a:pt x="283" y="3"/>
                    </a:lnTo>
                    <a:lnTo>
                      <a:pt x="332" y="0"/>
                    </a:lnTo>
                    <a:close/>
                  </a:path>
                </a:pathLst>
              </a:custGeom>
              <a:grpFill/>
              <a:ln w="0">
                <a:noFill/>
                <a:prstDash val="solid"/>
                <a:round/>
                <a:headEnd/>
                <a:tailEnd/>
              </a:ln>
            </p:spPr>
            <p:txBody>
              <a:bodyPr vert="horz" wrap="square" lIns="121920" tIns="60960" rIns="121920" bIns="60960" numCol="1" anchor="t" anchorCtr="0" compatLnSpc="1">
                <a:prstTxWarp prst="textNoShape">
                  <a:avLst/>
                </a:prstTxWarp>
              </a:bodyPr>
              <a:lstStyle/>
              <a:p>
                <a:endParaRPr lang="ru-RU" sz="1440"/>
              </a:p>
            </p:txBody>
          </p:sp>
          <p:sp>
            <p:nvSpPr>
              <p:cNvPr id="68" name="Freeform 267"/>
              <p:cNvSpPr>
                <a:spLocks noEditPoints="1"/>
              </p:cNvSpPr>
              <p:nvPr/>
            </p:nvSpPr>
            <p:spPr bwMode="auto">
              <a:xfrm>
                <a:off x="5848350" y="3192463"/>
                <a:ext cx="2041525" cy="2030413"/>
              </a:xfrm>
              <a:custGeom>
                <a:avLst/>
                <a:gdLst>
                  <a:gd name="T0" fmla="*/ 1704 w 3859"/>
                  <a:gd name="T1" fmla="*/ 1150 h 3835"/>
                  <a:gd name="T2" fmla="*/ 1443 w 3859"/>
                  <a:gd name="T3" fmla="*/ 1281 h 3835"/>
                  <a:gd name="T4" fmla="*/ 1248 w 3859"/>
                  <a:gd name="T5" fmla="*/ 1494 h 3835"/>
                  <a:gd name="T6" fmla="*/ 1139 w 3859"/>
                  <a:gd name="T7" fmla="*/ 1766 h 3835"/>
                  <a:gd name="T8" fmla="*/ 1139 w 3859"/>
                  <a:gd name="T9" fmla="*/ 2070 h 3835"/>
                  <a:gd name="T10" fmla="*/ 1248 w 3859"/>
                  <a:gd name="T11" fmla="*/ 2343 h 3835"/>
                  <a:gd name="T12" fmla="*/ 1443 w 3859"/>
                  <a:gd name="T13" fmla="*/ 2555 h 3835"/>
                  <a:gd name="T14" fmla="*/ 1704 w 3859"/>
                  <a:gd name="T15" fmla="*/ 2686 h 3835"/>
                  <a:gd name="T16" fmla="*/ 2008 w 3859"/>
                  <a:gd name="T17" fmla="*/ 2715 h 3835"/>
                  <a:gd name="T18" fmla="*/ 2293 w 3859"/>
                  <a:gd name="T19" fmla="*/ 2632 h 3835"/>
                  <a:gd name="T20" fmla="*/ 2524 w 3859"/>
                  <a:gd name="T21" fmla="*/ 2458 h 3835"/>
                  <a:gd name="T22" fmla="*/ 2679 w 3859"/>
                  <a:gd name="T23" fmla="*/ 2213 h 3835"/>
                  <a:gd name="T24" fmla="*/ 2734 w 3859"/>
                  <a:gd name="T25" fmla="*/ 1918 h 3835"/>
                  <a:gd name="T26" fmla="*/ 2679 w 3859"/>
                  <a:gd name="T27" fmla="*/ 1624 h 3835"/>
                  <a:gd name="T28" fmla="*/ 2524 w 3859"/>
                  <a:gd name="T29" fmla="*/ 1379 h 3835"/>
                  <a:gd name="T30" fmla="*/ 2293 w 3859"/>
                  <a:gd name="T31" fmla="*/ 1204 h 3835"/>
                  <a:gd name="T32" fmla="*/ 2008 w 3859"/>
                  <a:gd name="T33" fmla="*/ 1122 h 3835"/>
                  <a:gd name="T34" fmla="*/ 2178 w 3859"/>
                  <a:gd name="T35" fmla="*/ 4 h 3835"/>
                  <a:gd name="T36" fmla="*/ 2245 w 3859"/>
                  <a:gd name="T37" fmla="*/ 58 h 3835"/>
                  <a:gd name="T38" fmla="*/ 2480 w 3859"/>
                  <a:gd name="T39" fmla="*/ 588 h 3835"/>
                  <a:gd name="T40" fmla="*/ 3028 w 3859"/>
                  <a:gd name="T41" fmla="*/ 373 h 3835"/>
                  <a:gd name="T42" fmla="*/ 3113 w 3859"/>
                  <a:gd name="T43" fmla="*/ 381 h 3835"/>
                  <a:gd name="T44" fmla="*/ 3484 w 3859"/>
                  <a:gd name="T45" fmla="*/ 761 h 3835"/>
                  <a:gd name="T46" fmla="*/ 3475 w 3859"/>
                  <a:gd name="T47" fmla="*/ 845 h 3835"/>
                  <a:gd name="T48" fmla="*/ 3316 w 3859"/>
                  <a:gd name="T49" fmla="*/ 1504 h 3835"/>
                  <a:gd name="T50" fmla="*/ 3836 w 3859"/>
                  <a:gd name="T51" fmla="*/ 1624 h 3835"/>
                  <a:gd name="T52" fmla="*/ 3859 w 3859"/>
                  <a:gd name="T53" fmla="*/ 2150 h 3835"/>
                  <a:gd name="T54" fmla="*/ 3821 w 3859"/>
                  <a:gd name="T55" fmla="*/ 2226 h 3835"/>
                  <a:gd name="T56" fmla="*/ 3285 w 3859"/>
                  <a:gd name="T57" fmla="*/ 2426 h 3835"/>
                  <a:gd name="T58" fmla="*/ 3480 w 3859"/>
                  <a:gd name="T59" fmla="*/ 3011 h 3835"/>
                  <a:gd name="T60" fmla="*/ 3471 w 3859"/>
                  <a:gd name="T61" fmla="*/ 3095 h 3835"/>
                  <a:gd name="T62" fmla="*/ 3089 w 3859"/>
                  <a:gd name="T63" fmla="*/ 3464 h 3835"/>
                  <a:gd name="T64" fmla="*/ 3004 w 3859"/>
                  <a:gd name="T65" fmla="*/ 3453 h 3835"/>
                  <a:gd name="T66" fmla="*/ 2339 w 3859"/>
                  <a:gd name="T67" fmla="*/ 3298 h 3835"/>
                  <a:gd name="T68" fmla="*/ 2218 w 3859"/>
                  <a:gd name="T69" fmla="*/ 3812 h 3835"/>
                  <a:gd name="T70" fmla="*/ 1688 w 3859"/>
                  <a:gd name="T71" fmla="*/ 3835 h 3835"/>
                  <a:gd name="T72" fmla="*/ 1612 w 3859"/>
                  <a:gd name="T73" fmla="*/ 3797 h 3835"/>
                  <a:gd name="T74" fmla="*/ 1415 w 3859"/>
                  <a:gd name="T75" fmla="*/ 3263 h 3835"/>
                  <a:gd name="T76" fmla="*/ 837 w 3859"/>
                  <a:gd name="T77" fmla="*/ 3458 h 3835"/>
                  <a:gd name="T78" fmla="*/ 751 w 3859"/>
                  <a:gd name="T79" fmla="*/ 3449 h 3835"/>
                  <a:gd name="T80" fmla="*/ 380 w 3859"/>
                  <a:gd name="T81" fmla="*/ 3070 h 3835"/>
                  <a:gd name="T82" fmla="*/ 390 w 3859"/>
                  <a:gd name="T83" fmla="*/ 2986 h 3835"/>
                  <a:gd name="T84" fmla="*/ 543 w 3859"/>
                  <a:gd name="T85" fmla="*/ 2332 h 3835"/>
                  <a:gd name="T86" fmla="*/ 23 w 3859"/>
                  <a:gd name="T87" fmla="*/ 2212 h 3835"/>
                  <a:gd name="T88" fmla="*/ 0 w 3859"/>
                  <a:gd name="T89" fmla="*/ 1684 h 3835"/>
                  <a:gd name="T90" fmla="*/ 38 w 3859"/>
                  <a:gd name="T91" fmla="*/ 1609 h 3835"/>
                  <a:gd name="T92" fmla="*/ 574 w 3859"/>
                  <a:gd name="T93" fmla="*/ 1414 h 3835"/>
                  <a:gd name="T94" fmla="*/ 376 w 3859"/>
                  <a:gd name="T95" fmla="*/ 832 h 3835"/>
                  <a:gd name="T96" fmla="*/ 383 w 3859"/>
                  <a:gd name="T97" fmla="*/ 747 h 3835"/>
                  <a:gd name="T98" fmla="*/ 767 w 3859"/>
                  <a:gd name="T99" fmla="*/ 378 h 3835"/>
                  <a:gd name="T100" fmla="*/ 851 w 3859"/>
                  <a:gd name="T101" fmla="*/ 388 h 3835"/>
                  <a:gd name="T102" fmla="*/ 1506 w 3859"/>
                  <a:gd name="T103" fmla="*/ 542 h 3835"/>
                  <a:gd name="T104" fmla="*/ 1627 w 3859"/>
                  <a:gd name="T105" fmla="*/ 23 h 38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859" h="3835">
                    <a:moveTo>
                      <a:pt x="1930" y="1118"/>
                    </a:moveTo>
                    <a:lnTo>
                      <a:pt x="1853" y="1122"/>
                    </a:lnTo>
                    <a:lnTo>
                      <a:pt x="1777" y="1132"/>
                    </a:lnTo>
                    <a:lnTo>
                      <a:pt x="1704" y="1150"/>
                    </a:lnTo>
                    <a:lnTo>
                      <a:pt x="1634" y="1174"/>
                    </a:lnTo>
                    <a:lnTo>
                      <a:pt x="1566" y="1204"/>
                    </a:lnTo>
                    <a:lnTo>
                      <a:pt x="1503" y="1241"/>
                    </a:lnTo>
                    <a:lnTo>
                      <a:pt x="1443" y="1281"/>
                    </a:lnTo>
                    <a:lnTo>
                      <a:pt x="1387" y="1328"/>
                    </a:lnTo>
                    <a:lnTo>
                      <a:pt x="1335" y="1379"/>
                    </a:lnTo>
                    <a:lnTo>
                      <a:pt x="1289" y="1434"/>
                    </a:lnTo>
                    <a:lnTo>
                      <a:pt x="1248" y="1494"/>
                    </a:lnTo>
                    <a:lnTo>
                      <a:pt x="1212" y="1557"/>
                    </a:lnTo>
                    <a:lnTo>
                      <a:pt x="1181" y="1624"/>
                    </a:lnTo>
                    <a:lnTo>
                      <a:pt x="1157" y="1694"/>
                    </a:lnTo>
                    <a:lnTo>
                      <a:pt x="1139" y="1766"/>
                    </a:lnTo>
                    <a:lnTo>
                      <a:pt x="1128" y="1841"/>
                    </a:lnTo>
                    <a:lnTo>
                      <a:pt x="1125" y="1918"/>
                    </a:lnTo>
                    <a:lnTo>
                      <a:pt x="1128" y="1995"/>
                    </a:lnTo>
                    <a:lnTo>
                      <a:pt x="1139" y="2070"/>
                    </a:lnTo>
                    <a:lnTo>
                      <a:pt x="1157" y="2143"/>
                    </a:lnTo>
                    <a:lnTo>
                      <a:pt x="1181" y="2213"/>
                    </a:lnTo>
                    <a:lnTo>
                      <a:pt x="1212" y="2279"/>
                    </a:lnTo>
                    <a:lnTo>
                      <a:pt x="1248" y="2343"/>
                    </a:lnTo>
                    <a:lnTo>
                      <a:pt x="1289" y="2403"/>
                    </a:lnTo>
                    <a:lnTo>
                      <a:pt x="1335" y="2458"/>
                    </a:lnTo>
                    <a:lnTo>
                      <a:pt x="1387" y="2508"/>
                    </a:lnTo>
                    <a:lnTo>
                      <a:pt x="1443" y="2555"/>
                    </a:lnTo>
                    <a:lnTo>
                      <a:pt x="1503" y="2596"/>
                    </a:lnTo>
                    <a:lnTo>
                      <a:pt x="1566" y="2632"/>
                    </a:lnTo>
                    <a:lnTo>
                      <a:pt x="1634" y="2662"/>
                    </a:lnTo>
                    <a:lnTo>
                      <a:pt x="1704" y="2686"/>
                    </a:lnTo>
                    <a:lnTo>
                      <a:pt x="1777" y="2704"/>
                    </a:lnTo>
                    <a:lnTo>
                      <a:pt x="1853" y="2715"/>
                    </a:lnTo>
                    <a:lnTo>
                      <a:pt x="1930" y="2719"/>
                    </a:lnTo>
                    <a:lnTo>
                      <a:pt x="2008" y="2715"/>
                    </a:lnTo>
                    <a:lnTo>
                      <a:pt x="2083" y="2704"/>
                    </a:lnTo>
                    <a:lnTo>
                      <a:pt x="2156" y="2686"/>
                    </a:lnTo>
                    <a:lnTo>
                      <a:pt x="2227" y="2662"/>
                    </a:lnTo>
                    <a:lnTo>
                      <a:pt x="2293" y="2632"/>
                    </a:lnTo>
                    <a:lnTo>
                      <a:pt x="2357" y="2596"/>
                    </a:lnTo>
                    <a:lnTo>
                      <a:pt x="2416" y="2555"/>
                    </a:lnTo>
                    <a:lnTo>
                      <a:pt x="2473" y="2508"/>
                    </a:lnTo>
                    <a:lnTo>
                      <a:pt x="2524" y="2458"/>
                    </a:lnTo>
                    <a:lnTo>
                      <a:pt x="2571" y="2403"/>
                    </a:lnTo>
                    <a:lnTo>
                      <a:pt x="2612" y="2343"/>
                    </a:lnTo>
                    <a:lnTo>
                      <a:pt x="2649" y="2279"/>
                    </a:lnTo>
                    <a:lnTo>
                      <a:pt x="2679" y="2213"/>
                    </a:lnTo>
                    <a:lnTo>
                      <a:pt x="2703" y="2143"/>
                    </a:lnTo>
                    <a:lnTo>
                      <a:pt x="2720" y="2070"/>
                    </a:lnTo>
                    <a:lnTo>
                      <a:pt x="2731" y="1995"/>
                    </a:lnTo>
                    <a:lnTo>
                      <a:pt x="2734" y="1918"/>
                    </a:lnTo>
                    <a:lnTo>
                      <a:pt x="2731" y="1841"/>
                    </a:lnTo>
                    <a:lnTo>
                      <a:pt x="2720" y="1766"/>
                    </a:lnTo>
                    <a:lnTo>
                      <a:pt x="2703" y="1694"/>
                    </a:lnTo>
                    <a:lnTo>
                      <a:pt x="2679" y="1624"/>
                    </a:lnTo>
                    <a:lnTo>
                      <a:pt x="2649" y="1557"/>
                    </a:lnTo>
                    <a:lnTo>
                      <a:pt x="2612" y="1494"/>
                    </a:lnTo>
                    <a:lnTo>
                      <a:pt x="2571" y="1434"/>
                    </a:lnTo>
                    <a:lnTo>
                      <a:pt x="2524" y="1379"/>
                    </a:lnTo>
                    <a:lnTo>
                      <a:pt x="2473" y="1328"/>
                    </a:lnTo>
                    <a:lnTo>
                      <a:pt x="2418" y="1281"/>
                    </a:lnTo>
                    <a:lnTo>
                      <a:pt x="2357" y="1241"/>
                    </a:lnTo>
                    <a:lnTo>
                      <a:pt x="2293" y="1204"/>
                    </a:lnTo>
                    <a:lnTo>
                      <a:pt x="2227" y="1174"/>
                    </a:lnTo>
                    <a:lnTo>
                      <a:pt x="2156" y="1150"/>
                    </a:lnTo>
                    <a:lnTo>
                      <a:pt x="2083" y="1132"/>
                    </a:lnTo>
                    <a:lnTo>
                      <a:pt x="2008" y="1122"/>
                    </a:lnTo>
                    <a:lnTo>
                      <a:pt x="1930" y="1118"/>
                    </a:lnTo>
                    <a:close/>
                    <a:moveTo>
                      <a:pt x="1687" y="0"/>
                    </a:moveTo>
                    <a:lnTo>
                      <a:pt x="2156" y="0"/>
                    </a:lnTo>
                    <a:lnTo>
                      <a:pt x="2178" y="4"/>
                    </a:lnTo>
                    <a:lnTo>
                      <a:pt x="2199" y="11"/>
                    </a:lnTo>
                    <a:lnTo>
                      <a:pt x="2218" y="23"/>
                    </a:lnTo>
                    <a:lnTo>
                      <a:pt x="2233" y="39"/>
                    </a:lnTo>
                    <a:lnTo>
                      <a:pt x="2245" y="58"/>
                    </a:lnTo>
                    <a:lnTo>
                      <a:pt x="2252" y="78"/>
                    </a:lnTo>
                    <a:lnTo>
                      <a:pt x="2338" y="539"/>
                    </a:lnTo>
                    <a:lnTo>
                      <a:pt x="2410" y="561"/>
                    </a:lnTo>
                    <a:lnTo>
                      <a:pt x="2480" y="588"/>
                    </a:lnTo>
                    <a:lnTo>
                      <a:pt x="2548" y="618"/>
                    </a:lnTo>
                    <a:lnTo>
                      <a:pt x="2615" y="650"/>
                    </a:lnTo>
                    <a:lnTo>
                      <a:pt x="3009" y="384"/>
                    </a:lnTo>
                    <a:lnTo>
                      <a:pt x="3028" y="373"/>
                    </a:lnTo>
                    <a:lnTo>
                      <a:pt x="3050" y="368"/>
                    </a:lnTo>
                    <a:lnTo>
                      <a:pt x="3072" y="368"/>
                    </a:lnTo>
                    <a:lnTo>
                      <a:pt x="3094" y="373"/>
                    </a:lnTo>
                    <a:lnTo>
                      <a:pt x="3113" y="381"/>
                    </a:lnTo>
                    <a:lnTo>
                      <a:pt x="3131" y="394"/>
                    </a:lnTo>
                    <a:lnTo>
                      <a:pt x="3463" y="725"/>
                    </a:lnTo>
                    <a:lnTo>
                      <a:pt x="3476" y="742"/>
                    </a:lnTo>
                    <a:lnTo>
                      <a:pt x="3484" y="761"/>
                    </a:lnTo>
                    <a:lnTo>
                      <a:pt x="3489" y="783"/>
                    </a:lnTo>
                    <a:lnTo>
                      <a:pt x="3489" y="805"/>
                    </a:lnTo>
                    <a:lnTo>
                      <a:pt x="3484" y="826"/>
                    </a:lnTo>
                    <a:lnTo>
                      <a:pt x="3475" y="845"/>
                    </a:lnTo>
                    <a:lnTo>
                      <a:pt x="3205" y="1237"/>
                    </a:lnTo>
                    <a:lnTo>
                      <a:pt x="3249" y="1322"/>
                    </a:lnTo>
                    <a:lnTo>
                      <a:pt x="3285" y="1412"/>
                    </a:lnTo>
                    <a:lnTo>
                      <a:pt x="3316" y="1504"/>
                    </a:lnTo>
                    <a:lnTo>
                      <a:pt x="3782" y="1590"/>
                    </a:lnTo>
                    <a:lnTo>
                      <a:pt x="3802" y="1597"/>
                    </a:lnTo>
                    <a:lnTo>
                      <a:pt x="3821" y="1609"/>
                    </a:lnTo>
                    <a:lnTo>
                      <a:pt x="3836" y="1624"/>
                    </a:lnTo>
                    <a:lnTo>
                      <a:pt x="3848" y="1643"/>
                    </a:lnTo>
                    <a:lnTo>
                      <a:pt x="3857" y="1664"/>
                    </a:lnTo>
                    <a:lnTo>
                      <a:pt x="3859" y="1684"/>
                    </a:lnTo>
                    <a:lnTo>
                      <a:pt x="3859" y="2150"/>
                    </a:lnTo>
                    <a:lnTo>
                      <a:pt x="3857" y="2172"/>
                    </a:lnTo>
                    <a:lnTo>
                      <a:pt x="3848" y="2192"/>
                    </a:lnTo>
                    <a:lnTo>
                      <a:pt x="3836" y="2212"/>
                    </a:lnTo>
                    <a:lnTo>
                      <a:pt x="3821" y="2226"/>
                    </a:lnTo>
                    <a:lnTo>
                      <a:pt x="3802" y="2238"/>
                    </a:lnTo>
                    <a:lnTo>
                      <a:pt x="3782" y="2244"/>
                    </a:lnTo>
                    <a:lnTo>
                      <a:pt x="3316" y="2332"/>
                    </a:lnTo>
                    <a:lnTo>
                      <a:pt x="3285" y="2426"/>
                    </a:lnTo>
                    <a:lnTo>
                      <a:pt x="3247" y="2517"/>
                    </a:lnTo>
                    <a:lnTo>
                      <a:pt x="3204" y="2605"/>
                    </a:lnTo>
                    <a:lnTo>
                      <a:pt x="3470" y="2992"/>
                    </a:lnTo>
                    <a:lnTo>
                      <a:pt x="3480" y="3011"/>
                    </a:lnTo>
                    <a:lnTo>
                      <a:pt x="3484" y="3031"/>
                    </a:lnTo>
                    <a:lnTo>
                      <a:pt x="3484" y="3054"/>
                    </a:lnTo>
                    <a:lnTo>
                      <a:pt x="3481" y="3074"/>
                    </a:lnTo>
                    <a:lnTo>
                      <a:pt x="3471" y="3095"/>
                    </a:lnTo>
                    <a:lnTo>
                      <a:pt x="3458" y="3112"/>
                    </a:lnTo>
                    <a:lnTo>
                      <a:pt x="3126" y="3442"/>
                    </a:lnTo>
                    <a:lnTo>
                      <a:pt x="3109" y="3455"/>
                    </a:lnTo>
                    <a:lnTo>
                      <a:pt x="3089" y="3464"/>
                    </a:lnTo>
                    <a:lnTo>
                      <a:pt x="3067" y="3469"/>
                    </a:lnTo>
                    <a:lnTo>
                      <a:pt x="3045" y="3467"/>
                    </a:lnTo>
                    <a:lnTo>
                      <a:pt x="3024" y="3463"/>
                    </a:lnTo>
                    <a:lnTo>
                      <a:pt x="3004" y="3453"/>
                    </a:lnTo>
                    <a:lnTo>
                      <a:pt x="2612" y="3187"/>
                    </a:lnTo>
                    <a:lnTo>
                      <a:pt x="2524" y="3230"/>
                    </a:lnTo>
                    <a:lnTo>
                      <a:pt x="2433" y="3267"/>
                    </a:lnTo>
                    <a:lnTo>
                      <a:pt x="2339" y="3298"/>
                    </a:lnTo>
                    <a:lnTo>
                      <a:pt x="2252" y="3758"/>
                    </a:lnTo>
                    <a:lnTo>
                      <a:pt x="2245" y="3779"/>
                    </a:lnTo>
                    <a:lnTo>
                      <a:pt x="2233" y="3797"/>
                    </a:lnTo>
                    <a:lnTo>
                      <a:pt x="2218" y="3812"/>
                    </a:lnTo>
                    <a:lnTo>
                      <a:pt x="2199" y="3826"/>
                    </a:lnTo>
                    <a:lnTo>
                      <a:pt x="2178" y="3833"/>
                    </a:lnTo>
                    <a:lnTo>
                      <a:pt x="2156" y="3835"/>
                    </a:lnTo>
                    <a:lnTo>
                      <a:pt x="1688" y="3835"/>
                    </a:lnTo>
                    <a:lnTo>
                      <a:pt x="1666" y="3833"/>
                    </a:lnTo>
                    <a:lnTo>
                      <a:pt x="1646" y="3826"/>
                    </a:lnTo>
                    <a:lnTo>
                      <a:pt x="1627" y="3812"/>
                    </a:lnTo>
                    <a:lnTo>
                      <a:pt x="1612" y="3797"/>
                    </a:lnTo>
                    <a:lnTo>
                      <a:pt x="1600" y="3779"/>
                    </a:lnTo>
                    <a:lnTo>
                      <a:pt x="1593" y="3758"/>
                    </a:lnTo>
                    <a:lnTo>
                      <a:pt x="1506" y="3293"/>
                    </a:lnTo>
                    <a:lnTo>
                      <a:pt x="1415" y="3263"/>
                    </a:lnTo>
                    <a:lnTo>
                      <a:pt x="1327" y="3227"/>
                    </a:lnTo>
                    <a:lnTo>
                      <a:pt x="1242" y="3185"/>
                    </a:lnTo>
                    <a:lnTo>
                      <a:pt x="856" y="3447"/>
                    </a:lnTo>
                    <a:lnTo>
                      <a:pt x="837" y="3458"/>
                    </a:lnTo>
                    <a:lnTo>
                      <a:pt x="815" y="3463"/>
                    </a:lnTo>
                    <a:lnTo>
                      <a:pt x="793" y="3463"/>
                    </a:lnTo>
                    <a:lnTo>
                      <a:pt x="771" y="3458"/>
                    </a:lnTo>
                    <a:lnTo>
                      <a:pt x="751" y="3449"/>
                    </a:lnTo>
                    <a:lnTo>
                      <a:pt x="734" y="3436"/>
                    </a:lnTo>
                    <a:lnTo>
                      <a:pt x="401" y="3107"/>
                    </a:lnTo>
                    <a:lnTo>
                      <a:pt x="388" y="3089"/>
                    </a:lnTo>
                    <a:lnTo>
                      <a:pt x="380" y="3070"/>
                    </a:lnTo>
                    <a:lnTo>
                      <a:pt x="375" y="3048"/>
                    </a:lnTo>
                    <a:lnTo>
                      <a:pt x="376" y="3025"/>
                    </a:lnTo>
                    <a:lnTo>
                      <a:pt x="381" y="3005"/>
                    </a:lnTo>
                    <a:lnTo>
                      <a:pt x="390" y="2986"/>
                    </a:lnTo>
                    <a:lnTo>
                      <a:pt x="655" y="2601"/>
                    </a:lnTo>
                    <a:lnTo>
                      <a:pt x="612" y="2514"/>
                    </a:lnTo>
                    <a:lnTo>
                      <a:pt x="574" y="2424"/>
                    </a:lnTo>
                    <a:lnTo>
                      <a:pt x="543" y="2332"/>
                    </a:lnTo>
                    <a:lnTo>
                      <a:pt x="78" y="2244"/>
                    </a:lnTo>
                    <a:lnTo>
                      <a:pt x="58" y="2238"/>
                    </a:lnTo>
                    <a:lnTo>
                      <a:pt x="38" y="2226"/>
                    </a:lnTo>
                    <a:lnTo>
                      <a:pt x="23" y="2212"/>
                    </a:lnTo>
                    <a:lnTo>
                      <a:pt x="11" y="2192"/>
                    </a:lnTo>
                    <a:lnTo>
                      <a:pt x="3" y="2172"/>
                    </a:lnTo>
                    <a:lnTo>
                      <a:pt x="0" y="2150"/>
                    </a:lnTo>
                    <a:lnTo>
                      <a:pt x="0" y="1684"/>
                    </a:lnTo>
                    <a:lnTo>
                      <a:pt x="3" y="1664"/>
                    </a:lnTo>
                    <a:lnTo>
                      <a:pt x="11" y="1643"/>
                    </a:lnTo>
                    <a:lnTo>
                      <a:pt x="23" y="1624"/>
                    </a:lnTo>
                    <a:lnTo>
                      <a:pt x="38" y="1609"/>
                    </a:lnTo>
                    <a:lnTo>
                      <a:pt x="58" y="1597"/>
                    </a:lnTo>
                    <a:lnTo>
                      <a:pt x="78" y="1590"/>
                    </a:lnTo>
                    <a:lnTo>
                      <a:pt x="543" y="1504"/>
                    </a:lnTo>
                    <a:lnTo>
                      <a:pt x="574" y="1414"/>
                    </a:lnTo>
                    <a:lnTo>
                      <a:pt x="611" y="1325"/>
                    </a:lnTo>
                    <a:lnTo>
                      <a:pt x="653" y="1239"/>
                    </a:lnTo>
                    <a:lnTo>
                      <a:pt x="386" y="851"/>
                    </a:lnTo>
                    <a:lnTo>
                      <a:pt x="376" y="832"/>
                    </a:lnTo>
                    <a:lnTo>
                      <a:pt x="370" y="810"/>
                    </a:lnTo>
                    <a:lnTo>
                      <a:pt x="370" y="789"/>
                    </a:lnTo>
                    <a:lnTo>
                      <a:pt x="375" y="767"/>
                    </a:lnTo>
                    <a:lnTo>
                      <a:pt x="383" y="747"/>
                    </a:lnTo>
                    <a:lnTo>
                      <a:pt x="397" y="730"/>
                    </a:lnTo>
                    <a:lnTo>
                      <a:pt x="729" y="400"/>
                    </a:lnTo>
                    <a:lnTo>
                      <a:pt x="746" y="387"/>
                    </a:lnTo>
                    <a:lnTo>
                      <a:pt x="767" y="378"/>
                    </a:lnTo>
                    <a:lnTo>
                      <a:pt x="787" y="374"/>
                    </a:lnTo>
                    <a:lnTo>
                      <a:pt x="810" y="374"/>
                    </a:lnTo>
                    <a:lnTo>
                      <a:pt x="832" y="379"/>
                    </a:lnTo>
                    <a:lnTo>
                      <a:pt x="851" y="388"/>
                    </a:lnTo>
                    <a:lnTo>
                      <a:pt x="1240" y="653"/>
                    </a:lnTo>
                    <a:lnTo>
                      <a:pt x="1325" y="611"/>
                    </a:lnTo>
                    <a:lnTo>
                      <a:pt x="1414" y="574"/>
                    </a:lnTo>
                    <a:lnTo>
                      <a:pt x="1506" y="542"/>
                    </a:lnTo>
                    <a:lnTo>
                      <a:pt x="1593" y="78"/>
                    </a:lnTo>
                    <a:lnTo>
                      <a:pt x="1600" y="58"/>
                    </a:lnTo>
                    <a:lnTo>
                      <a:pt x="1611" y="39"/>
                    </a:lnTo>
                    <a:lnTo>
                      <a:pt x="1627" y="23"/>
                    </a:lnTo>
                    <a:lnTo>
                      <a:pt x="1645" y="11"/>
                    </a:lnTo>
                    <a:lnTo>
                      <a:pt x="1665" y="4"/>
                    </a:lnTo>
                    <a:lnTo>
                      <a:pt x="1687" y="0"/>
                    </a:lnTo>
                    <a:close/>
                  </a:path>
                </a:pathLst>
              </a:custGeom>
              <a:grpFill/>
              <a:ln w="0">
                <a:noFill/>
                <a:prstDash val="solid"/>
                <a:round/>
                <a:headEnd/>
                <a:tailEnd/>
              </a:ln>
            </p:spPr>
            <p:txBody>
              <a:bodyPr vert="horz" wrap="square" lIns="121920" tIns="60960" rIns="121920" bIns="60960" numCol="1" anchor="t" anchorCtr="0" compatLnSpc="1">
                <a:prstTxWarp prst="textNoShape">
                  <a:avLst/>
                </a:prstTxWarp>
              </a:bodyPr>
              <a:lstStyle/>
              <a:p>
                <a:endParaRPr lang="ru-RU" sz="1440"/>
              </a:p>
            </p:txBody>
          </p:sp>
        </p:grpSp>
      </p:grpSp>
      <p:grpSp>
        <p:nvGrpSpPr>
          <p:cNvPr id="4" name="Group 3"/>
          <p:cNvGrpSpPr/>
          <p:nvPr/>
        </p:nvGrpSpPr>
        <p:grpSpPr>
          <a:xfrm>
            <a:off x="5615160" y="2886604"/>
            <a:ext cx="3408384" cy="1012321"/>
            <a:chOff x="4679300" y="2405503"/>
            <a:chExt cx="2840320" cy="843601"/>
          </a:xfrm>
        </p:grpSpPr>
        <p:sp>
          <p:nvSpPr>
            <p:cNvPr id="40" name="Скругленный прямоугольник 39"/>
            <p:cNvSpPr/>
            <p:nvPr/>
          </p:nvSpPr>
          <p:spPr>
            <a:xfrm>
              <a:off x="4679300" y="2405503"/>
              <a:ext cx="2840320" cy="843601"/>
            </a:xfrm>
            <a:prstGeom prst="roundRect">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440"/>
            </a:p>
          </p:txBody>
        </p:sp>
        <p:sp>
          <p:nvSpPr>
            <p:cNvPr id="41" name="Овал 40"/>
            <p:cNvSpPr/>
            <p:nvPr/>
          </p:nvSpPr>
          <p:spPr>
            <a:xfrm>
              <a:off x="4777726" y="2498537"/>
              <a:ext cx="666540" cy="6665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440"/>
            </a:p>
          </p:txBody>
        </p:sp>
        <p:sp>
          <p:nvSpPr>
            <p:cNvPr id="42" name="TextBox 41"/>
            <p:cNvSpPr txBox="1"/>
            <p:nvPr/>
          </p:nvSpPr>
          <p:spPr>
            <a:xfrm>
              <a:off x="5494057" y="2489931"/>
              <a:ext cx="1967343" cy="630942"/>
            </a:xfrm>
            <a:prstGeom prst="rect">
              <a:avLst/>
            </a:prstGeom>
            <a:noFill/>
          </p:spPr>
          <p:txBody>
            <a:bodyPr wrap="square" rtlCol="0">
              <a:spAutoFit/>
            </a:bodyPr>
            <a:lstStyle/>
            <a:p>
              <a:r>
                <a:rPr lang="en-US" sz="1440" dirty="0">
                  <a:solidFill>
                    <a:schemeClr val="bg1"/>
                  </a:solidFill>
                  <a:ea typeface="Roboto Light" panose="02000000000000000000" pitchFamily="2" charset="0"/>
                </a:rPr>
                <a:t>Lorem ipsum dolor sit </a:t>
              </a:r>
              <a:r>
                <a:rPr lang="en-US" sz="1440" dirty="0" err="1">
                  <a:solidFill>
                    <a:schemeClr val="bg1"/>
                  </a:solidFill>
                  <a:ea typeface="Roboto Light" panose="02000000000000000000" pitchFamily="2" charset="0"/>
                </a:rPr>
                <a:t>amet</a:t>
              </a:r>
              <a:r>
                <a:rPr lang="en-US" sz="1440" dirty="0">
                  <a:solidFill>
                    <a:schemeClr val="bg1"/>
                  </a:solidFill>
                  <a:ea typeface="Roboto Light" panose="02000000000000000000" pitchFamily="2" charset="0"/>
                </a:rPr>
                <a:t>, </a:t>
              </a:r>
              <a:r>
                <a:rPr lang="en-US" sz="1440" dirty="0" err="1">
                  <a:solidFill>
                    <a:schemeClr val="bg1"/>
                  </a:solidFill>
                  <a:ea typeface="Roboto Light" panose="02000000000000000000" pitchFamily="2" charset="0"/>
                </a:rPr>
                <a:t>consectetur</a:t>
              </a:r>
              <a:r>
                <a:rPr lang="en-US" sz="1440" dirty="0">
                  <a:solidFill>
                    <a:schemeClr val="bg1"/>
                  </a:solidFill>
                  <a:ea typeface="Roboto Light" panose="02000000000000000000" pitchFamily="2" charset="0"/>
                </a:rPr>
                <a:t> </a:t>
              </a:r>
              <a:r>
                <a:rPr lang="en-US" sz="1440" dirty="0" err="1">
                  <a:solidFill>
                    <a:schemeClr val="bg1"/>
                  </a:solidFill>
                  <a:ea typeface="Roboto Light" panose="02000000000000000000" pitchFamily="2" charset="0"/>
                </a:rPr>
                <a:t>adipiscing</a:t>
              </a:r>
              <a:r>
                <a:rPr lang="en-US" sz="1440" dirty="0">
                  <a:solidFill>
                    <a:schemeClr val="bg1"/>
                  </a:solidFill>
                  <a:ea typeface="Roboto Light" panose="02000000000000000000" pitchFamily="2" charset="0"/>
                </a:rPr>
                <a:t> </a:t>
              </a:r>
              <a:r>
                <a:rPr lang="en-US" sz="1440" dirty="0" err="1">
                  <a:solidFill>
                    <a:schemeClr val="bg1"/>
                  </a:solidFill>
                  <a:ea typeface="Roboto Light" panose="02000000000000000000" pitchFamily="2" charset="0"/>
                </a:rPr>
                <a:t>elit</a:t>
              </a:r>
              <a:r>
                <a:rPr lang="en-US" sz="1440" dirty="0">
                  <a:solidFill>
                    <a:schemeClr val="bg1"/>
                  </a:solidFill>
                  <a:ea typeface="Roboto Light" panose="02000000000000000000" pitchFamily="2" charset="0"/>
                </a:rPr>
                <a:t>, </a:t>
              </a:r>
              <a:r>
                <a:rPr lang="en-US" sz="1440" dirty="0" err="1">
                  <a:solidFill>
                    <a:schemeClr val="bg1"/>
                  </a:solidFill>
                  <a:ea typeface="Roboto Light" panose="02000000000000000000" pitchFamily="2" charset="0"/>
                </a:rPr>
                <a:t>sed</a:t>
              </a:r>
              <a:r>
                <a:rPr lang="en-US" sz="1440" dirty="0">
                  <a:solidFill>
                    <a:schemeClr val="bg1"/>
                  </a:solidFill>
                  <a:ea typeface="Roboto Light" panose="02000000000000000000" pitchFamily="2" charset="0"/>
                </a:rPr>
                <a:t> do</a:t>
              </a:r>
              <a:endParaRPr lang="ru-RU" sz="1440" dirty="0">
                <a:solidFill>
                  <a:schemeClr val="bg1"/>
                </a:solidFill>
                <a:ea typeface="Roboto Light" panose="02000000000000000000" pitchFamily="2" charset="0"/>
              </a:endParaRPr>
            </a:p>
          </p:txBody>
        </p:sp>
        <p:grpSp>
          <p:nvGrpSpPr>
            <p:cNvPr id="69" name="Группа 68"/>
            <p:cNvGrpSpPr/>
            <p:nvPr/>
          </p:nvGrpSpPr>
          <p:grpSpPr>
            <a:xfrm>
              <a:off x="4978048" y="2634641"/>
              <a:ext cx="285632" cy="379221"/>
              <a:chOff x="5899151" y="3219450"/>
              <a:chExt cx="2049462" cy="2720975"/>
            </a:xfrm>
            <a:solidFill>
              <a:schemeClr val="tx1"/>
            </a:solidFill>
          </p:grpSpPr>
          <p:sp>
            <p:nvSpPr>
              <p:cNvPr id="70" name="Freeform 308"/>
              <p:cNvSpPr>
                <a:spLocks/>
              </p:cNvSpPr>
              <p:nvPr/>
            </p:nvSpPr>
            <p:spPr bwMode="auto">
              <a:xfrm>
                <a:off x="6357938" y="3219450"/>
                <a:ext cx="1119187" cy="1536700"/>
              </a:xfrm>
              <a:custGeom>
                <a:avLst/>
                <a:gdLst>
                  <a:gd name="T0" fmla="*/ 822 w 1409"/>
                  <a:gd name="T1" fmla="*/ 73 h 1937"/>
                  <a:gd name="T2" fmla="*/ 743 w 1409"/>
                  <a:gd name="T3" fmla="*/ 178 h 1937"/>
                  <a:gd name="T4" fmla="*/ 714 w 1409"/>
                  <a:gd name="T5" fmla="*/ 278 h 1937"/>
                  <a:gd name="T6" fmla="*/ 729 w 1409"/>
                  <a:gd name="T7" fmla="*/ 374 h 1937"/>
                  <a:gd name="T8" fmla="*/ 771 w 1409"/>
                  <a:gd name="T9" fmla="*/ 468 h 1937"/>
                  <a:gd name="T10" fmla="*/ 833 w 1409"/>
                  <a:gd name="T11" fmla="*/ 562 h 1937"/>
                  <a:gd name="T12" fmla="*/ 900 w 1409"/>
                  <a:gd name="T13" fmla="*/ 655 h 1937"/>
                  <a:gd name="T14" fmla="*/ 964 w 1409"/>
                  <a:gd name="T15" fmla="*/ 751 h 1937"/>
                  <a:gd name="T16" fmla="*/ 1013 w 1409"/>
                  <a:gd name="T17" fmla="*/ 851 h 1937"/>
                  <a:gd name="T18" fmla="*/ 1035 w 1409"/>
                  <a:gd name="T19" fmla="*/ 954 h 1937"/>
                  <a:gd name="T20" fmla="*/ 1018 w 1409"/>
                  <a:gd name="T21" fmla="*/ 1064 h 1937"/>
                  <a:gd name="T22" fmla="*/ 1038 w 1409"/>
                  <a:gd name="T23" fmla="*/ 1052 h 1937"/>
                  <a:gd name="T24" fmla="*/ 1090 w 1409"/>
                  <a:gd name="T25" fmla="*/ 1016 h 1937"/>
                  <a:gd name="T26" fmla="*/ 1161 w 1409"/>
                  <a:gd name="T27" fmla="*/ 958 h 1937"/>
                  <a:gd name="T28" fmla="*/ 1238 w 1409"/>
                  <a:gd name="T29" fmla="*/ 876 h 1937"/>
                  <a:gd name="T30" fmla="*/ 1306 w 1409"/>
                  <a:gd name="T31" fmla="*/ 843 h 1937"/>
                  <a:gd name="T32" fmla="*/ 1358 w 1409"/>
                  <a:gd name="T33" fmla="*/ 962 h 1937"/>
                  <a:gd name="T34" fmla="*/ 1395 w 1409"/>
                  <a:gd name="T35" fmla="*/ 1111 h 1937"/>
                  <a:gd name="T36" fmla="*/ 1409 w 1409"/>
                  <a:gd name="T37" fmla="*/ 1295 h 1937"/>
                  <a:gd name="T38" fmla="*/ 1375 w 1409"/>
                  <a:gd name="T39" fmla="*/ 1476 h 1937"/>
                  <a:gd name="T40" fmla="*/ 1292 w 1409"/>
                  <a:gd name="T41" fmla="*/ 1637 h 1937"/>
                  <a:gd name="T42" fmla="*/ 1167 w 1409"/>
                  <a:gd name="T43" fmla="*/ 1770 h 1937"/>
                  <a:gd name="T44" fmla="*/ 1011 w 1409"/>
                  <a:gd name="T45" fmla="*/ 1868 h 1937"/>
                  <a:gd name="T46" fmla="*/ 832 w 1409"/>
                  <a:gd name="T47" fmla="*/ 1926 h 1937"/>
                  <a:gd name="T48" fmla="*/ 637 w 1409"/>
                  <a:gd name="T49" fmla="*/ 1933 h 1937"/>
                  <a:gd name="T50" fmla="*/ 445 w 1409"/>
                  <a:gd name="T51" fmla="*/ 1888 h 1937"/>
                  <a:gd name="T52" fmla="*/ 278 w 1409"/>
                  <a:gd name="T53" fmla="*/ 1793 h 1937"/>
                  <a:gd name="T54" fmla="*/ 144 w 1409"/>
                  <a:gd name="T55" fmla="*/ 1658 h 1937"/>
                  <a:gd name="T56" fmla="*/ 50 w 1409"/>
                  <a:gd name="T57" fmla="*/ 1491 h 1937"/>
                  <a:gd name="T58" fmla="*/ 4 w 1409"/>
                  <a:gd name="T59" fmla="*/ 1299 h 1937"/>
                  <a:gd name="T60" fmla="*/ 13 w 1409"/>
                  <a:gd name="T61" fmla="*/ 1078 h 1937"/>
                  <a:gd name="T62" fmla="*/ 75 w 1409"/>
                  <a:gd name="T63" fmla="*/ 864 h 1937"/>
                  <a:gd name="T64" fmla="*/ 158 w 1409"/>
                  <a:gd name="T65" fmla="*/ 703 h 1937"/>
                  <a:gd name="T66" fmla="*/ 217 w 1409"/>
                  <a:gd name="T67" fmla="*/ 632 h 1937"/>
                  <a:gd name="T68" fmla="*/ 273 w 1409"/>
                  <a:gd name="T69" fmla="*/ 588 h 1937"/>
                  <a:gd name="T70" fmla="*/ 304 w 1409"/>
                  <a:gd name="T71" fmla="*/ 568 h 1937"/>
                  <a:gd name="T72" fmla="*/ 304 w 1409"/>
                  <a:gd name="T73" fmla="*/ 580 h 1937"/>
                  <a:gd name="T74" fmla="*/ 299 w 1409"/>
                  <a:gd name="T75" fmla="*/ 644 h 1937"/>
                  <a:gd name="T76" fmla="*/ 299 w 1409"/>
                  <a:gd name="T77" fmla="*/ 744 h 1937"/>
                  <a:gd name="T78" fmla="*/ 316 w 1409"/>
                  <a:gd name="T79" fmla="*/ 865 h 1937"/>
                  <a:gd name="T80" fmla="*/ 352 w 1409"/>
                  <a:gd name="T81" fmla="*/ 960 h 1937"/>
                  <a:gd name="T82" fmla="*/ 404 w 1409"/>
                  <a:gd name="T83" fmla="*/ 1041 h 1937"/>
                  <a:gd name="T84" fmla="*/ 458 w 1409"/>
                  <a:gd name="T85" fmla="*/ 1107 h 1937"/>
                  <a:gd name="T86" fmla="*/ 501 w 1409"/>
                  <a:gd name="T87" fmla="*/ 1149 h 1937"/>
                  <a:gd name="T88" fmla="*/ 518 w 1409"/>
                  <a:gd name="T89" fmla="*/ 1164 h 1937"/>
                  <a:gd name="T90" fmla="*/ 589 w 1409"/>
                  <a:gd name="T91" fmla="*/ 1038 h 1937"/>
                  <a:gd name="T92" fmla="*/ 612 w 1409"/>
                  <a:gd name="T93" fmla="*/ 927 h 1937"/>
                  <a:gd name="T94" fmla="*/ 603 w 1409"/>
                  <a:gd name="T95" fmla="*/ 826 h 1937"/>
                  <a:gd name="T96" fmla="*/ 572 w 1409"/>
                  <a:gd name="T97" fmla="*/ 733 h 1937"/>
                  <a:gd name="T98" fmla="*/ 533 w 1409"/>
                  <a:gd name="T99" fmla="*/ 645 h 1937"/>
                  <a:gd name="T100" fmla="*/ 498 w 1409"/>
                  <a:gd name="T101" fmla="*/ 559 h 1937"/>
                  <a:gd name="T102" fmla="*/ 480 w 1409"/>
                  <a:gd name="T103" fmla="*/ 471 h 1937"/>
                  <a:gd name="T104" fmla="*/ 490 w 1409"/>
                  <a:gd name="T105" fmla="*/ 380 h 1937"/>
                  <a:gd name="T106" fmla="*/ 542 w 1409"/>
                  <a:gd name="T107" fmla="*/ 280 h 1937"/>
                  <a:gd name="T108" fmla="*/ 644 w 1409"/>
                  <a:gd name="T109" fmla="*/ 178 h 1937"/>
                  <a:gd name="T110" fmla="*/ 752 w 1409"/>
                  <a:gd name="T111" fmla="*/ 98 h 1937"/>
                  <a:gd name="T112" fmla="*/ 838 w 1409"/>
                  <a:gd name="T113" fmla="*/ 42 h 1937"/>
                  <a:gd name="T114" fmla="*/ 894 w 1409"/>
                  <a:gd name="T115" fmla="*/ 9 h 19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09" h="1937">
                    <a:moveTo>
                      <a:pt x="909" y="0"/>
                    </a:moveTo>
                    <a:lnTo>
                      <a:pt x="862" y="37"/>
                    </a:lnTo>
                    <a:lnTo>
                      <a:pt x="822" y="73"/>
                    </a:lnTo>
                    <a:lnTo>
                      <a:pt x="788" y="109"/>
                    </a:lnTo>
                    <a:lnTo>
                      <a:pt x="762" y="144"/>
                    </a:lnTo>
                    <a:lnTo>
                      <a:pt x="743" y="178"/>
                    </a:lnTo>
                    <a:lnTo>
                      <a:pt x="727" y="211"/>
                    </a:lnTo>
                    <a:lnTo>
                      <a:pt x="719" y="245"/>
                    </a:lnTo>
                    <a:lnTo>
                      <a:pt x="714" y="278"/>
                    </a:lnTo>
                    <a:lnTo>
                      <a:pt x="716" y="310"/>
                    </a:lnTo>
                    <a:lnTo>
                      <a:pt x="720" y="342"/>
                    </a:lnTo>
                    <a:lnTo>
                      <a:pt x="729" y="374"/>
                    </a:lnTo>
                    <a:lnTo>
                      <a:pt x="739" y="406"/>
                    </a:lnTo>
                    <a:lnTo>
                      <a:pt x="755" y="436"/>
                    </a:lnTo>
                    <a:lnTo>
                      <a:pt x="771" y="468"/>
                    </a:lnTo>
                    <a:lnTo>
                      <a:pt x="790" y="500"/>
                    </a:lnTo>
                    <a:lnTo>
                      <a:pt x="811" y="530"/>
                    </a:lnTo>
                    <a:lnTo>
                      <a:pt x="833" y="562"/>
                    </a:lnTo>
                    <a:lnTo>
                      <a:pt x="854" y="593"/>
                    </a:lnTo>
                    <a:lnTo>
                      <a:pt x="877" y="624"/>
                    </a:lnTo>
                    <a:lnTo>
                      <a:pt x="900" y="655"/>
                    </a:lnTo>
                    <a:lnTo>
                      <a:pt x="923" y="687"/>
                    </a:lnTo>
                    <a:lnTo>
                      <a:pt x="945" y="719"/>
                    </a:lnTo>
                    <a:lnTo>
                      <a:pt x="964" y="751"/>
                    </a:lnTo>
                    <a:lnTo>
                      <a:pt x="983" y="784"/>
                    </a:lnTo>
                    <a:lnTo>
                      <a:pt x="999" y="817"/>
                    </a:lnTo>
                    <a:lnTo>
                      <a:pt x="1013" y="851"/>
                    </a:lnTo>
                    <a:lnTo>
                      <a:pt x="1024" y="885"/>
                    </a:lnTo>
                    <a:lnTo>
                      <a:pt x="1031" y="919"/>
                    </a:lnTo>
                    <a:lnTo>
                      <a:pt x="1035" y="954"/>
                    </a:lnTo>
                    <a:lnTo>
                      <a:pt x="1034" y="990"/>
                    </a:lnTo>
                    <a:lnTo>
                      <a:pt x="1028" y="1027"/>
                    </a:lnTo>
                    <a:lnTo>
                      <a:pt x="1018" y="1064"/>
                    </a:lnTo>
                    <a:lnTo>
                      <a:pt x="1021" y="1063"/>
                    </a:lnTo>
                    <a:lnTo>
                      <a:pt x="1027" y="1059"/>
                    </a:lnTo>
                    <a:lnTo>
                      <a:pt x="1038" y="1052"/>
                    </a:lnTo>
                    <a:lnTo>
                      <a:pt x="1053" y="1044"/>
                    </a:lnTo>
                    <a:lnTo>
                      <a:pt x="1070" y="1032"/>
                    </a:lnTo>
                    <a:lnTo>
                      <a:pt x="1090" y="1016"/>
                    </a:lnTo>
                    <a:lnTo>
                      <a:pt x="1112" y="999"/>
                    </a:lnTo>
                    <a:lnTo>
                      <a:pt x="1136" y="979"/>
                    </a:lnTo>
                    <a:lnTo>
                      <a:pt x="1161" y="958"/>
                    </a:lnTo>
                    <a:lnTo>
                      <a:pt x="1187" y="933"/>
                    </a:lnTo>
                    <a:lnTo>
                      <a:pt x="1212" y="905"/>
                    </a:lnTo>
                    <a:lnTo>
                      <a:pt x="1238" y="876"/>
                    </a:lnTo>
                    <a:lnTo>
                      <a:pt x="1261" y="843"/>
                    </a:lnTo>
                    <a:lnTo>
                      <a:pt x="1285" y="809"/>
                    </a:lnTo>
                    <a:lnTo>
                      <a:pt x="1306" y="843"/>
                    </a:lnTo>
                    <a:lnTo>
                      <a:pt x="1324" y="880"/>
                    </a:lnTo>
                    <a:lnTo>
                      <a:pt x="1342" y="919"/>
                    </a:lnTo>
                    <a:lnTo>
                      <a:pt x="1358" y="962"/>
                    </a:lnTo>
                    <a:lnTo>
                      <a:pt x="1372" y="1009"/>
                    </a:lnTo>
                    <a:lnTo>
                      <a:pt x="1384" y="1058"/>
                    </a:lnTo>
                    <a:lnTo>
                      <a:pt x="1395" y="1111"/>
                    </a:lnTo>
                    <a:lnTo>
                      <a:pt x="1403" y="1169"/>
                    </a:lnTo>
                    <a:lnTo>
                      <a:pt x="1408" y="1231"/>
                    </a:lnTo>
                    <a:lnTo>
                      <a:pt x="1409" y="1295"/>
                    </a:lnTo>
                    <a:lnTo>
                      <a:pt x="1404" y="1358"/>
                    </a:lnTo>
                    <a:lnTo>
                      <a:pt x="1393" y="1419"/>
                    </a:lnTo>
                    <a:lnTo>
                      <a:pt x="1375" y="1476"/>
                    </a:lnTo>
                    <a:lnTo>
                      <a:pt x="1353" y="1533"/>
                    </a:lnTo>
                    <a:lnTo>
                      <a:pt x="1324" y="1586"/>
                    </a:lnTo>
                    <a:lnTo>
                      <a:pt x="1292" y="1637"/>
                    </a:lnTo>
                    <a:lnTo>
                      <a:pt x="1254" y="1685"/>
                    </a:lnTo>
                    <a:lnTo>
                      <a:pt x="1213" y="1730"/>
                    </a:lnTo>
                    <a:lnTo>
                      <a:pt x="1167" y="1770"/>
                    </a:lnTo>
                    <a:lnTo>
                      <a:pt x="1118" y="1807"/>
                    </a:lnTo>
                    <a:lnTo>
                      <a:pt x="1066" y="1840"/>
                    </a:lnTo>
                    <a:lnTo>
                      <a:pt x="1011" y="1868"/>
                    </a:lnTo>
                    <a:lnTo>
                      <a:pt x="953" y="1892"/>
                    </a:lnTo>
                    <a:lnTo>
                      <a:pt x="894" y="1912"/>
                    </a:lnTo>
                    <a:lnTo>
                      <a:pt x="832" y="1926"/>
                    </a:lnTo>
                    <a:lnTo>
                      <a:pt x="769" y="1933"/>
                    </a:lnTo>
                    <a:lnTo>
                      <a:pt x="705" y="1937"/>
                    </a:lnTo>
                    <a:lnTo>
                      <a:pt x="637" y="1933"/>
                    </a:lnTo>
                    <a:lnTo>
                      <a:pt x="571" y="1924"/>
                    </a:lnTo>
                    <a:lnTo>
                      <a:pt x="507" y="1908"/>
                    </a:lnTo>
                    <a:lnTo>
                      <a:pt x="445" y="1888"/>
                    </a:lnTo>
                    <a:lnTo>
                      <a:pt x="387" y="1861"/>
                    </a:lnTo>
                    <a:lnTo>
                      <a:pt x="331" y="1829"/>
                    </a:lnTo>
                    <a:lnTo>
                      <a:pt x="278" y="1793"/>
                    </a:lnTo>
                    <a:lnTo>
                      <a:pt x="229" y="1752"/>
                    </a:lnTo>
                    <a:lnTo>
                      <a:pt x="185" y="1707"/>
                    </a:lnTo>
                    <a:lnTo>
                      <a:pt x="144" y="1658"/>
                    </a:lnTo>
                    <a:lnTo>
                      <a:pt x="108" y="1605"/>
                    </a:lnTo>
                    <a:lnTo>
                      <a:pt x="76" y="1549"/>
                    </a:lnTo>
                    <a:lnTo>
                      <a:pt x="50" y="1491"/>
                    </a:lnTo>
                    <a:lnTo>
                      <a:pt x="29" y="1429"/>
                    </a:lnTo>
                    <a:lnTo>
                      <a:pt x="13" y="1366"/>
                    </a:lnTo>
                    <a:lnTo>
                      <a:pt x="4" y="1299"/>
                    </a:lnTo>
                    <a:lnTo>
                      <a:pt x="0" y="1231"/>
                    </a:lnTo>
                    <a:lnTo>
                      <a:pt x="4" y="1153"/>
                    </a:lnTo>
                    <a:lnTo>
                      <a:pt x="13" y="1078"/>
                    </a:lnTo>
                    <a:lnTo>
                      <a:pt x="30" y="1004"/>
                    </a:lnTo>
                    <a:lnTo>
                      <a:pt x="50" y="934"/>
                    </a:lnTo>
                    <a:lnTo>
                      <a:pt x="75" y="864"/>
                    </a:lnTo>
                    <a:lnTo>
                      <a:pt x="106" y="797"/>
                    </a:lnTo>
                    <a:lnTo>
                      <a:pt x="140" y="732"/>
                    </a:lnTo>
                    <a:lnTo>
                      <a:pt x="158" y="703"/>
                    </a:lnTo>
                    <a:lnTo>
                      <a:pt x="177" y="676"/>
                    </a:lnTo>
                    <a:lnTo>
                      <a:pt x="198" y="653"/>
                    </a:lnTo>
                    <a:lnTo>
                      <a:pt x="217" y="632"/>
                    </a:lnTo>
                    <a:lnTo>
                      <a:pt x="238" y="615"/>
                    </a:lnTo>
                    <a:lnTo>
                      <a:pt x="256" y="600"/>
                    </a:lnTo>
                    <a:lnTo>
                      <a:pt x="273" y="588"/>
                    </a:lnTo>
                    <a:lnTo>
                      <a:pt x="287" y="578"/>
                    </a:lnTo>
                    <a:lnTo>
                      <a:pt x="298" y="571"/>
                    </a:lnTo>
                    <a:lnTo>
                      <a:pt x="304" y="568"/>
                    </a:lnTo>
                    <a:lnTo>
                      <a:pt x="306" y="567"/>
                    </a:lnTo>
                    <a:lnTo>
                      <a:pt x="306" y="570"/>
                    </a:lnTo>
                    <a:lnTo>
                      <a:pt x="304" y="580"/>
                    </a:lnTo>
                    <a:lnTo>
                      <a:pt x="303" y="596"/>
                    </a:lnTo>
                    <a:lnTo>
                      <a:pt x="301" y="618"/>
                    </a:lnTo>
                    <a:lnTo>
                      <a:pt x="299" y="644"/>
                    </a:lnTo>
                    <a:lnTo>
                      <a:pt x="298" y="675"/>
                    </a:lnTo>
                    <a:lnTo>
                      <a:pt x="298" y="708"/>
                    </a:lnTo>
                    <a:lnTo>
                      <a:pt x="299" y="744"/>
                    </a:lnTo>
                    <a:lnTo>
                      <a:pt x="302" y="784"/>
                    </a:lnTo>
                    <a:lnTo>
                      <a:pt x="309" y="824"/>
                    </a:lnTo>
                    <a:lnTo>
                      <a:pt x="316" y="865"/>
                    </a:lnTo>
                    <a:lnTo>
                      <a:pt x="326" y="898"/>
                    </a:lnTo>
                    <a:lnTo>
                      <a:pt x="338" y="929"/>
                    </a:lnTo>
                    <a:lnTo>
                      <a:pt x="352" y="960"/>
                    </a:lnTo>
                    <a:lnTo>
                      <a:pt x="368" y="988"/>
                    </a:lnTo>
                    <a:lnTo>
                      <a:pt x="386" y="1015"/>
                    </a:lnTo>
                    <a:lnTo>
                      <a:pt x="404" y="1041"/>
                    </a:lnTo>
                    <a:lnTo>
                      <a:pt x="423" y="1065"/>
                    </a:lnTo>
                    <a:lnTo>
                      <a:pt x="441" y="1087"/>
                    </a:lnTo>
                    <a:lnTo>
                      <a:pt x="458" y="1107"/>
                    </a:lnTo>
                    <a:lnTo>
                      <a:pt x="475" y="1123"/>
                    </a:lnTo>
                    <a:lnTo>
                      <a:pt x="489" y="1137"/>
                    </a:lnTo>
                    <a:lnTo>
                      <a:pt x="501" y="1149"/>
                    </a:lnTo>
                    <a:lnTo>
                      <a:pt x="510" y="1157"/>
                    </a:lnTo>
                    <a:lnTo>
                      <a:pt x="517" y="1162"/>
                    </a:lnTo>
                    <a:lnTo>
                      <a:pt x="518" y="1164"/>
                    </a:lnTo>
                    <a:lnTo>
                      <a:pt x="547" y="1121"/>
                    </a:lnTo>
                    <a:lnTo>
                      <a:pt x="571" y="1078"/>
                    </a:lnTo>
                    <a:lnTo>
                      <a:pt x="589" y="1038"/>
                    </a:lnTo>
                    <a:lnTo>
                      <a:pt x="600" y="1000"/>
                    </a:lnTo>
                    <a:lnTo>
                      <a:pt x="608" y="963"/>
                    </a:lnTo>
                    <a:lnTo>
                      <a:pt x="612" y="927"/>
                    </a:lnTo>
                    <a:lnTo>
                      <a:pt x="612" y="892"/>
                    </a:lnTo>
                    <a:lnTo>
                      <a:pt x="609" y="859"/>
                    </a:lnTo>
                    <a:lnTo>
                      <a:pt x="603" y="826"/>
                    </a:lnTo>
                    <a:lnTo>
                      <a:pt x="594" y="794"/>
                    </a:lnTo>
                    <a:lnTo>
                      <a:pt x="584" y="764"/>
                    </a:lnTo>
                    <a:lnTo>
                      <a:pt x="572" y="733"/>
                    </a:lnTo>
                    <a:lnTo>
                      <a:pt x="560" y="704"/>
                    </a:lnTo>
                    <a:lnTo>
                      <a:pt x="547" y="675"/>
                    </a:lnTo>
                    <a:lnTo>
                      <a:pt x="533" y="645"/>
                    </a:lnTo>
                    <a:lnTo>
                      <a:pt x="521" y="617"/>
                    </a:lnTo>
                    <a:lnTo>
                      <a:pt x="509" y="588"/>
                    </a:lnTo>
                    <a:lnTo>
                      <a:pt x="498" y="559"/>
                    </a:lnTo>
                    <a:lnTo>
                      <a:pt x="490" y="530"/>
                    </a:lnTo>
                    <a:lnTo>
                      <a:pt x="483" y="501"/>
                    </a:lnTo>
                    <a:lnTo>
                      <a:pt x="480" y="471"/>
                    </a:lnTo>
                    <a:lnTo>
                      <a:pt x="480" y="442"/>
                    </a:lnTo>
                    <a:lnTo>
                      <a:pt x="483" y="411"/>
                    </a:lnTo>
                    <a:lnTo>
                      <a:pt x="490" y="380"/>
                    </a:lnTo>
                    <a:lnTo>
                      <a:pt x="502" y="347"/>
                    </a:lnTo>
                    <a:lnTo>
                      <a:pt x="519" y="315"/>
                    </a:lnTo>
                    <a:lnTo>
                      <a:pt x="542" y="280"/>
                    </a:lnTo>
                    <a:lnTo>
                      <a:pt x="570" y="245"/>
                    </a:lnTo>
                    <a:lnTo>
                      <a:pt x="605" y="208"/>
                    </a:lnTo>
                    <a:lnTo>
                      <a:pt x="644" y="178"/>
                    </a:lnTo>
                    <a:lnTo>
                      <a:pt x="682" y="148"/>
                    </a:lnTo>
                    <a:lnTo>
                      <a:pt x="718" y="122"/>
                    </a:lnTo>
                    <a:lnTo>
                      <a:pt x="752" y="98"/>
                    </a:lnTo>
                    <a:lnTo>
                      <a:pt x="784" y="77"/>
                    </a:lnTo>
                    <a:lnTo>
                      <a:pt x="812" y="58"/>
                    </a:lnTo>
                    <a:lnTo>
                      <a:pt x="838" y="42"/>
                    </a:lnTo>
                    <a:lnTo>
                      <a:pt x="861" y="29"/>
                    </a:lnTo>
                    <a:lnTo>
                      <a:pt x="879" y="17"/>
                    </a:lnTo>
                    <a:lnTo>
                      <a:pt x="894" y="9"/>
                    </a:lnTo>
                    <a:lnTo>
                      <a:pt x="903" y="2"/>
                    </a:lnTo>
                    <a:lnTo>
                      <a:pt x="909" y="0"/>
                    </a:lnTo>
                    <a:close/>
                  </a:path>
                </a:pathLst>
              </a:custGeom>
              <a:grpFill/>
              <a:ln w="0">
                <a:noFill/>
                <a:prstDash val="solid"/>
                <a:round/>
                <a:headEnd/>
                <a:tailEnd/>
              </a:ln>
            </p:spPr>
            <p:txBody>
              <a:bodyPr vert="horz" wrap="square" lIns="121920" tIns="60960" rIns="121920" bIns="60960" numCol="1" anchor="t" anchorCtr="0" compatLnSpc="1">
                <a:prstTxWarp prst="textNoShape">
                  <a:avLst/>
                </a:prstTxWarp>
              </a:bodyPr>
              <a:lstStyle/>
              <a:p>
                <a:endParaRPr lang="ru-RU" sz="1440"/>
              </a:p>
            </p:txBody>
          </p:sp>
          <p:sp>
            <p:nvSpPr>
              <p:cNvPr id="71" name="Freeform 309"/>
              <p:cNvSpPr>
                <a:spLocks/>
              </p:cNvSpPr>
              <p:nvPr/>
            </p:nvSpPr>
            <p:spPr bwMode="auto">
              <a:xfrm>
                <a:off x="5899151" y="4864100"/>
                <a:ext cx="2049462" cy="1076325"/>
              </a:xfrm>
              <a:custGeom>
                <a:avLst/>
                <a:gdLst>
                  <a:gd name="T0" fmla="*/ 176 w 2581"/>
                  <a:gd name="T1" fmla="*/ 0 h 1355"/>
                  <a:gd name="T2" fmla="*/ 2405 w 2581"/>
                  <a:gd name="T3" fmla="*/ 0 h 1355"/>
                  <a:gd name="T4" fmla="*/ 2436 w 2581"/>
                  <a:gd name="T5" fmla="*/ 2 h 1355"/>
                  <a:gd name="T6" fmla="*/ 2466 w 2581"/>
                  <a:gd name="T7" fmla="*/ 10 h 1355"/>
                  <a:gd name="T8" fmla="*/ 2494 w 2581"/>
                  <a:gd name="T9" fmla="*/ 21 h 1355"/>
                  <a:gd name="T10" fmla="*/ 2518 w 2581"/>
                  <a:gd name="T11" fmla="*/ 37 h 1355"/>
                  <a:gd name="T12" fmla="*/ 2540 w 2581"/>
                  <a:gd name="T13" fmla="*/ 56 h 1355"/>
                  <a:gd name="T14" fmla="*/ 2557 w 2581"/>
                  <a:gd name="T15" fmla="*/ 79 h 1355"/>
                  <a:gd name="T16" fmla="*/ 2570 w 2581"/>
                  <a:gd name="T17" fmla="*/ 104 h 1355"/>
                  <a:gd name="T18" fmla="*/ 2578 w 2581"/>
                  <a:gd name="T19" fmla="*/ 131 h 1355"/>
                  <a:gd name="T20" fmla="*/ 2581 w 2581"/>
                  <a:gd name="T21" fmla="*/ 160 h 1355"/>
                  <a:gd name="T22" fmla="*/ 2581 w 2581"/>
                  <a:gd name="T23" fmla="*/ 409 h 1355"/>
                  <a:gd name="T24" fmla="*/ 2417 w 2581"/>
                  <a:gd name="T25" fmla="*/ 409 h 1355"/>
                  <a:gd name="T26" fmla="*/ 2392 w 2581"/>
                  <a:gd name="T27" fmla="*/ 494 h 1355"/>
                  <a:gd name="T28" fmla="*/ 2362 w 2581"/>
                  <a:gd name="T29" fmla="*/ 576 h 1355"/>
                  <a:gd name="T30" fmla="*/ 2327 w 2581"/>
                  <a:gd name="T31" fmla="*/ 656 h 1355"/>
                  <a:gd name="T32" fmla="*/ 2287 w 2581"/>
                  <a:gd name="T33" fmla="*/ 732 h 1355"/>
                  <a:gd name="T34" fmla="*/ 2243 w 2581"/>
                  <a:gd name="T35" fmla="*/ 805 h 1355"/>
                  <a:gd name="T36" fmla="*/ 2196 w 2581"/>
                  <a:gd name="T37" fmla="*/ 874 h 1355"/>
                  <a:gd name="T38" fmla="*/ 2143 w 2581"/>
                  <a:gd name="T39" fmla="*/ 941 h 1355"/>
                  <a:gd name="T40" fmla="*/ 2087 w 2581"/>
                  <a:gd name="T41" fmla="*/ 1003 h 1355"/>
                  <a:gd name="T42" fmla="*/ 2028 w 2581"/>
                  <a:gd name="T43" fmla="*/ 1060 h 1355"/>
                  <a:gd name="T44" fmla="*/ 1965 w 2581"/>
                  <a:gd name="T45" fmla="*/ 1113 h 1355"/>
                  <a:gd name="T46" fmla="*/ 1899 w 2581"/>
                  <a:gd name="T47" fmla="*/ 1162 h 1355"/>
                  <a:gd name="T48" fmla="*/ 1831 w 2581"/>
                  <a:gd name="T49" fmla="*/ 1205 h 1355"/>
                  <a:gd name="T50" fmla="*/ 1759 w 2581"/>
                  <a:gd name="T51" fmla="*/ 1243 h 1355"/>
                  <a:gd name="T52" fmla="*/ 1685 w 2581"/>
                  <a:gd name="T53" fmla="*/ 1277 h 1355"/>
                  <a:gd name="T54" fmla="*/ 1608 w 2581"/>
                  <a:gd name="T55" fmla="*/ 1304 h 1355"/>
                  <a:gd name="T56" fmla="*/ 1530 w 2581"/>
                  <a:gd name="T57" fmla="*/ 1327 h 1355"/>
                  <a:gd name="T58" fmla="*/ 1449 w 2581"/>
                  <a:gd name="T59" fmla="*/ 1342 h 1355"/>
                  <a:gd name="T60" fmla="*/ 1366 w 2581"/>
                  <a:gd name="T61" fmla="*/ 1352 h 1355"/>
                  <a:gd name="T62" fmla="*/ 1283 w 2581"/>
                  <a:gd name="T63" fmla="*/ 1355 h 1355"/>
                  <a:gd name="T64" fmla="*/ 1198 w 2581"/>
                  <a:gd name="T65" fmla="*/ 1352 h 1355"/>
                  <a:gd name="T66" fmla="*/ 1116 w 2581"/>
                  <a:gd name="T67" fmla="*/ 1342 h 1355"/>
                  <a:gd name="T68" fmla="*/ 1035 w 2581"/>
                  <a:gd name="T69" fmla="*/ 1327 h 1355"/>
                  <a:gd name="T70" fmla="*/ 956 w 2581"/>
                  <a:gd name="T71" fmla="*/ 1304 h 1355"/>
                  <a:gd name="T72" fmla="*/ 879 w 2581"/>
                  <a:gd name="T73" fmla="*/ 1277 h 1355"/>
                  <a:gd name="T74" fmla="*/ 805 w 2581"/>
                  <a:gd name="T75" fmla="*/ 1243 h 1355"/>
                  <a:gd name="T76" fmla="*/ 734 w 2581"/>
                  <a:gd name="T77" fmla="*/ 1205 h 1355"/>
                  <a:gd name="T78" fmla="*/ 665 w 2581"/>
                  <a:gd name="T79" fmla="*/ 1162 h 1355"/>
                  <a:gd name="T80" fmla="*/ 599 w 2581"/>
                  <a:gd name="T81" fmla="*/ 1113 h 1355"/>
                  <a:gd name="T82" fmla="*/ 536 w 2581"/>
                  <a:gd name="T83" fmla="*/ 1060 h 1355"/>
                  <a:gd name="T84" fmla="*/ 477 w 2581"/>
                  <a:gd name="T85" fmla="*/ 1003 h 1355"/>
                  <a:gd name="T86" fmla="*/ 421 w 2581"/>
                  <a:gd name="T87" fmla="*/ 941 h 1355"/>
                  <a:gd name="T88" fmla="*/ 369 w 2581"/>
                  <a:gd name="T89" fmla="*/ 874 h 1355"/>
                  <a:gd name="T90" fmla="*/ 321 w 2581"/>
                  <a:gd name="T91" fmla="*/ 805 h 1355"/>
                  <a:gd name="T92" fmla="*/ 278 w 2581"/>
                  <a:gd name="T93" fmla="*/ 732 h 1355"/>
                  <a:gd name="T94" fmla="*/ 238 w 2581"/>
                  <a:gd name="T95" fmla="*/ 656 h 1355"/>
                  <a:gd name="T96" fmla="*/ 203 w 2581"/>
                  <a:gd name="T97" fmla="*/ 576 h 1355"/>
                  <a:gd name="T98" fmla="*/ 174 w 2581"/>
                  <a:gd name="T99" fmla="*/ 494 h 1355"/>
                  <a:gd name="T100" fmla="*/ 148 w 2581"/>
                  <a:gd name="T101" fmla="*/ 409 h 1355"/>
                  <a:gd name="T102" fmla="*/ 0 w 2581"/>
                  <a:gd name="T103" fmla="*/ 409 h 1355"/>
                  <a:gd name="T104" fmla="*/ 0 w 2581"/>
                  <a:gd name="T105" fmla="*/ 160 h 1355"/>
                  <a:gd name="T106" fmla="*/ 3 w 2581"/>
                  <a:gd name="T107" fmla="*/ 131 h 1355"/>
                  <a:gd name="T108" fmla="*/ 12 w 2581"/>
                  <a:gd name="T109" fmla="*/ 104 h 1355"/>
                  <a:gd name="T110" fmla="*/ 25 w 2581"/>
                  <a:gd name="T111" fmla="*/ 79 h 1355"/>
                  <a:gd name="T112" fmla="*/ 42 w 2581"/>
                  <a:gd name="T113" fmla="*/ 56 h 1355"/>
                  <a:gd name="T114" fmla="*/ 63 w 2581"/>
                  <a:gd name="T115" fmla="*/ 37 h 1355"/>
                  <a:gd name="T116" fmla="*/ 88 w 2581"/>
                  <a:gd name="T117" fmla="*/ 21 h 1355"/>
                  <a:gd name="T118" fmla="*/ 115 w 2581"/>
                  <a:gd name="T119" fmla="*/ 10 h 1355"/>
                  <a:gd name="T120" fmla="*/ 144 w 2581"/>
                  <a:gd name="T121" fmla="*/ 2 h 1355"/>
                  <a:gd name="T122" fmla="*/ 176 w 2581"/>
                  <a:gd name="T123" fmla="*/ 0 h 1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81" h="1355">
                    <a:moveTo>
                      <a:pt x="176" y="0"/>
                    </a:moveTo>
                    <a:lnTo>
                      <a:pt x="2405" y="0"/>
                    </a:lnTo>
                    <a:lnTo>
                      <a:pt x="2436" y="2"/>
                    </a:lnTo>
                    <a:lnTo>
                      <a:pt x="2466" y="10"/>
                    </a:lnTo>
                    <a:lnTo>
                      <a:pt x="2494" y="21"/>
                    </a:lnTo>
                    <a:lnTo>
                      <a:pt x="2518" y="37"/>
                    </a:lnTo>
                    <a:lnTo>
                      <a:pt x="2540" y="56"/>
                    </a:lnTo>
                    <a:lnTo>
                      <a:pt x="2557" y="79"/>
                    </a:lnTo>
                    <a:lnTo>
                      <a:pt x="2570" y="104"/>
                    </a:lnTo>
                    <a:lnTo>
                      <a:pt x="2578" y="131"/>
                    </a:lnTo>
                    <a:lnTo>
                      <a:pt x="2581" y="160"/>
                    </a:lnTo>
                    <a:lnTo>
                      <a:pt x="2581" y="409"/>
                    </a:lnTo>
                    <a:lnTo>
                      <a:pt x="2417" y="409"/>
                    </a:lnTo>
                    <a:lnTo>
                      <a:pt x="2392" y="494"/>
                    </a:lnTo>
                    <a:lnTo>
                      <a:pt x="2362" y="576"/>
                    </a:lnTo>
                    <a:lnTo>
                      <a:pt x="2327" y="656"/>
                    </a:lnTo>
                    <a:lnTo>
                      <a:pt x="2287" y="732"/>
                    </a:lnTo>
                    <a:lnTo>
                      <a:pt x="2243" y="805"/>
                    </a:lnTo>
                    <a:lnTo>
                      <a:pt x="2196" y="874"/>
                    </a:lnTo>
                    <a:lnTo>
                      <a:pt x="2143" y="941"/>
                    </a:lnTo>
                    <a:lnTo>
                      <a:pt x="2087" y="1003"/>
                    </a:lnTo>
                    <a:lnTo>
                      <a:pt x="2028" y="1060"/>
                    </a:lnTo>
                    <a:lnTo>
                      <a:pt x="1965" y="1113"/>
                    </a:lnTo>
                    <a:lnTo>
                      <a:pt x="1899" y="1162"/>
                    </a:lnTo>
                    <a:lnTo>
                      <a:pt x="1831" y="1205"/>
                    </a:lnTo>
                    <a:lnTo>
                      <a:pt x="1759" y="1243"/>
                    </a:lnTo>
                    <a:lnTo>
                      <a:pt x="1685" y="1277"/>
                    </a:lnTo>
                    <a:lnTo>
                      <a:pt x="1608" y="1304"/>
                    </a:lnTo>
                    <a:lnTo>
                      <a:pt x="1530" y="1327"/>
                    </a:lnTo>
                    <a:lnTo>
                      <a:pt x="1449" y="1342"/>
                    </a:lnTo>
                    <a:lnTo>
                      <a:pt x="1366" y="1352"/>
                    </a:lnTo>
                    <a:lnTo>
                      <a:pt x="1283" y="1355"/>
                    </a:lnTo>
                    <a:lnTo>
                      <a:pt x="1198" y="1352"/>
                    </a:lnTo>
                    <a:lnTo>
                      <a:pt x="1116" y="1342"/>
                    </a:lnTo>
                    <a:lnTo>
                      <a:pt x="1035" y="1327"/>
                    </a:lnTo>
                    <a:lnTo>
                      <a:pt x="956" y="1304"/>
                    </a:lnTo>
                    <a:lnTo>
                      <a:pt x="879" y="1277"/>
                    </a:lnTo>
                    <a:lnTo>
                      <a:pt x="805" y="1243"/>
                    </a:lnTo>
                    <a:lnTo>
                      <a:pt x="734" y="1205"/>
                    </a:lnTo>
                    <a:lnTo>
                      <a:pt x="665" y="1162"/>
                    </a:lnTo>
                    <a:lnTo>
                      <a:pt x="599" y="1113"/>
                    </a:lnTo>
                    <a:lnTo>
                      <a:pt x="536" y="1060"/>
                    </a:lnTo>
                    <a:lnTo>
                      <a:pt x="477" y="1003"/>
                    </a:lnTo>
                    <a:lnTo>
                      <a:pt x="421" y="941"/>
                    </a:lnTo>
                    <a:lnTo>
                      <a:pt x="369" y="874"/>
                    </a:lnTo>
                    <a:lnTo>
                      <a:pt x="321" y="805"/>
                    </a:lnTo>
                    <a:lnTo>
                      <a:pt x="278" y="732"/>
                    </a:lnTo>
                    <a:lnTo>
                      <a:pt x="238" y="656"/>
                    </a:lnTo>
                    <a:lnTo>
                      <a:pt x="203" y="576"/>
                    </a:lnTo>
                    <a:lnTo>
                      <a:pt x="174" y="494"/>
                    </a:lnTo>
                    <a:lnTo>
                      <a:pt x="148" y="409"/>
                    </a:lnTo>
                    <a:lnTo>
                      <a:pt x="0" y="409"/>
                    </a:lnTo>
                    <a:lnTo>
                      <a:pt x="0" y="160"/>
                    </a:lnTo>
                    <a:lnTo>
                      <a:pt x="3" y="131"/>
                    </a:lnTo>
                    <a:lnTo>
                      <a:pt x="12" y="104"/>
                    </a:lnTo>
                    <a:lnTo>
                      <a:pt x="25" y="79"/>
                    </a:lnTo>
                    <a:lnTo>
                      <a:pt x="42" y="56"/>
                    </a:lnTo>
                    <a:lnTo>
                      <a:pt x="63" y="37"/>
                    </a:lnTo>
                    <a:lnTo>
                      <a:pt x="88" y="21"/>
                    </a:lnTo>
                    <a:lnTo>
                      <a:pt x="115" y="10"/>
                    </a:lnTo>
                    <a:lnTo>
                      <a:pt x="144" y="2"/>
                    </a:lnTo>
                    <a:lnTo>
                      <a:pt x="176" y="0"/>
                    </a:lnTo>
                    <a:close/>
                  </a:path>
                </a:pathLst>
              </a:custGeom>
              <a:grpFill/>
              <a:ln w="0">
                <a:noFill/>
                <a:prstDash val="solid"/>
                <a:round/>
                <a:headEnd/>
                <a:tailEnd/>
              </a:ln>
            </p:spPr>
            <p:txBody>
              <a:bodyPr vert="horz" wrap="square" lIns="121920" tIns="60960" rIns="121920" bIns="60960" numCol="1" anchor="t" anchorCtr="0" compatLnSpc="1">
                <a:prstTxWarp prst="textNoShape">
                  <a:avLst/>
                </a:prstTxWarp>
              </a:bodyPr>
              <a:lstStyle/>
              <a:p>
                <a:endParaRPr lang="ru-RU" sz="1440"/>
              </a:p>
            </p:txBody>
          </p:sp>
        </p:grpSp>
      </p:grpSp>
      <p:grpSp>
        <p:nvGrpSpPr>
          <p:cNvPr id="7" name="Group 6"/>
          <p:cNvGrpSpPr/>
          <p:nvPr/>
        </p:nvGrpSpPr>
        <p:grpSpPr>
          <a:xfrm>
            <a:off x="7297257" y="4517379"/>
            <a:ext cx="4126408" cy="1133853"/>
            <a:chOff x="6081047" y="3764481"/>
            <a:chExt cx="3438673" cy="944877"/>
          </a:xfrm>
        </p:grpSpPr>
        <p:sp>
          <p:nvSpPr>
            <p:cNvPr id="73" name="TextBox 72"/>
            <p:cNvSpPr txBox="1"/>
            <p:nvPr/>
          </p:nvSpPr>
          <p:spPr>
            <a:xfrm>
              <a:off x="6081047" y="4078416"/>
              <a:ext cx="3438673" cy="630942"/>
            </a:xfrm>
            <a:prstGeom prst="rect">
              <a:avLst/>
            </a:prstGeom>
            <a:noFill/>
          </p:spPr>
          <p:txBody>
            <a:bodyPr wrap="square" rtlCol="0">
              <a:spAutoFit/>
            </a:bodyPr>
            <a:lstStyle/>
            <a:p>
              <a:r>
                <a:rPr lang="en-US" sz="1440" dirty="0">
                  <a:latin typeface="+mj-lt"/>
                  <a:ea typeface="Roboto Light" panose="02000000000000000000" pitchFamily="2" charset="0"/>
                </a:rPr>
                <a:t>Lorem ipsum dolor sit </a:t>
              </a:r>
              <a:r>
                <a:rPr lang="en-US" sz="1440" dirty="0" err="1">
                  <a:latin typeface="+mj-lt"/>
                  <a:ea typeface="Roboto Light" panose="02000000000000000000" pitchFamily="2" charset="0"/>
                </a:rPr>
                <a:t>amet</a:t>
              </a:r>
              <a:r>
                <a:rPr lang="en-US" sz="1440" dirty="0">
                  <a:latin typeface="+mj-lt"/>
                  <a:ea typeface="Roboto Light" panose="02000000000000000000" pitchFamily="2" charset="0"/>
                </a:rPr>
                <a:t>, </a:t>
              </a:r>
              <a:r>
                <a:rPr lang="en-US" sz="1440" dirty="0" err="1">
                  <a:latin typeface="+mj-lt"/>
                  <a:ea typeface="Roboto Light" panose="02000000000000000000" pitchFamily="2" charset="0"/>
                </a:rPr>
                <a:t>consectetur</a:t>
              </a:r>
              <a:r>
                <a:rPr lang="en-US" sz="1440" dirty="0">
                  <a:latin typeface="+mj-lt"/>
                  <a:ea typeface="Roboto Light" panose="02000000000000000000" pitchFamily="2" charset="0"/>
                </a:rPr>
                <a:t> </a:t>
              </a:r>
              <a:r>
                <a:rPr lang="en-US" sz="1440" dirty="0" err="1">
                  <a:latin typeface="+mj-lt"/>
                  <a:ea typeface="Roboto Light" panose="02000000000000000000" pitchFamily="2" charset="0"/>
                </a:rPr>
                <a:t>adipiscing</a:t>
              </a:r>
              <a:r>
                <a:rPr lang="en-US" sz="1440" dirty="0">
                  <a:latin typeface="+mj-lt"/>
                  <a:ea typeface="Roboto Light" panose="02000000000000000000" pitchFamily="2" charset="0"/>
                </a:rPr>
                <a:t> </a:t>
              </a:r>
              <a:r>
                <a:rPr lang="en-US" sz="1440" dirty="0" err="1">
                  <a:latin typeface="+mj-lt"/>
                  <a:ea typeface="Roboto Light" panose="02000000000000000000" pitchFamily="2" charset="0"/>
                </a:rPr>
                <a:t>elit</a:t>
              </a:r>
              <a:r>
                <a:rPr lang="en-US" sz="1440" dirty="0">
                  <a:latin typeface="+mj-lt"/>
                  <a:ea typeface="Roboto Light" panose="02000000000000000000" pitchFamily="2" charset="0"/>
                </a:rPr>
                <a:t>, </a:t>
              </a:r>
              <a:r>
                <a:rPr lang="en-US" sz="1440" dirty="0" err="1">
                  <a:latin typeface="+mj-lt"/>
                  <a:ea typeface="Roboto Light" panose="02000000000000000000" pitchFamily="2" charset="0"/>
                </a:rPr>
                <a:t>sed</a:t>
              </a:r>
              <a:r>
                <a:rPr lang="en-US" sz="1440" dirty="0">
                  <a:latin typeface="+mj-lt"/>
                  <a:ea typeface="Roboto Light" panose="02000000000000000000" pitchFamily="2" charset="0"/>
                </a:rPr>
                <a:t> do </a:t>
              </a:r>
              <a:r>
                <a:rPr lang="en-US" sz="1440" dirty="0" err="1">
                  <a:latin typeface="+mj-lt"/>
                  <a:ea typeface="Roboto Light" panose="02000000000000000000" pitchFamily="2" charset="0"/>
                </a:rPr>
                <a:t>eiusmod</a:t>
              </a:r>
              <a:r>
                <a:rPr lang="en-US" sz="1440" dirty="0">
                  <a:latin typeface="+mj-lt"/>
                  <a:ea typeface="Roboto Light" panose="02000000000000000000" pitchFamily="2" charset="0"/>
                </a:rPr>
                <a:t> </a:t>
              </a:r>
              <a:r>
                <a:rPr lang="en-US" sz="1440" dirty="0" err="1">
                  <a:latin typeface="+mj-lt"/>
                  <a:ea typeface="Roboto Light" panose="02000000000000000000" pitchFamily="2" charset="0"/>
                </a:rPr>
                <a:t>tempor</a:t>
              </a:r>
              <a:r>
                <a:rPr lang="en-US" sz="1440" dirty="0">
                  <a:latin typeface="+mj-lt"/>
                  <a:ea typeface="Roboto Light" panose="02000000000000000000" pitchFamily="2" charset="0"/>
                </a:rPr>
                <a:t> </a:t>
              </a:r>
              <a:r>
                <a:rPr lang="en-US" sz="1440" dirty="0" err="1">
                  <a:latin typeface="+mj-lt"/>
                  <a:ea typeface="Roboto Light" panose="02000000000000000000" pitchFamily="2" charset="0"/>
                </a:rPr>
                <a:t>incididunt</a:t>
              </a:r>
              <a:r>
                <a:rPr lang="en-US" sz="1440" dirty="0">
                  <a:latin typeface="+mj-lt"/>
                  <a:ea typeface="Roboto Light" panose="02000000000000000000" pitchFamily="2" charset="0"/>
                </a:rPr>
                <a:t> </a:t>
              </a:r>
              <a:r>
                <a:rPr lang="en-US" sz="1440" dirty="0" err="1">
                  <a:latin typeface="+mj-lt"/>
                  <a:ea typeface="Roboto Light" panose="02000000000000000000" pitchFamily="2" charset="0"/>
                </a:rPr>
                <a:t>ut</a:t>
              </a:r>
              <a:r>
                <a:rPr lang="en-US" sz="1440" dirty="0">
                  <a:latin typeface="+mj-lt"/>
                  <a:ea typeface="Roboto Light" panose="02000000000000000000" pitchFamily="2" charset="0"/>
                </a:rPr>
                <a:t> </a:t>
              </a:r>
              <a:r>
                <a:rPr lang="en-US" sz="1440" dirty="0" err="1">
                  <a:latin typeface="+mj-lt"/>
                  <a:ea typeface="Roboto Light" panose="02000000000000000000" pitchFamily="2" charset="0"/>
                </a:rPr>
                <a:t>labore</a:t>
              </a:r>
              <a:r>
                <a:rPr lang="en-US" sz="1440" dirty="0">
                  <a:latin typeface="+mj-lt"/>
                  <a:ea typeface="Roboto Light" panose="02000000000000000000" pitchFamily="2" charset="0"/>
                </a:rPr>
                <a:t> et </a:t>
              </a:r>
              <a:r>
                <a:rPr lang="en-US" sz="1440" dirty="0" err="1">
                  <a:latin typeface="+mj-lt"/>
                  <a:ea typeface="Roboto Light" panose="02000000000000000000" pitchFamily="2" charset="0"/>
                </a:rPr>
                <a:t>dolore</a:t>
              </a:r>
              <a:r>
                <a:rPr lang="en-US" sz="1440" dirty="0">
                  <a:latin typeface="+mj-lt"/>
                  <a:ea typeface="Roboto Light" panose="02000000000000000000" pitchFamily="2" charset="0"/>
                </a:rPr>
                <a:t> magna </a:t>
              </a:r>
              <a:r>
                <a:rPr lang="en-US" sz="1440" dirty="0" err="1">
                  <a:latin typeface="+mj-lt"/>
                  <a:ea typeface="Roboto Light" panose="02000000000000000000" pitchFamily="2" charset="0"/>
                </a:rPr>
                <a:t>aliqua</a:t>
              </a:r>
              <a:r>
                <a:rPr lang="en-US" sz="1440" dirty="0">
                  <a:latin typeface="+mj-lt"/>
                  <a:ea typeface="Roboto Light" panose="02000000000000000000" pitchFamily="2" charset="0"/>
                </a:rPr>
                <a:t>. </a:t>
              </a:r>
              <a:r>
                <a:rPr lang="en-US" sz="1440" dirty="0" err="1">
                  <a:latin typeface="+mj-lt"/>
                  <a:ea typeface="Roboto Light" panose="02000000000000000000" pitchFamily="2" charset="0"/>
                </a:rPr>
                <a:t>Ut</a:t>
              </a:r>
              <a:r>
                <a:rPr lang="en-US" sz="1440" dirty="0">
                  <a:latin typeface="+mj-lt"/>
                  <a:ea typeface="Roboto Light" panose="02000000000000000000" pitchFamily="2" charset="0"/>
                </a:rPr>
                <a:t> </a:t>
              </a:r>
              <a:r>
                <a:rPr lang="en-US" sz="1440" dirty="0" err="1">
                  <a:ea typeface="Roboto Light" panose="02000000000000000000" pitchFamily="2" charset="0"/>
                </a:rPr>
                <a:t>sed</a:t>
              </a:r>
              <a:r>
                <a:rPr lang="en-US" sz="1440" dirty="0">
                  <a:ea typeface="Roboto Light" panose="02000000000000000000" pitchFamily="2" charset="0"/>
                </a:rPr>
                <a:t> do </a:t>
              </a:r>
              <a:r>
                <a:rPr lang="en-US" sz="1440" dirty="0" err="1">
                  <a:ea typeface="Roboto Light" panose="02000000000000000000" pitchFamily="2" charset="0"/>
                </a:rPr>
                <a:t>eiusmod</a:t>
              </a:r>
              <a:r>
                <a:rPr lang="en-US" sz="1440" dirty="0">
                  <a:ea typeface="Roboto Light" panose="02000000000000000000" pitchFamily="2" charset="0"/>
                </a:rPr>
                <a:t> </a:t>
              </a:r>
              <a:r>
                <a:rPr lang="en-US" sz="1440" dirty="0" err="1">
                  <a:ea typeface="Roboto Light" panose="02000000000000000000" pitchFamily="2" charset="0"/>
                </a:rPr>
                <a:t>tempor</a:t>
              </a:r>
              <a:r>
                <a:rPr lang="en-US" sz="1440" dirty="0">
                  <a:ea typeface="Roboto Light" panose="02000000000000000000" pitchFamily="2" charset="0"/>
                </a:rPr>
                <a:t>.</a:t>
              </a:r>
              <a:endParaRPr lang="ru-RU" sz="1440" dirty="0">
                <a:latin typeface="+mj-lt"/>
                <a:ea typeface="Roboto Light" panose="02000000000000000000" pitchFamily="2" charset="0"/>
              </a:endParaRPr>
            </a:p>
          </p:txBody>
        </p:sp>
        <p:sp>
          <p:nvSpPr>
            <p:cNvPr id="74" name="TextBox 73"/>
            <p:cNvSpPr txBox="1"/>
            <p:nvPr/>
          </p:nvSpPr>
          <p:spPr>
            <a:xfrm>
              <a:off x="6081047" y="3764481"/>
              <a:ext cx="2192340" cy="261610"/>
            </a:xfrm>
            <a:prstGeom prst="rect">
              <a:avLst/>
            </a:prstGeom>
            <a:noFill/>
          </p:spPr>
          <p:txBody>
            <a:bodyPr wrap="square" rtlCol="0">
              <a:spAutoFit/>
            </a:bodyPr>
            <a:lstStyle/>
            <a:p>
              <a:r>
                <a:rPr lang="en-US" sz="1440" b="1" dirty="0">
                  <a:latin typeface="+mj-lt"/>
                  <a:ea typeface="Roboto Light" panose="02000000000000000000" pitchFamily="2" charset="0"/>
                </a:rPr>
                <a:t>Title text demo</a:t>
              </a:r>
              <a:endParaRPr lang="ru-RU" sz="1440" b="1" dirty="0">
                <a:latin typeface="+mj-lt"/>
                <a:ea typeface="Roboto Light" panose="02000000000000000000" pitchFamily="2" charset="0"/>
              </a:endParaRPr>
            </a:p>
          </p:txBody>
        </p:sp>
      </p:grpSp>
    </p:spTree>
    <p:extLst>
      <p:ext uri="{BB962C8B-B14F-4D97-AF65-F5344CB8AC3E}">
        <p14:creationId xmlns:p14="http://schemas.microsoft.com/office/powerpoint/2010/main" val="262034105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1"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fill="hold"/>
                                        <p:tgtEl>
                                          <p:spTgt spid="2"/>
                                        </p:tgtEl>
                                        <p:attrNameLst>
                                          <p:attrName>ppt_x</p:attrName>
                                        </p:attrNameLst>
                                      </p:cBhvr>
                                      <p:tavLst>
                                        <p:tav tm="0">
                                          <p:val>
                                            <p:strVal val="#ppt_x"/>
                                          </p:val>
                                        </p:tav>
                                        <p:tav tm="100000">
                                          <p:val>
                                            <p:strVal val="#ppt_x"/>
                                          </p:val>
                                        </p:tav>
                                      </p:tavLst>
                                    </p:anim>
                                    <p:anim calcmode="lin" valueType="num">
                                      <p:cBhvr additive="base">
                                        <p:cTn id="26" dur="5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1+#ppt_w/2"/>
                                          </p:val>
                                        </p:tav>
                                        <p:tav tm="100000">
                                          <p:val>
                                            <p:strVal val="#ppt_x"/>
                                          </p:val>
                                        </p:tav>
                                      </p:tavLst>
                                    </p:anim>
                                    <p:anim calcmode="lin" valueType="num">
                                      <p:cBhvr additive="base">
                                        <p:cTn id="32"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25"/>
                                        </p:tgtEl>
                                        <p:attrNameLst>
                                          <p:attrName>style.visibility</p:attrName>
                                        </p:attrNameLst>
                                      </p:cBhvr>
                                      <p:to>
                                        <p:strVal val="visible"/>
                                      </p:to>
                                    </p:set>
                                    <p:animEffect transition="in" filter="fade">
                                      <p:cBhvr>
                                        <p:cTn id="37" dur="500"/>
                                        <p:tgtEl>
                                          <p:spTgt spid="125"/>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97"/>
                                        </p:tgtEl>
                                        <p:attrNameLst>
                                          <p:attrName>style.visibility</p:attrName>
                                        </p:attrNameLst>
                                      </p:cBhvr>
                                      <p:to>
                                        <p:strVal val="visible"/>
                                      </p:to>
                                    </p:set>
                                    <p:animEffect transition="in" filter="fade">
                                      <p:cBhvr>
                                        <p:cTn id="42" dur="500"/>
                                        <p:tgtEl>
                                          <p:spTgt spid="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Arrow Diagram</a:t>
            </a:r>
          </a:p>
        </p:txBody>
      </p:sp>
      <p:sp>
        <p:nvSpPr>
          <p:cNvPr id="4" name="Text Placeholder 3"/>
          <p:cNvSpPr>
            <a:spLocks noGrp="1"/>
          </p:cNvSpPr>
          <p:nvPr>
            <p:ph type="body" sz="quarter" idx="13"/>
          </p:nvPr>
        </p:nvSpPr>
        <p:spPr/>
        <p:txBody>
          <a:bodyPr/>
          <a:lstStyle/>
          <a:p>
            <a:r>
              <a:rPr lang="en-US" dirty="0"/>
              <a:t>Put your </a:t>
            </a:r>
            <a:r>
              <a:rPr lang="en-US" b="1" dirty="0">
                <a:solidFill>
                  <a:schemeClr val="accent1"/>
                </a:solidFill>
              </a:rPr>
              <a:t>great</a:t>
            </a:r>
            <a:r>
              <a:rPr lang="en-US" b="1" dirty="0"/>
              <a:t> </a:t>
            </a:r>
            <a:r>
              <a:rPr lang="en-US" dirty="0"/>
              <a:t>subtitle here</a:t>
            </a:r>
          </a:p>
        </p:txBody>
      </p:sp>
      <p:grpSp>
        <p:nvGrpSpPr>
          <p:cNvPr id="5" name="Group 4"/>
          <p:cNvGrpSpPr/>
          <p:nvPr/>
        </p:nvGrpSpPr>
        <p:grpSpPr>
          <a:xfrm>
            <a:off x="1183957" y="1542534"/>
            <a:ext cx="7670135" cy="4782066"/>
            <a:chOff x="673418" y="1572347"/>
            <a:chExt cx="4654550" cy="2901952"/>
          </a:xfrm>
        </p:grpSpPr>
        <p:sp>
          <p:nvSpPr>
            <p:cNvPr id="6" name="Freeform 26"/>
            <p:cNvSpPr>
              <a:spLocks/>
            </p:cNvSpPr>
            <p:nvPr/>
          </p:nvSpPr>
          <p:spPr bwMode="auto">
            <a:xfrm>
              <a:off x="673418" y="4005985"/>
              <a:ext cx="436563" cy="296863"/>
            </a:xfrm>
            <a:custGeom>
              <a:avLst/>
              <a:gdLst>
                <a:gd name="T0" fmla="*/ 275 w 275"/>
                <a:gd name="T1" fmla="*/ 0 h 187"/>
                <a:gd name="T2" fmla="*/ 38 w 275"/>
                <a:gd name="T3" fmla="*/ 185 h 187"/>
                <a:gd name="T4" fmla="*/ 0 w 275"/>
                <a:gd name="T5" fmla="*/ 187 h 187"/>
                <a:gd name="T6" fmla="*/ 106 w 275"/>
                <a:gd name="T7" fmla="*/ 0 h 187"/>
                <a:gd name="T8" fmla="*/ 275 w 275"/>
                <a:gd name="T9" fmla="*/ 0 h 187"/>
              </a:gdLst>
              <a:ahLst/>
              <a:cxnLst>
                <a:cxn ang="0">
                  <a:pos x="T0" y="T1"/>
                </a:cxn>
                <a:cxn ang="0">
                  <a:pos x="T2" y="T3"/>
                </a:cxn>
                <a:cxn ang="0">
                  <a:pos x="T4" y="T5"/>
                </a:cxn>
                <a:cxn ang="0">
                  <a:pos x="T6" y="T7"/>
                </a:cxn>
                <a:cxn ang="0">
                  <a:pos x="T8" y="T9"/>
                </a:cxn>
              </a:cxnLst>
              <a:rect l="0" t="0" r="r" b="b"/>
              <a:pathLst>
                <a:path w="275" h="187">
                  <a:moveTo>
                    <a:pt x="275" y="0"/>
                  </a:moveTo>
                  <a:lnTo>
                    <a:pt x="38" y="185"/>
                  </a:lnTo>
                  <a:lnTo>
                    <a:pt x="0" y="187"/>
                  </a:lnTo>
                  <a:lnTo>
                    <a:pt x="106" y="0"/>
                  </a:lnTo>
                  <a:lnTo>
                    <a:pt x="275" y="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pPr algn="ctr"/>
              <a:endParaRPr lang="id-ID"/>
            </a:p>
          </p:txBody>
        </p:sp>
        <p:sp>
          <p:nvSpPr>
            <p:cNvPr id="7" name="Freeform 27"/>
            <p:cNvSpPr>
              <a:spLocks/>
            </p:cNvSpPr>
            <p:nvPr/>
          </p:nvSpPr>
          <p:spPr bwMode="auto">
            <a:xfrm>
              <a:off x="673418" y="4005985"/>
              <a:ext cx="214313" cy="296863"/>
            </a:xfrm>
            <a:custGeom>
              <a:avLst/>
              <a:gdLst>
                <a:gd name="T0" fmla="*/ 106 w 135"/>
                <a:gd name="T1" fmla="*/ 0 h 187"/>
                <a:gd name="T2" fmla="*/ 135 w 135"/>
                <a:gd name="T3" fmla="*/ 0 h 187"/>
                <a:gd name="T4" fmla="*/ 19 w 135"/>
                <a:gd name="T5" fmla="*/ 187 h 187"/>
                <a:gd name="T6" fmla="*/ 0 w 135"/>
                <a:gd name="T7" fmla="*/ 187 h 187"/>
                <a:gd name="T8" fmla="*/ 106 w 135"/>
                <a:gd name="T9" fmla="*/ 0 h 187"/>
              </a:gdLst>
              <a:ahLst/>
              <a:cxnLst>
                <a:cxn ang="0">
                  <a:pos x="T0" y="T1"/>
                </a:cxn>
                <a:cxn ang="0">
                  <a:pos x="T2" y="T3"/>
                </a:cxn>
                <a:cxn ang="0">
                  <a:pos x="T4" y="T5"/>
                </a:cxn>
                <a:cxn ang="0">
                  <a:pos x="T6" y="T7"/>
                </a:cxn>
                <a:cxn ang="0">
                  <a:pos x="T8" y="T9"/>
                </a:cxn>
              </a:cxnLst>
              <a:rect l="0" t="0" r="r" b="b"/>
              <a:pathLst>
                <a:path w="135" h="187">
                  <a:moveTo>
                    <a:pt x="106" y="0"/>
                  </a:moveTo>
                  <a:lnTo>
                    <a:pt x="135" y="0"/>
                  </a:lnTo>
                  <a:lnTo>
                    <a:pt x="19" y="187"/>
                  </a:lnTo>
                  <a:lnTo>
                    <a:pt x="0" y="187"/>
                  </a:lnTo>
                  <a:lnTo>
                    <a:pt x="106" y="0"/>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pPr algn="ctr"/>
              <a:endParaRPr lang="id-ID"/>
            </a:p>
          </p:txBody>
        </p:sp>
        <p:sp>
          <p:nvSpPr>
            <p:cNvPr id="8" name="Freeform 28"/>
            <p:cNvSpPr>
              <a:spLocks/>
            </p:cNvSpPr>
            <p:nvPr/>
          </p:nvSpPr>
          <p:spPr bwMode="auto">
            <a:xfrm>
              <a:off x="841693" y="4005985"/>
              <a:ext cx="427038" cy="466725"/>
            </a:xfrm>
            <a:custGeom>
              <a:avLst/>
              <a:gdLst>
                <a:gd name="T0" fmla="*/ 269 w 269"/>
                <a:gd name="T1" fmla="*/ 151 h 294"/>
                <a:gd name="T2" fmla="*/ 169 w 269"/>
                <a:gd name="T3" fmla="*/ 0 h 294"/>
                <a:gd name="T4" fmla="*/ 0 w 269"/>
                <a:gd name="T5" fmla="*/ 0 h 294"/>
                <a:gd name="T6" fmla="*/ 157 w 269"/>
                <a:gd name="T7" fmla="*/ 294 h 294"/>
                <a:gd name="T8" fmla="*/ 269 w 269"/>
                <a:gd name="T9" fmla="*/ 151 h 294"/>
              </a:gdLst>
              <a:ahLst/>
              <a:cxnLst>
                <a:cxn ang="0">
                  <a:pos x="T0" y="T1"/>
                </a:cxn>
                <a:cxn ang="0">
                  <a:pos x="T2" y="T3"/>
                </a:cxn>
                <a:cxn ang="0">
                  <a:pos x="T4" y="T5"/>
                </a:cxn>
                <a:cxn ang="0">
                  <a:pos x="T6" y="T7"/>
                </a:cxn>
                <a:cxn ang="0">
                  <a:pos x="T8" y="T9"/>
                </a:cxn>
              </a:cxnLst>
              <a:rect l="0" t="0" r="r" b="b"/>
              <a:pathLst>
                <a:path w="269" h="294">
                  <a:moveTo>
                    <a:pt x="269" y="151"/>
                  </a:moveTo>
                  <a:lnTo>
                    <a:pt x="169" y="0"/>
                  </a:lnTo>
                  <a:lnTo>
                    <a:pt x="0" y="0"/>
                  </a:lnTo>
                  <a:lnTo>
                    <a:pt x="157" y="294"/>
                  </a:lnTo>
                  <a:lnTo>
                    <a:pt x="269" y="151"/>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id-ID"/>
            </a:p>
          </p:txBody>
        </p:sp>
        <p:sp>
          <p:nvSpPr>
            <p:cNvPr id="9" name="Rectangle 29"/>
            <p:cNvSpPr>
              <a:spLocks noChangeArrowheads="1"/>
            </p:cNvSpPr>
            <p:nvPr/>
          </p:nvSpPr>
          <p:spPr bwMode="auto">
            <a:xfrm>
              <a:off x="1090930" y="4472711"/>
              <a:ext cx="327025" cy="1588"/>
            </a:xfrm>
            <a:prstGeom prst="rect">
              <a:avLst/>
            </a:prstGeom>
            <a:solidFill>
              <a:srgbClr val="1C75B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 name="Freeform 30"/>
            <p:cNvSpPr>
              <a:spLocks/>
            </p:cNvSpPr>
            <p:nvPr/>
          </p:nvSpPr>
          <p:spPr bwMode="auto">
            <a:xfrm>
              <a:off x="1090930" y="3688485"/>
              <a:ext cx="1042988" cy="784225"/>
            </a:xfrm>
            <a:custGeom>
              <a:avLst/>
              <a:gdLst>
                <a:gd name="T0" fmla="*/ 0 w 657"/>
                <a:gd name="T1" fmla="*/ 494 h 494"/>
                <a:gd name="T2" fmla="*/ 209 w 657"/>
                <a:gd name="T3" fmla="*/ 494 h 494"/>
                <a:gd name="T4" fmla="*/ 657 w 657"/>
                <a:gd name="T5" fmla="*/ 0 h 494"/>
                <a:gd name="T6" fmla="*/ 388 w 657"/>
                <a:gd name="T7" fmla="*/ 0 h 494"/>
                <a:gd name="T8" fmla="*/ 0 w 657"/>
                <a:gd name="T9" fmla="*/ 494 h 494"/>
              </a:gdLst>
              <a:ahLst/>
              <a:cxnLst>
                <a:cxn ang="0">
                  <a:pos x="T0" y="T1"/>
                </a:cxn>
                <a:cxn ang="0">
                  <a:pos x="T2" y="T3"/>
                </a:cxn>
                <a:cxn ang="0">
                  <a:pos x="T4" y="T5"/>
                </a:cxn>
                <a:cxn ang="0">
                  <a:pos x="T6" y="T7"/>
                </a:cxn>
                <a:cxn ang="0">
                  <a:pos x="T8" y="T9"/>
                </a:cxn>
              </a:cxnLst>
              <a:rect l="0" t="0" r="r" b="b"/>
              <a:pathLst>
                <a:path w="657" h="494">
                  <a:moveTo>
                    <a:pt x="0" y="494"/>
                  </a:moveTo>
                  <a:lnTo>
                    <a:pt x="209" y="494"/>
                  </a:lnTo>
                  <a:lnTo>
                    <a:pt x="657" y="0"/>
                  </a:lnTo>
                  <a:lnTo>
                    <a:pt x="388" y="0"/>
                  </a:lnTo>
                  <a:lnTo>
                    <a:pt x="0" y="494"/>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id-ID"/>
            </a:p>
          </p:txBody>
        </p:sp>
        <p:sp>
          <p:nvSpPr>
            <p:cNvPr id="11" name="Freeform 31"/>
            <p:cNvSpPr>
              <a:spLocks/>
            </p:cNvSpPr>
            <p:nvPr/>
          </p:nvSpPr>
          <p:spPr bwMode="auto">
            <a:xfrm>
              <a:off x="1073468" y="3688485"/>
              <a:ext cx="690563" cy="782638"/>
            </a:xfrm>
            <a:custGeom>
              <a:avLst/>
              <a:gdLst>
                <a:gd name="T0" fmla="*/ 0 w 435"/>
                <a:gd name="T1" fmla="*/ 473 h 493"/>
                <a:gd name="T2" fmla="*/ 10 w 435"/>
                <a:gd name="T3" fmla="*/ 493 h 493"/>
                <a:gd name="T4" fmla="*/ 435 w 435"/>
                <a:gd name="T5" fmla="*/ 0 h 493"/>
                <a:gd name="T6" fmla="*/ 399 w 435"/>
                <a:gd name="T7" fmla="*/ 0 h 493"/>
                <a:gd name="T8" fmla="*/ 0 w 435"/>
                <a:gd name="T9" fmla="*/ 473 h 493"/>
              </a:gdLst>
              <a:ahLst/>
              <a:cxnLst>
                <a:cxn ang="0">
                  <a:pos x="T0" y="T1"/>
                </a:cxn>
                <a:cxn ang="0">
                  <a:pos x="T2" y="T3"/>
                </a:cxn>
                <a:cxn ang="0">
                  <a:pos x="T4" y="T5"/>
                </a:cxn>
                <a:cxn ang="0">
                  <a:pos x="T6" y="T7"/>
                </a:cxn>
                <a:cxn ang="0">
                  <a:pos x="T8" y="T9"/>
                </a:cxn>
              </a:cxnLst>
              <a:rect l="0" t="0" r="r" b="b"/>
              <a:pathLst>
                <a:path w="435" h="493">
                  <a:moveTo>
                    <a:pt x="0" y="473"/>
                  </a:moveTo>
                  <a:lnTo>
                    <a:pt x="10" y="493"/>
                  </a:lnTo>
                  <a:lnTo>
                    <a:pt x="435" y="0"/>
                  </a:lnTo>
                  <a:lnTo>
                    <a:pt x="399" y="0"/>
                  </a:lnTo>
                  <a:lnTo>
                    <a:pt x="0" y="473"/>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2" name="Freeform 32"/>
            <p:cNvSpPr>
              <a:spLocks/>
            </p:cNvSpPr>
            <p:nvPr/>
          </p:nvSpPr>
          <p:spPr bwMode="auto">
            <a:xfrm>
              <a:off x="841693" y="4005985"/>
              <a:ext cx="276225" cy="465138"/>
            </a:xfrm>
            <a:custGeom>
              <a:avLst/>
              <a:gdLst>
                <a:gd name="T0" fmla="*/ 156 w 174"/>
                <a:gd name="T1" fmla="*/ 293 h 293"/>
                <a:gd name="T2" fmla="*/ 0 w 174"/>
                <a:gd name="T3" fmla="*/ 0 h 293"/>
                <a:gd name="T4" fmla="*/ 29 w 174"/>
                <a:gd name="T5" fmla="*/ 0 h 293"/>
                <a:gd name="T6" fmla="*/ 174 w 174"/>
                <a:gd name="T7" fmla="*/ 272 h 293"/>
                <a:gd name="T8" fmla="*/ 156 w 174"/>
                <a:gd name="T9" fmla="*/ 293 h 293"/>
              </a:gdLst>
              <a:ahLst/>
              <a:cxnLst>
                <a:cxn ang="0">
                  <a:pos x="T0" y="T1"/>
                </a:cxn>
                <a:cxn ang="0">
                  <a:pos x="T2" y="T3"/>
                </a:cxn>
                <a:cxn ang="0">
                  <a:pos x="T4" y="T5"/>
                </a:cxn>
                <a:cxn ang="0">
                  <a:pos x="T6" y="T7"/>
                </a:cxn>
                <a:cxn ang="0">
                  <a:pos x="T8" y="T9"/>
                </a:cxn>
              </a:cxnLst>
              <a:rect l="0" t="0" r="r" b="b"/>
              <a:pathLst>
                <a:path w="174" h="293">
                  <a:moveTo>
                    <a:pt x="156" y="293"/>
                  </a:moveTo>
                  <a:lnTo>
                    <a:pt x="0" y="0"/>
                  </a:lnTo>
                  <a:lnTo>
                    <a:pt x="29" y="0"/>
                  </a:lnTo>
                  <a:lnTo>
                    <a:pt x="174" y="272"/>
                  </a:lnTo>
                  <a:lnTo>
                    <a:pt x="156" y="293"/>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3" name="Freeform 33"/>
            <p:cNvSpPr>
              <a:spLocks/>
            </p:cNvSpPr>
            <p:nvPr/>
          </p:nvSpPr>
          <p:spPr bwMode="auto">
            <a:xfrm>
              <a:off x="2483168" y="4164735"/>
              <a:ext cx="3175" cy="0"/>
            </a:xfrm>
            <a:custGeom>
              <a:avLst/>
              <a:gdLst>
                <a:gd name="T0" fmla="*/ 0 w 2"/>
                <a:gd name="T1" fmla="*/ 2 w 2"/>
                <a:gd name="T2" fmla="*/ 0 w 2"/>
                <a:gd name="T3" fmla="*/ 0 w 2"/>
              </a:gdLst>
              <a:ahLst/>
              <a:cxnLst>
                <a:cxn ang="0">
                  <a:pos x="T0" y="0"/>
                </a:cxn>
                <a:cxn ang="0">
                  <a:pos x="T1" y="0"/>
                </a:cxn>
                <a:cxn ang="0">
                  <a:pos x="T2" y="0"/>
                </a:cxn>
                <a:cxn ang="0">
                  <a:pos x="T3" y="0"/>
                </a:cxn>
              </a:cxnLst>
              <a:rect l="0" t="0" r="r" b="b"/>
              <a:pathLst>
                <a:path w="2">
                  <a:moveTo>
                    <a:pt x="0" y="0"/>
                  </a:moveTo>
                  <a:lnTo>
                    <a:pt x="2" y="0"/>
                  </a:lnTo>
                  <a:lnTo>
                    <a:pt x="0" y="0"/>
                  </a:lnTo>
                  <a:lnTo>
                    <a:pt x="0" y="0"/>
                  </a:lnTo>
                  <a:close/>
                </a:path>
              </a:pathLst>
            </a:custGeom>
            <a:solidFill>
              <a:srgbClr val="1C75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4" name="Freeform 34"/>
            <p:cNvSpPr>
              <a:spLocks/>
            </p:cNvSpPr>
            <p:nvPr/>
          </p:nvSpPr>
          <p:spPr bwMode="auto">
            <a:xfrm>
              <a:off x="1706880" y="3688485"/>
              <a:ext cx="536575" cy="476250"/>
            </a:xfrm>
            <a:custGeom>
              <a:avLst/>
              <a:gdLst>
                <a:gd name="T0" fmla="*/ 269 w 338"/>
                <a:gd name="T1" fmla="*/ 0 h 300"/>
                <a:gd name="T2" fmla="*/ 0 w 338"/>
                <a:gd name="T3" fmla="*/ 0 h 300"/>
                <a:gd name="T4" fmla="*/ 219 w 338"/>
                <a:gd name="T5" fmla="*/ 300 h 300"/>
                <a:gd name="T6" fmla="*/ 338 w 338"/>
                <a:gd name="T7" fmla="*/ 93 h 300"/>
                <a:gd name="T8" fmla="*/ 269 w 338"/>
                <a:gd name="T9" fmla="*/ 0 h 300"/>
              </a:gdLst>
              <a:ahLst/>
              <a:cxnLst>
                <a:cxn ang="0">
                  <a:pos x="T0" y="T1"/>
                </a:cxn>
                <a:cxn ang="0">
                  <a:pos x="T2" y="T3"/>
                </a:cxn>
                <a:cxn ang="0">
                  <a:pos x="T4" y="T5"/>
                </a:cxn>
                <a:cxn ang="0">
                  <a:pos x="T6" y="T7"/>
                </a:cxn>
                <a:cxn ang="0">
                  <a:pos x="T8" y="T9"/>
                </a:cxn>
              </a:cxnLst>
              <a:rect l="0" t="0" r="r" b="b"/>
              <a:pathLst>
                <a:path w="338" h="300">
                  <a:moveTo>
                    <a:pt x="269" y="0"/>
                  </a:moveTo>
                  <a:lnTo>
                    <a:pt x="0" y="0"/>
                  </a:lnTo>
                  <a:lnTo>
                    <a:pt x="219" y="300"/>
                  </a:lnTo>
                  <a:lnTo>
                    <a:pt x="338" y="93"/>
                  </a:lnTo>
                  <a:lnTo>
                    <a:pt x="269"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id-ID"/>
            </a:p>
          </p:txBody>
        </p:sp>
        <p:sp>
          <p:nvSpPr>
            <p:cNvPr id="15" name="Freeform 35"/>
            <p:cNvSpPr>
              <a:spLocks/>
            </p:cNvSpPr>
            <p:nvPr/>
          </p:nvSpPr>
          <p:spPr bwMode="auto">
            <a:xfrm>
              <a:off x="2054543" y="2810598"/>
              <a:ext cx="1241425" cy="1354138"/>
            </a:xfrm>
            <a:custGeom>
              <a:avLst/>
              <a:gdLst>
                <a:gd name="T0" fmla="*/ 782 w 782"/>
                <a:gd name="T1" fmla="*/ 19 h 853"/>
                <a:gd name="T2" fmla="*/ 270 w 782"/>
                <a:gd name="T3" fmla="*/ 853 h 853"/>
                <a:gd name="T4" fmla="*/ 0 w 782"/>
                <a:gd name="T5" fmla="*/ 853 h 853"/>
                <a:gd name="T6" fmla="*/ 494 w 782"/>
                <a:gd name="T7" fmla="*/ 0 h 853"/>
                <a:gd name="T8" fmla="*/ 782 w 782"/>
                <a:gd name="T9" fmla="*/ 19 h 853"/>
              </a:gdLst>
              <a:ahLst/>
              <a:cxnLst>
                <a:cxn ang="0">
                  <a:pos x="T0" y="T1"/>
                </a:cxn>
                <a:cxn ang="0">
                  <a:pos x="T2" y="T3"/>
                </a:cxn>
                <a:cxn ang="0">
                  <a:pos x="T4" y="T5"/>
                </a:cxn>
                <a:cxn ang="0">
                  <a:pos x="T6" y="T7"/>
                </a:cxn>
                <a:cxn ang="0">
                  <a:pos x="T8" y="T9"/>
                </a:cxn>
              </a:cxnLst>
              <a:rect l="0" t="0" r="r" b="b"/>
              <a:pathLst>
                <a:path w="782" h="853">
                  <a:moveTo>
                    <a:pt x="782" y="19"/>
                  </a:moveTo>
                  <a:lnTo>
                    <a:pt x="270" y="853"/>
                  </a:lnTo>
                  <a:lnTo>
                    <a:pt x="0" y="853"/>
                  </a:lnTo>
                  <a:lnTo>
                    <a:pt x="494" y="0"/>
                  </a:lnTo>
                  <a:lnTo>
                    <a:pt x="782" y="19"/>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id-ID"/>
            </a:p>
          </p:txBody>
        </p:sp>
        <p:sp>
          <p:nvSpPr>
            <p:cNvPr id="16" name="Freeform 36"/>
            <p:cNvSpPr>
              <a:spLocks/>
            </p:cNvSpPr>
            <p:nvPr/>
          </p:nvSpPr>
          <p:spPr bwMode="auto">
            <a:xfrm>
              <a:off x="2033905" y="2813773"/>
              <a:ext cx="871538" cy="1352550"/>
            </a:xfrm>
            <a:custGeom>
              <a:avLst/>
              <a:gdLst>
                <a:gd name="T0" fmla="*/ 0 w 549"/>
                <a:gd name="T1" fmla="*/ 832 h 852"/>
                <a:gd name="T2" fmla="*/ 507 w 549"/>
                <a:gd name="T3" fmla="*/ 0 h 852"/>
                <a:gd name="T4" fmla="*/ 549 w 549"/>
                <a:gd name="T5" fmla="*/ 1 h 852"/>
                <a:gd name="T6" fmla="*/ 14 w 549"/>
                <a:gd name="T7" fmla="*/ 852 h 852"/>
                <a:gd name="T8" fmla="*/ 0 w 549"/>
                <a:gd name="T9" fmla="*/ 832 h 852"/>
              </a:gdLst>
              <a:ahLst/>
              <a:cxnLst>
                <a:cxn ang="0">
                  <a:pos x="T0" y="T1"/>
                </a:cxn>
                <a:cxn ang="0">
                  <a:pos x="T2" y="T3"/>
                </a:cxn>
                <a:cxn ang="0">
                  <a:pos x="T4" y="T5"/>
                </a:cxn>
                <a:cxn ang="0">
                  <a:pos x="T6" y="T7"/>
                </a:cxn>
                <a:cxn ang="0">
                  <a:pos x="T8" y="T9"/>
                </a:cxn>
              </a:cxnLst>
              <a:rect l="0" t="0" r="r" b="b"/>
              <a:pathLst>
                <a:path w="549" h="852">
                  <a:moveTo>
                    <a:pt x="0" y="832"/>
                  </a:moveTo>
                  <a:lnTo>
                    <a:pt x="507" y="0"/>
                  </a:lnTo>
                  <a:lnTo>
                    <a:pt x="549" y="1"/>
                  </a:lnTo>
                  <a:lnTo>
                    <a:pt x="14" y="852"/>
                  </a:lnTo>
                  <a:lnTo>
                    <a:pt x="0" y="832"/>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7" name="Freeform 37"/>
            <p:cNvSpPr>
              <a:spLocks/>
            </p:cNvSpPr>
            <p:nvPr/>
          </p:nvSpPr>
          <p:spPr bwMode="auto">
            <a:xfrm>
              <a:off x="2838768" y="2810598"/>
              <a:ext cx="611188" cy="776288"/>
            </a:xfrm>
            <a:custGeom>
              <a:avLst/>
              <a:gdLst>
                <a:gd name="T0" fmla="*/ 288 w 385"/>
                <a:gd name="T1" fmla="*/ 19 h 489"/>
                <a:gd name="T2" fmla="*/ 0 w 385"/>
                <a:gd name="T3" fmla="*/ 0 h 489"/>
                <a:gd name="T4" fmla="*/ 195 w 385"/>
                <a:gd name="T5" fmla="*/ 489 h 489"/>
                <a:gd name="T6" fmla="*/ 385 w 385"/>
                <a:gd name="T7" fmla="*/ 288 h 489"/>
                <a:gd name="T8" fmla="*/ 288 w 385"/>
                <a:gd name="T9" fmla="*/ 19 h 489"/>
              </a:gdLst>
              <a:ahLst/>
              <a:cxnLst>
                <a:cxn ang="0">
                  <a:pos x="T0" y="T1"/>
                </a:cxn>
                <a:cxn ang="0">
                  <a:pos x="T2" y="T3"/>
                </a:cxn>
                <a:cxn ang="0">
                  <a:pos x="T4" y="T5"/>
                </a:cxn>
                <a:cxn ang="0">
                  <a:pos x="T6" y="T7"/>
                </a:cxn>
                <a:cxn ang="0">
                  <a:pos x="T8" y="T9"/>
                </a:cxn>
              </a:cxnLst>
              <a:rect l="0" t="0" r="r" b="b"/>
              <a:pathLst>
                <a:path w="385" h="489">
                  <a:moveTo>
                    <a:pt x="288" y="19"/>
                  </a:moveTo>
                  <a:lnTo>
                    <a:pt x="0" y="0"/>
                  </a:lnTo>
                  <a:lnTo>
                    <a:pt x="195" y="489"/>
                  </a:lnTo>
                  <a:lnTo>
                    <a:pt x="385" y="288"/>
                  </a:lnTo>
                  <a:lnTo>
                    <a:pt x="288" y="19"/>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id-ID"/>
            </a:p>
          </p:txBody>
        </p:sp>
        <p:sp>
          <p:nvSpPr>
            <p:cNvPr id="18" name="Freeform 38"/>
            <p:cNvSpPr>
              <a:spLocks/>
            </p:cNvSpPr>
            <p:nvPr/>
          </p:nvSpPr>
          <p:spPr bwMode="auto">
            <a:xfrm>
              <a:off x="2838768" y="2810598"/>
              <a:ext cx="358775" cy="776288"/>
            </a:xfrm>
            <a:custGeom>
              <a:avLst/>
              <a:gdLst>
                <a:gd name="T0" fmla="*/ 0 w 226"/>
                <a:gd name="T1" fmla="*/ 0 h 489"/>
                <a:gd name="T2" fmla="*/ 195 w 226"/>
                <a:gd name="T3" fmla="*/ 489 h 489"/>
                <a:gd name="T4" fmla="*/ 226 w 226"/>
                <a:gd name="T5" fmla="*/ 446 h 489"/>
                <a:gd name="T6" fmla="*/ 41 w 226"/>
                <a:gd name="T7" fmla="*/ 3 h 489"/>
                <a:gd name="T8" fmla="*/ 0 w 226"/>
                <a:gd name="T9" fmla="*/ 0 h 489"/>
              </a:gdLst>
              <a:ahLst/>
              <a:cxnLst>
                <a:cxn ang="0">
                  <a:pos x="T0" y="T1"/>
                </a:cxn>
                <a:cxn ang="0">
                  <a:pos x="T2" y="T3"/>
                </a:cxn>
                <a:cxn ang="0">
                  <a:pos x="T4" y="T5"/>
                </a:cxn>
                <a:cxn ang="0">
                  <a:pos x="T6" y="T7"/>
                </a:cxn>
                <a:cxn ang="0">
                  <a:pos x="T8" y="T9"/>
                </a:cxn>
              </a:cxnLst>
              <a:rect l="0" t="0" r="r" b="b"/>
              <a:pathLst>
                <a:path w="226" h="489">
                  <a:moveTo>
                    <a:pt x="0" y="0"/>
                  </a:moveTo>
                  <a:lnTo>
                    <a:pt x="195" y="489"/>
                  </a:lnTo>
                  <a:lnTo>
                    <a:pt x="226" y="446"/>
                  </a:lnTo>
                  <a:lnTo>
                    <a:pt x="41" y="3"/>
                  </a:lnTo>
                  <a:lnTo>
                    <a:pt x="0" y="0"/>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9" name="Freeform 39"/>
            <p:cNvSpPr>
              <a:spLocks/>
            </p:cNvSpPr>
            <p:nvPr/>
          </p:nvSpPr>
          <p:spPr bwMode="auto">
            <a:xfrm>
              <a:off x="1706880" y="3688485"/>
              <a:ext cx="382588" cy="476250"/>
            </a:xfrm>
            <a:custGeom>
              <a:avLst/>
              <a:gdLst>
                <a:gd name="T0" fmla="*/ 241 w 241"/>
                <a:gd name="T1" fmla="*/ 267 h 300"/>
                <a:gd name="T2" fmla="*/ 36 w 241"/>
                <a:gd name="T3" fmla="*/ 0 h 300"/>
                <a:gd name="T4" fmla="*/ 0 w 241"/>
                <a:gd name="T5" fmla="*/ 0 h 300"/>
                <a:gd name="T6" fmla="*/ 219 w 241"/>
                <a:gd name="T7" fmla="*/ 300 h 300"/>
                <a:gd name="T8" fmla="*/ 241 w 241"/>
                <a:gd name="T9" fmla="*/ 267 h 300"/>
              </a:gdLst>
              <a:ahLst/>
              <a:cxnLst>
                <a:cxn ang="0">
                  <a:pos x="T0" y="T1"/>
                </a:cxn>
                <a:cxn ang="0">
                  <a:pos x="T2" y="T3"/>
                </a:cxn>
                <a:cxn ang="0">
                  <a:pos x="T4" y="T5"/>
                </a:cxn>
                <a:cxn ang="0">
                  <a:pos x="T6" y="T7"/>
                </a:cxn>
                <a:cxn ang="0">
                  <a:pos x="T8" y="T9"/>
                </a:cxn>
              </a:cxnLst>
              <a:rect l="0" t="0" r="r" b="b"/>
              <a:pathLst>
                <a:path w="241" h="300">
                  <a:moveTo>
                    <a:pt x="241" y="267"/>
                  </a:moveTo>
                  <a:lnTo>
                    <a:pt x="36" y="0"/>
                  </a:lnTo>
                  <a:lnTo>
                    <a:pt x="0" y="0"/>
                  </a:lnTo>
                  <a:lnTo>
                    <a:pt x="219" y="300"/>
                  </a:lnTo>
                  <a:lnTo>
                    <a:pt x="241" y="26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20" name="Freeform 40"/>
            <p:cNvSpPr>
              <a:spLocks/>
            </p:cNvSpPr>
            <p:nvPr/>
          </p:nvSpPr>
          <p:spPr bwMode="auto">
            <a:xfrm>
              <a:off x="3918268" y="1572347"/>
              <a:ext cx="1311275" cy="585788"/>
            </a:xfrm>
            <a:custGeom>
              <a:avLst/>
              <a:gdLst>
                <a:gd name="T0" fmla="*/ 826 w 826"/>
                <a:gd name="T1" fmla="*/ 16 h 369"/>
                <a:gd name="T2" fmla="*/ 752 w 826"/>
                <a:gd name="T3" fmla="*/ 0 h 369"/>
                <a:gd name="T4" fmla="*/ 0 w 826"/>
                <a:gd name="T5" fmla="*/ 325 h 369"/>
                <a:gd name="T6" fmla="*/ 10 w 826"/>
                <a:gd name="T7" fmla="*/ 369 h 369"/>
                <a:gd name="T8" fmla="*/ 826 w 826"/>
                <a:gd name="T9" fmla="*/ 16 h 369"/>
              </a:gdLst>
              <a:ahLst/>
              <a:cxnLst>
                <a:cxn ang="0">
                  <a:pos x="T0" y="T1"/>
                </a:cxn>
                <a:cxn ang="0">
                  <a:pos x="T2" y="T3"/>
                </a:cxn>
                <a:cxn ang="0">
                  <a:pos x="T4" y="T5"/>
                </a:cxn>
                <a:cxn ang="0">
                  <a:pos x="T6" y="T7"/>
                </a:cxn>
                <a:cxn ang="0">
                  <a:pos x="T8" y="T9"/>
                </a:cxn>
              </a:cxnLst>
              <a:rect l="0" t="0" r="r" b="b"/>
              <a:pathLst>
                <a:path w="826" h="369">
                  <a:moveTo>
                    <a:pt x="826" y="16"/>
                  </a:moveTo>
                  <a:lnTo>
                    <a:pt x="752" y="0"/>
                  </a:lnTo>
                  <a:lnTo>
                    <a:pt x="0" y="325"/>
                  </a:lnTo>
                  <a:lnTo>
                    <a:pt x="10" y="369"/>
                  </a:lnTo>
                  <a:lnTo>
                    <a:pt x="826" y="16"/>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21" name="Freeform 41"/>
            <p:cNvSpPr>
              <a:spLocks/>
            </p:cNvSpPr>
            <p:nvPr/>
          </p:nvSpPr>
          <p:spPr bwMode="auto">
            <a:xfrm>
              <a:off x="3127693" y="2212110"/>
              <a:ext cx="1306513" cy="1374775"/>
            </a:xfrm>
            <a:custGeom>
              <a:avLst/>
              <a:gdLst>
                <a:gd name="T0" fmla="*/ 823 w 823"/>
                <a:gd name="T1" fmla="*/ 9 h 866"/>
                <a:gd name="T2" fmla="*/ 773 w 823"/>
                <a:gd name="T3" fmla="*/ 0 h 866"/>
                <a:gd name="T4" fmla="*/ 534 w 823"/>
                <a:gd name="T5" fmla="*/ 258 h 866"/>
                <a:gd name="T6" fmla="*/ 532 w 823"/>
                <a:gd name="T7" fmla="*/ 258 h 866"/>
                <a:gd name="T8" fmla="*/ 0 w 823"/>
                <a:gd name="T9" fmla="*/ 829 h 866"/>
                <a:gd name="T10" fmla="*/ 13 w 823"/>
                <a:gd name="T11" fmla="*/ 866 h 866"/>
                <a:gd name="T12" fmla="*/ 461 w 823"/>
                <a:gd name="T13" fmla="*/ 392 h 866"/>
                <a:gd name="T14" fmla="*/ 460 w 823"/>
                <a:gd name="T15" fmla="*/ 392 h 866"/>
                <a:gd name="T16" fmla="*/ 823 w 823"/>
                <a:gd name="T17" fmla="*/ 9 h 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3" h="866">
                  <a:moveTo>
                    <a:pt x="823" y="9"/>
                  </a:moveTo>
                  <a:lnTo>
                    <a:pt x="773" y="0"/>
                  </a:lnTo>
                  <a:lnTo>
                    <a:pt x="534" y="258"/>
                  </a:lnTo>
                  <a:lnTo>
                    <a:pt x="532" y="258"/>
                  </a:lnTo>
                  <a:lnTo>
                    <a:pt x="0" y="829"/>
                  </a:lnTo>
                  <a:lnTo>
                    <a:pt x="13" y="866"/>
                  </a:lnTo>
                  <a:lnTo>
                    <a:pt x="461" y="392"/>
                  </a:lnTo>
                  <a:lnTo>
                    <a:pt x="460" y="392"/>
                  </a:lnTo>
                  <a:lnTo>
                    <a:pt x="823" y="9"/>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22" name="Freeform 42"/>
            <p:cNvSpPr>
              <a:spLocks/>
            </p:cNvSpPr>
            <p:nvPr/>
          </p:nvSpPr>
          <p:spPr bwMode="auto">
            <a:xfrm>
              <a:off x="3148330" y="1594573"/>
              <a:ext cx="2179638" cy="2022475"/>
            </a:xfrm>
            <a:custGeom>
              <a:avLst/>
              <a:gdLst>
                <a:gd name="T0" fmla="*/ 1315 w 1373"/>
                <a:gd name="T1" fmla="*/ 0 h 1274"/>
                <a:gd name="T2" fmla="*/ 495 w 1373"/>
                <a:gd name="T3" fmla="*/ 353 h 1274"/>
                <a:gd name="T4" fmla="*/ 790 w 1373"/>
                <a:gd name="T5" fmla="*/ 414 h 1274"/>
                <a:gd name="T6" fmla="*/ 0 w 1373"/>
                <a:gd name="T7" fmla="*/ 1255 h 1274"/>
                <a:gd name="T8" fmla="*/ 269 w 1373"/>
                <a:gd name="T9" fmla="*/ 1274 h 1274"/>
                <a:gd name="T10" fmla="*/ 1124 w 1373"/>
                <a:gd name="T11" fmla="*/ 487 h 1274"/>
                <a:gd name="T12" fmla="*/ 1373 w 1373"/>
                <a:gd name="T13" fmla="*/ 553 h 1274"/>
                <a:gd name="T14" fmla="*/ 1315 w 1373"/>
                <a:gd name="T15" fmla="*/ 0 h 12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3" h="1274">
                  <a:moveTo>
                    <a:pt x="1315" y="0"/>
                  </a:moveTo>
                  <a:lnTo>
                    <a:pt x="495" y="353"/>
                  </a:lnTo>
                  <a:lnTo>
                    <a:pt x="790" y="414"/>
                  </a:lnTo>
                  <a:lnTo>
                    <a:pt x="0" y="1255"/>
                  </a:lnTo>
                  <a:lnTo>
                    <a:pt x="269" y="1274"/>
                  </a:lnTo>
                  <a:lnTo>
                    <a:pt x="1124" y="487"/>
                  </a:lnTo>
                  <a:lnTo>
                    <a:pt x="1373" y="553"/>
                  </a:lnTo>
                  <a:lnTo>
                    <a:pt x="1315" y="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id-ID"/>
            </a:p>
          </p:txBody>
        </p:sp>
      </p:grpSp>
      <p:sp>
        <p:nvSpPr>
          <p:cNvPr id="23" name="TextBox 22"/>
          <p:cNvSpPr txBox="1"/>
          <p:nvPr/>
        </p:nvSpPr>
        <p:spPr>
          <a:xfrm>
            <a:off x="1278705" y="5109070"/>
            <a:ext cx="805029" cy="307777"/>
          </a:xfrm>
          <a:prstGeom prst="rect">
            <a:avLst/>
          </a:prstGeom>
          <a:noFill/>
        </p:spPr>
        <p:txBody>
          <a:bodyPr wrap="none" rtlCol="0">
            <a:spAutoFit/>
          </a:bodyPr>
          <a:lstStyle/>
          <a:p>
            <a:pPr algn="ctr"/>
            <a:r>
              <a:rPr lang="en-US" sz="1400" dirty="0">
                <a:latin typeface="Raleway" panose="020B0003030101060003" pitchFamily="34" charset="0"/>
              </a:rPr>
              <a:t>Step 01</a:t>
            </a:r>
            <a:endParaRPr lang="id-ID" sz="1400" dirty="0">
              <a:latin typeface="Raleway" panose="020B0003030101060003" pitchFamily="34" charset="0"/>
            </a:endParaRPr>
          </a:p>
        </p:txBody>
      </p:sp>
      <p:sp>
        <p:nvSpPr>
          <p:cNvPr id="25" name="TextBox 24"/>
          <p:cNvSpPr txBox="1"/>
          <p:nvPr/>
        </p:nvSpPr>
        <p:spPr>
          <a:xfrm>
            <a:off x="4740927" y="3245557"/>
            <a:ext cx="824265" cy="307777"/>
          </a:xfrm>
          <a:prstGeom prst="rect">
            <a:avLst/>
          </a:prstGeom>
          <a:noFill/>
        </p:spPr>
        <p:txBody>
          <a:bodyPr wrap="none" rtlCol="0">
            <a:spAutoFit/>
          </a:bodyPr>
          <a:lstStyle/>
          <a:p>
            <a:pPr algn="ctr"/>
            <a:r>
              <a:rPr lang="en-US" sz="1400" dirty="0">
                <a:latin typeface="Raleway" panose="020B0003030101060003" pitchFamily="34" charset="0"/>
              </a:rPr>
              <a:t>Step 03</a:t>
            </a:r>
            <a:endParaRPr lang="id-ID" sz="1400" dirty="0">
              <a:latin typeface="Raleway" panose="020B0003030101060003" pitchFamily="34" charset="0"/>
            </a:endParaRPr>
          </a:p>
        </p:txBody>
      </p:sp>
      <p:sp>
        <p:nvSpPr>
          <p:cNvPr id="27" name="TextBox 26"/>
          <p:cNvSpPr txBox="1"/>
          <p:nvPr/>
        </p:nvSpPr>
        <p:spPr>
          <a:xfrm>
            <a:off x="2859271" y="4684876"/>
            <a:ext cx="821059" cy="307777"/>
          </a:xfrm>
          <a:prstGeom prst="rect">
            <a:avLst/>
          </a:prstGeom>
          <a:noFill/>
        </p:spPr>
        <p:txBody>
          <a:bodyPr wrap="none" rtlCol="0">
            <a:spAutoFit/>
          </a:bodyPr>
          <a:lstStyle/>
          <a:p>
            <a:pPr algn="ctr"/>
            <a:r>
              <a:rPr lang="en-US" sz="1400" dirty="0">
                <a:latin typeface="Raleway" panose="020B0003030101060003" pitchFamily="34" charset="0"/>
              </a:rPr>
              <a:t>Step 02</a:t>
            </a:r>
            <a:endParaRPr lang="id-ID" sz="1400" dirty="0">
              <a:latin typeface="Raleway" panose="020B0003030101060003" pitchFamily="34" charset="0"/>
            </a:endParaRPr>
          </a:p>
        </p:txBody>
      </p:sp>
      <p:sp>
        <p:nvSpPr>
          <p:cNvPr id="28" name="TextBox 27"/>
          <p:cNvSpPr txBox="1"/>
          <p:nvPr/>
        </p:nvSpPr>
        <p:spPr>
          <a:xfrm>
            <a:off x="7975982" y="3717453"/>
            <a:ext cx="3485142" cy="1477328"/>
          </a:xfrm>
          <a:prstGeom prst="rect">
            <a:avLst/>
          </a:prstGeom>
          <a:noFill/>
        </p:spPr>
        <p:txBody>
          <a:bodyPr wrap="square" rtlCol="0">
            <a:spAutoFit/>
          </a:bodyPr>
          <a:lstStyle/>
          <a:p>
            <a:pPr algn="just">
              <a:lnSpc>
                <a:spcPct val="150000"/>
              </a:lnSpc>
            </a:pPr>
            <a:r>
              <a:rPr lang="id-ID" sz="1200" dirty="0">
                <a:solidFill>
                  <a:schemeClr val="tx1">
                    <a:lumMod val="50000"/>
                    <a:lumOff val="50000"/>
                  </a:schemeClr>
                </a:solidFill>
              </a:rPr>
              <a:t>Lorem ipsum dolor sit amet, consectetur adipiscing elit. Vivamus non dictum erat. Nam diam mauris, volutpat eget pulvinar vitae, ultrices vel arcu. Sed sit amet tortor sed nunc tristique malesuada ac id ex. </a:t>
            </a:r>
            <a:endParaRPr lang="en-US" sz="1200" dirty="0">
              <a:solidFill>
                <a:schemeClr val="tx1">
                  <a:lumMod val="50000"/>
                  <a:lumOff val="50000"/>
                </a:schemeClr>
              </a:solidFill>
            </a:endParaRPr>
          </a:p>
        </p:txBody>
      </p:sp>
      <p:sp>
        <p:nvSpPr>
          <p:cNvPr id="29" name="TextBox 28"/>
          <p:cNvSpPr txBox="1"/>
          <p:nvPr/>
        </p:nvSpPr>
        <p:spPr>
          <a:xfrm>
            <a:off x="7975982" y="3460647"/>
            <a:ext cx="744114" cy="338554"/>
          </a:xfrm>
          <a:prstGeom prst="rect">
            <a:avLst/>
          </a:prstGeom>
          <a:noFill/>
        </p:spPr>
        <p:txBody>
          <a:bodyPr wrap="none" rtlCol="0">
            <a:spAutoFit/>
          </a:bodyPr>
          <a:lstStyle/>
          <a:p>
            <a:r>
              <a:rPr lang="en-US" sz="1600" b="1" dirty="0">
                <a:latin typeface="+mj-lt"/>
              </a:rPr>
              <a:t>Goals</a:t>
            </a:r>
            <a:endParaRPr lang="id-ID" sz="1600" b="1" dirty="0">
              <a:latin typeface="+mj-lt"/>
            </a:endParaRPr>
          </a:p>
        </p:txBody>
      </p:sp>
      <p:sp>
        <p:nvSpPr>
          <p:cNvPr id="30" name="Freeform 8"/>
          <p:cNvSpPr>
            <a:spLocks noEditPoints="1"/>
          </p:cNvSpPr>
          <p:nvPr/>
        </p:nvSpPr>
        <p:spPr bwMode="auto">
          <a:xfrm>
            <a:off x="2981669" y="4090872"/>
            <a:ext cx="569913" cy="571500"/>
          </a:xfrm>
          <a:custGeom>
            <a:avLst/>
            <a:gdLst>
              <a:gd name="T0" fmla="*/ 94 w 176"/>
              <a:gd name="T1" fmla="*/ 94 h 176"/>
              <a:gd name="T2" fmla="*/ 94 w 176"/>
              <a:gd name="T3" fmla="*/ 82 h 176"/>
              <a:gd name="T4" fmla="*/ 82 w 176"/>
              <a:gd name="T5" fmla="*/ 82 h 176"/>
              <a:gd name="T6" fmla="*/ 82 w 176"/>
              <a:gd name="T7" fmla="*/ 94 h 176"/>
              <a:gd name="T8" fmla="*/ 94 w 176"/>
              <a:gd name="T9" fmla="*/ 94 h 176"/>
              <a:gd name="T10" fmla="*/ 37 w 176"/>
              <a:gd name="T11" fmla="*/ 139 h 176"/>
              <a:gd name="T12" fmla="*/ 105 w 176"/>
              <a:gd name="T13" fmla="*/ 105 h 176"/>
              <a:gd name="T14" fmla="*/ 139 w 176"/>
              <a:gd name="T15" fmla="*/ 37 h 176"/>
              <a:gd name="T16" fmla="*/ 71 w 176"/>
              <a:gd name="T17" fmla="*/ 71 h 176"/>
              <a:gd name="T18" fmla="*/ 37 w 176"/>
              <a:gd name="T19" fmla="*/ 139 h 176"/>
              <a:gd name="T20" fmla="*/ 122 w 176"/>
              <a:gd name="T21" fmla="*/ 54 h 176"/>
              <a:gd name="T22" fmla="*/ 99 w 176"/>
              <a:gd name="T23" fmla="*/ 99 h 176"/>
              <a:gd name="T24" fmla="*/ 54 w 176"/>
              <a:gd name="T25" fmla="*/ 122 h 176"/>
              <a:gd name="T26" fmla="*/ 77 w 176"/>
              <a:gd name="T27" fmla="*/ 77 h 176"/>
              <a:gd name="T28" fmla="*/ 122 w 176"/>
              <a:gd name="T29" fmla="*/ 54 h 176"/>
              <a:gd name="T30" fmla="*/ 88 w 176"/>
              <a:gd name="T31" fmla="*/ 0 h 176"/>
              <a:gd name="T32" fmla="*/ 0 w 176"/>
              <a:gd name="T33" fmla="*/ 88 h 176"/>
              <a:gd name="T34" fmla="*/ 88 w 176"/>
              <a:gd name="T35" fmla="*/ 176 h 176"/>
              <a:gd name="T36" fmla="*/ 176 w 176"/>
              <a:gd name="T37" fmla="*/ 88 h 176"/>
              <a:gd name="T38" fmla="*/ 88 w 176"/>
              <a:gd name="T39" fmla="*/ 0 h 176"/>
              <a:gd name="T40" fmla="*/ 92 w 176"/>
              <a:gd name="T41" fmla="*/ 168 h 176"/>
              <a:gd name="T42" fmla="*/ 92 w 176"/>
              <a:gd name="T43" fmla="*/ 156 h 176"/>
              <a:gd name="T44" fmla="*/ 88 w 176"/>
              <a:gd name="T45" fmla="*/ 152 h 176"/>
              <a:gd name="T46" fmla="*/ 84 w 176"/>
              <a:gd name="T47" fmla="*/ 156 h 176"/>
              <a:gd name="T48" fmla="*/ 84 w 176"/>
              <a:gd name="T49" fmla="*/ 168 h 176"/>
              <a:gd name="T50" fmla="*/ 8 w 176"/>
              <a:gd name="T51" fmla="*/ 92 h 176"/>
              <a:gd name="T52" fmla="*/ 20 w 176"/>
              <a:gd name="T53" fmla="*/ 92 h 176"/>
              <a:gd name="T54" fmla="*/ 24 w 176"/>
              <a:gd name="T55" fmla="*/ 88 h 176"/>
              <a:gd name="T56" fmla="*/ 20 w 176"/>
              <a:gd name="T57" fmla="*/ 84 h 176"/>
              <a:gd name="T58" fmla="*/ 8 w 176"/>
              <a:gd name="T59" fmla="*/ 84 h 176"/>
              <a:gd name="T60" fmla="*/ 84 w 176"/>
              <a:gd name="T61" fmla="*/ 8 h 176"/>
              <a:gd name="T62" fmla="*/ 84 w 176"/>
              <a:gd name="T63" fmla="*/ 20 h 176"/>
              <a:gd name="T64" fmla="*/ 88 w 176"/>
              <a:gd name="T65" fmla="*/ 24 h 176"/>
              <a:gd name="T66" fmla="*/ 92 w 176"/>
              <a:gd name="T67" fmla="*/ 20 h 176"/>
              <a:gd name="T68" fmla="*/ 92 w 176"/>
              <a:gd name="T69" fmla="*/ 8 h 176"/>
              <a:gd name="T70" fmla="*/ 168 w 176"/>
              <a:gd name="T71" fmla="*/ 84 h 176"/>
              <a:gd name="T72" fmla="*/ 156 w 176"/>
              <a:gd name="T73" fmla="*/ 84 h 176"/>
              <a:gd name="T74" fmla="*/ 152 w 176"/>
              <a:gd name="T75" fmla="*/ 88 h 176"/>
              <a:gd name="T76" fmla="*/ 156 w 176"/>
              <a:gd name="T77" fmla="*/ 92 h 176"/>
              <a:gd name="T78" fmla="*/ 168 w 176"/>
              <a:gd name="T79" fmla="*/ 92 h 176"/>
              <a:gd name="T80" fmla="*/ 92 w 176"/>
              <a:gd name="T81" fmla="*/ 16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6" h="176">
                <a:moveTo>
                  <a:pt x="94" y="94"/>
                </a:moveTo>
                <a:cubicBezTo>
                  <a:pt x="97" y="91"/>
                  <a:pt x="97" y="85"/>
                  <a:pt x="94" y="82"/>
                </a:cubicBezTo>
                <a:cubicBezTo>
                  <a:pt x="91" y="79"/>
                  <a:pt x="85" y="79"/>
                  <a:pt x="82" y="82"/>
                </a:cubicBezTo>
                <a:cubicBezTo>
                  <a:pt x="79" y="85"/>
                  <a:pt x="79" y="91"/>
                  <a:pt x="82" y="94"/>
                </a:cubicBezTo>
                <a:cubicBezTo>
                  <a:pt x="85" y="97"/>
                  <a:pt x="91" y="97"/>
                  <a:pt x="94" y="94"/>
                </a:cubicBezTo>
                <a:moveTo>
                  <a:pt x="37" y="139"/>
                </a:moveTo>
                <a:cubicBezTo>
                  <a:pt x="105" y="105"/>
                  <a:pt x="105" y="105"/>
                  <a:pt x="105" y="105"/>
                </a:cubicBezTo>
                <a:cubicBezTo>
                  <a:pt x="139" y="37"/>
                  <a:pt x="139" y="37"/>
                  <a:pt x="139" y="37"/>
                </a:cubicBezTo>
                <a:cubicBezTo>
                  <a:pt x="71" y="71"/>
                  <a:pt x="71" y="71"/>
                  <a:pt x="71" y="71"/>
                </a:cubicBezTo>
                <a:lnTo>
                  <a:pt x="37" y="139"/>
                </a:lnTo>
                <a:close/>
                <a:moveTo>
                  <a:pt x="122" y="54"/>
                </a:moveTo>
                <a:cubicBezTo>
                  <a:pt x="99" y="99"/>
                  <a:pt x="99" y="99"/>
                  <a:pt x="99" y="99"/>
                </a:cubicBezTo>
                <a:cubicBezTo>
                  <a:pt x="54" y="122"/>
                  <a:pt x="54" y="122"/>
                  <a:pt x="54" y="122"/>
                </a:cubicBezTo>
                <a:cubicBezTo>
                  <a:pt x="77" y="77"/>
                  <a:pt x="77" y="77"/>
                  <a:pt x="77" y="77"/>
                </a:cubicBezTo>
                <a:lnTo>
                  <a:pt x="122" y="54"/>
                </a:lnTo>
                <a:close/>
                <a:moveTo>
                  <a:pt x="88" y="0"/>
                </a:moveTo>
                <a:cubicBezTo>
                  <a:pt x="39" y="0"/>
                  <a:pt x="0" y="39"/>
                  <a:pt x="0" y="88"/>
                </a:cubicBezTo>
                <a:cubicBezTo>
                  <a:pt x="0" y="137"/>
                  <a:pt x="39" y="176"/>
                  <a:pt x="88" y="176"/>
                </a:cubicBezTo>
                <a:cubicBezTo>
                  <a:pt x="137" y="176"/>
                  <a:pt x="176" y="137"/>
                  <a:pt x="176" y="88"/>
                </a:cubicBezTo>
                <a:cubicBezTo>
                  <a:pt x="176" y="39"/>
                  <a:pt x="137" y="0"/>
                  <a:pt x="88" y="0"/>
                </a:cubicBezTo>
                <a:moveTo>
                  <a:pt x="92" y="168"/>
                </a:moveTo>
                <a:cubicBezTo>
                  <a:pt x="92" y="156"/>
                  <a:pt x="92" y="156"/>
                  <a:pt x="92" y="156"/>
                </a:cubicBezTo>
                <a:cubicBezTo>
                  <a:pt x="92" y="154"/>
                  <a:pt x="90" y="152"/>
                  <a:pt x="88" y="152"/>
                </a:cubicBezTo>
                <a:cubicBezTo>
                  <a:pt x="86" y="152"/>
                  <a:pt x="84" y="154"/>
                  <a:pt x="84" y="156"/>
                </a:cubicBezTo>
                <a:cubicBezTo>
                  <a:pt x="84" y="168"/>
                  <a:pt x="84" y="168"/>
                  <a:pt x="84" y="168"/>
                </a:cubicBezTo>
                <a:cubicBezTo>
                  <a:pt x="43" y="166"/>
                  <a:pt x="10" y="133"/>
                  <a:pt x="8" y="92"/>
                </a:cubicBezTo>
                <a:cubicBezTo>
                  <a:pt x="20" y="92"/>
                  <a:pt x="20" y="92"/>
                  <a:pt x="20" y="92"/>
                </a:cubicBezTo>
                <a:cubicBezTo>
                  <a:pt x="22" y="92"/>
                  <a:pt x="24" y="90"/>
                  <a:pt x="24" y="88"/>
                </a:cubicBezTo>
                <a:cubicBezTo>
                  <a:pt x="24" y="86"/>
                  <a:pt x="22" y="84"/>
                  <a:pt x="20" y="84"/>
                </a:cubicBezTo>
                <a:cubicBezTo>
                  <a:pt x="8" y="84"/>
                  <a:pt x="8" y="84"/>
                  <a:pt x="8" y="84"/>
                </a:cubicBezTo>
                <a:cubicBezTo>
                  <a:pt x="10" y="43"/>
                  <a:pt x="43" y="10"/>
                  <a:pt x="84" y="8"/>
                </a:cubicBezTo>
                <a:cubicBezTo>
                  <a:pt x="84" y="20"/>
                  <a:pt x="84" y="20"/>
                  <a:pt x="84" y="20"/>
                </a:cubicBezTo>
                <a:cubicBezTo>
                  <a:pt x="84" y="22"/>
                  <a:pt x="86" y="24"/>
                  <a:pt x="88" y="24"/>
                </a:cubicBezTo>
                <a:cubicBezTo>
                  <a:pt x="90" y="24"/>
                  <a:pt x="92" y="22"/>
                  <a:pt x="92" y="20"/>
                </a:cubicBezTo>
                <a:cubicBezTo>
                  <a:pt x="92" y="8"/>
                  <a:pt x="92" y="8"/>
                  <a:pt x="92" y="8"/>
                </a:cubicBezTo>
                <a:cubicBezTo>
                  <a:pt x="133" y="10"/>
                  <a:pt x="166" y="43"/>
                  <a:pt x="168" y="84"/>
                </a:cubicBezTo>
                <a:cubicBezTo>
                  <a:pt x="156" y="84"/>
                  <a:pt x="156" y="84"/>
                  <a:pt x="156" y="84"/>
                </a:cubicBezTo>
                <a:cubicBezTo>
                  <a:pt x="154" y="84"/>
                  <a:pt x="152" y="86"/>
                  <a:pt x="152" y="88"/>
                </a:cubicBezTo>
                <a:cubicBezTo>
                  <a:pt x="152" y="90"/>
                  <a:pt x="154" y="92"/>
                  <a:pt x="156" y="92"/>
                </a:cubicBezTo>
                <a:cubicBezTo>
                  <a:pt x="168" y="92"/>
                  <a:pt x="168" y="92"/>
                  <a:pt x="168" y="92"/>
                </a:cubicBezTo>
                <a:cubicBezTo>
                  <a:pt x="166" y="133"/>
                  <a:pt x="133" y="166"/>
                  <a:pt x="92" y="168"/>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31" name="Freeform 12"/>
          <p:cNvSpPr>
            <a:spLocks noEditPoints="1"/>
          </p:cNvSpPr>
          <p:nvPr/>
        </p:nvSpPr>
        <p:spPr bwMode="auto">
          <a:xfrm>
            <a:off x="1405993" y="4525947"/>
            <a:ext cx="568325" cy="571500"/>
          </a:xfrm>
          <a:custGeom>
            <a:avLst/>
            <a:gdLst>
              <a:gd name="T0" fmla="*/ 88 w 176"/>
              <a:gd name="T1" fmla="*/ 0 h 176"/>
              <a:gd name="T2" fmla="*/ 0 w 176"/>
              <a:gd name="T3" fmla="*/ 88 h 176"/>
              <a:gd name="T4" fmla="*/ 88 w 176"/>
              <a:gd name="T5" fmla="*/ 176 h 176"/>
              <a:gd name="T6" fmla="*/ 176 w 176"/>
              <a:gd name="T7" fmla="*/ 88 h 176"/>
              <a:gd name="T8" fmla="*/ 88 w 176"/>
              <a:gd name="T9" fmla="*/ 0 h 176"/>
              <a:gd name="T10" fmla="*/ 84 w 176"/>
              <a:gd name="T11" fmla="*/ 168 h 176"/>
              <a:gd name="T12" fmla="*/ 8 w 176"/>
              <a:gd name="T13" fmla="*/ 92 h 176"/>
              <a:gd name="T14" fmla="*/ 25 w 176"/>
              <a:gd name="T15" fmla="*/ 92 h 176"/>
              <a:gd name="T16" fmla="*/ 33 w 176"/>
              <a:gd name="T17" fmla="*/ 100 h 176"/>
              <a:gd name="T18" fmla="*/ 84 w 176"/>
              <a:gd name="T19" fmla="*/ 144 h 176"/>
              <a:gd name="T20" fmla="*/ 84 w 176"/>
              <a:gd name="T21" fmla="*/ 168 h 176"/>
              <a:gd name="T22" fmla="*/ 84 w 176"/>
              <a:gd name="T23" fmla="*/ 136 h 176"/>
              <a:gd name="T24" fmla="*/ 41 w 176"/>
              <a:gd name="T25" fmla="*/ 99 h 176"/>
              <a:gd name="T26" fmla="*/ 47 w 176"/>
              <a:gd name="T27" fmla="*/ 92 h 176"/>
              <a:gd name="T28" fmla="*/ 68 w 176"/>
              <a:gd name="T29" fmla="*/ 92 h 176"/>
              <a:gd name="T30" fmla="*/ 84 w 176"/>
              <a:gd name="T31" fmla="*/ 108 h 176"/>
              <a:gd name="T32" fmla="*/ 84 w 176"/>
              <a:gd name="T33" fmla="*/ 136 h 176"/>
              <a:gd name="T34" fmla="*/ 84 w 176"/>
              <a:gd name="T35" fmla="*/ 68 h 176"/>
              <a:gd name="T36" fmla="*/ 68 w 176"/>
              <a:gd name="T37" fmla="*/ 84 h 176"/>
              <a:gd name="T38" fmla="*/ 47 w 176"/>
              <a:gd name="T39" fmla="*/ 84 h 176"/>
              <a:gd name="T40" fmla="*/ 41 w 176"/>
              <a:gd name="T41" fmla="*/ 77 h 176"/>
              <a:gd name="T42" fmla="*/ 84 w 176"/>
              <a:gd name="T43" fmla="*/ 40 h 176"/>
              <a:gd name="T44" fmla="*/ 84 w 176"/>
              <a:gd name="T45" fmla="*/ 68 h 176"/>
              <a:gd name="T46" fmla="*/ 84 w 176"/>
              <a:gd name="T47" fmla="*/ 32 h 176"/>
              <a:gd name="T48" fmla="*/ 33 w 176"/>
              <a:gd name="T49" fmla="*/ 76 h 176"/>
              <a:gd name="T50" fmla="*/ 25 w 176"/>
              <a:gd name="T51" fmla="*/ 84 h 176"/>
              <a:gd name="T52" fmla="*/ 8 w 176"/>
              <a:gd name="T53" fmla="*/ 84 h 176"/>
              <a:gd name="T54" fmla="*/ 84 w 176"/>
              <a:gd name="T55" fmla="*/ 8 h 176"/>
              <a:gd name="T56" fmla="*/ 84 w 176"/>
              <a:gd name="T57" fmla="*/ 32 h 176"/>
              <a:gd name="T58" fmla="*/ 92 w 176"/>
              <a:gd name="T59" fmla="*/ 8 h 176"/>
              <a:gd name="T60" fmla="*/ 168 w 176"/>
              <a:gd name="T61" fmla="*/ 84 h 176"/>
              <a:gd name="T62" fmla="*/ 144 w 176"/>
              <a:gd name="T63" fmla="*/ 84 h 176"/>
              <a:gd name="T64" fmla="*/ 135 w 176"/>
              <a:gd name="T65" fmla="*/ 57 h 176"/>
              <a:gd name="T66" fmla="*/ 136 w 176"/>
              <a:gd name="T67" fmla="*/ 52 h 176"/>
              <a:gd name="T68" fmla="*/ 124 w 176"/>
              <a:gd name="T69" fmla="*/ 40 h 176"/>
              <a:gd name="T70" fmla="*/ 119 w 176"/>
              <a:gd name="T71" fmla="*/ 41 h 176"/>
              <a:gd name="T72" fmla="*/ 92 w 176"/>
              <a:gd name="T73" fmla="*/ 32 h 176"/>
              <a:gd name="T74" fmla="*/ 92 w 176"/>
              <a:gd name="T75" fmla="*/ 8 h 176"/>
              <a:gd name="T76" fmla="*/ 92 w 176"/>
              <a:gd name="T77" fmla="*/ 40 h 176"/>
              <a:gd name="T78" fmla="*/ 113 w 176"/>
              <a:gd name="T79" fmla="*/ 47 h 176"/>
              <a:gd name="T80" fmla="*/ 112 w 176"/>
              <a:gd name="T81" fmla="*/ 52 h 176"/>
              <a:gd name="T82" fmla="*/ 124 w 176"/>
              <a:gd name="T83" fmla="*/ 64 h 176"/>
              <a:gd name="T84" fmla="*/ 129 w 176"/>
              <a:gd name="T85" fmla="*/ 63 h 176"/>
              <a:gd name="T86" fmla="*/ 136 w 176"/>
              <a:gd name="T87" fmla="*/ 84 h 176"/>
              <a:gd name="T88" fmla="*/ 108 w 176"/>
              <a:gd name="T89" fmla="*/ 84 h 176"/>
              <a:gd name="T90" fmla="*/ 92 w 176"/>
              <a:gd name="T91" fmla="*/ 68 h 176"/>
              <a:gd name="T92" fmla="*/ 92 w 176"/>
              <a:gd name="T93" fmla="*/ 40 h 176"/>
              <a:gd name="T94" fmla="*/ 92 w 176"/>
              <a:gd name="T95" fmla="*/ 108 h 176"/>
              <a:gd name="T96" fmla="*/ 108 w 176"/>
              <a:gd name="T97" fmla="*/ 92 h 176"/>
              <a:gd name="T98" fmla="*/ 136 w 176"/>
              <a:gd name="T99" fmla="*/ 92 h 176"/>
              <a:gd name="T100" fmla="*/ 92 w 176"/>
              <a:gd name="T101" fmla="*/ 136 h 176"/>
              <a:gd name="T102" fmla="*/ 92 w 176"/>
              <a:gd name="T103" fmla="*/ 108 h 176"/>
              <a:gd name="T104" fmla="*/ 92 w 176"/>
              <a:gd name="T105" fmla="*/ 168 h 176"/>
              <a:gd name="T106" fmla="*/ 92 w 176"/>
              <a:gd name="T107" fmla="*/ 144 h 176"/>
              <a:gd name="T108" fmla="*/ 144 w 176"/>
              <a:gd name="T109" fmla="*/ 92 h 176"/>
              <a:gd name="T110" fmla="*/ 168 w 176"/>
              <a:gd name="T111" fmla="*/ 92 h 176"/>
              <a:gd name="T112" fmla="*/ 92 w 176"/>
              <a:gd name="T113" fmla="*/ 16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76" h="176">
                <a:moveTo>
                  <a:pt x="88" y="0"/>
                </a:moveTo>
                <a:cubicBezTo>
                  <a:pt x="39" y="0"/>
                  <a:pt x="0" y="39"/>
                  <a:pt x="0" y="88"/>
                </a:cubicBezTo>
                <a:cubicBezTo>
                  <a:pt x="0" y="137"/>
                  <a:pt x="39" y="176"/>
                  <a:pt x="88" y="176"/>
                </a:cubicBezTo>
                <a:cubicBezTo>
                  <a:pt x="137" y="176"/>
                  <a:pt x="176" y="137"/>
                  <a:pt x="176" y="88"/>
                </a:cubicBezTo>
                <a:cubicBezTo>
                  <a:pt x="176" y="39"/>
                  <a:pt x="137" y="0"/>
                  <a:pt x="88" y="0"/>
                </a:cubicBezTo>
                <a:moveTo>
                  <a:pt x="84" y="168"/>
                </a:moveTo>
                <a:cubicBezTo>
                  <a:pt x="43" y="166"/>
                  <a:pt x="10" y="133"/>
                  <a:pt x="8" y="92"/>
                </a:cubicBezTo>
                <a:cubicBezTo>
                  <a:pt x="25" y="92"/>
                  <a:pt x="25" y="92"/>
                  <a:pt x="25" y="92"/>
                </a:cubicBezTo>
                <a:cubicBezTo>
                  <a:pt x="26" y="96"/>
                  <a:pt x="29" y="99"/>
                  <a:pt x="33" y="100"/>
                </a:cubicBezTo>
                <a:cubicBezTo>
                  <a:pt x="38" y="124"/>
                  <a:pt x="59" y="142"/>
                  <a:pt x="84" y="144"/>
                </a:cubicBezTo>
                <a:lnTo>
                  <a:pt x="84" y="168"/>
                </a:lnTo>
                <a:close/>
                <a:moveTo>
                  <a:pt x="84" y="136"/>
                </a:moveTo>
                <a:cubicBezTo>
                  <a:pt x="63" y="134"/>
                  <a:pt x="46" y="119"/>
                  <a:pt x="41" y="99"/>
                </a:cubicBezTo>
                <a:cubicBezTo>
                  <a:pt x="44" y="97"/>
                  <a:pt x="46" y="95"/>
                  <a:pt x="47" y="92"/>
                </a:cubicBezTo>
                <a:cubicBezTo>
                  <a:pt x="68" y="92"/>
                  <a:pt x="68" y="92"/>
                  <a:pt x="68" y="92"/>
                </a:cubicBezTo>
                <a:cubicBezTo>
                  <a:pt x="70" y="100"/>
                  <a:pt x="76" y="106"/>
                  <a:pt x="84" y="108"/>
                </a:cubicBezTo>
                <a:lnTo>
                  <a:pt x="84" y="136"/>
                </a:lnTo>
                <a:close/>
                <a:moveTo>
                  <a:pt x="84" y="68"/>
                </a:moveTo>
                <a:cubicBezTo>
                  <a:pt x="76" y="70"/>
                  <a:pt x="70" y="76"/>
                  <a:pt x="68" y="84"/>
                </a:cubicBezTo>
                <a:cubicBezTo>
                  <a:pt x="47" y="84"/>
                  <a:pt x="47" y="84"/>
                  <a:pt x="47" y="84"/>
                </a:cubicBezTo>
                <a:cubicBezTo>
                  <a:pt x="46" y="81"/>
                  <a:pt x="44" y="79"/>
                  <a:pt x="41" y="77"/>
                </a:cubicBezTo>
                <a:cubicBezTo>
                  <a:pt x="46" y="57"/>
                  <a:pt x="63" y="42"/>
                  <a:pt x="84" y="40"/>
                </a:cubicBezTo>
                <a:lnTo>
                  <a:pt x="84" y="68"/>
                </a:lnTo>
                <a:close/>
                <a:moveTo>
                  <a:pt x="84" y="32"/>
                </a:moveTo>
                <a:cubicBezTo>
                  <a:pt x="59" y="34"/>
                  <a:pt x="38" y="52"/>
                  <a:pt x="33" y="76"/>
                </a:cubicBezTo>
                <a:cubicBezTo>
                  <a:pt x="29" y="77"/>
                  <a:pt x="26" y="80"/>
                  <a:pt x="25" y="84"/>
                </a:cubicBezTo>
                <a:cubicBezTo>
                  <a:pt x="8" y="84"/>
                  <a:pt x="8" y="84"/>
                  <a:pt x="8" y="84"/>
                </a:cubicBezTo>
                <a:cubicBezTo>
                  <a:pt x="10" y="43"/>
                  <a:pt x="43" y="10"/>
                  <a:pt x="84" y="8"/>
                </a:cubicBezTo>
                <a:lnTo>
                  <a:pt x="84" y="32"/>
                </a:lnTo>
                <a:close/>
                <a:moveTo>
                  <a:pt x="92" y="8"/>
                </a:moveTo>
                <a:cubicBezTo>
                  <a:pt x="133" y="10"/>
                  <a:pt x="166" y="43"/>
                  <a:pt x="168" y="84"/>
                </a:cubicBezTo>
                <a:cubicBezTo>
                  <a:pt x="144" y="84"/>
                  <a:pt x="144" y="84"/>
                  <a:pt x="144" y="84"/>
                </a:cubicBezTo>
                <a:cubicBezTo>
                  <a:pt x="143" y="74"/>
                  <a:pt x="140" y="65"/>
                  <a:pt x="135" y="57"/>
                </a:cubicBezTo>
                <a:cubicBezTo>
                  <a:pt x="136" y="56"/>
                  <a:pt x="136" y="54"/>
                  <a:pt x="136" y="52"/>
                </a:cubicBezTo>
                <a:cubicBezTo>
                  <a:pt x="136" y="45"/>
                  <a:pt x="131" y="40"/>
                  <a:pt x="124" y="40"/>
                </a:cubicBezTo>
                <a:cubicBezTo>
                  <a:pt x="122" y="40"/>
                  <a:pt x="120" y="40"/>
                  <a:pt x="119" y="41"/>
                </a:cubicBezTo>
                <a:cubicBezTo>
                  <a:pt x="111" y="36"/>
                  <a:pt x="102" y="33"/>
                  <a:pt x="92" y="32"/>
                </a:cubicBezTo>
                <a:lnTo>
                  <a:pt x="92" y="8"/>
                </a:lnTo>
                <a:close/>
                <a:moveTo>
                  <a:pt x="92" y="40"/>
                </a:moveTo>
                <a:cubicBezTo>
                  <a:pt x="100" y="41"/>
                  <a:pt x="107" y="43"/>
                  <a:pt x="113" y="47"/>
                </a:cubicBezTo>
                <a:cubicBezTo>
                  <a:pt x="112" y="49"/>
                  <a:pt x="112" y="50"/>
                  <a:pt x="112" y="52"/>
                </a:cubicBezTo>
                <a:cubicBezTo>
                  <a:pt x="112" y="59"/>
                  <a:pt x="117" y="64"/>
                  <a:pt x="124" y="64"/>
                </a:cubicBezTo>
                <a:cubicBezTo>
                  <a:pt x="126" y="64"/>
                  <a:pt x="127" y="64"/>
                  <a:pt x="129" y="63"/>
                </a:cubicBezTo>
                <a:cubicBezTo>
                  <a:pt x="133" y="69"/>
                  <a:pt x="135" y="76"/>
                  <a:pt x="136" y="84"/>
                </a:cubicBezTo>
                <a:cubicBezTo>
                  <a:pt x="108" y="84"/>
                  <a:pt x="108" y="84"/>
                  <a:pt x="108" y="84"/>
                </a:cubicBezTo>
                <a:cubicBezTo>
                  <a:pt x="106" y="76"/>
                  <a:pt x="100" y="70"/>
                  <a:pt x="92" y="68"/>
                </a:cubicBezTo>
                <a:lnTo>
                  <a:pt x="92" y="40"/>
                </a:lnTo>
                <a:close/>
                <a:moveTo>
                  <a:pt x="92" y="108"/>
                </a:moveTo>
                <a:cubicBezTo>
                  <a:pt x="100" y="106"/>
                  <a:pt x="106" y="100"/>
                  <a:pt x="108" y="92"/>
                </a:cubicBezTo>
                <a:cubicBezTo>
                  <a:pt x="136" y="92"/>
                  <a:pt x="136" y="92"/>
                  <a:pt x="136" y="92"/>
                </a:cubicBezTo>
                <a:cubicBezTo>
                  <a:pt x="134" y="115"/>
                  <a:pt x="115" y="134"/>
                  <a:pt x="92" y="136"/>
                </a:cubicBezTo>
                <a:lnTo>
                  <a:pt x="92" y="108"/>
                </a:lnTo>
                <a:close/>
                <a:moveTo>
                  <a:pt x="92" y="168"/>
                </a:moveTo>
                <a:cubicBezTo>
                  <a:pt x="92" y="144"/>
                  <a:pt x="92" y="144"/>
                  <a:pt x="92" y="144"/>
                </a:cubicBezTo>
                <a:cubicBezTo>
                  <a:pt x="120" y="142"/>
                  <a:pt x="142" y="120"/>
                  <a:pt x="144" y="92"/>
                </a:cubicBezTo>
                <a:cubicBezTo>
                  <a:pt x="168" y="92"/>
                  <a:pt x="168" y="92"/>
                  <a:pt x="168" y="92"/>
                </a:cubicBezTo>
                <a:cubicBezTo>
                  <a:pt x="166" y="133"/>
                  <a:pt x="133" y="166"/>
                  <a:pt x="92" y="168"/>
                </a:cubicBezTo>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32" name="Freeform 17"/>
          <p:cNvSpPr>
            <a:spLocks noEditPoints="1"/>
          </p:cNvSpPr>
          <p:nvPr/>
        </p:nvSpPr>
        <p:spPr bwMode="auto">
          <a:xfrm>
            <a:off x="4869116" y="2629585"/>
            <a:ext cx="568325" cy="571500"/>
          </a:xfrm>
          <a:custGeom>
            <a:avLst/>
            <a:gdLst>
              <a:gd name="T0" fmla="*/ 80 w 176"/>
              <a:gd name="T1" fmla="*/ 95 h 176"/>
              <a:gd name="T2" fmla="*/ 75 w 176"/>
              <a:gd name="T3" fmla="*/ 132 h 176"/>
              <a:gd name="T4" fmla="*/ 88 w 176"/>
              <a:gd name="T5" fmla="*/ 148 h 176"/>
              <a:gd name="T6" fmla="*/ 98 w 176"/>
              <a:gd name="T7" fmla="*/ 105 h 176"/>
              <a:gd name="T8" fmla="*/ 132 w 176"/>
              <a:gd name="T9" fmla="*/ 113 h 176"/>
              <a:gd name="T10" fmla="*/ 132 w 176"/>
              <a:gd name="T11" fmla="*/ 105 h 176"/>
              <a:gd name="T12" fmla="*/ 85 w 176"/>
              <a:gd name="T13" fmla="*/ 65 h 176"/>
              <a:gd name="T14" fmla="*/ 84 w 176"/>
              <a:gd name="T15" fmla="*/ 48 h 176"/>
              <a:gd name="T16" fmla="*/ 76 w 176"/>
              <a:gd name="T17" fmla="*/ 46 h 176"/>
              <a:gd name="T18" fmla="*/ 66 w 176"/>
              <a:gd name="T19" fmla="*/ 37 h 176"/>
              <a:gd name="T20" fmla="*/ 42 w 176"/>
              <a:gd name="T21" fmla="*/ 33 h 176"/>
              <a:gd name="T22" fmla="*/ 31 w 176"/>
              <a:gd name="T23" fmla="*/ 79 h 176"/>
              <a:gd name="T24" fmla="*/ 56 w 176"/>
              <a:gd name="T25" fmla="*/ 94 h 176"/>
              <a:gd name="T26" fmla="*/ 62 w 176"/>
              <a:gd name="T27" fmla="*/ 82 h 176"/>
              <a:gd name="T28" fmla="*/ 88 w 176"/>
              <a:gd name="T29" fmla="*/ 0 h 176"/>
              <a:gd name="T30" fmla="*/ 88 w 176"/>
              <a:gd name="T31" fmla="*/ 176 h 176"/>
              <a:gd name="T32" fmla="*/ 88 w 176"/>
              <a:gd name="T33" fmla="*/ 0 h 176"/>
              <a:gd name="T34" fmla="*/ 8 w 176"/>
              <a:gd name="T35" fmla="*/ 88 h 176"/>
              <a:gd name="T36" fmla="*/ 168 w 176"/>
              <a:gd name="T37" fmla="*/ 88 h 176"/>
              <a:gd name="T38" fmla="*/ 160 w 176"/>
              <a:gd name="T39" fmla="*/ 81 h 176"/>
              <a:gd name="T40" fmla="*/ 159 w 176"/>
              <a:gd name="T41" fmla="*/ 75 h 176"/>
              <a:gd name="T42" fmla="*/ 157 w 176"/>
              <a:gd name="T43" fmla="*/ 68 h 176"/>
              <a:gd name="T44" fmla="*/ 155 w 176"/>
              <a:gd name="T45" fmla="*/ 60 h 176"/>
              <a:gd name="T46" fmla="*/ 152 w 176"/>
              <a:gd name="T47" fmla="*/ 55 h 176"/>
              <a:gd name="T48" fmla="*/ 149 w 176"/>
              <a:gd name="T49" fmla="*/ 50 h 176"/>
              <a:gd name="T50" fmla="*/ 146 w 176"/>
              <a:gd name="T51" fmla="*/ 45 h 176"/>
              <a:gd name="T52" fmla="*/ 136 w 176"/>
              <a:gd name="T53" fmla="*/ 34 h 176"/>
              <a:gd name="T54" fmla="*/ 132 w 176"/>
              <a:gd name="T55" fmla="*/ 31 h 176"/>
              <a:gd name="T56" fmla="*/ 106 w 176"/>
              <a:gd name="T57" fmla="*/ 29 h 176"/>
              <a:gd name="T58" fmla="*/ 110 w 176"/>
              <a:gd name="T59" fmla="*/ 48 h 176"/>
              <a:gd name="T60" fmla="*/ 132 w 176"/>
              <a:gd name="T61" fmla="*/ 56 h 176"/>
              <a:gd name="T62" fmla="*/ 144 w 176"/>
              <a:gd name="T63" fmla="*/ 99 h 176"/>
              <a:gd name="T64" fmla="*/ 158 w 176"/>
              <a:gd name="T65" fmla="*/ 103 h 176"/>
              <a:gd name="T66" fmla="*/ 159 w 176"/>
              <a:gd name="T67" fmla="*/ 97 h 176"/>
              <a:gd name="T68" fmla="*/ 160 w 176"/>
              <a:gd name="T69" fmla="*/ 8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6" h="176">
                <a:moveTo>
                  <a:pt x="98" y="105"/>
                </a:moveTo>
                <a:cubicBezTo>
                  <a:pt x="90" y="98"/>
                  <a:pt x="91" y="95"/>
                  <a:pt x="80" y="95"/>
                </a:cubicBezTo>
                <a:cubicBezTo>
                  <a:pt x="69" y="95"/>
                  <a:pt x="62" y="97"/>
                  <a:pt x="65" y="112"/>
                </a:cubicBezTo>
                <a:cubicBezTo>
                  <a:pt x="68" y="127"/>
                  <a:pt x="76" y="121"/>
                  <a:pt x="75" y="132"/>
                </a:cubicBezTo>
                <a:cubicBezTo>
                  <a:pt x="74" y="144"/>
                  <a:pt x="77" y="146"/>
                  <a:pt x="79" y="149"/>
                </a:cubicBezTo>
                <a:cubicBezTo>
                  <a:pt x="81" y="152"/>
                  <a:pt x="86" y="160"/>
                  <a:pt x="88" y="148"/>
                </a:cubicBezTo>
                <a:cubicBezTo>
                  <a:pt x="90" y="137"/>
                  <a:pt x="94" y="131"/>
                  <a:pt x="98" y="125"/>
                </a:cubicBezTo>
                <a:cubicBezTo>
                  <a:pt x="102" y="120"/>
                  <a:pt x="107" y="113"/>
                  <a:pt x="98" y="105"/>
                </a:cubicBezTo>
                <a:moveTo>
                  <a:pt x="132" y="105"/>
                </a:moveTo>
                <a:cubicBezTo>
                  <a:pt x="130" y="107"/>
                  <a:pt x="130" y="110"/>
                  <a:pt x="132" y="113"/>
                </a:cubicBezTo>
                <a:cubicBezTo>
                  <a:pt x="134" y="115"/>
                  <a:pt x="139" y="117"/>
                  <a:pt x="141" y="113"/>
                </a:cubicBezTo>
                <a:cubicBezTo>
                  <a:pt x="142" y="108"/>
                  <a:pt x="135" y="103"/>
                  <a:pt x="132" y="105"/>
                </a:cubicBezTo>
                <a:moveTo>
                  <a:pt x="69" y="79"/>
                </a:moveTo>
                <a:cubicBezTo>
                  <a:pt x="69" y="73"/>
                  <a:pt x="78" y="67"/>
                  <a:pt x="85" y="65"/>
                </a:cubicBezTo>
                <a:cubicBezTo>
                  <a:pt x="91" y="62"/>
                  <a:pt x="97" y="61"/>
                  <a:pt x="96" y="56"/>
                </a:cubicBezTo>
                <a:cubicBezTo>
                  <a:pt x="95" y="51"/>
                  <a:pt x="93" y="48"/>
                  <a:pt x="84" y="48"/>
                </a:cubicBezTo>
                <a:cubicBezTo>
                  <a:pt x="74" y="48"/>
                  <a:pt x="78" y="61"/>
                  <a:pt x="70" y="53"/>
                </a:cubicBezTo>
                <a:cubicBezTo>
                  <a:pt x="62" y="45"/>
                  <a:pt x="72" y="47"/>
                  <a:pt x="76" y="46"/>
                </a:cubicBezTo>
                <a:cubicBezTo>
                  <a:pt x="80" y="44"/>
                  <a:pt x="84" y="37"/>
                  <a:pt x="77" y="36"/>
                </a:cubicBezTo>
                <a:cubicBezTo>
                  <a:pt x="70" y="36"/>
                  <a:pt x="71" y="39"/>
                  <a:pt x="66" y="37"/>
                </a:cubicBezTo>
                <a:cubicBezTo>
                  <a:pt x="60" y="35"/>
                  <a:pt x="58" y="44"/>
                  <a:pt x="54" y="43"/>
                </a:cubicBezTo>
                <a:cubicBezTo>
                  <a:pt x="52" y="42"/>
                  <a:pt x="46" y="38"/>
                  <a:pt x="42" y="33"/>
                </a:cubicBezTo>
                <a:cubicBezTo>
                  <a:pt x="33" y="40"/>
                  <a:pt x="27" y="49"/>
                  <a:pt x="22" y="59"/>
                </a:cubicBezTo>
                <a:cubicBezTo>
                  <a:pt x="23" y="72"/>
                  <a:pt x="31" y="79"/>
                  <a:pt x="31" y="79"/>
                </a:cubicBezTo>
                <a:cubicBezTo>
                  <a:pt x="31" y="79"/>
                  <a:pt x="35" y="88"/>
                  <a:pt x="57" y="99"/>
                </a:cubicBezTo>
                <a:cubicBezTo>
                  <a:pt x="57" y="99"/>
                  <a:pt x="61" y="99"/>
                  <a:pt x="56" y="94"/>
                </a:cubicBezTo>
                <a:cubicBezTo>
                  <a:pt x="51" y="89"/>
                  <a:pt x="46" y="83"/>
                  <a:pt x="52" y="79"/>
                </a:cubicBezTo>
                <a:cubicBezTo>
                  <a:pt x="58" y="76"/>
                  <a:pt x="60" y="76"/>
                  <a:pt x="62" y="82"/>
                </a:cubicBezTo>
                <a:cubicBezTo>
                  <a:pt x="63" y="88"/>
                  <a:pt x="68" y="85"/>
                  <a:pt x="69" y="79"/>
                </a:cubicBezTo>
                <a:moveTo>
                  <a:pt x="88" y="0"/>
                </a:moveTo>
                <a:cubicBezTo>
                  <a:pt x="39" y="0"/>
                  <a:pt x="0" y="39"/>
                  <a:pt x="0" y="88"/>
                </a:cubicBezTo>
                <a:cubicBezTo>
                  <a:pt x="0" y="137"/>
                  <a:pt x="39" y="176"/>
                  <a:pt x="88" y="176"/>
                </a:cubicBezTo>
                <a:cubicBezTo>
                  <a:pt x="137" y="176"/>
                  <a:pt x="176" y="137"/>
                  <a:pt x="176" y="88"/>
                </a:cubicBezTo>
                <a:cubicBezTo>
                  <a:pt x="176" y="39"/>
                  <a:pt x="137" y="0"/>
                  <a:pt x="88" y="0"/>
                </a:cubicBezTo>
                <a:moveTo>
                  <a:pt x="88" y="168"/>
                </a:moveTo>
                <a:cubicBezTo>
                  <a:pt x="44" y="168"/>
                  <a:pt x="8" y="132"/>
                  <a:pt x="8" y="88"/>
                </a:cubicBezTo>
                <a:cubicBezTo>
                  <a:pt x="8" y="44"/>
                  <a:pt x="44" y="8"/>
                  <a:pt x="88" y="8"/>
                </a:cubicBezTo>
                <a:cubicBezTo>
                  <a:pt x="132" y="8"/>
                  <a:pt x="168" y="44"/>
                  <a:pt x="168" y="88"/>
                </a:cubicBezTo>
                <a:cubicBezTo>
                  <a:pt x="168" y="132"/>
                  <a:pt x="132" y="168"/>
                  <a:pt x="88" y="168"/>
                </a:cubicBezTo>
                <a:moveTo>
                  <a:pt x="160" y="81"/>
                </a:moveTo>
                <a:cubicBezTo>
                  <a:pt x="160" y="81"/>
                  <a:pt x="160" y="80"/>
                  <a:pt x="159" y="79"/>
                </a:cubicBezTo>
                <a:cubicBezTo>
                  <a:pt x="159" y="78"/>
                  <a:pt x="159" y="76"/>
                  <a:pt x="159" y="75"/>
                </a:cubicBezTo>
                <a:cubicBezTo>
                  <a:pt x="159" y="74"/>
                  <a:pt x="158" y="73"/>
                  <a:pt x="158" y="72"/>
                </a:cubicBezTo>
                <a:cubicBezTo>
                  <a:pt x="158" y="71"/>
                  <a:pt x="158" y="70"/>
                  <a:pt x="157" y="68"/>
                </a:cubicBezTo>
                <a:cubicBezTo>
                  <a:pt x="157" y="67"/>
                  <a:pt x="157" y="67"/>
                  <a:pt x="157" y="66"/>
                </a:cubicBezTo>
                <a:cubicBezTo>
                  <a:pt x="156" y="64"/>
                  <a:pt x="155" y="62"/>
                  <a:pt x="155" y="60"/>
                </a:cubicBezTo>
                <a:cubicBezTo>
                  <a:pt x="154" y="60"/>
                  <a:pt x="154" y="59"/>
                  <a:pt x="153" y="58"/>
                </a:cubicBezTo>
                <a:cubicBezTo>
                  <a:pt x="153" y="57"/>
                  <a:pt x="152" y="56"/>
                  <a:pt x="152" y="55"/>
                </a:cubicBezTo>
                <a:cubicBezTo>
                  <a:pt x="151" y="54"/>
                  <a:pt x="151" y="53"/>
                  <a:pt x="150" y="52"/>
                </a:cubicBezTo>
                <a:cubicBezTo>
                  <a:pt x="150" y="51"/>
                  <a:pt x="149" y="50"/>
                  <a:pt x="149" y="50"/>
                </a:cubicBezTo>
                <a:cubicBezTo>
                  <a:pt x="148" y="49"/>
                  <a:pt x="148" y="48"/>
                  <a:pt x="147" y="47"/>
                </a:cubicBezTo>
                <a:cubicBezTo>
                  <a:pt x="147" y="46"/>
                  <a:pt x="146" y="46"/>
                  <a:pt x="146" y="45"/>
                </a:cubicBezTo>
                <a:cubicBezTo>
                  <a:pt x="143" y="41"/>
                  <a:pt x="140" y="38"/>
                  <a:pt x="136" y="35"/>
                </a:cubicBezTo>
                <a:cubicBezTo>
                  <a:pt x="136" y="35"/>
                  <a:pt x="136" y="34"/>
                  <a:pt x="136" y="34"/>
                </a:cubicBezTo>
                <a:cubicBezTo>
                  <a:pt x="134" y="33"/>
                  <a:pt x="133" y="32"/>
                  <a:pt x="132" y="31"/>
                </a:cubicBezTo>
                <a:cubicBezTo>
                  <a:pt x="132" y="31"/>
                  <a:pt x="132" y="31"/>
                  <a:pt x="132" y="31"/>
                </a:cubicBezTo>
                <a:cubicBezTo>
                  <a:pt x="126" y="26"/>
                  <a:pt x="120" y="23"/>
                  <a:pt x="113" y="20"/>
                </a:cubicBezTo>
                <a:cubicBezTo>
                  <a:pt x="111" y="24"/>
                  <a:pt x="109" y="28"/>
                  <a:pt x="106" y="29"/>
                </a:cubicBezTo>
                <a:cubicBezTo>
                  <a:pt x="103" y="31"/>
                  <a:pt x="103" y="39"/>
                  <a:pt x="110" y="38"/>
                </a:cubicBezTo>
                <a:cubicBezTo>
                  <a:pt x="110" y="38"/>
                  <a:pt x="108" y="40"/>
                  <a:pt x="110" y="48"/>
                </a:cubicBezTo>
                <a:cubicBezTo>
                  <a:pt x="112" y="55"/>
                  <a:pt x="115" y="57"/>
                  <a:pt x="125" y="52"/>
                </a:cubicBezTo>
                <a:cubicBezTo>
                  <a:pt x="129" y="51"/>
                  <a:pt x="132" y="52"/>
                  <a:pt x="132" y="56"/>
                </a:cubicBezTo>
                <a:cubicBezTo>
                  <a:pt x="131" y="65"/>
                  <a:pt x="124" y="65"/>
                  <a:pt x="129" y="80"/>
                </a:cubicBezTo>
                <a:cubicBezTo>
                  <a:pt x="133" y="89"/>
                  <a:pt x="141" y="92"/>
                  <a:pt x="144" y="99"/>
                </a:cubicBezTo>
                <a:cubicBezTo>
                  <a:pt x="145" y="103"/>
                  <a:pt x="151" y="107"/>
                  <a:pt x="157" y="109"/>
                </a:cubicBezTo>
                <a:cubicBezTo>
                  <a:pt x="157" y="107"/>
                  <a:pt x="158" y="105"/>
                  <a:pt x="158" y="103"/>
                </a:cubicBezTo>
                <a:cubicBezTo>
                  <a:pt x="158" y="103"/>
                  <a:pt x="159" y="102"/>
                  <a:pt x="159" y="101"/>
                </a:cubicBezTo>
                <a:cubicBezTo>
                  <a:pt x="159" y="100"/>
                  <a:pt x="159" y="98"/>
                  <a:pt x="159" y="97"/>
                </a:cubicBezTo>
                <a:cubicBezTo>
                  <a:pt x="160" y="96"/>
                  <a:pt x="160" y="95"/>
                  <a:pt x="160" y="95"/>
                </a:cubicBezTo>
                <a:cubicBezTo>
                  <a:pt x="160" y="92"/>
                  <a:pt x="160" y="90"/>
                  <a:pt x="160" y="88"/>
                </a:cubicBezTo>
                <a:cubicBezTo>
                  <a:pt x="160" y="86"/>
                  <a:pt x="160" y="84"/>
                  <a:pt x="160" y="81"/>
                </a:cubicBezTo>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264995249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p:cTn id="11" dur="500" fill="hold"/>
                                        <p:tgtEl>
                                          <p:spTgt spid="31"/>
                                        </p:tgtEl>
                                        <p:attrNameLst>
                                          <p:attrName>ppt_w</p:attrName>
                                        </p:attrNameLst>
                                      </p:cBhvr>
                                      <p:tavLst>
                                        <p:tav tm="0">
                                          <p:val>
                                            <p:fltVal val="0"/>
                                          </p:val>
                                        </p:tav>
                                        <p:tav tm="100000">
                                          <p:val>
                                            <p:strVal val="#ppt_w"/>
                                          </p:val>
                                        </p:tav>
                                      </p:tavLst>
                                    </p:anim>
                                    <p:anim calcmode="lin" valueType="num">
                                      <p:cBhvr>
                                        <p:cTn id="12" dur="500" fill="hold"/>
                                        <p:tgtEl>
                                          <p:spTgt spid="31"/>
                                        </p:tgtEl>
                                        <p:attrNameLst>
                                          <p:attrName>ppt_h</p:attrName>
                                        </p:attrNameLst>
                                      </p:cBhvr>
                                      <p:tavLst>
                                        <p:tav tm="0">
                                          <p:val>
                                            <p:fltVal val="0"/>
                                          </p:val>
                                        </p:tav>
                                        <p:tav tm="100000">
                                          <p:val>
                                            <p:strVal val="#ppt_h"/>
                                          </p:val>
                                        </p:tav>
                                      </p:tavLst>
                                    </p:anim>
                                    <p:animEffect transition="in" filter="fade">
                                      <p:cBhvr>
                                        <p:cTn id="13" dur="500"/>
                                        <p:tgtEl>
                                          <p:spTgt spid="31"/>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500"/>
                                        <p:tgtEl>
                                          <p:spTgt spid="23"/>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30"/>
                                        </p:tgtEl>
                                        <p:attrNameLst>
                                          <p:attrName>style.visibility</p:attrName>
                                        </p:attrNameLst>
                                      </p:cBhvr>
                                      <p:to>
                                        <p:strVal val="visible"/>
                                      </p:to>
                                    </p:set>
                                    <p:anim calcmode="lin" valueType="num">
                                      <p:cBhvr>
                                        <p:cTn id="21" dur="500" fill="hold"/>
                                        <p:tgtEl>
                                          <p:spTgt spid="30"/>
                                        </p:tgtEl>
                                        <p:attrNameLst>
                                          <p:attrName>ppt_w</p:attrName>
                                        </p:attrNameLst>
                                      </p:cBhvr>
                                      <p:tavLst>
                                        <p:tav tm="0">
                                          <p:val>
                                            <p:fltVal val="0"/>
                                          </p:val>
                                        </p:tav>
                                        <p:tav tm="100000">
                                          <p:val>
                                            <p:strVal val="#ppt_w"/>
                                          </p:val>
                                        </p:tav>
                                      </p:tavLst>
                                    </p:anim>
                                    <p:anim calcmode="lin" valueType="num">
                                      <p:cBhvr>
                                        <p:cTn id="22" dur="500" fill="hold"/>
                                        <p:tgtEl>
                                          <p:spTgt spid="30"/>
                                        </p:tgtEl>
                                        <p:attrNameLst>
                                          <p:attrName>ppt_h</p:attrName>
                                        </p:attrNameLst>
                                      </p:cBhvr>
                                      <p:tavLst>
                                        <p:tav tm="0">
                                          <p:val>
                                            <p:fltVal val="0"/>
                                          </p:val>
                                        </p:tav>
                                        <p:tav tm="100000">
                                          <p:val>
                                            <p:strVal val="#ppt_h"/>
                                          </p:val>
                                        </p:tav>
                                      </p:tavLst>
                                    </p:anim>
                                    <p:animEffect transition="in" filter="fade">
                                      <p:cBhvr>
                                        <p:cTn id="23" dur="500"/>
                                        <p:tgtEl>
                                          <p:spTgt spid="30"/>
                                        </p:tgtEl>
                                      </p:cBhvr>
                                    </p:animEffect>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fade">
                                      <p:cBhvr>
                                        <p:cTn id="27" dur="500"/>
                                        <p:tgtEl>
                                          <p:spTgt spid="27"/>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32"/>
                                        </p:tgtEl>
                                        <p:attrNameLst>
                                          <p:attrName>style.visibility</p:attrName>
                                        </p:attrNameLst>
                                      </p:cBhvr>
                                      <p:to>
                                        <p:strVal val="visible"/>
                                      </p:to>
                                    </p:set>
                                    <p:anim calcmode="lin" valueType="num">
                                      <p:cBhvr>
                                        <p:cTn id="31" dur="500" fill="hold"/>
                                        <p:tgtEl>
                                          <p:spTgt spid="32"/>
                                        </p:tgtEl>
                                        <p:attrNameLst>
                                          <p:attrName>ppt_w</p:attrName>
                                        </p:attrNameLst>
                                      </p:cBhvr>
                                      <p:tavLst>
                                        <p:tav tm="0">
                                          <p:val>
                                            <p:fltVal val="0"/>
                                          </p:val>
                                        </p:tav>
                                        <p:tav tm="100000">
                                          <p:val>
                                            <p:strVal val="#ppt_w"/>
                                          </p:val>
                                        </p:tav>
                                      </p:tavLst>
                                    </p:anim>
                                    <p:anim calcmode="lin" valueType="num">
                                      <p:cBhvr>
                                        <p:cTn id="32" dur="500" fill="hold"/>
                                        <p:tgtEl>
                                          <p:spTgt spid="32"/>
                                        </p:tgtEl>
                                        <p:attrNameLst>
                                          <p:attrName>ppt_h</p:attrName>
                                        </p:attrNameLst>
                                      </p:cBhvr>
                                      <p:tavLst>
                                        <p:tav tm="0">
                                          <p:val>
                                            <p:fltVal val="0"/>
                                          </p:val>
                                        </p:tav>
                                        <p:tav tm="100000">
                                          <p:val>
                                            <p:strVal val="#ppt_h"/>
                                          </p:val>
                                        </p:tav>
                                      </p:tavLst>
                                    </p:anim>
                                    <p:animEffect transition="in" filter="fade">
                                      <p:cBhvr>
                                        <p:cTn id="33" dur="500"/>
                                        <p:tgtEl>
                                          <p:spTgt spid="32"/>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fade">
                                      <p:cBhvr>
                                        <p:cTn id="37" dur="500"/>
                                        <p:tgtEl>
                                          <p:spTgt spid="25"/>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29"/>
                                        </p:tgtEl>
                                        <p:attrNameLst>
                                          <p:attrName>style.visibility</p:attrName>
                                        </p:attrNameLst>
                                      </p:cBhvr>
                                      <p:to>
                                        <p:strVal val="visible"/>
                                      </p:to>
                                    </p:set>
                                    <p:animEffect transition="in" filter="fade">
                                      <p:cBhvr>
                                        <p:cTn id="41" dur="500"/>
                                        <p:tgtEl>
                                          <p:spTgt spid="29"/>
                                        </p:tgtEl>
                                      </p:cBhvr>
                                    </p:animEffect>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fade">
                                      <p:cBhvr>
                                        <p:cTn id="45"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27" grpId="0"/>
      <p:bldP spid="28" grpId="0"/>
      <p:bldP spid="29" grpId="0"/>
      <p:bldP spid="30" grpId="0" animBg="1"/>
      <p:bldP spid="31" grpId="0" animBg="1"/>
      <p:bldP spid="3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1134734" y="2220388"/>
            <a:ext cx="3422288" cy="4661585"/>
            <a:chOff x="-519022" y="1817514"/>
            <a:chExt cx="4563051" cy="6215447"/>
          </a:xfrm>
        </p:grpSpPr>
        <p:sp>
          <p:nvSpPr>
            <p:cNvPr id="10" name="Freeform 5"/>
            <p:cNvSpPr>
              <a:spLocks/>
            </p:cNvSpPr>
            <p:nvPr/>
          </p:nvSpPr>
          <p:spPr bwMode="auto">
            <a:xfrm rot="5400000" flipH="1">
              <a:off x="-535382" y="5720202"/>
              <a:ext cx="2329119" cy="2296399"/>
            </a:xfrm>
            <a:custGeom>
              <a:avLst/>
              <a:gdLst>
                <a:gd name="T0" fmla="*/ 252 w 729"/>
                <a:gd name="T1" fmla="*/ 719 h 719"/>
                <a:gd name="T2" fmla="*/ 715 w 729"/>
                <a:gd name="T3" fmla="*/ 256 h 719"/>
                <a:gd name="T4" fmla="*/ 729 w 729"/>
                <a:gd name="T5" fmla="*/ 256 h 719"/>
                <a:gd name="T6" fmla="*/ 477 w 729"/>
                <a:gd name="T7" fmla="*/ 4 h 719"/>
                <a:gd name="T8" fmla="*/ 463 w 729"/>
                <a:gd name="T9" fmla="*/ 4 h 719"/>
                <a:gd name="T10" fmla="*/ 0 w 729"/>
                <a:gd name="T11" fmla="*/ 467 h 719"/>
                <a:gd name="T12" fmla="*/ 252 w 729"/>
                <a:gd name="T13" fmla="*/ 719 h 719"/>
              </a:gdLst>
              <a:ahLst/>
              <a:cxnLst>
                <a:cxn ang="0">
                  <a:pos x="T0" y="T1"/>
                </a:cxn>
                <a:cxn ang="0">
                  <a:pos x="T2" y="T3"/>
                </a:cxn>
                <a:cxn ang="0">
                  <a:pos x="T4" y="T5"/>
                </a:cxn>
                <a:cxn ang="0">
                  <a:pos x="T6" y="T7"/>
                </a:cxn>
                <a:cxn ang="0">
                  <a:pos x="T8" y="T9"/>
                </a:cxn>
                <a:cxn ang="0">
                  <a:pos x="T10" y="T11"/>
                </a:cxn>
                <a:cxn ang="0">
                  <a:pos x="T12" y="T13"/>
                </a:cxn>
              </a:cxnLst>
              <a:rect l="0" t="0" r="r" b="b"/>
              <a:pathLst>
                <a:path w="729" h="719">
                  <a:moveTo>
                    <a:pt x="252" y="719"/>
                  </a:moveTo>
                  <a:cubicBezTo>
                    <a:pt x="715" y="256"/>
                    <a:pt x="715" y="256"/>
                    <a:pt x="715" y="256"/>
                  </a:cubicBezTo>
                  <a:cubicBezTo>
                    <a:pt x="719" y="252"/>
                    <a:pt x="725" y="252"/>
                    <a:pt x="729" y="256"/>
                  </a:cubicBezTo>
                  <a:cubicBezTo>
                    <a:pt x="477" y="4"/>
                    <a:pt x="477" y="4"/>
                    <a:pt x="477" y="4"/>
                  </a:cubicBezTo>
                  <a:cubicBezTo>
                    <a:pt x="473" y="0"/>
                    <a:pt x="467" y="0"/>
                    <a:pt x="463" y="4"/>
                  </a:cubicBezTo>
                  <a:cubicBezTo>
                    <a:pt x="0" y="467"/>
                    <a:pt x="0" y="467"/>
                    <a:pt x="0" y="467"/>
                  </a:cubicBezTo>
                  <a:lnTo>
                    <a:pt x="252" y="719"/>
                  </a:lnTo>
                  <a:close/>
                </a:path>
              </a:pathLst>
            </a:custGeom>
            <a:solidFill>
              <a:schemeClr val="bg1">
                <a:lumMod val="65000"/>
              </a:schemeClr>
            </a:solidFill>
            <a:ln w="12700">
              <a:noFill/>
            </a:ln>
          </p:spPr>
          <p:txBody>
            <a:bodyPr vert="horz" wrap="square" lIns="68580" tIns="34291" rIns="68580" bIns="34291" numCol="1" anchor="t" anchorCtr="0" compatLnSpc="1">
              <a:prstTxWarp prst="textNoShape">
                <a:avLst/>
              </a:prstTxWarp>
            </a:bodyPr>
            <a:lstStyle/>
            <a:p>
              <a:endParaRPr lang="en-US" sz="1351"/>
            </a:p>
          </p:txBody>
        </p:sp>
        <p:sp>
          <p:nvSpPr>
            <p:cNvPr id="11" name="Freeform 6"/>
            <p:cNvSpPr>
              <a:spLocks/>
            </p:cNvSpPr>
            <p:nvPr/>
          </p:nvSpPr>
          <p:spPr bwMode="auto">
            <a:xfrm rot="5400000" flipH="1">
              <a:off x="545144" y="5538007"/>
              <a:ext cx="1066398" cy="1374270"/>
            </a:xfrm>
            <a:custGeom>
              <a:avLst/>
              <a:gdLst>
                <a:gd name="T0" fmla="*/ 78 w 334"/>
                <a:gd name="T1" fmla="*/ 0 h 430"/>
                <a:gd name="T2" fmla="*/ 78 w 334"/>
                <a:gd name="T3" fmla="*/ 14 h 430"/>
                <a:gd name="T4" fmla="*/ 4 w 334"/>
                <a:gd name="T5" fmla="*/ 164 h 430"/>
                <a:gd name="T6" fmla="*/ 4 w 334"/>
                <a:gd name="T7" fmla="*/ 178 h 430"/>
                <a:gd name="T8" fmla="*/ 256 w 334"/>
                <a:gd name="T9" fmla="*/ 430 h 430"/>
                <a:gd name="T10" fmla="*/ 256 w 334"/>
                <a:gd name="T11" fmla="*/ 416 h 430"/>
                <a:gd name="T12" fmla="*/ 330 w 334"/>
                <a:gd name="T13" fmla="*/ 266 h 430"/>
                <a:gd name="T14" fmla="*/ 330 w 334"/>
                <a:gd name="T15" fmla="*/ 252 h 430"/>
                <a:gd name="T16" fmla="*/ 78 w 334"/>
                <a:gd name="T17" fmla="*/ 0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4" h="430">
                  <a:moveTo>
                    <a:pt x="78" y="0"/>
                  </a:moveTo>
                  <a:cubicBezTo>
                    <a:pt x="82" y="4"/>
                    <a:pt x="82" y="8"/>
                    <a:pt x="78" y="14"/>
                  </a:cubicBezTo>
                  <a:cubicBezTo>
                    <a:pt x="4" y="164"/>
                    <a:pt x="4" y="164"/>
                    <a:pt x="4" y="164"/>
                  </a:cubicBezTo>
                  <a:cubicBezTo>
                    <a:pt x="0" y="169"/>
                    <a:pt x="0" y="174"/>
                    <a:pt x="4" y="178"/>
                  </a:cubicBezTo>
                  <a:cubicBezTo>
                    <a:pt x="256" y="430"/>
                    <a:pt x="256" y="430"/>
                    <a:pt x="256" y="430"/>
                  </a:cubicBezTo>
                  <a:cubicBezTo>
                    <a:pt x="252" y="426"/>
                    <a:pt x="252" y="421"/>
                    <a:pt x="256" y="416"/>
                  </a:cubicBezTo>
                  <a:cubicBezTo>
                    <a:pt x="330" y="266"/>
                    <a:pt x="330" y="266"/>
                    <a:pt x="330" y="266"/>
                  </a:cubicBezTo>
                  <a:cubicBezTo>
                    <a:pt x="334" y="260"/>
                    <a:pt x="334" y="256"/>
                    <a:pt x="330" y="252"/>
                  </a:cubicBezTo>
                  <a:lnTo>
                    <a:pt x="78" y="0"/>
                  </a:lnTo>
                  <a:close/>
                </a:path>
              </a:pathLst>
            </a:custGeom>
            <a:solidFill>
              <a:schemeClr val="accent4">
                <a:lumMod val="75000"/>
              </a:schemeClr>
            </a:solidFill>
            <a:ln w="12700">
              <a:noFill/>
            </a:ln>
          </p:spPr>
          <p:txBody>
            <a:bodyPr vert="horz" wrap="square" lIns="68580" tIns="34291" rIns="68580" bIns="34291" numCol="1" anchor="t" anchorCtr="0" compatLnSpc="1">
              <a:prstTxWarp prst="textNoShape">
                <a:avLst/>
              </a:prstTxWarp>
            </a:bodyPr>
            <a:lstStyle/>
            <a:p>
              <a:endParaRPr lang="en-US" sz="1351"/>
            </a:p>
          </p:txBody>
        </p:sp>
        <p:sp>
          <p:nvSpPr>
            <p:cNvPr id="12" name="Freeform 7"/>
            <p:cNvSpPr>
              <a:spLocks/>
            </p:cNvSpPr>
            <p:nvPr/>
          </p:nvSpPr>
          <p:spPr bwMode="auto">
            <a:xfrm rot="5400000" flipH="1">
              <a:off x="346589" y="4679088"/>
              <a:ext cx="2098587" cy="2036121"/>
            </a:xfrm>
            <a:custGeom>
              <a:avLst/>
              <a:gdLst>
                <a:gd name="T0" fmla="*/ 391 w 657"/>
                <a:gd name="T1" fmla="*/ 3 h 637"/>
                <a:gd name="T2" fmla="*/ 14 w 657"/>
                <a:gd name="T3" fmla="*/ 381 h 637"/>
                <a:gd name="T4" fmla="*/ 0 w 657"/>
                <a:gd name="T5" fmla="*/ 381 h 637"/>
                <a:gd name="T6" fmla="*/ 252 w 657"/>
                <a:gd name="T7" fmla="*/ 633 h 637"/>
                <a:gd name="T8" fmla="*/ 266 w 657"/>
                <a:gd name="T9" fmla="*/ 633 h 637"/>
                <a:gd name="T10" fmla="*/ 643 w 657"/>
                <a:gd name="T11" fmla="*/ 255 h 637"/>
                <a:gd name="T12" fmla="*/ 657 w 657"/>
                <a:gd name="T13" fmla="*/ 255 h 637"/>
                <a:gd name="T14" fmla="*/ 405 w 657"/>
                <a:gd name="T15" fmla="*/ 3 h 637"/>
                <a:gd name="T16" fmla="*/ 391 w 657"/>
                <a:gd name="T17" fmla="*/ 3 h 6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7" h="637">
                  <a:moveTo>
                    <a:pt x="391" y="3"/>
                  </a:moveTo>
                  <a:cubicBezTo>
                    <a:pt x="14" y="381"/>
                    <a:pt x="14" y="381"/>
                    <a:pt x="14" y="381"/>
                  </a:cubicBezTo>
                  <a:cubicBezTo>
                    <a:pt x="10" y="385"/>
                    <a:pt x="3" y="385"/>
                    <a:pt x="0" y="381"/>
                  </a:cubicBezTo>
                  <a:cubicBezTo>
                    <a:pt x="252" y="633"/>
                    <a:pt x="252" y="633"/>
                    <a:pt x="252" y="633"/>
                  </a:cubicBezTo>
                  <a:cubicBezTo>
                    <a:pt x="255" y="637"/>
                    <a:pt x="262" y="637"/>
                    <a:pt x="266" y="633"/>
                  </a:cubicBezTo>
                  <a:cubicBezTo>
                    <a:pt x="643" y="255"/>
                    <a:pt x="643" y="255"/>
                    <a:pt x="643" y="255"/>
                  </a:cubicBezTo>
                  <a:cubicBezTo>
                    <a:pt x="647" y="252"/>
                    <a:pt x="653" y="252"/>
                    <a:pt x="657" y="255"/>
                  </a:cubicBezTo>
                  <a:cubicBezTo>
                    <a:pt x="405" y="3"/>
                    <a:pt x="405" y="3"/>
                    <a:pt x="405" y="3"/>
                  </a:cubicBezTo>
                  <a:cubicBezTo>
                    <a:pt x="401" y="0"/>
                    <a:pt x="395" y="0"/>
                    <a:pt x="391" y="3"/>
                  </a:cubicBezTo>
                  <a:close/>
                </a:path>
              </a:pathLst>
            </a:custGeom>
            <a:solidFill>
              <a:schemeClr val="accent4"/>
            </a:solidFill>
            <a:ln w="12700">
              <a:noFill/>
            </a:ln>
          </p:spPr>
          <p:txBody>
            <a:bodyPr vert="horz" wrap="square" lIns="68580" tIns="34291" rIns="68580" bIns="34291" numCol="1" anchor="t" anchorCtr="0" compatLnSpc="1">
              <a:prstTxWarp prst="textNoShape">
                <a:avLst/>
              </a:prstTxWarp>
            </a:bodyPr>
            <a:lstStyle/>
            <a:p>
              <a:endParaRPr lang="en-US" sz="1351"/>
            </a:p>
          </p:txBody>
        </p:sp>
        <p:sp>
          <p:nvSpPr>
            <p:cNvPr id="13" name="Freeform 8"/>
            <p:cNvSpPr>
              <a:spLocks/>
            </p:cNvSpPr>
            <p:nvPr/>
          </p:nvSpPr>
          <p:spPr bwMode="auto">
            <a:xfrm rot="5400000" flipH="1">
              <a:off x="1183198" y="4482021"/>
              <a:ext cx="1069373" cy="1374270"/>
            </a:xfrm>
            <a:custGeom>
              <a:avLst/>
              <a:gdLst>
                <a:gd name="T0" fmla="*/ 79 w 335"/>
                <a:gd name="T1" fmla="*/ 0 h 430"/>
                <a:gd name="T2" fmla="*/ 79 w 335"/>
                <a:gd name="T3" fmla="*/ 14 h 430"/>
                <a:gd name="T4" fmla="*/ 4 w 335"/>
                <a:gd name="T5" fmla="*/ 164 h 430"/>
                <a:gd name="T6" fmla="*/ 4 w 335"/>
                <a:gd name="T7" fmla="*/ 178 h 430"/>
                <a:gd name="T8" fmla="*/ 256 w 335"/>
                <a:gd name="T9" fmla="*/ 430 h 430"/>
                <a:gd name="T10" fmla="*/ 256 w 335"/>
                <a:gd name="T11" fmla="*/ 416 h 430"/>
                <a:gd name="T12" fmla="*/ 331 w 335"/>
                <a:gd name="T13" fmla="*/ 266 h 430"/>
                <a:gd name="T14" fmla="*/ 331 w 335"/>
                <a:gd name="T15" fmla="*/ 252 h 430"/>
                <a:gd name="T16" fmla="*/ 79 w 335"/>
                <a:gd name="T17" fmla="*/ 0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5" h="430">
                  <a:moveTo>
                    <a:pt x="79" y="0"/>
                  </a:moveTo>
                  <a:cubicBezTo>
                    <a:pt x="83" y="4"/>
                    <a:pt x="82" y="8"/>
                    <a:pt x="79" y="14"/>
                  </a:cubicBezTo>
                  <a:cubicBezTo>
                    <a:pt x="4" y="164"/>
                    <a:pt x="4" y="164"/>
                    <a:pt x="4" y="164"/>
                  </a:cubicBezTo>
                  <a:cubicBezTo>
                    <a:pt x="1" y="169"/>
                    <a:pt x="0" y="174"/>
                    <a:pt x="4" y="178"/>
                  </a:cubicBezTo>
                  <a:cubicBezTo>
                    <a:pt x="256" y="430"/>
                    <a:pt x="256" y="430"/>
                    <a:pt x="256" y="430"/>
                  </a:cubicBezTo>
                  <a:cubicBezTo>
                    <a:pt x="253" y="426"/>
                    <a:pt x="253" y="421"/>
                    <a:pt x="256" y="416"/>
                  </a:cubicBezTo>
                  <a:cubicBezTo>
                    <a:pt x="331" y="266"/>
                    <a:pt x="331" y="266"/>
                    <a:pt x="331" y="266"/>
                  </a:cubicBezTo>
                  <a:cubicBezTo>
                    <a:pt x="334" y="260"/>
                    <a:pt x="335" y="256"/>
                    <a:pt x="331" y="252"/>
                  </a:cubicBezTo>
                  <a:lnTo>
                    <a:pt x="79" y="0"/>
                  </a:lnTo>
                  <a:close/>
                </a:path>
              </a:pathLst>
            </a:custGeom>
            <a:solidFill>
              <a:schemeClr val="accent3">
                <a:lumMod val="75000"/>
              </a:schemeClr>
            </a:solidFill>
            <a:ln w="12700">
              <a:noFill/>
            </a:ln>
          </p:spPr>
          <p:txBody>
            <a:bodyPr vert="horz" wrap="square" lIns="68580" tIns="34291" rIns="68580" bIns="34291" numCol="1" anchor="t" anchorCtr="0" compatLnSpc="1">
              <a:prstTxWarp prst="textNoShape">
                <a:avLst/>
              </a:prstTxWarp>
            </a:bodyPr>
            <a:lstStyle/>
            <a:p>
              <a:endParaRPr lang="en-US" sz="1351"/>
            </a:p>
          </p:txBody>
        </p:sp>
        <p:sp>
          <p:nvSpPr>
            <p:cNvPr id="14" name="Freeform 9"/>
            <p:cNvSpPr>
              <a:spLocks/>
            </p:cNvSpPr>
            <p:nvPr/>
          </p:nvSpPr>
          <p:spPr bwMode="auto">
            <a:xfrm rot="5400000" flipH="1">
              <a:off x="984643" y="3623102"/>
              <a:ext cx="2101562" cy="2036121"/>
            </a:xfrm>
            <a:custGeom>
              <a:avLst/>
              <a:gdLst>
                <a:gd name="T0" fmla="*/ 392 w 658"/>
                <a:gd name="T1" fmla="*/ 4 h 637"/>
                <a:gd name="T2" fmla="*/ 14 w 658"/>
                <a:gd name="T3" fmla="*/ 381 h 637"/>
                <a:gd name="T4" fmla="*/ 0 w 658"/>
                <a:gd name="T5" fmla="*/ 381 h 637"/>
                <a:gd name="T6" fmla="*/ 252 w 658"/>
                <a:gd name="T7" fmla="*/ 633 h 637"/>
                <a:gd name="T8" fmla="*/ 266 w 658"/>
                <a:gd name="T9" fmla="*/ 633 h 637"/>
                <a:gd name="T10" fmla="*/ 644 w 658"/>
                <a:gd name="T11" fmla="*/ 256 h 637"/>
                <a:gd name="T12" fmla="*/ 658 w 658"/>
                <a:gd name="T13" fmla="*/ 256 h 637"/>
                <a:gd name="T14" fmla="*/ 406 w 658"/>
                <a:gd name="T15" fmla="*/ 4 h 637"/>
                <a:gd name="T16" fmla="*/ 392 w 658"/>
                <a:gd name="T17" fmla="*/ 4 h 6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8" h="637">
                  <a:moveTo>
                    <a:pt x="392" y="4"/>
                  </a:moveTo>
                  <a:cubicBezTo>
                    <a:pt x="14" y="381"/>
                    <a:pt x="14" y="381"/>
                    <a:pt x="14" y="381"/>
                  </a:cubicBezTo>
                  <a:cubicBezTo>
                    <a:pt x="10" y="385"/>
                    <a:pt x="4" y="385"/>
                    <a:pt x="0" y="381"/>
                  </a:cubicBezTo>
                  <a:cubicBezTo>
                    <a:pt x="252" y="633"/>
                    <a:pt x="252" y="633"/>
                    <a:pt x="252" y="633"/>
                  </a:cubicBezTo>
                  <a:cubicBezTo>
                    <a:pt x="256" y="637"/>
                    <a:pt x="263" y="637"/>
                    <a:pt x="266" y="633"/>
                  </a:cubicBezTo>
                  <a:cubicBezTo>
                    <a:pt x="644" y="256"/>
                    <a:pt x="644" y="256"/>
                    <a:pt x="644" y="256"/>
                  </a:cubicBezTo>
                  <a:cubicBezTo>
                    <a:pt x="648" y="252"/>
                    <a:pt x="654" y="252"/>
                    <a:pt x="658" y="256"/>
                  </a:cubicBezTo>
                  <a:cubicBezTo>
                    <a:pt x="406" y="4"/>
                    <a:pt x="406" y="4"/>
                    <a:pt x="406" y="4"/>
                  </a:cubicBezTo>
                  <a:cubicBezTo>
                    <a:pt x="402" y="0"/>
                    <a:pt x="396" y="0"/>
                    <a:pt x="392" y="4"/>
                  </a:cubicBezTo>
                  <a:close/>
                </a:path>
              </a:pathLst>
            </a:custGeom>
            <a:solidFill>
              <a:schemeClr val="accent3"/>
            </a:solidFill>
            <a:ln w="12700">
              <a:noFill/>
            </a:ln>
          </p:spPr>
          <p:txBody>
            <a:bodyPr vert="horz" wrap="square" lIns="68580" tIns="34291" rIns="68580" bIns="34291" numCol="1" anchor="t" anchorCtr="0" compatLnSpc="1">
              <a:prstTxWarp prst="textNoShape">
                <a:avLst/>
              </a:prstTxWarp>
            </a:bodyPr>
            <a:lstStyle/>
            <a:p>
              <a:endParaRPr lang="en-US" sz="1351"/>
            </a:p>
          </p:txBody>
        </p:sp>
        <p:sp>
          <p:nvSpPr>
            <p:cNvPr id="15" name="Freeform 10"/>
            <p:cNvSpPr>
              <a:spLocks/>
            </p:cNvSpPr>
            <p:nvPr/>
          </p:nvSpPr>
          <p:spPr bwMode="auto">
            <a:xfrm rot="5400000" flipH="1">
              <a:off x="1817533" y="3425291"/>
              <a:ext cx="1070859" cy="1374270"/>
            </a:xfrm>
            <a:custGeom>
              <a:avLst/>
              <a:gdLst>
                <a:gd name="T0" fmla="*/ 79 w 335"/>
                <a:gd name="T1" fmla="*/ 0 h 430"/>
                <a:gd name="T2" fmla="*/ 79 w 335"/>
                <a:gd name="T3" fmla="*/ 14 h 430"/>
                <a:gd name="T4" fmla="*/ 4 w 335"/>
                <a:gd name="T5" fmla="*/ 164 h 430"/>
                <a:gd name="T6" fmla="*/ 4 w 335"/>
                <a:gd name="T7" fmla="*/ 178 h 430"/>
                <a:gd name="T8" fmla="*/ 256 w 335"/>
                <a:gd name="T9" fmla="*/ 430 h 430"/>
                <a:gd name="T10" fmla="*/ 256 w 335"/>
                <a:gd name="T11" fmla="*/ 416 h 430"/>
                <a:gd name="T12" fmla="*/ 331 w 335"/>
                <a:gd name="T13" fmla="*/ 266 h 430"/>
                <a:gd name="T14" fmla="*/ 331 w 335"/>
                <a:gd name="T15" fmla="*/ 252 h 430"/>
                <a:gd name="T16" fmla="*/ 79 w 335"/>
                <a:gd name="T17" fmla="*/ 0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5" h="430">
                  <a:moveTo>
                    <a:pt x="79" y="0"/>
                  </a:moveTo>
                  <a:cubicBezTo>
                    <a:pt x="83" y="4"/>
                    <a:pt x="82" y="8"/>
                    <a:pt x="79" y="14"/>
                  </a:cubicBezTo>
                  <a:cubicBezTo>
                    <a:pt x="4" y="164"/>
                    <a:pt x="4" y="164"/>
                    <a:pt x="4" y="164"/>
                  </a:cubicBezTo>
                  <a:cubicBezTo>
                    <a:pt x="1" y="168"/>
                    <a:pt x="0" y="174"/>
                    <a:pt x="4" y="178"/>
                  </a:cubicBezTo>
                  <a:cubicBezTo>
                    <a:pt x="256" y="430"/>
                    <a:pt x="256" y="430"/>
                    <a:pt x="256" y="430"/>
                  </a:cubicBezTo>
                  <a:cubicBezTo>
                    <a:pt x="252" y="426"/>
                    <a:pt x="253" y="420"/>
                    <a:pt x="256" y="416"/>
                  </a:cubicBezTo>
                  <a:cubicBezTo>
                    <a:pt x="331" y="266"/>
                    <a:pt x="331" y="266"/>
                    <a:pt x="331" y="266"/>
                  </a:cubicBezTo>
                  <a:cubicBezTo>
                    <a:pt x="334" y="260"/>
                    <a:pt x="335" y="256"/>
                    <a:pt x="331" y="252"/>
                  </a:cubicBezTo>
                  <a:lnTo>
                    <a:pt x="79" y="0"/>
                  </a:lnTo>
                  <a:close/>
                </a:path>
              </a:pathLst>
            </a:custGeom>
            <a:solidFill>
              <a:schemeClr val="accent2">
                <a:lumMod val="75000"/>
              </a:schemeClr>
            </a:solidFill>
            <a:ln w="12700">
              <a:noFill/>
            </a:ln>
          </p:spPr>
          <p:txBody>
            <a:bodyPr vert="horz" wrap="square" lIns="68580" tIns="34291" rIns="68580" bIns="34291" numCol="1" anchor="t" anchorCtr="0" compatLnSpc="1">
              <a:prstTxWarp prst="textNoShape">
                <a:avLst/>
              </a:prstTxWarp>
            </a:bodyPr>
            <a:lstStyle/>
            <a:p>
              <a:endParaRPr lang="en-US" sz="1351"/>
            </a:p>
          </p:txBody>
        </p:sp>
        <p:sp>
          <p:nvSpPr>
            <p:cNvPr id="16" name="Freeform 11"/>
            <p:cNvSpPr>
              <a:spLocks/>
            </p:cNvSpPr>
            <p:nvPr/>
          </p:nvSpPr>
          <p:spPr bwMode="auto">
            <a:xfrm rot="5400000" flipH="1">
              <a:off x="1621953" y="2564884"/>
              <a:ext cx="2101562" cy="2037608"/>
            </a:xfrm>
            <a:custGeom>
              <a:avLst/>
              <a:gdLst>
                <a:gd name="T0" fmla="*/ 392 w 658"/>
                <a:gd name="T1" fmla="*/ 4 h 638"/>
                <a:gd name="T2" fmla="*/ 14 w 658"/>
                <a:gd name="T3" fmla="*/ 382 h 638"/>
                <a:gd name="T4" fmla="*/ 0 w 658"/>
                <a:gd name="T5" fmla="*/ 382 h 638"/>
                <a:gd name="T6" fmla="*/ 252 w 658"/>
                <a:gd name="T7" fmla="*/ 634 h 638"/>
                <a:gd name="T8" fmla="*/ 266 w 658"/>
                <a:gd name="T9" fmla="*/ 634 h 638"/>
                <a:gd name="T10" fmla="*/ 644 w 658"/>
                <a:gd name="T11" fmla="*/ 256 h 638"/>
                <a:gd name="T12" fmla="*/ 658 w 658"/>
                <a:gd name="T13" fmla="*/ 256 h 638"/>
                <a:gd name="T14" fmla="*/ 406 w 658"/>
                <a:gd name="T15" fmla="*/ 4 h 638"/>
                <a:gd name="T16" fmla="*/ 392 w 658"/>
                <a:gd name="T17" fmla="*/ 4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8" h="638">
                  <a:moveTo>
                    <a:pt x="392" y="4"/>
                  </a:moveTo>
                  <a:cubicBezTo>
                    <a:pt x="14" y="382"/>
                    <a:pt x="14" y="382"/>
                    <a:pt x="14" y="382"/>
                  </a:cubicBezTo>
                  <a:cubicBezTo>
                    <a:pt x="10" y="385"/>
                    <a:pt x="4" y="385"/>
                    <a:pt x="0" y="382"/>
                  </a:cubicBezTo>
                  <a:cubicBezTo>
                    <a:pt x="252" y="634"/>
                    <a:pt x="252" y="634"/>
                    <a:pt x="252" y="634"/>
                  </a:cubicBezTo>
                  <a:cubicBezTo>
                    <a:pt x="256" y="638"/>
                    <a:pt x="262" y="638"/>
                    <a:pt x="266" y="634"/>
                  </a:cubicBezTo>
                  <a:cubicBezTo>
                    <a:pt x="644" y="256"/>
                    <a:pt x="644" y="256"/>
                    <a:pt x="644" y="256"/>
                  </a:cubicBezTo>
                  <a:cubicBezTo>
                    <a:pt x="648" y="252"/>
                    <a:pt x="654" y="252"/>
                    <a:pt x="658" y="256"/>
                  </a:cubicBezTo>
                  <a:cubicBezTo>
                    <a:pt x="406" y="4"/>
                    <a:pt x="406" y="4"/>
                    <a:pt x="406" y="4"/>
                  </a:cubicBezTo>
                  <a:cubicBezTo>
                    <a:pt x="402" y="0"/>
                    <a:pt x="396" y="0"/>
                    <a:pt x="392" y="4"/>
                  </a:cubicBezTo>
                  <a:close/>
                </a:path>
              </a:pathLst>
            </a:custGeom>
            <a:solidFill>
              <a:schemeClr val="accent2"/>
            </a:solidFill>
            <a:ln w="12700">
              <a:noFill/>
            </a:ln>
          </p:spPr>
          <p:txBody>
            <a:bodyPr vert="horz" wrap="square" lIns="68580" tIns="34291" rIns="68580" bIns="34291" numCol="1" anchor="t" anchorCtr="0" compatLnSpc="1">
              <a:prstTxWarp prst="textNoShape">
                <a:avLst/>
              </a:prstTxWarp>
            </a:bodyPr>
            <a:lstStyle/>
            <a:p>
              <a:endParaRPr lang="en-US" sz="1351"/>
            </a:p>
          </p:txBody>
        </p:sp>
        <p:sp>
          <p:nvSpPr>
            <p:cNvPr id="17" name="Freeform 12"/>
            <p:cNvSpPr>
              <a:spLocks/>
            </p:cNvSpPr>
            <p:nvPr/>
          </p:nvSpPr>
          <p:spPr bwMode="auto">
            <a:xfrm rot="5400000" flipH="1">
              <a:off x="2457074" y="2367817"/>
              <a:ext cx="1070859" cy="1374270"/>
            </a:xfrm>
            <a:custGeom>
              <a:avLst/>
              <a:gdLst>
                <a:gd name="T0" fmla="*/ 79 w 335"/>
                <a:gd name="T1" fmla="*/ 0 h 430"/>
                <a:gd name="T2" fmla="*/ 79 w 335"/>
                <a:gd name="T3" fmla="*/ 14 h 430"/>
                <a:gd name="T4" fmla="*/ 4 w 335"/>
                <a:gd name="T5" fmla="*/ 164 h 430"/>
                <a:gd name="T6" fmla="*/ 4 w 335"/>
                <a:gd name="T7" fmla="*/ 178 h 430"/>
                <a:gd name="T8" fmla="*/ 256 w 335"/>
                <a:gd name="T9" fmla="*/ 430 h 430"/>
                <a:gd name="T10" fmla="*/ 256 w 335"/>
                <a:gd name="T11" fmla="*/ 416 h 430"/>
                <a:gd name="T12" fmla="*/ 331 w 335"/>
                <a:gd name="T13" fmla="*/ 266 h 430"/>
                <a:gd name="T14" fmla="*/ 331 w 335"/>
                <a:gd name="T15" fmla="*/ 252 h 430"/>
                <a:gd name="T16" fmla="*/ 79 w 335"/>
                <a:gd name="T17" fmla="*/ 0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5" h="430">
                  <a:moveTo>
                    <a:pt x="79" y="0"/>
                  </a:moveTo>
                  <a:cubicBezTo>
                    <a:pt x="83" y="4"/>
                    <a:pt x="82" y="8"/>
                    <a:pt x="79" y="14"/>
                  </a:cubicBezTo>
                  <a:cubicBezTo>
                    <a:pt x="4" y="164"/>
                    <a:pt x="4" y="164"/>
                    <a:pt x="4" y="164"/>
                  </a:cubicBezTo>
                  <a:cubicBezTo>
                    <a:pt x="1" y="169"/>
                    <a:pt x="0" y="174"/>
                    <a:pt x="4" y="178"/>
                  </a:cubicBezTo>
                  <a:cubicBezTo>
                    <a:pt x="256" y="430"/>
                    <a:pt x="256" y="430"/>
                    <a:pt x="256" y="430"/>
                  </a:cubicBezTo>
                  <a:cubicBezTo>
                    <a:pt x="252" y="426"/>
                    <a:pt x="253" y="421"/>
                    <a:pt x="256" y="416"/>
                  </a:cubicBezTo>
                  <a:cubicBezTo>
                    <a:pt x="331" y="266"/>
                    <a:pt x="331" y="266"/>
                    <a:pt x="331" y="266"/>
                  </a:cubicBezTo>
                  <a:cubicBezTo>
                    <a:pt x="334" y="260"/>
                    <a:pt x="335" y="256"/>
                    <a:pt x="331" y="252"/>
                  </a:cubicBezTo>
                  <a:lnTo>
                    <a:pt x="79" y="0"/>
                  </a:lnTo>
                  <a:close/>
                </a:path>
              </a:pathLst>
            </a:custGeom>
            <a:solidFill>
              <a:schemeClr val="accent1">
                <a:lumMod val="75000"/>
              </a:schemeClr>
            </a:solidFill>
            <a:ln w="12700">
              <a:noFill/>
            </a:ln>
          </p:spPr>
          <p:txBody>
            <a:bodyPr vert="horz" wrap="square" lIns="68580" tIns="34291" rIns="68580" bIns="34291" numCol="1" anchor="t" anchorCtr="0" compatLnSpc="1">
              <a:prstTxWarp prst="textNoShape">
                <a:avLst/>
              </a:prstTxWarp>
            </a:bodyPr>
            <a:lstStyle/>
            <a:p>
              <a:endParaRPr lang="en-US" sz="1351"/>
            </a:p>
          </p:txBody>
        </p:sp>
        <p:sp>
          <p:nvSpPr>
            <p:cNvPr id="18" name="Freeform 13"/>
            <p:cNvSpPr>
              <a:spLocks/>
            </p:cNvSpPr>
            <p:nvPr/>
          </p:nvSpPr>
          <p:spPr bwMode="auto">
            <a:xfrm rot="5400000" flipH="1">
              <a:off x="2288266" y="1821232"/>
              <a:ext cx="1759482" cy="1752045"/>
            </a:xfrm>
            <a:custGeom>
              <a:avLst/>
              <a:gdLst>
                <a:gd name="T0" fmla="*/ 211 w 551"/>
                <a:gd name="T1" fmla="*/ 0 h 548"/>
                <a:gd name="T2" fmla="*/ 259 w 551"/>
                <a:gd name="T3" fmla="*/ 47 h 548"/>
                <a:gd name="T4" fmla="*/ 14 w 551"/>
                <a:gd name="T5" fmla="*/ 292 h 548"/>
                <a:gd name="T6" fmla="*/ 0 w 551"/>
                <a:gd name="T7" fmla="*/ 292 h 548"/>
                <a:gd name="T8" fmla="*/ 252 w 551"/>
                <a:gd name="T9" fmla="*/ 544 h 548"/>
                <a:gd name="T10" fmla="*/ 266 w 551"/>
                <a:gd name="T11" fmla="*/ 544 h 548"/>
                <a:gd name="T12" fmla="*/ 511 w 551"/>
                <a:gd name="T13" fmla="*/ 299 h 548"/>
                <a:gd name="T14" fmla="*/ 551 w 551"/>
                <a:gd name="T15" fmla="*/ 340 h 548"/>
                <a:gd name="T16" fmla="*/ 551 w 551"/>
                <a:gd name="T17" fmla="*/ 0 h 548"/>
                <a:gd name="T18" fmla="*/ 211 w 551"/>
                <a:gd name="T19" fmla="*/ 0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1" h="548">
                  <a:moveTo>
                    <a:pt x="211" y="0"/>
                  </a:moveTo>
                  <a:cubicBezTo>
                    <a:pt x="259" y="47"/>
                    <a:pt x="259" y="47"/>
                    <a:pt x="259" y="47"/>
                  </a:cubicBezTo>
                  <a:cubicBezTo>
                    <a:pt x="14" y="292"/>
                    <a:pt x="14" y="292"/>
                    <a:pt x="14" y="292"/>
                  </a:cubicBezTo>
                  <a:cubicBezTo>
                    <a:pt x="10" y="296"/>
                    <a:pt x="4" y="296"/>
                    <a:pt x="0" y="292"/>
                  </a:cubicBezTo>
                  <a:cubicBezTo>
                    <a:pt x="252" y="544"/>
                    <a:pt x="252" y="544"/>
                    <a:pt x="252" y="544"/>
                  </a:cubicBezTo>
                  <a:cubicBezTo>
                    <a:pt x="256" y="548"/>
                    <a:pt x="262" y="548"/>
                    <a:pt x="266" y="544"/>
                  </a:cubicBezTo>
                  <a:cubicBezTo>
                    <a:pt x="511" y="299"/>
                    <a:pt x="511" y="299"/>
                    <a:pt x="511" y="299"/>
                  </a:cubicBezTo>
                  <a:cubicBezTo>
                    <a:pt x="551" y="340"/>
                    <a:pt x="551" y="340"/>
                    <a:pt x="551" y="340"/>
                  </a:cubicBezTo>
                  <a:cubicBezTo>
                    <a:pt x="551" y="0"/>
                    <a:pt x="551" y="0"/>
                    <a:pt x="551" y="0"/>
                  </a:cubicBezTo>
                  <a:lnTo>
                    <a:pt x="211" y="0"/>
                  </a:lnTo>
                  <a:close/>
                </a:path>
              </a:pathLst>
            </a:custGeom>
            <a:solidFill>
              <a:schemeClr val="accent1"/>
            </a:solidFill>
            <a:ln w="12700">
              <a:noFill/>
            </a:ln>
          </p:spPr>
          <p:txBody>
            <a:bodyPr vert="horz" wrap="square" lIns="68580" tIns="34291" rIns="68580" bIns="34291" numCol="1" anchor="t" anchorCtr="0" compatLnSpc="1">
              <a:prstTxWarp prst="textNoShape">
                <a:avLst/>
              </a:prstTxWarp>
            </a:bodyPr>
            <a:lstStyle/>
            <a:p>
              <a:endParaRPr lang="en-US" sz="1351"/>
            </a:p>
          </p:txBody>
        </p:sp>
      </p:grpSp>
      <p:grpSp>
        <p:nvGrpSpPr>
          <p:cNvPr id="20" name="Content 1"/>
          <p:cNvGrpSpPr/>
          <p:nvPr/>
        </p:nvGrpSpPr>
        <p:grpSpPr>
          <a:xfrm>
            <a:off x="5453499" y="2379931"/>
            <a:ext cx="1788256" cy="606171"/>
            <a:chOff x="731838" y="2030232"/>
            <a:chExt cx="2384341" cy="808224"/>
          </a:xfrm>
        </p:grpSpPr>
        <p:sp>
          <p:nvSpPr>
            <p:cNvPr id="21" name="Title 1"/>
            <p:cNvSpPr txBox="1"/>
            <p:nvPr/>
          </p:nvSpPr>
          <p:spPr>
            <a:xfrm>
              <a:off x="731838" y="2030232"/>
              <a:ext cx="2384341" cy="338553"/>
            </a:xfrm>
            <a:prstGeom prst="rect">
              <a:avLst/>
            </a:prstGeom>
            <a:noFill/>
          </p:spPr>
          <p:txBody>
            <a:bodyPr wrap="square" rtlCol="0">
              <a:spAutoFit/>
            </a:bodyPr>
            <a:lstStyle/>
            <a:p>
              <a:r>
                <a:rPr lang="en-US" sz="1050" dirty="0">
                  <a:latin typeface="+mj-lt"/>
                </a:rPr>
                <a:t>Parietal Lobe</a:t>
              </a:r>
              <a:endParaRPr lang="id-ID" sz="1050" dirty="0">
                <a:latin typeface="+mj-lt"/>
              </a:endParaRPr>
            </a:p>
          </p:txBody>
        </p:sp>
        <p:sp>
          <p:nvSpPr>
            <p:cNvPr id="22" name="Details 1"/>
            <p:cNvSpPr txBox="1"/>
            <p:nvPr/>
          </p:nvSpPr>
          <p:spPr>
            <a:xfrm>
              <a:off x="731839" y="2304979"/>
              <a:ext cx="2384340" cy="533477"/>
            </a:xfrm>
            <a:prstGeom prst="rect">
              <a:avLst/>
            </a:prstGeom>
            <a:noFill/>
          </p:spPr>
          <p:txBody>
            <a:bodyPr wrap="square" rtlCol="0" anchor="t">
              <a:spAutoFit/>
            </a:bodyPr>
            <a:lstStyle/>
            <a:p>
              <a:pPr>
                <a:lnSpc>
                  <a:spcPts val="1200"/>
                </a:lnSpc>
              </a:pPr>
              <a:r>
                <a:rPr lang="en-US" sz="751" dirty="0">
                  <a:solidFill>
                    <a:schemeClr val="bg1">
                      <a:lumMod val="50000"/>
                    </a:schemeClr>
                  </a:solidFill>
                  <a:cs typeface="Arial" panose="020B0604020202020204" pitchFamily="34" charset="0"/>
                </a:rPr>
                <a:t>This Great Paragraph line is a sample </a:t>
              </a:r>
              <a:r>
                <a:rPr lang="en-US" sz="751" dirty="0" err="1">
                  <a:solidFill>
                    <a:schemeClr val="bg1">
                      <a:lumMod val="50000"/>
                    </a:schemeClr>
                  </a:solidFill>
                  <a:cs typeface="Arial" panose="020B0604020202020204" pitchFamily="34" charset="0"/>
                </a:rPr>
                <a:t>Lorem</a:t>
              </a:r>
              <a:r>
                <a:rPr lang="en-US" sz="751" dirty="0">
                  <a:solidFill>
                    <a:schemeClr val="bg1">
                      <a:lumMod val="50000"/>
                    </a:schemeClr>
                  </a:solidFill>
                  <a:cs typeface="Arial" panose="020B0604020202020204" pitchFamily="34" charset="0"/>
                </a:rPr>
                <a:t> </a:t>
              </a:r>
              <a:r>
                <a:rPr lang="en-US" sz="751" dirty="0" err="1">
                  <a:solidFill>
                    <a:schemeClr val="bg1">
                      <a:lumMod val="50000"/>
                    </a:schemeClr>
                  </a:solidFill>
                  <a:cs typeface="Arial" panose="020B0604020202020204" pitchFamily="34" charset="0"/>
                </a:rPr>
                <a:t>ipsum</a:t>
              </a:r>
              <a:r>
                <a:rPr lang="en-US" sz="751" dirty="0">
                  <a:solidFill>
                    <a:schemeClr val="bg1">
                      <a:lumMod val="50000"/>
                    </a:schemeClr>
                  </a:solidFill>
                  <a:cs typeface="Arial" panose="020B0604020202020204" pitchFamily="34" charset="0"/>
                </a:rPr>
                <a:t> dolor sit </a:t>
              </a:r>
              <a:r>
                <a:rPr lang="en-US" sz="751" dirty="0" err="1">
                  <a:solidFill>
                    <a:schemeClr val="bg1">
                      <a:lumMod val="50000"/>
                    </a:schemeClr>
                  </a:solidFill>
                  <a:cs typeface="Arial" panose="020B0604020202020204" pitchFamily="34" charset="0"/>
                </a:rPr>
                <a:t>amet.eliteiusmod</a:t>
              </a:r>
              <a:endParaRPr lang="en-US" sz="751" dirty="0">
                <a:solidFill>
                  <a:schemeClr val="bg1">
                    <a:lumMod val="50000"/>
                  </a:schemeClr>
                </a:solidFill>
                <a:cs typeface="Arial" panose="020B0604020202020204" pitchFamily="34" charset="0"/>
              </a:endParaRPr>
            </a:p>
          </p:txBody>
        </p:sp>
      </p:grpSp>
      <p:grpSp>
        <p:nvGrpSpPr>
          <p:cNvPr id="23" name="Content 2"/>
          <p:cNvGrpSpPr/>
          <p:nvPr/>
        </p:nvGrpSpPr>
        <p:grpSpPr>
          <a:xfrm>
            <a:off x="5453499" y="3174019"/>
            <a:ext cx="1788256" cy="606171"/>
            <a:chOff x="731838" y="3076980"/>
            <a:chExt cx="2384341" cy="808224"/>
          </a:xfrm>
        </p:grpSpPr>
        <p:sp>
          <p:nvSpPr>
            <p:cNvPr id="24" name="Title 1"/>
            <p:cNvSpPr txBox="1"/>
            <p:nvPr/>
          </p:nvSpPr>
          <p:spPr>
            <a:xfrm>
              <a:off x="731838" y="3076980"/>
              <a:ext cx="2384341" cy="338553"/>
            </a:xfrm>
            <a:prstGeom prst="rect">
              <a:avLst/>
            </a:prstGeom>
            <a:noFill/>
          </p:spPr>
          <p:txBody>
            <a:bodyPr wrap="square" rtlCol="0">
              <a:spAutoFit/>
            </a:bodyPr>
            <a:lstStyle/>
            <a:p>
              <a:r>
                <a:rPr lang="en-US" sz="1050" dirty="0" err="1">
                  <a:latin typeface="+mj-lt"/>
                </a:rPr>
                <a:t>Laudantium</a:t>
              </a:r>
              <a:endParaRPr lang="id-ID" sz="1050" dirty="0">
                <a:latin typeface="+mj-lt"/>
              </a:endParaRPr>
            </a:p>
          </p:txBody>
        </p:sp>
        <p:sp>
          <p:nvSpPr>
            <p:cNvPr id="25" name="Details 1"/>
            <p:cNvSpPr txBox="1"/>
            <p:nvPr/>
          </p:nvSpPr>
          <p:spPr>
            <a:xfrm>
              <a:off x="731839" y="3351727"/>
              <a:ext cx="2384340" cy="533477"/>
            </a:xfrm>
            <a:prstGeom prst="rect">
              <a:avLst/>
            </a:prstGeom>
            <a:noFill/>
          </p:spPr>
          <p:txBody>
            <a:bodyPr wrap="square" rtlCol="0" anchor="t">
              <a:spAutoFit/>
            </a:bodyPr>
            <a:lstStyle/>
            <a:p>
              <a:pPr>
                <a:lnSpc>
                  <a:spcPts val="1200"/>
                </a:lnSpc>
              </a:pPr>
              <a:r>
                <a:rPr lang="en-US" sz="751" dirty="0">
                  <a:solidFill>
                    <a:schemeClr val="bg1">
                      <a:lumMod val="50000"/>
                    </a:schemeClr>
                  </a:solidFill>
                  <a:cs typeface="Arial" panose="020B0604020202020204" pitchFamily="34" charset="0"/>
                </a:rPr>
                <a:t>This Great Paragraph line is a sample </a:t>
              </a:r>
              <a:r>
                <a:rPr lang="en-US" sz="751" dirty="0" err="1">
                  <a:solidFill>
                    <a:schemeClr val="bg1">
                      <a:lumMod val="50000"/>
                    </a:schemeClr>
                  </a:solidFill>
                  <a:cs typeface="Arial" panose="020B0604020202020204" pitchFamily="34" charset="0"/>
                </a:rPr>
                <a:t>Lorem</a:t>
              </a:r>
              <a:r>
                <a:rPr lang="en-US" sz="751" dirty="0">
                  <a:solidFill>
                    <a:schemeClr val="bg1">
                      <a:lumMod val="50000"/>
                    </a:schemeClr>
                  </a:solidFill>
                  <a:cs typeface="Arial" panose="020B0604020202020204" pitchFamily="34" charset="0"/>
                </a:rPr>
                <a:t> </a:t>
              </a:r>
              <a:r>
                <a:rPr lang="en-US" sz="751" dirty="0" err="1">
                  <a:solidFill>
                    <a:schemeClr val="bg1">
                      <a:lumMod val="50000"/>
                    </a:schemeClr>
                  </a:solidFill>
                  <a:cs typeface="Arial" panose="020B0604020202020204" pitchFamily="34" charset="0"/>
                </a:rPr>
                <a:t>ipsum</a:t>
              </a:r>
              <a:r>
                <a:rPr lang="en-US" sz="751" dirty="0">
                  <a:solidFill>
                    <a:schemeClr val="bg1">
                      <a:lumMod val="50000"/>
                    </a:schemeClr>
                  </a:solidFill>
                  <a:cs typeface="Arial" panose="020B0604020202020204" pitchFamily="34" charset="0"/>
                </a:rPr>
                <a:t> dolor sit </a:t>
              </a:r>
              <a:r>
                <a:rPr lang="en-US" sz="751" dirty="0" err="1">
                  <a:solidFill>
                    <a:schemeClr val="bg1">
                      <a:lumMod val="50000"/>
                    </a:schemeClr>
                  </a:solidFill>
                  <a:cs typeface="Arial" panose="020B0604020202020204" pitchFamily="34" charset="0"/>
                </a:rPr>
                <a:t>amet.eliteiusmod</a:t>
              </a:r>
              <a:endParaRPr lang="en-US" sz="751" dirty="0">
                <a:solidFill>
                  <a:schemeClr val="bg1">
                    <a:lumMod val="50000"/>
                  </a:schemeClr>
                </a:solidFill>
                <a:cs typeface="Arial" panose="020B0604020202020204" pitchFamily="34" charset="0"/>
              </a:endParaRPr>
            </a:p>
          </p:txBody>
        </p:sp>
      </p:grpSp>
      <p:grpSp>
        <p:nvGrpSpPr>
          <p:cNvPr id="26" name="Content 3"/>
          <p:cNvGrpSpPr/>
          <p:nvPr/>
        </p:nvGrpSpPr>
        <p:grpSpPr>
          <a:xfrm>
            <a:off x="5453499" y="3968102"/>
            <a:ext cx="1788256" cy="606171"/>
            <a:chOff x="731838" y="4135759"/>
            <a:chExt cx="2384341" cy="808224"/>
          </a:xfrm>
        </p:grpSpPr>
        <p:sp>
          <p:nvSpPr>
            <p:cNvPr id="27" name="Title 1"/>
            <p:cNvSpPr txBox="1"/>
            <p:nvPr/>
          </p:nvSpPr>
          <p:spPr>
            <a:xfrm>
              <a:off x="731838" y="4135759"/>
              <a:ext cx="2384341" cy="338553"/>
            </a:xfrm>
            <a:prstGeom prst="rect">
              <a:avLst/>
            </a:prstGeom>
            <a:noFill/>
          </p:spPr>
          <p:txBody>
            <a:bodyPr wrap="square" rtlCol="0">
              <a:spAutoFit/>
            </a:bodyPr>
            <a:lstStyle/>
            <a:p>
              <a:r>
                <a:rPr lang="en-US" sz="1050" dirty="0">
                  <a:latin typeface="+mj-lt"/>
                </a:rPr>
                <a:t>Frontal Lobe</a:t>
              </a:r>
              <a:endParaRPr lang="id-ID" sz="1050" dirty="0">
                <a:latin typeface="+mj-lt"/>
              </a:endParaRPr>
            </a:p>
          </p:txBody>
        </p:sp>
        <p:sp>
          <p:nvSpPr>
            <p:cNvPr id="28" name="Details 1"/>
            <p:cNvSpPr txBox="1"/>
            <p:nvPr/>
          </p:nvSpPr>
          <p:spPr>
            <a:xfrm>
              <a:off x="731839" y="4410506"/>
              <a:ext cx="2384340" cy="533477"/>
            </a:xfrm>
            <a:prstGeom prst="rect">
              <a:avLst/>
            </a:prstGeom>
            <a:noFill/>
          </p:spPr>
          <p:txBody>
            <a:bodyPr wrap="square" rtlCol="0" anchor="t">
              <a:spAutoFit/>
            </a:bodyPr>
            <a:lstStyle/>
            <a:p>
              <a:pPr>
                <a:lnSpc>
                  <a:spcPts val="1200"/>
                </a:lnSpc>
              </a:pPr>
              <a:r>
                <a:rPr lang="en-US" sz="751" dirty="0">
                  <a:solidFill>
                    <a:schemeClr val="bg1">
                      <a:lumMod val="50000"/>
                    </a:schemeClr>
                  </a:solidFill>
                  <a:cs typeface="Arial" panose="020B0604020202020204" pitchFamily="34" charset="0"/>
                </a:rPr>
                <a:t>This Great Paragraph line is a sample </a:t>
              </a:r>
              <a:r>
                <a:rPr lang="en-US" sz="751" dirty="0" err="1">
                  <a:solidFill>
                    <a:schemeClr val="bg1">
                      <a:lumMod val="50000"/>
                    </a:schemeClr>
                  </a:solidFill>
                  <a:cs typeface="Arial" panose="020B0604020202020204" pitchFamily="34" charset="0"/>
                </a:rPr>
                <a:t>Lorem</a:t>
              </a:r>
              <a:r>
                <a:rPr lang="en-US" sz="751" dirty="0">
                  <a:solidFill>
                    <a:schemeClr val="bg1">
                      <a:lumMod val="50000"/>
                    </a:schemeClr>
                  </a:solidFill>
                  <a:cs typeface="Arial" panose="020B0604020202020204" pitchFamily="34" charset="0"/>
                </a:rPr>
                <a:t> </a:t>
              </a:r>
              <a:r>
                <a:rPr lang="en-US" sz="751" dirty="0" err="1">
                  <a:solidFill>
                    <a:schemeClr val="bg1">
                      <a:lumMod val="50000"/>
                    </a:schemeClr>
                  </a:solidFill>
                  <a:cs typeface="Arial" panose="020B0604020202020204" pitchFamily="34" charset="0"/>
                </a:rPr>
                <a:t>ipsum</a:t>
              </a:r>
              <a:r>
                <a:rPr lang="en-US" sz="751" dirty="0">
                  <a:solidFill>
                    <a:schemeClr val="bg1">
                      <a:lumMod val="50000"/>
                    </a:schemeClr>
                  </a:solidFill>
                  <a:cs typeface="Arial" panose="020B0604020202020204" pitchFamily="34" charset="0"/>
                </a:rPr>
                <a:t> dolor sit </a:t>
              </a:r>
              <a:r>
                <a:rPr lang="en-US" sz="751" dirty="0" err="1">
                  <a:solidFill>
                    <a:schemeClr val="bg1">
                      <a:lumMod val="50000"/>
                    </a:schemeClr>
                  </a:solidFill>
                  <a:cs typeface="Arial" panose="020B0604020202020204" pitchFamily="34" charset="0"/>
                </a:rPr>
                <a:t>amet.eliteiusmod</a:t>
              </a:r>
              <a:endParaRPr lang="en-US" sz="751" dirty="0">
                <a:solidFill>
                  <a:schemeClr val="bg1">
                    <a:lumMod val="50000"/>
                  </a:schemeClr>
                </a:solidFill>
                <a:cs typeface="Arial" panose="020B0604020202020204" pitchFamily="34" charset="0"/>
              </a:endParaRPr>
            </a:p>
          </p:txBody>
        </p:sp>
      </p:grpSp>
      <p:grpSp>
        <p:nvGrpSpPr>
          <p:cNvPr id="29" name="Content 4"/>
          <p:cNvGrpSpPr/>
          <p:nvPr/>
        </p:nvGrpSpPr>
        <p:grpSpPr>
          <a:xfrm>
            <a:off x="5453499" y="4762187"/>
            <a:ext cx="1788256" cy="606171"/>
            <a:chOff x="731838" y="5206569"/>
            <a:chExt cx="2384341" cy="808224"/>
          </a:xfrm>
        </p:grpSpPr>
        <p:sp>
          <p:nvSpPr>
            <p:cNvPr id="30" name="Title 1"/>
            <p:cNvSpPr txBox="1"/>
            <p:nvPr/>
          </p:nvSpPr>
          <p:spPr>
            <a:xfrm>
              <a:off x="731838" y="5206569"/>
              <a:ext cx="2384341" cy="338553"/>
            </a:xfrm>
            <a:prstGeom prst="rect">
              <a:avLst/>
            </a:prstGeom>
            <a:noFill/>
          </p:spPr>
          <p:txBody>
            <a:bodyPr wrap="square" rtlCol="0">
              <a:spAutoFit/>
            </a:bodyPr>
            <a:lstStyle/>
            <a:p>
              <a:r>
                <a:rPr lang="en-US" sz="1050" dirty="0" err="1">
                  <a:latin typeface="+mj-lt"/>
                </a:rPr>
                <a:t>Cerebelum</a:t>
              </a:r>
              <a:endParaRPr lang="id-ID" sz="1050" dirty="0">
                <a:latin typeface="+mj-lt"/>
              </a:endParaRPr>
            </a:p>
          </p:txBody>
        </p:sp>
        <p:sp>
          <p:nvSpPr>
            <p:cNvPr id="31" name="Details 1"/>
            <p:cNvSpPr txBox="1"/>
            <p:nvPr/>
          </p:nvSpPr>
          <p:spPr>
            <a:xfrm>
              <a:off x="731839" y="5481316"/>
              <a:ext cx="2384340" cy="533477"/>
            </a:xfrm>
            <a:prstGeom prst="rect">
              <a:avLst/>
            </a:prstGeom>
            <a:noFill/>
          </p:spPr>
          <p:txBody>
            <a:bodyPr wrap="square" rtlCol="0" anchor="t">
              <a:spAutoFit/>
            </a:bodyPr>
            <a:lstStyle/>
            <a:p>
              <a:pPr>
                <a:lnSpc>
                  <a:spcPts val="1200"/>
                </a:lnSpc>
              </a:pPr>
              <a:r>
                <a:rPr lang="en-US" sz="751" dirty="0">
                  <a:solidFill>
                    <a:schemeClr val="bg1">
                      <a:lumMod val="50000"/>
                    </a:schemeClr>
                  </a:solidFill>
                  <a:cs typeface="Arial" panose="020B0604020202020204" pitchFamily="34" charset="0"/>
                </a:rPr>
                <a:t>This Great Paragraph line is a sample </a:t>
              </a:r>
              <a:r>
                <a:rPr lang="en-US" sz="751" dirty="0" err="1">
                  <a:solidFill>
                    <a:schemeClr val="bg1">
                      <a:lumMod val="50000"/>
                    </a:schemeClr>
                  </a:solidFill>
                  <a:cs typeface="Arial" panose="020B0604020202020204" pitchFamily="34" charset="0"/>
                </a:rPr>
                <a:t>Lorem</a:t>
              </a:r>
              <a:r>
                <a:rPr lang="en-US" sz="751" dirty="0">
                  <a:solidFill>
                    <a:schemeClr val="bg1">
                      <a:lumMod val="50000"/>
                    </a:schemeClr>
                  </a:solidFill>
                  <a:cs typeface="Arial" panose="020B0604020202020204" pitchFamily="34" charset="0"/>
                </a:rPr>
                <a:t> </a:t>
              </a:r>
              <a:r>
                <a:rPr lang="en-US" sz="751" dirty="0" err="1">
                  <a:solidFill>
                    <a:schemeClr val="bg1">
                      <a:lumMod val="50000"/>
                    </a:schemeClr>
                  </a:solidFill>
                  <a:cs typeface="Arial" panose="020B0604020202020204" pitchFamily="34" charset="0"/>
                </a:rPr>
                <a:t>ipsum</a:t>
              </a:r>
              <a:r>
                <a:rPr lang="en-US" sz="751" dirty="0">
                  <a:solidFill>
                    <a:schemeClr val="bg1">
                      <a:lumMod val="50000"/>
                    </a:schemeClr>
                  </a:solidFill>
                  <a:cs typeface="Arial" panose="020B0604020202020204" pitchFamily="34" charset="0"/>
                </a:rPr>
                <a:t> dolor sit </a:t>
              </a:r>
              <a:r>
                <a:rPr lang="en-US" sz="751" dirty="0" err="1">
                  <a:solidFill>
                    <a:schemeClr val="bg1">
                      <a:lumMod val="50000"/>
                    </a:schemeClr>
                  </a:solidFill>
                  <a:cs typeface="Arial" panose="020B0604020202020204" pitchFamily="34" charset="0"/>
                </a:rPr>
                <a:t>amet.eliteiusmod</a:t>
              </a:r>
              <a:endParaRPr lang="en-US" sz="751" dirty="0">
                <a:solidFill>
                  <a:schemeClr val="bg1">
                    <a:lumMod val="50000"/>
                  </a:schemeClr>
                </a:solidFill>
                <a:cs typeface="Arial" panose="020B0604020202020204" pitchFamily="34" charset="0"/>
              </a:endParaRPr>
            </a:p>
          </p:txBody>
        </p:sp>
      </p:grpSp>
      <p:sp>
        <p:nvSpPr>
          <p:cNvPr id="32" name="Title 1"/>
          <p:cNvSpPr txBox="1"/>
          <p:nvPr/>
        </p:nvSpPr>
        <p:spPr>
          <a:xfrm>
            <a:off x="7824794" y="2954833"/>
            <a:ext cx="1788256" cy="276999"/>
          </a:xfrm>
          <a:prstGeom prst="rect">
            <a:avLst/>
          </a:prstGeom>
          <a:noFill/>
        </p:spPr>
        <p:txBody>
          <a:bodyPr wrap="square" rtlCol="0">
            <a:spAutoFit/>
          </a:bodyPr>
          <a:lstStyle/>
          <a:p>
            <a:r>
              <a:rPr lang="en-US" sz="1200" dirty="0" err="1">
                <a:latin typeface="+mj-lt"/>
              </a:rPr>
              <a:t>Nostrud</a:t>
            </a:r>
            <a:r>
              <a:rPr lang="en-US" sz="1200" dirty="0">
                <a:latin typeface="+mj-lt"/>
              </a:rPr>
              <a:t> Exercitation</a:t>
            </a:r>
            <a:endParaRPr lang="id-ID" sz="1200" dirty="0">
              <a:latin typeface="+mj-lt"/>
            </a:endParaRPr>
          </a:p>
        </p:txBody>
      </p:sp>
      <p:grpSp>
        <p:nvGrpSpPr>
          <p:cNvPr id="6" name="Group 5"/>
          <p:cNvGrpSpPr/>
          <p:nvPr/>
        </p:nvGrpSpPr>
        <p:grpSpPr>
          <a:xfrm>
            <a:off x="7824790" y="3235050"/>
            <a:ext cx="2309760" cy="1659129"/>
            <a:chOff x="8401053" y="3170392"/>
            <a:chExt cx="3079680" cy="2212173"/>
          </a:xfrm>
        </p:grpSpPr>
        <p:sp>
          <p:nvSpPr>
            <p:cNvPr id="33" name="Details 1"/>
            <p:cNvSpPr txBox="1"/>
            <p:nvPr/>
          </p:nvSpPr>
          <p:spPr>
            <a:xfrm>
              <a:off x="9390428" y="3170392"/>
              <a:ext cx="2058983" cy="1138774"/>
            </a:xfrm>
            <a:prstGeom prst="rect">
              <a:avLst/>
            </a:prstGeom>
            <a:noFill/>
          </p:spPr>
          <p:txBody>
            <a:bodyPr wrap="square" rtlCol="0" anchor="t">
              <a:spAutoFit/>
            </a:bodyPr>
            <a:lstStyle/>
            <a:p>
              <a:pPr>
                <a:lnSpc>
                  <a:spcPct val="150000"/>
                </a:lnSpc>
              </a:pPr>
              <a:r>
                <a:rPr lang="en-US" sz="825" dirty="0">
                  <a:solidFill>
                    <a:schemeClr val="bg1">
                      <a:lumMod val="50000"/>
                    </a:schemeClr>
                  </a:solidFill>
                  <a:cs typeface="Arial" panose="020B0604020202020204" pitchFamily="34" charset="0"/>
                </a:rPr>
                <a:t>Please put your awesome words to change this one as we use the </a:t>
              </a:r>
              <a:r>
                <a:rPr lang="en-US" sz="825" dirty="0" err="1">
                  <a:solidFill>
                    <a:schemeClr val="bg1">
                      <a:lumMod val="50000"/>
                    </a:schemeClr>
                  </a:solidFill>
                  <a:cs typeface="Arial" panose="020B0604020202020204" pitchFamily="34" charset="0"/>
                </a:rPr>
                <a:t>Lorem</a:t>
              </a:r>
              <a:r>
                <a:rPr lang="en-US" sz="825" dirty="0">
                  <a:solidFill>
                    <a:schemeClr val="bg1">
                      <a:lumMod val="50000"/>
                    </a:schemeClr>
                  </a:solidFill>
                  <a:cs typeface="Arial" panose="020B0604020202020204" pitchFamily="34" charset="0"/>
                </a:rPr>
                <a:t> </a:t>
              </a:r>
              <a:r>
                <a:rPr lang="en-US" sz="825" dirty="0" err="1">
                  <a:solidFill>
                    <a:schemeClr val="bg1">
                      <a:lumMod val="50000"/>
                    </a:schemeClr>
                  </a:solidFill>
                  <a:cs typeface="Arial" panose="020B0604020202020204" pitchFamily="34" charset="0"/>
                </a:rPr>
                <a:t>ipsum</a:t>
              </a:r>
              <a:r>
                <a:rPr lang="en-US" sz="825" dirty="0">
                  <a:solidFill>
                    <a:schemeClr val="bg1">
                      <a:lumMod val="50000"/>
                    </a:schemeClr>
                  </a:solidFill>
                  <a:cs typeface="Arial" panose="020B0604020202020204" pitchFamily="34" charset="0"/>
                </a:rPr>
                <a:t> dolor sit </a:t>
              </a:r>
              <a:r>
                <a:rPr lang="en-US" sz="825" dirty="0" err="1">
                  <a:solidFill>
                    <a:schemeClr val="bg1">
                      <a:lumMod val="50000"/>
                    </a:schemeClr>
                  </a:solidFill>
                  <a:cs typeface="Arial" panose="020B0604020202020204" pitchFamily="34" charset="0"/>
                </a:rPr>
                <a:t>amet</a:t>
              </a:r>
              <a:r>
                <a:rPr lang="en-US" sz="825" dirty="0">
                  <a:solidFill>
                    <a:schemeClr val="bg1">
                      <a:lumMod val="50000"/>
                    </a:schemeClr>
                  </a:solidFill>
                  <a:cs typeface="Arial" panose="020B0604020202020204" pitchFamily="34" charset="0"/>
                </a:rPr>
                <a:t>.</a:t>
              </a:r>
            </a:p>
          </p:txBody>
        </p:sp>
        <p:sp>
          <p:nvSpPr>
            <p:cNvPr id="34" name="TextBox 33"/>
            <p:cNvSpPr txBox="1"/>
            <p:nvPr/>
          </p:nvSpPr>
          <p:spPr>
            <a:xfrm>
              <a:off x="8401053" y="3258879"/>
              <a:ext cx="1047724" cy="677108"/>
            </a:xfrm>
            <a:prstGeom prst="rect">
              <a:avLst/>
            </a:prstGeom>
            <a:noFill/>
          </p:spPr>
          <p:txBody>
            <a:bodyPr wrap="none" rtlCol="0" anchor="ctr">
              <a:spAutoFit/>
            </a:bodyPr>
            <a:lstStyle/>
            <a:p>
              <a:r>
                <a:rPr lang="en-US" sz="2700" b="1" dirty="0">
                  <a:solidFill>
                    <a:schemeClr val="bg1">
                      <a:lumMod val="65000"/>
                    </a:schemeClr>
                  </a:solidFill>
                </a:rPr>
                <a:t>98%</a:t>
              </a:r>
            </a:p>
          </p:txBody>
        </p:sp>
        <p:sp>
          <p:nvSpPr>
            <p:cNvPr id="35" name="Details 1"/>
            <p:cNvSpPr txBox="1"/>
            <p:nvPr/>
          </p:nvSpPr>
          <p:spPr>
            <a:xfrm>
              <a:off x="8401054" y="3989875"/>
              <a:ext cx="3079679" cy="1392690"/>
            </a:xfrm>
            <a:prstGeom prst="rect">
              <a:avLst/>
            </a:prstGeom>
            <a:noFill/>
          </p:spPr>
          <p:txBody>
            <a:bodyPr wrap="square" rtlCol="0" anchor="t">
              <a:spAutoFit/>
            </a:bodyPr>
            <a:lstStyle/>
            <a:p>
              <a:pPr>
                <a:lnSpc>
                  <a:spcPct val="150000"/>
                </a:lnSpc>
              </a:pPr>
              <a:r>
                <a:rPr lang="en-US" sz="825" dirty="0" err="1">
                  <a:solidFill>
                    <a:schemeClr val="bg1">
                      <a:lumMod val="50000"/>
                    </a:schemeClr>
                  </a:solidFill>
                  <a:cs typeface="Arial" panose="020B0604020202020204" pitchFamily="34" charset="0"/>
                </a:rPr>
                <a:t>Consectetur</a:t>
              </a:r>
              <a:r>
                <a:rPr lang="en-US" sz="825" dirty="0">
                  <a:solidFill>
                    <a:schemeClr val="bg1">
                      <a:lumMod val="50000"/>
                    </a:schemeClr>
                  </a:solidFill>
                  <a:cs typeface="Arial" panose="020B0604020202020204" pitchFamily="34" charset="0"/>
                </a:rPr>
                <a:t> </a:t>
              </a:r>
              <a:r>
                <a:rPr lang="en-US" sz="825" dirty="0" err="1">
                  <a:solidFill>
                    <a:schemeClr val="bg1">
                      <a:lumMod val="50000"/>
                    </a:schemeClr>
                  </a:solidFill>
                  <a:cs typeface="Arial" panose="020B0604020202020204" pitchFamily="34" charset="0"/>
                </a:rPr>
                <a:t>adipiscing</a:t>
              </a:r>
              <a:r>
                <a:rPr lang="en-US" sz="825" dirty="0">
                  <a:solidFill>
                    <a:schemeClr val="bg1">
                      <a:lumMod val="50000"/>
                    </a:schemeClr>
                  </a:solidFill>
                  <a:cs typeface="Arial" panose="020B0604020202020204" pitchFamily="34" charset="0"/>
                </a:rPr>
                <a:t> </a:t>
              </a:r>
              <a:r>
                <a:rPr lang="en-US" sz="825" dirty="0" err="1">
                  <a:solidFill>
                    <a:schemeClr val="bg1">
                      <a:lumMod val="50000"/>
                    </a:schemeClr>
                  </a:solidFill>
                  <a:cs typeface="Arial" panose="020B0604020202020204" pitchFamily="34" charset="0"/>
                </a:rPr>
                <a:t>elit</a:t>
              </a:r>
              <a:r>
                <a:rPr lang="en-US" sz="825" dirty="0">
                  <a:solidFill>
                    <a:schemeClr val="bg1">
                      <a:lumMod val="50000"/>
                    </a:schemeClr>
                  </a:solidFill>
                  <a:cs typeface="Arial" panose="020B0604020202020204" pitchFamily="34" charset="0"/>
                </a:rPr>
                <a:t>, </a:t>
              </a:r>
              <a:r>
                <a:rPr lang="en-US" sz="825" dirty="0" err="1">
                  <a:solidFill>
                    <a:schemeClr val="bg1">
                      <a:lumMod val="50000"/>
                    </a:schemeClr>
                  </a:solidFill>
                  <a:cs typeface="Arial" panose="020B0604020202020204" pitchFamily="34" charset="0"/>
                </a:rPr>
                <a:t>sed</a:t>
              </a:r>
              <a:r>
                <a:rPr lang="en-US" sz="825" dirty="0">
                  <a:solidFill>
                    <a:schemeClr val="bg1">
                      <a:lumMod val="50000"/>
                    </a:schemeClr>
                  </a:solidFill>
                  <a:cs typeface="Arial" panose="020B0604020202020204" pitchFamily="34" charset="0"/>
                </a:rPr>
                <a:t> do </a:t>
              </a:r>
              <a:r>
                <a:rPr lang="en-US" sz="825" dirty="0" err="1">
                  <a:solidFill>
                    <a:schemeClr val="bg1">
                      <a:lumMod val="50000"/>
                    </a:schemeClr>
                  </a:solidFill>
                  <a:cs typeface="Arial" panose="020B0604020202020204" pitchFamily="34" charset="0"/>
                </a:rPr>
                <a:t>eiusmod</a:t>
              </a:r>
              <a:r>
                <a:rPr lang="en-US" sz="825" dirty="0">
                  <a:solidFill>
                    <a:schemeClr val="bg1">
                      <a:lumMod val="50000"/>
                    </a:schemeClr>
                  </a:solidFill>
                  <a:cs typeface="Arial" panose="020B0604020202020204" pitchFamily="34" charset="0"/>
                </a:rPr>
                <a:t> </a:t>
              </a:r>
              <a:r>
                <a:rPr lang="en-US" sz="825" dirty="0" err="1">
                  <a:solidFill>
                    <a:schemeClr val="bg1">
                      <a:lumMod val="50000"/>
                    </a:schemeClr>
                  </a:solidFill>
                  <a:cs typeface="Arial" panose="020B0604020202020204" pitchFamily="34" charset="0"/>
                </a:rPr>
                <a:t>tempor</a:t>
              </a:r>
              <a:r>
                <a:rPr lang="en-US" sz="825" dirty="0">
                  <a:solidFill>
                    <a:schemeClr val="bg1">
                      <a:lumMod val="50000"/>
                    </a:schemeClr>
                  </a:solidFill>
                  <a:cs typeface="Arial" panose="020B0604020202020204" pitchFamily="34" charset="0"/>
                </a:rPr>
                <a:t> </a:t>
              </a:r>
              <a:r>
                <a:rPr lang="en-US" sz="825" dirty="0" err="1">
                  <a:solidFill>
                    <a:schemeClr val="bg1">
                      <a:lumMod val="50000"/>
                    </a:schemeClr>
                  </a:solidFill>
                  <a:cs typeface="Arial" panose="020B0604020202020204" pitchFamily="34" charset="0"/>
                </a:rPr>
                <a:t>incididunt</a:t>
              </a:r>
              <a:r>
                <a:rPr lang="en-US" sz="825" dirty="0">
                  <a:solidFill>
                    <a:schemeClr val="bg1">
                      <a:lumMod val="50000"/>
                    </a:schemeClr>
                  </a:solidFill>
                  <a:cs typeface="Arial" panose="020B0604020202020204" pitchFamily="34" charset="0"/>
                </a:rPr>
                <a:t> </a:t>
              </a:r>
              <a:r>
                <a:rPr lang="en-US" sz="825" dirty="0" err="1">
                  <a:solidFill>
                    <a:schemeClr val="bg1">
                      <a:lumMod val="50000"/>
                    </a:schemeClr>
                  </a:solidFill>
                  <a:cs typeface="Arial" panose="020B0604020202020204" pitchFamily="34" charset="0"/>
                </a:rPr>
                <a:t>ut</a:t>
              </a:r>
              <a:r>
                <a:rPr lang="en-US" sz="825" dirty="0">
                  <a:solidFill>
                    <a:schemeClr val="bg1">
                      <a:lumMod val="50000"/>
                    </a:schemeClr>
                  </a:solidFill>
                  <a:cs typeface="Arial" panose="020B0604020202020204" pitchFamily="34" charset="0"/>
                </a:rPr>
                <a:t> </a:t>
              </a:r>
              <a:r>
                <a:rPr lang="en-US" sz="825" dirty="0" err="1">
                  <a:solidFill>
                    <a:schemeClr val="bg1">
                      <a:lumMod val="50000"/>
                    </a:schemeClr>
                  </a:solidFill>
                  <a:cs typeface="Arial" panose="020B0604020202020204" pitchFamily="34" charset="0"/>
                </a:rPr>
                <a:t>labore</a:t>
              </a:r>
              <a:r>
                <a:rPr lang="en-US" sz="825" dirty="0">
                  <a:solidFill>
                    <a:schemeClr val="bg1">
                      <a:lumMod val="50000"/>
                    </a:schemeClr>
                  </a:solidFill>
                  <a:cs typeface="Arial" panose="020B0604020202020204" pitchFamily="34" charset="0"/>
                </a:rPr>
                <a:t> et </a:t>
              </a:r>
              <a:r>
                <a:rPr lang="en-US" sz="825" dirty="0" err="1">
                  <a:solidFill>
                    <a:schemeClr val="bg1">
                      <a:lumMod val="50000"/>
                    </a:schemeClr>
                  </a:solidFill>
                  <a:cs typeface="Arial" panose="020B0604020202020204" pitchFamily="34" charset="0"/>
                </a:rPr>
                <a:t>dolore</a:t>
              </a:r>
              <a:r>
                <a:rPr lang="en-US" sz="825" dirty="0">
                  <a:solidFill>
                    <a:schemeClr val="bg1">
                      <a:lumMod val="50000"/>
                    </a:schemeClr>
                  </a:solidFill>
                  <a:cs typeface="Arial" panose="020B0604020202020204" pitchFamily="34" charset="0"/>
                </a:rPr>
                <a:t> magna </a:t>
              </a:r>
              <a:r>
                <a:rPr lang="en-US" sz="825" dirty="0" err="1">
                  <a:solidFill>
                    <a:schemeClr val="bg1">
                      <a:lumMod val="50000"/>
                    </a:schemeClr>
                  </a:solidFill>
                  <a:cs typeface="Arial" panose="020B0604020202020204" pitchFamily="34" charset="0"/>
                </a:rPr>
                <a:t>aliqua</a:t>
              </a:r>
              <a:r>
                <a:rPr lang="en-US" sz="825" dirty="0">
                  <a:solidFill>
                    <a:schemeClr val="bg1">
                      <a:lumMod val="50000"/>
                    </a:schemeClr>
                  </a:solidFill>
                  <a:cs typeface="Arial" panose="020B0604020202020204" pitchFamily="34" charset="0"/>
                </a:rPr>
                <a:t>. </a:t>
              </a:r>
              <a:r>
                <a:rPr lang="en-US" sz="825" dirty="0" err="1">
                  <a:solidFill>
                    <a:schemeClr val="bg1">
                      <a:lumMod val="50000"/>
                    </a:schemeClr>
                  </a:solidFill>
                  <a:cs typeface="Arial" panose="020B0604020202020204" pitchFamily="34" charset="0"/>
                </a:rPr>
                <a:t>Ut</a:t>
              </a:r>
              <a:r>
                <a:rPr lang="en-US" sz="825" dirty="0">
                  <a:solidFill>
                    <a:schemeClr val="bg1">
                      <a:lumMod val="50000"/>
                    </a:schemeClr>
                  </a:solidFill>
                  <a:cs typeface="Arial" panose="020B0604020202020204" pitchFamily="34" charset="0"/>
                </a:rPr>
                <a:t> </a:t>
              </a:r>
              <a:r>
                <a:rPr lang="en-US" sz="825" dirty="0" err="1">
                  <a:solidFill>
                    <a:schemeClr val="bg1">
                      <a:lumMod val="50000"/>
                    </a:schemeClr>
                  </a:solidFill>
                  <a:cs typeface="Arial" panose="020B0604020202020204" pitchFamily="34" charset="0"/>
                </a:rPr>
                <a:t>enim</a:t>
              </a:r>
              <a:r>
                <a:rPr lang="en-US" sz="825" dirty="0">
                  <a:solidFill>
                    <a:schemeClr val="bg1">
                      <a:lumMod val="50000"/>
                    </a:schemeClr>
                  </a:solidFill>
                  <a:cs typeface="Arial" panose="020B0604020202020204" pitchFamily="34" charset="0"/>
                </a:rPr>
                <a:t> ad minim </a:t>
              </a:r>
              <a:r>
                <a:rPr lang="en-US" sz="825" dirty="0" err="1">
                  <a:solidFill>
                    <a:schemeClr val="bg1">
                      <a:lumMod val="50000"/>
                    </a:schemeClr>
                  </a:solidFill>
                  <a:cs typeface="Arial" panose="020B0604020202020204" pitchFamily="34" charset="0"/>
                </a:rPr>
                <a:t>veniam</a:t>
              </a:r>
              <a:r>
                <a:rPr lang="en-US" sz="825" dirty="0">
                  <a:solidFill>
                    <a:schemeClr val="bg1">
                      <a:lumMod val="50000"/>
                    </a:schemeClr>
                  </a:solidFill>
                  <a:cs typeface="Arial" panose="020B0604020202020204" pitchFamily="34" charset="0"/>
                </a:rPr>
                <a:t>, </a:t>
              </a:r>
              <a:r>
                <a:rPr lang="en-US" sz="825" dirty="0" err="1">
                  <a:solidFill>
                    <a:schemeClr val="bg1">
                      <a:lumMod val="50000"/>
                    </a:schemeClr>
                  </a:solidFill>
                  <a:cs typeface="Arial" panose="020B0604020202020204" pitchFamily="34" charset="0"/>
                </a:rPr>
                <a:t>quis</a:t>
              </a:r>
              <a:r>
                <a:rPr lang="en-US" sz="825" dirty="0">
                  <a:solidFill>
                    <a:schemeClr val="bg1">
                      <a:lumMod val="50000"/>
                    </a:schemeClr>
                  </a:solidFill>
                  <a:cs typeface="Arial" panose="020B0604020202020204" pitchFamily="34" charset="0"/>
                </a:rPr>
                <a:t> </a:t>
              </a:r>
              <a:r>
                <a:rPr lang="en-US" sz="825" dirty="0" err="1">
                  <a:solidFill>
                    <a:schemeClr val="bg1">
                      <a:lumMod val="50000"/>
                    </a:schemeClr>
                  </a:solidFill>
                  <a:cs typeface="Arial" panose="020B0604020202020204" pitchFamily="34" charset="0"/>
                </a:rPr>
                <a:t>nostrud</a:t>
              </a:r>
              <a:r>
                <a:rPr lang="en-US" sz="825" dirty="0">
                  <a:solidFill>
                    <a:schemeClr val="bg1">
                      <a:lumMod val="50000"/>
                    </a:schemeClr>
                  </a:solidFill>
                  <a:cs typeface="Arial" panose="020B0604020202020204" pitchFamily="34" charset="0"/>
                </a:rPr>
                <a:t> exercitation </a:t>
              </a:r>
              <a:r>
                <a:rPr lang="en-US" sz="825" dirty="0" err="1">
                  <a:solidFill>
                    <a:schemeClr val="bg1">
                      <a:lumMod val="50000"/>
                    </a:schemeClr>
                  </a:solidFill>
                  <a:cs typeface="Arial" panose="020B0604020202020204" pitchFamily="34" charset="0"/>
                </a:rPr>
                <a:t>ullamco</a:t>
              </a:r>
              <a:r>
                <a:rPr lang="en-US" sz="825" dirty="0">
                  <a:solidFill>
                    <a:schemeClr val="bg1">
                      <a:lumMod val="50000"/>
                    </a:schemeClr>
                  </a:solidFill>
                  <a:cs typeface="Arial" panose="020B0604020202020204" pitchFamily="34" charset="0"/>
                </a:rPr>
                <a:t> </a:t>
              </a:r>
              <a:r>
                <a:rPr lang="en-US" sz="825" dirty="0" err="1">
                  <a:solidFill>
                    <a:schemeClr val="bg1">
                      <a:lumMod val="50000"/>
                    </a:schemeClr>
                  </a:solidFill>
                  <a:cs typeface="Arial" panose="020B0604020202020204" pitchFamily="34" charset="0"/>
                </a:rPr>
                <a:t>laboris</a:t>
              </a:r>
              <a:r>
                <a:rPr lang="en-US" sz="825" dirty="0">
                  <a:solidFill>
                    <a:schemeClr val="bg1">
                      <a:lumMod val="50000"/>
                    </a:schemeClr>
                  </a:solidFill>
                  <a:cs typeface="Arial" panose="020B0604020202020204" pitchFamily="34" charset="0"/>
                </a:rPr>
                <a:t> nisi </a:t>
              </a:r>
              <a:r>
                <a:rPr lang="en-US" sz="825" dirty="0" err="1">
                  <a:solidFill>
                    <a:schemeClr val="bg1">
                      <a:lumMod val="50000"/>
                    </a:schemeClr>
                  </a:solidFill>
                  <a:cs typeface="Arial" panose="020B0604020202020204" pitchFamily="34" charset="0"/>
                </a:rPr>
                <a:t>ut</a:t>
              </a:r>
              <a:r>
                <a:rPr lang="en-US" sz="825" dirty="0">
                  <a:solidFill>
                    <a:schemeClr val="bg1">
                      <a:lumMod val="50000"/>
                    </a:schemeClr>
                  </a:solidFill>
                  <a:cs typeface="Arial" panose="020B0604020202020204" pitchFamily="34" charset="0"/>
                </a:rPr>
                <a:t> </a:t>
              </a:r>
              <a:r>
                <a:rPr lang="en-US" sz="825" dirty="0" err="1">
                  <a:solidFill>
                    <a:schemeClr val="bg1">
                      <a:lumMod val="50000"/>
                    </a:schemeClr>
                  </a:solidFill>
                  <a:cs typeface="Arial" panose="020B0604020202020204" pitchFamily="34" charset="0"/>
                </a:rPr>
                <a:t>aliquip</a:t>
              </a:r>
              <a:r>
                <a:rPr lang="en-US" sz="825" dirty="0">
                  <a:solidFill>
                    <a:schemeClr val="bg1">
                      <a:lumMod val="50000"/>
                    </a:schemeClr>
                  </a:solidFill>
                  <a:cs typeface="Arial" panose="020B0604020202020204" pitchFamily="34" charset="0"/>
                </a:rPr>
                <a:t> ex </a:t>
              </a:r>
              <a:r>
                <a:rPr lang="en-US" sz="825" dirty="0" err="1">
                  <a:solidFill>
                    <a:schemeClr val="bg1">
                      <a:lumMod val="50000"/>
                    </a:schemeClr>
                  </a:solidFill>
                  <a:cs typeface="Arial" panose="020B0604020202020204" pitchFamily="34" charset="0"/>
                </a:rPr>
                <a:t>ea</a:t>
              </a:r>
              <a:r>
                <a:rPr lang="en-US" sz="825" dirty="0">
                  <a:solidFill>
                    <a:schemeClr val="bg1">
                      <a:lumMod val="50000"/>
                    </a:schemeClr>
                  </a:solidFill>
                  <a:cs typeface="Arial" panose="020B0604020202020204" pitchFamily="34" charset="0"/>
                </a:rPr>
                <a:t> </a:t>
              </a:r>
              <a:r>
                <a:rPr lang="en-US" sz="825" dirty="0" err="1">
                  <a:solidFill>
                    <a:schemeClr val="bg1">
                      <a:lumMod val="50000"/>
                    </a:schemeClr>
                  </a:solidFill>
                  <a:cs typeface="Arial" panose="020B0604020202020204" pitchFamily="34" charset="0"/>
                </a:rPr>
                <a:t>commodo</a:t>
              </a:r>
              <a:r>
                <a:rPr lang="en-US" sz="825" dirty="0">
                  <a:solidFill>
                    <a:schemeClr val="bg1">
                      <a:lumMod val="50000"/>
                    </a:schemeClr>
                  </a:solidFill>
                  <a:cs typeface="Arial" panose="020B0604020202020204" pitchFamily="34" charset="0"/>
                </a:rPr>
                <a:t> </a:t>
              </a:r>
              <a:r>
                <a:rPr lang="en-US" sz="825" dirty="0" err="1">
                  <a:solidFill>
                    <a:schemeClr val="bg1">
                      <a:lumMod val="50000"/>
                    </a:schemeClr>
                  </a:solidFill>
                  <a:cs typeface="Arial" panose="020B0604020202020204" pitchFamily="34" charset="0"/>
                </a:rPr>
                <a:t>consequat</a:t>
              </a:r>
              <a:r>
                <a:rPr lang="en-US" sz="825" dirty="0">
                  <a:solidFill>
                    <a:schemeClr val="bg1">
                      <a:lumMod val="50000"/>
                    </a:schemeClr>
                  </a:solidFill>
                  <a:cs typeface="Arial" panose="020B0604020202020204" pitchFamily="34" charset="0"/>
                </a:rPr>
                <a:t>.</a:t>
              </a:r>
            </a:p>
          </p:txBody>
        </p:sp>
      </p:grpSp>
      <p:sp>
        <p:nvSpPr>
          <p:cNvPr id="7" name="Freeform 5"/>
          <p:cNvSpPr>
            <a:spLocks noEditPoints="1"/>
          </p:cNvSpPr>
          <p:nvPr/>
        </p:nvSpPr>
        <p:spPr bwMode="auto">
          <a:xfrm>
            <a:off x="2287029" y="5152477"/>
            <a:ext cx="344333" cy="222426"/>
          </a:xfrm>
          <a:custGeom>
            <a:avLst/>
            <a:gdLst>
              <a:gd name="T0" fmla="*/ 68 w 68"/>
              <a:gd name="T1" fmla="*/ 21 h 44"/>
              <a:gd name="T2" fmla="*/ 36 w 68"/>
              <a:gd name="T3" fmla="*/ 0 h 44"/>
              <a:gd name="T4" fmla="*/ 0 w 68"/>
              <a:gd name="T5" fmla="*/ 21 h 44"/>
              <a:gd name="T6" fmla="*/ 0 w 68"/>
              <a:gd name="T7" fmla="*/ 23 h 44"/>
              <a:gd name="T8" fmla="*/ 36 w 68"/>
              <a:gd name="T9" fmla="*/ 44 h 44"/>
              <a:gd name="T10" fmla="*/ 68 w 68"/>
              <a:gd name="T11" fmla="*/ 23 h 44"/>
              <a:gd name="T12" fmla="*/ 68 w 68"/>
              <a:gd name="T13" fmla="*/ 21 h 44"/>
              <a:gd name="T14" fmla="*/ 20 w 68"/>
              <a:gd name="T15" fmla="*/ 23 h 44"/>
              <a:gd name="T16" fmla="*/ 18 w 68"/>
              <a:gd name="T17" fmla="*/ 23 h 44"/>
              <a:gd name="T18" fmla="*/ 32 w 68"/>
              <a:gd name="T19" fmla="*/ 40 h 44"/>
              <a:gd name="T20" fmla="*/ 4 w 68"/>
              <a:gd name="T21" fmla="*/ 22 h 44"/>
              <a:gd name="T22" fmla="*/ 32 w 68"/>
              <a:gd name="T23" fmla="*/ 4 h 44"/>
              <a:gd name="T24" fmla="*/ 22 w 68"/>
              <a:gd name="T25" fmla="*/ 11 h 44"/>
              <a:gd name="T26" fmla="*/ 24 w 68"/>
              <a:gd name="T27" fmla="*/ 12 h 44"/>
              <a:gd name="T28" fmla="*/ 37 w 68"/>
              <a:gd name="T29" fmla="*/ 6 h 44"/>
              <a:gd name="T30" fmla="*/ 53 w 68"/>
              <a:gd name="T31" fmla="*/ 22 h 44"/>
              <a:gd name="T32" fmla="*/ 37 w 68"/>
              <a:gd name="T33" fmla="*/ 38 h 44"/>
              <a:gd name="T34" fmla="*/ 20 w 68"/>
              <a:gd name="T35" fmla="*/ 23 h 44"/>
              <a:gd name="T36" fmla="*/ 42 w 68"/>
              <a:gd name="T37" fmla="*/ 40 h 44"/>
              <a:gd name="T38" fmla="*/ 55 w 68"/>
              <a:gd name="T39" fmla="*/ 22 h 44"/>
              <a:gd name="T40" fmla="*/ 44 w 68"/>
              <a:gd name="T41" fmla="*/ 5 h 44"/>
              <a:gd name="T42" fmla="*/ 64 w 68"/>
              <a:gd name="T43" fmla="*/ 22 h 44"/>
              <a:gd name="T44" fmla="*/ 42 w 68"/>
              <a:gd name="T45" fmla="*/ 40 h 44"/>
              <a:gd name="T46" fmla="*/ 47 w 68"/>
              <a:gd name="T47" fmla="*/ 22 h 44"/>
              <a:gd name="T48" fmla="*/ 37 w 68"/>
              <a:gd name="T49" fmla="*/ 33 h 44"/>
              <a:gd name="T50" fmla="*/ 26 w 68"/>
              <a:gd name="T51" fmla="*/ 23 h 44"/>
              <a:gd name="T52" fmla="*/ 37 w 68"/>
              <a:gd name="T53" fmla="*/ 23 h 44"/>
              <a:gd name="T54" fmla="*/ 29 w 68"/>
              <a:gd name="T55" fmla="*/ 16 h 44"/>
              <a:gd name="T56" fmla="*/ 37 w 68"/>
              <a:gd name="T57" fmla="*/ 12 h 44"/>
              <a:gd name="T58" fmla="*/ 47 w 68"/>
              <a:gd name="T59"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8" h="44">
                <a:moveTo>
                  <a:pt x="68" y="21"/>
                </a:moveTo>
                <a:cubicBezTo>
                  <a:pt x="67" y="20"/>
                  <a:pt x="56" y="0"/>
                  <a:pt x="36" y="0"/>
                </a:cubicBezTo>
                <a:cubicBezTo>
                  <a:pt x="17" y="0"/>
                  <a:pt x="1" y="20"/>
                  <a:pt x="0" y="21"/>
                </a:cubicBezTo>
                <a:cubicBezTo>
                  <a:pt x="0" y="22"/>
                  <a:pt x="0" y="23"/>
                  <a:pt x="0" y="23"/>
                </a:cubicBezTo>
                <a:cubicBezTo>
                  <a:pt x="1" y="24"/>
                  <a:pt x="15" y="44"/>
                  <a:pt x="36" y="44"/>
                </a:cubicBezTo>
                <a:cubicBezTo>
                  <a:pt x="57" y="44"/>
                  <a:pt x="67" y="24"/>
                  <a:pt x="68" y="23"/>
                </a:cubicBezTo>
                <a:cubicBezTo>
                  <a:pt x="68" y="22"/>
                  <a:pt x="68" y="22"/>
                  <a:pt x="68" y="21"/>
                </a:cubicBezTo>
                <a:close/>
                <a:moveTo>
                  <a:pt x="20" y="23"/>
                </a:moveTo>
                <a:cubicBezTo>
                  <a:pt x="18" y="23"/>
                  <a:pt x="18" y="23"/>
                  <a:pt x="18" y="23"/>
                </a:cubicBezTo>
                <a:cubicBezTo>
                  <a:pt x="18" y="31"/>
                  <a:pt x="24" y="38"/>
                  <a:pt x="32" y="40"/>
                </a:cubicBezTo>
                <a:cubicBezTo>
                  <a:pt x="18" y="38"/>
                  <a:pt x="7" y="26"/>
                  <a:pt x="4" y="22"/>
                </a:cubicBezTo>
                <a:cubicBezTo>
                  <a:pt x="7" y="19"/>
                  <a:pt x="19" y="7"/>
                  <a:pt x="32" y="4"/>
                </a:cubicBezTo>
                <a:cubicBezTo>
                  <a:pt x="28" y="5"/>
                  <a:pt x="25" y="8"/>
                  <a:pt x="22" y="11"/>
                </a:cubicBezTo>
                <a:cubicBezTo>
                  <a:pt x="24" y="12"/>
                  <a:pt x="24" y="12"/>
                  <a:pt x="24" y="12"/>
                </a:cubicBezTo>
                <a:cubicBezTo>
                  <a:pt x="27" y="8"/>
                  <a:pt x="32" y="6"/>
                  <a:pt x="37" y="6"/>
                </a:cubicBezTo>
                <a:cubicBezTo>
                  <a:pt x="46" y="6"/>
                  <a:pt x="53" y="13"/>
                  <a:pt x="53" y="22"/>
                </a:cubicBezTo>
                <a:cubicBezTo>
                  <a:pt x="53" y="31"/>
                  <a:pt x="46" y="38"/>
                  <a:pt x="37" y="38"/>
                </a:cubicBezTo>
                <a:cubicBezTo>
                  <a:pt x="28" y="38"/>
                  <a:pt x="21" y="31"/>
                  <a:pt x="20" y="23"/>
                </a:cubicBezTo>
                <a:close/>
                <a:moveTo>
                  <a:pt x="42" y="40"/>
                </a:moveTo>
                <a:cubicBezTo>
                  <a:pt x="49" y="38"/>
                  <a:pt x="55" y="31"/>
                  <a:pt x="55" y="22"/>
                </a:cubicBezTo>
                <a:cubicBezTo>
                  <a:pt x="55" y="15"/>
                  <a:pt x="51" y="8"/>
                  <a:pt x="44" y="5"/>
                </a:cubicBezTo>
                <a:cubicBezTo>
                  <a:pt x="55" y="9"/>
                  <a:pt x="62" y="19"/>
                  <a:pt x="64" y="22"/>
                </a:cubicBezTo>
                <a:cubicBezTo>
                  <a:pt x="62" y="26"/>
                  <a:pt x="55" y="37"/>
                  <a:pt x="42" y="40"/>
                </a:cubicBezTo>
                <a:close/>
                <a:moveTo>
                  <a:pt x="47" y="22"/>
                </a:moveTo>
                <a:cubicBezTo>
                  <a:pt x="47" y="28"/>
                  <a:pt x="42" y="33"/>
                  <a:pt x="37" y="33"/>
                </a:cubicBezTo>
                <a:cubicBezTo>
                  <a:pt x="31" y="33"/>
                  <a:pt x="27" y="28"/>
                  <a:pt x="26" y="23"/>
                </a:cubicBezTo>
                <a:cubicBezTo>
                  <a:pt x="37" y="23"/>
                  <a:pt x="37" y="23"/>
                  <a:pt x="37" y="23"/>
                </a:cubicBezTo>
                <a:cubicBezTo>
                  <a:pt x="29" y="16"/>
                  <a:pt x="29" y="16"/>
                  <a:pt x="29" y="16"/>
                </a:cubicBezTo>
                <a:cubicBezTo>
                  <a:pt x="30" y="13"/>
                  <a:pt x="33" y="12"/>
                  <a:pt x="37" y="12"/>
                </a:cubicBezTo>
                <a:cubicBezTo>
                  <a:pt x="42" y="12"/>
                  <a:pt x="47" y="16"/>
                  <a:pt x="47" y="22"/>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en-US" sz="1053"/>
          </a:p>
        </p:txBody>
      </p:sp>
      <p:sp>
        <p:nvSpPr>
          <p:cNvPr id="8" name="Freeform 6"/>
          <p:cNvSpPr>
            <a:spLocks noEditPoints="1"/>
          </p:cNvSpPr>
          <p:nvPr/>
        </p:nvSpPr>
        <p:spPr bwMode="auto">
          <a:xfrm>
            <a:off x="3704320" y="2695193"/>
            <a:ext cx="391385" cy="369996"/>
          </a:xfrm>
          <a:custGeom>
            <a:avLst/>
            <a:gdLst>
              <a:gd name="T0" fmla="*/ 49 w 77"/>
              <a:gd name="T1" fmla="*/ 21 h 73"/>
              <a:gd name="T2" fmla="*/ 27 w 77"/>
              <a:gd name="T3" fmla="*/ 22 h 73"/>
              <a:gd name="T4" fmla="*/ 18 w 77"/>
              <a:gd name="T5" fmla="*/ 26 h 73"/>
              <a:gd name="T6" fmla="*/ 26 w 77"/>
              <a:gd name="T7" fmla="*/ 42 h 73"/>
              <a:gd name="T8" fmla="*/ 35 w 77"/>
              <a:gd name="T9" fmla="*/ 45 h 73"/>
              <a:gd name="T10" fmla="*/ 30 w 77"/>
              <a:gd name="T11" fmla="*/ 54 h 73"/>
              <a:gd name="T12" fmla="*/ 47 w 77"/>
              <a:gd name="T13" fmla="*/ 56 h 73"/>
              <a:gd name="T14" fmla="*/ 43 w 77"/>
              <a:gd name="T15" fmla="*/ 53 h 73"/>
              <a:gd name="T16" fmla="*/ 43 w 77"/>
              <a:gd name="T17" fmla="*/ 43 h 73"/>
              <a:gd name="T18" fmla="*/ 52 w 77"/>
              <a:gd name="T19" fmla="*/ 41 h 73"/>
              <a:gd name="T20" fmla="*/ 57 w 77"/>
              <a:gd name="T21" fmla="*/ 24 h 73"/>
              <a:gd name="T22" fmla="*/ 21 w 77"/>
              <a:gd name="T23" fmla="*/ 27 h 73"/>
              <a:gd name="T24" fmla="*/ 27 w 77"/>
              <a:gd name="T25" fmla="*/ 38 h 73"/>
              <a:gd name="T26" fmla="*/ 55 w 77"/>
              <a:gd name="T27" fmla="*/ 34 h 73"/>
              <a:gd name="T28" fmla="*/ 50 w 77"/>
              <a:gd name="T29" fmla="*/ 35 h 73"/>
              <a:gd name="T30" fmla="*/ 55 w 77"/>
              <a:gd name="T31" fmla="*/ 34 h 73"/>
              <a:gd name="T32" fmla="*/ 70 w 77"/>
              <a:gd name="T33" fmla="*/ 22 h 73"/>
              <a:gd name="T34" fmla="*/ 58 w 77"/>
              <a:gd name="T35" fmla="*/ 10 h 73"/>
              <a:gd name="T36" fmla="*/ 49 w 77"/>
              <a:gd name="T37" fmla="*/ 0 h 73"/>
              <a:gd name="T38" fmla="*/ 34 w 77"/>
              <a:gd name="T39" fmla="*/ 2 h 73"/>
              <a:gd name="T40" fmla="*/ 21 w 77"/>
              <a:gd name="T41" fmla="*/ 6 h 73"/>
              <a:gd name="T42" fmla="*/ 7 w 77"/>
              <a:gd name="T43" fmla="*/ 14 h 73"/>
              <a:gd name="T44" fmla="*/ 4 w 77"/>
              <a:gd name="T45" fmla="*/ 30 h 73"/>
              <a:gd name="T46" fmla="*/ 7 w 77"/>
              <a:gd name="T47" fmla="*/ 47 h 73"/>
              <a:gd name="T48" fmla="*/ 15 w 77"/>
              <a:gd name="T49" fmla="*/ 62 h 73"/>
              <a:gd name="T50" fmla="*/ 26 w 77"/>
              <a:gd name="T51" fmla="*/ 73 h 73"/>
              <a:gd name="T52" fmla="*/ 38 w 77"/>
              <a:gd name="T53" fmla="*/ 69 h 73"/>
              <a:gd name="T54" fmla="*/ 50 w 77"/>
              <a:gd name="T55" fmla="*/ 73 h 73"/>
              <a:gd name="T56" fmla="*/ 62 w 77"/>
              <a:gd name="T57" fmla="*/ 62 h 73"/>
              <a:gd name="T58" fmla="*/ 70 w 77"/>
              <a:gd name="T59" fmla="*/ 47 h 73"/>
              <a:gd name="T60" fmla="*/ 72 w 77"/>
              <a:gd name="T61" fmla="*/ 30 h 73"/>
              <a:gd name="T62" fmla="*/ 62 w 77"/>
              <a:gd name="T63" fmla="*/ 59 h 73"/>
              <a:gd name="T64" fmla="*/ 67 w 77"/>
              <a:gd name="T65" fmla="*/ 52 h 73"/>
              <a:gd name="T66" fmla="*/ 15 w 77"/>
              <a:gd name="T67" fmla="*/ 14 h 73"/>
              <a:gd name="T68" fmla="*/ 10 w 77"/>
              <a:gd name="T69" fmla="*/ 21 h 73"/>
              <a:gd name="T70" fmla="*/ 12 w 77"/>
              <a:gd name="T71" fmla="*/ 36 h 73"/>
              <a:gd name="T72" fmla="*/ 67 w 77"/>
              <a:gd name="T73" fmla="*/ 21 h 73"/>
              <a:gd name="T74" fmla="*/ 62 w 77"/>
              <a:gd name="T75" fmla="*/ 14 h 73"/>
              <a:gd name="T76" fmla="*/ 41 w 77"/>
              <a:gd name="T77" fmla="*/ 6 h 73"/>
              <a:gd name="T78" fmla="*/ 53 w 77"/>
              <a:gd name="T79" fmla="*/ 7 h 73"/>
              <a:gd name="T80" fmla="*/ 23 w 77"/>
              <a:gd name="T81" fmla="*/ 10 h 73"/>
              <a:gd name="T82" fmla="*/ 33 w 77"/>
              <a:gd name="T83" fmla="*/ 4 h 73"/>
              <a:gd name="T84" fmla="*/ 8 w 77"/>
              <a:gd name="T85" fmla="*/ 43 h 73"/>
              <a:gd name="T86" fmla="*/ 6 w 77"/>
              <a:gd name="T87" fmla="*/ 32 h 73"/>
              <a:gd name="T88" fmla="*/ 8 w 77"/>
              <a:gd name="T89" fmla="*/ 43 h 73"/>
              <a:gd name="T90" fmla="*/ 18 w 77"/>
              <a:gd name="T91" fmla="*/ 59 h 73"/>
              <a:gd name="T92" fmla="*/ 10 w 77"/>
              <a:gd name="T93" fmla="*/ 52 h 73"/>
              <a:gd name="T94" fmla="*/ 27 w 77"/>
              <a:gd name="T95" fmla="*/ 70 h 73"/>
              <a:gd name="T96" fmla="*/ 35 w 77"/>
              <a:gd name="T97" fmla="*/ 67 h 73"/>
              <a:gd name="T98" fmla="*/ 49 w 77"/>
              <a:gd name="T99" fmla="*/ 70 h 73"/>
              <a:gd name="T100" fmla="*/ 54 w 77"/>
              <a:gd name="T101" fmla="*/ 63 h 73"/>
              <a:gd name="T102" fmla="*/ 74 w 77"/>
              <a:gd name="T103" fmla="*/ 36 h 73"/>
              <a:gd name="T104" fmla="*/ 69 w 77"/>
              <a:gd name="T105" fmla="*/ 36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7" h="73">
                <a:moveTo>
                  <a:pt x="50" y="24"/>
                </a:moveTo>
                <a:cubicBezTo>
                  <a:pt x="50" y="22"/>
                  <a:pt x="50" y="22"/>
                  <a:pt x="50" y="22"/>
                </a:cubicBezTo>
                <a:cubicBezTo>
                  <a:pt x="50" y="22"/>
                  <a:pt x="50" y="21"/>
                  <a:pt x="49" y="21"/>
                </a:cubicBezTo>
                <a:cubicBezTo>
                  <a:pt x="28" y="21"/>
                  <a:pt x="28" y="21"/>
                  <a:pt x="28" y="21"/>
                </a:cubicBezTo>
                <a:cubicBezTo>
                  <a:pt x="27" y="21"/>
                  <a:pt x="27" y="21"/>
                  <a:pt x="27" y="22"/>
                </a:cubicBezTo>
                <a:cubicBezTo>
                  <a:pt x="27" y="22"/>
                  <a:pt x="27" y="22"/>
                  <a:pt x="27" y="22"/>
                </a:cubicBezTo>
                <a:cubicBezTo>
                  <a:pt x="27" y="24"/>
                  <a:pt x="27" y="24"/>
                  <a:pt x="27" y="24"/>
                </a:cubicBezTo>
                <a:cubicBezTo>
                  <a:pt x="20" y="24"/>
                  <a:pt x="20" y="24"/>
                  <a:pt x="20" y="24"/>
                </a:cubicBezTo>
                <a:cubicBezTo>
                  <a:pt x="19" y="24"/>
                  <a:pt x="18" y="25"/>
                  <a:pt x="18" y="26"/>
                </a:cubicBezTo>
                <a:cubicBezTo>
                  <a:pt x="18" y="34"/>
                  <a:pt x="18" y="34"/>
                  <a:pt x="18" y="34"/>
                </a:cubicBezTo>
                <a:cubicBezTo>
                  <a:pt x="18" y="37"/>
                  <a:pt x="22" y="40"/>
                  <a:pt x="25" y="42"/>
                </a:cubicBezTo>
                <a:cubicBezTo>
                  <a:pt x="25" y="42"/>
                  <a:pt x="26" y="42"/>
                  <a:pt x="26" y="42"/>
                </a:cubicBezTo>
                <a:cubicBezTo>
                  <a:pt x="27" y="42"/>
                  <a:pt x="28" y="41"/>
                  <a:pt x="29" y="40"/>
                </a:cubicBezTo>
                <a:cubicBezTo>
                  <a:pt x="30" y="41"/>
                  <a:pt x="32" y="43"/>
                  <a:pt x="34" y="44"/>
                </a:cubicBezTo>
                <a:cubicBezTo>
                  <a:pt x="34" y="44"/>
                  <a:pt x="35" y="44"/>
                  <a:pt x="35" y="45"/>
                </a:cubicBezTo>
                <a:cubicBezTo>
                  <a:pt x="35" y="45"/>
                  <a:pt x="36" y="47"/>
                  <a:pt x="36" y="48"/>
                </a:cubicBezTo>
                <a:cubicBezTo>
                  <a:pt x="36" y="51"/>
                  <a:pt x="35" y="52"/>
                  <a:pt x="34" y="53"/>
                </a:cubicBezTo>
                <a:cubicBezTo>
                  <a:pt x="33" y="53"/>
                  <a:pt x="31" y="54"/>
                  <a:pt x="30" y="54"/>
                </a:cubicBezTo>
                <a:cubicBezTo>
                  <a:pt x="29" y="54"/>
                  <a:pt x="29" y="55"/>
                  <a:pt x="29" y="55"/>
                </a:cubicBezTo>
                <a:cubicBezTo>
                  <a:pt x="29" y="56"/>
                  <a:pt x="29" y="56"/>
                  <a:pt x="30" y="56"/>
                </a:cubicBezTo>
                <a:cubicBezTo>
                  <a:pt x="47" y="56"/>
                  <a:pt x="47" y="56"/>
                  <a:pt x="47" y="56"/>
                </a:cubicBezTo>
                <a:cubicBezTo>
                  <a:pt x="48" y="56"/>
                  <a:pt x="48" y="56"/>
                  <a:pt x="48" y="55"/>
                </a:cubicBezTo>
                <a:cubicBezTo>
                  <a:pt x="48" y="55"/>
                  <a:pt x="48" y="54"/>
                  <a:pt x="47" y="54"/>
                </a:cubicBezTo>
                <a:cubicBezTo>
                  <a:pt x="46" y="54"/>
                  <a:pt x="44" y="53"/>
                  <a:pt x="43" y="53"/>
                </a:cubicBezTo>
                <a:cubicBezTo>
                  <a:pt x="42" y="52"/>
                  <a:pt x="41" y="51"/>
                  <a:pt x="41" y="48"/>
                </a:cubicBezTo>
                <a:cubicBezTo>
                  <a:pt x="41" y="47"/>
                  <a:pt x="41" y="45"/>
                  <a:pt x="42" y="45"/>
                </a:cubicBezTo>
                <a:cubicBezTo>
                  <a:pt x="42" y="44"/>
                  <a:pt x="43" y="44"/>
                  <a:pt x="43" y="43"/>
                </a:cubicBezTo>
                <a:cubicBezTo>
                  <a:pt x="45" y="42"/>
                  <a:pt x="46" y="41"/>
                  <a:pt x="48" y="40"/>
                </a:cubicBezTo>
                <a:cubicBezTo>
                  <a:pt x="49" y="41"/>
                  <a:pt x="50" y="42"/>
                  <a:pt x="51" y="42"/>
                </a:cubicBezTo>
                <a:cubicBezTo>
                  <a:pt x="51" y="42"/>
                  <a:pt x="51" y="42"/>
                  <a:pt x="52" y="41"/>
                </a:cubicBezTo>
                <a:cubicBezTo>
                  <a:pt x="55" y="40"/>
                  <a:pt x="58" y="37"/>
                  <a:pt x="58" y="34"/>
                </a:cubicBezTo>
                <a:cubicBezTo>
                  <a:pt x="58" y="26"/>
                  <a:pt x="58" y="26"/>
                  <a:pt x="58" y="26"/>
                </a:cubicBezTo>
                <a:cubicBezTo>
                  <a:pt x="58" y="25"/>
                  <a:pt x="58" y="24"/>
                  <a:pt x="57" y="24"/>
                </a:cubicBezTo>
                <a:lnTo>
                  <a:pt x="50" y="24"/>
                </a:lnTo>
                <a:close/>
                <a:moveTo>
                  <a:pt x="21" y="34"/>
                </a:moveTo>
                <a:cubicBezTo>
                  <a:pt x="21" y="27"/>
                  <a:pt x="21" y="27"/>
                  <a:pt x="21" y="27"/>
                </a:cubicBezTo>
                <a:cubicBezTo>
                  <a:pt x="27" y="27"/>
                  <a:pt x="27" y="27"/>
                  <a:pt x="27" y="27"/>
                </a:cubicBezTo>
                <a:cubicBezTo>
                  <a:pt x="27" y="35"/>
                  <a:pt x="27" y="35"/>
                  <a:pt x="27" y="35"/>
                </a:cubicBezTo>
                <a:cubicBezTo>
                  <a:pt x="27" y="36"/>
                  <a:pt x="27" y="37"/>
                  <a:pt x="27" y="38"/>
                </a:cubicBezTo>
                <a:cubicBezTo>
                  <a:pt x="27" y="38"/>
                  <a:pt x="26" y="38"/>
                  <a:pt x="26" y="39"/>
                </a:cubicBezTo>
                <a:cubicBezTo>
                  <a:pt x="22" y="36"/>
                  <a:pt x="21" y="34"/>
                  <a:pt x="21" y="34"/>
                </a:cubicBezTo>
                <a:close/>
                <a:moveTo>
                  <a:pt x="55" y="34"/>
                </a:moveTo>
                <a:cubicBezTo>
                  <a:pt x="55" y="34"/>
                  <a:pt x="55" y="36"/>
                  <a:pt x="51" y="39"/>
                </a:cubicBezTo>
                <a:cubicBezTo>
                  <a:pt x="50" y="38"/>
                  <a:pt x="50" y="38"/>
                  <a:pt x="49" y="38"/>
                </a:cubicBezTo>
                <a:cubicBezTo>
                  <a:pt x="50" y="37"/>
                  <a:pt x="50" y="36"/>
                  <a:pt x="50" y="35"/>
                </a:cubicBezTo>
                <a:cubicBezTo>
                  <a:pt x="50" y="27"/>
                  <a:pt x="50" y="27"/>
                  <a:pt x="50" y="27"/>
                </a:cubicBezTo>
                <a:cubicBezTo>
                  <a:pt x="55" y="27"/>
                  <a:pt x="55" y="27"/>
                  <a:pt x="55" y="27"/>
                </a:cubicBezTo>
                <a:lnTo>
                  <a:pt x="55" y="34"/>
                </a:lnTo>
                <a:close/>
                <a:moveTo>
                  <a:pt x="72" y="30"/>
                </a:moveTo>
                <a:cubicBezTo>
                  <a:pt x="71" y="28"/>
                  <a:pt x="70" y="27"/>
                  <a:pt x="70" y="26"/>
                </a:cubicBezTo>
                <a:cubicBezTo>
                  <a:pt x="69" y="25"/>
                  <a:pt x="70" y="23"/>
                  <a:pt x="70" y="22"/>
                </a:cubicBezTo>
                <a:cubicBezTo>
                  <a:pt x="70" y="19"/>
                  <a:pt x="71" y="16"/>
                  <a:pt x="69" y="14"/>
                </a:cubicBezTo>
                <a:cubicBezTo>
                  <a:pt x="68" y="11"/>
                  <a:pt x="65" y="11"/>
                  <a:pt x="62" y="11"/>
                </a:cubicBezTo>
                <a:cubicBezTo>
                  <a:pt x="60" y="11"/>
                  <a:pt x="58" y="10"/>
                  <a:pt x="58" y="10"/>
                </a:cubicBezTo>
                <a:cubicBezTo>
                  <a:pt x="57" y="9"/>
                  <a:pt x="56" y="8"/>
                  <a:pt x="55" y="6"/>
                </a:cubicBezTo>
                <a:cubicBezTo>
                  <a:pt x="54" y="4"/>
                  <a:pt x="53" y="1"/>
                  <a:pt x="50" y="0"/>
                </a:cubicBezTo>
                <a:cubicBezTo>
                  <a:pt x="50" y="0"/>
                  <a:pt x="49" y="0"/>
                  <a:pt x="49" y="0"/>
                </a:cubicBezTo>
                <a:cubicBezTo>
                  <a:pt x="47" y="0"/>
                  <a:pt x="45" y="1"/>
                  <a:pt x="43" y="2"/>
                </a:cubicBezTo>
                <a:cubicBezTo>
                  <a:pt x="41" y="3"/>
                  <a:pt x="39" y="4"/>
                  <a:pt x="38" y="4"/>
                </a:cubicBezTo>
                <a:cubicBezTo>
                  <a:pt x="37" y="4"/>
                  <a:pt x="36" y="3"/>
                  <a:pt x="34" y="2"/>
                </a:cubicBezTo>
                <a:cubicBezTo>
                  <a:pt x="32" y="1"/>
                  <a:pt x="30" y="0"/>
                  <a:pt x="28" y="0"/>
                </a:cubicBezTo>
                <a:cubicBezTo>
                  <a:pt x="27" y="0"/>
                  <a:pt x="27" y="0"/>
                  <a:pt x="26" y="0"/>
                </a:cubicBezTo>
                <a:cubicBezTo>
                  <a:pt x="24" y="1"/>
                  <a:pt x="22" y="4"/>
                  <a:pt x="21" y="6"/>
                </a:cubicBezTo>
                <a:cubicBezTo>
                  <a:pt x="21" y="8"/>
                  <a:pt x="20" y="9"/>
                  <a:pt x="19" y="10"/>
                </a:cubicBezTo>
                <a:cubicBezTo>
                  <a:pt x="18" y="10"/>
                  <a:pt x="16" y="11"/>
                  <a:pt x="15" y="11"/>
                </a:cubicBezTo>
                <a:cubicBezTo>
                  <a:pt x="12" y="11"/>
                  <a:pt x="9" y="11"/>
                  <a:pt x="7" y="14"/>
                </a:cubicBezTo>
                <a:cubicBezTo>
                  <a:pt x="6" y="16"/>
                  <a:pt x="6" y="19"/>
                  <a:pt x="7" y="22"/>
                </a:cubicBezTo>
                <a:cubicBezTo>
                  <a:pt x="7" y="23"/>
                  <a:pt x="7" y="25"/>
                  <a:pt x="7" y="26"/>
                </a:cubicBezTo>
                <a:cubicBezTo>
                  <a:pt x="7" y="27"/>
                  <a:pt x="6" y="28"/>
                  <a:pt x="4" y="30"/>
                </a:cubicBezTo>
                <a:cubicBezTo>
                  <a:pt x="2" y="31"/>
                  <a:pt x="0" y="33"/>
                  <a:pt x="0" y="36"/>
                </a:cubicBezTo>
                <a:cubicBezTo>
                  <a:pt x="0" y="39"/>
                  <a:pt x="2" y="41"/>
                  <a:pt x="4" y="43"/>
                </a:cubicBezTo>
                <a:cubicBezTo>
                  <a:pt x="6" y="44"/>
                  <a:pt x="7" y="46"/>
                  <a:pt x="7" y="47"/>
                </a:cubicBezTo>
                <a:cubicBezTo>
                  <a:pt x="7" y="48"/>
                  <a:pt x="7" y="49"/>
                  <a:pt x="7" y="51"/>
                </a:cubicBezTo>
                <a:cubicBezTo>
                  <a:pt x="6" y="54"/>
                  <a:pt x="6" y="57"/>
                  <a:pt x="7" y="59"/>
                </a:cubicBezTo>
                <a:cubicBezTo>
                  <a:pt x="9" y="61"/>
                  <a:pt x="12" y="62"/>
                  <a:pt x="15" y="62"/>
                </a:cubicBezTo>
                <a:cubicBezTo>
                  <a:pt x="16" y="62"/>
                  <a:pt x="18" y="62"/>
                  <a:pt x="19" y="63"/>
                </a:cubicBezTo>
                <a:cubicBezTo>
                  <a:pt x="20" y="64"/>
                  <a:pt x="21" y="65"/>
                  <a:pt x="21" y="67"/>
                </a:cubicBezTo>
                <a:cubicBezTo>
                  <a:pt x="22" y="69"/>
                  <a:pt x="24" y="72"/>
                  <a:pt x="26" y="73"/>
                </a:cubicBezTo>
                <a:cubicBezTo>
                  <a:pt x="27" y="73"/>
                  <a:pt x="27" y="73"/>
                  <a:pt x="28" y="73"/>
                </a:cubicBezTo>
                <a:cubicBezTo>
                  <a:pt x="30" y="73"/>
                  <a:pt x="32" y="72"/>
                  <a:pt x="34" y="71"/>
                </a:cubicBezTo>
                <a:cubicBezTo>
                  <a:pt x="36" y="70"/>
                  <a:pt x="37" y="69"/>
                  <a:pt x="38" y="69"/>
                </a:cubicBezTo>
                <a:cubicBezTo>
                  <a:pt x="39" y="69"/>
                  <a:pt x="41" y="70"/>
                  <a:pt x="43" y="71"/>
                </a:cubicBezTo>
                <a:cubicBezTo>
                  <a:pt x="45" y="72"/>
                  <a:pt x="47" y="73"/>
                  <a:pt x="49" y="73"/>
                </a:cubicBezTo>
                <a:cubicBezTo>
                  <a:pt x="49" y="73"/>
                  <a:pt x="50" y="73"/>
                  <a:pt x="50" y="73"/>
                </a:cubicBezTo>
                <a:cubicBezTo>
                  <a:pt x="53" y="72"/>
                  <a:pt x="54" y="69"/>
                  <a:pt x="55" y="67"/>
                </a:cubicBezTo>
                <a:cubicBezTo>
                  <a:pt x="56" y="65"/>
                  <a:pt x="57" y="64"/>
                  <a:pt x="58" y="63"/>
                </a:cubicBezTo>
                <a:cubicBezTo>
                  <a:pt x="58" y="62"/>
                  <a:pt x="60" y="62"/>
                  <a:pt x="62" y="62"/>
                </a:cubicBezTo>
                <a:cubicBezTo>
                  <a:pt x="65" y="62"/>
                  <a:pt x="68" y="61"/>
                  <a:pt x="69" y="59"/>
                </a:cubicBezTo>
                <a:cubicBezTo>
                  <a:pt x="71" y="57"/>
                  <a:pt x="70" y="54"/>
                  <a:pt x="70" y="51"/>
                </a:cubicBezTo>
                <a:cubicBezTo>
                  <a:pt x="70" y="49"/>
                  <a:pt x="69" y="48"/>
                  <a:pt x="70" y="47"/>
                </a:cubicBezTo>
                <a:cubicBezTo>
                  <a:pt x="70" y="46"/>
                  <a:pt x="71" y="44"/>
                  <a:pt x="72" y="43"/>
                </a:cubicBezTo>
                <a:cubicBezTo>
                  <a:pt x="74" y="41"/>
                  <a:pt x="77" y="39"/>
                  <a:pt x="77" y="36"/>
                </a:cubicBezTo>
                <a:cubicBezTo>
                  <a:pt x="77" y="33"/>
                  <a:pt x="74" y="31"/>
                  <a:pt x="72" y="30"/>
                </a:cubicBezTo>
                <a:close/>
                <a:moveTo>
                  <a:pt x="67" y="52"/>
                </a:moveTo>
                <a:cubicBezTo>
                  <a:pt x="67" y="54"/>
                  <a:pt x="68" y="56"/>
                  <a:pt x="67" y="57"/>
                </a:cubicBezTo>
                <a:cubicBezTo>
                  <a:pt x="66" y="58"/>
                  <a:pt x="64" y="59"/>
                  <a:pt x="62" y="59"/>
                </a:cubicBezTo>
                <a:cubicBezTo>
                  <a:pt x="61" y="59"/>
                  <a:pt x="59" y="59"/>
                  <a:pt x="58" y="59"/>
                </a:cubicBezTo>
                <a:cubicBezTo>
                  <a:pt x="62" y="56"/>
                  <a:pt x="65" y="53"/>
                  <a:pt x="66" y="49"/>
                </a:cubicBezTo>
                <a:cubicBezTo>
                  <a:pt x="67" y="50"/>
                  <a:pt x="67" y="51"/>
                  <a:pt x="67" y="52"/>
                </a:cubicBezTo>
                <a:close/>
                <a:moveTo>
                  <a:pt x="10" y="21"/>
                </a:moveTo>
                <a:cubicBezTo>
                  <a:pt x="9" y="19"/>
                  <a:pt x="9" y="17"/>
                  <a:pt x="10" y="16"/>
                </a:cubicBezTo>
                <a:cubicBezTo>
                  <a:pt x="10" y="14"/>
                  <a:pt x="13" y="14"/>
                  <a:pt x="15" y="14"/>
                </a:cubicBezTo>
                <a:cubicBezTo>
                  <a:pt x="16" y="14"/>
                  <a:pt x="17" y="14"/>
                  <a:pt x="18" y="13"/>
                </a:cubicBezTo>
                <a:cubicBezTo>
                  <a:pt x="15" y="16"/>
                  <a:pt x="12" y="20"/>
                  <a:pt x="10" y="24"/>
                </a:cubicBezTo>
                <a:cubicBezTo>
                  <a:pt x="10" y="23"/>
                  <a:pt x="10" y="22"/>
                  <a:pt x="10" y="21"/>
                </a:cubicBezTo>
                <a:close/>
                <a:moveTo>
                  <a:pt x="65" y="36"/>
                </a:moveTo>
                <a:cubicBezTo>
                  <a:pt x="65" y="51"/>
                  <a:pt x="53" y="63"/>
                  <a:pt x="38" y="63"/>
                </a:cubicBezTo>
                <a:cubicBezTo>
                  <a:pt x="24" y="63"/>
                  <a:pt x="12" y="51"/>
                  <a:pt x="12" y="36"/>
                </a:cubicBezTo>
                <a:cubicBezTo>
                  <a:pt x="12" y="22"/>
                  <a:pt x="24" y="10"/>
                  <a:pt x="38" y="10"/>
                </a:cubicBezTo>
                <a:cubicBezTo>
                  <a:pt x="53" y="10"/>
                  <a:pt x="65" y="22"/>
                  <a:pt x="65" y="36"/>
                </a:cubicBezTo>
                <a:close/>
                <a:moveTo>
                  <a:pt x="67" y="21"/>
                </a:moveTo>
                <a:cubicBezTo>
                  <a:pt x="67" y="22"/>
                  <a:pt x="67" y="23"/>
                  <a:pt x="66" y="24"/>
                </a:cubicBezTo>
                <a:cubicBezTo>
                  <a:pt x="65" y="20"/>
                  <a:pt x="62" y="16"/>
                  <a:pt x="58" y="13"/>
                </a:cubicBezTo>
                <a:cubicBezTo>
                  <a:pt x="59" y="14"/>
                  <a:pt x="61" y="14"/>
                  <a:pt x="62" y="14"/>
                </a:cubicBezTo>
                <a:cubicBezTo>
                  <a:pt x="64" y="14"/>
                  <a:pt x="66" y="14"/>
                  <a:pt x="67" y="16"/>
                </a:cubicBezTo>
                <a:cubicBezTo>
                  <a:pt x="68" y="17"/>
                  <a:pt x="67" y="19"/>
                  <a:pt x="67" y="21"/>
                </a:cubicBezTo>
                <a:close/>
                <a:moveTo>
                  <a:pt x="41" y="6"/>
                </a:moveTo>
                <a:cubicBezTo>
                  <a:pt x="42" y="6"/>
                  <a:pt x="43" y="5"/>
                  <a:pt x="44" y="4"/>
                </a:cubicBezTo>
                <a:cubicBezTo>
                  <a:pt x="46" y="3"/>
                  <a:pt x="48" y="2"/>
                  <a:pt x="49" y="3"/>
                </a:cubicBezTo>
                <a:cubicBezTo>
                  <a:pt x="51" y="3"/>
                  <a:pt x="52" y="5"/>
                  <a:pt x="53" y="7"/>
                </a:cubicBezTo>
                <a:cubicBezTo>
                  <a:pt x="53" y="8"/>
                  <a:pt x="53" y="9"/>
                  <a:pt x="54" y="10"/>
                </a:cubicBezTo>
                <a:cubicBezTo>
                  <a:pt x="50" y="8"/>
                  <a:pt x="46" y="6"/>
                  <a:pt x="41" y="6"/>
                </a:cubicBezTo>
                <a:close/>
                <a:moveTo>
                  <a:pt x="23" y="10"/>
                </a:moveTo>
                <a:cubicBezTo>
                  <a:pt x="23" y="9"/>
                  <a:pt x="24" y="8"/>
                  <a:pt x="24" y="7"/>
                </a:cubicBezTo>
                <a:cubicBezTo>
                  <a:pt x="25" y="5"/>
                  <a:pt x="26" y="3"/>
                  <a:pt x="27" y="3"/>
                </a:cubicBezTo>
                <a:cubicBezTo>
                  <a:pt x="29" y="2"/>
                  <a:pt x="31" y="3"/>
                  <a:pt x="33" y="4"/>
                </a:cubicBezTo>
                <a:cubicBezTo>
                  <a:pt x="34" y="5"/>
                  <a:pt x="34" y="6"/>
                  <a:pt x="35" y="6"/>
                </a:cubicBezTo>
                <a:cubicBezTo>
                  <a:pt x="31" y="6"/>
                  <a:pt x="26" y="8"/>
                  <a:pt x="23" y="10"/>
                </a:cubicBezTo>
                <a:close/>
                <a:moveTo>
                  <a:pt x="8" y="43"/>
                </a:moveTo>
                <a:cubicBezTo>
                  <a:pt x="8" y="42"/>
                  <a:pt x="7" y="42"/>
                  <a:pt x="6" y="41"/>
                </a:cubicBezTo>
                <a:cubicBezTo>
                  <a:pt x="5" y="40"/>
                  <a:pt x="3" y="38"/>
                  <a:pt x="3" y="36"/>
                </a:cubicBezTo>
                <a:cubicBezTo>
                  <a:pt x="3" y="35"/>
                  <a:pt x="5" y="33"/>
                  <a:pt x="6" y="32"/>
                </a:cubicBezTo>
                <a:cubicBezTo>
                  <a:pt x="7" y="31"/>
                  <a:pt x="8" y="30"/>
                  <a:pt x="8" y="30"/>
                </a:cubicBezTo>
                <a:cubicBezTo>
                  <a:pt x="8" y="32"/>
                  <a:pt x="8" y="34"/>
                  <a:pt x="8" y="36"/>
                </a:cubicBezTo>
                <a:cubicBezTo>
                  <a:pt x="8" y="39"/>
                  <a:pt x="8" y="41"/>
                  <a:pt x="8" y="43"/>
                </a:cubicBezTo>
                <a:close/>
                <a:moveTo>
                  <a:pt x="10" y="52"/>
                </a:moveTo>
                <a:cubicBezTo>
                  <a:pt x="10" y="51"/>
                  <a:pt x="10" y="50"/>
                  <a:pt x="10" y="49"/>
                </a:cubicBezTo>
                <a:cubicBezTo>
                  <a:pt x="12" y="53"/>
                  <a:pt x="15" y="56"/>
                  <a:pt x="18" y="59"/>
                </a:cubicBezTo>
                <a:cubicBezTo>
                  <a:pt x="17" y="59"/>
                  <a:pt x="16" y="59"/>
                  <a:pt x="15" y="59"/>
                </a:cubicBezTo>
                <a:cubicBezTo>
                  <a:pt x="13" y="59"/>
                  <a:pt x="10" y="58"/>
                  <a:pt x="10" y="57"/>
                </a:cubicBezTo>
                <a:cubicBezTo>
                  <a:pt x="9" y="56"/>
                  <a:pt x="9" y="54"/>
                  <a:pt x="10" y="52"/>
                </a:cubicBezTo>
                <a:close/>
                <a:moveTo>
                  <a:pt x="35" y="67"/>
                </a:moveTo>
                <a:cubicBezTo>
                  <a:pt x="34" y="67"/>
                  <a:pt x="34" y="68"/>
                  <a:pt x="33" y="68"/>
                </a:cubicBezTo>
                <a:cubicBezTo>
                  <a:pt x="31" y="69"/>
                  <a:pt x="29" y="71"/>
                  <a:pt x="27" y="70"/>
                </a:cubicBezTo>
                <a:cubicBezTo>
                  <a:pt x="26" y="70"/>
                  <a:pt x="25" y="68"/>
                  <a:pt x="24" y="66"/>
                </a:cubicBezTo>
                <a:cubicBezTo>
                  <a:pt x="24" y="65"/>
                  <a:pt x="23" y="64"/>
                  <a:pt x="23" y="63"/>
                </a:cubicBezTo>
                <a:cubicBezTo>
                  <a:pt x="26" y="65"/>
                  <a:pt x="31" y="66"/>
                  <a:pt x="35" y="67"/>
                </a:cubicBezTo>
                <a:close/>
                <a:moveTo>
                  <a:pt x="54" y="63"/>
                </a:moveTo>
                <a:cubicBezTo>
                  <a:pt x="53" y="64"/>
                  <a:pt x="53" y="65"/>
                  <a:pt x="53" y="66"/>
                </a:cubicBezTo>
                <a:cubicBezTo>
                  <a:pt x="52" y="68"/>
                  <a:pt x="51" y="70"/>
                  <a:pt x="49" y="70"/>
                </a:cubicBezTo>
                <a:cubicBezTo>
                  <a:pt x="48" y="71"/>
                  <a:pt x="46" y="69"/>
                  <a:pt x="44" y="68"/>
                </a:cubicBezTo>
                <a:cubicBezTo>
                  <a:pt x="43" y="68"/>
                  <a:pt x="42" y="67"/>
                  <a:pt x="41" y="67"/>
                </a:cubicBezTo>
                <a:cubicBezTo>
                  <a:pt x="46" y="66"/>
                  <a:pt x="50" y="65"/>
                  <a:pt x="54" y="63"/>
                </a:cubicBezTo>
                <a:close/>
                <a:moveTo>
                  <a:pt x="68" y="30"/>
                </a:moveTo>
                <a:cubicBezTo>
                  <a:pt x="69" y="30"/>
                  <a:pt x="70" y="31"/>
                  <a:pt x="70" y="32"/>
                </a:cubicBezTo>
                <a:cubicBezTo>
                  <a:pt x="72" y="33"/>
                  <a:pt x="74" y="35"/>
                  <a:pt x="74" y="36"/>
                </a:cubicBezTo>
                <a:cubicBezTo>
                  <a:pt x="74" y="38"/>
                  <a:pt x="72" y="40"/>
                  <a:pt x="70" y="41"/>
                </a:cubicBezTo>
                <a:cubicBezTo>
                  <a:pt x="70" y="42"/>
                  <a:pt x="69" y="42"/>
                  <a:pt x="68" y="43"/>
                </a:cubicBezTo>
                <a:cubicBezTo>
                  <a:pt x="69" y="41"/>
                  <a:pt x="69" y="39"/>
                  <a:pt x="69" y="36"/>
                </a:cubicBezTo>
                <a:cubicBezTo>
                  <a:pt x="69" y="34"/>
                  <a:pt x="69" y="32"/>
                  <a:pt x="68" y="30"/>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en-US" sz="1053"/>
          </a:p>
        </p:txBody>
      </p:sp>
      <p:sp>
        <p:nvSpPr>
          <p:cNvPr id="9" name="Freeform 7"/>
          <p:cNvSpPr>
            <a:spLocks noEditPoints="1"/>
          </p:cNvSpPr>
          <p:nvPr/>
        </p:nvSpPr>
        <p:spPr bwMode="auto">
          <a:xfrm>
            <a:off x="2721943" y="4306837"/>
            <a:ext cx="404217" cy="399938"/>
          </a:xfrm>
          <a:custGeom>
            <a:avLst/>
            <a:gdLst>
              <a:gd name="T0" fmla="*/ 55 w 80"/>
              <a:gd name="T1" fmla="*/ 43 h 79"/>
              <a:gd name="T2" fmla="*/ 48 w 80"/>
              <a:gd name="T3" fmla="*/ 42 h 79"/>
              <a:gd name="T4" fmla="*/ 51 w 80"/>
              <a:gd name="T5" fmla="*/ 74 h 79"/>
              <a:gd name="T6" fmla="*/ 44 w 80"/>
              <a:gd name="T7" fmla="*/ 75 h 79"/>
              <a:gd name="T8" fmla="*/ 40 w 80"/>
              <a:gd name="T9" fmla="*/ 50 h 79"/>
              <a:gd name="T10" fmla="*/ 36 w 80"/>
              <a:gd name="T11" fmla="*/ 75 h 79"/>
              <a:gd name="T12" fmla="*/ 29 w 80"/>
              <a:gd name="T13" fmla="*/ 75 h 79"/>
              <a:gd name="T14" fmla="*/ 31 w 80"/>
              <a:gd name="T15" fmla="*/ 42 h 79"/>
              <a:gd name="T16" fmla="*/ 25 w 80"/>
              <a:gd name="T17" fmla="*/ 43 h 79"/>
              <a:gd name="T18" fmla="*/ 17 w 80"/>
              <a:gd name="T19" fmla="*/ 38 h 79"/>
              <a:gd name="T20" fmla="*/ 31 w 80"/>
              <a:gd name="T21" fmla="*/ 16 h 79"/>
              <a:gd name="T22" fmla="*/ 48 w 80"/>
              <a:gd name="T23" fmla="*/ 16 h 79"/>
              <a:gd name="T24" fmla="*/ 62 w 80"/>
              <a:gd name="T25" fmla="*/ 38 h 79"/>
              <a:gd name="T26" fmla="*/ 40 w 80"/>
              <a:gd name="T27" fmla="*/ 14 h 79"/>
              <a:gd name="T28" fmla="*/ 40 w 80"/>
              <a:gd name="T29" fmla="*/ 0 h 79"/>
              <a:gd name="T30" fmla="*/ 40 w 80"/>
              <a:gd name="T31" fmla="*/ 14 h 79"/>
              <a:gd name="T32" fmla="*/ 25 w 80"/>
              <a:gd name="T33" fmla="*/ 6 h 79"/>
              <a:gd name="T34" fmla="*/ 14 w 80"/>
              <a:gd name="T35" fmla="*/ 6 h 79"/>
              <a:gd name="T36" fmla="*/ 16 w 80"/>
              <a:gd name="T37" fmla="*/ 37 h 79"/>
              <a:gd name="T38" fmla="*/ 29 w 80"/>
              <a:gd name="T39" fmla="*/ 15 h 79"/>
              <a:gd name="T40" fmla="*/ 20 w 80"/>
              <a:gd name="T41" fmla="*/ 14 h 79"/>
              <a:gd name="T42" fmla="*/ 9 w 80"/>
              <a:gd name="T43" fmla="*/ 16 h 79"/>
              <a:gd name="T44" fmla="*/ 2 w 80"/>
              <a:gd name="T45" fmla="*/ 37 h 79"/>
              <a:gd name="T46" fmla="*/ 12 w 80"/>
              <a:gd name="T47" fmla="*/ 24 h 79"/>
              <a:gd name="T48" fmla="*/ 12 w 80"/>
              <a:gd name="T49" fmla="*/ 37 h 79"/>
              <a:gd name="T50" fmla="*/ 13 w 80"/>
              <a:gd name="T51" fmla="*/ 67 h 79"/>
              <a:gd name="T52" fmla="*/ 18 w 80"/>
              <a:gd name="T53" fmla="*/ 46 h 79"/>
              <a:gd name="T54" fmla="*/ 60 w 80"/>
              <a:gd name="T55" fmla="*/ 12 h 79"/>
              <a:gd name="T56" fmla="*/ 60 w 80"/>
              <a:gd name="T57" fmla="*/ 0 h 79"/>
              <a:gd name="T58" fmla="*/ 60 w 80"/>
              <a:gd name="T59" fmla="*/ 12 h 79"/>
              <a:gd name="T60" fmla="*/ 71 w 80"/>
              <a:gd name="T61" fmla="*/ 16 h 79"/>
              <a:gd name="T62" fmla="*/ 60 w 80"/>
              <a:gd name="T63" fmla="*/ 14 h 79"/>
              <a:gd name="T64" fmla="*/ 50 w 80"/>
              <a:gd name="T65" fmla="*/ 15 h 79"/>
              <a:gd name="T66" fmla="*/ 64 w 80"/>
              <a:gd name="T67" fmla="*/ 37 h 79"/>
              <a:gd name="T68" fmla="*/ 62 w 80"/>
              <a:gd name="T69" fmla="*/ 46 h 79"/>
              <a:gd name="T70" fmla="*/ 66 w 80"/>
              <a:gd name="T71" fmla="*/ 66 h 79"/>
              <a:gd name="T72" fmla="*/ 67 w 80"/>
              <a:gd name="T73" fmla="*/ 37 h 79"/>
              <a:gd name="T74" fmla="*/ 67 w 80"/>
              <a:gd name="T75" fmla="*/ 24 h 79"/>
              <a:gd name="T76" fmla="*/ 77 w 80"/>
              <a:gd name="T77" fmla="*/ 37 h 79"/>
              <a:gd name="T78" fmla="*/ 26 w 80"/>
              <a:gd name="T79" fmla="*/ 43 h 79"/>
              <a:gd name="T80" fmla="*/ 23 w 80"/>
              <a:gd name="T81" fmla="*/ 63 h 79"/>
              <a:gd name="T82" fmla="*/ 27 w 80"/>
              <a:gd name="T83" fmla="*/ 66 h 79"/>
              <a:gd name="T84" fmla="*/ 27 w 80"/>
              <a:gd name="T85" fmla="*/ 41 h 79"/>
              <a:gd name="T86" fmla="*/ 53 w 80"/>
              <a:gd name="T87" fmla="*/ 44 h 79"/>
              <a:gd name="T88" fmla="*/ 51 w 80"/>
              <a:gd name="T89" fmla="*/ 53 h 79"/>
              <a:gd name="T90" fmla="*/ 53 w 80"/>
              <a:gd name="T91" fmla="*/ 67 h 79"/>
              <a:gd name="T92" fmla="*/ 58 w 80"/>
              <a:gd name="T93" fmla="*/ 47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0" h="79">
                <a:moveTo>
                  <a:pt x="60" y="44"/>
                </a:moveTo>
                <a:cubicBezTo>
                  <a:pt x="59" y="45"/>
                  <a:pt x="56" y="45"/>
                  <a:pt x="55" y="43"/>
                </a:cubicBezTo>
                <a:cubicBezTo>
                  <a:pt x="48" y="28"/>
                  <a:pt x="48" y="28"/>
                  <a:pt x="48" y="28"/>
                </a:cubicBezTo>
                <a:cubicBezTo>
                  <a:pt x="48" y="42"/>
                  <a:pt x="48" y="42"/>
                  <a:pt x="48" y="42"/>
                </a:cubicBezTo>
                <a:cubicBezTo>
                  <a:pt x="48" y="42"/>
                  <a:pt x="48" y="43"/>
                  <a:pt x="48" y="43"/>
                </a:cubicBezTo>
                <a:cubicBezTo>
                  <a:pt x="51" y="74"/>
                  <a:pt x="51" y="74"/>
                  <a:pt x="51" y="74"/>
                </a:cubicBezTo>
                <a:cubicBezTo>
                  <a:pt x="51" y="76"/>
                  <a:pt x="49" y="78"/>
                  <a:pt x="48" y="78"/>
                </a:cubicBezTo>
                <a:cubicBezTo>
                  <a:pt x="46" y="78"/>
                  <a:pt x="44" y="76"/>
                  <a:pt x="44" y="75"/>
                </a:cubicBezTo>
                <a:cubicBezTo>
                  <a:pt x="42" y="50"/>
                  <a:pt x="42" y="50"/>
                  <a:pt x="42" y="50"/>
                </a:cubicBezTo>
                <a:cubicBezTo>
                  <a:pt x="41" y="50"/>
                  <a:pt x="40" y="50"/>
                  <a:pt x="40" y="50"/>
                </a:cubicBezTo>
                <a:cubicBezTo>
                  <a:pt x="39" y="50"/>
                  <a:pt x="38" y="50"/>
                  <a:pt x="38" y="50"/>
                </a:cubicBezTo>
                <a:cubicBezTo>
                  <a:pt x="36" y="75"/>
                  <a:pt x="36" y="75"/>
                  <a:pt x="36" y="75"/>
                </a:cubicBezTo>
                <a:cubicBezTo>
                  <a:pt x="35" y="77"/>
                  <a:pt x="34" y="79"/>
                  <a:pt x="32" y="79"/>
                </a:cubicBezTo>
                <a:cubicBezTo>
                  <a:pt x="30" y="78"/>
                  <a:pt x="28" y="77"/>
                  <a:pt x="29" y="75"/>
                </a:cubicBezTo>
                <a:cubicBezTo>
                  <a:pt x="31" y="44"/>
                  <a:pt x="31" y="44"/>
                  <a:pt x="31" y="44"/>
                </a:cubicBezTo>
                <a:cubicBezTo>
                  <a:pt x="31" y="44"/>
                  <a:pt x="31" y="42"/>
                  <a:pt x="31" y="42"/>
                </a:cubicBezTo>
                <a:cubicBezTo>
                  <a:pt x="31" y="28"/>
                  <a:pt x="31" y="28"/>
                  <a:pt x="31" y="28"/>
                </a:cubicBezTo>
                <a:cubicBezTo>
                  <a:pt x="25" y="43"/>
                  <a:pt x="25" y="43"/>
                  <a:pt x="25" y="43"/>
                </a:cubicBezTo>
                <a:cubicBezTo>
                  <a:pt x="23" y="45"/>
                  <a:pt x="21" y="45"/>
                  <a:pt x="19" y="44"/>
                </a:cubicBezTo>
                <a:cubicBezTo>
                  <a:pt x="17" y="43"/>
                  <a:pt x="16" y="40"/>
                  <a:pt x="17" y="38"/>
                </a:cubicBezTo>
                <a:cubicBezTo>
                  <a:pt x="27" y="19"/>
                  <a:pt x="27" y="19"/>
                  <a:pt x="27" y="19"/>
                </a:cubicBezTo>
                <a:cubicBezTo>
                  <a:pt x="27" y="19"/>
                  <a:pt x="29" y="16"/>
                  <a:pt x="31" y="16"/>
                </a:cubicBezTo>
                <a:cubicBezTo>
                  <a:pt x="34" y="16"/>
                  <a:pt x="40" y="16"/>
                  <a:pt x="40" y="16"/>
                </a:cubicBezTo>
                <a:cubicBezTo>
                  <a:pt x="40" y="16"/>
                  <a:pt x="45" y="16"/>
                  <a:pt x="48" y="16"/>
                </a:cubicBezTo>
                <a:cubicBezTo>
                  <a:pt x="51" y="16"/>
                  <a:pt x="52" y="19"/>
                  <a:pt x="52" y="19"/>
                </a:cubicBezTo>
                <a:cubicBezTo>
                  <a:pt x="62" y="38"/>
                  <a:pt x="62" y="38"/>
                  <a:pt x="62" y="38"/>
                </a:cubicBezTo>
                <a:cubicBezTo>
                  <a:pt x="63" y="40"/>
                  <a:pt x="62" y="43"/>
                  <a:pt x="60" y="44"/>
                </a:cubicBezTo>
                <a:close/>
                <a:moveTo>
                  <a:pt x="40" y="14"/>
                </a:moveTo>
                <a:cubicBezTo>
                  <a:pt x="43" y="14"/>
                  <a:pt x="46" y="11"/>
                  <a:pt x="46" y="7"/>
                </a:cubicBezTo>
                <a:cubicBezTo>
                  <a:pt x="46" y="3"/>
                  <a:pt x="43" y="0"/>
                  <a:pt x="40" y="0"/>
                </a:cubicBezTo>
                <a:cubicBezTo>
                  <a:pt x="36" y="0"/>
                  <a:pt x="33" y="3"/>
                  <a:pt x="33" y="7"/>
                </a:cubicBezTo>
                <a:cubicBezTo>
                  <a:pt x="33" y="11"/>
                  <a:pt x="36" y="14"/>
                  <a:pt x="40" y="14"/>
                </a:cubicBezTo>
                <a:close/>
                <a:moveTo>
                  <a:pt x="20" y="12"/>
                </a:moveTo>
                <a:cubicBezTo>
                  <a:pt x="23" y="12"/>
                  <a:pt x="25" y="9"/>
                  <a:pt x="25" y="6"/>
                </a:cubicBezTo>
                <a:cubicBezTo>
                  <a:pt x="25" y="3"/>
                  <a:pt x="23" y="0"/>
                  <a:pt x="20" y="0"/>
                </a:cubicBezTo>
                <a:cubicBezTo>
                  <a:pt x="17" y="0"/>
                  <a:pt x="14" y="3"/>
                  <a:pt x="14" y="6"/>
                </a:cubicBezTo>
                <a:cubicBezTo>
                  <a:pt x="14" y="9"/>
                  <a:pt x="17" y="12"/>
                  <a:pt x="20" y="12"/>
                </a:cubicBezTo>
                <a:close/>
                <a:moveTo>
                  <a:pt x="16" y="37"/>
                </a:moveTo>
                <a:cubicBezTo>
                  <a:pt x="25" y="18"/>
                  <a:pt x="25" y="18"/>
                  <a:pt x="25" y="18"/>
                </a:cubicBezTo>
                <a:cubicBezTo>
                  <a:pt x="25" y="18"/>
                  <a:pt x="27" y="16"/>
                  <a:pt x="29" y="15"/>
                </a:cubicBezTo>
                <a:cubicBezTo>
                  <a:pt x="28" y="14"/>
                  <a:pt x="28" y="14"/>
                  <a:pt x="27" y="14"/>
                </a:cubicBezTo>
                <a:cubicBezTo>
                  <a:pt x="25" y="14"/>
                  <a:pt x="20" y="14"/>
                  <a:pt x="20" y="14"/>
                </a:cubicBezTo>
                <a:cubicBezTo>
                  <a:pt x="20" y="14"/>
                  <a:pt x="15" y="14"/>
                  <a:pt x="13" y="14"/>
                </a:cubicBezTo>
                <a:cubicBezTo>
                  <a:pt x="10" y="14"/>
                  <a:pt x="9" y="16"/>
                  <a:pt x="9" y="16"/>
                </a:cubicBezTo>
                <a:cubicBezTo>
                  <a:pt x="1" y="33"/>
                  <a:pt x="1" y="33"/>
                  <a:pt x="1" y="33"/>
                </a:cubicBezTo>
                <a:cubicBezTo>
                  <a:pt x="0" y="34"/>
                  <a:pt x="0" y="36"/>
                  <a:pt x="2" y="37"/>
                </a:cubicBezTo>
                <a:cubicBezTo>
                  <a:pt x="4" y="38"/>
                  <a:pt x="6" y="38"/>
                  <a:pt x="7" y="36"/>
                </a:cubicBezTo>
                <a:cubicBezTo>
                  <a:pt x="12" y="24"/>
                  <a:pt x="12" y="24"/>
                  <a:pt x="12" y="24"/>
                </a:cubicBezTo>
                <a:cubicBezTo>
                  <a:pt x="12" y="35"/>
                  <a:pt x="12" y="35"/>
                  <a:pt x="12" y="35"/>
                </a:cubicBezTo>
                <a:cubicBezTo>
                  <a:pt x="12" y="36"/>
                  <a:pt x="12" y="37"/>
                  <a:pt x="12" y="37"/>
                </a:cubicBezTo>
                <a:cubicBezTo>
                  <a:pt x="10" y="64"/>
                  <a:pt x="10" y="64"/>
                  <a:pt x="10" y="64"/>
                </a:cubicBezTo>
                <a:cubicBezTo>
                  <a:pt x="10" y="65"/>
                  <a:pt x="11" y="67"/>
                  <a:pt x="13" y="67"/>
                </a:cubicBezTo>
                <a:cubicBezTo>
                  <a:pt x="15" y="67"/>
                  <a:pt x="16" y="66"/>
                  <a:pt x="16" y="64"/>
                </a:cubicBezTo>
                <a:cubicBezTo>
                  <a:pt x="18" y="46"/>
                  <a:pt x="18" y="46"/>
                  <a:pt x="18" y="46"/>
                </a:cubicBezTo>
                <a:cubicBezTo>
                  <a:pt x="15" y="44"/>
                  <a:pt x="14" y="40"/>
                  <a:pt x="16" y="37"/>
                </a:cubicBezTo>
                <a:close/>
                <a:moveTo>
                  <a:pt x="60" y="12"/>
                </a:moveTo>
                <a:cubicBezTo>
                  <a:pt x="63" y="12"/>
                  <a:pt x="65" y="9"/>
                  <a:pt x="65" y="6"/>
                </a:cubicBezTo>
                <a:cubicBezTo>
                  <a:pt x="65" y="3"/>
                  <a:pt x="63" y="0"/>
                  <a:pt x="60" y="0"/>
                </a:cubicBezTo>
                <a:cubicBezTo>
                  <a:pt x="57" y="0"/>
                  <a:pt x="54" y="3"/>
                  <a:pt x="54" y="6"/>
                </a:cubicBezTo>
                <a:cubicBezTo>
                  <a:pt x="54" y="9"/>
                  <a:pt x="57" y="12"/>
                  <a:pt x="60" y="12"/>
                </a:cubicBezTo>
                <a:close/>
                <a:moveTo>
                  <a:pt x="79" y="33"/>
                </a:moveTo>
                <a:cubicBezTo>
                  <a:pt x="71" y="16"/>
                  <a:pt x="71" y="16"/>
                  <a:pt x="71" y="16"/>
                </a:cubicBezTo>
                <a:cubicBezTo>
                  <a:pt x="71" y="16"/>
                  <a:pt x="69" y="14"/>
                  <a:pt x="67" y="14"/>
                </a:cubicBezTo>
                <a:cubicBezTo>
                  <a:pt x="65" y="14"/>
                  <a:pt x="60" y="14"/>
                  <a:pt x="60" y="14"/>
                </a:cubicBezTo>
                <a:cubicBezTo>
                  <a:pt x="60" y="14"/>
                  <a:pt x="55" y="14"/>
                  <a:pt x="53" y="14"/>
                </a:cubicBezTo>
                <a:cubicBezTo>
                  <a:pt x="52" y="14"/>
                  <a:pt x="51" y="14"/>
                  <a:pt x="50" y="15"/>
                </a:cubicBezTo>
                <a:cubicBezTo>
                  <a:pt x="53" y="16"/>
                  <a:pt x="54" y="18"/>
                  <a:pt x="54" y="18"/>
                </a:cubicBezTo>
                <a:cubicBezTo>
                  <a:pt x="64" y="37"/>
                  <a:pt x="64" y="37"/>
                  <a:pt x="64" y="37"/>
                </a:cubicBezTo>
                <a:cubicBezTo>
                  <a:pt x="64" y="39"/>
                  <a:pt x="65" y="40"/>
                  <a:pt x="64" y="42"/>
                </a:cubicBezTo>
                <a:cubicBezTo>
                  <a:pt x="64" y="43"/>
                  <a:pt x="63" y="45"/>
                  <a:pt x="62" y="46"/>
                </a:cubicBezTo>
                <a:cubicBezTo>
                  <a:pt x="63" y="63"/>
                  <a:pt x="63" y="63"/>
                  <a:pt x="63" y="63"/>
                </a:cubicBezTo>
                <a:cubicBezTo>
                  <a:pt x="63" y="65"/>
                  <a:pt x="65" y="66"/>
                  <a:pt x="66" y="66"/>
                </a:cubicBezTo>
                <a:cubicBezTo>
                  <a:pt x="68" y="66"/>
                  <a:pt x="69" y="65"/>
                  <a:pt x="69" y="63"/>
                </a:cubicBezTo>
                <a:cubicBezTo>
                  <a:pt x="67" y="37"/>
                  <a:pt x="67" y="37"/>
                  <a:pt x="67" y="37"/>
                </a:cubicBezTo>
                <a:cubicBezTo>
                  <a:pt x="67" y="37"/>
                  <a:pt x="67" y="36"/>
                  <a:pt x="67" y="35"/>
                </a:cubicBezTo>
                <a:cubicBezTo>
                  <a:pt x="67" y="24"/>
                  <a:pt x="67" y="24"/>
                  <a:pt x="67" y="24"/>
                </a:cubicBezTo>
                <a:cubicBezTo>
                  <a:pt x="72" y="36"/>
                  <a:pt x="72" y="36"/>
                  <a:pt x="72" y="36"/>
                </a:cubicBezTo>
                <a:cubicBezTo>
                  <a:pt x="74" y="38"/>
                  <a:pt x="76" y="38"/>
                  <a:pt x="77" y="37"/>
                </a:cubicBezTo>
                <a:cubicBezTo>
                  <a:pt x="79" y="36"/>
                  <a:pt x="80" y="34"/>
                  <a:pt x="79" y="33"/>
                </a:cubicBezTo>
                <a:close/>
                <a:moveTo>
                  <a:pt x="26" y="43"/>
                </a:moveTo>
                <a:cubicBezTo>
                  <a:pt x="25" y="45"/>
                  <a:pt x="24" y="46"/>
                  <a:pt x="22" y="47"/>
                </a:cubicBezTo>
                <a:cubicBezTo>
                  <a:pt x="23" y="63"/>
                  <a:pt x="23" y="63"/>
                  <a:pt x="23" y="63"/>
                </a:cubicBezTo>
                <a:cubicBezTo>
                  <a:pt x="23" y="65"/>
                  <a:pt x="25" y="66"/>
                  <a:pt x="26" y="66"/>
                </a:cubicBezTo>
                <a:cubicBezTo>
                  <a:pt x="27" y="66"/>
                  <a:pt x="27" y="66"/>
                  <a:pt x="27" y="66"/>
                </a:cubicBezTo>
                <a:cubicBezTo>
                  <a:pt x="28" y="53"/>
                  <a:pt x="28" y="53"/>
                  <a:pt x="28" y="53"/>
                </a:cubicBezTo>
                <a:cubicBezTo>
                  <a:pt x="27" y="41"/>
                  <a:pt x="27" y="41"/>
                  <a:pt x="27" y="41"/>
                </a:cubicBezTo>
                <a:lnTo>
                  <a:pt x="26" y="43"/>
                </a:lnTo>
                <a:close/>
                <a:moveTo>
                  <a:pt x="53" y="44"/>
                </a:moveTo>
                <a:cubicBezTo>
                  <a:pt x="52" y="41"/>
                  <a:pt x="52" y="41"/>
                  <a:pt x="52" y="41"/>
                </a:cubicBezTo>
                <a:cubicBezTo>
                  <a:pt x="51" y="53"/>
                  <a:pt x="51" y="53"/>
                  <a:pt x="51" y="53"/>
                </a:cubicBezTo>
                <a:cubicBezTo>
                  <a:pt x="52" y="67"/>
                  <a:pt x="52" y="67"/>
                  <a:pt x="52" y="67"/>
                </a:cubicBezTo>
                <a:cubicBezTo>
                  <a:pt x="52" y="67"/>
                  <a:pt x="53" y="67"/>
                  <a:pt x="53" y="67"/>
                </a:cubicBezTo>
                <a:cubicBezTo>
                  <a:pt x="55" y="67"/>
                  <a:pt x="56" y="66"/>
                  <a:pt x="56" y="64"/>
                </a:cubicBezTo>
                <a:cubicBezTo>
                  <a:pt x="58" y="47"/>
                  <a:pt x="58" y="47"/>
                  <a:pt x="58" y="47"/>
                </a:cubicBezTo>
                <a:cubicBezTo>
                  <a:pt x="56" y="46"/>
                  <a:pt x="54" y="45"/>
                  <a:pt x="53" y="44"/>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en-US" sz="1053"/>
          </a:p>
        </p:txBody>
      </p:sp>
      <p:sp>
        <p:nvSpPr>
          <p:cNvPr id="36" name="Freeform 8"/>
          <p:cNvSpPr>
            <a:spLocks noEditPoints="1"/>
          </p:cNvSpPr>
          <p:nvPr/>
        </p:nvSpPr>
        <p:spPr bwMode="auto">
          <a:xfrm>
            <a:off x="3239458" y="3469623"/>
            <a:ext cx="376413" cy="374273"/>
          </a:xfrm>
          <a:custGeom>
            <a:avLst/>
            <a:gdLst>
              <a:gd name="T0" fmla="*/ 68 w 74"/>
              <a:gd name="T1" fmla="*/ 8 h 74"/>
              <a:gd name="T2" fmla="*/ 68 w 74"/>
              <a:gd name="T3" fmla="*/ 5 h 74"/>
              <a:gd name="T4" fmla="*/ 65 w 74"/>
              <a:gd name="T5" fmla="*/ 5 h 74"/>
              <a:gd name="T6" fmla="*/ 63 w 74"/>
              <a:gd name="T7" fmla="*/ 0 h 74"/>
              <a:gd name="T8" fmla="*/ 53 w 74"/>
              <a:gd name="T9" fmla="*/ 10 h 74"/>
              <a:gd name="T10" fmla="*/ 54 w 74"/>
              <a:gd name="T11" fmla="*/ 16 h 74"/>
              <a:gd name="T12" fmla="*/ 32 w 74"/>
              <a:gd name="T13" fmla="*/ 17 h 74"/>
              <a:gd name="T14" fmla="*/ 14 w 74"/>
              <a:gd name="T15" fmla="*/ 60 h 74"/>
              <a:gd name="T16" fmla="*/ 50 w 74"/>
              <a:gd name="T17" fmla="*/ 60 h 74"/>
              <a:gd name="T18" fmla="*/ 57 w 74"/>
              <a:gd name="T19" fmla="*/ 19 h 74"/>
              <a:gd name="T20" fmla="*/ 63 w 74"/>
              <a:gd name="T21" fmla="*/ 21 h 74"/>
              <a:gd name="T22" fmla="*/ 73 w 74"/>
              <a:gd name="T23" fmla="*/ 11 h 74"/>
              <a:gd name="T24" fmla="*/ 73 w 74"/>
              <a:gd name="T25" fmla="*/ 9 h 74"/>
              <a:gd name="T26" fmla="*/ 63 w 74"/>
              <a:gd name="T27" fmla="*/ 3 h 74"/>
              <a:gd name="T28" fmla="*/ 62 w 74"/>
              <a:gd name="T29" fmla="*/ 8 h 74"/>
              <a:gd name="T30" fmla="*/ 60 w 74"/>
              <a:gd name="T31" fmla="*/ 5 h 74"/>
              <a:gd name="T32" fmla="*/ 61 w 74"/>
              <a:gd name="T33" fmla="*/ 10 h 74"/>
              <a:gd name="T34" fmla="*/ 59 w 74"/>
              <a:gd name="T35" fmla="*/ 9 h 74"/>
              <a:gd name="T36" fmla="*/ 57 w 74"/>
              <a:gd name="T37" fmla="*/ 9 h 74"/>
              <a:gd name="T38" fmla="*/ 56 w 74"/>
              <a:gd name="T39" fmla="*/ 15 h 74"/>
              <a:gd name="T40" fmla="*/ 49 w 74"/>
              <a:gd name="T41" fmla="*/ 59 h 74"/>
              <a:gd name="T42" fmla="*/ 16 w 74"/>
              <a:gd name="T43" fmla="*/ 59 h 74"/>
              <a:gd name="T44" fmla="*/ 32 w 74"/>
              <a:gd name="T45" fmla="*/ 19 h 74"/>
              <a:gd name="T46" fmla="*/ 42 w 74"/>
              <a:gd name="T47" fmla="*/ 28 h 74"/>
              <a:gd name="T48" fmla="*/ 20 w 74"/>
              <a:gd name="T49" fmla="*/ 30 h 74"/>
              <a:gd name="T50" fmla="*/ 32 w 74"/>
              <a:gd name="T51" fmla="*/ 60 h 74"/>
              <a:gd name="T52" fmla="*/ 50 w 74"/>
              <a:gd name="T53" fmla="*/ 42 h 74"/>
              <a:gd name="T54" fmla="*/ 49 w 74"/>
              <a:gd name="T55" fmla="*/ 27 h 74"/>
              <a:gd name="T56" fmla="*/ 33 w 74"/>
              <a:gd name="T57" fmla="*/ 37 h 74"/>
              <a:gd name="T58" fmla="*/ 29 w 74"/>
              <a:gd name="T59" fmla="*/ 39 h 74"/>
              <a:gd name="T60" fmla="*/ 29 w 74"/>
              <a:gd name="T61" fmla="*/ 46 h 74"/>
              <a:gd name="T62" fmla="*/ 36 w 74"/>
              <a:gd name="T63" fmla="*/ 46 h 74"/>
              <a:gd name="T64" fmla="*/ 36 w 74"/>
              <a:gd name="T65" fmla="*/ 40 h 74"/>
              <a:gd name="T66" fmla="*/ 38 w 74"/>
              <a:gd name="T67" fmla="*/ 48 h 74"/>
              <a:gd name="T68" fmla="*/ 24 w 74"/>
              <a:gd name="T69" fmla="*/ 42 h 74"/>
              <a:gd name="T70" fmla="*/ 32 w 74"/>
              <a:gd name="T71" fmla="*/ 35 h 74"/>
              <a:gd name="T72" fmla="*/ 33 w 74"/>
              <a:gd name="T73" fmla="*/ 37 h 74"/>
              <a:gd name="T74" fmla="*/ 25 w 74"/>
              <a:gd name="T75" fmla="*/ 35 h 74"/>
              <a:gd name="T76" fmla="*/ 25 w 74"/>
              <a:gd name="T77" fmla="*/ 49 h 74"/>
              <a:gd name="T78" fmla="*/ 39 w 74"/>
              <a:gd name="T79" fmla="*/ 49 h 74"/>
              <a:gd name="T80" fmla="*/ 44 w 74"/>
              <a:gd name="T81" fmla="*/ 32 h 74"/>
              <a:gd name="T82" fmla="*/ 43 w 74"/>
              <a:gd name="T83" fmla="*/ 53 h 74"/>
              <a:gd name="T84" fmla="*/ 21 w 74"/>
              <a:gd name="T85" fmla="*/ 53 h 74"/>
              <a:gd name="T86" fmla="*/ 32 w 74"/>
              <a:gd name="T87" fmla="*/ 27 h 74"/>
              <a:gd name="T88" fmla="*/ 37 w 74"/>
              <a:gd name="T89" fmla="*/ 34 h 74"/>
              <a:gd name="T90" fmla="*/ 59 w 74"/>
              <a:gd name="T91" fmla="*/ 17 h 74"/>
              <a:gd name="T92" fmla="*/ 64 w 74"/>
              <a:gd name="T93" fmla="*/ 16 h 74"/>
              <a:gd name="T94" fmla="*/ 65 w 74"/>
              <a:gd name="T95" fmla="*/ 16 h 74"/>
              <a:gd name="T96" fmla="*/ 63 w 74"/>
              <a:gd name="T97" fmla="*/ 14 h 74"/>
              <a:gd name="T98" fmla="*/ 67 w 74"/>
              <a:gd name="T99" fmla="*/ 14 h 74"/>
              <a:gd name="T100" fmla="*/ 68 w 74"/>
              <a:gd name="T101" fmla="*/ 13 h 74"/>
              <a:gd name="T102" fmla="*/ 65 w 74"/>
              <a:gd name="T103" fmla="*/ 11 h 74"/>
              <a:gd name="T104" fmla="*/ 71 w 74"/>
              <a:gd name="T105" fmla="*/ 11 h 74"/>
              <a:gd name="T106" fmla="*/ 59 w 74"/>
              <a:gd name="T107" fmla="*/ 24 h 74"/>
              <a:gd name="T108" fmla="*/ 32 w 74"/>
              <a:gd name="T109" fmla="*/ 74 h 74"/>
              <a:gd name="T110" fmla="*/ 0 w 74"/>
              <a:gd name="T111" fmla="*/ 42 h 74"/>
              <a:gd name="T112" fmla="*/ 49 w 74"/>
              <a:gd name="T113" fmla="*/ 15 h 74"/>
              <a:gd name="T114" fmla="*/ 47 w 74"/>
              <a:gd name="T115" fmla="*/ 17 h 74"/>
              <a:gd name="T116" fmla="*/ 12 w 74"/>
              <a:gd name="T117" fmla="*/ 63 h 74"/>
              <a:gd name="T118" fmla="*/ 56 w 74"/>
              <a:gd name="T119" fmla="*/ 26 h 74"/>
              <a:gd name="T120" fmla="*/ 59 w 74"/>
              <a:gd name="T121" fmla="*/ 24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4" h="74">
                <a:moveTo>
                  <a:pt x="73" y="9"/>
                </a:moveTo>
                <a:cubicBezTo>
                  <a:pt x="68" y="8"/>
                  <a:pt x="68" y="8"/>
                  <a:pt x="68" y="8"/>
                </a:cubicBezTo>
                <a:cubicBezTo>
                  <a:pt x="68" y="8"/>
                  <a:pt x="68" y="8"/>
                  <a:pt x="68" y="8"/>
                </a:cubicBezTo>
                <a:cubicBezTo>
                  <a:pt x="69" y="7"/>
                  <a:pt x="69" y="6"/>
                  <a:pt x="68" y="5"/>
                </a:cubicBezTo>
                <a:cubicBezTo>
                  <a:pt x="68" y="4"/>
                  <a:pt x="66" y="4"/>
                  <a:pt x="66" y="5"/>
                </a:cubicBezTo>
                <a:cubicBezTo>
                  <a:pt x="65" y="5"/>
                  <a:pt x="65" y="5"/>
                  <a:pt x="65" y="5"/>
                </a:cubicBezTo>
                <a:cubicBezTo>
                  <a:pt x="64" y="1"/>
                  <a:pt x="64" y="1"/>
                  <a:pt x="64" y="1"/>
                </a:cubicBezTo>
                <a:cubicBezTo>
                  <a:pt x="64" y="0"/>
                  <a:pt x="64" y="0"/>
                  <a:pt x="63" y="0"/>
                </a:cubicBezTo>
                <a:cubicBezTo>
                  <a:pt x="63" y="0"/>
                  <a:pt x="63" y="0"/>
                  <a:pt x="62" y="0"/>
                </a:cubicBezTo>
                <a:cubicBezTo>
                  <a:pt x="53" y="10"/>
                  <a:pt x="53" y="10"/>
                  <a:pt x="53" y="10"/>
                </a:cubicBezTo>
                <a:cubicBezTo>
                  <a:pt x="53" y="10"/>
                  <a:pt x="53" y="10"/>
                  <a:pt x="53" y="11"/>
                </a:cubicBezTo>
                <a:cubicBezTo>
                  <a:pt x="54" y="16"/>
                  <a:pt x="54" y="16"/>
                  <a:pt x="54" y="16"/>
                </a:cubicBezTo>
                <a:cubicBezTo>
                  <a:pt x="48" y="23"/>
                  <a:pt x="48" y="23"/>
                  <a:pt x="48" y="23"/>
                </a:cubicBezTo>
                <a:cubicBezTo>
                  <a:pt x="44" y="19"/>
                  <a:pt x="38" y="17"/>
                  <a:pt x="32" y="17"/>
                </a:cubicBezTo>
                <a:cubicBezTo>
                  <a:pt x="25" y="17"/>
                  <a:pt x="19" y="20"/>
                  <a:pt x="14" y="24"/>
                </a:cubicBezTo>
                <a:cubicBezTo>
                  <a:pt x="5" y="34"/>
                  <a:pt x="5" y="50"/>
                  <a:pt x="14" y="60"/>
                </a:cubicBezTo>
                <a:cubicBezTo>
                  <a:pt x="19" y="65"/>
                  <a:pt x="25" y="68"/>
                  <a:pt x="32" y="68"/>
                </a:cubicBezTo>
                <a:cubicBezTo>
                  <a:pt x="39" y="68"/>
                  <a:pt x="45" y="65"/>
                  <a:pt x="50" y="60"/>
                </a:cubicBezTo>
                <a:cubicBezTo>
                  <a:pt x="60" y="51"/>
                  <a:pt x="60" y="35"/>
                  <a:pt x="51" y="25"/>
                </a:cubicBezTo>
                <a:cubicBezTo>
                  <a:pt x="57" y="19"/>
                  <a:pt x="57" y="19"/>
                  <a:pt x="57" y="19"/>
                </a:cubicBezTo>
                <a:cubicBezTo>
                  <a:pt x="63" y="21"/>
                  <a:pt x="63" y="21"/>
                  <a:pt x="63" y="21"/>
                </a:cubicBezTo>
                <a:cubicBezTo>
                  <a:pt x="63" y="21"/>
                  <a:pt x="63" y="21"/>
                  <a:pt x="63" y="21"/>
                </a:cubicBezTo>
                <a:cubicBezTo>
                  <a:pt x="63" y="21"/>
                  <a:pt x="63" y="21"/>
                  <a:pt x="64" y="21"/>
                </a:cubicBezTo>
                <a:cubicBezTo>
                  <a:pt x="73" y="11"/>
                  <a:pt x="73" y="11"/>
                  <a:pt x="73" y="11"/>
                </a:cubicBezTo>
                <a:cubicBezTo>
                  <a:pt x="73" y="11"/>
                  <a:pt x="74" y="10"/>
                  <a:pt x="73" y="10"/>
                </a:cubicBezTo>
                <a:cubicBezTo>
                  <a:pt x="73" y="10"/>
                  <a:pt x="73" y="9"/>
                  <a:pt x="73" y="9"/>
                </a:cubicBezTo>
                <a:close/>
                <a:moveTo>
                  <a:pt x="55" y="11"/>
                </a:moveTo>
                <a:cubicBezTo>
                  <a:pt x="63" y="3"/>
                  <a:pt x="63" y="3"/>
                  <a:pt x="63" y="3"/>
                </a:cubicBezTo>
                <a:cubicBezTo>
                  <a:pt x="64" y="7"/>
                  <a:pt x="64" y="7"/>
                  <a:pt x="64" y="7"/>
                </a:cubicBezTo>
                <a:cubicBezTo>
                  <a:pt x="62" y="8"/>
                  <a:pt x="62" y="8"/>
                  <a:pt x="62" y="8"/>
                </a:cubicBezTo>
                <a:cubicBezTo>
                  <a:pt x="62" y="6"/>
                  <a:pt x="62" y="6"/>
                  <a:pt x="62" y="6"/>
                </a:cubicBezTo>
                <a:cubicBezTo>
                  <a:pt x="62" y="6"/>
                  <a:pt x="61" y="5"/>
                  <a:pt x="60" y="5"/>
                </a:cubicBezTo>
                <a:cubicBezTo>
                  <a:pt x="60" y="6"/>
                  <a:pt x="60" y="6"/>
                  <a:pt x="60" y="7"/>
                </a:cubicBezTo>
                <a:cubicBezTo>
                  <a:pt x="61" y="10"/>
                  <a:pt x="61" y="10"/>
                  <a:pt x="61" y="10"/>
                </a:cubicBezTo>
                <a:cubicBezTo>
                  <a:pt x="60" y="11"/>
                  <a:pt x="60" y="11"/>
                  <a:pt x="60" y="11"/>
                </a:cubicBezTo>
                <a:cubicBezTo>
                  <a:pt x="59" y="9"/>
                  <a:pt x="59" y="9"/>
                  <a:pt x="59" y="9"/>
                </a:cubicBezTo>
                <a:cubicBezTo>
                  <a:pt x="59" y="8"/>
                  <a:pt x="58" y="8"/>
                  <a:pt x="58" y="8"/>
                </a:cubicBezTo>
                <a:cubicBezTo>
                  <a:pt x="57" y="8"/>
                  <a:pt x="57" y="9"/>
                  <a:pt x="57" y="9"/>
                </a:cubicBezTo>
                <a:cubicBezTo>
                  <a:pt x="58" y="12"/>
                  <a:pt x="58" y="12"/>
                  <a:pt x="58" y="12"/>
                </a:cubicBezTo>
                <a:cubicBezTo>
                  <a:pt x="56" y="15"/>
                  <a:pt x="56" y="15"/>
                  <a:pt x="56" y="15"/>
                </a:cubicBezTo>
                <a:lnTo>
                  <a:pt x="55" y="11"/>
                </a:lnTo>
                <a:close/>
                <a:moveTo>
                  <a:pt x="49" y="59"/>
                </a:moveTo>
                <a:cubicBezTo>
                  <a:pt x="44" y="63"/>
                  <a:pt x="38" y="66"/>
                  <a:pt x="32" y="66"/>
                </a:cubicBezTo>
                <a:cubicBezTo>
                  <a:pt x="26" y="66"/>
                  <a:pt x="20" y="63"/>
                  <a:pt x="16" y="59"/>
                </a:cubicBezTo>
                <a:cubicBezTo>
                  <a:pt x="7" y="50"/>
                  <a:pt x="7" y="35"/>
                  <a:pt x="16" y="26"/>
                </a:cubicBezTo>
                <a:cubicBezTo>
                  <a:pt x="20" y="22"/>
                  <a:pt x="26" y="19"/>
                  <a:pt x="32" y="19"/>
                </a:cubicBezTo>
                <a:cubicBezTo>
                  <a:pt x="37" y="19"/>
                  <a:pt x="42" y="21"/>
                  <a:pt x="46" y="24"/>
                </a:cubicBezTo>
                <a:cubicBezTo>
                  <a:pt x="42" y="28"/>
                  <a:pt x="42" y="28"/>
                  <a:pt x="42" y="28"/>
                </a:cubicBezTo>
                <a:cubicBezTo>
                  <a:pt x="39" y="26"/>
                  <a:pt x="36" y="25"/>
                  <a:pt x="32" y="25"/>
                </a:cubicBezTo>
                <a:cubicBezTo>
                  <a:pt x="28" y="25"/>
                  <a:pt x="23" y="27"/>
                  <a:pt x="20" y="30"/>
                </a:cubicBezTo>
                <a:cubicBezTo>
                  <a:pt x="13" y="37"/>
                  <a:pt x="13" y="48"/>
                  <a:pt x="20" y="55"/>
                </a:cubicBezTo>
                <a:cubicBezTo>
                  <a:pt x="23" y="58"/>
                  <a:pt x="28" y="60"/>
                  <a:pt x="32" y="60"/>
                </a:cubicBezTo>
                <a:cubicBezTo>
                  <a:pt x="37" y="60"/>
                  <a:pt x="41" y="58"/>
                  <a:pt x="45" y="55"/>
                </a:cubicBezTo>
                <a:cubicBezTo>
                  <a:pt x="48" y="51"/>
                  <a:pt x="50" y="47"/>
                  <a:pt x="50" y="42"/>
                </a:cubicBezTo>
                <a:cubicBezTo>
                  <a:pt x="50" y="38"/>
                  <a:pt x="48" y="34"/>
                  <a:pt x="45" y="31"/>
                </a:cubicBezTo>
                <a:cubicBezTo>
                  <a:pt x="49" y="27"/>
                  <a:pt x="49" y="27"/>
                  <a:pt x="49" y="27"/>
                </a:cubicBezTo>
                <a:cubicBezTo>
                  <a:pt x="58" y="36"/>
                  <a:pt x="57" y="50"/>
                  <a:pt x="49" y="59"/>
                </a:cubicBezTo>
                <a:close/>
                <a:moveTo>
                  <a:pt x="33" y="37"/>
                </a:moveTo>
                <a:cubicBezTo>
                  <a:pt x="33" y="37"/>
                  <a:pt x="33" y="37"/>
                  <a:pt x="32" y="37"/>
                </a:cubicBezTo>
                <a:cubicBezTo>
                  <a:pt x="31" y="37"/>
                  <a:pt x="30" y="38"/>
                  <a:pt x="29" y="39"/>
                </a:cubicBezTo>
                <a:cubicBezTo>
                  <a:pt x="28" y="40"/>
                  <a:pt x="27" y="41"/>
                  <a:pt x="27" y="42"/>
                </a:cubicBezTo>
                <a:cubicBezTo>
                  <a:pt x="27" y="44"/>
                  <a:pt x="28" y="45"/>
                  <a:pt x="29" y="46"/>
                </a:cubicBezTo>
                <a:cubicBezTo>
                  <a:pt x="30" y="47"/>
                  <a:pt x="31" y="47"/>
                  <a:pt x="32" y="47"/>
                </a:cubicBezTo>
                <a:cubicBezTo>
                  <a:pt x="34" y="47"/>
                  <a:pt x="35" y="47"/>
                  <a:pt x="36" y="46"/>
                </a:cubicBezTo>
                <a:cubicBezTo>
                  <a:pt x="37" y="45"/>
                  <a:pt x="37" y="44"/>
                  <a:pt x="37" y="42"/>
                </a:cubicBezTo>
                <a:cubicBezTo>
                  <a:pt x="37" y="41"/>
                  <a:pt x="37" y="41"/>
                  <a:pt x="36" y="40"/>
                </a:cubicBezTo>
                <a:cubicBezTo>
                  <a:pt x="39" y="38"/>
                  <a:pt x="39" y="38"/>
                  <a:pt x="39" y="38"/>
                </a:cubicBezTo>
                <a:cubicBezTo>
                  <a:pt x="41" y="41"/>
                  <a:pt x="40" y="45"/>
                  <a:pt x="38" y="48"/>
                </a:cubicBezTo>
                <a:cubicBezTo>
                  <a:pt x="35" y="51"/>
                  <a:pt x="30" y="51"/>
                  <a:pt x="27" y="48"/>
                </a:cubicBezTo>
                <a:cubicBezTo>
                  <a:pt x="25" y="46"/>
                  <a:pt x="24" y="44"/>
                  <a:pt x="24" y="42"/>
                </a:cubicBezTo>
                <a:cubicBezTo>
                  <a:pt x="24" y="40"/>
                  <a:pt x="25" y="38"/>
                  <a:pt x="27" y="37"/>
                </a:cubicBezTo>
                <a:cubicBezTo>
                  <a:pt x="28" y="35"/>
                  <a:pt x="30" y="35"/>
                  <a:pt x="32" y="35"/>
                </a:cubicBezTo>
                <a:cubicBezTo>
                  <a:pt x="33" y="35"/>
                  <a:pt x="34" y="35"/>
                  <a:pt x="35" y="35"/>
                </a:cubicBezTo>
                <a:lnTo>
                  <a:pt x="33" y="37"/>
                </a:lnTo>
                <a:close/>
                <a:moveTo>
                  <a:pt x="37" y="34"/>
                </a:moveTo>
                <a:cubicBezTo>
                  <a:pt x="33" y="32"/>
                  <a:pt x="28" y="32"/>
                  <a:pt x="25" y="35"/>
                </a:cubicBezTo>
                <a:cubicBezTo>
                  <a:pt x="23" y="37"/>
                  <a:pt x="22" y="40"/>
                  <a:pt x="22" y="42"/>
                </a:cubicBezTo>
                <a:cubicBezTo>
                  <a:pt x="22" y="45"/>
                  <a:pt x="23" y="47"/>
                  <a:pt x="25" y="49"/>
                </a:cubicBezTo>
                <a:cubicBezTo>
                  <a:pt x="27" y="51"/>
                  <a:pt x="30" y="52"/>
                  <a:pt x="32" y="52"/>
                </a:cubicBezTo>
                <a:cubicBezTo>
                  <a:pt x="35" y="52"/>
                  <a:pt x="37" y="51"/>
                  <a:pt x="39" y="49"/>
                </a:cubicBezTo>
                <a:cubicBezTo>
                  <a:pt x="43" y="46"/>
                  <a:pt x="43" y="40"/>
                  <a:pt x="40" y="36"/>
                </a:cubicBezTo>
                <a:cubicBezTo>
                  <a:pt x="44" y="32"/>
                  <a:pt x="44" y="32"/>
                  <a:pt x="44" y="32"/>
                </a:cubicBezTo>
                <a:cubicBezTo>
                  <a:pt x="46" y="35"/>
                  <a:pt x="48" y="39"/>
                  <a:pt x="48" y="42"/>
                </a:cubicBezTo>
                <a:cubicBezTo>
                  <a:pt x="48" y="46"/>
                  <a:pt x="46" y="50"/>
                  <a:pt x="43" y="53"/>
                </a:cubicBezTo>
                <a:cubicBezTo>
                  <a:pt x="40" y="56"/>
                  <a:pt x="36" y="58"/>
                  <a:pt x="32" y="58"/>
                </a:cubicBezTo>
                <a:cubicBezTo>
                  <a:pt x="28" y="58"/>
                  <a:pt x="24" y="56"/>
                  <a:pt x="21" y="53"/>
                </a:cubicBezTo>
                <a:cubicBezTo>
                  <a:pt x="15" y="47"/>
                  <a:pt x="15" y="37"/>
                  <a:pt x="21" y="31"/>
                </a:cubicBezTo>
                <a:cubicBezTo>
                  <a:pt x="24" y="28"/>
                  <a:pt x="28" y="27"/>
                  <a:pt x="32" y="27"/>
                </a:cubicBezTo>
                <a:cubicBezTo>
                  <a:pt x="35" y="27"/>
                  <a:pt x="38" y="28"/>
                  <a:pt x="41" y="30"/>
                </a:cubicBezTo>
                <a:lnTo>
                  <a:pt x="37" y="34"/>
                </a:lnTo>
                <a:close/>
                <a:moveTo>
                  <a:pt x="63" y="19"/>
                </a:moveTo>
                <a:cubicBezTo>
                  <a:pt x="59" y="17"/>
                  <a:pt x="59" y="17"/>
                  <a:pt x="59" y="17"/>
                </a:cubicBezTo>
                <a:cubicBezTo>
                  <a:pt x="61" y="15"/>
                  <a:pt x="61" y="15"/>
                  <a:pt x="61" y="15"/>
                </a:cubicBezTo>
                <a:cubicBezTo>
                  <a:pt x="64" y="16"/>
                  <a:pt x="64" y="16"/>
                  <a:pt x="64" y="16"/>
                </a:cubicBezTo>
                <a:cubicBezTo>
                  <a:pt x="64" y="16"/>
                  <a:pt x="64" y="16"/>
                  <a:pt x="64" y="16"/>
                </a:cubicBezTo>
                <a:cubicBezTo>
                  <a:pt x="65" y="16"/>
                  <a:pt x="65" y="16"/>
                  <a:pt x="65" y="16"/>
                </a:cubicBezTo>
                <a:cubicBezTo>
                  <a:pt x="66" y="15"/>
                  <a:pt x="65" y="15"/>
                  <a:pt x="65" y="14"/>
                </a:cubicBezTo>
                <a:cubicBezTo>
                  <a:pt x="63" y="14"/>
                  <a:pt x="63" y="14"/>
                  <a:pt x="63" y="14"/>
                </a:cubicBezTo>
                <a:cubicBezTo>
                  <a:pt x="64" y="13"/>
                  <a:pt x="64" y="13"/>
                  <a:pt x="64" y="13"/>
                </a:cubicBezTo>
                <a:cubicBezTo>
                  <a:pt x="67" y="14"/>
                  <a:pt x="67" y="14"/>
                  <a:pt x="67" y="14"/>
                </a:cubicBezTo>
                <a:cubicBezTo>
                  <a:pt x="67" y="14"/>
                  <a:pt x="67" y="14"/>
                  <a:pt x="67" y="14"/>
                </a:cubicBezTo>
                <a:cubicBezTo>
                  <a:pt x="67" y="14"/>
                  <a:pt x="68" y="13"/>
                  <a:pt x="68" y="13"/>
                </a:cubicBezTo>
                <a:cubicBezTo>
                  <a:pt x="68" y="12"/>
                  <a:pt x="68" y="12"/>
                  <a:pt x="67" y="12"/>
                </a:cubicBezTo>
                <a:cubicBezTo>
                  <a:pt x="65" y="11"/>
                  <a:pt x="65" y="11"/>
                  <a:pt x="65" y="11"/>
                </a:cubicBezTo>
                <a:cubicBezTo>
                  <a:pt x="67" y="10"/>
                  <a:pt x="67" y="10"/>
                  <a:pt x="67" y="10"/>
                </a:cubicBezTo>
                <a:cubicBezTo>
                  <a:pt x="71" y="11"/>
                  <a:pt x="71" y="11"/>
                  <a:pt x="71" y="11"/>
                </a:cubicBezTo>
                <a:lnTo>
                  <a:pt x="63" y="19"/>
                </a:lnTo>
                <a:close/>
                <a:moveTo>
                  <a:pt x="59" y="24"/>
                </a:moveTo>
                <a:cubicBezTo>
                  <a:pt x="67" y="37"/>
                  <a:pt x="66" y="54"/>
                  <a:pt x="55" y="65"/>
                </a:cubicBezTo>
                <a:cubicBezTo>
                  <a:pt x="49" y="71"/>
                  <a:pt x="40" y="74"/>
                  <a:pt x="32" y="74"/>
                </a:cubicBezTo>
                <a:cubicBezTo>
                  <a:pt x="24" y="74"/>
                  <a:pt x="16" y="71"/>
                  <a:pt x="10" y="65"/>
                </a:cubicBezTo>
                <a:cubicBezTo>
                  <a:pt x="4" y="59"/>
                  <a:pt x="0" y="51"/>
                  <a:pt x="0" y="42"/>
                </a:cubicBezTo>
                <a:cubicBezTo>
                  <a:pt x="0" y="34"/>
                  <a:pt x="4" y="26"/>
                  <a:pt x="10" y="20"/>
                </a:cubicBezTo>
                <a:cubicBezTo>
                  <a:pt x="20" y="9"/>
                  <a:pt x="36" y="7"/>
                  <a:pt x="49" y="15"/>
                </a:cubicBezTo>
                <a:cubicBezTo>
                  <a:pt x="49" y="15"/>
                  <a:pt x="50" y="16"/>
                  <a:pt x="49" y="17"/>
                </a:cubicBezTo>
                <a:cubicBezTo>
                  <a:pt x="49" y="18"/>
                  <a:pt x="48" y="18"/>
                  <a:pt x="47" y="17"/>
                </a:cubicBezTo>
                <a:cubicBezTo>
                  <a:pt x="36" y="11"/>
                  <a:pt x="21" y="12"/>
                  <a:pt x="12" y="22"/>
                </a:cubicBezTo>
                <a:cubicBezTo>
                  <a:pt x="0" y="33"/>
                  <a:pt x="0" y="52"/>
                  <a:pt x="12" y="63"/>
                </a:cubicBezTo>
                <a:cubicBezTo>
                  <a:pt x="23" y="74"/>
                  <a:pt x="41" y="74"/>
                  <a:pt x="53" y="63"/>
                </a:cubicBezTo>
                <a:cubicBezTo>
                  <a:pt x="63" y="53"/>
                  <a:pt x="64" y="38"/>
                  <a:pt x="56" y="26"/>
                </a:cubicBezTo>
                <a:cubicBezTo>
                  <a:pt x="56" y="25"/>
                  <a:pt x="56" y="24"/>
                  <a:pt x="57" y="24"/>
                </a:cubicBezTo>
                <a:cubicBezTo>
                  <a:pt x="57" y="24"/>
                  <a:pt x="58" y="24"/>
                  <a:pt x="59" y="24"/>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en-US" sz="1053"/>
          </a:p>
        </p:txBody>
      </p:sp>
      <p:sp>
        <p:nvSpPr>
          <p:cNvPr id="4" name="TextBox 3"/>
          <p:cNvSpPr txBox="1"/>
          <p:nvPr/>
        </p:nvSpPr>
        <p:spPr>
          <a:xfrm>
            <a:off x="4867689" y="2417611"/>
            <a:ext cx="534121" cy="507831"/>
          </a:xfrm>
          <a:prstGeom prst="rect">
            <a:avLst/>
          </a:prstGeom>
          <a:noFill/>
        </p:spPr>
        <p:txBody>
          <a:bodyPr wrap="none" rtlCol="0">
            <a:spAutoFit/>
          </a:bodyPr>
          <a:lstStyle/>
          <a:p>
            <a:pPr algn="ctr"/>
            <a:r>
              <a:rPr lang="en-US" sz="2700" dirty="0">
                <a:solidFill>
                  <a:schemeClr val="accent1"/>
                </a:solidFill>
              </a:rPr>
              <a:t>01</a:t>
            </a:r>
          </a:p>
        </p:txBody>
      </p:sp>
      <p:sp>
        <p:nvSpPr>
          <p:cNvPr id="38" name="TextBox 37"/>
          <p:cNvSpPr txBox="1"/>
          <p:nvPr/>
        </p:nvSpPr>
        <p:spPr>
          <a:xfrm>
            <a:off x="4867689" y="3212881"/>
            <a:ext cx="534121" cy="507831"/>
          </a:xfrm>
          <a:prstGeom prst="rect">
            <a:avLst/>
          </a:prstGeom>
          <a:noFill/>
        </p:spPr>
        <p:txBody>
          <a:bodyPr wrap="none" rtlCol="0">
            <a:spAutoFit/>
          </a:bodyPr>
          <a:lstStyle/>
          <a:p>
            <a:pPr algn="ctr"/>
            <a:r>
              <a:rPr lang="en-US" sz="2700" dirty="0">
                <a:solidFill>
                  <a:schemeClr val="accent2"/>
                </a:solidFill>
              </a:rPr>
              <a:t>02</a:t>
            </a:r>
          </a:p>
        </p:txBody>
      </p:sp>
      <p:sp>
        <p:nvSpPr>
          <p:cNvPr id="39" name="TextBox 38"/>
          <p:cNvSpPr txBox="1"/>
          <p:nvPr/>
        </p:nvSpPr>
        <p:spPr>
          <a:xfrm>
            <a:off x="4867689" y="4008151"/>
            <a:ext cx="534121" cy="507831"/>
          </a:xfrm>
          <a:prstGeom prst="rect">
            <a:avLst/>
          </a:prstGeom>
          <a:noFill/>
        </p:spPr>
        <p:txBody>
          <a:bodyPr wrap="none" rtlCol="0">
            <a:spAutoFit/>
          </a:bodyPr>
          <a:lstStyle/>
          <a:p>
            <a:pPr algn="ctr"/>
            <a:r>
              <a:rPr lang="en-US" sz="2700" dirty="0">
                <a:solidFill>
                  <a:schemeClr val="accent3"/>
                </a:solidFill>
              </a:rPr>
              <a:t>03</a:t>
            </a:r>
          </a:p>
        </p:txBody>
      </p:sp>
      <p:sp>
        <p:nvSpPr>
          <p:cNvPr id="40" name="TextBox 39"/>
          <p:cNvSpPr txBox="1"/>
          <p:nvPr/>
        </p:nvSpPr>
        <p:spPr>
          <a:xfrm>
            <a:off x="4867689" y="4968244"/>
            <a:ext cx="534121" cy="507831"/>
          </a:xfrm>
          <a:prstGeom prst="rect">
            <a:avLst/>
          </a:prstGeom>
          <a:noFill/>
        </p:spPr>
        <p:txBody>
          <a:bodyPr wrap="none" rtlCol="0">
            <a:spAutoFit/>
          </a:bodyPr>
          <a:lstStyle/>
          <a:p>
            <a:pPr algn="ctr"/>
            <a:r>
              <a:rPr lang="en-US" sz="2700" dirty="0">
                <a:solidFill>
                  <a:schemeClr val="accent4"/>
                </a:solidFill>
              </a:rPr>
              <a:t>04</a:t>
            </a:r>
          </a:p>
        </p:txBody>
      </p:sp>
      <p:sp>
        <p:nvSpPr>
          <p:cNvPr id="19" name="Title 18"/>
          <p:cNvSpPr>
            <a:spLocks noGrp="1"/>
          </p:cNvSpPr>
          <p:nvPr>
            <p:ph type="title"/>
          </p:nvPr>
        </p:nvSpPr>
        <p:spPr/>
        <p:txBody>
          <a:bodyPr/>
          <a:lstStyle/>
          <a:p>
            <a:r>
              <a:rPr lang="en-US" dirty="0"/>
              <a:t>4 Stages Simplified Arrow</a:t>
            </a:r>
            <a:endParaRPr lang="id-ID" dirty="0"/>
          </a:p>
        </p:txBody>
      </p:sp>
      <p:sp>
        <p:nvSpPr>
          <p:cNvPr id="37" name="Subtitle 36"/>
          <p:cNvSpPr>
            <a:spLocks noGrp="1"/>
          </p:cNvSpPr>
          <p:nvPr>
            <p:ph type="subTitle" idx="1"/>
          </p:nvPr>
        </p:nvSpPr>
        <p:spPr/>
        <p:txBody>
          <a:bodyPr/>
          <a:lstStyle/>
          <a:p>
            <a:r>
              <a:rPr lang="en-US" dirty="0"/>
              <a:t>We Proudly present </a:t>
            </a:r>
            <a:r>
              <a:rPr lang="en-US" b="1" dirty="0" err="1">
                <a:solidFill>
                  <a:schemeClr val="accent1"/>
                </a:solidFill>
              </a:rPr>
              <a:t>Cubix</a:t>
            </a:r>
            <a:r>
              <a:rPr lang="en-US" dirty="0">
                <a:solidFill>
                  <a:schemeClr val="accent1"/>
                </a:solidFill>
              </a:rPr>
              <a:t> </a:t>
            </a:r>
            <a:r>
              <a:rPr lang="en-US" dirty="0"/>
              <a:t>to Tripled your experience into a whole new one.</a:t>
            </a:r>
          </a:p>
        </p:txBody>
      </p:sp>
    </p:spTree>
    <p:extLst>
      <p:ext uri="{BB962C8B-B14F-4D97-AF65-F5344CB8AC3E}">
        <p14:creationId xmlns:p14="http://schemas.microsoft.com/office/powerpoint/2010/main" val="30412381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750"/>
                                        <p:tgtEl>
                                          <p:spTgt spid="19"/>
                                        </p:tgtEl>
                                      </p:cBhvr>
                                    </p:animEffect>
                                    <p:anim calcmode="lin" valueType="num">
                                      <p:cBhvr>
                                        <p:cTn id="8" dur="750" fill="hold"/>
                                        <p:tgtEl>
                                          <p:spTgt spid="19"/>
                                        </p:tgtEl>
                                        <p:attrNameLst>
                                          <p:attrName>ppt_x</p:attrName>
                                        </p:attrNameLst>
                                      </p:cBhvr>
                                      <p:tavLst>
                                        <p:tav tm="0">
                                          <p:val>
                                            <p:strVal val="#ppt_x"/>
                                          </p:val>
                                        </p:tav>
                                        <p:tav tm="100000">
                                          <p:val>
                                            <p:strVal val="#ppt_x"/>
                                          </p:val>
                                        </p:tav>
                                      </p:tavLst>
                                    </p:anim>
                                    <p:anim calcmode="lin" valueType="num">
                                      <p:cBhvr>
                                        <p:cTn id="9" dur="750" fill="hold"/>
                                        <p:tgtEl>
                                          <p:spTgt spid="19"/>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10" presetClass="entr" presetSubtype="0" fill="hold" grpId="0" nodeType="after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fade">
                                      <p:cBhvr>
                                        <p:cTn id="13" dur="500"/>
                                        <p:tgtEl>
                                          <p:spTgt spid="37"/>
                                        </p:tgtEl>
                                      </p:cBhvr>
                                    </p:animEffect>
                                  </p:childTnLst>
                                </p:cTn>
                              </p:par>
                            </p:childTnLst>
                          </p:cTn>
                        </p:par>
                        <p:par>
                          <p:cTn id="14" fill="hold">
                            <p:stCondLst>
                              <p:cond delay="1250"/>
                            </p:stCondLst>
                            <p:childTnLst>
                              <p:par>
                                <p:cTn id="15" presetID="22" presetClass="entr" presetSubtype="4"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par>
                          <p:cTn id="18" fill="hold">
                            <p:stCondLst>
                              <p:cond delay="1750"/>
                            </p:stCondLst>
                            <p:childTnLst>
                              <p:par>
                                <p:cTn id="19" presetID="12" presetClass="entr" presetSubtype="4"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p:tgtEl>
                                          <p:spTgt spid="8"/>
                                        </p:tgtEl>
                                        <p:attrNameLst>
                                          <p:attrName>ppt_y</p:attrName>
                                        </p:attrNameLst>
                                      </p:cBhvr>
                                      <p:tavLst>
                                        <p:tav tm="0">
                                          <p:val>
                                            <p:strVal val="#ppt_y+#ppt_h*1.125000"/>
                                          </p:val>
                                        </p:tav>
                                        <p:tav tm="100000">
                                          <p:val>
                                            <p:strVal val="#ppt_y"/>
                                          </p:val>
                                        </p:tav>
                                      </p:tavLst>
                                    </p:anim>
                                    <p:animEffect transition="in" filter="wipe(up)">
                                      <p:cBhvr>
                                        <p:cTn id="22" dur="500"/>
                                        <p:tgtEl>
                                          <p:spTgt spid="8"/>
                                        </p:tgtEl>
                                      </p:cBhvr>
                                    </p:animEffect>
                                  </p:childTnLst>
                                </p:cTn>
                              </p:par>
                              <p:par>
                                <p:cTn id="23" presetID="12" presetClass="entr" presetSubtype="4" fill="hold" grpId="0" nodeType="withEffect">
                                  <p:stCondLst>
                                    <p:cond delay="0"/>
                                  </p:stCondLst>
                                  <p:childTnLst>
                                    <p:set>
                                      <p:cBhvr>
                                        <p:cTn id="24" dur="1" fill="hold">
                                          <p:stCondLst>
                                            <p:cond delay="0"/>
                                          </p:stCondLst>
                                        </p:cTn>
                                        <p:tgtEl>
                                          <p:spTgt spid="36"/>
                                        </p:tgtEl>
                                        <p:attrNameLst>
                                          <p:attrName>style.visibility</p:attrName>
                                        </p:attrNameLst>
                                      </p:cBhvr>
                                      <p:to>
                                        <p:strVal val="visible"/>
                                      </p:to>
                                    </p:set>
                                    <p:anim calcmode="lin" valueType="num">
                                      <p:cBhvr additive="base">
                                        <p:cTn id="25" dur="500"/>
                                        <p:tgtEl>
                                          <p:spTgt spid="36"/>
                                        </p:tgtEl>
                                        <p:attrNameLst>
                                          <p:attrName>ppt_y</p:attrName>
                                        </p:attrNameLst>
                                      </p:cBhvr>
                                      <p:tavLst>
                                        <p:tav tm="0">
                                          <p:val>
                                            <p:strVal val="#ppt_y+#ppt_h*1.125000"/>
                                          </p:val>
                                        </p:tav>
                                        <p:tav tm="100000">
                                          <p:val>
                                            <p:strVal val="#ppt_y"/>
                                          </p:val>
                                        </p:tav>
                                      </p:tavLst>
                                    </p:anim>
                                    <p:animEffect transition="in" filter="wipe(up)">
                                      <p:cBhvr>
                                        <p:cTn id="26" dur="500"/>
                                        <p:tgtEl>
                                          <p:spTgt spid="36"/>
                                        </p:tgtEl>
                                      </p:cBhvr>
                                    </p:animEffect>
                                  </p:childTnLst>
                                </p:cTn>
                              </p:par>
                              <p:par>
                                <p:cTn id="27" presetID="12" presetClass="entr" presetSubtype="4"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p:tgtEl>
                                          <p:spTgt spid="9"/>
                                        </p:tgtEl>
                                        <p:attrNameLst>
                                          <p:attrName>ppt_y</p:attrName>
                                        </p:attrNameLst>
                                      </p:cBhvr>
                                      <p:tavLst>
                                        <p:tav tm="0">
                                          <p:val>
                                            <p:strVal val="#ppt_y+#ppt_h*1.125000"/>
                                          </p:val>
                                        </p:tav>
                                        <p:tav tm="100000">
                                          <p:val>
                                            <p:strVal val="#ppt_y"/>
                                          </p:val>
                                        </p:tav>
                                      </p:tavLst>
                                    </p:anim>
                                    <p:animEffect transition="in" filter="wipe(up)">
                                      <p:cBhvr>
                                        <p:cTn id="30" dur="500"/>
                                        <p:tgtEl>
                                          <p:spTgt spid="9"/>
                                        </p:tgtEl>
                                      </p:cBhvr>
                                    </p:animEffect>
                                  </p:childTnLst>
                                </p:cTn>
                              </p:par>
                              <p:par>
                                <p:cTn id="31" presetID="12" presetClass="entr" presetSubtype="4" fill="hold" grpId="0" nodeType="with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p:tgtEl>
                                          <p:spTgt spid="7"/>
                                        </p:tgtEl>
                                        <p:attrNameLst>
                                          <p:attrName>ppt_y</p:attrName>
                                        </p:attrNameLst>
                                      </p:cBhvr>
                                      <p:tavLst>
                                        <p:tav tm="0">
                                          <p:val>
                                            <p:strVal val="#ppt_y+#ppt_h*1.125000"/>
                                          </p:val>
                                        </p:tav>
                                        <p:tav tm="100000">
                                          <p:val>
                                            <p:strVal val="#ppt_y"/>
                                          </p:val>
                                        </p:tav>
                                      </p:tavLst>
                                    </p:anim>
                                    <p:animEffect transition="in" filter="wipe(up)">
                                      <p:cBhvr>
                                        <p:cTn id="34" dur="500"/>
                                        <p:tgtEl>
                                          <p:spTgt spid="7"/>
                                        </p:tgtEl>
                                      </p:cBhvr>
                                    </p:animEffect>
                                  </p:childTnLst>
                                </p:cTn>
                              </p:par>
                            </p:childTnLst>
                          </p:cTn>
                        </p:par>
                        <p:par>
                          <p:cTn id="35" fill="hold">
                            <p:stCondLst>
                              <p:cond delay="2250"/>
                            </p:stCondLst>
                            <p:childTnLst>
                              <p:par>
                                <p:cTn id="36" presetID="10" presetClass="entr" presetSubtype="0" fill="hold" grpId="0" nodeType="afterEffect">
                                  <p:stCondLst>
                                    <p:cond delay="0"/>
                                  </p:stCondLst>
                                  <p:childTnLst>
                                    <p:set>
                                      <p:cBhvr>
                                        <p:cTn id="37" dur="1" fill="hold">
                                          <p:stCondLst>
                                            <p:cond delay="0"/>
                                          </p:stCondLst>
                                        </p:cTn>
                                        <p:tgtEl>
                                          <p:spTgt spid="4"/>
                                        </p:tgtEl>
                                        <p:attrNameLst>
                                          <p:attrName>style.visibility</p:attrName>
                                        </p:attrNameLst>
                                      </p:cBhvr>
                                      <p:to>
                                        <p:strVal val="visible"/>
                                      </p:to>
                                    </p:set>
                                    <p:animEffect transition="in" filter="fade">
                                      <p:cBhvr>
                                        <p:cTn id="38" dur="500"/>
                                        <p:tgtEl>
                                          <p:spTgt spid="4"/>
                                        </p:tgtEl>
                                      </p:cBhvr>
                                    </p:animEffect>
                                  </p:childTnLst>
                                </p:cTn>
                              </p:par>
                            </p:childTnLst>
                          </p:cTn>
                        </p:par>
                        <p:par>
                          <p:cTn id="39" fill="hold">
                            <p:stCondLst>
                              <p:cond delay="2750"/>
                            </p:stCondLst>
                            <p:childTnLst>
                              <p:par>
                                <p:cTn id="40" presetID="2" presetClass="entr" presetSubtype="2" fill="hold" nodeType="afterEffect">
                                  <p:stCondLst>
                                    <p:cond delay="0"/>
                                  </p:stCondLst>
                                  <p:childTnLst>
                                    <p:set>
                                      <p:cBhvr>
                                        <p:cTn id="41" dur="1" fill="hold">
                                          <p:stCondLst>
                                            <p:cond delay="0"/>
                                          </p:stCondLst>
                                        </p:cTn>
                                        <p:tgtEl>
                                          <p:spTgt spid="20"/>
                                        </p:tgtEl>
                                        <p:attrNameLst>
                                          <p:attrName>style.visibility</p:attrName>
                                        </p:attrNameLst>
                                      </p:cBhvr>
                                      <p:to>
                                        <p:strVal val="visible"/>
                                      </p:to>
                                    </p:set>
                                    <p:anim calcmode="lin" valueType="num">
                                      <p:cBhvr additive="base">
                                        <p:cTn id="42" dur="500" fill="hold"/>
                                        <p:tgtEl>
                                          <p:spTgt spid="20"/>
                                        </p:tgtEl>
                                        <p:attrNameLst>
                                          <p:attrName>ppt_x</p:attrName>
                                        </p:attrNameLst>
                                      </p:cBhvr>
                                      <p:tavLst>
                                        <p:tav tm="0">
                                          <p:val>
                                            <p:strVal val="1+#ppt_w/2"/>
                                          </p:val>
                                        </p:tav>
                                        <p:tav tm="100000">
                                          <p:val>
                                            <p:strVal val="#ppt_x"/>
                                          </p:val>
                                        </p:tav>
                                      </p:tavLst>
                                    </p:anim>
                                    <p:anim calcmode="lin" valueType="num">
                                      <p:cBhvr additive="base">
                                        <p:cTn id="43" dur="500" fill="hold"/>
                                        <p:tgtEl>
                                          <p:spTgt spid="20"/>
                                        </p:tgtEl>
                                        <p:attrNameLst>
                                          <p:attrName>ppt_y</p:attrName>
                                        </p:attrNameLst>
                                      </p:cBhvr>
                                      <p:tavLst>
                                        <p:tav tm="0">
                                          <p:val>
                                            <p:strVal val="#ppt_y"/>
                                          </p:val>
                                        </p:tav>
                                        <p:tav tm="100000">
                                          <p:val>
                                            <p:strVal val="#ppt_y"/>
                                          </p:val>
                                        </p:tav>
                                      </p:tavLst>
                                    </p:anim>
                                  </p:childTnLst>
                                </p:cTn>
                              </p:par>
                            </p:childTnLst>
                          </p:cTn>
                        </p:par>
                        <p:par>
                          <p:cTn id="44" fill="hold">
                            <p:stCondLst>
                              <p:cond delay="3250"/>
                            </p:stCondLst>
                            <p:childTnLst>
                              <p:par>
                                <p:cTn id="45" presetID="10" presetClass="entr" presetSubtype="0" fill="hold" grpId="0" nodeType="after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fade">
                                      <p:cBhvr>
                                        <p:cTn id="47" dur="500"/>
                                        <p:tgtEl>
                                          <p:spTgt spid="38"/>
                                        </p:tgtEl>
                                      </p:cBhvr>
                                    </p:animEffect>
                                  </p:childTnLst>
                                </p:cTn>
                              </p:par>
                            </p:childTnLst>
                          </p:cTn>
                        </p:par>
                        <p:par>
                          <p:cTn id="48" fill="hold">
                            <p:stCondLst>
                              <p:cond delay="3750"/>
                            </p:stCondLst>
                            <p:childTnLst>
                              <p:par>
                                <p:cTn id="49" presetID="2" presetClass="entr" presetSubtype="2" fill="hold" nodeType="afterEffect">
                                  <p:stCondLst>
                                    <p:cond delay="0"/>
                                  </p:stCondLst>
                                  <p:childTnLst>
                                    <p:set>
                                      <p:cBhvr>
                                        <p:cTn id="50" dur="1" fill="hold">
                                          <p:stCondLst>
                                            <p:cond delay="0"/>
                                          </p:stCondLst>
                                        </p:cTn>
                                        <p:tgtEl>
                                          <p:spTgt spid="23"/>
                                        </p:tgtEl>
                                        <p:attrNameLst>
                                          <p:attrName>style.visibility</p:attrName>
                                        </p:attrNameLst>
                                      </p:cBhvr>
                                      <p:to>
                                        <p:strVal val="visible"/>
                                      </p:to>
                                    </p:set>
                                    <p:anim calcmode="lin" valueType="num">
                                      <p:cBhvr additive="base">
                                        <p:cTn id="51" dur="500" fill="hold"/>
                                        <p:tgtEl>
                                          <p:spTgt spid="23"/>
                                        </p:tgtEl>
                                        <p:attrNameLst>
                                          <p:attrName>ppt_x</p:attrName>
                                        </p:attrNameLst>
                                      </p:cBhvr>
                                      <p:tavLst>
                                        <p:tav tm="0">
                                          <p:val>
                                            <p:strVal val="1+#ppt_w/2"/>
                                          </p:val>
                                        </p:tav>
                                        <p:tav tm="100000">
                                          <p:val>
                                            <p:strVal val="#ppt_x"/>
                                          </p:val>
                                        </p:tav>
                                      </p:tavLst>
                                    </p:anim>
                                    <p:anim calcmode="lin" valueType="num">
                                      <p:cBhvr additive="base">
                                        <p:cTn id="52" dur="500" fill="hold"/>
                                        <p:tgtEl>
                                          <p:spTgt spid="23"/>
                                        </p:tgtEl>
                                        <p:attrNameLst>
                                          <p:attrName>ppt_y</p:attrName>
                                        </p:attrNameLst>
                                      </p:cBhvr>
                                      <p:tavLst>
                                        <p:tav tm="0">
                                          <p:val>
                                            <p:strVal val="#ppt_y"/>
                                          </p:val>
                                        </p:tav>
                                        <p:tav tm="100000">
                                          <p:val>
                                            <p:strVal val="#ppt_y"/>
                                          </p:val>
                                        </p:tav>
                                      </p:tavLst>
                                    </p:anim>
                                  </p:childTnLst>
                                </p:cTn>
                              </p:par>
                            </p:childTnLst>
                          </p:cTn>
                        </p:par>
                        <p:par>
                          <p:cTn id="53" fill="hold">
                            <p:stCondLst>
                              <p:cond delay="4250"/>
                            </p:stCondLst>
                            <p:childTnLst>
                              <p:par>
                                <p:cTn id="54" presetID="10" presetClass="entr" presetSubtype="0" fill="hold" grpId="0" nodeType="afterEffect">
                                  <p:stCondLst>
                                    <p:cond delay="0"/>
                                  </p:stCondLst>
                                  <p:childTnLst>
                                    <p:set>
                                      <p:cBhvr>
                                        <p:cTn id="55" dur="1" fill="hold">
                                          <p:stCondLst>
                                            <p:cond delay="0"/>
                                          </p:stCondLst>
                                        </p:cTn>
                                        <p:tgtEl>
                                          <p:spTgt spid="39"/>
                                        </p:tgtEl>
                                        <p:attrNameLst>
                                          <p:attrName>style.visibility</p:attrName>
                                        </p:attrNameLst>
                                      </p:cBhvr>
                                      <p:to>
                                        <p:strVal val="visible"/>
                                      </p:to>
                                    </p:set>
                                    <p:animEffect transition="in" filter="fade">
                                      <p:cBhvr>
                                        <p:cTn id="56" dur="500"/>
                                        <p:tgtEl>
                                          <p:spTgt spid="39"/>
                                        </p:tgtEl>
                                      </p:cBhvr>
                                    </p:animEffect>
                                  </p:childTnLst>
                                </p:cTn>
                              </p:par>
                            </p:childTnLst>
                          </p:cTn>
                        </p:par>
                        <p:par>
                          <p:cTn id="57" fill="hold">
                            <p:stCondLst>
                              <p:cond delay="4750"/>
                            </p:stCondLst>
                            <p:childTnLst>
                              <p:par>
                                <p:cTn id="58" presetID="2" presetClass="entr" presetSubtype="2" fill="hold" nodeType="afterEffect">
                                  <p:stCondLst>
                                    <p:cond delay="0"/>
                                  </p:stCondLst>
                                  <p:childTnLst>
                                    <p:set>
                                      <p:cBhvr>
                                        <p:cTn id="59" dur="1" fill="hold">
                                          <p:stCondLst>
                                            <p:cond delay="0"/>
                                          </p:stCondLst>
                                        </p:cTn>
                                        <p:tgtEl>
                                          <p:spTgt spid="26"/>
                                        </p:tgtEl>
                                        <p:attrNameLst>
                                          <p:attrName>style.visibility</p:attrName>
                                        </p:attrNameLst>
                                      </p:cBhvr>
                                      <p:to>
                                        <p:strVal val="visible"/>
                                      </p:to>
                                    </p:set>
                                    <p:anim calcmode="lin" valueType="num">
                                      <p:cBhvr additive="base">
                                        <p:cTn id="60" dur="500" fill="hold"/>
                                        <p:tgtEl>
                                          <p:spTgt spid="26"/>
                                        </p:tgtEl>
                                        <p:attrNameLst>
                                          <p:attrName>ppt_x</p:attrName>
                                        </p:attrNameLst>
                                      </p:cBhvr>
                                      <p:tavLst>
                                        <p:tav tm="0">
                                          <p:val>
                                            <p:strVal val="1+#ppt_w/2"/>
                                          </p:val>
                                        </p:tav>
                                        <p:tav tm="100000">
                                          <p:val>
                                            <p:strVal val="#ppt_x"/>
                                          </p:val>
                                        </p:tav>
                                      </p:tavLst>
                                    </p:anim>
                                    <p:anim calcmode="lin" valueType="num">
                                      <p:cBhvr additive="base">
                                        <p:cTn id="61" dur="500" fill="hold"/>
                                        <p:tgtEl>
                                          <p:spTgt spid="26"/>
                                        </p:tgtEl>
                                        <p:attrNameLst>
                                          <p:attrName>ppt_y</p:attrName>
                                        </p:attrNameLst>
                                      </p:cBhvr>
                                      <p:tavLst>
                                        <p:tav tm="0">
                                          <p:val>
                                            <p:strVal val="#ppt_y"/>
                                          </p:val>
                                        </p:tav>
                                        <p:tav tm="100000">
                                          <p:val>
                                            <p:strVal val="#ppt_y"/>
                                          </p:val>
                                        </p:tav>
                                      </p:tavLst>
                                    </p:anim>
                                  </p:childTnLst>
                                </p:cTn>
                              </p:par>
                            </p:childTnLst>
                          </p:cTn>
                        </p:par>
                        <p:par>
                          <p:cTn id="62" fill="hold">
                            <p:stCondLst>
                              <p:cond delay="5250"/>
                            </p:stCondLst>
                            <p:childTnLst>
                              <p:par>
                                <p:cTn id="63" presetID="10" presetClass="entr" presetSubtype="0" fill="hold" grpId="0" nodeType="afterEffect">
                                  <p:stCondLst>
                                    <p:cond delay="0"/>
                                  </p:stCondLst>
                                  <p:childTnLst>
                                    <p:set>
                                      <p:cBhvr>
                                        <p:cTn id="64" dur="1" fill="hold">
                                          <p:stCondLst>
                                            <p:cond delay="0"/>
                                          </p:stCondLst>
                                        </p:cTn>
                                        <p:tgtEl>
                                          <p:spTgt spid="40"/>
                                        </p:tgtEl>
                                        <p:attrNameLst>
                                          <p:attrName>style.visibility</p:attrName>
                                        </p:attrNameLst>
                                      </p:cBhvr>
                                      <p:to>
                                        <p:strVal val="visible"/>
                                      </p:to>
                                    </p:set>
                                    <p:animEffect transition="in" filter="fade">
                                      <p:cBhvr>
                                        <p:cTn id="65" dur="500"/>
                                        <p:tgtEl>
                                          <p:spTgt spid="40"/>
                                        </p:tgtEl>
                                      </p:cBhvr>
                                    </p:animEffect>
                                  </p:childTnLst>
                                </p:cTn>
                              </p:par>
                            </p:childTnLst>
                          </p:cTn>
                        </p:par>
                        <p:par>
                          <p:cTn id="66" fill="hold">
                            <p:stCondLst>
                              <p:cond delay="5750"/>
                            </p:stCondLst>
                            <p:childTnLst>
                              <p:par>
                                <p:cTn id="67" presetID="2" presetClass="entr" presetSubtype="2" fill="hold" nodeType="afterEffect">
                                  <p:stCondLst>
                                    <p:cond delay="0"/>
                                  </p:stCondLst>
                                  <p:childTnLst>
                                    <p:set>
                                      <p:cBhvr>
                                        <p:cTn id="68" dur="1" fill="hold">
                                          <p:stCondLst>
                                            <p:cond delay="0"/>
                                          </p:stCondLst>
                                        </p:cTn>
                                        <p:tgtEl>
                                          <p:spTgt spid="29"/>
                                        </p:tgtEl>
                                        <p:attrNameLst>
                                          <p:attrName>style.visibility</p:attrName>
                                        </p:attrNameLst>
                                      </p:cBhvr>
                                      <p:to>
                                        <p:strVal val="visible"/>
                                      </p:to>
                                    </p:set>
                                    <p:anim calcmode="lin" valueType="num">
                                      <p:cBhvr additive="base">
                                        <p:cTn id="69" dur="500" fill="hold"/>
                                        <p:tgtEl>
                                          <p:spTgt spid="29"/>
                                        </p:tgtEl>
                                        <p:attrNameLst>
                                          <p:attrName>ppt_x</p:attrName>
                                        </p:attrNameLst>
                                      </p:cBhvr>
                                      <p:tavLst>
                                        <p:tav tm="0">
                                          <p:val>
                                            <p:strVal val="1+#ppt_w/2"/>
                                          </p:val>
                                        </p:tav>
                                        <p:tav tm="100000">
                                          <p:val>
                                            <p:strVal val="#ppt_x"/>
                                          </p:val>
                                        </p:tav>
                                      </p:tavLst>
                                    </p:anim>
                                    <p:anim calcmode="lin" valueType="num">
                                      <p:cBhvr additive="base">
                                        <p:cTn id="70" dur="500" fill="hold"/>
                                        <p:tgtEl>
                                          <p:spTgt spid="29"/>
                                        </p:tgtEl>
                                        <p:attrNameLst>
                                          <p:attrName>ppt_y</p:attrName>
                                        </p:attrNameLst>
                                      </p:cBhvr>
                                      <p:tavLst>
                                        <p:tav tm="0">
                                          <p:val>
                                            <p:strVal val="#ppt_y"/>
                                          </p:val>
                                        </p:tav>
                                        <p:tav tm="100000">
                                          <p:val>
                                            <p:strVal val="#ppt_y"/>
                                          </p:val>
                                        </p:tav>
                                      </p:tavLst>
                                    </p:anim>
                                  </p:childTnLst>
                                </p:cTn>
                              </p:par>
                            </p:childTnLst>
                          </p:cTn>
                        </p:par>
                        <p:par>
                          <p:cTn id="71" fill="hold">
                            <p:stCondLst>
                              <p:cond delay="6250"/>
                            </p:stCondLst>
                            <p:childTnLst>
                              <p:par>
                                <p:cTn id="72" presetID="10" presetClass="entr" presetSubtype="0" fill="hold" grpId="0" nodeType="afterEffect">
                                  <p:stCondLst>
                                    <p:cond delay="0"/>
                                  </p:stCondLst>
                                  <p:childTnLst>
                                    <p:set>
                                      <p:cBhvr>
                                        <p:cTn id="73" dur="1" fill="hold">
                                          <p:stCondLst>
                                            <p:cond delay="0"/>
                                          </p:stCondLst>
                                        </p:cTn>
                                        <p:tgtEl>
                                          <p:spTgt spid="32"/>
                                        </p:tgtEl>
                                        <p:attrNameLst>
                                          <p:attrName>style.visibility</p:attrName>
                                        </p:attrNameLst>
                                      </p:cBhvr>
                                      <p:to>
                                        <p:strVal val="visible"/>
                                      </p:to>
                                    </p:set>
                                    <p:animEffect transition="in" filter="fade">
                                      <p:cBhvr>
                                        <p:cTn id="74" dur="500"/>
                                        <p:tgtEl>
                                          <p:spTgt spid="32"/>
                                        </p:tgtEl>
                                      </p:cBhvr>
                                    </p:animEffect>
                                  </p:childTnLst>
                                </p:cTn>
                              </p:par>
                            </p:childTnLst>
                          </p:cTn>
                        </p:par>
                        <p:par>
                          <p:cTn id="75" fill="hold">
                            <p:stCondLst>
                              <p:cond delay="6750"/>
                            </p:stCondLst>
                            <p:childTnLst>
                              <p:par>
                                <p:cTn id="76" presetID="10" presetClass="entr" presetSubtype="0" fill="hold" nodeType="afterEffect">
                                  <p:stCondLst>
                                    <p:cond delay="0"/>
                                  </p:stCondLst>
                                  <p:childTnLst>
                                    <p:set>
                                      <p:cBhvr>
                                        <p:cTn id="77" dur="1" fill="hold">
                                          <p:stCondLst>
                                            <p:cond delay="0"/>
                                          </p:stCondLst>
                                        </p:cTn>
                                        <p:tgtEl>
                                          <p:spTgt spid="6"/>
                                        </p:tgtEl>
                                        <p:attrNameLst>
                                          <p:attrName>style.visibility</p:attrName>
                                        </p:attrNameLst>
                                      </p:cBhvr>
                                      <p:to>
                                        <p:strVal val="visible"/>
                                      </p:to>
                                    </p:set>
                                    <p:animEffect transition="in" filter="fade">
                                      <p:cBhvr>
                                        <p:cTn id="7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7" grpId="0" animBg="1"/>
      <p:bldP spid="8" grpId="0" animBg="1"/>
      <p:bldP spid="9" grpId="0" animBg="1"/>
      <p:bldP spid="36" grpId="0" animBg="1"/>
      <p:bldP spid="4" grpId="0"/>
      <p:bldP spid="38" grpId="0"/>
      <p:bldP spid="39" grpId="0"/>
      <p:bldP spid="40" grpId="0"/>
      <p:bldP spid="19" grpId="0"/>
      <p:bldP spid="3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Freeform 11"/>
          <p:cNvSpPr/>
          <p:nvPr/>
        </p:nvSpPr>
        <p:spPr>
          <a:xfrm rot="5400000">
            <a:off x="5265756" y="3790122"/>
            <a:ext cx="1660487" cy="2093579"/>
          </a:xfrm>
          <a:custGeom>
            <a:avLst/>
            <a:gdLst>
              <a:gd name="connsiteX0" fmla="*/ 0 w 1258024"/>
              <a:gd name="connsiteY0" fmla="*/ 1735396 h 2193858"/>
              <a:gd name="connsiteX1" fmla="*/ 0 w 1258024"/>
              <a:gd name="connsiteY1" fmla="*/ 1406774 h 2193858"/>
              <a:gd name="connsiteX2" fmla="*/ 1 w 1258024"/>
              <a:gd name="connsiteY2" fmla="*/ 1406773 h 2193858"/>
              <a:gd name="connsiteX3" fmla="*/ 1 w 1258024"/>
              <a:gd name="connsiteY3" fmla="*/ 1183768 h 2193858"/>
              <a:gd name="connsiteX4" fmla="*/ 1 w 1258024"/>
              <a:gd name="connsiteY4" fmla="*/ 969855 h 2193858"/>
              <a:gd name="connsiteX5" fmla="*/ 0 w 1258024"/>
              <a:gd name="connsiteY5" fmla="*/ 969855 h 2193858"/>
              <a:gd name="connsiteX6" fmla="*/ 0 w 1258024"/>
              <a:gd name="connsiteY6" fmla="*/ 725307 h 2193858"/>
              <a:gd name="connsiteX7" fmla="*/ 0 w 1258024"/>
              <a:gd name="connsiteY7" fmla="*/ 641232 h 2193858"/>
              <a:gd name="connsiteX8" fmla="*/ 0 w 1258024"/>
              <a:gd name="connsiteY8" fmla="*/ 396684 h 2193858"/>
              <a:gd name="connsiteX9" fmla="*/ 629012 w 1258024"/>
              <a:gd name="connsiteY9" fmla="*/ 0 h 2193858"/>
              <a:gd name="connsiteX10" fmla="*/ 1258024 w 1258024"/>
              <a:gd name="connsiteY10" fmla="*/ 396683 h 2193858"/>
              <a:gd name="connsiteX11" fmla="*/ 1258024 w 1258024"/>
              <a:gd name="connsiteY11" fmla="*/ 641231 h 2193858"/>
              <a:gd name="connsiteX12" fmla="*/ 1258024 w 1258024"/>
              <a:gd name="connsiteY12" fmla="*/ 725307 h 2193858"/>
              <a:gd name="connsiteX13" fmla="*/ 1258024 w 1258024"/>
              <a:gd name="connsiteY13" fmla="*/ 969855 h 2193858"/>
              <a:gd name="connsiteX14" fmla="*/ 1258024 w 1258024"/>
              <a:gd name="connsiteY14" fmla="*/ 1183768 h 2193858"/>
              <a:gd name="connsiteX15" fmla="*/ 1258024 w 1258024"/>
              <a:gd name="connsiteY15" fmla="*/ 1406773 h 2193858"/>
              <a:gd name="connsiteX16" fmla="*/ 1258024 w 1258024"/>
              <a:gd name="connsiteY16" fmla="*/ 1428316 h 2193858"/>
              <a:gd name="connsiteX17" fmla="*/ 1258024 w 1258024"/>
              <a:gd name="connsiteY17" fmla="*/ 1735397 h 2193858"/>
              <a:gd name="connsiteX18" fmla="*/ 1258024 w 1258024"/>
              <a:gd name="connsiteY18" fmla="*/ 2193858 h 2193858"/>
              <a:gd name="connsiteX19" fmla="*/ 894539 w 1258024"/>
              <a:gd name="connsiteY19" fmla="*/ 1964627 h 2193858"/>
              <a:gd name="connsiteX20" fmla="*/ 629012 w 1258024"/>
              <a:gd name="connsiteY20" fmla="*/ 1797175 h 2193858"/>
              <a:gd name="connsiteX21" fmla="*/ 363486 w 1258024"/>
              <a:gd name="connsiteY21" fmla="*/ 1964627 h 2193858"/>
              <a:gd name="connsiteX22" fmla="*/ 363487 w 1258024"/>
              <a:gd name="connsiteY22" fmla="*/ 1964627 h 2193858"/>
              <a:gd name="connsiteX23" fmla="*/ 1 w 1258024"/>
              <a:gd name="connsiteY23" fmla="*/ 2193858 h 2193858"/>
              <a:gd name="connsiteX24" fmla="*/ 1 w 1258024"/>
              <a:gd name="connsiteY24" fmla="*/ 1735397 h 2193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58024" h="2193858">
                <a:moveTo>
                  <a:pt x="0" y="1735396"/>
                </a:moveTo>
                <a:lnTo>
                  <a:pt x="0" y="1406774"/>
                </a:lnTo>
                <a:lnTo>
                  <a:pt x="1" y="1406773"/>
                </a:lnTo>
                <a:lnTo>
                  <a:pt x="1" y="1183768"/>
                </a:lnTo>
                <a:lnTo>
                  <a:pt x="1" y="969855"/>
                </a:lnTo>
                <a:lnTo>
                  <a:pt x="0" y="969855"/>
                </a:lnTo>
                <a:lnTo>
                  <a:pt x="0" y="725307"/>
                </a:lnTo>
                <a:lnTo>
                  <a:pt x="0" y="641232"/>
                </a:lnTo>
                <a:lnTo>
                  <a:pt x="0" y="396684"/>
                </a:lnTo>
                <a:lnTo>
                  <a:pt x="629012" y="0"/>
                </a:lnTo>
                <a:lnTo>
                  <a:pt x="1258024" y="396683"/>
                </a:lnTo>
                <a:lnTo>
                  <a:pt x="1258024" y="641231"/>
                </a:lnTo>
                <a:lnTo>
                  <a:pt x="1258024" y="725307"/>
                </a:lnTo>
                <a:lnTo>
                  <a:pt x="1258024" y="969855"/>
                </a:lnTo>
                <a:lnTo>
                  <a:pt x="1258024" y="1183768"/>
                </a:lnTo>
                <a:lnTo>
                  <a:pt x="1258024" y="1406773"/>
                </a:lnTo>
                <a:lnTo>
                  <a:pt x="1258024" y="1428316"/>
                </a:lnTo>
                <a:lnTo>
                  <a:pt x="1258024" y="1735397"/>
                </a:lnTo>
                <a:lnTo>
                  <a:pt x="1258024" y="2193858"/>
                </a:lnTo>
                <a:lnTo>
                  <a:pt x="894539" y="1964627"/>
                </a:lnTo>
                <a:lnTo>
                  <a:pt x="629012" y="1797175"/>
                </a:lnTo>
                <a:lnTo>
                  <a:pt x="363486" y="1964627"/>
                </a:lnTo>
                <a:lnTo>
                  <a:pt x="363487" y="1964627"/>
                </a:lnTo>
                <a:lnTo>
                  <a:pt x="1" y="2193858"/>
                </a:lnTo>
                <a:lnTo>
                  <a:pt x="1" y="1735397"/>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Montserrat"/>
              <a:ea typeface="+mn-ea"/>
              <a:cs typeface="+mn-cs"/>
            </a:endParaRPr>
          </a:p>
        </p:txBody>
      </p:sp>
      <p:sp>
        <p:nvSpPr>
          <p:cNvPr id="24" name="Oval 23"/>
          <p:cNvSpPr/>
          <p:nvPr/>
        </p:nvSpPr>
        <p:spPr>
          <a:xfrm>
            <a:off x="5834411" y="3869149"/>
            <a:ext cx="405104" cy="405104"/>
          </a:xfrm>
          <a:prstGeom prst="ellipse">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Montserrat"/>
              <a:ea typeface="+mn-ea"/>
              <a:cs typeface="+mn-cs"/>
            </a:endParaRPr>
          </a:p>
        </p:txBody>
      </p:sp>
      <p:sp>
        <p:nvSpPr>
          <p:cNvPr id="7" name="Freeform 6"/>
          <p:cNvSpPr/>
          <p:nvPr/>
        </p:nvSpPr>
        <p:spPr>
          <a:xfrm rot="5400000">
            <a:off x="1781337" y="2090723"/>
            <a:ext cx="1660487" cy="2093579"/>
          </a:xfrm>
          <a:custGeom>
            <a:avLst/>
            <a:gdLst>
              <a:gd name="connsiteX0" fmla="*/ 0 w 1258024"/>
              <a:gd name="connsiteY0" fmla="*/ 1735396 h 2193858"/>
              <a:gd name="connsiteX1" fmla="*/ 0 w 1258024"/>
              <a:gd name="connsiteY1" fmla="*/ 1406774 h 2193858"/>
              <a:gd name="connsiteX2" fmla="*/ 1 w 1258024"/>
              <a:gd name="connsiteY2" fmla="*/ 1406773 h 2193858"/>
              <a:gd name="connsiteX3" fmla="*/ 1 w 1258024"/>
              <a:gd name="connsiteY3" fmla="*/ 1183768 h 2193858"/>
              <a:gd name="connsiteX4" fmla="*/ 1 w 1258024"/>
              <a:gd name="connsiteY4" fmla="*/ 969855 h 2193858"/>
              <a:gd name="connsiteX5" fmla="*/ 0 w 1258024"/>
              <a:gd name="connsiteY5" fmla="*/ 969855 h 2193858"/>
              <a:gd name="connsiteX6" fmla="*/ 0 w 1258024"/>
              <a:gd name="connsiteY6" fmla="*/ 725307 h 2193858"/>
              <a:gd name="connsiteX7" fmla="*/ 0 w 1258024"/>
              <a:gd name="connsiteY7" fmla="*/ 641232 h 2193858"/>
              <a:gd name="connsiteX8" fmla="*/ 0 w 1258024"/>
              <a:gd name="connsiteY8" fmla="*/ 396684 h 2193858"/>
              <a:gd name="connsiteX9" fmla="*/ 629012 w 1258024"/>
              <a:gd name="connsiteY9" fmla="*/ 0 h 2193858"/>
              <a:gd name="connsiteX10" fmla="*/ 1258024 w 1258024"/>
              <a:gd name="connsiteY10" fmla="*/ 396683 h 2193858"/>
              <a:gd name="connsiteX11" fmla="*/ 1258024 w 1258024"/>
              <a:gd name="connsiteY11" fmla="*/ 641231 h 2193858"/>
              <a:gd name="connsiteX12" fmla="*/ 1258024 w 1258024"/>
              <a:gd name="connsiteY12" fmla="*/ 725307 h 2193858"/>
              <a:gd name="connsiteX13" fmla="*/ 1258024 w 1258024"/>
              <a:gd name="connsiteY13" fmla="*/ 969855 h 2193858"/>
              <a:gd name="connsiteX14" fmla="*/ 1258024 w 1258024"/>
              <a:gd name="connsiteY14" fmla="*/ 1183768 h 2193858"/>
              <a:gd name="connsiteX15" fmla="*/ 1258024 w 1258024"/>
              <a:gd name="connsiteY15" fmla="*/ 1406773 h 2193858"/>
              <a:gd name="connsiteX16" fmla="*/ 1258024 w 1258024"/>
              <a:gd name="connsiteY16" fmla="*/ 1428316 h 2193858"/>
              <a:gd name="connsiteX17" fmla="*/ 1258024 w 1258024"/>
              <a:gd name="connsiteY17" fmla="*/ 1735397 h 2193858"/>
              <a:gd name="connsiteX18" fmla="*/ 1258024 w 1258024"/>
              <a:gd name="connsiteY18" fmla="*/ 2193858 h 2193858"/>
              <a:gd name="connsiteX19" fmla="*/ 894539 w 1258024"/>
              <a:gd name="connsiteY19" fmla="*/ 1964627 h 2193858"/>
              <a:gd name="connsiteX20" fmla="*/ 629012 w 1258024"/>
              <a:gd name="connsiteY20" fmla="*/ 1797175 h 2193858"/>
              <a:gd name="connsiteX21" fmla="*/ 363486 w 1258024"/>
              <a:gd name="connsiteY21" fmla="*/ 1964627 h 2193858"/>
              <a:gd name="connsiteX22" fmla="*/ 363487 w 1258024"/>
              <a:gd name="connsiteY22" fmla="*/ 1964627 h 2193858"/>
              <a:gd name="connsiteX23" fmla="*/ 1 w 1258024"/>
              <a:gd name="connsiteY23" fmla="*/ 2193858 h 2193858"/>
              <a:gd name="connsiteX24" fmla="*/ 1 w 1258024"/>
              <a:gd name="connsiteY24" fmla="*/ 1735397 h 2193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58024" h="2193858">
                <a:moveTo>
                  <a:pt x="0" y="1735396"/>
                </a:moveTo>
                <a:lnTo>
                  <a:pt x="0" y="1406774"/>
                </a:lnTo>
                <a:lnTo>
                  <a:pt x="1" y="1406773"/>
                </a:lnTo>
                <a:lnTo>
                  <a:pt x="1" y="1183768"/>
                </a:lnTo>
                <a:lnTo>
                  <a:pt x="1" y="969855"/>
                </a:lnTo>
                <a:lnTo>
                  <a:pt x="0" y="969855"/>
                </a:lnTo>
                <a:lnTo>
                  <a:pt x="0" y="725307"/>
                </a:lnTo>
                <a:lnTo>
                  <a:pt x="0" y="641232"/>
                </a:lnTo>
                <a:lnTo>
                  <a:pt x="0" y="396684"/>
                </a:lnTo>
                <a:lnTo>
                  <a:pt x="629012" y="0"/>
                </a:lnTo>
                <a:lnTo>
                  <a:pt x="1258024" y="396683"/>
                </a:lnTo>
                <a:lnTo>
                  <a:pt x="1258024" y="641231"/>
                </a:lnTo>
                <a:lnTo>
                  <a:pt x="1258024" y="725307"/>
                </a:lnTo>
                <a:lnTo>
                  <a:pt x="1258024" y="969855"/>
                </a:lnTo>
                <a:lnTo>
                  <a:pt x="1258024" y="1183768"/>
                </a:lnTo>
                <a:lnTo>
                  <a:pt x="1258024" y="1406773"/>
                </a:lnTo>
                <a:lnTo>
                  <a:pt x="1258024" y="1428316"/>
                </a:lnTo>
                <a:lnTo>
                  <a:pt x="1258024" y="1735397"/>
                </a:lnTo>
                <a:lnTo>
                  <a:pt x="1258024" y="2193858"/>
                </a:lnTo>
                <a:lnTo>
                  <a:pt x="894539" y="1964627"/>
                </a:lnTo>
                <a:lnTo>
                  <a:pt x="629012" y="1797175"/>
                </a:lnTo>
                <a:lnTo>
                  <a:pt x="363486" y="1964627"/>
                </a:lnTo>
                <a:lnTo>
                  <a:pt x="363487" y="1964627"/>
                </a:lnTo>
                <a:lnTo>
                  <a:pt x="1" y="2193858"/>
                </a:lnTo>
                <a:lnTo>
                  <a:pt x="1" y="1735397"/>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Montserrat"/>
              <a:ea typeface="+mn-ea"/>
              <a:cs typeface="+mn-cs"/>
            </a:endParaRPr>
          </a:p>
        </p:txBody>
      </p:sp>
      <p:sp>
        <p:nvSpPr>
          <p:cNvPr id="8" name="Freeform 7"/>
          <p:cNvSpPr/>
          <p:nvPr/>
        </p:nvSpPr>
        <p:spPr>
          <a:xfrm rot="5400000">
            <a:off x="3544813" y="2090723"/>
            <a:ext cx="1660487" cy="2093579"/>
          </a:xfrm>
          <a:custGeom>
            <a:avLst/>
            <a:gdLst>
              <a:gd name="connsiteX0" fmla="*/ 0 w 1258024"/>
              <a:gd name="connsiteY0" fmla="*/ 1735396 h 2193858"/>
              <a:gd name="connsiteX1" fmla="*/ 0 w 1258024"/>
              <a:gd name="connsiteY1" fmla="*/ 1406774 h 2193858"/>
              <a:gd name="connsiteX2" fmla="*/ 1 w 1258024"/>
              <a:gd name="connsiteY2" fmla="*/ 1406773 h 2193858"/>
              <a:gd name="connsiteX3" fmla="*/ 1 w 1258024"/>
              <a:gd name="connsiteY3" fmla="*/ 1183768 h 2193858"/>
              <a:gd name="connsiteX4" fmla="*/ 1 w 1258024"/>
              <a:gd name="connsiteY4" fmla="*/ 969855 h 2193858"/>
              <a:gd name="connsiteX5" fmla="*/ 0 w 1258024"/>
              <a:gd name="connsiteY5" fmla="*/ 969855 h 2193858"/>
              <a:gd name="connsiteX6" fmla="*/ 0 w 1258024"/>
              <a:gd name="connsiteY6" fmla="*/ 725307 h 2193858"/>
              <a:gd name="connsiteX7" fmla="*/ 0 w 1258024"/>
              <a:gd name="connsiteY7" fmla="*/ 641232 h 2193858"/>
              <a:gd name="connsiteX8" fmla="*/ 0 w 1258024"/>
              <a:gd name="connsiteY8" fmla="*/ 396684 h 2193858"/>
              <a:gd name="connsiteX9" fmla="*/ 629012 w 1258024"/>
              <a:gd name="connsiteY9" fmla="*/ 0 h 2193858"/>
              <a:gd name="connsiteX10" fmla="*/ 1258024 w 1258024"/>
              <a:gd name="connsiteY10" fmla="*/ 396683 h 2193858"/>
              <a:gd name="connsiteX11" fmla="*/ 1258024 w 1258024"/>
              <a:gd name="connsiteY11" fmla="*/ 641231 h 2193858"/>
              <a:gd name="connsiteX12" fmla="*/ 1258024 w 1258024"/>
              <a:gd name="connsiteY12" fmla="*/ 725307 h 2193858"/>
              <a:gd name="connsiteX13" fmla="*/ 1258024 w 1258024"/>
              <a:gd name="connsiteY13" fmla="*/ 969855 h 2193858"/>
              <a:gd name="connsiteX14" fmla="*/ 1258024 w 1258024"/>
              <a:gd name="connsiteY14" fmla="*/ 1183768 h 2193858"/>
              <a:gd name="connsiteX15" fmla="*/ 1258024 w 1258024"/>
              <a:gd name="connsiteY15" fmla="*/ 1406773 h 2193858"/>
              <a:gd name="connsiteX16" fmla="*/ 1258024 w 1258024"/>
              <a:gd name="connsiteY16" fmla="*/ 1428316 h 2193858"/>
              <a:gd name="connsiteX17" fmla="*/ 1258024 w 1258024"/>
              <a:gd name="connsiteY17" fmla="*/ 1735397 h 2193858"/>
              <a:gd name="connsiteX18" fmla="*/ 1258024 w 1258024"/>
              <a:gd name="connsiteY18" fmla="*/ 2193858 h 2193858"/>
              <a:gd name="connsiteX19" fmla="*/ 894539 w 1258024"/>
              <a:gd name="connsiteY19" fmla="*/ 1964627 h 2193858"/>
              <a:gd name="connsiteX20" fmla="*/ 629012 w 1258024"/>
              <a:gd name="connsiteY20" fmla="*/ 1797175 h 2193858"/>
              <a:gd name="connsiteX21" fmla="*/ 363486 w 1258024"/>
              <a:gd name="connsiteY21" fmla="*/ 1964627 h 2193858"/>
              <a:gd name="connsiteX22" fmla="*/ 363487 w 1258024"/>
              <a:gd name="connsiteY22" fmla="*/ 1964627 h 2193858"/>
              <a:gd name="connsiteX23" fmla="*/ 1 w 1258024"/>
              <a:gd name="connsiteY23" fmla="*/ 2193858 h 2193858"/>
              <a:gd name="connsiteX24" fmla="*/ 1 w 1258024"/>
              <a:gd name="connsiteY24" fmla="*/ 1735397 h 2193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58024" h="2193858">
                <a:moveTo>
                  <a:pt x="0" y="1735396"/>
                </a:moveTo>
                <a:lnTo>
                  <a:pt x="0" y="1406774"/>
                </a:lnTo>
                <a:lnTo>
                  <a:pt x="1" y="1406773"/>
                </a:lnTo>
                <a:lnTo>
                  <a:pt x="1" y="1183768"/>
                </a:lnTo>
                <a:lnTo>
                  <a:pt x="1" y="969855"/>
                </a:lnTo>
                <a:lnTo>
                  <a:pt x="0" y="969855"/>
                </a:lnTo>
                <a:lnTo>
                  <a:pt x="0" y="725307"/>
                </a:lnTo>
                <a:lnTo>
                  <a:pt x="0" y="641232"/>
                </a:lnTo>
                <a:lnTo>
                  <a:pt x="0" y="396684"/>
                </a:lnTo>
                <a:lnTo>
                  <a:pt x="629012" y="0"/>
                </a:lnTo>
                <a:lnTo>
                  <a:pt x="1258024" y="396683"/>
                </a:lnTo>
                <a:lnTo>
                  <a:pt x="1258024" y="641231"/>
                </a:lnTo>
                <a:lnTo>
                  <a:pt x="1258024" y="725307"/>
                </a:lnTo>
                <a:lnTo>
                  <a:pt x="1258024" y="969855"/>
                </a:lnTo>
                <a:lnTo>
                  <a:pt x="1258024" y="1183768"/>
                </a:lnTo>
                <a:lnTo>
                  <a:pt x="1258024" y="1406773"/>
                </a:lnTo>
                <a:lnTo>
                  <a:pt x="1258024" y="1428316"/>
                </a:lnTo>
                <a:lnTo>
                  <a:pt x="1258024" y="1735397"/>
                </a:lnTo>
                <a:lnTo>
                  <a:pt x="1258024" y="2193858"/>
                </a:lnTo>
                <a:lnTo>
                  <a:pt x="894539" y="1964627"/>
                </a:lnTo>
                <a:lnTo>
                  <a:pt x="629012" y="1797175"/>
                </a:lnTo>
                <a:lnTo>
                  <a:pt x="363486" y="1964627"/>
                </a:lnTo>
                <a:lnTo>
                  <a:pt x="363487" y="1964627"/>
                </a:lnTo>
                <a:lnTo>
                  <a:pt x="1" y="2193858"/>
                </a:lnTo>
                <a:lnTo>
                  <a:pt x="1" y="173539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Montserrat"/>
              <a:ea typeface="+mn-ea"/>
              <a:cs typeface="+mn-cs"/>
            </a:endParaRPr>
          </a:p>
        </p:txBody>
      </p:sp>
      <p:sp>
        <p:nvSpPr>
          <p:cNvPr id="9" name="Freeform 8"/>
          <p:cNvSpPr/>
          <p:nvPr/>
        </p:nvSpPr>
        <p:spPr>
          <a:xfrm rot="5400000">
            <a:off x="5318921" y="2090723"/>
            <a:ext cx="1660487" cy="2093579"/>
          </a:xfrm>
          <a:custGeom>
            <a:avLst/>
            <a:gdLst>
              <a:gd name="connsiteX0" fmla="*/ 0 w 1258024"/>
              <a:gd name="connsiteY0" fmla="*/ 1735396 h 2193858"/>
              <a:gd name="connsiteX1" fmla="*/ 0 w 1258024"/>
              <a:gd name="connsiteY1" fmla="*/ 1406774 h 2193858"/>
              <a:gd name="connsiteX2" fmla="*/ 1 w 1258024"/>
              <a:gd name="connsiteY2" fmla="*/ 1406773 h 2193858"/>
              <a:gd name="connsiteX3" fmla="*/ 1 w 1258024"/>
              <a:gd name="connsiteY3" fmla="*/ 1183768 h 2193858"/>
              <a:gd name="connsiteX4" fmla="*/ 1 w 1258024"/>
              <a:gd name="connsiteY4" fmla="*/ 969855 h 2193858"/>
              <a:gd name="connsiteX5" fmla="*/ 0 w 1258024"/>
              <a:gd name="connsiteY5" fmla="*/ 969855 h 2193858"/>
              <a:gd name="connsiteX6" fmla="*/ 0 w 1258024"/>
              <a:gd name="connsiteY6" fmla="*/ 725307 h 2193858"/>
              <a:gd name="connsiteX7" fmla="*/ 0 w 1258024"/>
              <a:gd name="connsiteY7" fmla="*/ 641232 h 2193858"/>
              <a:gd name="connsiteX8" fmla="*/ 0 w 1258024"/>
              <a:gd name="connsiteY8" fmla="*/ 396684 h 2193858"/>
              <a:gd name="connsiteX9" fmla="*/ 629012 w 1258024"/>
              <a:gd name="connsiteY9" fmla="*/ 0 h 2193858"/>
              <a:gd name="connsiteX10" fmla="*/ 1258024 w 1258024"/>
              <a:gd name="connsiteY10" fmla="*/ 396683 h 2193858"/>
              <a:gd name="connsiteX11" fmla="*/ 1258024 w 1258024"/>
              <a:gd name="connsiteY11" fmla="*/ 641231 h 2193858"/>
              <a:gd name="connsiteX12" fmla="*/ 1258024 w 1258024"/>
              <a:gd name="connsiteY12" fmla="*/ 725307 h 2193858"/>
              <a:gd name="connsiteX13" fmla="*/ 1258024 w 1258024"/>
              <a:gd name="connsiteY13" fmla="*/ 969855 h 2193858"/>
              <a:gd name="connsiteX14" fmla="*/ 1258024 w 1258024"/>
              <a:gd name="connsiteY14" fmla="*/ 1183768 h 2193858"/>
              <a:gd name="connsiteX15" fmla="*/ 1258024 w 1258024"/>
              <a:gd name="connsiteY15" fmla="*/ 1406773 h 2193858"/>
              <a:gd name="connsiteX16" fmla="*/ 1258024 w 1258024"/>
              <a:gd name="connsiteY16" fmla="*/ 1428316 h 2193858"/>
              <a:gd name="connsiteX17" fmla="*/ 1258024 w 1258024"/>
              <a:gd name="connsiteY17" fmla="*/ 1735397 h 2193858"/>
              <a:gd name="connsiteX18" fmla="*/ 1258024 w 1258024"/>
              <a:gd name="connsiteY18" fmla="*/ 2193858 h 2193858"/>
              <a:gd name="connsiteX19" fmla="*/ 894539 w 1258024"/>
              <a:gd name="connsiteY19" fmla="*/ 1964627 h 2193858"/>
              <a:gd name="connsiteX20" fmla="*/ 629012 w 1258024"/>
              <a:gd name="connsiteY20" fmla="*/ 1797175 h 2193858"/>
              <a:gd name="connsiteX21" fmla="*/ 363486 w 1258024"/>
              <a:gd name="connsiteY21" fmla="*/ 1964627 h 2193858"/>
              <a:gd name="connsiteX22" fmla="*/ 363487 w 1258024"/>
              <a:gd name="connsiteY22" fmla="*/ 1964627 h 2193858"/>
              <a:gd name="connsiteX23" fmla="*/ 1 w 1258024"/>
              <a:gd name="connsiteY23" fmla="*/ 2193858 h 2193858"/>
              <a:gd name="connsiteX24" fmla="*/ 1 w 1258024"/>
              <a:gd name="connsiteY24" fmla="*/ 1735397 h 2193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58024" h="2193858">
                <a:moveTo>
                  <a:pt x="0" y="1735396"/>
                </a:moveTo>
                <a:lnTo>
                  <a:pt x="0" y="1406774"/>
                </a:lnTo>
                <a:lnTo>
                  <a:pt x="1" y="1406773"/>
                </a:lnTo>
                <a:lnTo>
                  <a:pt x="1" y="1183768"/>
                </a:lnTo>
                <a:lnTo>
                  <a:pt x="1" y="969855"/>
                </a:lnTo>
                <a:lnTo>
                  <a:pt x="0" y="969855"/>
                </a:lnTo>
                <a:lnTo>
                  <a:pt x="0" y="725307"/>
                </a:lnTo>
                <a:lnTo>
                  <a:pt x="0" y="641232"/>
                </a:lnTo>
                <a:lnTo>
                  <a:pt x="0" y="396684"/>
                </a:lnTo>
                <a:lnTo>
                  <a:pt x="629012" y="0"/>
                </a:lnTo>
                <a:lnTo>
                  <a:pt x="1258024" y="396683"/>
                </a:lnTo>
                <a:lnTo>
                  <a:pt x="1258024" y="641231"/>
                </a:lnTo>
                <a:lnTo>
                  <a:pt x="1258024" y="725307"/>
                </a:lnTo>
                <a:lnTo>
                  <a:pt x="1258024" y="969855"/>
                </a:lnTo>
                <a:lnTo>
                  <a:pt x="1258024" y="1183768"/>
                </a:lnTo>
                <a:lnTo>
                  <a:pt x="1258024" y="1406773"/>
                </a:lnTo>
                <a:lnTo>
                  <a:pt x="1258024" y="1428316"/>
                </a:lnTo>
                <a:lnTo>
                  <a:pt x="1258024" y="1735397"/>
                </a:lnTo>
                <a:lnTo>
                  <a:pt x="1258024" y="2193858"/>
                </a:lnTo>
                <a:lnTo>
                  <a:pt x="894539" y="1964627"/>
                </a:lnTo>
                <a:lnTo>
                  <a:pt x="629012" y="1797175"/>
                </a:lnTo>
                <a:lnTo>
                  <a:pt x="363486" y="1964627"/>
                </a:lnTo>
                <a:lnTo>
                  <a:pt x="363487" y="1964627"/>
                </a:lnTo>
                <a:lnTo>
                  <a:pt x="1" y="2193858"/>
                </a:lnTo>
                <a:lnTo>
                  <a:pt x="1" y="1735397"/>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Montserrat"/>
              <a:ea typeface="+mn-ea"/>
              <a:cs typeface="+mn-cs"/>
            </a:endParaRPr>
          </a:p>
        </p:txBody>
      </p:sp>
      <p:sp>
        <p:nvSpPr>
          <p:cNvPr id="13" name="Freeform 12"/>
          <p:cNvSpPr/>
          <p:nvPr/>
        </p:nvSpPr>
        <p:spPr>
          <a:xfrm rot="5400000">
            <a:off x="7029232" y="3790122"/>
            <a:ext cx="1660487" cy="2093579"/>
          </a:xfrm>
          <a:custGeom>
            <a:avLst/>
            <a:gdLst>
              <a:gd name="connsiteX0" fmla="*/ 0 w 1258024"/>
              <a:gd name="connsiteY0" fmla="*/ 1735396 h 2193858"/>
              <a:gd name="connsiteX1" fmla="*/ 0 w 1258024"/>
              <a:gd name="connsiteY1" fmla="*/ 1406774 h 2193858"/>
              <a:gd name="connsiteX2" fmla="*/ 1 w 1258024"/>
              <a:gd name="connsiteY2" fmla="*/ 1406773 h 2193858"/>
              <a:gd name="connsiteX3" fmla="*/ 1 w 1258024"/>
              <a:gd name="connsiteY3" fmla="*/ 1183768 h 2193858"/>
              <a:gd name="connsiteX4" fmla="*/ 1 w 1258024"/>
              <a:gd name="connsiteY4" fmla="*/ 969855 h 2193858"/>
              <a:gd name="connsiteX5" fmla="*/ 0 w 1258024"/>
              <a:gd name="connsiteY5" fmla="*/ 969855 h 2193858"/>
              <a:gd name="connsiteX6" fmla="*/ 0 w 1258024"/>
              <a:gd name="connsiteY6" fmla="*/ 725307 h 2193858"/>
              <a:gd name="connsiteX7" fmla="*/ 0 w 1258024"/>
              <a:gd name="connsiteY7" fmla="*/ 641232 h 2193858"/>
              <a:gd name="connsiteX8" fmla="*/ 0 w 1258024"/>
              <a:gd name="connsiteY8" fmla="*/ 396684 h 2193858"/>
              <a:gd name="connsiteX9" fmla="*/ 629012 w 1258024"/>
              <a:gd name="connsiteY9" fmla="*/ 0 h 2193858"/>
              <a:gd name="connsiteX10" fmla="*/ 1258024 w 1258024"/>
              <a:gd name="connsiteY10" fmla="*/ 396683 h 2193858"/>
              <a:gd name="connsiteX11" fmla="*/ 1258024 w 1258024"/>
              <a:gd name="connsiteY11" fmla="*/ 641231 h 2193858"/>
              <a:gd name="connsiteX12" fmla="*/ 1258024 w 1258024"/>
              <a:gd name="connsiteY12" fmla="*/ 725307 h 2193858"/>
              <a:gd name="connsiteX13" fmla="*/ 1258024 w 1258024"/>
              <a:gd name="connsiteY13" fmla="*/ 969855 h 2193858"/>
              <a:gd name="connsiteX14" fmla="*/ 1258024 w 1258024"/>
              <a:gd name="connsiteY14" fmla="*/ 1183768 h 2193858"/>
              <a:gd name="connsiteX15" fmla="*/ 1258024 w 1258024"/>
              <a:gd name="connsiteY15" fmla="*/ 1406773 h 2193858"/>
              <a:gd name="connsiteX16" fmla="*/ 1258024 w 1258024"/>
              <a:gd name="connsiteY16" fmla="*/ 1428316 h 2193858"/>
              <a:gd name="connsiteX17" fmla="*/ 1258024 w 1258024"/>
              <a:gd name="connsiteY17" fmla="*/ 1735397 h 2193858"/>
              <a:gd name="connsiteX18" fmla="*/ 1258024 w 1258024"/>
              <a:gd name="connsiteY18" fmla="*/ 2193858 h 2193858"/>
              <a:gd name="connsiteX19" fmla="*/ 894539 w 1258024"/>
              <a:gd name="connsiteY19" fmla="*/ 1964627 h 2193858"/>
              <a:gd name="connsiteX20" fmla="*/ 629012 w 1258024"/>
              <a:gd name="connsiteY20" fmla="*/ 1797175 h 2193858"/>
              <a:gd name="connsiteX21" fmla="*/ 363486 w 1258024"/>
              <a:gd name="connsiteY21" fmla="*/ 1964627 h 2193858"/>
              <a:gd name="connsiteX22" fmla="*/ 363487 w 1258024"/>
              <a:gd name="connsiteY22" fmla="*/ 1964627 h 2193858"/>
              <a:gd name="connsiteX23" fmla="*/ 1 w 1258024"/>
              <a:gd name="connsiteY23" fmla="*/ 2193858 h 2193858"/>
              <a:gd name="connsiteX24" fmla="*/ 1 w 1258024"/>
              <a:gd name="connsiteY24" fmla="*/ 1735397 h 2193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58024" h="2193858">
                <a:moveTo>
                  <a:pt x="0" y="1735396"/>
                </a:moveTo>
                <a:lnTo>
                  <a:pt x="0" y="1406774"/>
                </a:lnTo>
                <a:lnTo>
                  <a:pt x="1" y="1406773"/>
                </a:lnTo>
                <a:lnTo>
                  <a:pt x="1" y="1183768"/>
                </a:lnTo>
                <a:lnTo>
                  <a:pt x="1" y="969855"/>
                </a:lnTo>
                <a:lnTo>
                  <a:pt x="0" y="969855"/>
                </a:lnTo>
                <a:lnTo>
                  <a:pt x="0" y="725307"/>
                </a:lnTo>
                <a:lnTo>
                  <a:pt x="0" y="641232"/>
                </a:lnTo>
                <a:lnTo>
                  <a:pt x="0" y="396684"/>
                </a:lnTo>
                <a:lnTo>
                  <a:pt x="629012" y="0"/>
                </a:lnTo>
                <a:lnTo>
                  <a:pt x="1258024" y="396683"/>
                </a:lnTo>
                <a:lnTo>
                  <a:pt x="1258024" y="641231"/>
                </a:lnTo>
                <a:lnTo>
                  <a:pt x="1258024" y="725307"/>
                </a:lnTo>
                <a:lnTo>
                  <a:pt x="1258024" y="969855"/>
                </a:lnTo>
                <a:lnTo>
                  <a:pt x="1258024" y="1183768"/>
                </a:lnTo>
                <a:lnTo>
                  <a:pt x="1258024" y="1406773"/>
                </a:lnTo>
                <a:lnTo>
                  <a:pt x="1258024" y="1428316"/>
                </a:lnTo>
                <a:lnTo>
                  <a:pt x="1258024" y="1735397"/>
                </a:lnTo>
                <a:lnTo>
                  <a:pt x="1258024" y="2193858"/>
                </a:lnTo>
                <a:lnTo>
                  <a:pt x="894539" y="1964627"/>
                </a:lnTo>
                <a:lnTo>
                  <a:pt x="629012" y="1797175"/>
                </a:lnTo>
                <a:lnTo>
                  <a:pt x="363486" y="1964627"/>
                </a:lnTo>
                <a:lnTo>
                  <a:pt x="363487" y="1964627"/>
                </a:lnTo>
                <a:lnTo>
                  <a:pt x="1" y="2193858"/>
                </a:lnTo>
                <a:lnTo>
                  <a:pt x="1" y="1735397"/>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Montserrat"/>
              <a:ea typeface="+mn-ea"/>
              <a:cs typeface="+mn-cs"/>
            </a:endParaRPr>
          </a:p>
        </p:txBody>
      </p:sp>
      <p:sp>
        <p:nvSpPr>
          <p:cNvPr id="14" name="Freeform 13"/>
          <p:cNvSpPr/>
          <p:nvPr/>
        </p:nvSpPr>
        <p:spPr>
          <a:xfrm rot="5400000">
            <a:off x="8803341" y="3790122"/>
            <a:ext cx="1660487" cy="2093579"/>
          </a:xfrm>
          <a:custGeom>
            <a:avLst/>
            <a:gdLst>
              <a:gd name="connsiteX0" fmla="*/ 0 w 1258024"/>
              <a:gd name="connsiteY0" fmla="*/ 1735396 h 2193858"/>
              <a:gd name="connsiteX1" fmla="*/ 0 w 1258024"/>
              <a:gd name="connsiteY1" fmla="*/ 1406774 h 2193858"/>
              <a:gd name="connsiteX2" fmla="*/ 1 w 1258024"/>
              <a:gd name="connsiteY2" fmla="*/ 1406773 h 2193858"/>
              <a:gd name="connsiteX3" fmla="*/ 1 w 1258024"/>
              <a:gd name="connsiteY3" fmla="*/ 1183768 h 2193858"/>
              <a:gd name="connsiteX4" fmla="*/ 1 w 1258024"/>
              <a:gd name="connsiteY4" fmla="*/ 969855 h 2193858"/>
              <a:gd name="connsiteX5" fmla="*/ 0 w 1258024"/>
              <a:gd name="connsiteY5" fmla="*/ 969855 h 2193858"/>
              <a:gd name="connsiteX6" fmla="*/ 0 w 1258024"/>
              <a:gd name="connsiteY6" fmla="*/ 725307 h 2193858"/>
              <a:gd name="connsiteX7" fmla="*/ 0 w 1258024"/>
              <a:gd name="connsiteY7" fmla="*/ 641232 h 2193858"/>
              <a:gd name="connsiteX8" fmla="*/ 0 w 1258024"/>
              <a:gd name="connsiteY8" fmla="*/ 396684 h 2193858"/>
              <a:gd name="connsiteX9" fmla="*/ 629012 w 1258024"/>
              <a:gd name="connsiteY9" fmla="*/ 0 h 2193858"/>
              <a:gd name="connsiteX10" fmla="*/ 1258024 w 1258024"/>
              <a:gd name="connsiteY10" fmla="*/ 396683 h 2193858"/>
              <a:gd name="connsiteX11" fmla="*/ 1258024 w 1258024"/>
              <a:gd name="connsiteY11" fmla="*/ 641231 h 2193858"/>
              <a:gd name="connsiteX12" fmla="*/ 1258024 w 1258024"/>
              <a:gd name="connsiteY12" fmla="*/ 725307 h 2193858"/>
              <a:gd name="connsiteX13" fmla="*/ 1258024 w 1258024"/>
              <a:gd name="connsiteY13" fmla="*/ 969855 h 2193858"/>
              <a:gd name="connsiteX14" fmla="*/ 1258024 w 1258024"/>
              <a:gd name="connsiteY14" fmla="*/ 1183768 h 2193858"/>
              <a:gd name="connsiteX15" fmla="*/ 1258024 w 1258024"/>
              <a:gd name="connsiteY15" fmla="*/ 1406773 h 2193858"/>
              <a:gd name="connsiteX16" fmla="*/ 1258024 w 1258024"/>
              <a:gd name="connsiteY16" fmla="*/ 1428316 h 2193858"/>
              <a:gd name="connsiteX17" fmla="*/ 1258024 w 1258024"/>
              <a:gd name="connsiteY17" fmla="*/ 1735397 h 2193858"/>
              <a:gd name="connsiteX18" fmla="*/ 1258024 w 1258024"/>
              <a:gd name="connsiteY18" fmla="*/ 2193858 h 2193858"/>
              <a:gd name="connsiteX19" fmla="*/ 894539 w 1258024"/>
              <a:gd name="connsiteY19" fmla="*/ 1964627 h 2193858"/>
              <a:gd name="connsiteX20" fmla="*/ 629012 w 1258024"/>
              <a:gd name="connsiteY20" fmla="*/ 1797175 h 2193858"/>
              <a:gd name="connsiteX21" fmla="*/ 363486 w 1258024"/>
              <a:gd name="connsiteY21" fmla="*/ 1964627 h 2193858"/>
              <a:gd name="connsiteX22" fmla="*/ 363487 w 1258024"/>
              <a:gd name="connsiteY22" fmla="*/ 1964627 h 2193858"/>
              <a:gd name="connsiteX23" fmla="*/ 1 w 1258024"/>
              <a:gd name="connsiteY23" fmla="*/ 2193858 h 2193858"/>
              <a:gd name="connsiteX24" fmla="*/ 1 w 1258024"/>
              <a:gd name="connsiteY24" fmla="*/ 1735397 h 2193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58024" h="2193858">
                <a:moveTo>
                  <a:pt x="0" y="1735396"/>
                </a:moveTo>
                <a:lnTo>
                  <a:pt x="0" y="1406774"/>
                </a:lnTo>
                <a:lnTo>
                  <a:pt x="1" y="1406773"/>
                </a:lnTo>
                <a:lnTo>
                  <a:pt x="1" y="1183768"/>
                </a:lnTo>
                <a:lnTo>
                  <a:pt x="1" y="969855"/>
                </a:lnTo>
                <a:lnTo>
                  <a:pt x="0" y="969855"/>
                </a:lnTo>
                <a:lnTo>
                  <a:pt x="0" y="725307"/>
                </a:lnTo>
                <a:lnTo>
                  <a:pt x="0" y="641232"/>
                </a:lnTo>
                <a:lnTo>
                  <a:pt x="0" y="396684"/>
                </a:lnTo>
                <a:lnTo>
                  <a:pt x="629012" y="0"/>
                </a:lnTo>
                <a:lnTo>
                  <a:pt x="1258024" y="396683"/>
                </a:lnTo>
                <a:lnTo>
                  <a:pt x="1258024" y="641231"/>
                </a:lnTo>
                <a:lnTo>
                  <a:pt x="1258024" y="725307"/>
                </a:lnTo>
                <a:lnTo>
                  <a:pt x="1258024" y="969855"/>
                </a:lnTo>
                <a:lnTo>
                  <a:pt x="1258024" y="1183768"/>
                </a:lnTo>
                <a:lnTo>
                  <a:pt x="1258024" y="1406773"/>
                </a:lnTo>
                <a:lnTo>
                  <a:pt x="1258024" y="1428316"/>
                </a:lnTo>
                <a:lnTo>
                  <a:pt x="1258024" y="1735397"/>
                </a:lnTo>
                <a:lnTo>
                  <a:pt x="1258024" y="2193858"/>
                </a:lnTo>
                <a:lnTo>
                  <a:pt x="894539" y="1964627"/>
                </a:lnTo>
                <a:lnTo>
                  <a:pt x="629012" y="1797175"/>
                </a:lnTo>
                <a:lnTo>
                  <a:pt x="363486" y="1964627"/>
                </a:lnTo>
                <a:lnTo>
                  <a:pt x="363487" y="1964627"/>
                </a:lnTo>
                <a:lnTo>
                  <a:pt x="1" y="2193858"/>
                </a:lnTo>
                <a:lnTo>
                  <a:pt x="1" y="1735397"/>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Montserrat"/>
              <a:ea typeface="+mn-ea"/>
              <a:cs typeface="+mn-cs"/>
            </a:endParaRPr>
          </a:p>
        </p:txBody>
      </p:sp>
      <p:sp>
        <p:nvSpPr>
          <p:cNvPr id="16" name="TextBox 15"/>
          <p:cNvSpPr txBox="1"/>
          <p:nvPr/>
        </p:nvSpPr>
        <p:spPr>
          <a:xfrm>
            <a:off x="2971800" y="493274"/>
            <a:ext cx="6248400" cy="502702"/>
          </a:xfrm>
          <a:prstGeom prst="rect">
            <a:avLst/>
          </a:prstGeom>
          <a:noFill/>
        </p:spPr>
        <p:txBody>
          <a:bodyPr wrap="square" rtlCol="0">
            <a:spAutoFit/>
          </a:bodyPr>
          <a:lstStyle/>
          <a:p>
            <a:pPr marL="0" marR="0" lvl="0" indent="0" algn="ctr" defTabSz="914400" rtl="0" eaLnBrk="1" fontAlgn="auto" latinLnBrk="0" hangingPunct="1">
              <a:lnSpc>
                <a:spcPts val="32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FFFFFF">
                    <a:lumMod val="75000"/>
                  </a:srgbClr>
                </a:solidFill>
                <a:effectLst/>
                <a:uLnTx/>
                <a:uFillTx/>
                <a:latin typeface="Montserrat Light" charset="0"/>
                <a:ea typeface="Montserrat Light" charset="0"/>
                <a:cs typeface="Montserrat Light" charset="0"/>
              </a:rPr>
              <a:t>Infographic : </a:t>
            </a:r>
            <a:r>
              <a:rPr kumimoji="0" lang="en-US" sz="3000" b="1" i="0" u="none" strike="noStrike" kern="1200" cap="none" spc="0" normalizeH="0" baseline="0" noProof="0" dirty="0">
                <a:ln>
                  <a:noFill/>
                </a:ln>
                <a:solidFill>
                  <a:srgbClr val="000000"/>
                </a:solidFill>
                <a:effectLst/>
                <a:uLnTx/>
                <a:uFillTx/>
                <a:latin typeface="Montserrat" charset="0"/>
                <a:ea typeface="Montserrat" charset="0"/>
                <a:cs typeface="Montserrat" charset="0"/>
              </a:rPr>
              <a:t>Process 14</a:t>
            </a:r>
          </a:p>
        </p:txBody>
      </p:sp>
      <p:sp>
        <p:nvSpPr>
          <p:cNvPr id="17" name="TextBox 16"/>
          <p:cNvSpPr txBox="1"/>
          <p:nvPr/>
        </p:nvSpPr>
        <p:spPr>
          <a:xfrm>
            <a:off x="2476897" y="975954"/>
            <a:ext cx="7218432" cy="246221"/>
          </a:xfrm>
          <a:prstGeom prst="rect">
            <a:avLst/>
          </a:prstGeom>
          <a:noFill/>
        </p:spPr>
        <p:txBody>
          <a:bodyPr wrap="square" numCol="1" spcCol="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7D8287"/>
                </a:solidFill>
                <a:effectLst/>
                <a:uLnTx/>
                <a:uFillTx/>
                <a:latin typeface="Montserrat Light" charset="0"/>
                <a:ea typeface="Montserrat Light" charset="0"/>
                <a:cs typeface="Montserrat Light" charset="0"/>
              </a:rPr>
              <a:t>The example text goes here with your own detailed summery. Loren opium dolor sit amen example text line.</a:t>
            </a:r>
          </a:p>
        </p:txBody>
      </p:sp>
      <p:sp>
        <p:nvSpPr>
          <p:cNvPr id="18" name="Oval 17"/>
          <p:cNvSpPr/>
          <p:nvPr/>
        </p:nvSpPr>
        <p:spPr>
          <a:xfrm>
            <a:off x="2327316" y="2136077"/>
            <a:ext cx="405104" cy="405104"/>
          </a:xfrm>
          <a:prstGeom prst="ellipse">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Montserrat"/>
              <a:ea typeface="+mn-ea"/>
              <a:cs typeface="+mn-cs"/>
            </a:endParaRPr>
          </a:p>
        </p:txBody>
      </p:sp>
      <p:sp>
        <p:nvSpPr>
          <p:cNvPr id="19" name="TextBox 18"/>
          <p:cNvSpPr txBox="1"/>
          <p:nvPr/>
        </p:nvSpPr>
        <p:spPr>
          <a:xfrm flipH="1">
            <a:off x="2325035" y="2148941"/>
            <a:ext cx="389922" cy="348813"/>
          </a:xfrm>
          <a:prstGeom prst="rect">
            <a:avLst/>
          </a:prstGeom>
          <a:noFill/>
        </p:spPr>
        <p:txBody>
          <a:bodyPr wrap="square" numCol="1" spcCol="457200" rtlCol="0">
            <a:spAutoFit/>
          </a:bodyPr>
          <a:lstStyle/>
          <a:p>
            <a:pPr marL="0" marR="0" lvl="0" indent="0" algn="ctr" defTabSz="914400" rtl="0" eaLnBrk="1" fontAlgn="auto" latinLnBrk="0" hangingPunct="1">
              <a:lnSpc>
                <a:spcPts val="2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6491C8"/>
                </a:solidFill>
                <a:effectLst/>
                <a:uLnTx/>
                <a:uFillTx/>
                <a:latin typeface="Montserrat" charset="0"/>
                <a:ea typeface="Montserrat" charset="0"/>
                <a:cs typeface="Montserrat" charset="0"/>
              </a:rPr>
              <a:t>01</a:t>
            </a:r>
          </a:p>
        </p:txBody>
      </p:sp>
      <p:sp>
        <p:nvSpPr>
          <p:cNvPr id="20" name="Oval 19"/>
          <p:cNvSpPr/>
          <p:nvPr/>
        </p:nvSpPr>
        <p:spPr>
          <a:xfrm>
            <a:off x="4049792" y="2136077"/>
            <a:ext cx="405104" cy="405104"/>
          </a:xfrm>
          <a:prstGeom prst="ellipse">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Montserrat"/>
              <a:ea typeface="+mn-ea"/>
              <a:cs typeface="+mn-cs"/>
            </a:endParaRPr>
          </a:p>
        </p:txBody>
      </p:sp>
      <p:sp>
        <p:nvSpPr>
          <p:cNvPr id="21" name="TextBox 20"/>
          <p:cNvSpPr txBox="1"/>
          <p:nvPr/>
        </p:nvSpPr>
        <p:spPr>
          <a:xfrm flipH="1">
            <a:off x="4047511" y="2148941"/>
            <a:ext cx="389922" cy="348813"/>
          </a:xfrm>
          <a:prstGeom prst="rect">
            <a:avLst/>
          </a:prstGeom>
          <a:noFill/>
        </p:spPr>
        <p:txBody>
          <a:bodyPr wrap="square" numCol="1" spcCol="457200" rtlCol="0">
            <a:spAutoFit/>
          </a:bodyPr>
          <a:lstStyle/>
          <a:p>
            <a:pPr marL="0" marR="0" lvl="0" indent="0" algn="ctr" defTabSz="914400" rtl="0" eaLnBrk="1" fontAlgn="auto" latinLnBrk="0" hangingPunct="1">
              <a:lnSpc>
                <a:spcPts val="2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14B4EB"/>
                </a:solidFill>
                <a:effectLst/>
                <a:uLnTx/>
                <a:uFillTx/>
                <a:latin typeface="Montserrat" charset="0"/>
                <a:ea typeface="Montserrat" charset="0"/>
                <a:cs typeface="Montserrat" charset="0"/>
              </a:rPr>
              <a:t>02</a:t>
            </a:r>
          </a:p>
        </p:txBody>
      </p:sp>
      <p:sp>
        <p:nvSpPr>
          <p:cNvPr id="22" name="Oval 21"/>
          <p:cNvSpPr/>
          <p:nvPr/>
        </p:nvSpPr>
        <p:spPr>
          <a:xfrm>
            <a:off x="5899857" y="2136077"/>
            <a:ext cx="405104" cy="405104"/>
          </a:xfrm>
          <a:prstGeom prst="ellipse">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Montserrat"/>
              <a:ea typeface="+mn-ea"/>
              <a:cs typeface="+mn-cs"/>
            </a:endParaRPr>
          </a:p>
        </p:txBody>
      </p:sp>
      <p:sp>
        <p:nvSpPr>
          <p:cNvPr id="23" name="TextBox 22"/>
          <p:cNvSpPr txBox="1"/>
          <p:nvPr/>
        </p:nvSpPr>
        <p:spPr>
          <a:xfrm flipH="1">
            <a:off x="5897576" y="2148941"/>
            <a:ext cx="389922" cy="348813"/>
          </a:xfrm>
          <a:prstGeom prst="rect">
            <a:avLst/>
          </a:prstGeom>
          <a:noFill/>
        </p:spPr>
        <p:txBody>
          <a:bodyPr wrap="square" numCol="1" spcCol="457200" rtlCol="0">
            <a:spAutoFit/>
          </a:bodyPr>
          <a:lstStyle/>
          <a:p>
            <a:pPr marL="0" marR="0" lvl="0" indent="0" algn="ctr" defTabSz="914400" rtl="0" eaLnBrk="1" fontAlgn="auto" latinLnBrk="0" hangingPunct="1">
              <a:lnSpc>
                <a:spcPts val="2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3CBEB4"/>
                </a:solidFill>
                <a:effectLst/>
                <a:uLnTx/>
                <a:uFillTx/>
                <a:latin typeface="Montserrat" charset="0"/>
                <a:ea typeface="Montserrat" charset="0"/>
                <a:cs typeface="Montserrat" charset="0"/>
              </a:rPr>
              <a:t>03</a:t>
            </a:r>
          </a:p>
        </p:txBody>
      </p:sp>
      <p:sp>
        <p:nvSpPr>
          <p:cNvPr id="25" name="TextBox 24"/>
          <p:cNvSpPr txBox="1"/>
          <p:nvPr/>
        </p:nvSpPr>
        <p:spPr>
          <a:xfrm flipH="1">
            <a:off x="5832130" y="3882013"/>
            <a:ext cx="389922" cy="348813"/>
          </a:xfrm>
          <a:prstGeom prst="rect">
            <a:avLst/>
          </a:prstGeom>
          <a:noFill/>
        </p:spPr>
        <p:txBody>
          <a:bodyPr wrap="square" numCol="1" spcCol="457200" rtlCol="0">
            <a:spAutoFit/>
          </a:bodyPr>
          <a:lstStyle/>
          <a:p>
            <a:pPr marL="0" marR="0" lvl="0" indent="0" algn="ctr" defTabSz="914400" rtl="0" eaLnBrk="1" fontAlgn="auto" latinLnBrk="0" hangingPunct="1">
              <a:lnSpc>
                <a:spcPts val="2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96C83C"/>
                </a:solidFill>
                <a:effectLst/>
                <a:uLnTx/>
                <a:uFillTx/>
                <a:latin typeface="Montserrat" charset="0"/>
                <a:ea typeface="Montserrat" charset="0"/>
                <a:cs typeface="Montserrat" charset="0"/>
              </a:rPr>
              <a:t>04</a:t>
            </a:r>
          </a:p>
        </p:txBody>
      </p:sp>
      <p:sp>
        <p:nvSpPr>
          <p:cNvPr id="26" name="Oval 25"/>
          <p:cNvSpPr/>
          <p:nvPr/>
        </p:nvSpPr>
        <p:spPr>
          <a:xfrm>
            <a:off x="7556887" y="3869149"/>
            <a:ext cx="405104" cy="405104"/>
          </a:xfrm>
          <a:prstGeom prst="ellipse">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Montserrat"/>
              <a:ea typeface="+mn-ea"/>
              <a:cs typeface="+mn-cs"/>
            </a:endParaRPr>
          </a:p>
        </p:txBody>
      </p:sp>
      <p:sp>
        <p:nvSpPr>
          <p:cNvPr id="27" name="TextBox 26"/>
          <p:cNvSpPr txBox="1"/>
          <p:nvPr/>
        </p:nvSpPr>
        <p:spPr>
          <a:xfrm flipH="1">
            <a:off x="7554606" y="3882013"/>
            <a:ext cx="389922" cy="348813"/>
          </a:xfrm>
          <a:prstGeom prst="rect">
            <a:avLst/>
          </a:prstGeom>
          <a:noFill/>
        </p:spPr>
        <p:txBody>
          <a:bodyPr wrap="square" numCol="1" spcCol="457200" rtlCol="0">
            <a:spAutoFit/>
          </a:bodyPr>
          <a:lstStyle/>
          <a:p>
            <a:pPr marL="0" marR="0" lvl="0" indent="0" algn="ctr" defTabSz="914400" rtl="0" eaLnBrk="1" fontAlgn="auto" latinLnBrk="0" hangingPunct="1">
              <a:lnSpc>
                <a:spcPts val="2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AF28"/>
                </a:solidFill>
                <a:effectLst/>
                <a:uLnTx/>
                <a:uFillTx/>
                <a:latin typeface="Montserrat" charset="0"/>
                <a:ea typeface="Montserrat" charset="0"/>
                <a:cs typeface="Montserrat" charset="0"/>
              </a:rPr>
              <a:t>05</a:t>
            </a:r>
          </a:p>
        </p:txBody>
      </p:sp>
      <p:sp>
        <p:nvSpPr>
          <p:cNvPr id="28" name="Oval 27"/>
          <p:cNvSpPr/>
          <p:nvPr/>
        </p:nvSpPr>
        <p:spPr>
          <a:xfrm>
            <a:off x="9406952" y="3869149"/>
            <a:ext cx="405104" cy="405104"/>
          </a:xfrm>
          <a:prstGeom prst="ellipse">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Montserrat"/>
              <a:ea typeface="+mn-ea"/>
              <a:cs typeface="+mn-cs"/>
            </a:endParaRPr>
          </a:p>
        </p:txBody>
      </p:sp>
      <p:sp>
        <p:nvSpPr>
          <p:cNvPr id="29" name="TextBox 28"/>
          <p:cNvSpPr txBox="1"/>
          <p:nvPr/>
        </p:nvSpPr>
        <p:spPr>
          <a:xfrm flipH="1">
            <a:off x="9404671" y="3882013"/>
            <a:ext cx="389922" cy="348813"/>
          </a:xfrm>
          <a:prstGeom prst="rect">
            <a:avLst/>
          </a:prstGeom>
          <a:noFill/>
        </p:spPr>
        <p:txBody>
          <a:bodyPr wrap="square" numCol="1" spcCol="457200" rtlCol="0">
            <a:spAutoFit/>
          </a:bodyPr>
          <a:lstStyle/>
          <a:p>
            <a:pPr marL="0" marR="0" lvl="0" indent="0" algn="ctr" defTabSz="914400" rtl="0" eaLnBrk="1" fontAlgn="auto" latinLnBrk="0" hangingPunct="1">
              <a:lnSpc>
                <a:spcPts val="2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A4655"/>
                </a:solidFill>
                <a:effectLst/>
                <a:uLnTx/>
                <a:uFillTx/>
                <a:latin typeface="Montserrat" charset="0"/>
                <a:ea typeface="Montserrat" charset="0"/>
                <a:cs typeface="Montserrat" charset="0"/>
              </a:rPr>
              <a:t>06</a:t>
            </a:r>
          </a:p>
        </p:txBody>
      </p:sp>
      <p:sp>
        <p:nvSpPr>
          <p:cNvPr id="30" name="Rectangle 29"/>
          <p:cNvSpPr/>
          <p:nvPr/>
        </p:nvSpPr>
        <p:spPr>
          <a:xfrm>
            <a:off x="2300280" y="2589622"/>
            <a:ext cx="633507" cy="630942"/>
          </a:xfrm>
          <a:prstGeom prst="rect">
            <a:avLst/>
          </a:prstGeom>
        </p:spPr>
        <p:txBody>
          <a:bodyPr wrap="none"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500" b="0" i="0" u="none" strike="noStrike" kern="1200" cap="none" spc="0" normalizeH="0" baseline="0" noProof="0" dirty="0">
                <a:ln>
                  <a:noFill/>
                </a:ln>
                <a:solidFill>
                  <a:srgbClr val="FEFEFE"/>
                </a:solidFill>
                <a:effectLst/>
                <a:uLnTx/>
                <a:uFillTx/>
                <a:latin typeface="FontAwesome" pitchFamily="2" charset="0"/>
                <a:ea typeface="+mn-ea"/>
                <a:cs typeface="+mn-cs"/>
              </a:rPr>
              <a:t></a:t>
            </a:r>
          </a:p>
        </p:txBody>
      </p:sp>
      <p:sp>
        <p:nvSpPr>
          <p:cNvPr id="31" name="Rectangle 30"/>
          <p:cNvSpPr/>
          <p:nvPr/>
        </p:nvSpPr>
        <p:spPr>
          <a:xfrm>
            <a:off x="7563900" y="4314822"/>
            <a:ext cx="665568" cy="630942"/>
          </a:xfrm>
          <a:prstGeom prst="rect">
            <a:avLst/>
          </a:prstGeom>
        </p:spPr>
        <p:txBody>
          <a:bodyPr wrap="none"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500" b="0" i="0" u="none" strike="noStrike" kern="1200" cap="none" spc="0" normalizeH="0" baseline="0" noProof="0" dirty="0">
                <a:ln>
                  <a:noFill/>
                </a:ln>
                <a:solidFill>
                  <a:srgbClr val="FEFEFE"/>
                </a:solidFill>
                <a:effectLst/>
                <a:uLnTx/>
                <a:uFillTx/>
                <a:latin typeface="FontAwesome" pitchFamily="2" charset="0"/>
                <a:ea typeface="+mn-ea"/>
                <a:cs typeface="+mn-cs"/>
              </a:rPr>
              <a:t></a:t>
            </a:r>
          </a:p>
        </p:txBody>
      </p:sp>
      <p:sp>
        <p:nvSpPr>
          <p:cNvPr id="32" name="Rectangle 31"/>
          <p:cNvSpPr/>
          <p:nvPr/>
        </p:nvSpPr>
        <p:spPr>
          <a:xfrm>
            <a:off x="5818869" y="4314822"/>
            <a:ext cx="569388" cy="630942"/>
          </a:xfrm>
          <a:prstGeom prst="rect">
            <a:avLst/>
          </a:prstGeom>
        </p:spPr>
        <p:txBody>
          <a:bodyPr wrap="none"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500" b="0" i="0" u="none" strike="noStrike" kern="1200" cap="none" spc="0" normalizeH="0" baseline="0" noProof="0" dirty="0">
                <a:ln>
                  <a:noFill/>
                </a:ln>
                <a:solidFill>
                  <a:srgbClr val="FEFEFE"/>
                </a:solidFill>
                <a:effectLst/>
                <a:uLnTx/>
                <a:uFillTx/>
                <a:latin typeface="FontAwesome" pitchFamily="2" charset="0"/>
                <a:ea typeface="+mn-ea"/>
                <a:cs typeface="+mn-cs"/>
              </a:rPr>
              <a:t></a:t>
            </a:r>
          </a:p>
        </p:txBody>
      </p:sp>
      <p:sp>
        <p:nvSpPr>
          <p:cNvPr id="33" name="Rectangle 32"/>
          <p:cNvSpPr/>
          <p:nvPr/>
        </p:nvSpPr>
        <p:spPr>
          <a:xfrm>
            <a:off x="5874171" y="2589622"/>
            <a:ext cx="569388" cy="630942"/>
          </a:xfrm>
          <a:prstGeom prst="rect">
            <a:avLst/>
          </a:prstGeom>
        </p:spPr>
        <p:txBody>
          <a:bodyPr wrap="none"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500" b="0" i="0" u="none" strike="noStrike" kern="1200" cap="none" spc="0" normalizeH="0" baseline="0" noProof="0" dirty="0">
                <a:ln>
                  <a:noFill/>
                </a:ln>
                <a:solidFill>
                  <a:srgbClr val="FEFEFE"/>
                </a:solidFill>
                <a:effectLst/>
                <a:uLnTx/>
                <a:uFillTx/>
                <a:latin typeface="FontAwesome" pitchFamily="2" charset="0"/>
                <a:ea typeface="+mn-ea"/>
                <a:cs typeface="+mn-cs"/>
              </a:rPr>
              <a:t></a:t>
            </a:r>
          </a:p>
        </p:txBody>
      </p:sp>
      <p:sp>
        <p:nvSpPr>
          <p:cNvPr id="34" name="Rectangle 33"/>
          <p:cNvSpPr/>
          <p:nvPr/>
        </p:nvSpPr>
        <p:spPr>
          <a:xfrm>
            <a:off x="4129643" y="2589622"/>
            <a:ext cx="601447" cy="630942"/>
          </a:xfrm>
          <a:prstGeom prst="rect">
            <a:avLst/>
          </a:prstGeom>
        </p:spPr>
        <p:txBody>
          <a:bodyPr wrap="none"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500" b="0" i="0" u="none" strike="noStrike" kern="1200" cap="none" spc="0" normalizeH="0" baseline="0" noProof="0" dirty="0">
                <a:ln>
                  <a:noFill/>
                </a:ln>
                <a:solidFill>
                  <a:srgbClr val="FEFEFE"/>
                </a:solidFill>
                <a:effectLst/>
                <a:uLnTx/>
                <a:uFillTx/>
                <a:latin typeface="FontAwesome" pitchFamily="2" charset="0"/>
                <a:ea typeface="+mn-ea"/>
                <a:cs typeface="+mn-cs"/>
              </a:rPr>
              <a:t></a:t>
            </a:r>
          </a:p>
        </p:txBody>
      </p:sp>
      <p:sp>
        <p:nvSpPr>
          <p:cNvPr id="35" name="Rectangle 34"/>
          <p:cNvSpPr/>
          <p:nvPr/>
        </p:nvSpPr>
        <p:spPr>
          <a:xfrm>
            <a:off x="9332059" y="4291739"/>
            <a:ext cx="603050" cy="677108"/>
          </a:xfrm>
          <a:prstGeom prst="rect">
            <a:avLst/>
          </a:prstGeom>
        </p:spPr>
        <p:txBody>
          <a:bodyPr wrap="none"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800" b="0" i="0" u="none" strike="noStrike" kern="1200" cap="none" spc="0" normalizeH="0" baseline="0" noProof="0" dirty="0">
                <a:ln>
                  <a:noFill/>
                </a:ln>
                <a:solidFill>
                  <a:srgbClr val="FEFEFE"/>
                </a:solidFill>
                <a:effectLst/>
                <a:uLnTx/>
                <a:uFillTx/>
                <a:latin typeface="FontAwesome" pitchFamily="2" charset="0"/>
                <a:ea typeface="+mn-ea"/>
                <a:cs typeface="+mn-cs"/>
              </a:rPr>
              <a:t></a:t>
            </a:r>
          </a:p>
        </p:txBody>
      </p:sp>
      <p:sp>
        <p:nvSpPr>
          <p:cNvPr id="36" name="TextBox 35"/>
          <p:cNvSpPr txBox="1"/>
          <p:nvPr/>
        </p:nvSpPr>
        <p:spPr>
          <a:xfrm>
            <a:off x="1997343" y="3265350"/>
            <a:ext cx="1165916" cy="461665"/>
          </a:xfrm>
          <a:prstGeom prst="rect">
            <a:avLst/>
          </a:prstGeom>
          <a:noFill/>
        </p:spPr>
        <p:txBody>
          <a:bodyPr wrap="square" numCol="1" spcCol="45720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EFEFE"/>
                </a:solidFill>
                <a:effectLst/>
                <a:uLnTx/>
                <a:uFillTx/>
                <a:latin typeface="Montserrat" charset="0"/>
                <a:ea typeface="Montserrat" charset="0"/>
                <a:cs typeface="Montserrat" charset="0"/>
              </a:rPr>
              <a:t>Also he </a:t>
            </a:r>
            <a:r>
              <a:rPr kumimoji="0" lang="en-US" sz="1200" b="0" i="0" u="none" strike="noStrike" kern="1200" cap="none" spc="0" normalizeH="0" baseline="0" noProof="0">
                <a:ln>
                  <a:noFill/>
                </a:ln>
                <a:solidFill>
                  <a:srgbClr val="FEFEFE"/>
                </a:solidFill>
                <a:effectLst/>
                <a:uLnTx/>
                <a:uFillTx/>
                <a:latin typeface="Montserrat" charset="0"/>
                <a:ea typeface="Montserrat" charset="0"/>
                <a:cs typeface="Montserrat" charset="0"/>
              </a:rPr>
              <a:t>his male bring</a:t>
            </a:r>
            <a:endParaRPr kumimoji="0" lang="en-US" sz="1200" b="0" i="0" u="none" strike="noStrike" kern="1200" cap="none" spc="0" normalizeH="0" baseline="0" noProof="0" dirty="0">
              <a:ln>
                <a:noFill/>
              </a:ln>
              <a:solidFill>
                <a:srgbClr val="FEFEFE"/>
              </a:solidFill>
              <a:effectLst/>
              <a:uLnTx/>
              <a:uFillTx/>
              <a:latin typeface="Montserrat" charset="0"/>
              <a:ea typeface="Montserrat" charset="0"/>
              <a:cs typeface="Montserrat" charset="0"/>
            </a:endParaRPr>
          </a:p>
        </p:txBody>
      </p:sp>
      <p:sp>
        <p:nvSpPr>
          <p:cNvPr id="37" name="TextBox 36"/>
          <p:cNvSpPr txBox="1"/>
          <p:nvPr/>
        </p:nvSpPr>
        <p:spPr>
          <a:xfrm>
            <a:off x="3847409" y="3265350"/>
            <a:ext cx="1165916" cy="461665"/>
          </a:xfrm>
          <a:prstGeom prst="rect">
            <a:avLst/>
          </a:prstGeom>
          <a:noFill/>
        </p:spPr>
        <p:txBody>
          <a:bodyPr wrap="square" numCol="1" spcCol="45720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EFEFE"/>
                </a:solidFill>
                <a:effectLst/>
                <a:uLnTx/>
                <a:uFillTx/>
                <a:latin typeface="Montserrat" charset="0"/>
                <a:ea typeface="Montserrat" charset="0"/>
                <a:cs typeface="Montserrat" charset="0"/>
              </a:rPr>
              <a:t>Also he </a:t>
            </a:r>
            <a:r>
              <a:rPr kumimoji="0" lang="en-US" sz="1200" b="0" i="0" u="none" strike="noStrike" kern="1200" cap="none" spc="0" normalizeH="0" baseline="0" noProof="0">
                <a:ln>
                  <a:noFill/>
                </a:ln>
                <a:solidFill>
                  <a:srgbClr val="FEFEFE"/>
                </a:solidFill>
                <a:effectLst/>
                <a:uLnTx/>
                <a:uFillTx/>
                <a:latin typeface="Montserrat" charset="0"/>
                <a:ea typeface="Montserrat" charset="0"/>
                <a:cs typeface="Montserrat" charset="0"/>
              </a:rPr>
              <a:t>his male bring</a:t>
            </a:r>
            <a:endParaRPr kumimoji="0" lang="en-US" sz="1200" b="0" i="0" u="none" strike="noStrike" kern="1200" cap="none" spc="0" normalizeH="0" baseline="0" noProof="0" dirty="0">
              <a:ln>
                <a:noFill/>
              </a:ln>
              <a:solidFill>
                <a:srgbClr val="FEFEFE"/>
              </a:solidFill>
              <a:effectLst/>
              <a:uLnTx/>
              <a:uFillTx/>
              <a:latin typeface="Montserrat" charset="0"/>
              <a:ea typeface="Montserrat" charset="0"/>
              <a:cs typeface="Montserrat" charset="0"/>
            </a:endParaRPr>
          </a:p>
        </p:txBody>
      </p:sp>
      <p:sp>
        <p:nvSpPr>
          <p:cNvPr id="38" name="TextBox 37"/>
          <p:cNvSpPr txBox="1"/>
          <p:nvPr/>
        </p:nvSpPr>
        <p:spPr>
          <a:xfrm>
            <a:off x="5569885" y="3265350"/>
            <a:ext cx="1165916" cy="461665"/>
          </a:xfrm>
          <a:prstGeom prst="rect">
            <a:avLst/>
          </a:prstGeom>
          <a:noFill/>
        </p:spPr>
        <p:txBody>
          <a:bodyPr wrap="square" numCol="1" spcCol="45720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EFEFE"/>
                </a:solidFill>
                <a:effectLst/>
                <a:uLnTx/>
                <a:uFillTx/>
                <a:latin typeface="Montserrat" charset="0"/>
                <a:ea typeface="Montserrat" charset="0"/>
                <a:cs typeface="Montserrat" charset="0"/>
              </a:rPr>
              <a:t>Also he </a:t>
            </a:r>
            <a:r>
              <a:rPr kumimoji="0" lang="en-US" sz="1200" b="0" i="0" u="none" strike="noStrike" kern="1200" cap="none" spc="0" normalizeH="0" baseline="0" noProof="0">
                <a:ln>
                  <a:noFill/>
                </a:ln>
                <a:solidFill>
                  <a:srgbClr val="FEFEFE"/>
                </a:solidFill>
                <a:effectLst/>
                <a:uLnTx/>
                <a:uFillTx/>
                <a:latin typeface="Montserrat" charset="0"/>
                <a:ea typeface="Montserrat" charset="0"/>
                <a:cs typeface="Montserrat" charset="0"/>
              </a:rPr>
              <a:t>his male bring</a:t>
            </a:r>
            <a:endParaRPr kumimoji="0" lang="en-US" sz="1200" b="0" i="0" u="none" strike="noStrike" kern="1200" cap="none" spc="0" normalizeH="0" baseline="0" noProof="0" dirty="0">
              <a:ln>
                <a:noFill/>
              </a:ln>
              <a:solidFill>
                <a:srgbClr val="FEFEFE"/>
              </a:solidFill>
              <a:effectLst/>
              <a:uLnTx/>
              <a:uFillTx/>
              <a:latin typeface="Montserrat" charset="0"/>
              <a:ea typeface="Montserrat" charset="0"/>
              <a:cs typeface="Montserrat" charset="0"/>
            </a:endParaRPr>
          </a:p>
        </p:txBody>
      </p:sp>
      <p:sp>
        <p:nvSpPr>
          <p:cNvPr id="39" name="TextBox 38"/>
          <p:cNvSpPr txBox="1"/>
          <p:nvPr/>
        </p:nvSpPr>
        <p:spPr>
          <a:xfrm>
            <a:off x="5569885" y="4987824"/>
            <a:ext cx="1165916" cy="461665"/>
          </a:xfrm>
          <a:prstGeom prst="rect">
            <a:avLst/>
          </a:prstGeom>
          <a:noFill/>
        </p:spPr>
        <p:txBody>
          <a:bodyPr wrap="square" numCol="1" spcCol="45720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EFEFE"/>
                </a:solidFill>
                <a:effectLst/>
                <a:uLnTx/>
                <a:uFillTx/>
                <a:latin typeface="Montserrat" charset="0"/>
                <a:ea typeface="Montserrat" charset="0"/>
                <a:cs typeface="Montserrat" charset="0"/>
              </a:rPr>
              <a:t>Also he </a:t>
            </a:r>
            <a:r>
              <a:rPr kumimoji="0" lang="en-US" sz="1200" b="0" i="0" u="none" strike="noStrike" kern="1200" cap="none" spc="0" normalizeH="0" baseline="0" noProof="0">
                <a:ln>
                  <a:noFill/>
                </a:ln>
                <a:solidFill>
                  <a:srgbClr val="FEFEFE"/>
                </a:solidFill>
                <a:effectLst/>
                <a:uLnTx/>
                <a:uFillTx/>
                <a:latin typeface="Montserrat" charset="0"/>
                <a:ea typeface="Montserrat" charset="0"/>
                <a:cs typeface="Montserrat" charset="0"/>
              </a:rPr>
              <a:t>his male bring</a:t>
            </a:r>
            <a:endParaRPr kumimoji="0" lang="en-US" sz="1200" b="0" i="0" u="none" strike="noStrike" kern="1200" cap="none" spc="0" normalizeH="0" baseline="0" noProof="0" dirty="0">
              <a:ln>
                <a:noFill/>
              </a:ln>
              <a:solidFill>
                <a:srgbClr val="FEFEFE"/>
              </a:solidFill>
              <a:effectLst/>
              <a:uLnTx/>
              <a:uFillTx/>
              <a:latin typeface="Montserrat" charset="0"/>
              <a:ea typeface="Montserrat" charset="0"/>
              <a:cs typeface="Montserrat" charset="0"/>
            </a:endParaRPr>
          </a:p>
        </p:txBody>
      </p:sp>
      <p:sp>
        <p:nvSpPr>
          <p:cNvPr id="40" name="TextBox 39"/>
          <p:cNvSpPr txBox="1"/>
          <p:nvPr/>
        </p:nvSpPr>
        <p:spPr>
          <a:xfrm>
            <a:off x="7302992" y="4987824"/>
            <a:ext cx="1165916" cy="461665"/>
          </a:xfrm>
          <a:prstGeom prst="rect">
            <a:avLst/>
          </a:prstGeom>
          <a:noFill/>
        </p:spPr>
        <p:txBody>
          <a:bodyPr wrap="square" numCol="1" spcCol="45720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EFEFE"/>
                </a:solidFill>
                <a:effectLst/>
                <a:uLnTx/>
                <a:uFillTx/>
                <a:latin typeface="Montserrat" charset="0"/>
                <a:ea typeface="Montserrat" charset="0"/>
                <a:cs typeface="Montserrat" charset="0"/>
              </a:rPr>
              <a:t>Also he </a:t>
            </a:r>
            <a:r>
              <a:rPr kumimoji="0" lang="en-US" sz="1200" b="0" i="0" u="none" strike="noStrike" kern="1200" cap="none" spc="0" normalizeH="0" baseline="0" noProof="0">
                <a:ln>
                  <a:noFill/>
                </a:ln>
                <a:solidFill>
                  <a:srgbClr val="FEFEFE"/>
                </a:solidFill>
                <a:effectLst/>
                <a:uLnTx/>
                <a:uFillTx/>
                <a:latin typeface="Montserrat" charset="0"/>
                <a:ea typeface="Montserrat" charset="0"/>
                <a:cs typeface="Montserrat" charset="0"/>
              </a:rPr>
              <a:t>his male bring</a:t>
            </a:r>
            <a:endParaRPr kumimoji="0" lang="en-US" sz="1200" b="0" i="0" u="none" strike="noStrike" kern="1200" cap="none" spc="0" normalizeH="0" baseline="0" noProof="0" dirty="0">
              <a:ln>
                <a:noFill/>
              </a:ln>
              <a:solidFill>
                <a:srgbClr val="FEFEFE"/>
              </a:solidFill>
              <a:effectLst/>
              <a:uLnTx/>
              <a:uFillTx/>
              <a:latin typeface="Montserrat" charset="0"/>
              <a:ea typeface="Montserrat" charset="0"/>
              <a:cs typeface="Montserrat" charset="0"/>
            </a:endParaRPr>
          </a:p>
        </p:txBody>
      </p:sp>
      <p:sp>
        <p:nvSpPr>
          <p:cNvPr id="41" name="TextBox 40"/>
          <p:cNvSpPr txBox="1"/>
          <p:nvPr/>
        </p:nvSpPr>
        <p:spPr>
          <a:xfrm>
            <a:off x="9078631" y="4987824"/>
            <a:ext cx="1165916" cy="461665"/>
          </a:xfrm>
          <a:prstGeom prst="rect">
            <a:avLst/>
          </a:prstGeom>
          <a:noFill/>
        </p:spPr>
        <p:txBody>
          <a:bodyPr wrap="square" numCol="1" spcCol="45720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EFEFE"/>
                </a:solidFill>
                <a:effectLst/>
                <a:uLnTx/>
                <a:uFillTx/>
                <a:latin typeface="Montserrat" charset="0"/>
                <a:ea typeface="Montserrat" charset="0"/>
                <a:cs typeface="Montserrat" charset="0"/>
              </a:rPr>
              <a:t>Also he </a:t>
            </a:r>
            <a:r>
              <a:rPr kumimoji="0" lang="en-US" sz="1200" b="0" i="0" u="none" strike="noStrike" kern="1200" cap="none" spc="0" normalizeH="0" baseline="0" noProof="0">
                <a:ln>
                  <a:noFill/>
                </a:ln>
                <a:solidFill>
                  <a:srgbClr val="FEFEFE"/>
                </a:solidFill>
                <a:effectLst/>
                <a:uLnTx/>
                <a:uFillTx/>
                <a:latin typeface="Montserrat" charset="0"/>
                <a:ea typeface="Montserrat" charset="0"/>
                <a:cs typeface="Montserrat" charset="0"/>
              </a:rPr>
              <a:t>his male bring</a:t>
            </a:r>
            <a:endParaRPr kumimoji="0" lang="en-US" sz="1200" b="0" i="0" u="none" strike="noStrike" kern="1200" cap="none" spc="0" normalizeH="0" baseline="0" noProof="0" dirty="0">
              <a:ln>
                <a:noFill/>
              </a:ln>
              <a:solidFill>
                <a:srgbClr val="FEFEFE"/>
              </a:solidFill>
              <a:effectLst/>
              <a:uLnTx/>
              <a:uFillTx/>
              <a:latin typeface="Montserrat" charset="0"/>
              <a:ea typeface="Montserrat" charset="0"/>
              <a:cs typeface="Montserrat" charset="0"/>
            </a:endParaRPr>
          </a:p>
        </p:txBody>
      </p:sp>
      <p:grpSp>
        <p:nvGrpSpPr>
          <p:cNvPr id="105" name="Group 104"/>
          <p:cNvGrpSpPr/>
          <p:nvPr/>
        </p:nvGrpSpPr>
        <p:grpSpPr>
          <a:xfrm>
            <a:off x="7323752" y="2278508"/>
            <a:ext cx="1186982" cy="1343938"/>
            <a:chOff x="2197689" y="5658698"/>
            <a:chExt cx="654706" cy="741278"/>
          </a:xfrm>
        </p:grpSpPr>
        <p:sp>
          <p:nvSpPr>
            <p:cNvPr id="115" name="Shape 15"/>
            <p:cNvSpPr/>
            <p:nvPr/>
          </p:nvSpPr>
          <p:spPr>
            <a:xfrm>
              <a:off x="2235340" y="5917554"/>
              <a:ext cx="41739" cy="21217"/>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21600" y="0"/>
                  </a:lnTo>
                  <a:lnTo>
                    <a:pt x="0" y="0"/>
                  </a:lnTo>
                  <a:cubicBezTo>
                    <a:pt x="0" y="0"/>
                    <a:pt x="0" y="21600"/>
                    <a:pt x="0" y="21600"/>
                  </a:cubicBezTo>
                  <a:close/>
                </a:path>
              </a:pathLst>
            </a:custGeom>
            <a:solidFill>
              <a:srgbClr val="D6D6D6"/>
            </a:solidFill>
            <a:ln w="12700">
              <a:miter lim="400000"/>
            </a:ln>
          </p:spPr>
          <p:txBody>
            <a:bodyPr lIns="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Montserrat"/>
                <a:ea typeface="+mn-ea"/>
                <a:cs typeface="+mn-cs"/>
              </a:endParaRPr>
            </a:p>
          </p:txBody>
        </p:sp>
        <p:sp>
          <p:nvSpPr>
            <p:cNvPr id="116" name="Shape 29"/>
            <p:cNvSpPr/>
            <p:nvPr/>
          </p:nvSpPr>
          <p:spPr>
            <a:xfrm>
              <a:off x="2197689" y="5658698"/>
              <a:ext cx="654706" cy="741278"/>
            </a:xfrm>
            <a:custGeom>
              <a:avLst/>
              <a:gdLst/>
              <a:ahLst/>
              <a:cxnLst>
                <a:cxn ang="0">
                  <a:pos x="wd2" y="hd2"/>
                </a:cxn>
                <a:cxn ang="5400000">
                  <a:pos x="wd2" y="hd2"/>
                </a:cxn>
                <a:cxn ang="10800000">
                  <a:pos x="wd2" y="hd2"/>
                </a:cxn>
                <a:cxn ang="16200000">
                  <a:pos x="wd2" y="hd2"/>
                </a:cxn>
              </a:cxnLst>
              <a:rect l="0" t="0" r="r" b="b"/>
              <a:pathLst>
                <a:path w="21294" h="21329" extrusionOk="0">
                  <a:moveTo>
                    <a:pt x="1121" y="3116"/>
                  </a:moveTo>
                  <a:lnTo>
                    <a:pt x="15042" y="39"/>
                  </a:lnTo>
                  <a:cubicBezTo>
                    <a:pt x="15831" y="-135"/>
                    <a:pt x="16638" y="294"/>
                    <a:pt x="16835" y="992"/>
                  </a:cubicBezTo>
                  <a:lnTo>
                    <a:pt x="21250" y="16628"/>
                  </a:lnTo>
                  <a:cubicBezTo>
                    <a:pt x="21447" y="17326"/>
                    <a:pt x="20963" y="18040"/>
                    <a:pt x="20173" y="18214"/>
                  </a:cubicBezTo>
                  <a:lnTo>
                    <a:pt x="6253" y="21290"/>
                  </a:lnTo>
                  <a:cubicBezTo>
                    <a:pt x="5463" y="21465"/>
                    <a:pt x="4656" y="21036"/>
                    <a:pt x="4459" y="20338"/>
                  </a:cubicBezTo>
                  <a:lnTo>
                    <a:pt x="44" y="4702"/>
                  </a:lnTo>
                  <a:cubicBezTo>
                    <a:pt x="-153" y="4004"/>
                    <a:pt x="331" y="3290"/>
                    <a:pt x="1121" y="3116"/>
                  </a:cubicBezTo>
                  <a:close/>
                </a:path>
              </a:pathLst>
            </a:custGeom>
            <a:solidFill>
              <a:schemeClr val="bg2">
                <a:lumMod val="50000"/>
              </a:schemeClr>
            </a:solidFill>
            <a:ln w="12700">
              <a:miter lim="400000"/>
            </a:ln>
          </p:spPr>
          <p:txBody>
            <a:bodyPr lIns="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Montserrat"/>
                <a:ea typeface="+mn-ea"/>
                <a:cs typeface="+mn-cs"/>
              </a:endParaRPr>
            </a:p>
          </p:txBody>
        </p:sp>
        <p:sp>
          <p:nvSpPr>
            <p:cNvPr id="117" name="Shape 31"/>
            <p:cNvSpPr/>
            <p:nvPr/>
          </p:nvSpPr>
          <p:spPr>
            <a:xfrm>
              <a:off x="2677749" y="6049335"/>
              <a:ext cx="114998" cy="116584"/>
            </a:xfrm>
            <a:custGeom>
              <a:avLst/>
              <a:gdLst/>
              <a:ahLst/>
              <a:cxnLst>
                <a:cxn ang="0">
                  <a:pos x="wd2" y="hd2"/>
                </a:cxn>
                <a:cxn ang="5400000">
                  <a:pos x="wd2" y="hd2"/>
                </a:cxn>
                <a:cxn ang="10800000">
                  <a:pos x="wd2" y="hd2"/>
                </a:cxn>
                <a:cxn ang="16200000">
                  <a:pos x="wd2" y="hd2"/>
                </a:cxn>
              </a:cxnLst>
              <a:rect l="0" t="0" r="r" b="b"/>
              <a:pathLst>
                <a:path w="20808" h="20818" extrusionOk="0">
                  <a:moveTo>
                    <a:pt x="2900" y="2688"/>
                  </a:moveTo>
                  <a:lnTo>
                    <a:pt x="13346" y="112"/>
                  </a:lnTo>
                  <a:cubicBezTo>
                    <a:pt x="15391" y="-391"/>
                    <a:pt x="17479" y="846"/>
                    <a:pt x="17989" y="2864"/>
                  </a:cubicBezTo>
                  <a:lnTo>
                    <a:pt x="20694" y="13548"/>
                  </a:lnTo>
                  <a:cubicBezTo>
                    <a:pt x="21204" y="15564"/>
                    <a:pt x="19951" y="17627"/>
                    <a:pt x="17908" y="18130"/>
                  </a:cubicBezTo>
                  <a:lnTo>
                    <a:pt x="7462" y="20706"/>
                  </a:lnTo>
                  <a:cubicBezTo>
                    <a:pt x="5417" y="21209"/>
                    <a:pt x="3329" y="19972"/>
                    <a:pt x="2819" y="17954"/>
                  </a:cubicBezTo>
                  <a:lnTo>
                    <a:pt x="114" y="7270"/>
                  </a:lnTo>
                  <a:cubicBezTo>
                    <a:pt x="-396" y="5254"/>
                    <a:pt x="857" y="3191"/>
                    <a:pt x="2900" y="2688"/>
                  </a:cubicBezTo>
                  <a:close/>
                </a:path>
              </a:pathLst>
            </a:custGeom>
            <a:solidFill>
              <a:schemeClr val="accent4">
                <a:lumMod val="60000"/>
                <a:lumOff val="40000"/>
              </a:schemeClr>
            </a:solidFill>
            <a:ln w="12700">
              <a:miter lim="400000"/>
            </a:ln>
          </p:spPr>
          <p:txBody>
            <a:bodyPr lIns="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Montserrat"/>
                <a:ea typeface="+mn-ea"/>
                <a:cs typeface="+mn-cs"/>
              </a:endParaRPr>
            </a:p>
          </p:txBody>
        </p:sp>
        <p:sp>
          <p:nvSpPr>
            <p:cNvPr id="118" name="Freeform 117"/>
            <p:cNvSpPr/>
            <p:nvPr/>
          </p:nvSpPr>
          <p:spPr>
            <a:xfrm>
              <a:off x="2232985" y="5696350"/>
              <a:ext cx="531535" cy="671941"/>
            </a:xfrm>
            <a:custGeom>
              <a:avLst/>
              <a:gdLst>
                <a:gd name="connsiteX0" fmla="*/ 191432 w 531535"/>
                <a:gd name="connsiteY0" fmla="*/ 555990 h 671941"/>
                <a:gd name="connsiteX1" fmla="*/ 217089 w 531535"/>
                <a:gd name="connsiteY1" fmla="*/ 571402 h 671941"/>
                <a:gd name="connsiteX2" fmla="*/ 232030 w 531535"/>
                <a:gd name="connsiteY2" fmla="*/ 631235 h 671941"/>
                <a:gd name="connsiteX3" fmla="*/ 216631 w 531535"/>
                <a:gd name="connsiteY3" fmla="*/ 656895 h 671941"/>
                <a:gd name="connsiteX4" fmla="*/ 158898 w 531535"/>
                <a:gd name="connsiteY4" fmla="*/ 671309 h 671941"/>
                <a:gd name="connsiteX5" fmla="*/ 133251 w 531535"/>
                <a:gd name="connsiteY5" fmla="*/ 655909 h 671941"/>
                <a:gd name="connsiteX6" fmla="*/ 118300 w 531535"/>
                <a:gd name="connsiteY6" fmla="*/ 596077 h 671941"/>
                <a:gd name="connsiteX7" fmla="*/ 133699 w 531535"/>
                <a:gd name="connsiteY7" fmla="*/ 570417 h 671941"/>
                <a:gd name="connsiteX8" fmla="*/ 309085 w 531535"/>
                <a:gd name="connsiteY8" fmla="*/ 527758 h 671941"/>
                <a:gd name="connsiteX9" fmla="*/ 334746 w 531535"/>
                <a:gd name="connsiteY9" fmla="*/ 543158 h 671941"/>
                <a:gd name="connsiteX10" fmla="*/ 349696 w 531535"/>
                <a:gd name="connsiteY10" fmla="*/ 602990 h 671941"/>
                <a:gd name="connsiteX11" fmla="*/ 334298 w 531535"/>
                <a:gd name="connsiteY11" fmla="*/ 628650 h 671941"/>
                <a:gd name="connsiteX12" fmla="*/ 276555 w 531535"/>
                <a:gd name="connsiteY12" fmla="*/ 643076 h 671941"/>
                <a:gd name="connsiteX13" fmla="*/ 250900 w 531535"/>
                <a:gd name="connsiteY13" fmla="*/ 627664 h 671941"/>
                <a:gd name="connsiteX14" fmla="*/ 235956 w 531535"/>
                <a:gd name="connsiteY14" fmla="*/ 567833 h 671941"/>
                <a:gd name="connsiteX15" fmla="*/ 251353 w 531535"/>
                <a:gd name="connsiteY15" fmla="*/ 542173 h 671941"/>
                <a:gd name="connsiteX16" fmla="*/ 429100 w 531535"/>
                <a:gd name="connsiteY16" fmla="*/ 497165 h 671941"/>
                <a:gd name="connsiteX17" fmla="*/ 454760 w 531535"/>
                <a:gd name="connsiteY17" fmla="*/ 512566 h 671941"/>
                <a:gd name="connsiteX18" fmla="*/ 469710 w 531535"/>
                <a:gd name="connsiteY18" fmla="*/ 572398 h 671941"/>
                <a:gd name="connsiteX19" fmla="*/ 454313 w 531535"/>
                <a:gd name="connsiteY19" fmla="*/ 598064 h 671941"/>
                <a:gd name="connsiteX20" fmla="*/ 396581 w 531535"/>
                <a:gd name="connsiteY20" fmla="*/ 612484 h 671941"/>
                <a:gd name="connsiteX21" fmla="*/ 370921 w 531535"/>
                <a:gd name="connsiteY21" fmla="*/ 597084 h 671941"/>
                <a:gd name="connsiteX22" fmla="*/ 355971 w 531535"/>
                <a:gd name="connsiteY22" fmla="*/ 537240 h 671941"/>
                <a:gd name="connsiteX23" fmla="*/ 371368 w 531535"/>
                <a:gd name="connsiteY23" fmla="*/ 511591 h 671941"/>
                <a:gd name="connsiteX24" fmla="*/ 163192 w 531535"/>
                <a:gd name="connsiteY24" fmla="*/ 443041 h 671941"/>
                <a:gd name="connsiteX25" fmla="*/ 188856 w 531535"/>
                <a:gd name="connsiteY25" fmla="*/ 458441 h 671941"/>
                <a:gd name="connsiteX26" fmla="*/ 203796 w 531535"/>
                <a:gd name="connsiteY26" fmla="*/ 518273 h 671941"/>
                <a:gd name="connsiteX27" fmla="*/ 188397 w 531535"/>
                <a:gd name="connsiteY27" fmla="*/ 543933 h 671941"/>
                <a:gd name="connsiteX28" fmla="*/ 130664 w 531535"/>
                <a:gd name="connsiteY28" fmla="*/ 558359 h 671941"/>
                <a:gd name="connsiteX29" fmla="*/ 105006 w 531535"/>
                <a:gd name="connsiteY29" fmla="*/ 542947 h 671941"/>
                <a:gd name="connsiteX30" fmla="*/ 90055 w 531535"/>
                <a:gd name="connsiteY30" fmla="*/ 483115 h 671941"/>
                <a:gd name="connsiteX31" fmla="*/ 105454 w 531535"/>
                <a:gd name="connsiteY31" fmla="*/ 457455 h 671941"/>
                <a:gd name="connsiteX32" fmla="*/ 280860 w 531535"/>
                <a:gd name="connsiteY32" fmla="*/ 412449 h 671941"/>
                <a:gd name="connsiteX33" fmla="*/ 306518 w 531535"/>
                <a:gd name="connsiteY33" fmla="*/ 427849 h 671941"/>
                <a:gd name="connsiteX34" fmla="*/ 321469 w 531535"/>
                <a:gd name="connsiteY34" fmla="*/ 487692 h 671941"/>
                <a:gd name="connsiteX35" fmla="*/ 306059 w 531535"/>
                <a:gd name="connsiteY35" fmla="*/ 513347 h 671941"/>
                <a:gd name="connsiteX36" fmla="*/ 248326 w 531535"/>
                <a:gd name="connsiteY36" fmla="*/ 527767 h 671941"/>
                <a:gd name="connsiteX37" fmla="*/ 222668 w 531535"/>
                <a:gd name="connsiteY37" fmla="*/ 512367 h 671941"/>
                <a:gd name="connsiteX38" fmla="*/ 207717 w 531535"/>
                <a:gd name="connsiteY38" fmla="*/ 452523 h 671941"/>
                <a:gd name="connsiteX39" fmla="*/ 223127 w 531535"/>
                <a:gd name="connsiteY39" fmla="*/ 426875 h 671941"/>
                <a:gd name="connsiteX40" fmla="*/ 398514 w 531535"/>
                <a:gd name="connsiteY40" fmla="*/ 381851 h 671941"/>
                <a:gd name="connsiteX41" fmla="*/ 424170 w 531535"/>
                <a:gd name="connsiteY41" fmla="*/ 397250 h 671941"/>
                <a:gd name="connsiteX42" fmla="*/ 439121 w 531535"/>
                <a:gd name="connsiteY42" fmla="*/ 457094 h 671941"/>
                <a:gd name="connsiteX43" fmla="*/ 423712 w 531535"/>
                <a:gd name="connsiteY43" fmla="*/ 482752 h 671941"/>
                <a:gd name="connsiteX44" fmla="*/ 365981 w 531535"/>
                <a:gd name="connsiteY44" fmla="*/ 497172 h 671941"/>
                <a:gd name="connsiteX45" fmla="*/ 340324 w 531535"/>
                <a:gd name="connsiteY45" fmla="*/ 481772 h 671941"/>
                <a:gd name="connsiteX46" fmla="*/ 325384 w 531535"/>
                <a:gd name="connsiteY46" fmla="*/ 421939 h 671941"/>
                <a:gd name="connsiteX47" fmla="*/ 340783 w 531535"/>
                <a:gd name="connsiteY47" fmla="*/ 396276 h 671941"/>
                <a:gd name="connsiteX48" fmla="*/ 398514 w 531535"/>
                <a:gd name="connsiteY48" fmla="*/ 381851 h 671941"/>
                <a:gd name="connsiteX49" fmla="*/ 132600 w 531535"/>
                <a:gd name="connsiteY49" fmla="*/ 327726 h 671941"/>
                <a:gd name="connsiteX50" fmla="*/ 158258 w 531535"/>
                <a:gd name="connsiteY50" fmla="*/ 343125 h 671941"/>
                <a:gd name="connsiteX51" fmla="*/ 173209 w 531535"/>
                <a:gd name="connsiteY51" fmla="*/ 402970 h 671941"/>
                <a:gd name="connsiteX52" fmla="*/ 157799 w 531535"/>
                <a:gd name="connsiteY52" fmla="*/ 428628 h 671941"/>
                <a:gd name="connsiteX53" fmla="*/ 100067 w 531535"/>
                <a:gd name="connsiteY53" fmla="*/ 443053 h 671941"/>
                <a:gd name="connsiteX54" fmla="*/ 74409 w 531535"/>
                <a:gd name="connsiteY54" fmla="*/ 427648 h 671941"/>
                <a:gd name="connsiteX55" fmla="*/ 59469 w 531535"/>
                <a:gd name="connsiteY55" fmla="*/ 367814 h 671941"/>
                <a:gd name="connsiteX56" fmla="*/ 74868 w 531535"/>
                <a:gd name="connsiteY56" fmla="*/ 342151 h 671941"/>
                <a:gd name="connsiteX57" fmla="*/ 252606 w 531535"/>
                <a:gd name="connsiteY57" fmla="*/ 297134 h 671941"/>
                <a:gd name="connsiteX58" fmla="*/ 278266 w 531535"/>
                <a:gd name="connsiteY58" fmla="*/ 312535 h 671941"/>
                <a:gd name="connsiteX59" fmla="*/ 293216 w 531535"/>
                <a:gd name="connsiteY59" fmla="*/ 372378 h 671941"/>
                <a:gd name="connsiteX60" fmla="*/ 277819 w 531535"/>
                <a:gd name="connsiteY60" fmla="*/ 398038 h 671941"/>
                <a:gd name="connsiteX61" fmla="*/ 220077 w 531535"/>
                <a:gd name="connsiteY61" fmla="*/ 412465 h 671941"/>
                <a:gd name="connsiteX62" fmla="*/ 194427 w 531535"/>
                <a:gd name="connsiteY62" fmla="*/ 397053 h 671941"/>
                <a:gd name="connsiteX63" fmla="*/ 179478 w 531535"/>
                <a:gd name="connsiteY63" fmla="*/ 337220 h 671941"/>
                <a:gd name="connsiteX64" fmla="*/ 194875 w 531535"/>
                <a:gd name="connsiteY64" fmla="*/ 311560 h 671941"/>
                <a:gd name="connsiteX65" fmla="*/ 370280 w 531535"/>
                <a:gd name="connsiteY65" fmla="*/ 266542 h 671941"/>
                <a:gd name="connsiteX66" fmla="*/ 395937 w 531535"/>
                <a:gd name="connsiteY66" fmla="*/ 281942 h 671941"/>
                <a:gd name="connsiteX67" fmla="*/ 410877 w 531535"/>
                <a:gd name="connsiteY67" fmla="*/ 341786 h 671941"/>
                <a:gd name="connsiteX68" fmla="*/ 395478 w 531535"/>
                <a:gd name="connsiteY68" fmla="*/ 367446 h 671941"/>
                <a:gd name="connsiteX69" fmla="*/ 337742 w 531535"/>
                <a:gd name="connsiteY69" fmla="*/ 381872 h 671941"/>
                <a:gd name="connsiteX70" fmla="*/ 312091 w 531535"/>
                <a:gd name="connsiteY70" fmla="*/ 366471 h 671941"/>
                <a:gd name="connsiteX71" fmla="*/ 297140 w 531535"/>
                <a:gd name="connsiteY71" fmla="*/ 306628 h 671941"/>
                <a:gd name="connsiteX72" fmla="*/ 312538 w 531535"/>
                <a:gd name="connsiteY72" fmla="*/ 280968 h 671941"/>
                <a:gd name="connsiteX73" fmla="*/ 490298 w 531535"/>
                <a:gd name="connsiteY73" fmla="*/ 238303 h 671941"/>
                <a:gd name="connsiteX74" fmla="*/ 515956 w 531535"/>
                <a:gd name="connsiteY74" fmla="*/ 253708 h 671941"/>
                <a:gd name="connsiteX75" fmla="*/ 530908 w 531535"/>
                <a:gd name="connsiteY75" fmla="*/ 313542 h 671941"/>
                <a:gd name="connsiteX76" fmla="*/ 515497 w 531535"/>
                <a:gd name="connsiteY76" fmla="*/ 339206 h 671941"/>
                <a:gd name="connsiteX77" fmla="*/ 457770 w 531535"/>
                <a:gd name="connsiteY77" fmla="*/ 353631 h 671941"/>
                <a:gd name="connsiteX78" fmla="*/ 432107 w 531535"/>
                <a:gd name="connsiteY78" fmla="*/ 338226 h 671941"/>
                <a:gd name="connsiteX79" fmla="*/ 417155 w 531535"/>
                <a:gd name="connsiteY79" fmla="*/ 278386 h 671941"/>
                <a:gd name="connsiteX80" fmla="*/ 432565 w 531535"/>
                <a:gd name="connsiteY80" fmla="*/ 252728 h 671941"/>
                <a:gd name="connsiteX81" fmla="*/ 104367 w 531535"/>
                <a:gd name="connsiteY81" fmla="*/ 212418 h 671941"/>
                <a:gd name="connsiteX82" fmla="*/ 130025 w 531535"/>
                <a:gd name="connsiteY82" fmla="*/ 227819 h 671941"/>
                <a:gd name="connsiteX83" fmla="*/ 144965 w 531535"/>
                <a:gd name="connsiteY83" fmla="*/ 287662 h 671941"/>
                <a:gd name="connsiteX84" fmla="*/ 129566 w 531535"/>
                <a:gd name="connsiteY84" fmla="*/ 313322 h 671941"/>
                <a:gd name="connsiteX85" fmla="*/ 71833 w 531535"/>
                <a:gd name="connsiteY85" fmla="*/ 327749 h 671941"/>
                <a:gd name="connsiteX86" fmla="*/ 46175 w 531535"/>
                <a:gd name="connsiteY86" fmla="*/ 312348 h 671941"/>
                <a:gd name="connsiteX87" fmla="*/ 31224 w 531535"/>
                <a:gd name="connsiteY87" fmla="*/ 252504 h 671941"/>
                <a:gd name="connsiteX88" fmla="*/ 46623 w 531535"/>
                <a:gd name="connsiteY88" fmla="*/ 226844 h 671941"/>
                <a:gd name="connsiteX89" fmla="*/ 222023 w 531535"/>
                <a:gd name="connsiteY89" fmla="*/ 181826 h 671941"/>
                <a:gd name="connsiteX90" fmla="*/ 247681 w 531535"/>
                <a:gd name="connsiteY90" fmla="*/ 197226 h 671941"/>
                <a:gd name="connsiteX91" fmla="*/ 262632 w 531535"/>
                <a:gd name="connsiteY91" fmla="*/ 257069 h 671941"/>
                <a:gd name="connsiteX92" fmla="*/ 247222 w 531535"/>
                <a:gd name="connsiteY92" fmla="*/ 282729 h 671941"/>
                <a:gd name="connsiteX93" fmla="*/ 189490 w 531535"/>
                <a:gd name="connsiteY93" fmla="*/ 297155 h 671941"/>
                <a:gd name="connsiteX94" fmla="*/ 163832 w 531535"/>
                <a:gd name="connsiteY94" fmla="*/ 281754 h 671941"/>
                <a:gd name="connsiteX95" fmla="*/ 148892 w 531535"/>
                <a:gd name="connsiteY95" fmla="*/ 221912 h 671941"/>
                <a:gd name="connsiteX96" fmla="*/ 164280 w 531535"/>
                <a:gd name="connsiteY96" fmla="*/ 196252 h 671941"/>
                <a:gd name="connsiteX97" fmla="*/ 342030 w 531535"/>
                <a:gd name="connsiteY97" fmla="*/ 153587 h 671941"/>
                <a:gd name="connsiteX98" fmla="*/ 367691 w 531535"/>
                <a:gd name="connsiteY98" fmla="*/ 168986 h 671941"/>
                <a:gd name="connsiteX99" fmla="*/ 382641 w 531535"/>
                <a:gd name="connsiteY99" fmla="*/ 228820 h 671941"/>
                <a:gd name="connsiteX100" fmla="*/ 367244 w 531535"/>
                <a:gd name="connsiteY100" fmla="*/ 254484 h 671941"/>
                <a:gd name="connsiteX101" fmla="*/ 309500 w 531535"/>
                <a:gd name="connsiteY101" fmla="*/ 268909 h 671941"/>
                <a:gd name="connsiteX102" fmla="*/ 283840 w 531535"/>
                <a:gd name="connsiteY102" fmla="*/ 253504 h 671941"/>
                <a:gd name="connsiteX103" fmla="*/ 268901 w 531535"/>
                <a:gd name="connsiteY103" fmla="*/ 193664 h 671941"/>
                <a:gd name="connsiteX104" fmla="*/ 284298 w 531535"/>
                <a:gd name="connsiteY104" fmla="*/ 168001 h 671941"/>
                <a:gd name="connsiteX105" fmla="*/ 459703 w 531535"/>
                <a:gd name="connsiteY105" fmla="*/ 122995 h 671941"/>
                <a:gd name="connsiteX106" fmla="*/ 485352 w 531535"/>
                <a:gd name="connsiteY106" fmla="*/ 138401 h 671941"/>
                <a:gd name="connsiteX107" fmla="*/ 500302 w 531535"/>
                <a:gd name="connsiteY107" fmla="*/ 198245 h 671941"/>
                <a:gd name="connsiteX108" fmla="*/ 484905 w 531535"/>
                <a:gd name="connsiteY108" fmla="*/ 223905 h 671941"/>
                <a:gd name="connsiteX109" fmla="*/ 427173 w 531535"/>
                <a:gd name="connsiteY109" fmla="*/ 238320 h 671941"/>
                <a:gd name="connsiteX110" fmla="*/ 401513 w 531535"/>
                <a:gd name="connsiteY110" fmla="*/ 222919 h 671941"/>
                <a:gd name="connsiteX111" fmla="*/ 386563 w 531535"/>
                <a:gd name="connsiteY111" fmla="*/ 163081 h 671941"/>
                <a:gd name="connsiteX112" fmla="*/ 401960 w 531535"/>
                <a:gd name="connsiteY112" fmla="*/ 137415 h 671941"/>
                <a:gd name="connsiteX113" fmla="*/ 427557 w 531535"/>
                <a:gd name="connsiteY113" fmla="*/ 677 h 671941"/>
                <a:gd name="connsiteX114" fmla="*/ 455346 w 531535"/>
                <a:gd name="connsiteY114" fmla="*/ 17360 h 671941"/>
                <a:gd name="connsiteX115" fmla="*/ 470960 w 531535"/>
                <a:gd name="connsiteY115" fmla="*/ 79861 h 671941"/>
                <a:gd name="connsiteX116" fmla="*/ 454287 w 531535"/>
                <a:gd name="connsiteY116" fmla="*/ 107629 h 671941"/>
                <a:gd name="connsiteX117" fmla="*/ 44068 w 531535"/>
                <a:gd name="connsiteY117" fmla="*/ 210101 h 671941"/>
                <a:gd name="connsiteX118" fmla="*/ 16278 w 531535"/>
                <a:gd name="connsiteY118" fmla="*/ 193428 h 671941"/>
                <a:gd name="connsiteX119" fmla="*/ 686 w 531535"/>
                <a:gd name="connsiteY119" fmla="*/ 130927 h 671941"/>
                <a:gd name="connsiteX120" fmla="*/ 17359 w 531535"/>
                <a:gd name="connsiteY120" fmla="*/ 103159 h 671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Lst>
              <a:rect l="l" t="t" r="r" b="b"/>
              <a:pathLst>
                <a:path w="531535" h="671941">
                  <a:moveTo>
                    <a:pt x="191432" y="555990"/>
                  </a:moveTo>
                  <a:cubicBezTo>
                    <a:pt x="202718" y="553174"/>
                    <a:pt x="214271" y="560101"/>
                    <a:pt x="217089" y="571402"/>
                  </a:cubicBezTo>
                  <a:cubicBezTo>
                    <a:pt x="217089" y="571402"/>
                    <a:pt x="232030" y="631235"/>
                    <a:pt x="232030" y="631235"/>
                  </a:cubicBezTo>
                  <a:cubicBezTo>
                    <a:pt x="234860" y="642524"/>
                    <a:pt x="227934" y="654078"/>
                    <a:pt x="216631" y="656895"/>
                  </a:cubicBezTo>
                  <a:lnTo>
                    <a:pt x="158898" y="671309"/>
                  </a:lnTo>
                  <a:cubicBezTo>
                    <a:pt x="147605" y="674138"/>
                    <a:pt x="136064" y="667199"/>
                    <a:pt x="133251" y="655909"/>
                  </a:cubicBezTo>
                  <a:lnTo>
                    <a:pt x="118300" y="596077"/>
                  </a:lnTo>
                  <a:cubicBezTo>
                    <a:pt x="115470" y="584787"/>
                    <a:pt x="122406" y="573233"/>
                    <a:pt x="133699" y="570417"/>
                  </a:cubicBezTo>
                  <a:close/>
                  <a:moveTo>
                    <a:pt x="309085" y="527758"/>
                  </a:moveTo>
                  <a:cubicBezTo>
                    <a:pt x="320377" y="524930"/>
                    <a:pt x="331927" y="531869"/>
                    <a:pt x="334746" y="543158"/>
                  </a:cubicBezTo>
                  <a:cubicBezTo>
                    <a:pt x="334746" y="543158"/>
                    <a:pt x="349696" y="602990"/>
                    <a:pt x="349696" y="602990"/>
                  </a:cubicBezTo>
                  <a:cubicBezTo>
                    <a:pt x="352514" y="614280"/>
                    <a:pt x="345589" y="625833"/>
                    <a:pt x="334298" y="628650"/>
                  </a:cubicBezTo>
                  <a:lnTo>
                    <a:pt x="276555" y="643076"/>
                  </a:lnTo>
                  <a:cubicBezTo>
                    <a:pt x="265264" y="645893"/>
                    <a:pt x="253724" y="638966"/>
                    <a:pt x="250900" y="627664"/>
                  </a:cubicBezTo>
                  <a:lnTo>
                    <a:pt x="235956" y="567833"/>
                  </a:lnTo>
                  <a:cubicBezTo>
                    <a:pt x="233137" y="556543"/>
                    <a:pt x="240062" y="544990"/>
                    <a:pt x="251353" y="542173"/>
                  </a:cubicBezTo>
                  <a:close/>
                  <a:moveTo>
                    <a:pt x="429100" y="497165"/>
                  </a:moveTo>
                  <a:cubicBezTo>
                    <a:pt x="440391" y="494336"/>
                    <a:pt x="451953" y="501270"/>
                    <a:pt x="454760" y="512566"/>
                  </a:cubicBezTo>
                  <a:cubicBezTo>
                    <a:pt x="454760" y="512566"/>
                    <a:pt x="469710" y="572398"/>
                    <a:pt x="469710" y="572398"/>
                  </a:cubicBezTo>
                  <a:cubicBezTo>
                    <a:pt x="472529" y="583699"/>
                    <a:pt x="465604" y="595241"/>
                    <a:pt x="454313" y="598064"/>
                  </a:cubicBezTo>
                  <a:lnTo>
                    <a:pt x="396581" y="612484"/>
                  </a:lnTo>
                  <a:cubicBezTo>
                    <a:pt x="385279" y="615301"/>
                    <a:pt x="373739" y="608373"/>
                    <a:pt x="370921" y="597084"/>
                  </a:cubicBezTo>
                  <a:lnTo>
                    <a:pt x="355971" y="537240"/>
                  </a:lnTo>
                  <a:cubicBezTo>
                    <a:pt x="353152" y="525950"/>
                    <a:pt x="360077" y="514397"/>
                    <a:pt x="371368" y="511591"/>
                  </a:cubicBezTo>
                  <a:close/>
                  <a:moveTo>
                    <a:pt x="163192" y="443041"/>
                  </a:moveTo>
                  <a:cubicBezTo>
                    <a:pt x="174490" y="440212"/>
                    <a:pt x="186026" y="447151"/>
                    <a:pt x="188856" y="458441"/>
                  </a:cubicBezTo>
                  <a:lnTo>
                    <a:pt x="203796" y="518273"/>
                  </a:lnTo>
                  <a:cubicBezTo>
                    <a:pt x="206626" y="529563"/>
                    <a:pt x="199689" y="541116"/>
                    <a:pt x="188397" y="543933"/>
                  </a:cubicBezTo>
                  <a:lnTo>
                    <a:pt x="130664" y="558359"/>
                  </a:lnTo>
                  <a:cubicBezTo>
                    <a:pt x="119372" y="561176"/>
                    <a:pt x="107825" y="554249"/>
                    <a:pt x="105006" y="542947"/>
                  </a:cubicBezTo>
                  <a:lnTo>
                    <a:pt x="90055" y="483115"/>
                  </a:lnTo>
                  <a:cubicBezTo>
                    <a:pt x="87236" y="471825"/>
                    <a:pt x="94162" y="460272"/>
                    <a:pt x="105454" y="457455"/>
                  </a:cubicBezTo>
                  <a:close/>
                  <a:moveTo>
                    <a:pt x="280860" y="412449"/>
                  </a:moveTo>
                  <a:cubicBezTo>
                    <a:pt x="292147" y="409620"/>
                    <a:pt x="303699" y="416559"/>
                    <a:pt x="306518" y="427849"/>
                  </a:cubicBezTo>
                  <a:lnTo>
                    <a:pt x="321469" y="487692"/>
                  </a:lnTo>
                  <a:cubicBezTo>
                    <a:pt x="324288" y="498982"/>
                    <a:pt x="317351" y="510524"/>
                    <a:pt x="306059" y="513347"/>
                  </a:cubicBezTo>
                  <a:lnTo>
                    <a:pt x="248326" y="527767"/>
                  </a:lnTo>
                  <a:cubicBezTo>
                    <a:pt x="237034" y="530584"/>
                    <a:pt x="225487" y="523657"/>
                    <a:pt x="222668" y="512367"/>
                  </a:cubicBezTo>
                  <a:cubicBezTo>
                    <a:pt x="222668" y="512367"/>
                    <a:pt x="207717" y="452523"/>
                    <a:pt x="207717" y="452523"/>
                  </a:cubicBezTo>
                  <a:cubicBezTo>
                    <a:pt x="204898" y="441233"/>
                    <a:pt x="211835" y="429691"/>
                    <a:pt x="223127" y="426875"/>
                  </a:cubicBezTo>
                  <a:close/>
                  <a:moveTo>
                    <a:pt x="398514" y="381851"/>
                  </a:moveTo>
                  <a:cubicBezTo>
                    <a:pt x="409805" y="379034"/>
                    <a:pt x="421351" y="385961"/>
                    <a:pt x="424170" y="397250"/>
                  </a:cubicBezTo>
                  <a:lnTo>
                    <a:pt x="439121" y="457094"/>
                  </a:lnTo>
                  <a:cubicBezTo>
                    <a:pt x="441940" y="468389"/>
                    <a:pt x="435003" y="479924"/>
                    <a:pt x="423712" y="482752"/>
                  </a:cubicBezTo>
                  <a:lnTo>
                    <a:pt x="365981" y="497172"/>
                  </a:lnTo>
                  <a:cubicBezTo>
                    <a:pt x="354695" y="499989"/>
                    <a:pt x="343143" y="493061"/>
                    <a:pt x="340324" y="481772"/>
                  </a:cubicBezTo>
                  <a:lnTo>
                    <a:pt x="325384" y="421939"/>
                  </a:lnTo>
                  <a:cubicBezTo>
                    <a:pt x="322555" y="410645"/>
                    <a:pt x="329491" y="399098"/>
                    <a:pt x="340783" y="396276"/>
                  </a:cubicBezTo>
                  <a:cubicBezTo>
                    <a:pt x="340783" y="396276"/>
                    <a:pt x="398514" y="381851"/>
                    <a:pt x="398514" y="381851"/>
                  </a:cubicBezTo>
                  <a:close/>
                  <a:moveTo>
                    <a:pt x="132600" y="327726"/>
                  </a:moveTo>
                  <a:cubicBezTo>
                    <a:pt x="143893" y="324909"/>
                    <a:pt x="155439" y="331836"/>
                    <a:pt x="158258" y="343125"/>
                  </a:cubicBezTo>
                  <a:lnTo>
                    <a:pt x="173209" y="402970"/>
                  </a:lnTo>
                  <a:cubicBezTo>
                    <a:pt x="176028" y="414259"/>
                    <a:pt x="169092" y="425800"/>
                    <a:pt x="157799" y="428628"/>
                  </a:cubicBezTo>
                  <a:lnTo>
                    <a:pt x="100067" y="443053"/>
                  </a:lnTo>
                  <a:cubicBezTo>
                    <a:pt x="88780" y="445864"/>
                    <a:pt x="77233" y="438937"/>
                    <a:pt x="74409" y="427648"/>
                  </a:cubicBezTo>
                  <a:lnTo>
                    <a:pt x="59469" y="367814"/>
                  </a:lnTo>
                  <a:cubicBezTo>
                    <a:pt x="56639" y="356509"/>
                    <a:pt x="63575" y="344973"/>
                    <a:pt x="74868" y="342151"/>
                  </a:cubicBezTo>
                  <a:close/>
                  <a:moveTo>
                    <a:pt x="252606" y="297134"/>
                  </a:moveTo>
                  <a:cubicBezTo>
                    <a:pt x="263897" y="294317"/>
                    <a:pt x="275448" y="301245"/>
                    <a:pt x="278266" y="312535"/>
                  </a:cubicBezTo>
                  <a:lnTo>
                    <a:pt x="293216" y="372378"/>
                  </a:lnTo>
                  <a:cubicBezTo>
                    <a:pt x="296034" y="383668"/>
                    <a:pt x="289110" y="395222"/>
                    <a:pt x="277819" y="398038"/>
                  </a:cubicBezTo>
                  <a:cubicBezTo>
                    <a:pt x="277819" y="398038"/>
                    <a:pt x="220077" y="412465"/>
                    <a:pt x="220077" y="412465"/>
                  </a:cubicBezTo>
                  <a:cubicBezTo>
                    <a:pt x="208786" y="415281"/>
                    <a:pt x="197246" y="408354"/>
                    <a:pt x="194427" y="397053"/>
                  </a:cubicBezTo>
                  <a:lnTo>
                    <a:pt x="179478" y="337220"/>
                  </a:lnTo>
                  <a:cubicBezTo>
                    <a:pt x="176659" y="325930"/>
                    <a:pt x="183584" y="314377"/>
                    <a:pt x="194875" y="311560"/>
                  </a:cubicBezTo>
                  <a:close/>
                  <a:moveTo>
                    <a:pt x="370280" y="266542"/>
                  </a:moveTo>
                  <a:cubicBezTo>
                    <a:pt x="381572" y="263725"/>
                    <a:pt x="393118" y="270658"/>
                    <a:pt x="395937" y="281942"/>
                  </a:cubicBezTo>
                  <a:cubicBezTo>
                    <a:pt x="395937" y="281942"/>
                    <a:pt x="410877" y="341786"/>
                    <a:pt x="410877" y="341786"/>
                  </a:cubicBezTo>
                  <a:cubicBezTo>
                    <a:pt x="413706" y="353076"/>
                    <a:pt x="406770" y="364629"/>
                    <a:pt x="395478" y="367446"/>
                  </a:cubicBezTo>
                  <a:lnTo>
                    <a:pt x="337742" y="381872"/>
                  </a:lnTo>
                  <a:cubicBezTo>
                    <a:pt x="326450" y="384688"/>
                    <a:pt x="314910" y="377761"/>
                    <a:pt x="312091" y="366471"/>
                  </a:cubicBezTo>
                  <a:lnTo>
                    <a:pt x="297140" y="306628"/>
                  </a:lnTo>
                  <a:cubicBezTo>
                    <a:pt x="294321" y="295338"/>
                    <a:pt x="301247" y="283785"/>
                    <a:pt x="312538" y="280968"/>
                  </a:cubicBezTo>
                  <a:close/>
                  <a:moveTo>
                    <a:pt x="490298" y="238303"/>
                  </a:moveTo>
                  <a:cubicBezTo>
                    <a:pt x="501591" y="235492"/>
                    <a:pt x="513137" y="242408"/>
                    <a:pt x="515956" y="253708"/>
                  </a:cubicBezTo>
                  <a:lnTo>
                    <a:pt x="530908" y="313542"/>
                  </a:lnTo>
                  <a:cubicBezTo>
                    <a:pt x="533726" y="324836"/>
                    <a:pt x="526790" y="336383"/>
                    <a:pt x="515497" y="339206"/>
                  </a:cubicBezTo>
                  <a:lnTo>
                    <a:pt x="457770" y="353631"/>
                  </a:lnTo>
                  <a:cubicBezTo>
                    <a:pt x="446478" y="356447"/>
                    <a:pt x="434926" y="349520"/>
                    <a:pt x="432107" y="338226"/>
                  </a:cubicBezTo>
                  <a:lnTo>
                    <a:pt x="417155" y="278386"/>
                  </a:lnTo>
                  <a:cubicBezTo>
                    <a:pt x="414336" y="267097"/>
                    <a:pt x="421273" y="255556"/>
                    <a:pt x="432565" y="252728"/>
                  </a:cubicBezTo>
                  <a:close/>
                  <a:moveTo>
                    <a:pt x="104367" y="212418"/>
                  </a:moveTo>
                  <a:cubicBezTo>
                    <a:pt x="115659" y="209601"/>
                    <a:pt x="127206" y="216529"/>
                    <a:pt x="130025" y="227819"/>
                  </a:cubicBezTo>
                  <a:lnTo>
                    <a:pt x="144965" y="287662"/>
                  </a:lnTo>
                  <a:cubicBezTo>
                    <a:pt x="147795" y="298952"/>
                    <a:pt x="140858" y="310506"/>
                    <a:pt x="129566" y="313322"/>
                  </a:cubicBezTo>
                  <a:lnTo>
                    <a:pt x="71833" y="327749"/>
                  </a:lnTo>
                  <a:cubicBezTo>
                    <a:pt x="60541" y="330565"/>
                    <a:pt x="48994" y="323638"/>
                    <a:pt x="46175" y="312348"/>
                  </a:cubicBezTo>
                  <a:lnTo>
                    <a:pt x="31224" y="252504"/>
                  </a:lnTo>
                  <a:cubicBezTo>
                    <a:pt x="28405" y="241214"/>
                    <a:pt x="35342" y="229661"/>
                    <a:pt x="46623" y="226844"/>
                  </a:cubicBezTo>
                  <a:close/>
                  <a:moveTo>
                    <a:pt x="222023" y="181826"/>
                  </a:moveTo>
                  <a:cubicBezTo>
                    <a:pt x="233310" y="179009"/>
                    <a:pt x="244857" y="185942"/>
                    <a:pt x="247681" y="197226"/>
                  </a:cubicBezTo>
                  <a:lnTo>
                    <a:pt x="262632" y="257069"/>
                  </a:lnTo>
                  <a:cubicBezTo>
                    <a:pt x="265451" y="268359"/>
                    <a:pt x="258514" y="279912"/>
                    <a:pt x="247222" y="282729"/>
                  </a:cubicBezTo>
                  <a:lnTo>
                    <a:pt x="189490" y="297155"/>
                  </a:lnTo>
                  <a:cubicBezTo>
                    <a:pt x="178197" y="299971"/>
                    <a:pt x="166651" y="293044"/>
                    <a:pt x="163832" y="281754"/>
                  </a:cubicBezTo>
                  <a:cubicBezTo>
                    <a:pt x="163832" y="281754"/>
                    <a:pt x="148892" y="221912"/>
                    <a:pt x="148892" y="221912"/>
                  </a:cubicBezTo>
                  <a:cubicBezTo>
                    <a:pt x="146062" y="210622"/>
                    <a:pt x="152987" y="199080"/>
                    <a:pt x="164280" y="196252"/>
                  </a:cubicBezTo>
                  <a:close/>
                  <a:moveTo>
                    <a:pt x="342030" y="153587"/>
                  </a:moveTo>
                  <a:cubicBezTo>
                    <a:pt x="353322" y="150770"/>
                    <a:pt x="364873" y="157697"/>
                    <a:pt x="367691" y="168986"/>
                  </a:cubicBezTo>
                  <a:lnTo>
                    <a:pt x="382641" y="228820"/>
                  </a:lnTo>
                  <a:cubicBezTo>
                    <a:pt x="385460" y="240115"/>
                    <a:pt x="378535" y="251661"/>
                    <a:pt x="367244" y="254484"/>
                  </a:cubicBezTo>
                  <a:lnTo>
                    <a:pt x="309500" y="268909"/>
                  </a:lnTo>
                  <a:cubicBezTo>
                    <a:pt x="298209" y="271725"/>
                    <a:pt x="286669" y="264798"/>
                    <a:pt x="283840" y="253504"/>
                  </a:cubicBezTo>
                  <a:cubicBezTo>
                    <a:pt x="283840" y="253504"/>
                    <a:pt x="268901" y="193664"/>
                    <a:pt x="268901" y="193664"/>
                  </a:cubicBezTo>
                  <a:cubicBezTo>
                    <a:pt x="266082" y="182375"/>
                    <a:pt x="273007" y="170834"/>
                    <a:pt x="284298" y="168001"/>
                  </a:cubicBezTo>
                  <a:close/>
                  <a:moveTo>
                    <a:pt x="459703" y="122995"/>
                  </a:moveTo>
                  <a:cubicBezTo>
                    <a:pt x="470983" y="120184"/>
                    <a:pt x="482534" y="127111"/>
                    <a:pt x="485352" y="138401"/>
                  </a:cubicBezTo>
                  <a:lnTo>
                    <a:pt x="500302" y="198245"/>
                  </a:lnTo>
                  <a:cubicBezTo>
                    <a:pt x="503121" y="209535"/>
                    <a:pt x="496196" y="221077"/>
                    <a:pt x="484905" y="223905"/>
                  </a:cubicBezTo>
                  <a:lnTo>
                    <a:pt x="427173" y="238320"/>
                  </a:lnTo>
                  <a:cubicBezTo>
                    <a:pt x="415871" y="241148"/>
                    <a:pt x="404331" y="234209"/>
                    <a:pt x="401513" y="222919"/>
                  </a:cubicBezTo>
                  <a:cubicBezTo>
                    <a:pt x="401513" y="222919"/>
                    <a:pt x="386563" y="163081"/>
                    <a:pt x="386563" y="163081"/>
                  </a:cubicBezTo>
                  <a:cubicBezTo>
                    <a:pt x="383745" y="151786"/>
                    <a:pt x="390669" y="140244"/>
                    <a:pt x="401960" y="137415"/>
                  </a:cubicBezTo>
                  <a:close/>
                  <a:moveTo>
                    <a:pt x="427557" y="677"/>
                  </a:moveTo>
                  <a:cubicBezTo>
                    <a:pt x="439775" y="-2366"/>
                    <a:pt x="452280" y="5137"/>
                    <a:pt x="455346" y="17360"/>
                  </a:cubicBezTo>
                  <a:lnTo>
                    <a:pt x="470960" y="79861"/>
                  </a:lnTo>
                  <a:cubicBezTo>
                    <a:pt x="474004" y="92073"/>
                    <a:pt x="466505" y="104576"/>
                    <a:pt x="454287" y="107629"/>
                  </a:cubicBezTo>
                  <a:lnTo>
                    <a:pt x="44068" y="210101"/>
                  </a:lnTo>
                  <a:cubicBezTo>
                    <a:pt x="31849" y="213154"/>
                    <a:pt x="19344" y="205651"/>
                    <a:pt x="16278" y="193428"/>
                  </a:cubicBezTo>
                  <a:lnTo>
                    <a:pt x="686" y="130927"/>
                  </a:lnTo>
                  <a:cubicBezTo>
                    <a:pt x="-2380" y="118714"/>
                    <a:pt x="5119" y="106202"/>
                    <a:pt x="17359" y="103159"/>
                  </a:cubicBezTo>
                  <a:close/>
                </a:path>
              </a:pathLst>
            </a:custGeom>
            <a:solidFill>
              <a:schemeClr val="tx2">
                <a:lumMod val="20000"/>
                <a:lumOff val="80000"/>
              </a:schemeClr>
            </a:solidFill>
            <a:ln w="12700">
              <a:miter lim="400000"/>
            </a:ln>
          </p:spPr>
          <p:txBody>
            <a:bodyPr wrap="square" lIns="0" tIns="0" rIns="0" bIns="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Montserrat"/>
                <a:ea typeface="+mn-ea"/>
                <a:cs typeface="+mn-cs"/>
              </a:endParaRPr>
            </a:p>
          </p:txBody>
        </p:sp>
        <p:sp>
          <p:nvSpPr>
            <p:cNvPr id="119" name="Shape 46"/>
            <p:cNvSpPr/>
            <p:nvPr/>
          </p:nvSpPr>
          <p:spPr>
            <a:xfrm>
              <a:off x="2705988" y="6164644"/>
              <a:ext cx="115002" cy="116578"/>
            </a:xfrm>
            <a:custGeom>
              <a:avLst/>
              <a:gdLst/>
              <a:ahLst/>
              <a:cxnLst>
                <a:cxn ang="0">
                  <a:pos x="wd2" y="hd2"/>
                </a:cxn>
                <a:cxn ang="5400000">
                  <a:pos x="wd2" y="hd2"/>
                </a:cxn>
                <a:cxn ang="10800000">
                  <a:pos x="wd2" y="hd2"/>
                </a:cxn>
                <a:cxn ang="16200000">
                  <a:pos x="wd2" y="hd2"/>
                </a:cxn>
              </a:cxnLst>
              <a:rect l="0" t="0" r="r" b="b"/>
              <a:pathLst>
                <a:path w="20806" h="20817" extrusionOk="0">
                  <a:moveTo>
                    <a:pt x="2902" y="2687"/>
                  </a:moveTo>
                  <a:lnTo>
                    <a:pt x="13347" y="113"/>
                  </a:lnTo>
                  <a:cubicBezTo>
                    <a:pt x="15390" y="-392"/>
                    <a:pt x="17477" y="847"/>
                    <a:pt x="17989" y="2863"/>
                  </a:cubicBezTo>
                  <a:lnTo>
                    <a:pt x="20692" y="13549"/>
                  </a:lnTo>
                  <a:cubicBezTo>
                    <a:pt x="21204" y="15565"/>
                    <a:pt x="19949" y="17626"/>
                    <a:pt x="17906" y="18130"/>
                  </a:cubicBezTo>
                  <a:lnTo>
                    <a:pt x="7461" y="20705"/>
                  </a:lnTo>
                  <a:cubicBezTo>
                    <a:pt x="5418" y="21208"/>
                    <a:pt x="3329" y="19971"/>
                    <a:pt x="2819" y="17955"/>
                  </a:cubicBezTo>
                  <a:lnTo>
                    <a:pt x="114" y="7269"/>
                  </a:lnTo>
                  <a:cubicBezTo>
                    <a:pt x="-396" y="5253"/>
                    <a:pt x="857" y="3190"/>
                    <a:pt x="2902" y="2687"/>
                  </a:cubicBezTo>
                  <a:close/>
                </a:path>
              </a:pathLst>
            </a:custGeom>
            <a:solidFill>
              <a:schemeClr val="accent5"/>
            </a:solidFill>
            <a:ln w="12700">
              <a:miter lim="400000"/>
            </a:ln>
          </p:spPr>
          <p:txBody>
            <a:bodyPr lIns="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Montserrat"/>
                <a:ea typeface="+mn-ea"/>
                <a:cs typeface="+mn-cs"/>
              </a:endParaRPr>
            </a:p>
          </p:txBody>
        </p:sp>
        <p:sp>
          <p:nvSpPr>
            <p:cNvPr id="120" name="Freeform 119"/>
            <p:cNvSpPr/>
            <p:nvPr/>
          </p:nvSpPr>
          <p:spPr>
            <a:xfrm>
              <a:off x="2300450" y="5858516"/>
              <a:ext cx="480537" cy="477948"/>
            </a:xfrm>
            <a:custGeom>
              <a:avLst/>
              <a:gdLst>
                <a:gd name="connsiteX0" fmla="*/ 102082 w 480537"/>
                <a:gd name="connsiteY0" fmla="*/ 440122 h 477948"/>
                <a:gd name="connsiteX1" fmla="*/ 98261 w 480537"/>
                <a:gd name="connsiteY1" fmla="*/ 443562 h 477948"/>
                <a:gd name="connsiteX2" fmla="*/ 98632 w 480537"/>
                <a:gd name="connsiteY2" fmla="*/ 451385 h 477948"/>
                <a:gd name="connsiteX3" fmla="*/ 101403 w 480537"/>
                <a:gd name="connsiteY3" fmla="*/ 462478 h 477948"/>
                <a:gd name="connsiteX4" fmla="*/ 104795 w 480537"/>
                <a:gd name="connsiteY4" fmla="*/ 469605 h 477948"/>
                <a:gd name="connsiteX5" fmla="*/ 105932 w 480537"/>
                <a:gd name="connsiteY5" fmla="*/ 470444 h 477948"/>
                <a:gd name="connsiteX6" fmla="*/ 109810 w 480537"/>
                <a:gd name="connsiteY6" fmla="*/ 470837 h 477948"/>
                <a:gd name="connsiteX7" fmla="*/ 113593 w 480537"/>
                <a:gd name="connsiteY7" fmla="*/ 467416 h 477948"/>
                <a:gd name="connsiteX8" fmla="*/ 113210 w 480537"/>
                <a:gd name="connsiteY8" fmla="*/ 459524 h 477948"/>
                <a:gd name="connsiteX9" fmla="*/ 110441 w 480537"/>
                <a:gd name="connsiteY9" fmla="*/ 448433 h 477948"/>
                <a:gd name="connsiteX10" fmla="*/ 107059 w 480537"/>
                <a:gd name="connsiteY10" fmla="*/ 441383 h 477948"/>
                <a:gd name="connsiteX11" fmla="*/ 105932 w 480537"/>
                <a:gd name="connsiteY11" fmla="*/ 440553 h 477948"/>
                <a:gd name="connsiteX12" fmla="*/ 102082 w 480537"/>
                <a:gd name="connsiteY12" fmla="*/ 440122 h 477948"/>
                <a:gd name="connsiteX13" fmla="*/ 105932 w 480537"/>
                <a:gd name="connsiteY13" fmla="*/ 433062 h 477948"/>
                <a:gd name="connsiteX14" fmla="*/ 112064 w 480537"/>
                <a:gd name="connsiteY14" fmla="*/ 435316 h 477948"/>
                <a:gd name="connsiteX15" fmla="*/ 119181 w 480537"/>
                <a:gd name="connsiteY15" fmla="*/ 447183 h 477948"/>
                <a:gd name="connsiteX16" fmla="*/ 121522 w 480537"/>
                <a:gd name="connsiteY16" fmla="*/ 456582 h 477948"/>
                <a:gd name="connsiteX17" fmla="*/ 120853 w 480537"/>
                <a:gd name="connsiteY17" fmla="*/ 470396 h 477948"/>
                <a:gd name="connsiteX18" fmla="*/ 111453 w 480537"/>
                <a:gd name="connsiteY18" fmla="*/ 477399 h 477948"/>
                <a:gd name="connsiteX19" fmla="*/ 105932 w 480537"/>
                <a:gd name="connsiteY19" fmla="*/ 477887 h 477948"/>
                <a:gd name="connsiteX20" fmla="*/ 99778 w 480537"/>
                <a:gd name="connsiteY20" fmla="*/ 475660 h 477948"/>
                <a:gd name="connsiteX21" fmla="*/ 92671 w 480537"/>
                <a:gd name="connsiteY21" fmla="*/ 463787 h 477948"/>
                <a:gd name="connsiteX22" fmla="*/ 90321 w 480537"/>
                <a:gd name="connsiteY22" fmla="*/ 454396 h 477948"/>
                <a:gd name="connsiteX23" fmla="*/ 91009 w 480537"/>
                <a:gd name="connsiteY23" fmla="*/ 440572 h 477948"/>
                <a:gd name="connsiteX24" fmla="*/ 100438 w 480537"/>
                <a:gd name="connsiteY24" fmla="*/ 433541 h 477948"/>
                <a:gd name="connsiteX25" fmla="*/ 105932 w 480537"/>
                <a:gd name="connsiteY25" fmla="*/ 433062 h 477948"/>
                <a:gd name="connsiteX26" fmla="*/ 224372 w 480537"/>
                <a:gd name="connsiteY26" fmla="*/ 414465 h 477948"/>
                <a:gd name="connsiteX27" fmla="*/ 229961 w 480537"/>
                <a:gd name="connsiteY27" fmla="*/ 415038 h 477948"/>
                <a:gd name="connsiteX28" fmla="*/ 233066 w 480537"/>
                <a:gd name="connsiteY28" fmla="*/ 419384 h 477948"/>
                <a:gd name="connsiteX29" fmla="*/ 233725 w 480537"/>
                <a:gd name="connsiteY29" fmla="*/ 422022 h 477948"/>
                <a:gd name="connsiteX30" fmla="*/ 233028 w 480537"/>
                <a:gd name="connsiteY30" fmla="*/ 427266 h 477948"/>
                <a:gd name="connsiteX31" fmla="*/ 228404 w 480537"/>
                <a:gd name="connsiteY31" fmla="*/ 430352 h 477948"/>
                <a:gd name="connsiteX32" fmla="*/ 222853 w 480537"/>
                <a:gd name="connsiteY32" fmla="*/ 429798 h 477948"/>
                <a:gd name="connsiteX33" fmla="*/ 219758 w 480537"/>
                <a:gd name="connsiteY33" fmla="*/ 425518 h 477948"/>
                <a:gd name="connsiteX34" fmla="*/ 219098 w 480537"/>
                <a:gd name="connsiteY34" fmla="*/ 422882 h 477948"/>
                <a:gd name="connsiteX35" fmla="*/ 219806 w 480537"/>
                <a:gd name="connsiteY35" fmla="*/ 417608 h 477948"/>
                <a:gd name="connsiteX36" fmla="*/ 224372 w 480537"/>
                <a:gd name="connsiteY36" fmla="*/ 414465 h 477948"/>
                <a:gd name="connsiteX37" fmla="*/ 345255 w 480537"/>
                <a:gd name="connsiteY37" fmla="*/ 378871 h 477948"/>
                <a:gd name="connsiteX38" fmla="*/ 348140 w 480537"/>
                <a:gd name="connsiteY38" fmla="*/ 390411 h 477948"/>
                <a:gd name="connsiteX39" fmla="*/ 358686 w 480537"/>
                <a:gd name="connsiteY39" fmla="*/ 387774 h 477948"/>
                <a:gd name="connsiteX40" fmla="*/ 360530 w 480537"/>
                <a:gd name="connsiteY40" fmla="*/ 395159 h 477948"/>
                <a:gd name="connsiteX41" fmla="*/ 349984 w 480537"/>
                <a:gd name="connsiteY41" fmla="*/ 397795 h 477948"/>
                <a:gd name="connsiteX42" fmla="*/ 353013 w 480537"/>
                <a:gd name="connsiteY42" fmla="*/ 409920 h 477948"/>
                <a:gd name="connsiteX43" fmla="*/ 344930 w 480537"/>
                <a:gd name="connsiteY43" fmla="*/ 411934 h 477948"/>
                <a:gd name="connsiteX44" fmla="*/ 341901 w 480537"/>
                <a:gd name="connsiteY44" fmla="*/ 399811 h 477948"/>
                <a:gd name="connsiteX45" fmla="*/ 331298 w 480537"/>
                <a:gd name="connsiteY45" fmla="*/ 402458 h 477948"/>
                <a:gd name="connsiteX46" fmla="*/ 329453 w 480537"/>
                <a:gd name="connsiteY46" fmla="*/ 395083 h 477948"/>
                <a:gd name="connsiteX47" fmla="*/ 340057 w 480537"/>
                <a:gd name="connsiteY47" fmla="*/ 392436 h 477948"/>
                <a:gd name="connsiteX48" fmla="*/ 337172 w 480537"/>
                <a:gd name="connsiteY48" fmla="*/ 380896 h 477948"/>
                <a:gd name="connsiteX49" fmla="*/ 478866 w 480537"/>
                <a:gd name="connsiteY49" fmla="*/ 367958 h 477948"/>
                <a:gd name="connsiteX50" fmla="*/ 480537 w 480537"/>
                <a:gd name="connsiteY50" fmla="*/ 374665 h 477948"/>
                <a:gd name="connsiteX51" fmla="*/ 465003 w 480537"/>
                <a:gd name="connsiteY51" fmla="*/ 378553 h 477948"/>
                <a:gd name="connsiteX52" fmla="*/ 454295 w 480537"/>
                <a:gd name="connsiteY52" fmla="*/ 381228 h 477948"/>
                <a:gd name="connsiteX53" fmla="*/ 452622 w 480537"/>
                <a:gd name="connsiteY53" fmla="*/ 374512 h 477948"/>
                <a:gd name="connsiteX54" fmla="*/ 465003 w 480537"/>
                <a:gd name="connsiteY54" fmla="*/ 371426 h 477948"/>
                <a:gd name="connsiteX55" fmla="*/ 475712 w 480537"/>
                <a:gd name="connsiteY55" fmla="*/ 355338 h 477948"/>
                <a:gd name="connsiteX56" fmla="*/ 477384 w 480537"/>
                <a:gd name="connsiteY56" fmla="*/ 362044 h 477948"/>
                <a:gd name="connsiteX57" fmla="*/ 465003 w 480537"/>
                <a:gd name="connsiteY57" fmla="*/ 365131 h 477948"/>
                <a:gd name="connsiteX58" fmla="*/ 451140 w 480537"/>
                <a:gd name="connsiteY58" fmla="*/ 368598 h 477948"/>
                <a:gd name="connsiteX59" fmla="*/ 449469 w 480537"/>
                <a:gd name="connsiteY59" fmla="*/ 361891 h 477948"/>
                <a:gd name="connsiteX60" fmla="*/ 465003 w 480537"/>
                <a:gd name="connsiteY60" fmla="*/ 358012 h 477948"/>
                <a:gd name="connsiteX61" fmla="*/ 78027 w 480537"/>
                <a:gd name="connsiteY61" fmla="*/ 317687 h 477948"/>
                <a:gd name="connsiteX62" fmla="*/ 88679 w 480537"/>
                <a:gd name="connsiteY62" fmla="*/ 360334 h 477948"/>
                <a:gd name="connsiteX63" fmla="*/ 80120 w 480537"/>
                <a:gd name="connsiteY63" fmla="*/ 362474 h 477948"/>
                <a:gd name="connsiteX64" fmla="*/ 71358 w 480537"/>
                <a:gd name="connsiteY64" fmla="*/ 327383 h 477948"/>
                <a:gd name="connsiteX65" fmla="*/ 62694 w 480537"/>
                <a:gd name="connsiteY65" fmla="*/ 329543 h 477948"/>
                <a:gd name="connsiteX66" fmla="*/ 61184 w 480537"/>
                <a:gd name="connsiteY66" fmla="*/ 323514 h 477948"/>
                <a:gd name="connsiteX67" fmla="*/ 190365 w 480537"/>
                <a:gd name="connsiteY67" fmla="*/ 287756 h 477948"/>
                <a:gd name="connsiteX68" fmla="*/ 201580 w 480537"/>
                <a:gd name="connsiteY68" fmla="*/ 288594 h 477948"/>
                <a:gd name="connsiteX69" fmla="*/ 207627 w 480537"/>
                <a:gd name="connsiteY69" fmla="*/ 296793 h 477948"/>
                <a:gd name="connsiteX70" fmla="*/ 207284 w 480537"/>
                <a:gd name="connsiteY70" fmla="*/ 304445 h 477948"/>
                <a:gd name="connsiteX71" fmla="*/ 202412 w 480537"/>
                <a:gd name="connsiteY71" fmla="*/ 314770 h 477948"/>
                <a:gd name="connsiteX72" fmla="*/ 196890 w 480537"/>
                <a:gd name="connsiteY72" fmla="*/ 324956 h 477948"/>
                <a:gd name="connsiteX73" fmla="*/ 196985 w 480537"/>
                <a:gd name="connsiteY73" fmla="*/ 325089 h 477948"/>
                <a:gd name="connsiteX74" fmla="*/ 214916 w 480537"/>
                <a:gd name="connsiteY74" fmla="*/ 320609 h 477948"/>
                <a:gd name="connsiteX75" fmla="*/ 216550 w 480537"/>
                <a:gd name="connsiteY75" fmla="*/ 327162 h 477948"/>
                <a:gd name="connsiteX76" fmla="*/ 187442 w 480537"/>
                <a:gd name="connsiteY76" fmla="*/ 334442 h 477948"/>
                <a:gd name="connsiteX77" fmla="*/ 186037 w 480537"/>
                <a:gd name="connsiteY77" fmla="*/ 328843 h 477948"/>
                <a:gd name="connsiteX78" fmla="*/ 196145 w 480537"/>
                <a:gd name="connsiteY78" fmla="*/ 310616 h 477948"/>
                <a:gd name="connsiteX79" fmla="*/ 198943 w 480537"/>
                <a:gd name="connsiteY79" fmla="*/ 303755 h 477948"/>
                <a:gd name="connsiteX80" fmla="*/ 199117 w 480537"/>
                <a:gd name="connsiteY80" fmla="*/ 299067 h 477948"/>
                <a:gd name="connsiteX81" fmla="*/ 196556 w 480537"/>
                <a:gd name="connsiteY81" fmla="*/ 295014 h 477948"/>
                <a:gd name="connsiteX82" fmla="*/ 192017 w 480537"/>
                <a:gd name="connsiteY82" fmla="*/ 294337 h 477948"/>
                <a:gd name="connsiteX83" fmla="*/ 188025 w 480537"/>
                <a:gd name="connsiteY83" fmla="*/ 297470 h 477948"/>
                <a:gd name="connsiteX84" fmla="*/ 187824 w 480537"/>
                <a:gd name="connsiteY84" fmla="*/ 303193 h 477948"/>
                <a:gd name="connsiteX85" fmla="*/ 179504 w 480537"/>
                <a:gd name="connsiteY85" fmla="*/ 305275 h 477948"/>
                <a:gd name="connsiteX86" fmla="*/ 179408 w 480537"/>
                <a:gd name="connsiteY86" fmla="*/ 305114 h 477948"/>
                <a:gd name="connsiteX87" fmla="*/ 180754 w 480537"/>
                <a:gd name="connsiteY87" fmla="*/ 294404 h 477948"/>
                <a:gd name="connsiteX88" fmla="*/ 190365 w 480537"/>
                <a:gd name="connsiteY88" fmla="*/ 287756 h 477948"/>
                <a:gd name="connsiteX89" fmla="*/ 310218 w 480537"/>
                <a:gd name="connsiteY89" fmla="*/ 257222 h 477948"/>
                <a:gd name="connsiteX90" fmla="*/ 321577 w 480537"/>
                <a:gd name="connsiteY90" fmla="*/ 257739 h 477948"/>
                <a:gd name="connsiteX91" fmla="*/ 327768 w 480537"/>
                <a:gd name="connsiteY91" fmla="*/ 265781 h 477948"/>
                <a:gd name="connsiteX92" fmla="*/ 327329 w 480537"/>
                <a:gd name="connsiteY92" fmla="*/ 271515 h 477948"/>
                <a:gd name="connsiteX93" fmla="*/ 323468 w 480537"/>
                <a:gd name="connsiteY93" fmla="*/ 276625 h 477948"/>
                <a:gd name="connsiteX94" fmla="*/ 329841 w 480537"/>
                <a:gd name="connsiteY94" fmla="*/ 279149 h 477948"/>
                <a:gd name="connsiteX95" fmla="*/ 333213 w 480537"/>
                <a:gd name="connsiteY95" fmla="*/ 284735 h 477948"/>
                <a:gd name="connsiteX96" fmla="*/ 331254 w 480537"/>
                <a:gd name="connsiteY96" fmla="*/ 295025 h 477948"/>
                <a:gd name="connsiteX97" fmla="*/ 321186 w 480537"/>
                <a:gd name="connsiteY97" fmla="*/ 301091 h 477948"/>
                <a:gd name="connsiteX98" fmla="*/ 310190 w 480537"/>
                <a:gd name="connsiteY98" fmla="*/ 300499 h 477948"/>
                <a:gd name="connsiteX99" fmla="*/ 303856 w 480537"/>
                <a:gd name="connsiteY99" fmla="*/ 292646 h 477948"/>
                <a:gd name="connsiteX100" fmla="*/ 303865 w 480537"/>
                <a:gd name="connsiteY100" fmla="*/ 292446 h 477948"/>
                <a:gd name="connsiteX101" fmla="*/ 312148 w 480537"/>
                <a:gd name="connsiteY101" fmla="*/ 290373 h 477948"/>
                <a:gd name="connsiteX102" fmla="*/ 314928 w 480537"/>
                <a:gd name="connsiteY102" fmla="*/ 293993 h 477948"/>
                <a:gd name="connsiteX103" fmla="*/ 319771 w 480537"/>
                <a:gd name="connsiteY103" fmla="*/ 294480 h 477948"/>
                <a:gd name="connsiteX104" fmla="*/ 324042 w 480537"/>
                <a:gd name="connsiteY104" fmla="*/ 291671 h 477948"/>
                <a:gd name="connsiteX105" fmla="*/ 324645 w 480537"/>
                <a:gd name="connsiteY105" fmla="*/ 286800 h 477948"/>
                <a:gd name="connsiteX106" fmla="*/ 321720 w 480537"/>
                <a:gd name="connsiteY106" fmla="*/ 282281 h 477948"/>
                <a:gd name="connsiteX107" fmla="*/ 316371 w 480537"/>
                <a:gd name="connsiteY107" fmla="*/ 281947 h 477948"/>
                <a:gd name="connsiteX108" fmla="*/ 311565 w 480537"/>
                <a:gd name="connsiteY108" fmla="*/ 283150 h 477948"/>
                <a:gd name="connsiteX109" fmla="*/ 309961 w 480537"/>
                <a:gd name="connsiteY109" fmla="*/ 276731 h 477948"/>
                <a:gd name="connsiteX110" fmla="*/ 314766 w 480537"/>
                <a:gd name="connsiteY110" fmla="*/ 275526 h 477948"/>
                <a:gd name="connsiteX111" fmla="*/ 318873 w 480537"/>
                <a:gd name="connsiteY111" fmla="*/ 272804 h 477948"/>
                <a:gd name="connsiteX112" fmla="*/ 319226 w 480537"/>
                <a:gd name="connsiteY112" fmla="*/ 267999 h 477948"/>
                <a:gd name="connsiteX113" fmla="*/ 316735 w 480537"/>
                <a:gd name="connsiteY113" fmla="*/ 264234 h 477948"/>
                <a:gd name="connsiteX114" fmla="*/ 312100 w 480537"/>
                <a:gd name="connsiteY114" fmla="*/ 263757 h 477948"/>
                <a:gd name="connsiteX115" fmla="*/ 308413 w 480537"/>
                <a:gd name="connsiteY115" fmla="*/ 266164 h 477948"/>
                <a:gd name="connsiteX116" fmla="*/ 307695 w 480537"/>
                <a:gd name="connsiteY116" fmla="*/ 270272 h 477948"/>
                <a:gd name="connsiteX117" fmla="*/ 299404 w 480537"/>
                <a:gd name="connsiteY117" fmla="*/ 272336 h 477948"/>
                <a:gd name="connsiteX118" fmla="*/ 299299 w 480537"/>
                <a:gd name="connsiteY118" fmla="*/ 272174 h 477948"/>
                <a:gd name="connsiteX119" fmla="*/ 301076 w 480537"/>
                <a:gd name="connsiteY119" fmla="*/ 262955 h 477948"/>
                <a:gd name="connsiteX120" fmla="*/ 310218 w 480537"/>
                <a:gd name="connsiteY120" fmla="*/ 257222 h 477948"/>
                <a:gd name="connsiteX121" fmla="*/ 442444 w 480537"/>
                <a:gd name="connsiteY121" fmla="*/ 247090 h 477948"/>
                <a:gd name="connsiteX122" fmla="*/ 444088 w 480537"/>
                <a:gd name="connsiteY122" fmla="*/ 253672 h 477948"/>
                <a:gd name="connsiteX123" fmla="*/ 427580 w 480537"/>
                <a:gd name="connsiteY123" fmla="*/ 257799 h 477948"/>
                <a:gd name="connsiteX124" fmla="*/ 425936 w 480537"/>
                <a:gd name="connsiteY124" fmla="*/ 251208 h 477948"/>
                <a:gd name="connsiteX125" fmla="*/ 48683 w 480537"/>
                <a:gd name="connsiteY125" fmla="*/ 213573 h 477948"/>
                <a:gd name="connsiteX126" fmla="*/ 48301 w 480537"/>
                <a:gd name="connsiteY126" fmla="*/ 214938 h 477948"/>
                <a:gd name="connsiteX127" fmla="*/ 47804 w 480537"/>
                <a:gd name="connsiteY127" fmla="*/ 216476 h 477948"/>
                <a:gd name="connsiteX128" fmla="*/ 42894 w 480537"/>
                <a:gd name="connsiteY128" fmla="*/ 231380 h 477948"/>
                <a:gd name="connsiteX129" fmla="*/ 47804 w 480537"/>
                <a:gd name="connsiteY129" fmla="*/ 230157 h 477948"/>
                <a:gd name="connsiteX130" fmla="*/ 52705 w 480537"/>
                <a:gd name="connsiteY130" fmla="*/ 228934 h 477948"/>
                <a:gd name="connsiteX131" fmla="*/ 48874 w 480537"/>
                <a:gd name="connsiteY131" fmla="*/ 213582 h 477948"/>
                <a:gd name="connsiteX132" fmla="*/ 54540 w 480537"/>
                <a:gd name="connsiteY132" fmla="*/ 200025 h 477948"/>
                <a:gd name="connsiteX133" fmla="*/ 61236 w 480537"/>
                <a:gd name="connsiteY133" fmla="*/ 226804 h 477948"/>
                <a:gd name="connsiteX134" fmla="*/ 66061 w 480537"/>
                <a:gd name="connsiteY134" fmla="*/ 225591 h 477948"/>
                <a:gd name="connsiteX135" fmla="*/ 67713 w 480537"/>
                <a:gd name="connsiteY135" fmla="*/ 232212 h 477948"/>
                <a:gd name="connsiteX136" fmla="*/ 62879 w 480537"/>
                <a:gd name="connsiteY136" fmla="*/ 233425 h 477948"/>
                <a:gd name="connsiteX137" fmla="*/ 65201 w 480537"/>
                <a:gd name="connsiteY137" fmla="*/ 242672 h 477948"/>
                <a:gd name="connsiteX138" fmla="*/ 56670 w 480537"/>
                <a:gd name="connsiteY138" fmla="*/ 244812 h 477948"/>
                <a:gd name="connsiteX139" fmla="*/ 54357 w 480537"/>
                <a:gd name="connsiteY139" fmla="*/ 235546 h 477948"/>
                <a:gd name="connsiteX140" fmla="*/ 47804 w 480537"/>
                <a:gd name="connsiteY140" fmla="*/ 237188 h 477948"/>
                <a:gd name="connsiteX141" fmla="*/ 36962 w 480537"/>
                <a:gd name="connsiteY141" fmla="*/ 239892 h 477948"/>
                <a:gd name="connsiteX142" fmla="*/ 35299 w 480537"/>
                <a:gd name="connsiteY142" fmla="*/ 234858 h 477948"/>
                <a:gd name="connsiteX143" fmla="*/ 45940 w 480537"/>
                <a:gd name="connsiteY143" fmla="*/ 202184 h 477948"/>
                <a:gd name="connsiteX144" fmla="*/ 47804 w 480537"/>
                <a:gd name="connsiteY144" fmla="*/ 201717 h 477948"/>
                <a:gd name="connsiteX145" fmla="*/ 176738 w 480537"/>
                <a:gd name="connsiteY145" fmla="*/ 169433 h 477948"/>
                <a:gd name="connsiteX146" fmla="*/ 178459 w 480537"/>
                <a:gd name="connsiteY146" fmla="*/ 176293 h 477948"/>
                <a:gd name="connsiteX147" fmla="*/ 161683 w 480537"/>
                <a:gd name="connsiteY147" fmla="*/ 180477 h 477948"/>
                <a:gd name="connsiteX148" fmla="*/ 162963 w 480537"/>
                <a:gd name="connsiteY148" fmla="*/ 190605 h 477948"/>
                <a:gd name="connsiteX149" fmla="*/ 165446 w 480537"/>
                <a:gd name="connsiteY149" fmla="*/ 188445 h 477948"/>
                <a:gd name="connsiteX150" fmla="*/ 168982 w 480537"/>
                <a:gd name="connsiteY150" fmla="*/ 186935 h 477948"/>
                <a:gd name="connsiteX151" fmla="*/ 179432 w 480537"/>
                <a:gd name="connsiteY151" fmla="*/ 188273 h 477948"/>
                <a:gd name="connsiteX152" fmla="*/ 185481 w 480537"/>
                <a:gd name="connsiteY152" fmla="*/ 198027 h 477948"/>
                <a:gd name="connsiteX153" fmla="*/ 184324 w 480537"/>
                <a:gd name="connsiteY153" fmla="*/ 209177 h 477948"/>
                <a:gd name="connsiteX154" fmla="*/ 174656 w 480537"/>
                <a:gd name="connsiteY154" fmla="*/ 215922 h 477948"/>
                <a:gd name="connsiteX155" fmla="*/ 163794 w 480537"/>
                <a:gd name="connsiteY155" fmla="*/ 215224 h 477948"/>
                <a:gd name="connsiteX156" fmla="*/ 157536 w 480537"/>
                <a:gd name="connsiteY156" fmla="*/ 207408 h 477948"/>
                <a:gd name="connsiteX157" fmla="*/ 157565 w 480537"/>
                <a:gd name="connsiteY157" fmla="*/ 207236 h 477948"/>
                <a:gd name="connsiteX158" fmla="*/ 165687 w 480537"/>
                <a:gd name="connsiteY158" fmla="*/ 204782 h 477948"/>
                <a:gd name="connsiteX159" fmla="*/ 168418 w 480537"/>
                <a:gd name="connsiteY159" fmla="*/ 208814 h 477948"/>
                <a:gd name="connsiteX160" fmla="*/ 173024 w 480537"/>
                <a:gd name="connsiteY160" fmla="*/ 209359 h 477948"/>
                <a:gd name="connsiteX161" fmla="*/ 176901 w 480537"/>
                <a:gd name="connsiteY161" fmla="*/ 206129 h 477948"/>
                <a:gd name="connsiteX162" fmla="*/ 176931 w 480537"/>
                <a:gd name="connsiteY162" fmla="*/ 200225 h 477948"/>
                <a:gd name="connsiteX163" fmla="*/ 173931 w 480537"/>
                <a:gd name="connsiteY163" fmla="*/ 194683 h 477948"/>
                <a:gd name="connsiteX164" fmla="*/ 168867 w 480537"/>
                <a:gd name="connsiteY164" fmla="*/ 193584 h 477948"/>
                <a:gd name="connsiteX165" fmla="*/ 165333 w 480537"/>
                <a:gd name="connsiteY165" fmla="*/ 195439 h 477948"/>
                <a:gd name="connsiteX166" fmla="*/ 164081 w 480537"/>
                <a:gd name="connsiteY166" fmla="*/ 198361 h 477948"/>
                <a:gd name="connsiteX167" fmla="*/ 156429 w 480537"/>
                <a:gd name="connsiteY167" fmla="*/ 199737 h 477948"/>
                <a:gd name="connsiteX168" fmla="*/ 152961 w 480537"/>
                <a:gd name="connsiteY168" fmla="*/ 175366 h 477948"/>
                <a:gd name="connsiteX169" fmla="*/ 288468 w 480537"/>
                <a:gd name="connsiteY169" fmla="*/ 163280 h 477948"/>
                <a:gd name="connsiteX170" fmla="*/ 287274 w 480537"/>
                <a:gd name="connsiteY170" fmla="*/ 163462 h 477948"/>
                <a:gd name="connsiteX171" fmla="*/ 283414 w 480537"/>
                <a:gd name="connsiteY171" fmla="*/ 165229 h 477948"/>
                <a:gd name="connsiteX172" fmla="*/ 281369 w 480537"/>
                <a:gd name="connsiteY172" fmla="*/ 167952 h 477948"/>
                <a:gd name="connsiteX173" fmla="*/ 282077 w 480537"/>
                <a:gd name="connsiteY173" fmla="*/ 170798 h 477948"/>
                <a:gd name="connsiteX174" fmla="*/ 285849 w 480537"/>
                <a:gd name="connsiteY174" fmla="*/ 178135 h 477948"/>
                <a:gd name="connsiteX175" fmla="*/ 288468 w 480537"/>
                <a:gd name="connsiteY175" fmla="*/ 179634 h 477948"/>
                <a:gd name="connsiteX176" fmla="*/ 291400 w 480537"/>
                <a:gd name="connsiteY176" fmla="*/ 179645 h 477948"/>
                <a:gd name="connsiteX177" fmla="*/ 295041 w 480537"/>
                <a:gd name="connsiteY177" fmla="*/ 176167 h 477948"/>
                <a:gd name="connsiteX178" fmla="*/ 295165 w 480537"/>
                <a:gd name="connsiteY178" fmla="*/ 169920 h 477948"/>
                <a:gd name="connsiteX179" fmla="*/ 292126 w 480537"/>
                <a:gd name="connsiteY179" fmla="*/ 164590 h 477948"/>
                <a:gd name="connsiteX180" fmla="*/ 288468 w 480537"/>
                <a:gd name="connsiteY180" fmla="*/ 163280 h 477948"/>
                <a:gd name="connsiteX181" fmla="*/ 288468 w 480537"/>
                <a:gd name="connsiteY181" fmla="*/ 141203 h 477948"/>
                <a:gd name="connsiteX182" fmla="*/ 288516 w 480537"/>
                <a:gd name="connsiteY182" fmla="*/ 141203 h 477948"/>
                <a:gd name="connsiteX183" fmla="*/ 292929 w 480537"/>
                <a:gd name="connsiteY183" fmla="*/ 141509 h 477948"/>
                <a:gd name="connsiteX184" fmla="*/ 292968 w 480537"/>
                <a:gd name="connsiteY184" fmla="*/ 148168 h 477948"/>
                <a:gd name="connsiteX185" fmla="*/ 289279 w 480537"/>
                <a:gd name="connsiteY185" fmla="*/ 148013 h 477948"/>
                <a:gd name="connsiteX186" fmla="*/ 288468 w 480537"/>
                <a:gd name="connsiteY186" fmla="*/ 148062 h 477948"/>
                <a:gd name="connsiteX187" fmla="*/ 285696 w 480537"/>
                <a:gd name="connsiteY187" fmla="*/ 148548 h 477948"/>
                <a:gd name="connsiteX188" fmla="*/ 280166 w 480537"/>
                <a:gd name="connsiteY188" fmla="*/ 153029 h 477948"/>
                <a:gd name="connsiteX189" fmla="*/ 280004 w 480537"/>
                <a:gd name="connsiteY189" fmla="*/ 161646 h 477948"/>
                <a:gd name="connsiteX190" fmla="*/ 280128 w 480537"/>
                <a:gd name="connsiteY190" fmla="*/ 161760 h 477948"/>
                <a:gd name="connsiteX191" fmla="*/ 283174 w 480537"/>
                <a:gd name="connsiteY191" fmla="*/ 158514 h 477948"/>
                <a:gd name="connsiteX192" fmla="*/ 287905 w 480537"/>
                <a:gd name="connsiteY192" fmla="*/ 156429 h 477948"/>
                <a:gd name="connsiteX193" fmla="*/ 288468 w 480537"/>
                <a:gd name="connsiteY193" fmla="*/ 156296 h 477948"/>
                <a:gd name="connsiteX194" fmla="*/ 297867 w 480537"/>
                <a:gd name="connsiteY194" fmla="*/ 158254 h 477948"/>
                <a:gd name="connsiteX195" fmla="*/ 303695 w 480537"/>
                <a:gd name="connsiteY195" fmla="*/ 167789 h 477948"/>
                <a:gd name="connsiteX196" fmla="*/ 302349 w 480537"/>
                <a:gd name="connsiteY196" fmla="*/ 179425 h 477948"/>
                <a:gd name="connsiteX197" fmla="*/ 293044 w 480537"/>
                <a:gd name="connsiteY197" fmla="*/ 186198 h 477948"/>
                <a:gd name="connsiteX198" fmla="*/ 288468 w 480537"/>
                <a:gd name="connsiteY198" fmla="*/ 186741 h 477948"/>
                <a:gd name="connsiteX199" fmla="*/ 280892 w 480537"/>
                <a:gd name="connsiteY199" fmla="*/ 184363 h 477948"/>
                <a:gd name="connsiteX200" fmla="*/ 273469 w 480537"/>
                <a:gd name="connsiteY200" fmla="*/ 172727 h 477948"/>
                <a:gd name="connsiteX201" fmla="*/ 271387 w 480537"/>
                <a:gd name="connsiteY201" fmla="*/ 164416 h 477948"/>
                <a:gd name="connsiteX202" fmla="*/ 272885 w 480537"/>
                <a:gd name="connsiteY202" fmla="*/ 149876 h 477948"/>
                <a:gd name="connsiteX203" fmla="*/ 283958 w 480537"/>
                <a:gd name="connsiteY203" fmla="*/ 141853 h 477948"/>
                <a:gd name="connsiteX204" fmla="*/ 288468 w 480537"/>
                <a:gd name="connsiteY204" fmla="*/ 141203 h 477948"/>
                <a:gd name="connsiteX205" fmla="*/ 417336 w 480537"/>
                <a:gd name="connsiteY205" fmla="*/ 120015 h 477948"/>
                <a:gd name="connsiteX206" fmla="*/ 411700 w 480537"/>
                <a:gd name="connsiteY206" fmla="*/ 138062 h 477948"/>
                <a:gd name="connsiteX207" fmla="*/ 425570 w 480537"/>
                <a:gd name="connsiteY207" fmla="*/ 151618 h 477948"/>
                <a:gd name="connsiteX208" fmla="*/ 415950 w 480537"/>
                <a:gd name="connsiteY208" fmla="*/ 154026 h 477948"/>
                <a:gd name="connsiteX209" fmla="*/ 408135 w 480537"/>
                <a:gd name="connsiteY209" fmla="*/ 144807 h 477948"/>
                <a:gd name="connsiteX210" fmla="*/ 405565 w 480537"/>
                <a:gd name="connsiteY210" fmla="*/ 156623 h 477948"/>
                <a:gd name="connsiteX211" fmla="*/ 395917 w 480537"/>
                <a:gd name="connsiteY211" fmla="*/ 159031 h 477948"/>
                <a:gd name="connsiteX212" fmla="*/ 401773 w 480537"/>
                <a:gd name="connsiteY212" fmla="*/ 140546 h 477948"/>
                <a:gd name="connsiteX213" fmla="*/ 388284 w 480537"/>
                <a:gd name="connsiteY213" fmla="*/ 127277 h 477948"/>
                <a:gd name="connsiteX214" fmla="*/ 397894 w 480537"/>
                <a:gd name="connsiteY214" fmla="*/ 124869 h 477948"/>
                <a:gd name="connsiteX215" fmla="*/ 405165 w 480537"/>
                <a:gd name="connsiteY215" fmla="*/ 133763 h 477948"/>
                <a:gd name="connsiteX216" fmla="*/ 405337 w 480537"/>
                <a:gd name="connsiteY216" fmla="*/ 133714 h 477948"/>
                <a:gd name="connsiteX217" fmla="*/ 407676 w 480537"/>
                <a:gd name="connsiteY217" fmla="*/ 122423 h 477948"/>
                <a:gd name="connsiteX218" fmla="*/ 30122 w 480537"/>
                <a:gd name="connsiteY218" fmla="*/ 84716 h 477948"/>
                <a:gd name="connsiteX219" fmla="*/ 31774 w 480537"/>
                <a:gd name="connsiteY219" fmla="*/ 91297 h 477948"/>
                <a:gd name="connsiteX220" fmla="*/ 26156 w 480537"/>
                <a:gd name="connsiteY220" fmla="*/ 108609 h 477948"/>
                <a:gd name="connsiteX221" fmla="*/ 26758 w 480537"/>
                <a:gd name="connsiteY221" fmla="*/ 126253 h 477948"/>
                <a:gd name="connsiteX222" fmla="*/ 27436 w 480537"/>
                <a:gd name="connsiteY222" fmla="*/ 130695 h 477948"/>
                <a:gd name="connsiteX223" fmla="*/ 18876 w 480537"/>
                <a:gd name="connsiteY223" fmla="*/ 132836 h 477948"/>
                <a:gd name="connsiteX224" fmla="*/ 18208 w 480537"/>
                <a:gd name="connsiteY224" fmla="*/ 128394 h 477948"/>
                <a:gd name="connsiteX225" fmla="*/ 18170 w 480537"/>
                <a:gd name="connsiteY225" fmla="*/ 110062 h 477948"/>
                <a:gd name="connsiteX226" fmla="*/ 23550 w 480537"/>
                <a:gd name="connsiteY226" fmla="*/ 93362 h 477948"/>
                <a:gd name="connsiteX227" fmla="*/ 1643 w 480537"/>
                <a:gd name="connsiteY227" fmla="*/ 98825 h 477948"/>
                <a:gd name="connsiteX228" fmla="*/ 0 w 480537"/>
                <a:gd name="connsiteY228" fmla="*/ 92244 h 477948"/>
                <a:gd name="connsiteX229" fmla="*/ 141166 w 480537"/>
                <a:gd name="connsiteY229" fmla="*/ 81547 h 477948"/>
                <a:gd name="connsiteX230" fmla="*/ 139550 w 480537"/>
                <a:gd name="connsiteY230" fmla="*/ 81777 h 477948"/>
                <a:gd name="connsiteX231" fmla="*/ 135671 w 480537"/>
                <a:gd name="connsiteY231" fmla="*/ 84586 h 477948"/>
                <a:gd name="connsiteX232" fmla="*/ 135184 w 480537"/>
                <a:gd name="connsiteY232" fmla="*/ 89592 h 477948"/>
                <a:gd name="connsiteX233" fmla="*/ 137975 w 480537"/>
                <a:gd name="connsiteY233" fmla="*/ 93795 h 477948"/>
                <a:gd name="connsiteX234" fmla="*/ 141166 w 480537"/>
                <a:gd name="connsiteY234" fmla="*/ 94637 h 477948"/>
                <a:gd name="connsiteX235" fmla="*/ 142770 w 480537"/>
                <a:gd name="connsiteY235" fmla="*/ 94398 h 477948"/>
                <a:gd name="connsiteX236" fmla="*/ 146639 w 480537"/>
                <a:gd name="connsiteY236" fmla="*/ 91617 h 477948"/>
                <a:gd name="connsiteX237" fmla="*/ 147136 w 480537"/>
                <a:gd name="connsiteY237" fmla="*/ 86601 h 477948"/>
                <a:gd name="connsiteX238" fmla="*/ 144318 w 480537"/>
                <a:gd name="connsiteY238" fmla="*/ 82427 h 477948"/>
                <a:gd name="connsiteX239" fmla="*/ 141166 w 480537"/>
                <a:gd name="connsiteY239" fmla="*/ 81547 h 477948"/>
                <a:gd name="connsiteX240" fmla="*/ 135032 w 480537"/>
                <a:gd name="connsiteY240" fmla="*/ 63683 h 477948"/>
                <a:gd name="connsiteX241" fmla="*/ 131765 w 480537"/>
                <a:gd name="connsiteY241" fmla="*/ 66128 h 477948"/>
                <a:gd name="connsiteX242" fmla="*/ 131477 w 480537"/>
                <a:gd name="connsiteY242" fmla="*/ 70638 h 477948"/>
                <a:gd name="connsiteX243" fmla="*/ 133866 w 480537"/>
                <a:gd name="connsiteY243" fmla="*/ 74527 h 477948"/>
                <a:gd name="connsiteX244" fmla="*/ 137965 w 480537"/>
                <a:gd name="connsiteY244" fmla="*/ 75177 h 477948"/>
                <a:gd name="connsiteX245" fmla="*/ 141166 w 480537"/>
                <a:gd name="connsiteY245" fmla="*/ 72796 h 477948"/>
                <a:gd name="connsiteX246" fmla="*/ 141213 w 480537"/>
                <a:gd name="connsiteY246" fmla="*/ 72693 h 477948"/>
                <a:gd name="connsiteX247" fmla="*/ 141499 w 480537"/>
                <a:gd name="connsiteY247" fmla="*/ 68135 h 477948"/>
                <a:gd name="connsiteX248" fmla="*/ 141166 w 480537"/>
                <a:gd name="connsiteY248" fmla="*/ 67065 h 477948"/>
                <a:gd name="connsiteX249" fmla="*/ 139092 w 480537"/>
                <a:gd name="connsiteY249" fmla="*/ 64333 h 477948"/>
                <a:gd name="connsiteX250" fmla="*/ 135032 w 480537"/>
                <a:gd name="connsiteY250" fmla="*/ 63683 h 477948"/>
                <a:gd name="connsiteX251" fmla="*/ 141166 w 480537"/>
                <a:gd name="connsiteY251" fmla="*/ 56795 h 477948"/>
                <a:gd name="connsiteX252" fmla="*/ 143974 w 480537"/>
                <a:gd name="connsiteY252" fmla="*/ 57760 h 477948"/>
                <a:gd name="connsiteX253" fmla="*/ 149926 w 480537"/>
                <a:gd name="connsiteY253" fmla="*/ 65622 h 477948"/>
                <a:gd name="connsiteX254" fmla="*/ 149647 w 480537"/>
                <a:gd name="connsiteY254" fmla="*/ 71689 h 477948"/>
                <a:gd name="connsiteX255" fmla="*/ 145961 w 480537"/>
                <a:gd name="connsiteY255" fmla="*/ 76694 h 477948"/>
                <a:gd name="connsiteX256" fmla="*/ 152342 w 480537"/>
                <a:gd name="connsiteY256" fmla="*/ 79456 h 477948"/>
                <a:gd name="connsiteX257" fmla="*/ 155839 w 480537"/>
                <a:gd name="connsiteY257" fmla="*/ 85063 h 477948"/>
                <a:gd name="connsiteX258" fmla="*/ 154090 w 480537"/>
                <a:gd name="connsiteY258" fmla="*/ 95162 h 477948"/>
                <a:gd name="connsiteX259" fmla="*/ 144404 w 480537"/>
                <a:gd name="connsiteY259" fmla="*/ 100961 h 477948"/>
                <a:gd name="connsiteX260" fmla="*/ 141166 w 480537"/>
                <a:gd name="connsiteY260" fmla="*/ 101543 h 477948"/>
                <a:gd name="connsiteX261" fmla="*/ 133045 w 480537"/>
                <a:gd name="connsiteY261" fmla="*/ 100416 h 477948"/>
                <a:gd name="connsiteX262" fmla="*/ 126759 w 480537"/>
                <a:gd name="connsiteY262" fmla="*/ 92324 h 477948"/>
                <a:gd name="connsiteX263" fmla="*/ 127170 w 480537"/>
                <a:gd name="connsiteY263" fmla="*/ 85732 h 477948"/>
                <a:gd name="connsiteX264" fmla="*/ 131516 w 480537"/>
                <a:gd name="connsiteY264" fmla="*/ 80268 h 477948"/>
                <a:gd name="connsiteX265" fmla="*/ 125909 w 480537"/>
                <a:gd name="connsiteY265" fmla="*/ 77612 h 477948"/>
                <a:gd name="connsiteX266" fmla="*/ 122823 w 480537"/>
                <a:gd name="connsiteY266" fmla="*/ 72396 h 477948"/>
                <a:gd name="connsiteX267" fmla="*/ 124351 w 480537"/>
                <a:gd name="connsiteY267" fmla="*/ 62662 h 477948"/>
                <a:gd name="connsiteX268" fmla="*/ 133388 w 480537"/>
                <a:gd name="connsiteY268" fmla="*/ 57091 h 477948"/>
                <a:gd name="connsiteX269" fmla="*/ 141166 w 480537"/>
                <a:gd name="connsiteY269" fmla="*/ 56795 h 477948"/>
                <a:gd name="connsiteX270" fmla="*/ 257877 w 480537"/>
                <a:gd name="connsiteY270" fmla="*/ 35319 h 477948"/>
                <a:gd name="connsiteX271" fmla="*/ 255231 w 480537"/>
                <a:gd name="connsiteY271" fmla="*/ 35347 h 477948"/>
                <a:gd name="connsiteX272" fmla="*/ 251620 w 480537"/>
                <a:gd name="connsiteY272" fmla="*/ 38797 h 477948"/>
                <a:gd name="connsiteX273" fmla="*/ 251467 w 480537"/>
                <a:gd name="connsiteY273" fmla="*/ 45053 h 477948"/>
                <a:gd name="connsiteX274" fmla="*/ 254410 w 480537"/>
                <a:gd name="connsiteY274" fmla="*/ 50566 h 477948"/>
                <a:gd name="connsiteX275" fmla="*/ 257877 w 480537"/>
                <a:gd name="connsiteY275" fmla="*/ 51932 h 477948"/>
                <a:gd name="connsiteX276" fmla="*/ 259167 w 480537"/>
                <a:gd name="connsiteY276" fmla="*/ 51759 h 477948"/>
                <a:gd name="connsiteX277" fmla="*/ 262653 w 480537"/>
                <a:gd name="connsiteY277" fmla="*/ 50041 h 477948"/>
                <a:gd name="connsiteX278" fmla="*/ 264679 w 480537"/>
                <a:gd name="connsiteY278" fmla="*/ 47299 h 477948"/>
                <a:gd name="connsiteX279" fmla="*/ 263705 w 480537"/>
                <a:gd name="connsiteY279" fmla="*/ 43373 h 477948"/>
                <a:gd name="connsiteX280" fmla="*/ 260283 w 480537"/>
                <a:gd name="connsiteY280" fmla="*/ 36656 h 477948"/>
                <a:gd name="connsiteX281" fmla="*/ 257877 w 480537"/>
                <a:gd name="connsiteY281" fmla="*/ 35319 h 477948"/>
                <a:gd name="connsiteX282" fmla="*/ 257877 w 480537"/>
                <a:gd name="connsiteY282" fmla="*/ 28240 h 477948"/>
                <a:gd name="connsiteX283" fmla="*/ 265272 w 480537"/>
                <a:gd name="connsiteY283" fmla="*/ 30608 h 477948"/>
                <a:gd name="connsiteX284" fmla="*/ 272503 w 480537"/>
                <a:gd name="connsiteY284" fmla="*/ 42226 h 477948"/>
                <a:gd name="connsiteX285" fmla="*/ 275025 w 480537"/>
                <a:gd name="connsiteY285" fmla="*/ 52306 h 477948"/>
                <a:gd name="connsiteX286" fmla="*/ 273516 w 480537"/>
                <a:gd name="connsiteY286" fmla="*/ 65661 h 477948"/>
                <a:gd name="connsiteX287" fmla="*/ 263008 w 480537"/>
                <a:gd name="connsiteY287" fmla="*/ 73016 h 477948"/>
                <a:gd name="connsiteX288" fmla="*/ 258327 w 480537"/>
                <a:gd name="connsiteY288" fmla="*/ 73714 h 477948"/>
                <a:gd name="connsiteX289" fmla="*/ 257877 w 480537"/>
                <a:gd name="connsiteY289" fmla="*/ 73733 h 477948"/>
                <a:gd name="connsiteX290" fmla="*/ 253607 w 480537"/>
                <a:gd name="connsiteY290" fmla="*/ 73465 h 477948"/>
                <a:gd name="connsiteX291" fmla="*/ 253063 w 480537"/>
                <a:gd name="connsiteY291" fmla="*/ 67036 h 477948"/>
                <a:gd name="connsiteX292" fmla="*/ 257094 w 480537"/>
                <a:gd name="connsiteY292" fmla="*/ 67160 h 477948"/>
                <a:gd name="connsiteX293" fmla="*/ 257877 w 480537"/>
                <a:gd name="connsiteY293" fmla="*/ 67103 h 477948"/>
                <a:gd name="connsiteX294" fmla="*/ 261374 w 480537"/>
                <a:gd name="connsiteY294" fmla="*/ 66454 h 477948"/>
                <a:gd name="connsiteX295" fmla="*/ 266245 w 480537"/>
                <a:gd name="connsiteY295" fmla="*/ 62576 h 477948"/>
                <a:gd name="connsiteX296" fmla="*/ 266580 w 480537"/>
                <a:gd name="connsiteY296" fmla="*/ 54885 h 477948"/>
                <a:gd name="connsiteX297" fmla="*/ 266055 w 480537"/>
                <a:gd name="connsiteY297" fmla="*/ 52772 h 477948"/>
                <a:gd name="connsiteX298" fmla="*/ 263333 w 480537"/>
                <a:gd name="connsiteY298" fmla="*/ 56376 h 477948"/>
                <a:gd name="connsiteX299" fmla="*/ 259299 w 480537"/>
                <a:gd name="connsiteY299" fmla="*/ 58381 h 477948"/>
                <a:gd name="connsiteX300" fmla="*/ 257877 w 480537"/>
                <a:gd name="connsiteY300" fmla="*/ 58676 h 477948"/>
                <a:gd name="connsiteX301" fmla="*/ 248984 w 480537"/>
                <a:gd name="connsiteY301" fmla="*/ 56842 h 477948"/>
                <a:gd name="connsiteX302" fmla="*/ 242936 w 480537"/>
                <a:gd name="connsiteY302" fmla="*/ 47183 h 477948"/>
                <a:gd name="connsiteX303" fmla="*/ 244331 w 480537"/>
                <a:gd name="connsiteY303" fmla="*/ 35557 h 477948"/>
                <a:gd name="connsiteX304" fmla="*/ 253550 w 480537"/>
                <a:gd name="connsiteY304" fmla="*/ 28757 h 477948"/>
                <a:gd name="connsiteX305" fmla="*/ 257877 w 480537"/>
                <a:gd name="connsiteY305" fmla="*/ 28240 h 477948"/>
                <a:gd name="connsiteX306" fmla="*/ 391632 w 480537"/>
                <a:gd name="connsiteY306" fmla="*/ 23958 h 477948"/>
                <a:gd name="connsiteX307" fmla="*/ 390315 w 480537"/>
                <a:gd name="connsiteY307" fmla="*/ 24071 h 477948"/>
                <a:gd name="connsiteX308" fmla="*/ 387935 w 480537"/>
                <a:gd name="connsiteY308" fmla="*/ 25936 h 477948"/>
                <a:gd name="connsiteX309" fmla="*/ 387725 w 480537"/>
                <a:gd name="connsiteY309" fmla="*/ 29021 h 477948"/>
                <a:gd name="connsiteX310" fmla="*/ 388291 w 480537"/>
                <a:gd name="connsiteY310" fmla="*/ 31266 h 477948"/>
                <a:gd name="connsiteX311" fmla="*/ 390008 w 480537"/>
                <a:gd name="connsiteY311" fmla="*/ 33864 h 477948"/>
                <a:gd name="connsiteX312" fmla="*/ 391632 w 480537"/>
                <a:gd name="connsiteY312" fmla="*/ 34495 h 477948"/>
                <a:gd name="connsiteX313" fmla="*/ 392951 w 480537"/>
                <a:gd name="connsiteY313" fmla="*/ 34390 h 477948"/>
                <a:gd name="connsiteX314" fmla="*/ 395406 w 480537"/>
                <a:gd name="connsiteY314" fmla="*/ 32614 h 477948"/>
                <a:gd name="connsiteX315" fmla="*/ 395482 w 480537"/>
                <a:gd name="connsiteY315" fmla="*/ 29471 h 477948"/>
                <a:gd name="connsiteX316" fmla="*/ 394919 w 480537"/>
                <a:gd name="connsiteY316" fmla="*/ 27216 h 477948"/>
                <a:gd name="connsiteX317" fmla="*/ 393286 w 480537"/>
                <a:gd name="connsiteY317" fmla="*/ 24607 h 477948"/>
                <a:gd name="connsiteX318" fmla="*/ 391632 w 480537"/>
                <a:gd name="connsiteY318" fmla="*/ 23958 h 477948"/>
                <a:gd name="connsiteX319" fmla="*/ 391632 w 480537"/>
                <a:gd name="connsiteY319" fmla="*/ 18941 h 477948"/>
                <a:gd name="connsiteX320" fmla="*/ 396591 w 480537"/>
                <a:gd name="connsiteY320" fmla="*/ 20117 h 477948"/>
                <a:gd name="connsiteX321" fmla="*/ 400612 w 480537"/>
                <a:gd name="connsiteY321" fmla="*/ 25802 h 477948"/>
                <a:gd name="connsiteX322" fmla="*/ 401177 w 480537"/>
                <a:gd name="connsiteY322" fmla="*/ 28047 h 477948"/>
                <a:gd name="connsiteX323" fmla="*/ 400317 w 480537"/>
                <a:gd name="connsiteY323" fmla="*/ 34952 h 477948"/>
                <a:gd name="connsiteX324" fmla="*/ 394135 w 480537"/>
                <a:gd name="connsiteY324" fmla="*/ 39139 h 477948"/>
                <a:gd name="connsiteX325" fmla="*/ 391632 w 480537"/>
                <a:gd name="connsiteY325" fmla="*/ 39530 h 477948"/>
                <a:gd name="connsiteX326" fmla="*/ 386647 w 480537"/>
                <a:gd name="connsiteY326" fmla="*/ 38354 h 477948"/>
                <a:gd name="connsiteX327" fmla="*/ 384200 w 480537"/>
                <a:gd name="connsiteY327" fmla="*/ 36158 h 477948"/>
                <a:gd name="connsiteX328" fmla="*/ 382604 w 480537"/>
                <a:gd name="connsiteY328" fmla="*/ 32690 h 477948"/>
                <a:gd name="connsiteX329" fmla="*/ 382041 w 480537"/>
                <a:gd name="connsiteY329" fmla="*/ 30435 h 477948"/>
                <a:gd name="connsiteX330" fmla="*/ 382929 w 480537"/>
                <a:gd name="connsiteY330" fmla="*/ 23556 h 477948"/>
                <a:gd name="connsiteX331" fmla="*/ 384200 w 480537"/>
                <a:gd name="connsiteY331" fmla="*/ 21913 h 477948"/>
                <a:gd name="connsiteX332" fmla="*/ 389131 w 480537"/>
                <a:gd name="connsiteY332" fmla="*/ 19334 h 477948"/>
                <a:gd name="connsiteX333" fmla="*/ 391632 w 480537"/>
                <a:gd name="connsiteY333" fmla="*/ 18941 h 477948"/>
                <a:gd name="connsiteX334" fmla="*/ 365209 w 480537"/>
                <a:gd name="connsiteY334" fmla="*/ 5033 h 477948"/>
                <a:gd name="connsiteX335" fmla="*/ 363899 w 480537"/>
                <a:gd name="connsiteY335" fmla="*/ 5158 h 477948"/>
                <a:gd name="connsiteX336" fmla="*/ 361550 w 480537"/>
                <a:gd name="connsiteY336" fmla="*/ 7011 h 477948"/>
                <a:gd name="connsiteX337" fmla="*/ 361348 w 480537"/>
                <a:gd name="connsiteY337" fmla="*/ 10116 h 477948"/>
                <a:gd name="connsiteX338" fmla="*/ 361913 w 480537"/>
                <a:gd name="connsiteY338" fmla="*/ 12360 h 477948"/>
                <a:gd name="connsiteX339" fmla="*/ 363555 w 480537"/>
                <a:gd name="connsiteY339" fmla="*/ 14978 h 477948"/>
                <a:gd name="connsiteX340" fmla="*/ 365209 w 480537"/>
                <a:gd name="connsiteY340" fmla="*/ 15598 h 477948"/>
                <a:gd name="connsiteX341" fmla="*/ 366545 w 480537"/>
                <a:gd name="connsiteY341" fmla="*/ 15464 h 477948"/>
                <a:gd name="connsiteX342" fmla="*/ 368867 w 480537"/>
                <a:gd name="connsiteY342" fmla="*/ 13659 h 477948"/>
                <a:gd name="connsiteX343" fmla="*/ 369077 w 480537"/>
                <a:gd name="connsiteY343" fmla="*/ 10574 h 477948"/>
                <a:gd name="connsiteX344" fmla="*/ 368514 w 480537"/>
                <a:gd name="connsiteY344" fmla="*/ 8328 h 477948"/>
                <a:gd name="connsiteX345" fmla="*/ 366870 w 480537"/>
                <a:gd name="connsiteY345" fmla="*/ 5682 h 477948"/>
                <a:gd name="connsiteX346" fmla="*/ 365209 w 480537"/>
                <a:gd name="connsiteY346" fmla="*/ 5033 h 477948"/>
                <a:gd name="connsiteX347" fmla="*/ 381985 w 480537"/>
                <a:gd name="connsiteY347" fmla="*/ 418 h 477948"/>
                <a:gd name="connsiteX348" fmla="*/ 384200 w 480537"/>
                <a:gd name="connsiteY348" fmla="*/ 964 h 477948"/>
                <a:gd name="connsiteX349" fmla="*/ 386695 w 480537"/>
                <a:gd name="connsiteY349" fmla="*/ 1574 h 477948"/>
                <a:gd name="connsiteX350" fmla="*/ 384200 w 480537"/>
                <a:gd name="connsiteY350" fmla="*/ 9245 h 477948"/>
                <a:gd name="connsiteX351" fmla="*/ 374198 w 480537"/>
                <a:gd name="connsiteY351" fmla="*/ 40103 h 477948"/>
                <a:gd name="connsiteX352" fmla="*/ 372288 w 480537"/>
                <a:gd name="connsiteY352" fmla="*/ 39643 h 477948"/>
                <a:gd name="connsiteX353" fmla="*/ 369488 w 480537"/>
                <a:gd name="connsiteY353" fmla="*/ 38947 h 477948"/>
                <a:gd name="connsiteX354" fmla="*/ 372288 w 480537"/>
                <a:gd name="connsiteY354" fmla="*/ 30301 h 477948"/>
                <a:gd name="connsiteX355" fmla="*/ 365209 w 480537"/>
                <a:gd name="connsiteY355" fmla="*/ 16 h 477948"/>
                <a:gd name="connsiteX356" fmla="*/ 370194 w 480537"/>
                <a:gd name="connsiteY356" fmla="*/ 1192 h 477948"/>
                <a:gd name="connsiteX357" fmla="*/ 372288 w 480537"/>
                <a:gd name="connsiteY357" fmla="*/ 2997 h 477948"/>
                <a:gd name="connsiteX358" fmla="*/ 374209 w 480537"/>
                <a:gd name="connsiteY358" fmla="*/ 6905 h 477948"/>
                <a:gd name="connsiteX359" fmla="*/ 374761 w 480537"/>
                <a:gd name="connsiteY359" fmla="*/ 9151 h 477948"/>
                <a:gd name="connsiteX360" fmla="*/ 373901 w 480537"/>
                <a:gd name="connsiteY360" fmla="*/ 16028 h 477948"/>
                <a:gd name="connsiteX361" fmla="*/ 372288 w 480537"/>
                <a:gd name="connsiteY361" fmla="*/ 17978 h 477948"/>
                <a:gd name="connsiteX362" fmla="*/ 367730 w 480537"/>
                <a:gd name="connsiteY362" fmla="*/ 20212 h 477948"/>
                <a:gd name="connsiteX363" fmla="*/ 365209 w 480537"/>
                <a:gd name="connsiteY363" fmla="*/ 20605 h 477948"/>
                <a:gd name="connsiteX364" fmla="*/ 360250 w 480537"/>
                <a:gd name="connsiteY364" fmla="*/ 19440 h 477948"/>
                <a:gd name="connsiteX365" fmla="*/ 356218 w 480537"/>
                <a:gd name="connsiteY365" fmla="*/ 13784 h 477948"/>
                <a:gd name="connsiteX366" fmla="*/ 355655 w 480537"/>
                <a:gd name="connsiteY366" fmla="*/ 11540 h 477948"/>
                <a:gd name="connsiteX367" fmla="*/ 356534 w 480537"/>
                <a:gd name="connsiteY367" fmla="*/ 4622 h 477948"/>
                <a:gd name="connsiteX368" fmla="*/ 362715 w 480537"/>
                <a:gd name="connsiteY368" fmla="*/ 409 h 477948"/>
                <a:gd name="connsiteX369" fmla="*/ 365209 w 480537"/>
                <a:gd name="connsiteY369" fmla="*/ 16 h 477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Lst>
              <a:rect l="l" t="t" r="r" b="b"/>
              <a:pathLst>
                <a:path w="480537" h="477948">
                  <a:moveTo>
                    <a:pt x="102082" y="440122"/>
                  </a:moveTo>
                  <a:cubicBezTo>
                    <a:pt x="100142" y="440610"/>
                    <a:pt x="98872" y="441755"/>
                    <a:pt x="98261" y="443562"/>
                  </a:cubicBezTo>
                  <a:cubicBezTo>
                    <a:pt x="97667" y="445376"/>
                    <a:pt x="97782" y="447986"/>
                    <a:pt x="98632" y="451385"/>
                  </a:cubicBezTo>
                  <a:lnTo>
                    <a:pt x="101403" y="462478"/>
                  </a:lnTo>
                  <a:cubicBezTo>
                    <a:pt x="102263" y="465915"/>
                    <a:pt x="103390" y="468295"/>
                    <a:pt x="104795" y="469605"/>
                  </a:cubicBezTo>
                  <a:cubicBezTo>
                    <a:pt x="105149" y="469948"/>
                    <a:pt x="105530" y="470226"/>
                    <a:pt x="105932" y="470444"/>
                  </a:cubicBezTo>
                  <a:cubicBezTo>
                    <a:pt x="107068" y="471075"/>
                    <a:pt x="108358" y="471201"/>
                    <a:pt x="109810" y="470837"/>
                  </a:cubicBezTo>
                  <a:cubicBezTo>
                    <a:pt x="111721" y="470358"/>
                    <a:pt x="112992" y="469223"/>
                    <a:pt x="113593" y="467416"/>
                  </a:cubicBezTo>
                  <a:cubicBezTo>
                    <a:pt x="114196" y="465591"/>
                    <a:pt x="114072" y="462965"/>
                    <a:pt x="113210" y="459524"/>
                  </a:cubicBezTo>
                  <a:lnTo>
                    <a:pt x="110441" y="448433"/>
                  </a:lnTo>
                  <a:cubicBezTo>
                    <a:pt x="109600" y="445052"/>
                    <a:pt x="108463" y="442692"/>
                    <a:pt x="107059" y="441383"/>
                  </a:cubicBezTo>
                  <a:cubicBezTo>
                    <a:pt x="106695" y="441049"/>
                    <a:pt x="106324" y="440762"/>
                    <a:pt x="105932" y="440553"/>
                  </a:cubicBezTo>
                  <a:cubicBezTo>
                    <a:pt x="104785" y="439911"/>
                    <a:pt x="103496" y="439769"/>
                    <a:pt x="102082" y="440122"/>
                  </a:cubicBezTo>
                  <a:close/>
                  <a:moveTo>
                    <a:pt x="105932" y="433062"/>
                  </a:moveTo>
                  <a:cubicBezTo>
                    <a:pt x="108137" y="433271"/>
                    <a:pt x="110183" y="434028"/>
                    <a:pt x="112064" y="435316"/>
                  </a:cubicBezTo>
                  <a:cubicBezTo>
                    <a:pt x="115408" y="437601"/>
                    <a:pt x="117778" y="441555"/>
                    <a:pt x="119181" y="447183"/>
                  </a:cubicBezTo>
                  <a:cubicBezTo>
                    <a:pt x="119181" y="447183"/>
                    <a:pt x="121522" y="456582"/>
                    <a:pt x="121522" y="456582"/>
                  </a:cubicBezTo>
                  <a:cubicBezTo>
                    <a:pt x="122936" y="462229"/>
                    <a:pt x="122717" y="466825"/>
                    <a:pt x="120853" y="470396"/>
                  </a:cubicBezTo>
                  <a:cubicBezTo>
                    <a:pt x="119000" y="473971"/>
                    <a:pt x="115867" y="476291"/>
                    <a:pt x="111453" y="477399"/>
                  </a:cubicBezTo>
                  <a:cubicBezTo>
                    <a:pt x="109504" y="477887"/>
                    <a:pt x="107660" y="478050"/>
                    <a:pt x="105932" y="477887"/>
                  </a:cubicBezTo>
                  <a:cubicBezTo>
                    <a:pt x="103696" y="477678"/>
                    <a:pt x="101651" y="476931"/>
                    <a:pt x="99778" y="475660"/>
                  </a:cubicBezTo>
                  <a:cubicBezTo>
                    <a:pt x="96455" y="473387"/>
                    <a:pt x="94085" y="469442"/>
                    <a:pt x="92671" y="463787"/>
                  </a:cubicBezTo>
                  <a:lnTo>
                    <a:pt x="90321" y="454396"/>
                  </a:lnTo>
                  <a:cubicBezTo>
                    <a:pt x="88927" y="448759"/>
                    <a:pt x="89155" y="444153"/>
                    <a:pt x="91009" y="440572"/>
                  </a:cubicBezTo>
                  <a:cubicBezTo>
                    <a:pt x="92852" y="436988"/>
                    <a:pt x="95997" y="434647"/>
                    <a:pt x="100438" y="433541"/>
                  </a:cubicBezTo>
                  <a:cubicBezTo>
                    <a:pt x="102368" y="433054"/>
                    <a:pt x="104203" y="432891"/>
                    <a:pt x="105932" y="433062"/>
                  </a:cubicBezTo>
                  <a:close/>
                  <a:moveTo>
                    <a:pt x="224372" y="414465"/>
                  </a:moveTo>
                  <a:cubicBezTo>
                    <a:pt x="226522" y="413930"/>
                    <a:pt x="228385" y="414121"/>
                    <a:pt x="229961" y="415038"/>
                  </a:cubicBezTo>
                  <a:cubicBezTo>
                    <a:pt x="231537" y="415965"/>
                    <a:pt x="232578" y="417417"/>
                    <a:pt x="233066" y="419384"/>
                  </a:cubicBezTo>
                  <a:lnTo>
                    <a:pt x="233725" y="422022"/>
                  </a:lnTo>
                  <a:cubicBezTo>
                    <a:pt x="234212" y="423990"/>
                    <a:pt x="233983" y="425747"/>
                    <a:pt x="233028" y="427266"/>
                  </a:cubicBezTo>
                  <a:cubicBezTo>
                    <a:pt x="232072" y="428785"/>
                    <a:pt x="230534" y="429826"/>
                    <a:pt x="228404" y="430352"/>
                  </a:cubicBezTo>
                  <a:cubicBezTo>
                    <a:pt x="226273" y="430887"/>
                    <a:pt x="224420" y="430696"/>
                    <a:pt x="222853" y="429798"/>
                  </a:cubicBezTo>
                  <a:cubicBezTo>
                    <a:pt x="221277" y="428900"/>
                    <a:pt x="220245" y="427467"/>
                    <a:pt x="219758" y="425518"/>
                  </a:cubicBezTo>
                  <a:cubicBezTo>
                    <a:pt x="219758" y="425518"/>
                    <a:pt x="219098" y="422882"/>
                    <a:pt x="219098" y="422882"/>
                  </a:cubicBezTo>
                  <a:cubicBezTo>
                    <a:pt x="218611" y="420923"/>
                    <a:pt x="218841" y="419165"/>
                    <a:pt x="219806" y="417608"/>
                  </a:cubicBezTo>
                  <a:cubicBezTo>
                    <a:pt x="220762" y="416032"/>
                    <a:pt x="222280" y="414990"/>
                    <a:pt x="224372" y="414465"/>
                  </a:cubicBezTo>
                  <a:close/>
                  <a:moveTo>
                    <a:pt x="345255" y="378871"/>
                  </a:moveTo>
                  <a:cubicBezTo>
                    <a:pt x="345255" y="378871"/>
                    <a:pt x="348140" y="390411"/>
                    <a:pt x="348140" y="390411"/>
                  </a:cubicBezTo>
                  <a:lnTo>
                    <a:pt x="358686" y="387774"/>
                  </a:lnTo>
                  <a:lnTo>
                    <a:pt x="360530" y="395159"/>
                  </a:lnTo>
                  <a:lnTo>
                    <a:pt x="349984" y="397795"/>
                  </a:lnTo>
                  <a:lnTo>
                    <a:pt x="353013" y="409920"/>
                  </a:lnTo>
                  <a:lnTo>
                    <a:pt x="344930" y="411934"/>
                  </a:lnTo>
                  <a:lnTo>
                    <a:pt x="341901" y="399811"/>
                  </a:lnTo>
                  <a:lnTo>
                    <a:pt x="331298" y="402458"/>
                  </a:lnTo>
                  <a:lnTo>
                    <a:pt x="329453" y="395083"/>
                  </a:lnTo>
                  <a:lnTo>
                    <a:pt x="340057" y="392436"/>
                  </a:lnTo>
                  <a:lnTo>
                    <a:pt x="337172" y="380896"/>
                  </a:lnTo>
                  <a:close/>
                  <a:moveTo>
                    <a:pt x="478866" y="367958"/>
                  </a:moveTo>
                  <a:lnTo>
                    <a:pt x="480537" y="374665"/>
                  </a:lnTo>
                  <a:cubicBezTo>
                    <a:pt x="480537" y="374665"/>
                    <a:pt x="465003" y="378553"/>
                    <a:pt x="465003" y="378553"/>
                  </a:cubicBezTo>
                  <a:lnTo>
                    <a:pt x="454295" y="381228"/>
                  </a:lnTo>
                  <a:lnTo>
                    <a:pt x="452622" y="374512"/>
                  </a:lnTo>
                  <a:cubicBezTo>
                    <a:pt x="452622" y="374512"/>
                    <a:pt x="465003" y="371426"/>
                    <a:pt x="465003" y="371426"/>
                  </a:cubicBezTo>
                  <a:close/>
                  <a:moveTo>
                    <a:pt x="475712" y="355338"/>
                  </a:moveTo>
                  <a:lnTo>
                    <a:pt x="477384" y="362044"/>
                  </a:lnTo>
                  <a:lnTo>
                    <a:pt x="465003" y="365131"/>
                  </a:lnTo>
                  <a:lnTo>
                    <a:pt x="451140" y="368598"/>
                  </a:lnTo>
                  <a:lnTo>
                    <a:pt x="449469" y="361891"/>
                  </a:lnTo>
                  <a:lnTo>
                    <a:pt x="465003" y="358012"/>
                  </a:lnTo>
                  <a:close/>
                  <a:moveTo>
                    <a:pt x="78027" y="317687"/>
                  </a:moveTo>
                  <a:cubicBezTo>
                    <a:pt x="78027" y="317687"/>
                    <a:pt x="88679" y="360334"/>
                    <a:pt x="88679" y="360334"/>
                  </a:cubicBezTo>
                  <a:lnTo>
                    <a:pt x="80120" y="362474"/>
                  </a:lnTo>
                  <a:lnTo>
                    <a:pt x="71358" y="327383"/>
                  </a:lnTo>
                  <a:lnTo>
                    <a:pt x="62694" y="329543"/>
                  </a:lnTo>
                  <a:lnTo>
                    <a:pt x="61184" y="323514"/>
                  </a:lnTo>
                  <a:close/>
                  <a:moveTo>
                    <a:pt x="190365" y="287756"/>
                  </a:moveTo>
                  <a:cubicBezTo>
                    <a:pt x="194769" y="286656"/>
                    <a:pt x="198505" y="286924"/>
                    <a:pt x="201580" y="288594"/>
                  </a:cubicBezTo>
                  <a:cubicBezTo>
                    <a:pt x="204667" y="290249"/>
                    <a:pt x="206672" y="292981"/>
                    <a:pt x="207627" y="296793"/>
                  </a:cubicBezTo>
                  <a:cubicBezTo>
                    <a:pt x="208268" y="299373"/>
                    <a:pt x="208153" y="301921"/>
                    <a:pt x="207284" y="304445"/>
                  </a:cubicBezTo>
                  <a:cubicBezTo>
                    <a:pt x="206414" y="306985"/>
                    <a:pt x="204782" y="310425"/>
                    <a:pt x="202412" y="314770"/>
                  </a:cubicBezTo>
                  <a:lnTo>
                    <a:pt x="196890" y="324956"/>
                  </a:lnTo>
                  <a:lnTo>
                    <a:pt x="196985" y="325089"/>
                  </a:lnTo>
                  <a:lnTo>
                    <a:pt x="214916" y="320609"/>
                  </a:lnTo>
                  <a:cubicBezTo>
                    <a:pt x="214916" y="320609"/>
                    <a:pt x="216550" y="327162"/>
                    <a:pt x="216550" y="327162"/>
                  </a:cubicBezTo>
                  <a:lnTo>
                    <a:pt x="187442" y="334442"/>
                  </a:lnTo>
                  <a:lnTo>
                    <a:pt x="186037" y="328843"/>
                  </a:lnTo>
                  <a:lnTo>
                    <a:pt x="196145" y="310616"/>
                  </a:lnTo>
                  <a:cubicBezTo>
                    <a:pt x="197569" y="307826"/>
                    <a:pt x="198505" y="305552"/>
                    <a:pt x="198943" y="303755"/>
                  </a:cubicBezTo>
                  <a:cubicBezTo>
                    <a:pt x="199392" y="301979"/>
                    <a:pt x="199449" y="300412"/>
                    <a:pt x="199117" y="299067"/>
                  </a:cubicBezTo>
                  <a:cubicBezTo>
                    <a:pt x="198667" y="297280"/>
                    <a:pt x="197808" y="295932"/>
                    <a:pt x="196556" y="295014"/>
                  </a:cubicBezTo>
                  <a:cubicBezTo>
                    <a:pt x="195303" y="294127"/>
                    <a:pt x="193795" y="293897"/>
                    <a:pt x="192017" y="294337"/>
                  </a:cubicBezTo>
                  <a:cubicBezTo>
                    <a:pt x="190040" y="294833"/>
                    <a:pt x="188713" y="295875"/>
                    <a:pt x="188025" y="297470"/>
                  </a:cubicBezTo>
                  <a:cubicBezTo>
                    <a:pt x="187327" y="299056"/>
                    <a:pt x="187270" y="300977"/>
                    <a:pt x="187824" y="303193"/>
                  </a:cubicBezTo>
                  <a:lnTo>
                    <a:pt x="179504" y="305275"/>
                  </a:lnTo>
                  <a:lnTo>
                    <a:pt x="179408" y="305114"/>
                  </a:lnTo>
                  <a:cubicBezTo>
                    <a:pt x="178347" y="301293"/>
                    <a:pt x="178786" y="297720"/>
                    <a:pt x="180754" y="294404"/>
                  </a:cubicBezTo>
                  <a:cubicBezTo>
                    <a:pt x="182712" y="291081"/>
                    <a:pt x="185922" y="288864"/>
                    <a:pt x="190365" y="287756"/>
                  </a:cubicBezTo>
                  <a:close/>
                  <a:moveTo>
                    <a:pt x="310218" y="257222"/>
                  </a:moveTo>
                  <a:cubicBezTo>
                    <a:pt x="314631" y="256115"/>
                    <a:pt x="318415" y="256285"/>
                    <a:pt x="321577" y="257739"/>
                  </a:cubicBezTo>
                  <a:cubicBezTo>
                    <a:pt x="324729" y="259190"/>
                    <a:pt x="326793" y="261874"/>
                    <a:pt x="327768" y="265781"/>
                  </a:cubicBezTo>
                  <a:cubicBezTo>
                    <a:pt x="328226" y="267635"/>
                    <a:pt x="328082" y="269546"/>
                    <a:pt x="327329" y="271515"/>
                  </a:cubicBezTo>
                  <a:cubicBezTo>
                    <a:pt x="326574" y="273473"/>
                    <a:pt x="325293" y="275173"/>
                    <a:pt x="323468" y="276625"/>
                  </a:cubicBezTo>
                  <a:cubicBezTo>
                    <a:pt x="326038" y="276882"/>
                    <a:pt x="328168" y="277723"/>
                    <a:pt x="329841" y="279149"/>
                  </a:cubicBezTo>
                  <a:cubicBezTo>
                    <a:pt x="331513" y="280570"/>
                    <a:pt x="332639" y="282443"/>
                    <a:pt x="333213" y="284735"/>
                  </a:cubicBezTo>
                  <a:cubicBezTo>
                    <a:pt x="334187" y="288651"/>
                    <a:pt x="333537" y="292071"/>
                    <a:pt x="331254" y="295025"/>
                  </a:cubicBezTo>
                  <a:cubicBezTo>
                    <a:pt x="328971" y="297958"/>
                    <a:pt x="325618" y="299993"/>
                    <a:pt x="321186" y="301091"/>
                  </a:cubicBezTo>
                  <a:cubicBezTo>
                    <a:pt x="317211" y="302085"/>
                    <a:pt x="313553" y="301893"/>
                    <a:pt x="310190" y="300499"/>
                  </a:cubicBezTo>
                  <a:cubicBezTo>
                    <a:pt x="306827" y="299103"/>
                    <a:pt x="304706" y="296485"/>
                    <a:pt x="303856" y="292646"/>
                  </a:cubicBezTo>
                  <a:lnTo>
                    <a:pt x="303865" y="292446"/>
                  </a:lnTo>
                  <a:lnTo>
                    <a:pt x="312148" y="290373"/>
                  </a:lnTo>
                  <a:cubicBezTo>
                    <a:pt x="312569" y="292016"/>
                    <a:pt x="313495" y="293218"/>
                    <a:pt x="314928" y="293993"/>
                  </a:cubicBezTo>
                  <a:cubicBezTo>
                    <a:pt x="316371" y="294766"/>
                    <a:pt x="317976" y="294929"/>
                    <a:pt x="319771" y="294480"/>
                  </a:cubicBezTo>
                  <a:cubicBezTo>
                    <a:pt x="321740" y="293985"/>
                    <a:pt x="323173" y="293048"/>
                    <a:pt x="324042" y="291671"/>
                  </a:cubicBezTo>
                  <a:cubicBezTo>
                    <a:pt x="324912" y="290296"/>
                    <a:pt x="325112" y="288672"/>
                    <a:pt x="324645" y="286800"/>
                  </a:cubicBezTo>
                  <a:cubicBezTo>
                    <a:pt x="324079" y="284544"/>
                    <a:pt x="323115" y="283035"/>
                    <a:pt x="321720" y="282281"/>
                  </a:cubicBezTo>
                  <a:cubicBezTo>
                    <a:pt x="320335" y="281507"/>
                    <a:pt x="318558" y="281402"/>
                    <a:pt x="316371" y="281947"/>
                  </a:cubicBezTo>
                  <a:lnTo>
                    <a:pt x="311565" y="283150"/>
                  </a:lnTo>
                  <a:cubicBezTo>
                    <a:pt x="311565" y="283150"/>
                    <a:pt x="309961" y="276731"/>
                    <a:pt x="309961" y="276731"/>
                  </a:cubicBezTo>
                  <a:lnTo>
                    <a:pt x="314766" y="275526"/>
                  </a:lnTo>
                  <a:cubicBezTo>
                    <a:pt x="316801" y="275031"/>
                    <a:pt x="318166" y="274122"/>
                    <a:pt x="318873" y="272804"/>
                  </a:cubicBezTo>
                  <a:cubicBezTo>
                    <a:pt x="319590" y="271504"/>
                    <a:pt x="319704" y="269899"/>
                    <a:pt x="319226" y="267999"/>
                  </a:cubicBezTo>
                  <a:cubicBezTo>
                    <a:pt x="318797" y="266288"/>
                    <a:pt x="317976" y="265028"/>
                    <a:pt x="316735" y="264234"/>
                  </a:cubicBezTo>
                  <a:cubicBezTo>
                    <a:pt x="315502" y="263451"/>
                    <a:pt x="313964" y="263289"/>
                    <a:pt x="312100" y="263757"/>
                  </a:cubicBezTo>
                  <a:cubicBezTo>
                    <a:pt x="310504" y="264149"/>
                    <a:pt x="309263" y="264962"/>
                    <a:pt x="308413" y="266164"/>
                  </a:cubicBezTo>
                  <a:cubicBezTo>
                    <a:pt x="307542" y="267369"/>
                    <a:pt x="307314" y="268744"/>
                    <a:pt x="307695" y="270272"/>
                  </a:cubicBezTo>
                  <a:lnTo>
                    <a:pt x="299404" y="272336"/>
                  </a:lnTo>
                  <a:lnTo>
                    <a:pt x="299299" y="272174"/>
                  </a:lnTo>
                  <a:cubicBezTo>
                    <a:pt x="298353" y="268859"/>
                    <a:pt x="298936" y="265792"/>
                    <a:pt x="301076" y="262955"/>
                  </a:cubicBezTo>
                  <a:cubicBezTo>
                    <a:pt x="303206" y="260116"/>
                    <a:pt x="306253" y="258215"/>
                    <a:pt x="310218" y="257222"/>
                  </a:cubicBezTo>
                  <a:close/>
                  <a:moveTo>
                    <a:pt x="442444" y="247090"/>
                  </a:moveTo>
                  <a:cubicBezTo>
                    <a:pt x="442444" y="247090"/>
                    <a:pt x="444088" y="253672"/>
                    <a:pt x="444088" y="253672"/>
                  </a:cubicBezTo>
                  <a:lnTo>
                    <a:pt x="427580" y="257799"/>
                  </a:lnTo>
                  <a:lnTo>
                    <a:pt x="425936" y="251208"/>
                  </a:lnTo>
                  <a:close/>
                  <a:moveTo>
                    <a:pt x="48683" y="213573"/>
                  </a:moveTo>
                  <a:lnTo>
                    <a:pt x="48301" y="214938"/>
                  </a:lnTo>
                  <a:lnTo>
                    <a:pt x="47804" y="216476"/>
                  </a:lnTo>
                  <a:lnTo>
                    <a:pt x="42894" y="231380"/>
                  </a:lnTo>
                  <a:lnTo>
                    <a:pt x="47804" y="230157"/>
                  </a:lnTo>
                  <a:lnTo>
                    <a:pt x="52705" y="228934"/>
                  </a:lnTo>
                  <a:lnTo>
                    <a:pt x="48874" y="213582"/>
                  </a:lnTo>
                  <a:close/>
                  <a:moveTo>
                    <a:pt x="54540" y="200025"/>
                  </a:moveTo>
                  <a:cubicBezTo>
                    <a:pt x="54540" y="200025"/>
                    <a:pt x="61236" y="226804"/>
                    <a:pt x="61236" y="226804"/>
                  </a:cubicBezTo>
                  <a:lnTo>
                    <a:pt x="66061" y="225591"/>
                  </a:lnTo>
                  <a:lnTo>
                    <a:pt x="67713" y="232212"/>
                  </a:lnTo>
                  <a:lnTo>
                    <a:pt x="62879" y="233425"/>
                  </a:lnTo>
                  <a:lnTo>
                    <a:pt x="65201" y="242672"/>
                  </a:lnTo>
                  <a:lnTo>
                    <a:pt x="56670" y="244812"/>
                  </a:lnTo>
                  <a:lnTo>
                    <a:pt x="54357" y="235546"/>
                  </a:lnTo>
                  <a:lnTo>
                    <a:pt x="47804" y="237188"/>
                  </a:lnTo>
                  <a:lnTo>
                    <a:pt x="36962" y="239892"/>
                  </a:lnTo>
                  <a:lnTo>
                    <a:pt x="35299" y="234858"/>
                  </a:lnTo>
                  <a:lnTo>
                    <a:pt x="45940" y="202184"/>
                  </a:lnTo>
                  <a:lnTo>
                    <a:pt x="47804" y="201717"/>
                  </a:lnTo>
                  <a:close/>
                  <a:moveTo>
                    <a:pt x="176738" y="169433"/>
                  </a:moveTo>
                  <a:lnTo>
                    <a:pt x="178459" y="176293"/>
                  </a:lnTo>
                  <a:lnTo>
                    <a:pt x="161683" y="180477"/>
                  </a:lnTo>
                  <a:lnTo>
                    <a:pt x="162963" y="190605"/>
                  </a:lnTo>
                  <a:cubicBezTo>
                    <a:pt x="163593" y="189820"/>
                    <a:pt x="164415" y="189113"/>
                    <a:pt x="165446" y="188445"/>
                  </a:cubicBezTo>
                  <a:cubicBezTo>
                    <a:pt x="166460" y="187796"/>
                    <a:pt x="167635" y="187280"/>
                    <a:pt x="168982" y="186935"/>
                  </a:cubicBezTo>
                  <a:cubicBezTo>
                    <a:pt x="173070" y="185845"/>
                    <a:pt x="176558" y="186287"/>
                    <a:pt x="179432" y="188273"/>
                  </a:cubicBezTo>
                  <a:cubicBezTo>
                    <a:pt x="182338" y="190242"/>
                    <a:pt x="184344" y="193499"/>
                    <a:pt x="185481" y="198027"/>
                  </a:cubicBezTo>
                  <a:cubicBezTo>
                    <a:pt x="186502" y="202125"/>
                    <a:pt x="186110" y="205852"/>
                    <a:pt x="184324" y="209177"/>
                  </a:cubicBezTo>
                  <a:cubicBezTo>
                    <a:pt x="182527" y="212510"/>
                    <a:pt x="179308" y="214756"/>
                    <a:pt x="174656" y="215922"/>
                  </a:cubicBezTo>
                  <a:cubicBezTo>
                    <a:pt x="170749" y="216896"/>
                    <a:pt x="167118" y="216665"/>
                    <a:pt x="163794" y="215224"/>
                  </a:cubicBezTo>
                  <a:cubicBezTo>
                    <a:pt x="160460" y="213791"/>
                    <a:pt x="158387" y="211183"/>
                    <a:pt x="157536" y="207408"/>
                  </a:cubicBezTo>
                  <a:lnTo>
                    <a:pt x="157565" y="207236"/>
                  </a:lnTo>
                  <a:lnTo>
                    <a:pt x="165687" y="204782"/>
                  </a:lnTo>
                  <a:cubicBezTo>
                    <a:pt x="166163" y="206674"/>
                    <a:pt x="167072" y="208021"/>
                    <a:pt x="168418" y="208814"/>
                  </a:cubicBezTo>
                  <a:cubicBezTo>
                    <a:pt x="169755" y="209616"/>
                    <a:pt x="171294" y="209787"/>
                    <a:pt x="173024" y="209359"/>
                  </a:cubicBezTo>
                  <a:cubicBezTo>
                    <a:pt x="175019" y="208860"/>
                    <a:pt x="176319" y="207781"/>
                    <a:pt x="176901" y="206129"/>
                  </a:cubicBezTo>
                  <a:cubicBezTo>
                    <a:pt x="177494" y="204485"/>
                    <a:pt x="177504" y="202516"/>
                    <a:pt x="176931" y="200225"/>
                  </a:cubicBezTo>
                  <a:cubicBezTo>
                    <a:pt x="176319" y="197770"/>
                    <a:pt x="175325" y="195916"/>
                    <a:pt x="173931" y="194683"/>
                  </a:cubicBezTo>
                  <a:cubicBezTo>
                    <a:pt x="172544" y="193450"/>
                    <a:pt x="170854" y="193088"/>
                    <a:pt x="168867" y="193584"/>
                  </a:cubicBezTo>
                  <a:cubicBezTo>
                    <a:pt x="167233" y="193995"/>
                    <a:pt x="166039" y="194608"/>
                    <a:pt x="165333" y="195439"/>
                  </a:cubicBezTo>
                  <a:cubicBezTo>
                    <a:pt x="164606" y="196250"/>
                    <a:pt x="164196" y="197225"/>
                    <a:pt x="164081" y="198361"/>
                  </a:cubicBezTo>
                  <a:cubicBezTo>
                    <a:pt x="164081" y="198361"/>
                    <a:pt x="156429" y="199737"/>
                    <a:pt x="156429" y="199737"/>
                  </a:cubicBezTo>
                  <a:lnTo>
                    <a:pt x="152961" y="175366"/>
                  </a:lnTo>
                  <a:close/>
                  <a:moveTo>
                    <a:pt x="288468" y="163280"/>
                  </a:moveTo>
                  <a:cubicBezTo>
                    <a:pt x="288077" y="163299"/>
                    <a:pt x="287684" y="163356"/>
                    <a:pt x="287274" y="163462"/>
                  </a:cubicBezTo>
                  <a:cubicBezTo>
                    <a:pt x="285687" y="163852"/>
                    <a:pt x="284407" y="164435"/>
                    <a:pt x="283414" y="165229"/>
                  </a:cubicBezTo>
                  <a:cubicBezTo>
                    <a:pt x="282429" y="166021"/>
                    <a:pt x="281742" y="166919"/>
                    <a:pt x="281369" y="167952"/>
                  </a:cubicBezTo>
                  <a:lnTo>
                    <a:pt x="282077" y="170798"/>
                  </a:lnTo>
                  <a:cubicBezTo>
                    <a:pt x="282917" y="174180"/>
                    <a:pt x="284177" y="176625"/>
                    <a:pt x="285849" y="178135"/>
                  </a:cubicBezTo>
                  <a:cubicBezTo>
                    <a:pt x="286681" y="178881"/>
                    <a:pt x="287550" y="179387"/>
                    <a:pt x="288468" y="179634"/>
                  </a:cubicBezTo>
                  <a:cubicBezTo>
                    <a:pt x="289403" y="179892"/>
                    <a:pt x="290378" y="179892"/>
                    <a:pt x="291400" y="179645"/>
                  </a:cubicBezTo>
                  <a:cubicBezTo>
                    <a:pt x="293158" y="179204"/>
                    <a:pt x="294371" y="178040"/>
                    <a:pt x="295041" y="176167"/>
                  </a:cubicBezTo>
                  <a:cubicBezTo>
                    <a:pt x="295699" y="174296"/>
                    <a:pt x="295738" y="172211"/>
                    <a:pt x="295165" y="169920"/>
                  </a:cubicBezTo>
                  <a:cubicBezTo>
                    <a:pt x="294573" y="167569"/>
                    <a:pt x="293570" y="165774"/>
                    <a:pt x="292126" y="164590"/>
                  </a:cubicBezTo>
                  <a:cubicBezTo>
                    <a:pt x="291017" y="163652"/>
                    <a:pt x="289796" y="163221"/>
                    <a:pt x="288468" y="163280"/>
                  </a:cubicBezTo>
                  <a:close/>
                  <a:moveTo>
                    <a:pt x="288468" y="141203"/>
                  </a:moveTo>
                  <a:lnTo>
                    <a:pt x="288516" y="141203"/>
                  </a:lnTo>
                  <a:cubicBezTo>
                    <a:pt x="289949" y="141165"/>
                    <a:pt x="291420" y="141260"/>
                    <a:pt x="292929" y="141509"/>
                  </a:cubicBezTo>
                  <a:lnTo>
                    <a:pt x="292968" y="148168"/>
                  </a:lnTo>
                  <a:cubicBezTo>
                    <a:pt x="291573" y="148043"/>
                    <a:pt x="290330" y="147984"/>
                    <a:pt x="289279" y="148013"/>
                  </a:cubicBezTo>
                  <a:cubicBezTo>
                    <a:pt x="289012" y="148024"/>
                    <a:pt x="288745" y="148032"/>
                    <a:pt x="288468" y="148062"/>
                  </a:cubicBezTo>
                  <a:cubicBezTo>
                    <a:pt x="287618" y="148138"/>
                    <a:pt x="286699" y="148301"/>
                    <a:pt x="285696" y="148548"/>
                  </a:cubicBezTo>
                  <a:cubicBezTo>
                    <a:pt x="283099" y="149198"/>
                    <a:pt x="281264" y="150689"/>
                    <a:pt x="280166" y="153029"/>
                  </a:cubicBezTo>
                  <a:cubicBezTo>
                    <a:pt x="279086" y="155361"/>
                    <a:pt x="279019" y="158235"/>
                    <a:pt x="280004" y="161646"/>
                  </a:cubicBezTo>
                  <a:lnTo>
                    <a:pt x="280128" y="161760"/>
                  </a:lnTo>
                  <a:cubicBezTo>
                    <a:pt x="280834" y="160528"/>
                    <a:pt x="281856" y="159449"/>
                    <a:pt x="283174" y="158514"/>
                  </a:cubicBezTo>
                  <a:cubicBezTo>
                    <a:pt x="284502" y="157576"/>
                    <a:pt x="286079" y="156890"/>
                    <a:pt x="287905" y="156429"/>
                  </a:cubicBezTo>
                  <a:lnTo>
                    <a:pt x="288468" y="156296"/>
                  </a:lnTo>
                  <a:cubicBezTo>
                    <a:pt x="292039" y="155532"/>
                    <a:pt x="295174" y="156191"/>
                    <a:pt x="297867" y="158254"/>
                  </a:cubicBezTo>
                  <a:cubicBezTo>
                    <a:pt x="300706" y="160414"/>
                    <a:pt x="302644" y="163605"/>
                    <a:pt x="303695" y="167789"/>
                  </a:cubicBezTo>
                  <a:cubicBezTo>
                    <a:pt x="304765" y="172089"/>
                    <a:pt x="304326" y="175977"/>
                    <a:pt x="302349" y="179425"/>
                  </a:cubicBezTo>
                  <a:cubicBezTo>
                    <a:pt x="300381" y="182883"/>
                    <a:pt x="297286" y="185146"/>
                    <a:pt x="293044" y="186198"/>
                  </a:cubicBezTo>
                  <a:cubicBezTo>
                    <a:pt x="291458" y="186599"/>
                    <a:pt x="289939" y="186781"/>
                    <a:pt x="288468" y="186741"/>
                  </a:cubicBezTo>
                  <a:cubicBezTo>
                    <a:pt x="285745" y="186686"/>
                    <a:pt x="283223" y="185892"/>
                    <a:pt x="280892" y="184363"/>
                  </a:cubicBezTo>
                  <a:cubicBezTo>
                    <a:pt x="277300" y="182023"/>
                    <a:pt x="274816" y="178135"/>
                    <a:pt x="273469" y="172727"/>
                  </a:cubicBezTo>
                  <a:lnTo>
                    <a:pt x="271387" y="164416"/>
                  </a:lnTo>
                  <a:cubicBezTo>
                    <a:pt x="270001" y="158837"/>
                    <a:pt x="270498" y="153984"/>
                    <a:pt x="272885" y="149876"/>
                  </a:cubicBezTo>
                  <a:cubicBezTo>
                    <a:pt x="275293" y="145769"/>
                    <a:pt x="278982" y="143103"/>
                    <a:pt x="283958" y="141853"/>
                  </a:cubicBezTo>
                  <a:cubicBezTo>
                    <a:pt x="285545" y="141460"/>
                    <a:pt x="287043" y="141241"/>
                    <a:pt x="288468" y="141203"/>
                  </a:cubicBezTo>
                  <a:close/>
                  <a:moveTo>
                    <a:pt x="417336" y="120015"/>
                  </a:moveTo>
                  <a:lnTo>
                    <a:pt x="411700" y="138062"/>
                  </a:lnTo>
                  <a:lnTo>
                    <a:pt x="425570" y="151618"/>
                  </a:lnTo>
                  <a:lnTo>
                    <a:pt x="415950" y="154026"/>
                  </a:lnTo>
                  <a:lnTo>
                    <a:pt x="408135" y="144807"/>
                  </a:lnTo>
                  <a:lnTo>
                    <a:pt x="405565" y="156623"/>
                  </a:lnTo>
                  <a:lnTo>
                    <a:pt x="395917" y="159031"/>
                  </a:lnTo>
                  <a:lnTo>
                    <a:pt x="401773" y="140546"/>
                  </a:lnTo>
                  <a:lnTo>
                    <a:pt x="388284" y="127277"/>
                  </a:lnTo>
                  <a:lnTo>
                    <a:pt x="397894" y="124869"/>
                  </a:lnTo>
                  <a:cubicBezTo>
                    <a:pt x="397894" y="124869"/>
                    <a:pt x="405165" y="133763"/>
                    <a:pt x="405165" y="133763"/>
                  </a:cubicBezTo>
                  <a:lnTo>
                    <a:pt x="405337" y="133714"/>
                  </a:lnTo>
                  <a:lnTo>
                    <a:pt x="407676" y="122423"/>
                  </a:lnTo>
                  <a:close/>
                  <a:moveTo>
                    <a:pt x="30122" y="84716"/>
                  </a:moveTo>
                  <a:cubicBezTo>
                    <a:pt x="30122" y="84716"/>
                    <a:pt x="31774" y="91297"/>
                    <a:pt x="31774" y="91297"/>
                  </a:cubicBezTo>
                  <a:cubicBezTo>
                    <a:pt x="28536" y="97796"/>
                    <a:pt x="26673" y="103554"/>
                    <a:pt x="26156" y="108609"/>
                  </a:cubicBezTo>
                  <a:cubicBezTo>
                    <a:pt x="25641" y="113653"/>
                    <a:pt x="25850" y="119539"/>
                    <a:pt x="26758" y="126253"/>
                  </a:cubicBezTo>
                  <a:lnTo>
                    <a:pt x="27436" y="130695"/>
                  </a:lnTo>
                  <a:lnTo>
                    <a:pt x="18876" y="132836"/>
                  </a:lnTo>
                  <a:lnTo>
                    <a:pt x="18208" y="128394"/>
                  </a:lnTo>
                  <a:cubicBezTo>
                    <a:pt x="17301" y="121965"/>
                    <a:pt x="17290" y="115852"/>
                    <a:pt x="18170" y="110062"/>
                  </a:cubicBezTo>
                  <a:cubicBezTo>
                    <a:pt x="19059" y="104272"/>
                    <a:pt x="20836" y="98711"/>
                    <a:pt x="23550" y="93362"/>
                  </a:cubicBezTo>
                  <a:lnTo>
                    <a:pt x="1643" y="98825"/>
                  </a:lnTo>
                  <a:lnTo>
                    <a:pt x="0" y="92244"/>
                  </a:lnTo>
                  <a:close/>
                  <a:moveTo>
                    <a:pt x="141166" y="81547"/>
                  </a:moveTo>
                  <a:cubicBezTo>
                    <a:pt x="140650" y="81566"/>
                    <a:pt x="140105" y="81634"/>
                    <a:pt x="139550" y="81777"/>
                  </a:cubicBezTo>
                  <a:cubicBezTo>
                    <a:pt x="137755" y="82227"/>
                    <a:pt x="136465" y="83164"/>
                    <a:pt x="135671" y="84586"/>
                  </a:cubicBezTo>
                  <a:cubicBezTo>
                    <a:pt x="134859" y="86011"/>
                    <a:pt x="134707" y="87682"/>
                    <a:pt x="135184" y="89592"/>
                  </a:cubicBezTo>
                  <a:cubicBezTo>
                    <a:pt x="135681" y="91550"/>
                    <a:pt x="136617" y="92955"/>
                    <a:pt x="137975" y="93795"/>
                  </a:cubicBezTo>
                  <a:cubicBezTo>
                    <a:pt x="138929" y="94388"/>
                    <a:pt x="139990" y="94675"/>
                    <a:pt x="141166" y="94637"/>
                  </a:cubicBezTo>
                  <a:cubicBezTo>
                    <a:pt x="141682" y="94618"/>
                    <a:pt x="142215" y="94542"/>
                    <a:pt x="142770" y="94398"/>
                  </a:cubicBezTo>
                  <a:cubicBezTo>
                    <a:pt x="144538" y="93957"/>
                    <a:pt x="145837" y="93031"/>
                    <a:pt x="146639" y="91617"/>
                  </a:cubicBezTo>
                  <a:cubicBezTo>
                    <a:pt x="147461" y="90222"/>
                    <a:pt x="147622" y="88541"/>
                    <a:pt x="147136" y="86601"/>
                  </a:cubicBezTo>
                  <a:cubicBezTo>
                    <a:pt x="146658" y="84700"/>
                    <a:pt x="145722" y="83297"/>
                    <a:pt x="144318" y="82427"/>
                  </a:cubicBezTo>
                  <a:cubicBezTo>
                    <a:pt x="143352" y="81826"/>
                    <a:pt x="142303" y="81528"/>
                    <a:pt x="141166" y="81547"/>
                  </a:cubicBezTo>
                  <a:close/>
                  <a:moveTo>
                    <a:pt x="135032" y="63683"/>
                  </a:moveTo>
                  <a:cubicBezTo>
                    <a:pt x="133465" y="64075"/>
                    <a:pt x="132375" y="64888"/>
                    <a:pt x="131765" y="66128"/>
                  </a:cubicBezTo>
                  <a:cubicBezTo>
                    <a:pt x="131134" y="67371"/>
                    <a:pt x="131039" y="68880"/>
                    <a:pt x="131477" y="70638"/>
                  </a:cubicBezTo>
                  <a:cubicBezTo>
                    <a:pt x="131927" y="72415"/>
                    <a:pt x="132720" y="73714"/>
                    <a:pt x="133866" y="74527"/>
                  </a:cubicBezTo>
                  <a:cubicBezTo>
                    <a:pt x="135023" y="75356"/>
                    <a:pt x="136378" y="75567"/>
                    <a:pt x="137965" y="75177"/>
                  </a:cubicBezTo>
                  <a:cubicBezTo>
                    <a:pt x="139464" y="74803"/>
                    <a:pt x="140525" y="74020"/>
                    <a:pt x="141166" y="72796"/>
                  </a:cubicBezTo>
                  <a:lnTo>
                    <a:pt x="141213" y="72693"/>
                  </a:lnTo>
                  <a:cubicBezTo>
                    <a:pt x="141843" y="71440"/>
                    <a:pt x="141939" y="69912"/>
                    <a:pt x="141499" y="68135"/>
                  </a:cubicBezTo>
                  <a:cubicBezTo>
                    <a:pt x="141403" y="67753"/>
                    <a:pt x="141289" y="67399"/>
                    <a:pt x="141166" y="67065"/>
                  </a:cubicBezTo>
                  <a:cubicBezTo>
                    <a:pt x="140697" y="65882"/>
                    <a:pt x="140009" y="64964"/>
                    <a:pt x="139092" y="64333"/>
                  </a:cubicBezTo>
                  <a:cubicBezTo>
                    <a:pt x="137936" y="63512"/>
                    <a:pt x="136569" y="63301"/>
                    <a:pt x="135032" y="63683"/>
                  </a:cubicBezTo>
                  <a:close/>
                  <a:moveTo>
                    <a:pt x="141166" y="56795"/>
                  </a:moveTo>
                  <a:cubicBezTo>
                    <a:pt x="142149" y="57004"/>
                    <a:pt x="143084" y="57329"/>
                    <a:pt x="143974" y="57760"/>
                  </a:cubicBezTo>
                  <a:cubicBezTo>
                    <a:pt x="146993" y="59222"/>
                    <a:pt x="148970" y="61830"/>
                    <a:pt x="149926" y="65622"/>
                  </a:cubicBezTo>
                  <a:cubicBezTo>
                    <a:pt x="150451" y="67753"/>
                    <a:pt x="150366" y="69768"/>
                    <a:pt x="149647" y="71689"/>
                  </a:cubicBezTo>
                  <a:cubicBezTo>
                    <a:pt x="148932" y="73609"/>
                    <a:pt x="147718" y="75280"/>
                    <a:pt x="145961" y="76694"/>
                  </a:cubicBezTo>
                  <a:cubicBezTo>
                    <a:pt x="148473" y="77086"/>
                    <a:pt x="150603" y="77994"/>
                    <a:pt x="152342" y="79456"/>
                  </a:cubicBezTo>
                  <a:cubicBezTo>
                    <a:pt x="154100" y="80897"/>
                    <a:pt x="155266" y="82771"/>
                    <a:pt x="155839" y="85063"/>
                  </a:cubicBezTo>
                  <a:cubicBezTo>
                    <a:pt x="156822" y="89009"/>
                    <a:pt x="156240" y="92373"/>
                    <a:pt x="154090" y="95162"/>
                  </a:cubicBezTo>
                  <a:cubicBezTo>
                    <a:pt x="151951" y="97941"/>
                    <a:pt x="148711" y="99881"/>
                    <a:pt x="144404" y="100961"/>
                  </a:cubicBezTo>
                  <a:cubicBezTo>
                    <a:pt x="143284" y="101237"/>
                    <a:pt x="142206" y="101438"/>
                    <a:pt x="141166" y="101543"/>
                  </a:cubicBezTo>
                  <a:cubicBezTo>
                    <a:pt x="138146" y="101868"/>
                    <a:pt x="135443" y="101495"/>
                    <a:pt x="133045" y="100416"/>
                  </a:cubicBezTo>
                  <a:cubicBezTo>
                    <a:pt x="129834" y="98965"/>
                    <a:pt x="127743" y="96279"/>
                    <a:pt x="126759" y="92324"/>
                  </a:cubicBezTo>
                  <a:cubicBezTo>
                    <a:pt x="126185" y="90014"/>
                    <a:pt x="126319" y="87825"/>
                    <a:pt x="127170" y="85732"/>
                  </a:cubicBezTo>
                  <a:cubicBezTo>
                    <a:pt x="128029" y="83630"/>
                    <a:pt x="129481" y="81815"/>
                    <a:pt x="131516" y="80268"/>
                  </a:cubicBezTo>
                  <a:cubicBezTo>
                    <a:pt x="129300" y="79846"/>
                    <a:pt x="127437" y="78958"/>
                    <a:pt x="125909" y="77612"/>
                  </a:cubicBezTo>
                  <a:cubicBezTo>
                    <a:pt x="124390" y="76255"/>
                    <a:pt x="123358" y="74516"/>
                    <a:pt x="122823" y="72396"/>
                  </a:cubicBezTo>
                  <a:cubicBezTo>
                    <a:pt x="121886" y="68604"/>
                    <a:pt x="122392" y="65365"/>
                    <a:pt x="124351" y="62662"/>
                  </a:cubicBezTo>
                  <a:cubicBezTo>
                    <a:pt x="126310" y="59967"/>
                    <a:pt x="129318" y="58114"/>
                    <a:pt x="133388" y="57091"/>
                  </a:cubicBezTo>
                  <a:cubicBezTo>
                    <a:pt x="136236" y="56384"/>
                    <a:pt x="138824" y="56289"/>
                    <a:pt x="141166" y="56795"/>
                  </a:cubicBezTo>
                  <a:close/>
                  <a:moveTo>
                    <a:pt x="257877" y="35319"/>
                  </a:moveTo>
                  <a:cubicBezTo>
                    <a:pt x="257036" y="35100"/>
                    <a:pt x="256158" y="35108"/>
                    <a:pt x="255231" y="35347"/>
                  </a:cubicBezTo>
                  <a:cubicBezTo>
                    <a:pt x="253512" y="35768"/>
                    <a:pt x="252307" y="36913"/>
                    <a:pt x="251620" y="38797"/>
                  </a:cubicBezTo>
                  <a:cubicBezTo>
                    <a:pt x="250942" y="40659"/>
                    <a:pt x="250894" y="42751"/>
                    <a:pt x="251467" y="45053"/>
                  </a:cubicBezTo>
                  <a:cubicBezTo>
                    <a:pt x="252068" y="47481"/>
                    <a:pt x="253043" y="49315"/>
                    <a:pt x="254410" y="50566"/>
                  </a:cubicBezTo>
                  <a:cubicBezTo>
                    <a:pt x="255432" y="51502"/>
                    <a:pt x="256588" y="51960"/>
                    <a:pt x="257877" y="51932"/>
                  </a:cubicBezTo>
                  <a:cubicBezTo>
                    <a:pt x="258288" y="51932"/>
                    <a:pt x="258728" y="51865"/>
                    <a:pt x="259167" y="51759"/>
                  </a:cubicBezTo>
                  <a:cubicBezTo>
                    <a:pt x="260580" y="51407"/>
                    <a:pt x="261746" y="50844"/>
                    <a:pt x="262653" y="50041"/>
                  </a:cubicBezTo>
                  <a:cubicBezTo>
                    <a:pt x="263590" y="49248"/>
                    <a:pt x="264260" y="48341"/>
                    <a:pt x="264679" y="47299"/>
                  </a:cubicBezTo>
                  <a:lnTo>
                    <a:pt x="263705" y="43373"/>
                  </a:lnTo>
                  <a:cubicBezTo>
                    <a:pt x="262921" y="40250"/>
                    <a:pt x="261775" y="38012"/>
                    <a:pt x="260283" y="36656"/>
                  </a:cubicBezTo>
                  <a:cubicBezTo>
                    <a:pt x="259531" y="35977"/>
                    <a:pt x="258728" y="35538"/>
                    <a:pt x="257877" y="35319"/>
                  </a:cubicBezTo>
                  <a:close/>
                  <a:moveTo>
                    <a:pt x="257877" y="28240"/>
                  </a:moveTo>
                  <a:cubicBezTo>
                    <a:pt x="260532" y="28297"/>
                    <a:pt x="262998" y="29090"/>
                    <a:pt x="265272" y="30608"/>
                  </a:cubicBezTo>
                  <a:cubicBezTo>
                    <a:pt x="268740" y="32930"/>
                    <a:pt x="271146" y="36800"/>
                    <a:pt x="272503" y="42226"/>
                  </a:cubicBezTo>
                  <a:lnTo>
                    <a:pt x="275025" y="52306"/>
                  </a:lnTo>
                  <a:cubicBezTo>
                    <a:pt x="276325" y="57493"/>
                    <a:pt x="275808" y="61934"/>
                    <a:pt x="273516" y="65661"/>
                  </a:cubicBezTo>
                  <a:cubicBezTo>
                    <a:pt x="271223" y="69395"/>
                    <a:pt x="267727" y="71842"/>
                    <a:pt x="263008" y="73016"/>
                  </a:cubicBezTo>
                  <a:cubicBezTo>
                    <a:pt x="261537" y="73379"/>
                    <a:pt x="259969" y="73619"/>
                    <a:pt x="258327" y="73714"/>
                  </a:cubicBezTo>
                  <a:lnTo>
                    <a:pt x="257877" y="73733"/>
                  </a:lnTo>
                  <a:cubicBezTo>
                    <a:pt x="256397" y="73771"/>
                    <a:pt x="254963" y="73695"/>
                    <a:pt x="253607" y="73465"/>
                  </a:cubicBezTo>
                  <a:lnTo>
                    <a:pt x="253063" y="67036"/>
                  </a:lnTo>
                  <a:cubicBezTo>
                    <a:pt x="254457" y="67209"/>
                    <a:pt x="255794" y="67255"/>
                    <a:pt x="257094" y="67160"/>
                  </a:cubicBezTo>
                  <a:lnTo>
                    <a:pt x="257877" y="67103"/>
                  </a:lnTo>
                  <a:cubicBezTo>
                    <a:pt x="258957" y="66989"/>
                    <a:pt x="260122" y="66768"/>
                    <a:pt x="261374" y="66454"/>
                  </a:cubicBezTo>
                  <a:cubicBezTo>
                    <a:pt x="263620" y="65891"/>
                    <a:pt x="265244" y="64600"/>
                    <a:pt x="266245" y="62576"/>
                  </a:cubicBezTo>
                  <a:cubicBezTo>
                    <a:pt x="267240" y="60549"/>
                    <a:pt x="267354" y="57989"/>
                    <a:pt x="266580" y="54885"/>
                  </a:cubicBezTo>
                  <a:lnTo>
                    <a:pt x="266055" y="52772"/>
                  </a:lnTo>
                  <a:cubicBezTo>
                    <a:pt x="265395" y="54225"/>
                    <a:pt x="264488" y="55429"/>
                    <a:pt x="263333" y="56376"/>
                  </a:cubicBezTo>
                  <a:cubicBezTo>
                    <a:pt x="262167" y="57339"/>
                    <a:pt x="260819" y="57999"/>
                    <a:pt x="259299" y="58381"/>
                  </a:cubicBezTo>
                  <a:cubicBezTo>
                    <a:pt x="258813" y="58506"/>
                    <a:pt x="258346" y="58600"/>
                    <a:pt x="257877" y="58676"/>
                  </a:cubicBezTo>
                  <a:cubicBezTo>
                    <a:pt x="254505" y="59231"/>
                    <a:pt x="251534" y="58611"/>
                    <a:pt x="248984" y="56842"/>
                  </a:cubicBezTo>
                  <a:cubicBezTo>
                    <a:pt x="246051" y="54817"/>
                    <a:pt x="244035" y="51608"/>
                    <a:pt x="242936" y="47183"/>
                  </a:cubicBezTo>
                  <a:cubicBezTo>
                    <a:pt x="241875" y="42934"/>
                    <a:pt x="242343" y="39064"/>
                    <a:pt x="244331" y="35557"/>
                  </a:cubicBezTo>
                  <a:cubicBezTo>
                    <a:pt x="246317" y="32061"/>
                    <a:pt x="249394" y="29807"/>
                    <a:pt x="253550" y="28757"/>
                  </a:cubicBezTo>
                  <a:cubicBezTo>
                    <a:pt x="255049" y="28383"/>
                    <a:pt x="256483" y="28221"/>
                    <a:pt x="257877" y="28240"/>
                  </a:cubicBezTo>
                  <a:close/>
                  <a:moveTo>
                    <a:pt x="391632" y="23958"/>
                  </a:moveTo>
                  <a:cubicBezTo>
                    <a:pt x="391223" y="23930"/>
                    <a:pt x="390783" y="23967"/>
                    <a:pt x="390315" y="24071"/>
                  </a:cubicBezTo>
                  <a:cubicBezTo>
                    <a:pt x="389148" y="24378"/>
                    <a:pt x="388356" y="24990"/>
                    <a:pt x="387935" y="25936"/>
                  </a:cubicBezTo>
                  <a:cubicBezTo>
                    <a:pt x="387524" y="26881"/>
                    <a:pt x="387448" y="27914"/>
                    <a:pt x="387725" y="29021"/>
                  </a:cubicBezTo>
                  <a:lnTo>
                    <a:pt x="388291" y="31266"/>
                  </a:lnTo>
                  <a:cubicBezTo>
                    <a:pt x="388566" y="32374"/>
                    <a:pt x="389131" y="33242"/>
                    <a:pt x="390008" y="33864"/>
                  </a:cubicBezTo>
                  <a:cubicBezTo>
                    <a:pt x="390515" y="34217"/>
                    <a:pt x="391049" y="34428"/>
                    <a:pt x="391632" y="34495"/>
                  </a:cubicBezTo>
                  <a:cubicBezTo>
                    <a:pt x="392054" y="34543"/>
                    <a:pt x="392492" y="34504"/>
                    <a:pt x="392951" y="34390"/>
                  </a:cubicBezTo>
                  <a:cubicBezTo>
                    <a:pt x="394222" y="34074"/>
                    <a:pt x="395045" y="33473"/>
                    <a:pt x="395406" y="32614"/>
                  </a:cubicBezTo>
                  <a:cubicBezTo>
                    <a:pt x="395770" y="31743"/>
                    <a:pt x="395798" y="30703"/>
                    <a:pt x="395482" y="29471"/>
                  </a:cubicBezTo>
                  <a:lnTo>
                    <a:pt x="394919" y="27216"/>
                  </a:lnTo>
                  <a:cubicBezTo>
                    <a:pt x="394651" y="26116"/>
                    <a:pt x="394098" y="25238"/>
                    <a:pt x="393286" y="24607"/>
                  </a:cubicBezTo>
                  <a:cubicBezTo>
                    <a:pt x="392788" y="24226"/>
                    <a:pt x="392245" y="24015"/>
                    <a:pt x="391632" y="23958"/>
                  </a:cubicBezTo>
                  <a:close/>
                  <a:moveTo>
                    <a:pt x="391632" y="18941"/>
                  </a:moveTo>
                  <a:cubicBezTo>
                    <a:pt x="393505" y="18837"/>
                    <a:pt x="395157" y="19239"/>
                    <a:pt x="396591" y="20117"/>
                  </a:cubicBezTo>
                  <a:cubicBezTo>
                    <a:pt x="398644" y="21379"/>
                    <a:pt x="399982" y="23280"/>
                    <a:pt x="400612" y="25802"/>
                  </a:cubicBezTo>
                  <a:lnTo>
                    <a:pt x="401177" y="28047"/>
                  </a:lnTo>
                  <a:cubicBezTo>
                    <a:pt x="401807" y="30587"/>
                    <a:pt x="401530" y="32891"/>
                    <a:pt x="400317" y="34952"/>
                  </a:cubicBezTo>
                  <a:cubicBezTo>
                    <a:pt x="399113" y="37018"/>
                    <a:pt x="397050" y="38411"/>
                    <a:pt x="394135" y="39139"/>
                  </a:cubicBezTo>
                  <a:cubicBezTo>
                    <a:pt x="393267" y="39357"/>
                    <a:pt x="392427" y="39491"/>
                    <a:pt x="391632" y="39530"/>
                  </a:cubicBezTo>
                  <a:cubicBezTo>
                    <a:pt x="389761" y="39625"/>
                    <a:pt x="388098" y="39234"/>
                    <a:pt x="386647" y="38354"/>
                  </a:cubicBezTo>
                  <a:cubicBezTo>
                    <a:pt x="385681" y="37762"/>
                    <a:pt x="384861" y="37027"/>
                    <a:pt x="384200" y="36158"/>
                  </a:cubicBezTo>
                  <a:cubicBezTo>
                    <a:pt x="383475" y="35174"/>
                    <a:pt x="382940" y="34017"/>
                    <a:pt x="382604" y="32690"/>
                  </a:cubicBezTo>
                  <a:lnTo>
                    <a:pt x="382041" y="30435"/>
                  </a:lnTo>
                  <a:cubicBezTo>
                    <a:pt x="381411" y="27941"/>
                    <a:pt x="381708" y="25640"/>
                    <a:pt x="382929" y="23556"/>
                  </a:cubicBezTo>
                  <a:cubicBezTo>
                    <a:pt x="383282" y="22955"/>
                    <a:pt x="383713" y="22410"/>
                    <a:pt x="384200" y="21913"/>
                  </a:cubicBezTo>
                  <a:cubicBezTo>
                    <a:pt x="385424" y="20709"/>
                    <a:pt x="387067" y="19849"/>
                    <a:pt x="389131" y="19334"/>
                  </a:cubicBezTo>
                  <a:cubicBezTo>
                    <a:pt x="389999" y="19105"/>
                    <a:pt x="390831" y="18980"/>
                    <a:pt x="391632" y="18941"/>
                  </a:cubicBezTo>
                  <a:close/>
                  <a:moveTo>
                    <a:pt x="365209" y="5033"/>
                  </a:moveTo>
                  <a:cubicBezTo>
                    <a:pt x="364798" y="4994"/>
                    <a:pt x="364367" y="5042"/>
                    <a:pt x="363899" y="5158"/>
                  </a:cubicBezTo>
                  <a:cubicBezTo>
                    <a:pt x="362754" y="5444"/>
                    <a:pt x="361959" y="6064"/>
                    <a:pt x="361550" y="7011"/>
                  </a:cubicBezTo>
                  <a:cubicBezTo>
                    <a:pt x="361130" y="7947"/>
                    <a:pt x="361062" y="8987"/>
                    <a:pt x="361348" y="10116"/>
                  </a:cubicBezTo>
                  <a:lnTo>
                    <a:pt x="361913" y="12360"/>
                  </a:lnTo>
                  <a:cubicBezTo>
                    <a:pt x="362191" y="13497"/>
                    <a:pt x="362743" y="14366"/>
                    <a:pt x="363555" y="14978"/>
                  </a:cubicBezTo>
                  <a:cubicBezTo>
                    <a:pt x="364042" y="15341"/>
                    <a:pt x="364596" y="15551"/>
                    <a:pt x="365209" y="15598"/>
                  </a:cubicBezTo>
                  <a:cubicBezTo>
                    <a:pt x="365629" y="15628"/>
                    <a:pt x="366069" y="15588"/>
                    <a:pt x="366545" y="15464"/>
                  </a:cubicBezTo>
                  <a:cubicBezTo>
                    <a:pt x="367673" y="15188"/>
                    <a:pt x="368457" y="14576"/>
                    <a:pt x="368867" y="13659"/>
                  </a:cubicBezTo>
                  <a:cubicBezTo>
                    <a:pt x="369298" y="12723"/>
                    <a:pt x="369354" y="11711"/>
                    <a:pt x="369077" y="10574"/>
                  </a:cubicBezTo>
                  <a:lnTo>
                    <a:pt x="368514" y="8328"/>
                  </a:lnTo>
                  <a:cubicBezTo>
                    <a:pt x="368236" y="7191"/>
                    <a:pt x="367682" y="6313"/>
                    <a:pt x="366870" y="5682"/>
                  </a:cubicBezTo>
                  <a:cubicBezTo>
                    <a:pt x="366374" y="5301"/>
                    <a:pt x="365820" y="5081"/>
                    <a:pt x="365209" y="5033"/>
                  </a:cubicBezTo>
                  <a:close/>
                  <a:moveTo>
                    <a:pt x="381985" y="418"/>
                  </a:moveTo>
                  <a:lnTo>
                    <a:pt x="384200" y="964"/>
                  </a:lnTo>
                  <a:lnTo>
                    <a:pt x="386695" y="1574"/>
                  </a:lnTo>
                  <a:cubicBezTo>
                    <a:pt x="386695" y="1574"/>
                    <a:pt x="384200" y="9245"/>
                    <a:pt x="384200" y="9245"/>
                  </a:cubicBezTo>
                  <a:lnTo>
                    <a:pt x="374198" y="40103"/>
                  </a:lnTo>
                  <a:lnTo>
                    <a:pt x="372288" y="39643"/>
                  </a:lnTo>
                  <a:lnTo>
                    <a:pt x="369488" y="38947"/>
                  </a:lnTo>
                  <a:cubicBezTo>
                    <a:pt x="369488" y="38947"/>
                    <a:pt x="372288" y="30301"/>
                    <a:pt x="372288" y="30301"/>
                  </a:cubicBezTo>
                  <a:close/>
                  <a:moveTo>
                    <a:pt x="365209" y="16"/>
                  </a:moveTo>
                  <a:cubicBezTo>
                    <a:pt x="367100" y="-88"/>
                    <a:pt x="368763" y="303"/>
                    <a:pt x="370194" y="1192"/>
                  </a:cubicBezTo>
                  <a:cubicBezTo>
                    <a:pt x="371008" y="1699"/>
                    <a:pt x="371703" y="2292"/>
                    <a:pt x="372288" y="2997"/>
                  </a:cubicBezTo>
                  <a:cubicBezTo>
                    <a:pt x="373185" y="4067"/>
                    <a:pt x="373825" y="5368"/>
                    <a:pt x="374209" y="6905"/>
                  </a:cubicBezTo>
                  <a:lnTo>
                    <a:pt x="374761" y="9151"/>
                  </a:lnTo>
                  <a:cubicBezTo>
                    <a:pt x="375393" y="11672"/>
                    <a:pt x="375105" y="13964"/>
                    <a:pt x="373901" y="16028"/>
                  </a:cubicBezTo>
                  <a:cubicBezTo>
                    <a:pt x="373473" y="16764"/>
                    <a:pt x="372938" y="17414"/>
                    <a:pt x="372288" y="17978"/>
                  </a:cubicBezTo>
                  <a:cubicBezTo>
                    <a:pt x="371123" y="18999"/>
                    <a:pt x="369603" y="19745"/>
                    <a:pt x="367730" y="20212"/>
                  </a:cubicBezTo>
                  <a:cubicBezTo>
                    <a:pt x="366851" y="20432"/>
                    <a:pt x="366010" y="20556"/>
                    <a:pt x="365209" y="20605"/>
                  </a:cubicBezTo>
                  <a:cubicBezTo>
                    <a:pt x="363345" y="20700"/>
                    <a:pt x="361684" y="20318"/>
                    <a:pt x="360250" y="19440"/>
                  </a:cubicBezTo>
                  <a:cubicBezTo>
                    <a:pt x="358198" y="18188"/>
                    <a:pt x="356848" y="16307"/>
                    <a:pt x="356218" y="13784"/>
                  </a:cubicBezTo>
                  <a:cubicBezTo>
                    <a:pt x="356218" y="13784"/>
                    <a:pt x="355655" y="11540"/>
                    <a:pt x="355655" y="11540"/>
                  </a:cubicBezTo>
                  <a:cubicBezTo>
                    <a:pt x="355034" y="9017"/>
                    <a:pt x="355330" y="6715"/>
                    <a:pt x="356534" y="4622"/>
                  </a:cubicBezTo>
                  <a:cubicBezTo>
                    <a:pt x="357747" y="2540"/>
                    <a:pt x="359811" y="1135"/>
                    <a:pt x="362715" y="409"/>
                  </a:cubicBezTo>
                  <a:cubicBezTo>
                    <a:pt x="363585" y="190"/>
                    <a:pt x="364414" y="56"/>
                    <a:pt x="365209" y="16"/>
                  </a:cubicBezTo>
                  <a:close/>
                </a:path>
              </a:pathLst>
            </a:custGeom>
            <a:solidFill>
              <a:srgbClr val="010101">
                <a:alpha val="60000"/>
              </a:srgbClr>
            </a:solidFill>
            <a:ln w="12700">
              <a:miter lim="400000"/>
            </a:ln>
          </p:spPr>
          <p:txBody>
            <a:bodyPr wrap="square" lIns="0" tIns="0" rIns="0" bIns="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Montserrat"/>
                <a:ea typeface="+mn-ea"/>
                <a:cs typeface="+mn-cs"/>
              </a:endParaRPr>
            </a:p>
          </p:txBody>
        </p:sp>
      </p:grpSp>
      <p:grpSp>
        <p:nvGrpSpPr>
          <p:cNvPr id="106" name="Group 105"/>
          <p:cNvGrpSpPr/>
          <p:nvPr/>
        </p:nvGrpSpPr>
        <p:grpSpPr>
          <a:xfrm>
            <a:off x="7202897" y="1977589"/>
            <a:ext cx="917170" cy="1818326"/>
            <a:chOff x="2573939" y="4310398"/>
            <a:chExt cx="482134" cy="955851"/>
          </a:xfrm>
        </p:grpSpPr>
        <p:sp>
          <p:nvSpPr>
            <p:cNvPr id="107" name="Freeform 106"/>
            <p:cNvSpPr/>
            <p:nvPr/>
          </p:nvSpPr>
          <p:spPr>
            <a:xfrm>
              <a:off x="2573939" y="4310398"/>
              <a:ext cx="449263" cy="948826"/>
            </a:xfrm>
            <a:custGeom>
              <a:avLst/>
              <a:gdLst>
                <a:gd name="connsiteX0" fmla="*/ 426005 w 426795"/>
                <a:gd name="connsiteY0" fmla="*/ 0 h 901374"/>
                <a:gd name="connsiteX1" fmla="*/ 426005 w 426795"/>
                <a:gd name="connsiteY1" fmla="*/ 6 h 901374"/>
                <a:gd name="connsiteX2" fmla="*/ 426011 w 426795"/>
                <a:gd name="connsiteY2" fmla="*/ 0 h 901374"/>
                <a:gd name="connsiteX3" fmla="*/ 426005 w 426795"/>
                <a:gd name="connsiteY3" fmla="*/ 15 h 901374"/>
                <a:gd name="connsiteX4" fmla="*/ 426795 w 426795"/>
                <a:gd name="connsiteY4" fmla="*/ 119349 h 901374"/>
                <a:gd name="connsiteX5" fmla="*/ 88362 w 426795"/>
                <a:gd name="connsiteY5" fmla="*/ 901374 h 901374"/>
                <a:gd name="connsiteX6" fmla="*/ 44180 w 426795"/>
                <a:gd name="connsiteY6" fmla="*/ 882261 h 901374"/>
                <a:gd name="connsiteX7" fmla="*/ 42503 w 426795"/>
                <a:gd name="connsiteY7" fmla="*/ 886136 h 901374"/>
                <a:gd name="connsiteX8" fmla="*/ 0 w 426795"/>
                <a:gd name="connsiteY8" fmla="*/ 863162 h 901374"/>
                <a:gd name="connsiteX9" fmla="*/ 5 w 426795"/>
                <a:gd name="connsiteY9" fmla="*/ 863151 h 901374"/>
                <a:gd name="connsiteX10" fmla="*/ 0 w 426795"/>
                <a:gd name="connsiteY10" fmla="*/ 863149 h 901374"/>
                <a:gd name="connsiteX11" fmla="*/ 338452 w 426795"/>
                <a:gd name="connsiteY11" fmla="*/ 81124 h 901374"/>
                <a:gd name="connsiteX12" fmla="*/ 338455 w 426795"/>
                <a:gd name="connsiteY12" fmla="*/ 81121 h 901374"/>
                <a:gd name="connsiteX13" fmla="*/ 338462 w 426795"/>
                <a:gd name="connsiteY13" fmla="*/ 81106 h 901374"/>
                <a:gd name="connsiteX14" fmla="*/ 390847 w 426795"/>
                <a:gd name="connsiteY14" fmla="*/ 32577 h 901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26795" h="901374">
                  <a:moveTo>
                    <a:pt x="426005" y="0"/>
                  </a:moveTo>
                  <a:lnTo>
                    <a:pt x="426005" y="6"/>
                  </a:lnTo>
                  <a:lnTo>
                    <a:pt x="426011" y="0"/>
                  </a:lnTo>
                  <a:lnTo>
                    <a:pt x="426005" y="15"/>
                  </a:lnTo>
                  <a:lnTo>
                    <a:pt x="426795" y="119349"/>
                  </a:lnTo>
                  <a:lnTo>
                    <a:pt x="88362" y="901374"/>
                  </a:lnTo>
                  <a:lnTo>
                    <a:pt x="44180" y="882261"/>
                  </a:lnTo>
                  <a:lnTo>
                    <a:pt x="42503" y="886136"/>
                  </a:lnTo>
                  <a:cubicBezTo>
                    <a:pt x="27375" y="879654"/>
                    <a:pt x="13254" y="871942"/>
                    <a:pt x="0" y="863162"/>
                  </a:cubicBezTo>
                  <a:lnTo>
                    <a:pt x="5" y="863151"/>
                  </a:lnTo>
                  <a:lnTo>
                    <a:pt x="0" y="863149"/>
                  </a:lnTo>
                  <a:cubicBezTo>
                    <a:pt x="0" y="863149"/>
                    <a:pt x="338452" y="81124"/>
                    <a:pt x="338452" y="81124"/>
                  </a:cubicBezTo>
                  <a:lnTo>
                    <a:pt x="338455" y="81121"/>
                  </a:lnTo>
                  <a:lnTo>
                    <a:pt x="338462" y="81106"/>
                  </a:lnTo>
                  <a:lnTo>
                    <a:pt x="390847" y="32577"/>
                  </a:lnTo>
                  <a:close/>
                </a:path>
              </a:pathLst>
            </a:custGeom>
            <a:solidFill>
              <a:srgbClr val="010101">
                <a:alpha val="20000"/>
              </a:srgbClr>
            </a:solidFill>
            <a:ln w="12700">
              <a:miter lim="400000"/>
            </a:ln>
          </p:spPr>
          <p:txBody>
            <a:bodyPr wrap="square" lIns="0" tIns="0" rIns="0" bIns="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Montserrat"/>
                <a:ea typeface="+mn-ea"/>
                <a:cs typeface="+mn-cs"/>
              </a:endParaRPr>
            </a:p>
          </p:txBody>
        </p:sp>
        <p:grpSp>
          <p:nvGrpSpPr>
            <p:cNvPr id="108" name="Group 107"/>
            <p:cNvGrpSpPr/>
            <p:nvPr/>
          </p:nvGrpSpPr>
          <p:grpSpPr>
            <a:xfrm>
              <a:off x="2610883" y="4313565"/>
              <a:ext cx="445190" cy="952684"/>
              <a:chOff x="2617315" y="4626760"/>
              <a:chExt cx="445190" cy="952684"/>
            </a:xfrm>
          </p:grpSpPr>
          <p:sp>
            <p:nvSpPr>
              <p:cNvPr id="109" name="Shape 63"/>
              <p:cNvSpPr/>
              <p:nvPr/>
            </p:nvSpPr>
            <p:spPr>
              <a:xfrm>
                <a:off x="2617315" y="4626760"/>
                <a:ext cx="444292" cy="952684"/>
              </a:xfrm>
              <a:custGeom>
                <a:avLst/>
                <a:gdLst/>
                <a:ahLst/>
                <a:cxnLst>
                  <a:cxn ang="0">
                    <a:pos x="wd2" y="hd2"/>
                  </a:cxn>
                  <a:cxn ang="5400000">
                    <a:pos x="wd2" y="hd2"/>
                  </a:cxn>
                  <a:cxn ang="10800000">
                    <a:pos x="wd2" y="hd2"/>
                  </a:cxn>
                  <a:cxn ang="16200000">
                    <a:pos x="wd2" y="hd2"/>
                  </a:cxn>
                </a:cxnLst>
                <a:rect l="0" t="0" r="r" b="b"/>
                <a:pathLst>
                  <a:path w="21427" h="21519" extrusionOk="0">
                    <a:moveTo>
                      <a:pt x="17167" y="1832"/>
                    </a:moveTo>
                    <a:lnTo>
                      <a:pt x="21389" y="0"/>
                    </a:lnTo>
                    <a:lnTo>
                      <a:pt x="21427" y="2696"/>
                    </a:lnTo>
                    <a:lnTo>
                      <a:pt x="4364" y="21161"/>
                    </a:lnTo>
                    <a:cubicBezTo>
                      <a:pt x="4087" y="21461"/>
                      <a:pt x="3338" y="21600"/>
                      <a:pt x="2699" y="21471"/>
                    </a:cubicBezTo>
                    <a:lnTo>
                      <a:pt x="763" y="21078"/>
                    </a:lnTo>
                    <a:cubicBezTo>
                      <a:pt x="123" y="20948"/>
                      <a:pt x="-173" y="20597"/>
                      <a:pt x="103" y="20298"/>
                    </a:cubicBezTo>
                    <a:cubicBezTo>
                      <a:pt x="103" y="20298"/>
                      <a:pt x="17167" y="1832"/>
                      <a:pt x="17167" y="1832"/>
                    </a:cubicBezTo>
                    <a:close/>
                  </a:path>
                </a:pathLst>
              </a:custGeom>
              <a:solidFill>
                <a:schemeClr val="bg2">
                  <a:lumMod val="50000"/>
                </a:schemeClr>
              </a:solidFill>
              <a:ln w="12700">
                <a:miter lim="400000"/>
              </a:ln>
            </p:spPr>
            <p:txBody>
              <a:bodyPr lIns="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Montserrat"/>
                  <a:ea typeface="+mn-ea"/>
                  <a:cs typeface="+mn-cs"/>
                </a:endParaRPr>
              </a:p>
            </p:txBody>
          </p:sp>
          <p:sp>
            <p:nvSpPr>
              <p:cNvPr id="110" name="Shape 64"/>
              <p:cNvSpPr/>
              <p:nvPr/>
            </p:nvSpPr>
            <p:spPr>
              <a:xfrm>
                <a:off x="2617315" y="4626760"/>
                <a:ext cx="443513" cy="941849"/>
              </a:xfrm>
              <a:custGeom>
                <a:avLst/>
                <a:gdLst/>
                <a:ahLst/>
                <a:cxnLst>
                  <a:cxn ang="0">
                    <a:pos x="wd2" y="hd2"/>
                  </a:cxn>
                  <a:cxn ang="5400000">
                    <a:pos x="wd2" y="hd2"/>
                  </a:cxn>
                  <a:cxn ang="10800000">
                    <a:pos x="wd2" y="hd2"/>
                  </a:cxn>
                  <a:cxn ang="16200000">
                    <a:pos x="wd2" y="hd2"/>
                  </a:cxn>
                </a:cxnLst>
                <a:rect l="0" t="0" r="r" b="b"/>
                <a:pathLst>
                  <a:path w="21427" h="21600" extrusionOk="0">
                    <a:moveTo>
                      <a:pt x="17197" y="1860"/>
                    </a:moveTo>
                    <a:lnTo>
                      <a:pt x="21427" y="0"/>
                    </a:lnTo>
                    <a:lnTo>
                      <a:pt x="19248" y="2390"/>
                    </a:lnTo>
                    <a:lnTo>
                      <a:pt x="1735" y="21600"/>
                    </a:lnTo>
                    <a:lnTo>
                      <a:pt x="765" y="21400"/>
                    </a:lnTo>
                    <a:cubicBezTo>
                      <a:pt x="124" y="21269"/>
                      <a:pt x="-173" y="20912"/>
                      <a:pt x="104" y="20609"/>
                    </a:cubicBezTo>
                    <a:cubicBezTo>
                      <a:pt x="104" y="20609"/>
                      <a:pt x="17197" y="1860"/>
                      <a:pt x="17197" y="1860"/>
                    </a:cubicBezTo>
                    <a:close/>
                  </a:path>
                </a:pathLst>
              </a:custGeom>
              <a:solidFill>
                <a:srgbClr val="010101"/>
              </a:solidFill>
              <a:ln w="12700">
                <a:miter lim="400000"/>
              </a:ln>
            </p:spPr>
            <p:txBody>
              <a:bodyPr lIns="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Montserrat"/>
                  <a:ea typeface="+mn-ea"/>
                  <a:cs typeface="+mn-cs"/>
                </a:endParaRPr>
              </a:p>
            </p:txBody>
          </p:sp>
          <p:sp>
            <p:nvSpPr>
              <p:cNvPr id="111" name="Shape 67"/>
              <p:cNvSpPr/>
              <p:nvPr/>
            </p:nvSpPr>
            <p:spPr>
              <a:xfrm>
                <a:off x="2647907" y="4626760"/>
                <a:ext cx="414598" cy="873190"/>
              </a:xfrm>
              <a:custGeom>
                <a:avLst/>
                <a:gdLst/>
                <a:ahLst/>
                <a:cxnLst>
                  <a:cxn ang="0">
                    <a:pos x="wd2" y="hd2"/>
                  </a:cxn>
                  <a:cxn ang="5400000">
                    <a:pos x="wd2" y="hd2"/>
                  </a:cxn>
                  <a:cxn ang="10800000">
                    <a:pos x="wd2" y="hd2"/>
                  </a:cxn>
                  <a:cxn ang="16200000">
                    <a:pos x="wd2" y="hd2"/>
                  </a:cxn>
                </a:cxnLst>
                <a:rect l="0" t="0" r="r" b="b"/>
                <a:pathLst>
                  <a:path w="21600" h="21600" extrusionOk="0">
                    <a:moveTo>
                      <a:pt x="16998" y="2006"/>
                    </a:moveTo>
                    <a:lnTo>
                      <a:pt x="21559" y="0"/>
                    </a:lnTo>
                    <a:lnTo>
                      <a:pt x="21600" y="2953"/>
                    </a:lnTo>
                    <a:lnTo>
                      <a:pt x="4603" y="21600"/>
                    </a:lnTo>
                    <a:cubicBezTo>
                      <a:pt x="2846" y="21405"/>
                      <a:pt x="1329" y="21086"/>
                      <a:pt x="0" y="20654"/>
                    </a:cubicBezTo>
                    <a:cubicBezTo>
                      <a:pt x="0" y="20654"/>
                      <a:pt x="16998" y="2006"/>
                      <a:pt x="16998" y="2006"/>
                    </a:cubicBezTo>
                    <a:close/>
                  </a:path>
                </a:pathLst>
              </a:custGeom>
              <a:solidFill>
                <a:schemeClr val="accent5"/>
              </a:solidFill>
              <a:ln w="12700">
                <a:miter lim="400000"/>
              </a:ln>
            </p:spPr>
            <p:txBody>
              <a:bodyPr lIns="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Montserrat"/>
                  <a:ea typeface="+mn-ea"/>
                  <a:cs typeface="+mn-cs"/>
                </a:endParaRPr>
              </a:p>
            </p:txBody>
          </p:sp>
          <p:sp>
            <p:nvSpPr>
              <p:cNvPr id="112" name="Shape 68"/>
              <p:cNvSpPr/>
              <p:nvPr/>
            </p:nvSpPr>
            <p:spPr>
              <a:xfrm>
                <a:off x="2647907" y="4626760"/>
                <a:ext cx="413815" cy="858239"/>
              </a:xfrm>
              <a:custGeom>
                <a:avLst/>
                <a:gdLst/>
                <a:ahLst/>
                <a:cxnLst>
                  <a:cxn ang="0">
                    <a:pos x="wd2" y="hd2"/>
                  </a:cxn>
                  <a:cxn ang="5400000">
                    <a:pos x="wd2" y="hd2"/>
                  </a:cxn>
                  <a:cxn ang="10800000">
                    <a:pos x="wd2" y="hd2"/>
                  </a:cxn>
                  <a:cxn ang="16200000">
                    <a:pos x="wd2" y="hd2"/>
                  </a:cxn>
                </a:cxnLst>
                <a:rect l="0" t="0" r="r" b="b"/>
                <a:pathLst>
                  <a:path w="21600" h="21600" extrusionOk="0">
                    <a:moveTo>
                      <a:pt x="17030" y="2041"/>
                    </a:moveTo>
                    <a:lnTo>
                      <a:pt x="21600" y="0"/>
                    </a:lnTo>
                    <a:lnTo>
                      <a:pt x="19245" y="2623"/>
                    </a:lnTo>
                    <a:lnTo>
                      <a:pt x="2212" y="21600"/>
                    </a:lnTo>
                    <a:cubicBezTo>
                      <a:pt x="1419" y="21436"/>
                      <a:pt x="685" y="21240"/>
                      <a:pt x="0" y="21014"/>
                    </a:cubicBezTo>
                    <a:cubicBezTo>
                      <a:pt x="0" y="21014"/>
                      <a:pt x="17030" y="2041"/>
                      <a:pt x="17030" y="2041"/>
                    </a:cubicBezTo>
                    <a:close/>
                  </a:path>
                </a:pathLst>
              </a:custGeom>
              <a:solidFill>
                <a:schemeClr val="accent5">
                  <a:lumMod val="75000"/>
                </a:schemeClr>
              </a:solidFill>
              <a:ln w="12700">
                <a:miter lim="400000"/>
              </a:ln>
            </p:spPr>
            <p:txBody>
              <a:bodyPr lIns="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Montserrat"/>
                  <a:ea typeface="+mn-ea"/>
                  <a:cs typeface="+mn-cs"/>
                </a:endParaRPr>
              </a:p>
            </p:txBody>
          </p:sp>
          <p:sp>
            <p:nvSpPr>
              <p:cNvPr id="113" name="Shape 69"/>
              <p:cNvSpPr/>
              <p:nvPr/>
            </p:nvSpPr>
            <p:spPr>
              <a:xfrm>
                <a:off x="2972654" y="4626760"/>
                <a:ext cx="88346" cy="119346"/>
              </a:xfrm>
              <a:custGeom>
                <a:avLst/>
                <a:gdLst/>
                <a:ahLst/>
                <a:cxnLst>
                  <a:cxn ang="0">
                    <a:pos x="wd2" y="hd2"/>
                  </a:cxn>
                  <a:cxn ang="5400000">
                    <a:pos x="wd2" y="hd2"/>
                  </a:cxn>
                  <a:cxn ang="10800000">
                    <a:pos x="wd2" y="hd2"/>
                  </a:cxn>
                  <a:cxn ang="16200000">
                    <a:pos x="wd2" y="hd2"/>
                  </a:cxn>
                </a:cxnLst>
                <a:rect l="0" t="0" r="r" b="b"/>
                <a:pathLst>
                  <a:path w="21600" h="21600" extrusionOk="0">
                    <a:moveTo>
                      <a:pt x="0" y="14680"/>
                    </a:moveTo>
                    <a:lnTo>
                      <a:pt x="21407" y="0"/>
                    </a:lnTo>
                    <a:lnTo>
                      <a:pt x="21600" y="21600"/>
                    </a:lnTo>
                    <a:cubicBezTo>
                      <a:pt x="17892" y="20973"/>
                      <a:pt x="14124" y="20065"/>
                      <a:pt x="10377" y="18865"/>
                    </a:cubicBezTo>
                    <a:cubicBezTo>
                      <a:pt x="6630" y="17665"/>
                      <a:pt x="3155" y="16252"/>
                      <a:pt x="0" y="14680"/>
                    </a:cubicBezTo>
                    <a:close/>
                  </a:path>
                </a:pathLst>
              </a:custGeom>
              <a:solidFill>
                <a:srgbClr val="FFFFFF">
                  <a:alpha val="55000"/>
                </a:srgbClr>
              </a:solidFill>
              <a:ln w="12700">
                <a:miter lim="400000"/>
              </a:ln>
            </p:spPr>
            <p:txBody>
              <a:bodyPr lIns="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Montserrat"/>
                  <a:ea typeface="+mn-ea"/>
                  <a:cs typeface="+mn-cs"/>
                </a:endParaRPr>
              </a:p>
            </p:txBody>
          </p:sp>
          <p:sp>
            <p:nvSpPr>
              <p:cNvPr id="114" name="Shape 71"/>
              <p:cNvSpPr/>
              <p:nvPr/>
            </p:nvSpPr>
            <p:spPr>
              <a:xfrm>
                <a:off x="3031485" y="4626760"/>
                <a:ext cx="29203" cy="39432"/>
              </a:xfrm>
              <a:custGeom>
                <a:avLst/>
                <a:gdLst/>
                <a:ahLst/>
                <a:cxnLst>
                  <a:cxn ang="0">
                    <a:pos x="wd2" y="hd2"/>
                  </a:cxn>
                  <a:cxn ang="5400000">
                    <a:pos x="wd2" y="hd2"/>
                  </a:cxn>
                  <a:cxn ang="10800000">
                    <a:pos x="wd2" y="hd2"/>
                  </a:cxn>
                  <a:cxn ang="16200000">
                    <a:pos x="wd2" y="hd2"/>
                  </a:cxn>
                </a:cxnLst>
                <a:rect l="0" t="0" r="r" b="b"/>
                <a:pathLst>
                  <a:path w="21600" h="21600" extrusionOk="0">
                    <a:moveTo>
                      <a:pt x="0" y="14681"/>
                    </a:moveTo>
                    <a:lnTo>
                      <a:pt x="21403" y="0"/>
                    </a:lnTo>
                    <a:lnTo>
                      <a:pt x="21600" y="21600"/>
                    </a:lnTo>
                    <a:cubicBezTo>
                      <a:pt x="17892" y="20973"/>
                      <a:pt x="14117" y="20061"/>
                      <a:pt x="10378" y="18867"/>
                    </a:cubicBezTo>
                    <a:cubicBezTo>
                      <a:pt x="6635" y="17665"/>
                      <a:pt x="3156" y="16250"/>
                      <a:pt x="0" y="14681"/>
                    </a:cubicBezTo>
                    <a:close/>
                  </a:path>
                </a:pathLst>
              </a:custGeom>
              <a:solidFill>
                <a:schemeClr val="bg2">
                  <a:lumMod val="75000"/>
                </a:schemeClr>
              </a:solidFill>
              <a:ln w="12700">
                <a:miter lim="400000"/>
              </a:ln>
            </p:spPr>
            <p:txBody>
              <a:bodyPr lIns="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Montserrat"/>
                  <a:ea typeface="+mn-ea"/>
                  <a:cs typeface="+mn-cs"/>
                </a:endParaRPr>
              </a:p>
            </p:txBody>
          </p:sp>
        </p:grpSp>
      </p:grpSp>
      <p:grpSp>
        <p:nvGrpSpPr>
          <p:cNvPr id="145" name="Group 144"/>
          <p:cNvGrpSpPr/>
          <p:nvPr/>
        </p:nvGrpSpPr>
        <p:grpSpPr>
          <a:xfrm>
            <a:off x="996235" y="5282368"/>
            <a:ext cx="3021838" cy="827433"/>
            <a:chOff x="1103595" y="5078994"/>
            <a:chExt cx="3283822" cy="1000053"/>
          </a:xfrm>
        </p:grpSpPr>
        <p:sp>
          <p:nvSpPr>
            <p:cNvPr id="129" name="Rounded Rectangle 128"/>
            <p:cNvSpPr/>
            <p:nvPr/>
          </p:nvSpPr>
          <p:spPr>
            <a:xfrm>
              <a:off x="1103595" y="5139153"/>
              <a:ext cx="182880" cy="182880"/>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solidFill>
                  <a:srgbClr val="FFFFFF"/>
                </a:solidFill>
                <a:effectLst/>
                <a:uLnTx/>
                <a:uFillTx/>
                <a:latin typeface="Montserrat"/>
                <a:ea typeface="+mn-ea"/>
                <a:cs typeface="+mn-cs"/>
              </a:endParaRPr>
            </a:p>
          </p:txBody>
        </p:sp>
        <p:sp>
          <p:nvSpPr>
            <p:cNvPr id="130" name="TextBox 129"/>
            <p:cNvSpPr txBox="1"/>
            <p:nvPr/>
          </p:nvSpPr>
          <p:spPr>
            <a:xfrm>
              <a:off x="1334459" y="5078994"/>
              <a:ext cx="1224158" cy="313087"/>
            </a:xfrm>
            <a:prstGeom prst="rect">
              <a:avLst/>
            </a:prstGeom>
            <a:noFill/>
          </p:spPr>
          <p:txBody>
            <a:bodyPr wrap="square" numCol="1" spcCol="0" rtlCol="0" anchor="ctr">
              <a:spAutoFit/>
            </a:bodyPr>
            <a:lstStyle/>
            <a:p>
              <a:pPr marL="0" marR="0" lvl="0" indent="0" algn="l" defTabSz="914400" rtl="0" eaLnBrk="1" fontAlgn="auto" latinLnBrk="0" hangingPunct="1">
                <a:lnSpc>
                  <a:spcPts val="1300"/>
                </a:lnSpc>
                <a:spcBef>
                  <a:spcPts val="0"/>
                </a:spcBef>
                <a:spcAft>
                  <a:spcPts val="0"/>
                </a:spcAft>
                <a:buClrTx/>
                <a:buSzTx/>
                <a:buFontTx/>
                <a:buNone/>
                <a:tabLst/>
                <a:defRPr/>
              </a:pPr>
              <a:r>
                <a:rPr kumimoji="0" lang="en-US" sz="800" b="1" i="0" u="none" strike="noStrike" kern="1200" cap="none" spc="0" normalizeH="0" baseline="0" noProof="0" dirty="0">
                  <a:ln>
                    <a:noFill/>
                  </a:ln>
                  <a:solidFill>
                    <a:srgbClr val="7D8287"/>
                  </a:solidFill>
                  <a:effectLst/>
                  <a:uLnTx/>
                  <a:uFillTx/>
                  <a:latin typeface="Montserrat Light" charset="0"/>
                  <a:ea typeface="Montserrat Light" charset="0"/>
                  <a:cs typeface="Montserrat Light" charset="0"/>
                </a:rPr>
                <a:t>Text goes</a:t>
              </a:r>
            </a:p>
          </p:txBody>
        </p:sp>
        <p:sp>
          <p:nvSpPr>
            <p:cNvPr id="131" name="Rounded Rectangle 130"/>
            <p:cNvSpPr/>
            <p:nvPr/>
          </p:nvSpPr>
          <p:spPr>
            <a:xfrm>
              <a:off x="1103595" y="5423339"/>
              <a:ext cx="182880" cy="18288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solidFill>
                  <a:srgbClr val="FFFFFF"/>
                </a:solidFill>
                <a:effectLst/>
                <a:uLnTx/>
                <a:uFillTx/>
                <a:latin typeface="Montserrat"/>
                <a:ea typeface="+mn-ea"/>
                <a:cs typeface="+mn-cs"/>
              </a:endParaRPr>
            </a:p>
          </p:txBody>
        </p:sp>
        <p:sp>
          <p:nvSpPr>
            <p:cNvPr id="132" name="TextBox 131"/>
            <p:cNvSpPr txBox="1"/>
            <p:nvPr/>
          </p:nvSpPr>
          <p:spPr>
            <a:xfrm>
              <a:off x="1334459" y="5262434"/>
              <a:ext cx="1224158" cy="514580"/>
            </a:xfrm>
            <a:prstGeom prst="rect">
              <a:avLst/>
            </a:prstGeom>
            <a:noFill/>
          </p:spPr>
          <p:txBody>
            <a:bodyPr wrap="square" numCol="1" spcCol="0" rtlCol="0" anchor="ctr">
              <a:spAutoFit/>
            </a:bodyPr>
            <a:lstStyle/>
            <a:p>
              <a:pPr marL="0" marR="0" lvl="0" indent="0" algn="l" defTabSz="914400" rtl="0" eaLnBrk="1" fontAlgn="auto" latinLnBrk="0" hangingPunct="1">
                <a:lnSpc>
                  <a:spcPts val="1300"/>
                </a:lnSpc>
                <a:spcBef>
                  <a:spcPts val="0"/>
                </a:spcBef>
                <a:spcAft>
                  <a:spcPts val="0"/>
                </a:spcAft>
                <a:buClrTx/>
                <a:buSzTx/>
                <a:buFontTx/>
                <a:buNone/>
                <a:tabLst/>
                <a:defRPr/>
              </a:pPr>
              <a:r>
                <a:rPr kumimoji="0" lang="en-US" sz="800" b="1" i="0" u="none" strike="noStrike" kern="1200" cap="none" spc="0" normalizeH="0" baseline="0" noProof="0" dirty="0">
                  <a:ln>
                    <a:noFill/>
                  </a:ln>
                  <a:solidFill>
                    <a:srgbClr val="7D8287"/>
                  </a:solidFill>
                  <a:effectLst/>
                  <a:uLnTx/>
                  <a:uFillTx/>
                  <a:latin typeface="Montserrat Light" charset="0"/>
                  <a:ea typeface="Montserrat Light" charset="0"/>
                  <a:cs typeface="Montserrat Light" charset="0"/>
                </a:rPr>
                <a:t>Example text goes</a:t>
              </a:r>
            </a:p>
          </p:txBody>
        </p:sp>
        <p:sp>
          <p:nvSpPr>
            <p:cNvPr id="133" name="Rounded Rectangle 132"/>
            <p:cNvSpPr/>
            <p:nvPr/>
          </p:nvSpPr>
          <p:spPr>
            <a:xfrm>
              <a:off x="1103595" y="5725372"/>
              <a:ext cx="182880" cy="18288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solidFill>
                  <a:srgbClr val="FFFFFF"/>
                </a:solidFill>
                <a:effectLst/>
                <a:uLnTx/>
                <a:uFillTx/>
                <a:latin typeface="Montserrat"/>
                <a:ea typeface="+mn-ea"/>
                <a:cs typeface="+mn-cs"/>
              </a:endParaRPr>
            </a:p>
          </p:txBody>
        </p:sp>
        <p:sp>
          <p:nvSpPr>
            <p:cNvPr id="134" name="TextBox 133"/>
            <p:cNvSpPr txBox="1"/>
            <p:nvPr/>
          </p:nvSpPr>
          <p:spPr>
            <a:xfrm>
              <a:off x="1334459" y="5564467"/>
              <a:ext cx="1224158" cy="514580"/>
            </a:xfrm>
            <a:prstGeom prst="rect">
              <a:avLst/>
            </a:prstGeom>
            <a:noFill/>
          </p:spPr>
          <p:txBody>
            <a:bodyPr wrap="square" numCol="1" spcCol="0" rtlCol="0" anchor="ctr">
              <a:spAutoFit/>
            </a:bodyPr>
            <a:lstStyle/>
            <a:p>
              <a:pPr marL="0" marR="0" lvl="0" indent="0" algn="l" defTabSz="914400" rtl="0" eaLnBrk="1" fontAlgn="auto" latinLnBrk="0" hangingPunct="1">
                <a:lnSpc>
                  <a:spcPts val="1300"/>
                </a:lnSpc>
                <a:spcBef>
                  <a:spcPts val="0"/>
                </a:spcBef>
                <a:spcAft>
                  <a:spcPts val="0"/>
                </a:spcAft>
                <a:buClrTx/>
                <a:buSzTx/>
                <a:buFontTx/>
                <a:buNone/>
                <a:tabLst/>
                <a:defRPr/>
              </a:pPr>
              <a:r>
                <a:rPr kumimoji="0" lang="en-US" sz="800" b="1" i="0" u="none" strike="noStrike" kern="1200" cap="none" spc="0" normalizeH="0" baseline="0" noProof="0" dirty="0">
                  <a:ln>
                    <a:noFill/>
                  </a:ln>
                  <a:solidFill>
                    <a:srgbClr val="7D8287"/>
                  </a:solidFill>
                  <a:effectLst/>
                  <a:uLnTx/>
                  <a:uFillTx/>
                  <a:latin typeface="Montserrat Light" charset="0"/>
                  <a:ea typeface="Montserrat Light" charset="0"/>
                  <a:cs typeface="Montserrat Light" charset="0"/>
                </a:rPr>
                <a:t>Example text goes</a:t>
              </a:r>
            </a:p>
          </p:txBody>
        </p:sp>
        <p:sp>
          <p:nvSpPr>
            <p:cNvPr id="137" name="Rounded Rectangle 136"/>
            <p:cNvSpPr/>
            <p:nvPr/>
          </p:nvSpPr>
          <p:spPr>
            <a:xfrm>
              <a:off x="2932395" y="5139153"/>
              <a:ext cx="182880" cy="182880"/>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solidFill>
                  <a:srgbClr val="FFFFFF"/>
                </a:solidFill>
                <a:effectLst/>
                <a:uLnTx/>
                <a:uFillTx/>
                <a:latin typeface="Montserrat"/>
                <a:ea typeface="+mn-ea"/>
                <a:cs typeface="+mn-cs"/>
              </a:endParaRPr>
            </a:p>
          </p:txBody>
        </p:sp>
        <p:sp>
          <p:nvSpPr>
            <p:cNvPr id="138" name="TextBox 137"/>
            <p:cNvSpPr txBox="1"/>
            <p:nvPr/>
          </p:nvSpPr>
          <p:spPr>
            <a:xfrm>
              <a:off x="3163259" y="5078994"/>
              <a:ext cx="1224158" cy="313087"/>
            </a:xfrm>
            <a:prstGeom prst="rect">
              <a:avLst/>
            </a:prstGeom>
            <a:noFill/>
          </p:spPr>
          <p:txBody>
            <a:bodyPr wrap="square" numCol="1" spcCol="0" rtlCol="0" anchor="ctr">
              <a:spAutoFit/>
            </a:bodyPr>
            <a:lstStyle/>
            <a:p>
              <a:pPr marL="0" marR="0" lvl="0" indent="0" algn="l" defTabSz="914400" rtl="0" eaLnBrk="1" fontAlgn="auto" latinLnBrk="0" hangingPunct="1">
                <a:lnSpc>
                  <a:spcPts val="1300"/>
                </a:lnSpc>
                <a:spcBef>
                  <a:spcPts val="0"/>
                </a:spcBef>
                <a:spcAft>
                  <a:spcPts val="0"/>
                </a:spcAft>
                <a:buClrTx/>
                <a:buSzTx/>
                <a:buFontTx/>
                <a:buNone/>
                <a:tabLst/>
                <a:defRPr/>
              </a:pPr>
              <a:r>
                <a:rPr kumimoji="0" lang="en-US" sz="800" b="1" i="0" u="none" strike="noStrike" kern="1200" cap="none" spc="0" normalizeH="0" baseline="0" noProof="0" dirty="0">
                  <a:ln>
                    <a:noFill/>
                  </a:ln>
                  <a:solidFill>
                    <a:srgbClr val="7D8287"/>
                  </a:solidFill>
                  <a:effectLst/>
                  <a:uLnTx/>
                  <a:uFillTx/>
                  <a:latin typeface="Montserrat Light" charset="0"/>
                  <a:ea typeface="Montserrat Light" charset="0"/>
                  <a:cs typeface="Montserrat Light" charset="0"/>
                </a:rPr>
                <a:t>Text goes</a:t>
              </a:r>
            </a:p>
          </p:txBody>
        </p:sp>
        <p:sp>
          <p:nvSpPr>
            <p:cNvPr id="139" name="Rounded Rectangle 138"/>
            <p:cNvSpPr/>
            <p:nvPr/>
          </p:nvSpPr>
          <p:spPr>
            <a:xfrm>
              <a:off x="2932395" y="5423339"/>
              <a:ext cx="182880" cy="182880"/>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solidFill>
                  <a:srgbClr val="FFFFFF"/>
                </a:solidFill>
                <a:effectLst/>
                <a:uLnTx/>
                <a:uFillTx/>
                <a:latin typeface="Montserrat"/>
                <a:ea typeface="+mn-ea"/>
                <a:cs typeface="+mn-cs"/>
              </a:endParaRPr>
            </a:p>
          </p:txBody>
        </p:sp>
        <p:sp>
          <p:nvSpPr>
            <p:cNvPr id="140" name="TextBox 139"/>
            <p:cNvSpPr txBox="1"/>
            <p:nvPr/>
          </p:nvSpPr>
          <p:spPr>
            <a:xfrm>
              <a:off x="3163259" y="5262434"/>
              <a:ext cx="1224158" cy="514580"/>
            </a:xfrm>
            <a:prstGeom prst="rect">
              <a:avLst/>
            </a:prstGeom>
            <a:noFill/>
          </p:spPr>
          <p:txBody>
            <a:bodyPr wrap="square" numCol="1" spcCol="0" rtlCol="0" anchor="ctr">
              <a:spAutoFit/>
            </a:bodyPr>
            <a:lstStyle/>
            <a:p>
              <a:pPr marL="0" marR="0" lvl="0" indent="0" algn="l" defTabSz="914400" rtl="0" eaLnBrk="1" fontAlgn="auto" latinLnBrk="0" hangingPunct="1">
                <a:lnSpc>
                  <a:spcPts val="1300"/>
                </a:lnSpc>
                <a:spcBef>
                  <a:spcPts val="0"/>
                </a:spcBef>
                <a:spcAft>
                  <a:spcPts val="0"/>
                </a:spcAft>
                <a:buClrTx/>
                <a:buSzTx/>
                <a:buFontTx/>
                <a:buNone/>
                <a:tabLst/>
                <a:defRPr/>
              </a:pPr>
              <a:r>
                <a:rPr kumimoji="0" lang="en-US" sz="800" b="1" i="0" u="none" strike="noStrike" kern="1200" cap="none" spc="0" normalizeH="0" baseline="0" noProof="0" dirty="0">
                  <a:ln>
                    <a:noFill/>
                  </a:ln>
                  <a:solidFill>
                    <a:srgbClr val="7D8287"/>
                  </a:solidFill>
                  <a:effectLst/>
                  <a:uLnTx/>
                  <a:uFillTx/>
                  <a:latin typeface="Montserrat Light" charset="0"/>
                  <a:ea typeface="Montserrat Light" charset="0"/>
                  <a:cs typeface="Montserrat Light" charset="0"/>
                </a:rPr>
                <a:t>Example text goes</a:t>
              </a:r>
            </a:p>
          </p:txBody>
        </p:sp>
        <p:sp>
          <p:nvSpPr>
            <p:cNvPr id="141" name="Rounded Rectangle 140"/>
            <p:cNvSpPr/>
            <p:nvPr/>
          </p:nvSpPr>
          <p:spPr>
            <a:xfrm>
              <a:off x="2932395" y="5725372"/>
              <a:ext cx="182880" cy="182880"/>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solidFill>
                  <a:srgbClr val="FFFFFF"/>
                </a:solidFill>
                <a:effectLst/>
                <a:uLnTx/>
                <a:uFillTx/>
                <a:latin typeface="Montserrat"/>
                <a:ea typeface="+mn-ea"/>
                <a:cs typeface="+mn-cs"/>
              </a:endParaRPr>
            </a:p>
          </p:txBody>
        </p:sp>
        <p:sp>
          <p:nvSpPr>
            <p:cNvPr id="142" name="TextBox 141"/>
            <p:cNvSpPr txBox="1"/>
            <p:nvPr/>
          </p:nvSpPr>
          <p:spPr>
            <a:xfrm>
              <a:off x="3163259" y="5564467"/>
              <a:ext cx="1224158" cy="514580"/>
            </a:xfrm>
            <a:prstGeom prst="rect">
              <a:avLst/>
            </a:prstGeom>
            <a:noFill/>
          </p:spPr>
          <p:txBody>
            <a:bodyPr wrap="square" numCol="1" spcCol="0" rtlCol="0" anchor="ctr">
              <a:spAutoFit/>
            </a:bodyPr>
            <a:lstStyle/>
            <a:p>
              <a:pPr marL="0" marR="0" lvl="0" indent="0" algn="l" defTabSz="914400" rtl="0" eaLnBrk="1" fontAlgn="auto" latinLnBrk="0" hangingPunct="1">
                <a:lnSpc>
                  <a:spcPts val="1300"/>
                </a:lnSpc>
                <a:spcBef>
                  <a:spcPts val="0"/>
                </a:spcBef>
                <a:spcAft>
                  <a:spcPts val="0"/>
                </a:spcAft>
                <a:buClrTx/>
                <a:buSzTx/>
                <a:buFontTx/>
                <a:buNone/>
                <a:tabLst/>
                <a:defRPr/>
              </a:pPr>
              <a:r>
                <a:rPr kumimoji="0" lang="en-US" sz="800" b="1" i="0" u="none" strike="noStrike" kern="1200" cap="none" spc="0" normalizeH="0" baseline="0" noProof="0" dirty="0">
                  <a:ln>
                    <a:noFill/>
                  </a:ln>
                  <a:solidFill>
                    <a:srgbClr val="7D8287"/>
                  </a:solidFill>
                  <a:effectLst/>
                  <a:uLnTx/>
                  <a:uFillTx/>
                  <a:latin typeface="Montserrat Light" charset="0"/>
                  <a:ea typeface="Montserrat Light" charset="0"/>
                  <a:cs typeface="Montserrat Light" charset="0"/>
                </a:rPr>
                <a:t>Example text goes</a:t>
              </a:r>
            </a:p>
          </p:txBody>
        </p:sp>
      </p:grpSp>
      <p:sp>
        <p:nvSpPr>
          <p:cNvPr id="144" name="TextBox 143"/>
          <p:cNvSpPr txBox="1"/>
          <p:nvPr/>
        </p:nvSpPr>
        <p:spPr>
          <a:xfrm>
            <a:off x="925469" y="4579961"/>
            <a:ext cx="3011931" cy="461665"/>
          </a:xfrm>
          <a:prstGeom prst="rect">
            <a:avLst/>
          </a:prstGeom>
          <a:noFill/>
        </p:spPr>
        <p:txBody>
          <a:bodyPr wrap="square" numCol="1" spcCol="45720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7D8287"/>
                </a:solidFill>
                <a:effectLst/>
                <a:uLnTx/>
                <a:uFillTx/>
                <a:latin typeface="Montserrat" charset="0"/>
                <a:ea typeface="Montserrat" charset="0"/>
                <a:cs typeface="Montserrat" charset="0"/>
              </a:rPr>
              <a:t>Creepiest god air fish land. Darkness air saying fruitful were</a:t>
            </a:r>
          </a:p>
        </p:txBody>
      </p:sp>
    </p:spTree>
    <p:extLst>
      <p:ext uri="{BB962C8B-B14F-4D97-AF65-F5344CB8AC3E}">
        <p14:creationId xmlns:p14="http://schemas.microsoft.com/office/powerpoint/2010/main" val="3426415732"/>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500"/>
                                        <p:tgtEl>
                                          <p:spTgt spid="1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0"/>
                                        </p:tgtEl>
                                        <p:attrNameLst>
                                          <p:attrName>style.visibility</p:attrName>
                                        </p:attrNameLst>
                                      </p:cBhvr>
                                      <p:to>
                                        <p:strVal val="visible"/>
                                      </p:to>
                                    </p:set>
                                    <p:animEffect transition="in" filter="fade">
                                      <p:cBhvr>
                                        <p:cTn id="16" dur="500"/>
                                        <p:tgtEl>
                                          <p:spTgt spid="30"/>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fade">
                                      <p:cBhvr>
                                        <p:cTn id="19" dur="500"/>
                                        <p:tgtEl>
                                          <p:spTgt spid="36"/>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p:cTn id="24" dur="500" fill="hold"/>
                                        <p:tgtEl>
                                          <p:spTgt spid="8"/>
                                        </p:tgtEl>
                                        <p:attrNameLst>
                                          <p:attrName>ppt_w</p:attrName>
                                        </p:attrNameLst>
                                      </p:cBhvr>
                                      <p:tavLst>
                                        <p:tav tm="0">
                                          <p:val>
                                            <p:fltVal val="0"/>
                                          </p:val>
                                        </p:tav>
                                        <p:tav tm="100000">
                                          <p:val>
                                            <p:strVal val="#ppt_w"/>
                                          </p:val>
                                        </p:tav>
                                      </p:tavLst>
                                    </p:anim>
                                    <p:anim calcmode="lin" valueType="num">
                                      <p:cBhvr>
                                        <p:cTn id="25" dur="500" fill="hold"/>
                                        <p:tgtEl>
                                          <p:spTgt spid="8"/>
                                        </p:tgtEl>
                                        <p:attrNameLst>
                                          <p:attrName>ppt_h</p:attrName>
                                        </p:attrNameLst>
                                      </p:cBhvr>
                                      <p:tavLst>
                                        <p:tav tm="0">
                                          <p:val>
                                            <p:fltVal val="0"/>
                                          </p:val>
                                        </p:tav>
                                        <p:tav tm="100000">
                                          <p:val>
                                            <p:strVal val="#ppt_h"/>
                                          </p:val>
                                        </p:tav>
                                      </p:tavLst>
                                    </p:anim>
                                    <p:animEffect transition="in" filter="fade">
                                      <p:cBhvr>
                                        <p:cTn id="26" dur="500"/>
                                        <p:tgtEl>
                                          <p:spTgt spid="8"/>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p:cTn id="29" dur="500" fill="hold"/>
                                        <p:tgtEl>
                                          <p:spTgt spid="20"/>
                                        </p:tgtEl>
                                        <p:attrNameLst>
                                          <p:attrName>ppt_w</p:attrName>
                                        </p:attrNameLst>
                                      </p:cBhvr>
                                      <p:tavLst>
                                        <p:tav tm="0">
                                          <p:val>
                                            <p:fltVal val="0"/>
                                          </p:val>
                                        </p:tav>
                                        <p:tav tm="100000">
                                          <p:val>
                                            <p:strVal val="#ppt_w"/>
                                          </p:val>
                                        </p:tav>
                                      </p:tavLst>
                                    </p:anim>
                                    <p:anim calcmode="lin" valueType="num">
                                      <p:cBhvr>
                                        <p:cTn id="30" dur="500" fill="hold"/>
                                        <p:tgtEl>
                                          <p:spTgt spid="20"/>
                                        </p:tgtEl>
                                        <p:attrNameLst>
                                          <p:attrName>ppt_h</p:attrName>
                                        </p:attrNameLst>
                                      </p:cBhvr>
                                      <p:tavLst>
                                        <p:tav tm="0">
                                          <p:val>
                                            <p:fltVal val="0"/>
                                          </p:val>
                                        </p:tav>
                                        <p:tav tm="100000">
                                          <p:val>
                                            <p:strVal val="#ppt_h"/>
                                          </p:val>
                                        </p:tav>
                                      </p:tavLst>
                                    </p:anim>
                                    <p:animEffect transition="in" filter="fade">
                                      <p:cBhvr>
                                        <p:cTn id="31" dur="500"/>
                                        <p:tgtEl>
                                          <p:spTgt spid="20"/>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21"/>
                                        </p:tgtEl>
                                        <p:attrNameLst>
                                          <p:attrName>style.visibility</p:attrName>
                                        </p:attrNameLst>
                                      </p:cBhvr>
                                      <p:to>
                                        <p:strVal val="visible"/>
                                      </p:to>
                                    </p:set>
                                    <p:anim calcmode="lin" valueType="num">
                                      <p:cBhvr>
                                        <p:cTn id="34" dur="500" fill="hold"/>
                                        <p:tgtEl>
                                          <p:spTgt spid="21"/>
                                        </p:tgtEl>
                                        <p:attrNameLst>
                                          <p:attrName>ppt_w</p:attrName>
                                        </p:attrNameLst>
                                      </p:cBhvr>
                                      <p:tavLst>
                                        <p:tav tm="0">
                                          <p:val>
                                            <p:fltVal val="0"/>
                                          </p:val>
                                        </p:tav>
                                        <p:tav tm="100000">
                                          <p:val>
                                            <p:strVal val="#ppt_w"/>
                                          </p:val>
                                        </p:tav>
                                      </p:tavLst>
                                    </p:anim>
                                    <p:anim calcmode="lin" valueType="num">
                                      <p:cBhvr>
                                        <p:cTn id="35" dur="500" fill="hold"/>
                                        <p:tgtEl>
                                          <p:spTgt spid="21"/>
                                        </p:tgtEl>
                                        <p:attrNameLst>
                                          <p:attrName>ppt_h</p:attrName>
                                        </p:attrNameLst>
                                      </p:cBhvr>
                                      <p:tavLst>
                                        <p:tav tm="0">
                                          <p:val>
                                            <p:fltVal val="0"/>
                                          </p:val>
                                        </p:tav>
                                        <p:tav tm="100000">
                                          <p:val>
                                            <p:strVal val="#ppt_h"/>
                                          </p:val>
                                        </p:tav>
                                      </p:tavLst>
                                    </p:anim>
                                    <p:animEffect transition="in" filter="fade">
                                      <p:cBhvr>
                                        <p:cTn id="36" dur="500"/>
                                        <p:tgtEl>
                                          <p:spTgt spid="21"/>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34"/>
                                        </p:tgtEl>
                                        <p:attrNameLst>
                                          <p:attrName>style.visibility</p:attrName>
                                        </p:attrNameLst>
                                      </p:cBhvr>
                                      <p:to>
                                        <p:strVal val="visible"/>
                                      </p:to>
                                    </p:set>
                                    <p:anim calcmode="lin" valueType="num">
                                      <p:cBhvr>
                                        <p:cTn id="39" dur="500" fill="hold"/>
                                        <p:tgtEl>
                                          <p:spTgt spid="34"/>
                                        </p:tgtEl>
                                        <p:attrNameLst>
                                          <p:attrName>ppt_w</p:attrName>
                                        </p:attrNameLst>
                                      </p:cBhvr>
                                      <p:tavLst>
                                        <p:tav tm="0">
                                          <p:val>
                                            <p:fltVal val="0"/>
                                          </p:val>
                                        </p:tav>
                                        <p:tav tm="100000">
                                          <p:val>
                                            <p:strVal val="#ppt_w"/>
                                          </p:val>
                                        </p:tav>
                                      </p:tavLst>
                                    </p:anim>
                                    <p:anim calcmode="lin" valueType="num">
                                      <p:cBhvr>
                                        <p:cTn id="40" dur="500" fill="hold"/>
                                        <p:tgtEl>
                                          <p:spTgt spid="34"/>
                                        </p:tgtEl>
                                        <p:attrNameLst>
                                          <p:attrName>ppt_h</p:attrName>
                                        </p:attrNameLst>
                                      </p:cBhvr>
                                      <p:tavLst>
                                        <p:tav tm="0">
                                          <p:val>
                                            <p:fltVal val="0"/>
                                          </p:val>
                                        </p:tav>
                                        <p:tav tm="100000">
                                          <p:val>
                                            <p:strVal val="#ppt_h"/>
                                          </p:val>
                                        </p:tav>
                                      </p:tavLst>
                                    </p:anim>
                                    <p:animEffect transition="in" filter="fade">
                                      <p:cBhvr>
                                        <p:cTn id="41" dur="500"/>
                                        <p:tgtEl>
                                          <p:spTgt spid="34"/>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37"/>
                                        </p:tgtEl>
                                        <p:attrNameLst>
                                          <p:attrName>style.visibility</p:attrName>
                                        </p:attrNameLst>
                                      </p:cBhvr>
                                      <p:to>
                                        <p:strVal val="visible"/>
                                      </p:to>
                                    </p:set>
                                    <p:anim calcmode="lin" valueType="num">
                                      <p:cBhvr>
                                        <p:cTn id="44" dur="500" fill="hold"/>
                                        <p:tgtEl>
                                          <p:spTgt spid="37"/>
                                        </p:tgtEl>
                                        <p:attrNameLst>
                                          <p:attrName>ppt_w</p:attrName>
                                        </p:attrNameLst>
                                      </p:cBhvr>
                                      <p:tavLst>
                                        <p:tav tm="0">
                                          <p:val>
                                            <p:fltVal val="0"/>
                                          </p:val>
                                        </p:tav>
                                        <p:tav tm="100000">
                                          <p:val>
                                            <p:strVal val="#ppt_w"/>
                                          </p:val>
                                        </p:tav>
                                      </p:tavLst>
                                    </p:anim>
                                    <p:anim calcmode="lin" valueType="num">
                                      <p:cBhvr>
                                        <p:cTn id="45" dur="500" fill="hold"/>
                                        <p:tgtEl>
                                          <p:spTgt spid="37"/>
                                        </p:tgtEl>
                                        <p:attrNameLst>
                                          <p:attrName>ppt_h</p:attrName>
                                        </p:attrNameLst>
                                      </p:cBhvr>
                                      <p:tavLst>
                                        <p:tav tm="0">
                                          <p:val>
                                            <p:fltVal val="0"/>
                                          </p:val>
                                        </p:tav>
                                        <p:tav tm="100000">
                                          <p:val>
                                            <p:strVal val="#ppt_h"/>
                                          </p:val>
                                        </p:tav>
                                      </p:tavLst>
                                    </p:anim>
                                    <p:animEffect transition="in" filter="fade">
                                      <p:cBhvr>
                                        <p:cTn id="46" dur="500"/>
                                        <p:tgtEl>
                                          <p:spTgt spid="37"/>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fade">
                                      <p:cBhvr>
                                        <p:cTn id="51" dur="500"/>
                                        <p:tgtEl>
                                          <p:spTgt spid="9"/>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22"/>
                                        </p:tgtEl>
                                        <p:attrNameLst>
                                          <p:attrName>style.visibility</p:attrName>
                                        </p:attrNameLst>
                                      </p:cBhvr>
                                      <p:to>
                                        <p:strVal val="visible"/>
                                      </p:to>
                                    </p:set>
                                    <p:animEffect transition="in" filter="fade">
                                      <p:cBhvr>
                                        <p:cTn id="54" dur="500"/>
                                        <p:tgtEl>
                                          <p:spTgt spid="22"/>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23"/>
                                        </p:tgtEl>
                                        <p:attrNameLst>
                                          <p:attrName>style.visibility</p:attrName>
                                        </p:attrNameLst>
                                      </p:cBhvr>
                                      <p:to>
                                        <p:strVal val="visible"/>
                                      </p:to>
                                    </p:set>
                                    <p:animEffect transition="in" filter="fade">
                                      <p:cBhvr>
                                        <p:cTn id="57" dur="500"/>
                                        <p:tgtEl>
                                          <p:spTgt spid="23"/>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33"/>
                                        </p:tgtEl>
                                        <p:attrNameLst>
                                          <p:attrName>style.visibility</p:attrName>
                                        </p:attrNameLst>
                                      </p:cBhvr>
                                      <p:to>
                                        <p:strVal val="visible"/>
                                      </p:to>
                                    </p:set>
                                    <p:animEffect transition="in" filter="fade">
                                      <p:cBhvr>
                                        <p:cTn id="60" dur="500"/>
                                        <p:tgtEl>
                                          <p:spTgt spid="33"/>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38"/>
                                        </p:tgtEl>
                                        <p:attrNameLst>
                                          <p:attrName>style.visibility</p:attrName>
                                        </p:attrNameLst>
                                      </p:cBhvr>
                                      <p:to>
                                        <p:strVal val="visible"/>
                                      </p:to>
                                    </p:set>
                                    <p:animEffect transition="in" filter="fade">
                                      <p:cBhvr>
                                        <p:cTn id="63" dur="500"/>
                                        <p:tgtEl>
                                          <p:spTgt spid="38"/>
                                        </p:tgtEl>
                                      </p:cBhvr>
                                    </p:animEffect>
                                  </p:childTnLst>
                                </p:cTn>
                              </p:par>
                              <p:par>
                                <p:cTn id="64" presetID="12" presetClass="entr" presetSubtype="8" fill="hold" nodeType="withEffect">
                                  <p:stCondLst>
                                    <p:cond delay="0"/>
                                  </p:stCondLst>
                                  <p:childTnLst>
                                    <p:set>
                                      <p:cBhvr>
                                        <p:cTn id="65" dur="1" fill="hold">
                                          <p:stCondLst>
                                            <p:cond delay="0"/>
                                          </p:stCondLst>
                                        </p:cTn>
                                        <p:tgtEl>
                                          <p:spTgt spid="106"/>
                                        </p:tgtEl>
                                        <p:attrNameLst>
                                          <p:attrName>style.visibility</p:attrName>
                                        </p:attrNameLst>
                                      </p:cBhvr>
                                      <p:to>
                                        <p:strVal val="visible"/>
                                      </p:to>
                                    </p:set>
                                    <p:anim calcmode="lin" valueType="num">
                                      <p:cBhvr additive="base">
                                        <p:cTn id="66" dur="500"/>
                                        <p:tgtEl>
                                          <p:spTgt spid="106"/>
                                        </p:tgtEl>
                                        <p:attrNameLst>
                                          <p:attrName>ppt_x</p:attrName>
                                        </p:attrNameLst>
                                      </p:cBhvr>
                                      <p:tavLst>
                                        <p:tav tm="0">
                                          <p:val>
                                            <p:strVal val="#ppt_x-#ppt_w*1.125000"/>
                                          </p:val>
                                        </p:tav>
                                        <p:tav tm="100000">
                                          <p:val>
                                            <p:strVal val="#ppt_x"/>
                                          </p:val>
                                        </p:tav>
                                      </p:tavLst>
                                    </p:anim>
                                    <p:animEffect transition="in" filter="wipe(right)">
                                      <p:cBhvr>
                                        <p:cTn id="67" dur="500"/>
                                        <p:tgtEl>
                                          <p:spTgt spid="106"/>
                                        </p:tgtEl>
                                      </p:cBhvr>
                                    </p:animEffect>
                                  </p:childTnLst>
                                </p:cTn>
                              </p:par>
                              <p:par>
                                <p:cTn id="68" presetID="12" presetClass="entr" presetSubtype="8" fill="hold" nodeType="withEffect">
                                  <p:stCondLst>
                                    <p:cond delay="0"/>
                                  </p:stCondLst>
                                  <p:childTnLst>
                                    <p:set>
                                      <p:cBhvr>
                                        <p:cTn id="69" dur="1" fill="hold">
                                          <p:stCondLst>
                                            <p:cond delay="0"/>
                                          </p:stCondLst>
                                        </p:cTn>
                                        <p:tgtEl>
                                          <p:spTgt spid="105"/>
                                        </p:tgtEl>
                                        <p:attrNameLst>
                                          <p:attrName>style.visibility</p:attrName>
                                        </p:attrNameLst>
                                      </p:cBhvr>
                                      <p:to>
                                        <p:strVal val="visible"/>
                                      </p:to>
                                    </p:set>
                                    <p:anim calcmode="lin" valueType="num">
                                      <p:cBhvr additive="base">
                                        <p:cTn id="70" dur="500"/>
                                        <p:tgtEl>
                                          <p:spTgt spid="105"/>
                                        </p:tgtEl>
                                        <p:attrNameLst>
                                          <p:attrName>ppt_x</p:attrName>
                                        </p:attrNameLst>
                                      </p:cBhvr>
                                      <p:tavLst>
                                        <p:tav tm="0">
                                          <p:val>
                                            <p:strVal val="#ppt_x-#ppt_w*1.125000"/>
                                          </p:val>
                                        </p:tav>
                                        <p:tav tm="100000">
                                          <p:val>
                                            <p:strVal val="#ppt_x"/>
                                          </p:val>
                                        </p:tav>
                                      </p:tavLst>
                                    </p:anim>
                                    <p:animEffect transition="in" filter="wipe(right)">
                                      <p:cBhvr>
                                        <p:cTn id="71" dur="500"/>
                                        <p:tgtEl>
                                          <p:spTgt spid="105"/>
                                        </p:tgtEl>
                                      </p:cBhvr>
                                    </p:animEffect>
                                  </p:childTnLst>
                                </p:cTn>
                              </p:par>
                            </p:childTnLst>
                          </p:cTn>
                        </p:par>
                      </p:childTnLst>
                    </p:cTn>
                  </p:par>
                  <p:par>
                    <p:cTn id="72" fill="hold">
                      <p:stCondLst>
                        <p:cond delay="indefinite"/>
                      </p:stCondLst>
                      <p:childTnLst>
                        <p:par>
                          <p:cTn id="73" fill="hold">
                            <p:stCondLst>
                              <p:cond delay="0"/>
                            </p:stCondLst>
                            <p:childTnLst>
                              <p:par>
                                <p:cTn id="74" presetID="12" presetClass="entr" presetSubtype="8" fill="hold" grpId="0" nodeType="clickEffect">
                                  <p:stCondLst>
                                    <p:cond delay="0"/>
                                  </p:stCondLst>
                                  <p:childTnLst>
                                    <p:set>
                                      <p:cBhvr>
                                        <p:cTn id="75" dur="1" fill="hold">
                                          <p:stCondLst>
                                            <p:cond delay="0"/>
                                          </p:stCondLst>
                                        </p:cTn>
                                        <p:tgtEl>
                                          <p:spTgt spid="24"/>
                                        </p:tgtEl>
                                        <p:attrNameLst>
                                          <p:attrName>style.visibility</p:attrName>
                                        </p:attrNameLst>
                                      </p:cBhvr>
                                      <p:to>
                                        <p:strVal val="visible"/>
                                      </p:to>
                                    </p:set>
                                    <p:anim calcmode="lin" valueType="num">
                                      <p:cBhvr additive="base">
                                        <p:cTn id="76" dur="500"/>
                                        <p:tgtEl>
                                          <p:spTgt spid="24"/>
                                        </p:tgtEl>
                                        <p:attrNameLst>
                                          <p:attrName>ppt_x</p:attrName>
                                        </p:attrNameLst>
                                      </p:cBhvr>
                                      <p:tavLst>
                                        <p:tav tm="0">
                                          <p:val>
                                            <p:strVal val="#ppt_x-#ppt_w*1.125000"/>
                                          </p:val>
                                        </p:tav>
                                        <p:tav tm="100000">
                                          <p:val>
                                            <p:strVal val="#ppt_x"/>
                                          </p:val>
                                        </p:tav>
                                      </p:tavLst>
                                    </p:anim>
                                    <p:animEffect transition="in" filter="wipe(right)">
                                      <p:cBhvr>
                                        <p:cTn id="77" dur="500"/>
                                        <p:tgtEl>
                                          <p:spTgt spid="24"/>
                                        </p:tgtEl>
                                      </p:cBhvr>
                                    </p:animEffect>
                                  </p:childTnLst>
                                </p:cTn>
                              </p:par>
                              <p:par>
                                <p:cTn id="78" presetID="12" presetClass="entr" presetSubtype="8" fill="hold" grpId="0" nodeType="withEffect">
                                  <p:stCondLst>
                                    <p:cond delay="0"/>
                                  </p:stCondLst>
                                  <p:childTnLst>
                                    <p:set>
                                      <p:cBhvr>
                                        <p:cTn id="79" dur="1" fill="hold">
                                          <p:stCondLst>
                                            <p:cond delay="0"/>
                                          </p:stCondLst>
                                        </p:cTn>
                                        <p:tgtEl>
                                          <p:spTgt spid="25"/>
                                        </p:tgtEl>
                                        <p:attrNameLst>
                                          <p:attrName>style.visibility</p:attrName>
                                        </p:attrNameLst>
                                      </p:cBhvr>
                                      <p:to>
                                        <p:strVal val="visible"/>
                                      </p:to>
                                    </p:set>
                                    <p:anim calcmode="lin" valueType="num">
                                      <p:cBhvr additive="base">
                                        <p:cTn id="80" dur="500"/>
                                        <p:tgtEl>
                                          <p:spTgt spid="25"/>
                                        </p:tgtEl>
                                        <p:attrNameLst>
                                          <p:attrName>ppt_x</p:attrName>
                                        </p:attrNameLst>
                                      </p:cBhvr>
                                      <p:tavLst>
                                        <p:tav tm="0">
                                          <p:val>
                                            <p:strVal val="#ppt_x-#ppt_w*1.125000"/>
                                          </p:val>
                                        </p:tav>
                                        <p:tav tm="100000">
                                          <p:val>
                                            <p:strVal val="#ppt_x"/>
                                          </p:val>
                                        </p:tav>
                                      </p:tavLst>
                                    </p:anim>
                                    <p:animEffect transition="in" filter="wipe(right)">
                                      <p:cBhvr>
                                        <p:cTn id="81" dur="500"/>
                                        <p:tgtEl>
                                          <p:spTgt spid="25"/>
                                        </p:tgtEl>
                                      </p:cBhvr>
                                    </p:animEffect>
                                  </p:childTnLst>
                                </p:cTn>
                              </p:par>
                              <p:par>
                                <p:cTn id="82" presetID="12" presetClass="entr" presetSubtype="8" fill="hold" grpId="0" nodeType="withEffect">
                                  <p:stCondLst>
                                    <p:cond delay="0"/>
                                  </p:stCondLst>
                                  <p:childTnLst>
                                    <p:set>
                                      <p:cBhvr>
                                        <p:cTn id="83" dur="1" fill="hold">
                                          <p:stCondLst>
                                            <p:cond delay="0"/>
                                          </p:stCondLst>
                                        </p:cTn>
                                        <p:tgtEl>
                                          <p:spTgt spid="32"/>
                                        </p:tgtEl>
                                        <p:attrNameLst>
                                          <p:attrName>style.visibility</p:attrName>
                                        </p:attrNameLst>
                                      </p:cBhvr>
                                      <p:to>
                                        <p:strVal val="visible"/>
                                      </p:to>
                                    </p:set>
                                    <p:anim calcmode="lin" valueType="num">
                                      <p:cBhvr additive="base">
                                        <p:cTn id="84" dur="500"/>
                                        <p:tgtEl>
                                          <p:spTgt spid="32"/>
                                        </p:tgtEl>
                                        <p:attrNameLst>
                                          <p:attrName>ppt_x</p:attrName>
                                        </p:attrNameLst>
                                      </p:cBhvr>
                                      <p:tavLst>
                                        <p:tav tm="0">
                                          <p:val>
                                            <p:strVal val="#ppt_x-#ppt_w*1.125000"/>
                                          </p:val>
                                        </p:tav>
                                        <p:tav tm="100000">
                                          <p:val>
                                            <p:strVal val="#ppt_x"/>
                                          </p:val>
                                        </p:tav>
                                      </p:tavLst>
                                    </p:anim>
                                    <p:animEffect transition="in" filter="wipe(right)">
                                      <p:cBhvr>
                                        <p:cTn id="85" dur="500"/>
                                        <p:tgtEl>
                                          <p:spTgt spid="32"/>
                                        </p:tgtEl>
                                      </p:cBhvr>
                                    </p:animEffect>
                                  </p:childTnLst>
                                </p:cTn>
                              </p:par>
                              <p:par>
                                <p:cTn id="86" presetID="12" presetClass="entr" presetSubtype="8" fill="hold" grpId="0" nodeType="withEffect">
                                  <p:stCondLst>
                                    <p:cond delay="0"/>
                                  </p:stCondLst>
                                  <p:childTnLst>
                                    <p:set>
                                      <p:cBhvr>
                                        <p:cTn id="87" dur="1" fill="hold">
                                          <p:stCondLst>
                                            <p:cond delay="0"/>
                                          </p:stCondLst>
                                        </p:cTn>
                                        <p:tgtEl>
                                          <p:spTgt spid="39"/>
                                        </p:tgtEl>
                                        <p:attrNameLst>
                                          <p:attrName>style.visibility</p:attrName>
                                        </p:attrNameLst>
                                      </p:cBhvr>
                                      <p:to>
                                        <p:strVal val="visible"/>
                                      </p:to>
                                    </p:set>
                                    <p:anim calcmode="lin" valueType="num">
                                      <p:cBhvr additive="base">
                                        <p:cTn id="88" dur="500"/>
                                        <p:tgtEl>
                                          <p:spTgt spid="39"/>
                                        </p:tgtEl>
                                        <p:attrNameLst>
                                          <p:attrName>ppt_x</p:attrName>
                                        </p:attrNameLst>
                                      </p:cBhvr>
                                      <p:tavLst>
                                        <p:tav tm="0">
                                          <p:val>
                                            <p:strVal val="#ppt_x-#ppt_w*1.125000"/>
                                          </p:val>
                                        </p:tav>
                                        <p:tav tm="100000">
                                          <p:val>
                                            <p:strVal val="#ppt_x"/>
                                          </p:val>
                                        </p:tav>
                                      </p:tavLst>
                                    </p:anim>
                                    <p:animEffect transition="in" filter="wipe(right)">
                                      <p:cBhvr>
                                        <p:cTn id="89" dur="500"/>
                                        <p:tgtEl>
                                          <p:spTgt spid="39"/>
                                        </p:tgtEl>
                                      </p:cBhvr>
                                    </p:animEffect>
                                  </p:childTnLst>
                                </p:cTn>
                              </p:par>
                              <p:par>
                                <p:cTn id="90" presetID="12" presetClass="entr" presetSubtype="8" fill="hold" grpId="0" nodeType="withEffect">
                                  <p:stCondLst>
                                    <p:cond delay="0"/>
                                  </p:stCondLst>
                                  <p:childTnLst>
                                    <p:set>
                                      <p:cBhvr>
                                        <p:cTn id="91" dur="1" fill="hold">
                                          <p:stCondLst>
                                            <p:cond delay="0"/>
                                          </p:stCondLst>
                                        </p:cTn>
                                        <p:tgtEl>
                                          <p:spTgt spid="12"/>
                                        </p:tgtEl>
                                        <p:attrNameLst>
                                          <p:attrName>style.visibility</p:attrName>
                                        </p:attrNameLst>
                                      </p:cBhvr>
                                      <p:to>
                                        <p:strVal val="visible"/>
                                      </p:to>
                                    </p:set>
                                    <p:anim calcmode="lin" valueType="num">
                                      <p:cBhvr additive="base">
                                        <p:cTn id="92" dur="500"/>
                                        <p:tgtEl>
                                          <p:spTgt spid="12"/>
                                        </p:tgtEl>
                                        <p:attrNameLst>
                                          <p:attrName>ppt_x</p:attrName>
                                        </p:attrNameLst>
                                      </p:cBhvr>
                                      <p:tavLst>
                                        <p:tav tm="0">
                                          <p:val>
                                            <p:strVal val="#ppt_x-#ppt_w*1.125000"/>
                                          </p:val>
                                        </p:tav>
                                        <p:tav tm="100000">
                                          <p:val>
                                            <p:strVal val="#ppt_x"/>
                                          </p:val>
                                        </p:tav>
                                      </p:tavLst>
                                    </p:anim>
                                    <p:animEffect transition="in" filter="wipe(right)">
                                      <p:cBhvr>
                                        <p:cTn id="93" dur="500"/>
                                        <p:tgtEl>
                                          <p:spTgt spid="12"/>
                                        </p:tgtEl>
                                      </p:cBhvr>
                                    </p:animEffect>
                                  </p:childTnLst>
                                </p:cTn>
                              </p:par>
                            </p:childTnLst>
                          </p:cTn>
                        </p:par>
                      </p:childTnLst>
                    </p:cTn>
                  </p:par>
                  <p:par>
                    <p:cTn id="94" fill="hold">
                      <p:stCondLst>
                        <p:cond delay="indefinite"/>
                      </p:stCondLst>
                      <p:childTnLst>
                        <p:par>
                          <p:cTn id="95" fill="hold">
                            <p:stCondLst>
                              <p:cond delay="0"/>
                            </p:stCondLst>
                            <p:childTnLst>
                              <p:par>
                                <p:cTn id="96" presetID="10" presetClass="entr" presetSubtype="0" fill="hold" grpId="0" nodeType="clickEffect">
                                  <p:stCondLst>
                                    <p:cond delay="0"/>
                                  </p:stCondLst>
                                  <p:childTnLst>
                                    <p:set>
                                      <p:cBhvr>
                                        <p:cTn id="97" dur="1" fill="hold">
                                          <p:stCondLst>
                                            <p:cond delay="0"/>
                                          </p:stCondLst>
                                        </p:cTn>
                                        <p:tgtEl>
                                          <p:spTgt spid="13"/>
                                        </p:tgtEl>
                                        <p:attrNameLst>
                                          <p:attrName>style.visibility</p:attrName>
                                        </p:attrNameLst>
                                      </p:cBhvr>
                                      <p:to>
                                        <p:strVal val="visible"/>
                                      </p:to>
                                    </p:set>
                                    <p:animEffect transition="in" filter="fade">
                                      <p:cBhvr>
                                        <p:cTn id="98" dur="500"/>
                                        <p:tgtEl>
                                          <p:spTgt spid="13"/>
                                        </p:tgtEl>
                                      </p:cBhvr>
                                    </p:animEffect>
                                  </p:childTnLst>
                                </p:cTn>
                              </p:par>
                              <p:par>
                                <p:cTn id="99" presetID="10" presetClass="entr" presetSubtype="0" fill="hold" grpId="0" nodeType="withEffect">
                                  <p:stCondLst>
                                    <p:cond delay="0"/>
                                  </p:stCondLst>
                                  <p:childTnLst>
                                    <p:set>
                                      <p:cBhvr>
                                        <p:cTn id="100" dur="1" fill="hold">
                                          <p:stCondLst>
                                            <p:cond delay="0"/>
                                          </p:stCondLst>
                                        </p:cTn>
                                        <p:tgtEl>
                                          <p:spTgt spid="26"/>
                                        </p:tgtEl>
                                        <p:attrNameLst>
                                          <p:attrName>style.visibility</p:attrName>
                                        </p:attrNameLst>
                                      </p:cBhvr>
                                      <p:to>
                                        <p:strVal val="visible"/>
                                      </p:to>
                                    </p:set>
                                    <p:animEffect transition="in" filter="fade">
                                      <p:cBhvr>
                                        <p:cTn id="101" dur="500"/>
                                        <p:tgtEl>
                                          <p:spTgt spid="26"/>
                                        </p:tgtEl>
                                      </p:cBhvr>
                                    </p:animEffect>
                                  </p:childTnLst>
                                </p:cTn>
                              </p:par>
                              <p:par>
                                <p:cTn id="102" presetID="10" presetClass="entr" presetSubtype="0" fill="hold" grpId="0" nodeType="withEffect">
                                  <p:stCondLst>
                                    <p:cond delay="0"/>
                                  </p:stCondLst>
                                  <p:childTnLst>
                                    <p:set>
                                      <p:cBhvr>
                                        <p:cTn id="103" dur="1" fill="hold">
                                          <p:stCondLst>
                                            <p:cond delay="0"/>
                                          </p:stCondLst>
                                        </p:cTn>
                                        <p:tgtEl>
                                          <p:spTgt spid="27"/>
                                        </p:tgtEl>
                                        <p:attrNameLst>
                                          <p:attrName>style.visibility</p:attrName>
                                        </p:attrNameLst>
                                      </p:cBhvr>
                                      <p:to>
                                        <p:strVal val="visible"/>
                                      </p:to>
                                    </p:set>
                                    <p:animEffect transition="in" filter="fade">
                                      <p:cBhvr>
                                        <p:cTn id="104" dur="500"/>
                                        <p:tgtEl>
                                          <p:spTgt spid="27"/>
                                        </p:tgtEl>
                                      </p:cBhvr>
                                    </p:animEffect>
                                  </p:childTnLst>
                                </p:cTn>
                              </p:par>
                              <p:par>
                                <p:cTn id="105" presetID="10" presetClass="entr" presetSubtype="0" fill="hold" grpId="0" nodeType="withEffect">
                                  <p:stCondLst>
                                    <p:cond delay="0"/>
                                  </p:stCondLst>
                                  <p:childTnLst>
                                    <p:set>
                                      <p:cBhvr>
                                        <p:cTn id="106" dur="1" fill="hold">
                                          <p:stCondLst>
                                            <p:cond delay="0"/>
                                          </p:stCondLst>
                                        </p:cTn>
                                        <p:tgtEl>
                                          <p:spTgt spid="31"/>
                                        </p:tgtEl>
                                        <p:attrNameLst>
                                          <p:attrName>style.visibility</p:attrName>
                                        </p:attrNameLst>
                                      </p:cBhvr>
                                      <p:to>
                                        <p:strVal val="visible"/>
                                      </p:to>
                                    </p:set>
                                    <p:animEffect transition="in" filter="fade">
                                      <p:cBhvr>
                                        <p:cTn id="107" dur="500"/>
                                        <p:tgtEl>
                                          <p:spTgt spid="31"/>
                                        </p:tgtEl>
                                      </p:cBhvr>
                                    </p:animEffect>
                                  </p:childTnLst>
                                </p:cTn>
                              </p:par>
                              <p:par>
                                <p:cTn id="108" presetID="10" presetClass="entr" presetSubtype="0" fill="hold" grpId="0" nodeType="withEffect">
                                  <p:stCondLst>
                                    <p:cond delay="0"/>
                                  </p:stCondLst>
                                  <p:childTnLst>
                                    <p:set>
                                      <p:cBhvr>
                                        <p:cTn id="109" dur="1" fill="hold">
                                          <p:stCondLst>
                                            <p:cond delay="0"/>
                                          </p:stCondLst>
                                        </p:cTn>
                                        <p:tgtEl>
                                          <p:spTgt spid="40"/>
                                        </p:tgtEl>
                                        <p:attrNameLst>
                                          <p:attrName>style.visibility</p:attrName>
                                        </p:attrNameLst>
                                      </p:cBhvr>
                                      <p:to>
                                        <p:strVal val="visible"/>
                                      </p:to>
                                    </p:set>
                                    <p:animEffect transition="in" filter="fade">
                                      <p:cBhvr>
                                        <p:cTn id="110" dur="500"/>
                                        <p:tgtEl>
                                          <p:spTgt spid="40"/>
                                        </p:tgtEl>
                                      </p:cBhvr>
                                    </p:animEffect>
                                  </p:childTnLst>
                                </p:cTn>
                              </p:par>
                            </p:childTnLst>
                          </p:cTn>
                        </p:par>
                      </p:childTnLst>
                    </p:cTn>
                  </p:par>
                  <p:par>
                    <p:cTn id="111" fill="hold">
                      <p:stCondLst>
                        <p:cond delay="indefinite"/>
                      </p:stCondLst>
                      <p:childTnLst>
                        <p:par>
                          <p:cTn id="112" fill="hold">
                            <p:stCondLst>
                              <p:cond delay="0"/>
                            </p:stCondLst>
                            <p:childTnLst>
                              <p:par>
                                <p:cTn id="113" presetID="53" presetClass="entr" presetSubtype="16" fill="hold" grpId="0" nodeType="clickEffect">
                                  <p:stCondLst>
                                    <p:cond delay="0"/>
                                  </p:stCondLst>
                                  <p:childTnLst>
                                    <p:set>
                                      <p:cBhvr>
                                        <p:cTn id="114" dur="1" fill="hold">
                                          <p:stCondLst>
                                            <p:cond delay="0"/>
                                          </p:stCondLst>
                                        </p:cTn>
                                        <p:tgtEl>
                                          <p:spTgt spid="14"/>
                                        </p:tgtEl>
                                        <p:attrNameLst>
                                          <p:attrName>style.visibility</p:attrName>
                                        </p:attrNameLst>
                                      </p:cBhvr>
                                      <p:to>
                                        <p:strVal val="visible"/>
                                      </p:to>
                                    </p:set>
                                    <p:anim calcmode="lin" valueType="num">
                                      <p:cBhvr>
                                        <p:cTn id="115" dur="500" fill="hold"/>
                                        <p:tgtEl>
                                          <p:spTgt spid="14"/>
                                        </p:tgtEl>
                                        <p:attrNameLst>
                                          <p:attrName>ppt_w</p:attrName>
                                        </p:attrNameLst>
                                      </p:cBhvr>
                                      <p:tavLst>
                                        <p:tav tm="0">
                                          <p:val>
                                            <p:fltVal val="0"/>
                                          </p:val>
                                        </p:tav>
                                        <p:tav tm="100000">
                                          <p:val>
                                            <p:strVal val="#ppt_w"/>
                                          </p:val>
                                        </p:tav>
                                      </p:tavLst>
                                    </p:anim>
                                    <p:anim calcmode="lin" valueType="num">
                                      <p:cBhvr>
                                        <p:cTn id="116" dur="500" fill="hold"/>
                                        <p:tgtEl>
                                          <p:spTgt spid="14"/>
                                        </p:tgtEl>
                                        <p:attrNameLst>
                                          <p:attrName>ppt_h</p:attrName>
                                        </p:attrNameLst>
                                      </p:cBhvr>
                                      <p:tavLst>
                                        <p:tav tm="0">
                                          <p:val>
                                            <p:fltVal val="0"/>
                                          </p:val>
                                        </p:tav>
                                        <p:tav tm="100000">
                                          <p:val>
                                            <p:strVal val="#ppt_h"/>
                                          </p:val>
                                        </p:tav>
                                      </p:tavLst>
                                    </p:anim>
                                    <p:animEffect transition="in" filter="fade">
                                      <p:cBhvr>
                                        <p:cTn id="117" dur="500"/>
                                        <p:tgtEl>
                                          <p:spTgt spid="14"/>
                                        </p:tgtEl>
                                      </p:cBhvr>
                                    </p:animEffect>
                                  </p:childTnLst>
                                </p:cTn>
                              </p:par>
                              <p:par>
                                <p:cTn id="118" presetID="53" presetClass="entr" presetSubtype="16" fill="hold" grpId="0" nodeType="withEffect">
                                  <p:stCondLst>
                                    <p:cond delay="0"/>
                                  </p:stCondLst>
                                  <p:childTnLst>
                                    <p:set>
                                      <p:cBhvr>
                                        <p:cTn id="119" dur="1" fill="hold">
                                          <p:stCondLst>
                                            <p:cond delay="0"/>
                                          </p:stCondLst>
                                        </p:cTn>
                                        <p:tgtEl>
                                          <p:spTgt spid="28"/>
                                        </p:tgtEl>
                                        <p:attrNameLst>
                                          <p:attrName>style.visibility</p:attrName>
                                        </p:attrNameLst>
                                      </p:cBhvr>
                                      <p:to>
                                        <p:strVal val="visible"/>
                                      </p:to>
                                    </p:set>
                                    <p:anim calcmode="lin" valueType="num">
                                      <p:cBhvr>
                                        <p:cTn id="120" dur="500" fill="hold"/>
                                        <p:tgtEl>
                                          <p:spTgt spid="28"/>
                                        </p:tgtEl>
                                        <p:attrNameLst>
                                          <p:attrName>ppt_w</p:attrName>
                                        </p:attrNameLst>
                                      </p:cBhvr>
                                      <p:tavLst>
                                        <p:tav tm="0">
                                          <p:val>
                                            <p:fltVal val="0"/>
                                          </p:val>
                                        </p:tav>
                                        <p:tav tm="100000">
                                          <p:val>
                                            <p:strVal val="#ppt_w"/>
                                          </p:val>
                                        </p:tav>
                                      </p:tavLst>
                                    </p:anim>
                                    <p:anim calcmode="lin" valueType="num">
                                      <p:cBhvr>
                                        <p:cTn id="121" dur="500" fill="hold"/>
                                        <p:tgtEl>
                                          <p:spTgt spid="28"/>
                                        </p:tgtEl>
                                        <p:attrNameLst>
                                          <p:attrName>ppt_h</p:attrName>
                                        </p:attrNameLst>
                                      </p:cBhvr>
                                      <p:tavLst>
                                        <p:tav tm="0">
                                          <p:val>
                                            <p:fltVal val="0"/>
                                          </p:val>
                                        </p:tav>
                                        <p:tav tm="100000">
                                          <p:val>
                                            <p:strVal val="#ppt_h"/>
                                          </p:val>
                                        </p:tav>
                                      </p:tavLst>
                                    </p:anim>
                                    <p:animEffect transition="in" filter="fade">
                                      <p:cBhvr>
                                        <p:cTn id="122" dur="500"/>
                                        <p:tgtEl>
                                          <p:spTgt spid="28"/>
                                        </p:tgtEl>
                                      </p:cBhvr>
                                    </p:animEffect>
                                  </p:childTnLst>
                                </p:cTn>
                              </p:par>
                              <p:par>
                                <p:cTn id="123" presetID="53" presetClass="entr" presetSubtype="16" fill="hold" grpId="0" nodeType="withEffect">
                                  <p:stCondLst>
                                    <p:cond delay="0"/>
                                  </p:stCondLst>
                                  <p:childTnLst>
                                    <p:set>
                                      <p:cBhvr>
                                        <p:cTn id="124" dur="1" fill="hold">
                                          <p:stCondLst>
                                            <p:cond delay="0"/>
                                          </p:stCondLst>
                                        </p:cTn>
                                        <p:tgtEl>
                                          <p:spTgt spid="29"/>
                                        </p:tgtEl>
                                        <p:attrNameLst>
                                          <p:attrName>style.visibility</p:attrName>
                                        </p:attrNameLst>
                                      </p:cBhvr>
                                      <p:to>
                                        <p:strVal val="visible"/>
                                      </p:to>
                                    </p:set>
                                    <p:anim calcmode="lin" valueType="num">
                                      <p:cBhvr>
                                        <p:cTn id="125" dur="500" fill="hold"/>
                                        <p:tgtEl>
                                          <p:spTgt spid="29"/>
                                        </p:tgtEl>
                                        <p:attrNameLst>
                                          <p:attrName>ppt_w</p:attrName>
                                        </p:attrNameLst>
                                      </p:cBhvr>
                                      <p:tavLst>
                                        <p:tav tm="0">
                                          <p:val>
                                            <p:fltVal val="0"/>
                                          </p:val>
                                        </p:tav>
                                        <p:tav tm="100000">
                                          <p:val>
                                            <p:strVal val="#ppt_w"/>
                                          </p:val>
                                        </p:tav>
                                      </p:tavLst>
                                    </p:anim>
                                    <p:anim calcmode="lin" valueType="num">
                                      <p:cBhvr>
                                        <p:cTn id="126" dur="500" fill="hold"/>
                                        <p:tgtEl>
                                          <p:spTgt spid="29"/>
                                        </p:tgtEl>
                                        <p:attrNameLst>
                                          <p:attrName>ppt_h</p:attrName>
                                        </p:attrNameLst>
                                      </p:cBhvr>
                                      <p:tavLst>
                                        <p:tav tm="0">
                                          <p:val>
                                            <p:fltVal val="0"/>
                                          </p:val>
                                        </p:tav>
                                        <p:tav tm="100000">
                                          <p:val>
                                            <p:strVal val="#ppt_h"/>
                                          </p:val>
                                        </p:tav>
                                      </p:tavLst>
                                    </p:anim>
                                    <p:animEffect transition="in" filter="fade">
                                      <p:cBhvr>
                                        <p:cTn id="127" dur="500"/>
                                        <p:tgtEl>
                                          <p:spTgt spid="29"/>
                                        </p:tgtEl>
                                      </p:cBhvr>
                                    </p:animEffect>
                                  </p:childTnLst>
                                </p:cTn>
                              </p:par>
                              <p:par>
                                <p:cTn id="128" presetID="53" presetClass="entr" presetSubtype="16" fill="hold" grpId="0" nodeType="withEffect">
                                  <p:stCondLst>
                                    <p:cond delay="0"/>
                                  </p:stCondLst>
                                  <p:childTnLst>
                                    <p:set>
                                      <p:cBhvr>
                                        <p:cTn id="129" dur="1" fill="hold">
                                          <p:stCondLst>
                                            <p:cond delay="0"/>
                                          </p:stCondLst>
                                        </p:cTn>
                                        <p:tgtEl>
                                          <p:spTgt spid="35"/>
                                        </p:tgtEl>
                                        <p:attrNameLst>
                                          <p:attrName>style.visibility</p:attrName>
                                        </p:attrNameLst>
                                      </p:cBhvr>
                                      <p:to>
                                        <p:strVal val="visible"/>
                                      </p:to>
                                    </p:set>
                                    <p:anim calcmode="lin" valueType="num">
                                      <p:cBhvr>
                                        <p:cTn id="130" dur="500" fill="hold"/>
                                        <p:tgtEl>
                                          <p:spTgt spid="35"/>
                                        </p:tgtEl>
                                        <p:attrNameLst>
                                          <p:attrName>ppt_w</p:attrName>
                                        </p:attrNameLst>
                                      </p:cBhvr>
                                      <p:tavLst>
                                        <p:tav tm="0">
                                          <p:val>
                                            <p:fltVal val="0"/>
                                          </p:val>
                                        </p:tav>
                                        <p:tav tm="100000">
                                          <p:val>
                                            <p:strVal val="#ppt_w"/>
                                          </p:val>
                                        </p:tav>
                                      </p:tavLst>
                                    </p:anim>
                                    <p:anim calcmode="lin" valueType="num">
                                      <p:cBhvr>
                                        <p:cTn id="131" dur="500" fill="hold"/>
                                        <p:tgtEl>
                                          <p:spTgt spid="35"/>
                                        </p:tgtEl>
                                        <p:attrNameLst>
                                          <p:attrName>ppt_h</p:attrName>
                                        </p:attrNameLst>
                                      </p:cBhvr>
                                      <p:tavLst>
                                        <p:tav tm="0">
                                          <p:val>
                                            <p:fltVal val="0"/>
                                          </p:val>
                                        </p:tav>
                                        <p:tav tm="100000">
                                          <p:val>
                                            <p:strVal val="#ppt_h"/>
                                          </p:val>
                                        </p:tav>
                                      </p:tavLst>
                                    </p:anim>
                                    <p:animEffect transition="in" filter="fade">
                                      <p:cBhvr>
                                        <p:cTn id="132" dur="500"/>
                                        <p:tgtEl>
                                          <p:spTgt spid="35"/>
                                        </p:tgtEl>
                                      </p:cBhvr>
                                    </p:animEffect>
                                  </p:childTnLst>
                                </p:cTn>
                              </p:par>
                              <p:par>
                                <p:cTn id="133" presetID="53" presetClass="entr" presetSubtype="16" fill="hold" grpId="0" nodeType="withEffect">
                                  <p:stCondLst>
                                    <p:cond delay="0"/>
                                  </p:stCondLst>
                                  <p:childTnLst>
                                    <p:set>
                                      <p:cBhvr>
                                        <p:cTn id="134" dur="1" fill="hold">
                                          <p:stCondLst>
                                            <p:cond delay="0"/>
                                          </p:stCondLst>
                                        </p:cTn>
                                        <p:tgtEl>
                                          <p:spTgt spid="41"/>
                                        </p:tgtEl>
                                        <p:attrNameLst>
                                          <p:attrName>style.visibility</p:attrName>
                                        </p:attrNameLst>
                                      </p:cBhvr>
                                      <p:to>
                                        <p:strVal val="visible"/>
                                      </p:to>
                                    </p:set>
                                    <p:anim calcmode="lin" valueType="num">
                                      <p:cBhvr>
                                        <p:cTn id="135" dur="500" fill="hold"/>
                                        <p:tgtEl>
                                          <p:spTgt spid="41"/>
                                        </p:tgtEl>
                                        <p:attrNameLst>
                                          <p:attrName>ppt_w</p:attrName>
                                        </p:attrNameLst>
                                      </p:cBhvr>
                                      <p:tavLst>
                                        <p:tav tm="0">
                                          <p:val>
                                            <p:fltVal val="0"/>
                                          </p:val>
                                        </p:tav>
                                        <p:tav tm="100000">
                                          <p:val>
                                            <p:strVal val="#ppt_w"/>
                                          </p:val>
                                        </p:tav>
                                      </p:tavLst>
                                    </p:anim>
                                    <p:anim calcmode="lin" valueType="num">
                                      <p:cBhvr>
                                        <p:cTn id="136" dur="500" fill="hold"/>
                                        <p:tgtEl>
                                          <p:spTgt spid="41"/>
                                        </p:tgtEl>
                                        <p:attrNameLst>
                                          <p:attrName>ppt_h</p:attrName>
                                        </p:attrNameLst>
                                      </p:cBhvr>
                                      <p:tavLst>
                                        <p:tav tm="0">
                                          <p:val>
                                            <p:fltVal val="0"/>
                                          </p:val>
                                        </p:tav>
                                        <p:tav tm="100000">
                                          <p:val>
                                            <p:strVal val="#ppt_h"/>
                                          </p:val>
                                        </p:tav>
                                      </p:tavLst>
                                    </p:anim>
                                    <p:animEffect transition="in" filter="fade">
                                      <p:cBhvr>
                                        <p:cTn id="137" dur="500"/>
                                        <p:tgtEl>
                                          <p:spTgt spid="41"/>
                                        </p:tgtEl>
                                      </p:cBhvr>
                                    </p:animEffect>
                                  </p:childTnLst>
                                </p:cTn>
                              </p:par>
                            </p:childTnLst>
                          </p:cTn>
                        </p:par>
                      </p:childTnLst>
                    </p:cTn>
                  </p:par>
                  <p:par>
                    <p:cTn id="138" fill="hold">
                      <p:stCondLst>
                        <p:cond delay="indefinite"/>
                      </p:stCondLst>
                      <p:childTnLst>
                        <p:par>
                          <p:cTn id="139" fill="hold">
                            <p:stCondLst>
                              <p:cond delay="0"/>
                            </p:stCondLst>
                            <p:childTnLst>
                              <p:par>
                                <p:cTn id="140" presetID="10" presetClass="entr" presetSubtype="0" fill="hold" nodeType="clickEffect">
                                  <p:stCondLst>
                                    <p:cond delay="0"/>
                                  </p:stCondLst>
                                  <p:childTnLst>
                                    <p:set>
                                      <p:cBhvr>
                                        <p:cTn id="141" dur="1" fill="hold">
                                          <p:stCondLst>
                                            <p:cond delay="0"/>
                                          </p:stCondLst>
                                        </p:cTn>
                                        <p:tgtEl>
                                          <p:spTgt spid="145"/>
                                        </p:tgtEl>
                                        <p:attrNameLst>
                                          <p:attrName>style.visibility</p:attrName>
                                        </p:attrNameLst>
                                      </p:cBhvr>
                                      <p:to>
                                        <p:strVal val="visible"/>
                                      </p:to>
                                    </p:set>
                                    <p:animEffect transition="in" filter="fade">
                                      <p:cBhvr>
                                        <p:cTn id="142" dur="500"/>
                                        <p:tgtEl>
                                          <p:spTgt spid="145"/>
                                        </p:tgtEl>
                                      </p:cBhvr>
                                    </p:animEffect>
                                  </p:childTnLst>
                                </p:cTn>
                              </p:par>
                              <p:par>
                                <p:cTn id="143" presetID="10" presetClass="entr" presetSubtype="0" fill="hold" grpId="0" nodeType="withEffect">
                                  <p:stCondLst>
                                    <p:cond delay="0"/>
                                  </p:stCondLst>
                                  <p:childTnLst>
                                    <p:set>
                                      <p:cBhvr>
                                        <p:cTn id="144" dur="1" fill="hold">
                                          <p:stCondLst>
                                            <p:cond delay="0"/>
                                          </p:stCondLst>
                                        </p:cTn>
                                        <p:tgtEl>
                                          <p:spTgt spid="144"/>
                                        </p:tgtEl>
                                        <p:attrNameLst>
                                          <p:attrName>style.visibility</p:attrName>
                                        </p:attrNameLst>
                                      </p:cBhvr>
                                      <p:to>
                                        <p:strVal val="visible"/>
                                      </p:to>
                                    </p:set>
                                    <p:animEffect transition="in" filter="fade">
                                      <p:cBhvr>
                                        <p:cTn id="145" dur="500"/>
                                        <p:tgtEl>
                                          <p:spTgt spid="1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24" grpId="0" animBg="1"/>
      <p:bldP spid="7" grpId="0" animBg="1"/>
      <p:bldP spid="8" grpId="0" animBg="1"/>
      <p:bldP spid="9" grpId="0" animBg="1"/>
      <p:bldP spid="13" grpId="0" animBg="1"/>
      <p:bldP spid="14" grpId="0" animBg="1"/>
      <p:bldP spid="18" grpId="0" animBg="1"/>
      <p:bldP spid="19" grpId="0"/>
      <p:bldP spid="20" grpId="0" animBg="1"/>
      <p:bldP spid="21" grpId="0"/>
      <p:bldP spid="22" grpId="0" animBg="1"/>
      <p:bldP spid="23" grpId="0"/>
      <p:bldP spid="25" grpId="0"/>
      <p:bldP spid="26" grpId="0" animBg="1"/>
      <p:bldP spid="27" grpId="0"/>
      <p:bldP spid="28" grpId="0" animBg="1"/>
      <p:bldP spid="29" grpId="0"/>
      <p:bldP spid="30" grpId="0"/>
      <p:bldP spid="31" grpId="0"/>
      <p:bldP spid="32" grpId="0"/>
      <p:bldP spid="33" grpId="0"/>
      <p:bldP spid="34" grpId="0"/>
      <p:bldP spid="35" grpId="0"/>
      <p:bldP spid="36" grpId="0"/>
      <p:bldP spid="37" grpId="0"/>
      <p:bldP spid="38" grpId="0"/>
      <p:bldP spid="39" grpId="0"/>
      <p:bldP spid="40" grpId="0"/>
      <p:bldP spid="41" grpId="0"/>
      <p:bldP spid="14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980" name="Group 16980"/>
          <p:cNvGrpSpPr/>
          <p:nvPr/>
        </p:nvGrpSpPr>
        <p:grpSpPr>
          <a:xfrm>
            <a:off x="2259927" y="-20513"/>
            <a:ext cx="8425301" cy="5994794"/>
            <a:chOff x="0" y="0"/>
            <a:chExt cx="11982649" cy="8525927"/>
          </a:xfrm>
        </p:grpSpPr>
        <p:grpSp>
          <p:nvGrpSpPr>
            <p:cNvPr id="16959" name="Group 16959"/>
            <p:cNvGrpSpPr/>
            <p:nvPr/>
          </p:nvGrpSpPr>
          <p:grpSpPr>
            <a:xfrm>
              <a:off x="197948" y="-1"/>
              <a:ext cx="11784702" cy="8525929"/>
              <a:chOff x="0" y="0"/>
              <a:chExt cx="11784701" cy="8525927"/>
            </a:xfrm>
          </p:grpSpPr>
          <p:grpSp>
            <p:nvGrpSpPr>
              <p:cNvPr id="16948" name="Group 16948"/>
              <p:cNvGrpSpPr/>
              <p:nvPr/>
            </p:nvGrpSpPr>
            <p:grpSpPr>
              <a:xfrm>
                <a:off x="0" y="-1"/>
                <a:ext cx="11784702" cy="8525929"/>
                <a:chOff x="0" y="0"/>
                <a:chExt cx="11784701" cy="8525927"/>
              </a:xfrm>
            </p:grpSpPr>
            <p:sp>
              <p:nvSpPr>
                <p:cNvPr id="16940" name="Shape 16940"/>
                <p:cNvSpPr/>
                <p:nvPr/>
              </p:nvSpPr>
              <p:spPr>
                <a:xfrm>
                  <a:off x="1420558" y="2830318"/>
                  <a:ext cx="1083867" cy="1658145"/>
                </a:xfrm>
                <a:custGeom>
                  <a:avLst/>
                  <a:gdLst/>
                  <a:ahLst/>
                  <a:cxnLst>
                    <a:cxn ang="0">
                      <a:pos x="wd2" y="hd2"/>
                    </a:cxn>
                    <a:cxn ang="5400000">
                      <a:pos x="wd2" y="hd2"/>
                    </a:cxn>
                    <a:cxn ang="10800000">
                      <a:pos x="wd2" y="hd2"/>
                    </a:cxn>
                    <a:cxn ang="16200000">
                      <a:pos x="wd2" y="hd2"/>
                    </a:cxn>
                  </a:cxnLst>
                  <a:rect l="0" t="0" r="r" b="b"/>
                  <a:pathLst>
                    <a:path w="21600" h="21600" extrusionOk="0">
                      <a:moveTo>
                        <a:pt x="21149" y="0"/>
                      </a:moveTo>
                      <a:cubicBezTo>
                        <a:pt x="9468" y="0"/>
                        <a:pt x="0" y="6207"/>
                        <a:pt x="0" y="13861"/>
                      </a:cubicBezTo>
                      <a:lnTo>
                        <a:pt x="0" y="21600"/>
                      </a:lnTo>
                      <a:lnTo>
                        <a:pt x="14102" y="21600"/>
                      </a:lnTo>
                      <a:lnTo>
                        <a:pt x="14102" y="13861"/>
                      </a:lnTo>
                      <a:cubicBezTo>
                        <a:pt x="14102" y="11309"/>
                        <a:pt x="17254" y="9244"/>
                        <a:pt x="21149" y="9244"/>
                      </a:cubicBezTo>
                      <a:cubicBezTo>
                        <a:pt x="21303" y="9244"/>
                        <a:pt x="21448" y="9268"/>
                        <a:pt x="21600" y="9275"/>
                      </a:cubicBezTo>
                      <a:lnTo>
                        <a:pt x="21600" y="16"/>
                      </a:lnTo>
                      <a:cubicBezTo>
                        <a:pt x="21449" y="13"/>
                        <a:pt x="21301" y="0"/>
                        <a:pt x="21149" y="0"/>
                      </a:cubicBezTo>
                      <a:close/>
                    </a:path>
                  </a:pathLst>
                </a:custGeom>
                <a:solidFill>
                  <a:srgbClr val="E5E5E5"/>
                </a:solidFill>
                <a:ln w="12700" cap="flat">
                  <a:noFill/>
                  <a:miter lim="400000"/>
                </a:ln>
                <a:effectLst/>
              </p:spPr>
              <p:txBody>
                <a:bodyPr wrap="square" lIns="0" tIns="0" rIns="0" bIns="0" numCol="1" anchor="ctr">
                  <a:noAutofit/>
                </a:bodyPr>
                <a:lstStyle/>
                <a:p>
                  <a:endParaRPr sz="1266"/>
                </a:p>
              </p:txBody>
            </p:sp>
            <p:sp>
              <p:nvSpPr>
                <p:cNvPr id="16941" name="Shape 16941"/>
                <p:cNvSpPr/>
                <p:nvPr/>
              </p:nvSpPr>
              <p:spPr>
                <a:xfrm>
                  <a:off x="1420728" y="4482214"/>
                  <a:ext cx="707464" cy="240015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600" y="0"/>
                      </a:lnTo>
                      <a:lnTo>
                        <a:pt x="0" y="0"/>
                      </a:lnTo>
                      <a:lnTo>
                        <a:pt x="0" y="21600"/>
                      </a:lnTo>
                      <a:cubicBezTo>
                        <a:pt x="0" y="21600"/>
                        <a:pt x="21600" y="21600"/>
                        <a:pt x="21600" y="21600"/>
                      </a:cubicBezTo>
                      <a:close/>
                    </a:path>
                  </a:pathLst>
                </a:custGeom>
                <a:solidFill>
                  <a:srgbClr val="E5E5E5"/>
                </a:solidFill>
                <a:ln w="12700" cap="flat">
                  <a:noFill/>
                  <a:miter lim="400000"/>
                </a:ln>
                <a:effectLst/>
              </p:spPr>
              <p:txBody>
                <a:bodyPr wrap="square" lIns="0" tIns="0" rIns="0" bIns="0" numCol="1" anchor="ctr">
                  <a:noAutofit/>
                </a:bodyPr>
                <a:lstStyle/>
                <a:p>
                  <a:endParaRPr sz="1266"/>
                </a:p>
              </p:txBody>
            </p:sp>
            <p:sp>
              <p:nvSpPr>
                <p:cNvPr id="16942" name="Shape 16942"/>
                <p:cNvSpPr/>
                <p:nvPr/>
              </p:nvSpPr>
              <p:spPr>
                <a:xfrm>
                  <a:off x="4756" y="6867971"/>
                  <a:ext cx="2122422" cy="1657957"/>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4835" y="21600"/>
                        <a:pt x="0" y="15394"/>
                        <a:pt x="0" y="7739"/>
                      </a:cubicBezTo>
                      <a:lnTo>
                        <a:pt x="0" y="0"/>
                      </a:lnTo>
                      <a:lnTo>
                        <a:pt x="7200" y="0"/>
                      </a:lnTo>
                      <a:lnTo>
                        <a:pt x="7200" y="7739"/>
                      </a:lnTo>
                      <a:cubicBezTo>
                        <a:pt x="7200" y="10291"/>
                        <a:pt x="8811" y="12359"/>
                        <a:pt x="10800" y="12359"/>
                      </a:cubicBezTo>
                      <a:cubicBezTo>
                        <a:pt x="12788" y="12359"/>
                        <a:pt x="14400" y="10291"/>
                        <a:pt x="14400" y="7739"/>
                      </a:cubicBezTo>
                      <a:lnTo>
                        <a:pt x="14400" y="0"/>
                      </a:lnTo>
                      <a:lnTo>
                        <a:pt x="21600" y="0"/>
                      </a:lnTo>
                      <a:lnTo>
                        <a:pt x="21600" y="7739"/>
                      </a:lnTo>
                      <a:cubicBezTo>
                        <a:pt x="21600" y="15394"/>
                        <a:pt x="16764" y="21600"/>
                        <a:pt x="10800" y="21600"/>
                      </a:cubicBezTo>
                      <a:close/>
                    </a:path>
                  </a:pathLst>
                </a:custGeom>
                <a:solidFill>
                  <a:srgbClr val="E5E5E5"/>
                </a:solidFill>
                <a:ln w="12700" cap="flat">
                  <a:noFill/>
                  <a:miter lim="400000"/>
                </a:ln>
                <a:effectLst/>
              </p:spPr>
              <p:txBody>
                <a:bodyPr wrap="square" lIns="0" tIns="0" rIns="0" bIns="0" numCol="1" anchor="ctr">
                  <a:noAutofit/>
                </a:bodyPr>
                <a:lstStyle/>
                <a:p>
                  <a:endParaRPr sz="1266"/>
                </a:p>
              </p:txBody>
            </p:sp>
            <p:sp>
              <p:nvSpPr>
                <p:cNvPr id="16943" name="Shape 16943"/>
                <p:cNvSpPr/>
                <p:nvPr/>
              </p:nvSpPr>
              <p:spPr>
                <a:xfrm>
                  <a:off x="0" y="30657"/>
                  <a:ext cx="709376" cy="6846014"/>
                </a:xfrm>
                <a:custGeom>
                  <a:avLst/>
                  <a:gdLst/>
                  <a:ahLst/>
                  <a:cxnLst>
                    <a:cxn ang="0">
                      <a:pos x="wd2" y="hd2"/>
                    </a:cxn>
                    <a:cxn ang="5400000">
                      <a:pos x="wd2" y="hd2"/>
                    </a:cxn>
                    <a:cxn ang="10800000">
                      <a:pos x="wd2" y="hd2"/>
                    </a:cxn>
                    <a:cxn ang="16200000">
                      <a:pos x="wd2" y="hd2"/>
                    </a:cxn>
                  </a:cxnLst>
                  <a:rect l="0" t="0" r="r" b="b"/>
                  <a:pathLst>
                    <a:path w="21600" h="21600" extrusionOk="0">
                      <a:moveTo>
                        <a:pt x="21542" y="0"/>
                      </a:moveTo>
                      <a:lnTo>
                        <a:pt x="21600" y="21600"/>
                      </a:lnTo>
                      <a:lnTo>
                        <a:pt x="58" y="21600"/>
                      </a:lnTo>
                      <a:lnTo>
                        <a:pt x="0" y="0"/>
                      </a:lnTo>
                      <a:lnTo>
                        <a:pt x="21542" y="0"/>
                      </a:lnTo>
                      <a:close/>
                    </a:path>
                  </a:pathLst>
                </a:custGeom>
                <a:solidFill>
                  <a:srgbClr val="E5E5E5"/>
                </a:solidFill>
                <a:ln w="12700" cap="flat">
                  <a:noFill/>
                  <a:miter lim="400000"/>
                </a:ln>
                <a:effectLst/>
              </p:spPr>
              <p:txBody>
                <a:bodyPr wrap="square" lIns="0" tIns="0" rIns="0" bIns="0" numCol="1" anchor="ctr">
                  <a:noAutofit/>
                </a:bodyPr>
                <a:lstStyle/>
                <a:p>
                  <a:endParaRPr sz="1266"/>
                </a:p>
              </p:txBody>
            </p:sp>
            <p:sp>
              <p:nvSpPr>
                <p:cNvPr id="16944" name="Shape 16944"/>
                <p:cNvSpPr/>
                <p:nvPr/>
              </p:nvSpPr>
              <p:spPr>
                <a:xfrm>
                  <a:off x="3133253" y="3553443"/>
                  <a:ext cx="2349387" cy="2346681"/>
                </a:xfrm>
                <a:custGeom>
                  <a:avLst/>
                  <a:gdLst/>
                  <a:ahLst/>
                  <a:cxnLst>
                    <a:cxn ang="0">
                      <a:pos x="wd2" y="hd2"/>
                    </a:cxn>
                    <a:cxn ang="5400000">
                      <a:pos x="wd2" y="hd2"/>
                    </a:cxn>
                    <a:cxn ang="10800000">
                      <a:pos x="wd2" y="hd2"/>
                    </a:cxn>
                    <a:cxn ang="16200000">
                      <a:pos x="wd2" y="hd2"/>
                    </a:cxn>
                  </a:cxnLst>
                  <a:rect l="0" t="0" r="r" b="b"/>
                  <a:pathLst>
                    <a:path w="21600" h="21600" extrusionOk="0">
                      <a:moveTo>
                        <a:pt x="17001" y="21600"/>
                      </a:moveTo>
                      <a:lnTo>
                        <a:pt x="0" y="4605"/>
                      </a:lnTo>
                      <a:lnTo>
                        <a:pt x="4599" y="0"/>
                      </a:lnTo>
                      <a:lnTo>
                        <a:pt x="21600" y="16995"/>
                      </a:lnTo>
                      <a:lnTo>
                        <a:pt x="17001" y="21600"/>
                      </a:lnTo>
                      <a:close/>
                    </a:path>
                  </a:pathLst>
                </a:custGeom>
                <a:solidFill>
                  <a:srgbClr val="E5E5E5"/>
                </a:solidFill>
                <a:ln w="12700" cap="flat">
                  <a:noFill/>
                  <a:miter lim="400000"/>
                </a:ln>
                <a:effectLst/>
              </p:spPr>
              <p:txBody>
                <a:bodyPr wrap="square" lIns="0" tIns="0" rIns="0" bIns="0" numCol="1" anchor="ctr">
                  <a:noAutofit/>
                </a:bodyPr>
                <a:lstStyle/>
                <a:p>
                  <a:endParaRPr sz="1266"/>
                </a:p>
              </p:txBody>
            </p:sp>
            <p:sp>
              <p:nvSpPr>
                <p:cNvPr id="16945" name="Shape 16945"/>
                <p:cNvSpPr/>
                <p:nvPr/>
              </p:nvSpPr>
              <p:spPr>
                <a:xfrm rot="21600000">
                  <a:off x="1711094" y="2830318"/>
                  <a:ext cx="1937941" cy="1232696"/>
                </a:xfrm>
                <a:custGeom>
                  <a:avLst/>
                  <a:gdLst/>
                  <a:ahLst/>
                  <a:cxnLst>
                    <a:cxn ang="0">
                      <a:pos x="wd2" y="hd2"/>
                    </a:cxn>
                    <a:cxn ang="5400000">
                      <a:pos x="wd2" y="hd2"/>
                    </a:cxn>
                    <a:cxn ang="10800000">
                      <a:pos x="wd2" y="hd2"/>
                    </a:cxn>
                    <a:cxn ang="16200000">
                      <a:pos x="wd2" y="hd2"/>
                    </a:cxn>
                  </a:cxnLst>
                  <a:rect l="0" t="0" r="r" b="b"/>
                  <a:pathLst>
                    <a:path w="21600" h="21594" extrusionOk="0">
                      <a:moveTo>
                        <a:pt x="8537" y="0"/>
                      </a:moveTo>
                      <a:cubicBezTo>
                        <a:pt x="5506" y="-6"/>
                        <a:pt x="2478" y="1807"/>
                        <a:pt x="168" y="5437"/>
                      </a:cubicBezTo>
                      <a:cubicBezTo>
                        <a:pt x="108" y="5531"/>
                        <a:pt x="58" y="5633"/>
                        <a:pt x="0" y="5729"/>
                      </a:cubicBezTo>
                      <a:lnTo>
                        <a:pt x="4255" y="12424"/>
                      </a:lnTo>
                      <a:lnTo>
                        <a:pt x="8383" y="12424"/>
                      </a:lnTo>
                      <a:lnTo>
                        <a:pt x="8383" y="12431"/>
                      </a:lnTo>
                      <a:cubicBezTo>
                        <a:pt x="9446" y="12363"/>
                        <a:pt x="10524" y="12953"/>
                        <a:pt x="11337" y="14232"/>
                      </a:cubicBezTo>
                      <a:lnTo>
                        <a:pt x="16022" y="21594"/>
                      </a:lnTo>
                      <a:lnTo>
                        <a:pt x="21600" y="12827"/>
                      </a:lnTo>
                      <a:lnTo>
                        <a:pt x="16916" y="5472"/>
                      </a:lnTo>
                      <a:cubicBezTo>
                        <a:pt x="14600" y="1833"/>
                        <a:pt x="11569" y="7"/>
                        <a:pt x="8537" y="0"/>
                      </a:cubicBezTo>
                      <a:close/>
                    </a:path>
                  </a:pathLst>
                </a:custGeom>
                <a:solidFill>
                  <a:srgbClr val="E5E5E5"/>
                </a:solidFill>
                <a:ln w="12700" cap="flat">
                  <a:noFill/>
                  <a:miter lim="400000"/>
                </a:ln>
                <a:effectLst/>
              </p:spPr>
              <p:txBody>
                <a:bodyPr wrap="square" lIns="0" tIns="0" rIns="0" bIns="0" numCol="1" anchor="ctr">
                  <a:noAutofit/>
                </a:bodyPr>
                <a:lstStyle/>
                <a:p>
                  <a:endParaRPr sz="1266"/>
                </a:p>
              </p:txBody>
            </p:sp>
            <p:sp>
              <p:nvSpPr>
                <p:cNvPr id="16946" name="Shape 16946"/>
                <p:cNvSpPr/>
                <p:nvPr/>
              </p:nvSpPr>
              <p:spPr>
                <a:xfrm>
                  <a:off x="6361345" y="-1"/>
                  <a:ext cx="5423357" cy="5437760"/>
                </a:xfrm>
                <a:custGeom>
                  <a:avLst/>
                  <a:gdLst/>
                  <a:ahLst/>
                  <a:cxnLst>
                    <a:cxn ang="0">
                      <a:pos x="wd2" y="hd2"/>
                    </a:cxn>
                    <a:cxn ang="5400000">
                      <a:pos x="wd2" y="hd2"/>
                    </a:cxn>
                    <a:cxn ang="10800000">
                      <a:pos x="wd2" y="hd2"/>
                    </a:cxn>
                    <a:cxn ang="16200000">
                      <a:pos x="wd2" y="hd2"/>
                    </a:cxn>
                  </a:cxnLst>
                  <a:rect l="0" t="0" r="r" b="b"/>
                  <a:pathLst>
                    <a:path w="21599" h="21595" extrusionOk="0">
                      <a:moveTo>
                        <a:pt x="21569" y="2063"/>
                      </a:moveTo>
                      <a:lnTo>
                        <a:pt x="1992" y="21595"/>
                      </a:lnTo>
                      <a:lnTo>
                        <a:pt x="0" y="19608"/>
                      </a:lnTo>
                      <a:lnTo>
                        <a:pt x="19597" y="57"/>
                      </a:lnTo>
                      <a:cubicBezTo>
                        <a:pt x="19902" y="26"/>
                        <a:pt x="20208" y="7"/>
                        <a:pt x="20515" y="2"/>
                      </a:cubicBezTo>
                      <a:cubicBezTo>
                        <a:pt x="20865" y="-5"/>
                        <a:pt x="21215" y="5"/>
                        <a:pt x="21564" y="31"/>
                      </a:cubicBezTo>
                      <a:cubicBezTo>
                        <a:pt x="21587" y="375"/>
                        <a:pt x="21599" y="719"/>
                        <a:pt x="21599" y="1063"/>
                      </a:cubicBezTo>
                      <a:cubicBezTo>
                        <a:pt x="21600" y="1397"/>
                        <a:pt x="21590" y="1730"/>
                        <a:pt x="21569" y="2063"/>
                      </a:cubicBezTo>
                      <a:close/>
                    </a:path>
                  </a:pathLst>
                </a:custGeom>
                <a:solidFill>
                  <a:srgbClr val="E5E5E5"/>
                </a:solidFill>
                <a:ln w="12700" cap="flat">
                  <a:noFill/>
                  <a:miter lim="400000"/>
                </a:ln>
                <a:effectLst/>
              </p:spPr>
              <p:txBody>
                <a:bodyPr wrap="square" lIns="0" tIns="0" rIns="0" bIns="0" numCol="1" anchor="ctr">
                  <a:noAutofit/>
                </a:bodyPr>
                <a:lstStyle/>
                <a:p>
                  <a:endParaRPr sz="1266"/>
                </a:p>
              </p:txBody>
            </p:sp>
            <p:sp>
              <p:nvSpPr>
                <p:cNvPr id="16947" name="Shape 16947"/>
                <p:cNvSpPr/>
                <p:nvPr/>
              </p:nvSpPr>
              <p:spPr>
                <a:xfrm>
                  <a:off x="4926346" y="4931374"/>
                  <a:ext cx="1938053" cy="1232689"/>
                </a:xfrm>
                <a:custGeom>
                  <a:avLst/>
                  <a:gdLst/>
                  <a:ahLst/>
                  <a:cxnLst>
                    <a:cxn ang="0">
                      <a:pos x="wd2" y="hd2"/>
                    </a:cxn>
                    <a:cxn ang="5400000">
                      <a:pos x="wd2" y="hd2"/>
                    </a:cxn>
                    <a:cxn ang="10800000">
                      <a:pos x="wd2" y="hd2"/>
                    </a:cxn>
                    <a:cxn ang="16200000">
                      <a:pos x="wd2" y="hd2"/>
                    </a:cxn>
                  </a:cxnLst>
                  <a:rect l="0" t="0" r="r" b="b"/>
                  <a:pathLst>
                    <a:path w="21600" h="19916" extrusionOk="0">
                      <a:moveTo>
                        <a:pt x="169" y="14904"/>
                      </a:moveTo>
                      <a:cubicBezTo>
                        <a:pt x="4788" y="21600"/>
                        <a:pt x="12287" y="21584"/>
                        <a:pt x="16918" y="14872"/>
                      </a:cubicBezTo>
                      <a:lnTo>
                        <a:pt x="21600" y="8084"/>
                      </a:lnTo>
                      <a:lnTo>
                        <a:pt x="16023" y="0"/>
                      </a:lnTo>
                      <a:lnTo>
                        <a:pt x="11341" y="6788"/>
                      </a:lnTo>
                      <a:cubicBezTo>
                        <a:pt x="9798" y="9025"/>
                        <a:pt x="7302" y="9030"/>
                        <a:pt x="5761" y="6797"/>
                      </a:cubicBezTo>
                      <a:cubicBezTo>
                        <a:pt x="5700" y="6708"/>
                        <a:pt x="5658" y="6604"/>
                        <a:pt x="5602" y="6511"/>
                      </a:cubicBezTo>
                      <a:lnTo>
                        <a:pt x="0" y="14632"/>
                      </a:lnTo>
                      <a:cubicBezTo>
                        <a:pt x="58" y="14720"/>
                        <a:pt x="109" y="14817"/>
                        <a:pt x="169" y="14904"/>
                      </a:cubicBezTo>
                      <a:close/>
                    </a:path>
                  </a:pathLst>
                </a:custGeom>
                <a:solidFill>
                  <a:srgbClr val="E5E5E5"/>
                </a:solidFill>
                <a:ln w="12700" cap="flat">
                  <a:noFill/>
                  <a:miter lim="400000"/>
                </a:ln>
                <a:effectLst/>
              </p:spPr>
              <p:txBody>
                <a:bodyPr wrap="square" lIns="0" tIns="0" rIns="0" bIns="0" numCol="1" anchor="ctr">
                  <a:noAutofit/>
                </a:bodyPr>
                <a:lstStyle/>
                <a:p>
                  <a:endParaRPr sz="1266"/>
                </a:p>
              </p:txBody>
            </p:sp>
          </p:grpSp>
          <p:grpSp>
            <p:nvGrpSpPr>
              <p:cNvPr id="16958" name="Group 16958"/>
              <p:cNvGrpSpPr/>
              <p:nvPr/>
            </p:nvGrpSpPr>
            <p:grpSpPr>
              <a:xfrm>
                <a:off x="295119" y="85050"/>
                <a:ext cx="11409952" cy="8143809"/>
                <a:chOff x="0" y="0"/>
                <a:chExt cx="11409950" cy="8143807"/>
              </a:xfrm>
            </p:grpSpPr>
            <p:sp>
              <p:nvSpPr>
                <p:cNvPr id="16949" name="Shape 16949"/>
                <p:cNvSpPr/>
                <p:nvPr/>
              </p:nvSpPr>
              <p:spPr>
                <a:xfrm>
                  <a:off x="1432104" y="4413299"/>
                  <a:ext cx="132659" cy="2387488"/>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400"/>
                      </a:lnTo>
                      <a:lnTo>
                        <a:pt x="21600" y="2400"/>
                      </a:lnTo>
                      <a:cubicBezTo>
                        <a:pt x="21600" y="2400"/>
                        <a:pt x="21600" y="0"/>
                        <a:pt x="21600" y="0"/>
                      </a:cubicBezTo>
                      <a:close/>
                      <a:moveTo>
                        <a:pt x="21600" y="4800"/>
                      </a:moveTo>
                      <a:lnTo>
                        <a:pt x="0" y="4800"/>
                      </a:lnTo>
                      <a:lnTo>
                        <a:pt x="0" y="7200"/>
                      </a:lnTo>
                      <a:lnTo>
                        <a:pt x="21600" y="7200"/>
                      </a:lnTo>
                      <a:cubicBezTo>
                        <a:pt x="21600" y="7200"/>
                        <a:pt x="21600" y="4800"/>
                        <a:pt x="21600" y="4800"/>
                      </a:cubicBezTo>
                      <a:close/>
                      <a:moveTo>
                        <a:pt x="21600" y="9600"/>
                      </a:moveTo>
                      <a:lnTo>
                        <a:pt x="0" y="9600"/>
                      </a:lnTo>
                      <a:lnTo>
                        <a:pt x="0" y="12000"/>
                      </a:lnTo>
                      <a:lnTo>
                        <a:pt x="21600" y="12000"/>
                      </a:lnTo>
                      <a:cubicBezTo>
                        <a:pt x="21600" y="12000"/>
                        <a:pt x="21600" y="9600"/>
                        <a:pt x="21600" y="9600"/>
                      </a:cubicBezTo>
                      <a:close/>
                      <a:moveTo>
                        <a:pt x="21600" y="14400"/>
                      </a:moveTo>
                      <a:lnTo>
                        <a:pt x="0" y="14400"/>
                      </a:lnTo>
                      <a:lnTo>
                        <a:pt x="0" y="16800"/>
                      </a:lnTo>
                      <a:lnTo>
                        <a:pt x="21600" y="16800"/>
                      </a:lnTo>
                      <a:cubicBezTo>
                        <a:pt x="21600" y="16800"/>
                        <a:pt x="21600" y="14400"/>
                        <a:pt x="21600" y="14400"/>
                      </a:cubicBezTo>
                      <a:close/>
                      <a:moveTo>
                        <a:pt x="21600" y="19200"/>
                      </a:moveTo>
                      <a:lnTo>
                        <a:pt x="0" y="19200"/>
                      </a:lnTo>
                      <a:lnTo>
                        <a:pt x="0" y="21600"/>
                      </a:lnTo>
                      <a:lnTo>
                        <a:pt x="21600" y="21600"/>
                      </a:lnTo>
                      <a:cubicBezTo>
                        <a:pt x="21600" y="21600"/>
                        <a:pt x="21600" y="19200"/>
                        <a:pt x="21600" y="19200"/>
                      </a:cubicBezTo>
                      <a:close/>
                    </a:path>
                  </a:pathLst>
                </a:custGeom>
                <a:solidFill>
                  <a:srgbClr val="FFFFFF"/>
                </a:solidFill>
                <a:ln w="12700" cap="flat">
                  <a:noFill/>
                  <a:miter lim="400000"/>
                </a:ln>
                <a:effectLst/>
              </p:spPr>
              <p:txBody>
                <a:bodyPr wrap="square" lIns="0" tIns="0" rIns="0" bIns="0" numCol="1" anchor="ctr">
                  <a:noAutofit/>
                </a:bodyPr>
                <a:lstStyle/>
                <a:p>
                  <a:pPr>
                    <a:defRPr sz="3000"/>
                  </a:pPr>
                  <a:endParaRPr sz="2109"/>
                </a:p>
              </p:txBody>
            </p:sp>
            <p:sp>
              <p:nvSpPr>
                <p:cNvPr id="16950" name="Shape 16950"/>
                <p:cNvSpPr/>
                <p:nvPr/>
              </p:nvSpPr>
              <p:spPr>
                <a:xfrm>
                  <a:off x="0" y="7041098"/>
                  <a:ext cx="1565292" cy="1102710"/>
                </a:xfrm>
                <a:custGeom>
                  <a:avLst/>
                  <a:gdLst/>
                  <a:ahLst/>
                  <a:cxnLst>
                    <a:cxn ang="0">
                      <a:pos x="wd2" y="hd2"/>
                    </a:cxn>
                    <a:cxn ang="5400000">
                      <a:pos x="wd2" y="hd2"/>
                    </a:cxn>
                    <a:cxn ang="10800000">
                      <a:pos x="wd2" y="hd2"/>
                    </a:cxn>
                    <a:cxn ang="16200000">
                      <a:pos x="wd2" y="hd2"/>
                    </a:cxn>
                  </a:cxnLst>
                  <a:rect l="0" t="0" r="r" b="b"/>
                  <a:pathLst>
                    <a:path w="21600" h="21600" extrusionOk="0">
                      <a:moveTo>
                        <a:pt x="1831" y="16"/>
                      </a:moveTo>
                      <a:lnTo>
                        <a:pt x="0" y="16"/>
                      </a:lnTo>
                      <a:lnTo>
                        <a:pt x="0" y="5212"/>
                      </a:lnTo>
                      <a:lnTo>
                        <a:pt x="1831" y="5212"/>
                      </a:lnTo>
                      <a:cubicBezTo>
                        <a:pt x="1831" y="5212"/>
                        <a:pt x="1831" y="16"/>
                        <a:pt x="1831" y="16"/>
                      </a:cubicBezTo>
                      <a:close/>
                      <a:moveTo>
                        <a:pt x="3650" y="14188"/>
                      </a:moveTo>
                      <a:cubicBezTo>
                        <a:pt x="2976" y="12923"/>
                        <a:pt x="2480" y="11515"/>
                        <a:pt x="2174" y="9998"/>
                      </a:cubicBezTo>
                      <a:lnTo>
                        <a:pt x="415" y="10716"/>
                      </a:lnTo>
                      <a:cubicBezTo>
                        <a:pt x="783" y="12543"/>
                        <a:pt x="1380" y="14241"/>
                        <a:pt x="2192" y="15763"/>
                      </a:cubicBezTo>
                      <a:cubicBezTo>
                        <a:pt x="2192" y="15763"/>
                        <a:pt x="3650" y="14188"/>
                        <a:pt x="3650" y="14188"/>
                      </a:cubicBezTo>
                      <a:close/>
                      <a:moveTo>
                        <a:pt x="9157" y="19038"/>
                      </a:moveTo>
                      <a:cubicBezTo>
                        <a:pt x="8068" y="18750"/>
                        <a:pt x="7034" y="18180"/>
                        <a:pt x="6088" y="17347"/>
                      </a:cubicBezTo>
                      <a:lnTo>
                        <a:pt x="5123" y="19559"/>
                      </a:lnTo>
                      <a:cubicBezTo>
                        <a:pt x="6264" y="20567"/>
                        <a:pt x="7509" y="21252"/>
                        <a:pt x="8823" y="21600"/>
                      </a:cubicBezTo>
                      <a:cubicBezTo>
                        <a:pt x="8823" y="21600"/>
                        <a:pt x="9157" y="19038"/>
                        <a:pt x="9157" y="19038"/>
                      </a:cubicBezTo>
                      <a:close/>
                      <a:moveTo>
                        <a:pt x="16486" y="19550"/>
                      </a:moveTo>
                      <a:lnTo>
                        <a:pt x="15519" y="17338"/>
                      </a:lnTo>
                      <a:cubicBezTo>
                        <a:pt x="14573" y="18175"/>
                        <a:pt x="13542" y="18746"/>
                        <a:pt x="12451" y="19037"/>
                      </a:cubicBezTo>
                      <a:lnTo>
                        <a:pt x="12788" y="21596"/>
                      </a:lnTo>
                      <a:cubicBezTo>
                        <a:pt x="14102" y="21248"/>
                        <a:pt x="15346" y="20559"/>
                        <a:pt x="16486" y="19550"/>
                      </a:cubicBezTo>
                      <a:close/>
                      <a:moveTo>
                        <a:pt x="21187" y="10700"/>
                      </a:moveTo>
                      <a:lnTo>
                        <a:pt x="19427" y="9985"/>
                      </a:lnTo>
                      <a:cubicBezTo>
                        <a:pt x="19123" y="11501"/>
                        <a:pt x="18627" y="12911"/>
                        <a:pt x="17955" y="14177"/>
                      </a:cubicBezTo>
                      <a:lnTo>
                        <a:pt x="19414" y="15749"/>
                      </a:lnTo>
                      <a:cubicBezTo>
                        <a:pt x="20225" y="14226"/>
                        <a:pt x="20821" y="12527"/>
                        <a:pt x="21187" y="10700"/>
                      </a:cubicBezTo>
                      <a:close/>
                      <a:moveTo>
                        <a:pt x="21600" y="0"/>
                      </a:moveTo>
                      <a:lnTo>
                        <a:pt x="19769" y="0"/>
                      </a:lnTo>
                      <a:lnTo>
                        <a:pt x="19769" y="5196"/>
                      </a:lnTo>
                      <a:lnTo>
                        <a:pt x="21600" y="5196"/>
                      </a:lnTo>
                      <a:cubicBezTo>
                        <a:pt x="21600" y="5196"/>
                        <a:pt x="21600" y="0"/>
                        <a:pt x="21600" y="0"/>
                      </a:cubicBezTo>
                      <a:close/>
                    </a:path>
                  </a:pathLst>
                </a:custGeom>
                <a:solidFill>
                  <a:srgbClr val="FFFFFF"/>
                </a:solidFill>
                <a:ln w="12700" cap="flat">
                  <a:noFill/>
                  <a:miter lim="400000"/>
                </a:ln>
                <a:effectLst/>
              </p:spPr>
              <p:txBody>
                <a:bodyPr wrap="square" lIns="0" tIns="0" rIns="0" bIns="0" numCol="1" anchor="ctr">
                  <a:noAutofit/>
                </a:bodyPr>
                <a:lstStyle/>
                <a:p>
                  <a:pPr>
                    <a:defRPr sz="3000"/>
                  </a:pPr>
                  <a:endParaRPr sz="2109"/>
                </a:p>
              </p:txBody>
            </p:sp>
            <p:sp>
              <p:nvSpPr>
                <p:cNvPr id="16951" name="Shape 16951"/>
                <p:cNvSpPr/>
                <p:nvPr/>
              </p:nvSpPr>
              <p:spPr>
                <a:xfrm>
                  <a:off x="13289" y="2809994"/>
                  <a:ext cx="132658" cy="3979151"/>
                </a:xfrm>
                <a:custGeom>
                  <a:avLst/>
                  <a:gdLst/>
                  <a:ahLst/>
                  <a:cxnLst>
                    <a:cxn ang="0">
                      <a:pos x="wd2" y="hd2"/>
                    </a:cxn>
                    <a:cxn ang="5400000">
                      <a:pos x="wd2" y="hd2"/>
                    </a:cxn>
                    <a:cxn ang="10800000">
                      <a:pos x="wd2" y="hd2"/>
                    </a:cxn>
                    <a:cxn ang="16200000">
                      <a:pos x="wd2" y="hd2"/>
                    </a:cxn>
                  </a:cxnLst>
                  <a:rect l="0" t="0" r="r" b="b"/>
                  <a:pathLst>
                    <a:path w="21600" h="21600" extrusionOk="0">
                      <a:moveTo>
                        <a:pt x="21600" y="20160"/>
                      </a:moveTo>
                      <a:lnTo>
                        <a:pt x="0" y="20160"/>
                      </a:lnTo>
                      <a:lnTo>
                        <a:pt x="0" y="21600"/>
                      </a:lnTo>
                      <a:lnTo>
                        <a:pt x="21600" y="21600"/>
                      </a:lnTo>
                      <a:cubicBezTo>
                        <a:pt x="21600" y="21600"/>
                        <a:pt x="21600" y="20160"/>
                        <a:pt x="21600" y="20160"/>
                      </a:cubicBezTo>
                      <a:close/>
                      <a:moveTo>
                        <a:pt x="21600" y="17280"/>
                      </a:moveTo>
                      <a:lnTo>
                        <a:pt x="0" y="17280"/>
                      </a:lnTo>
                      <a:lnTo>
                        <a:pt x="0" y="18720"/>
                      </a:lnTo>
                      <a:lnTo>
                        <a:pt x="21600" y="18720"/>
                      </a:lnTo>
                      <a:cubicBezTo>
                        <a:pt x="21600" y="18720"/>
                        <a:pt x="21600" y="17280"/>
                        <a:pt x="21600" y="17280"/>
                      </a:cubicBezTo>
                      <a:close/>
                      <a:moveTo>
                        <a:pt x="21600" y="14400"/>
                      </a:moveTo>
                      <a:lnTo>
                        <a:pt x="0" y="14400"/>
                      </a:lnTo>
                      <a:lnTo>
                        <a:pt x="0" y="15840"/>
                      </a:lnTo>
                      <a:lnTo>
                        <a:pt x="21600" y="15840"/>
                      </a:lnTo>
                      <a:cubicBezTo>
                        <a:pt x="21600" y="15840"/>
                        <a:pt x="21600" y="14400"/>
                        <a:pt x="21600" y="14400"/>
                      </a:cubicBezTo>
                      <a:close/>
                      <a:moveTo>
                        <a:pt x="21600" y="11520"/>
                      </a:moveTo>
                      <a:lnTo>
                        <a:pt x="0" y="11520"/>
                      </a:lnTo>
                      <a:lnTo>
                        <a:pt x="0" y="12960"/>
                      </a:lnTo>
                      <a:lnTo>
                        <a:pt x="21600" y="12960"/>
                      </a:lnTo>
                      <a:cubicBezTo>
                        <a:pt x="21600" y="12960"/>
                        <a:pt x="21600" y="11520"/>
                        <a:pt x="21600" y="11520"/>
                      </a:cubicBezTo>
                      <a:close/>
                      <a:moveTo>
                        <a:pt x="21600" y="8640"/>
                      </a:moveTo>
                      <a:lnTo>
                        <a:pt x="0" y="8640"/>
                      </a:lnTo>
                      <a:lnTo>
                        <a:pt x="0" y="10080"/>
                      </a:lnTo>
                      <a:lnTo>
                        <a:pt x="21600" y="10080"/>
                      </a:lnTo>
                      <a:cubicBezTo>
                        <a:pt x="21600" y="10080"/>
                        <a:pt x="21600" y="8640"/>
                        <a:pt x="21600" y="8640"/>
                      </a:cubicBezTo>
                      <a:close/>
                      <a:moveTo>
                        <a:pt x="21600" y="5760"/>
                      </a:moveTo>
                      <a:lnTo>
                        <a:pt x="0" y="5760"/>
                      </a:lnTo>
                      <a:lnTo>
                        <a:pt x="0" y="7200"/>
                      </a:lnTo>
                      <a:lnTo>
                        <a:pt x="21600" y="7200"/>
                      </a:lnTo>
                      <a:cubicBezTo>
                        <a:pt x="21600" y="7200"/>
                        <a:pt x="21600" y="5760"/>
                        <a:pt x="21600" y="5760"/>
                      </a:cubicBezTo>
                      <a:close/>
                      <a:moveTo>
                        <a:pt x="21600" y="2880"/>
                      </a:moveTo>
                      <a:lnTo>
                        <a:pt x="0" y="2880"/>
                      </a:lnTo>
                      <a:lnTo>
                        <a:pt x="0" y="4320"/>
                      </a:lnTo>
                      <a:lnTo>
                        <a:pt x="21600" y="4320"/>
                      </a:lnTo>
                      <a:cubicBezTo>
                        <a:pt x="21600" y="4320"/>
                        <a:pt x="21600" y="2880"/>
                        <a:pt x="21600" y="2880"/>
                      </a:cubicBezTo>
                      <a:close/>
                      <a:moveTo>
                        <a:pt x="21600" y="0"/>
                      </a:moveTo>
                      <a:lnTo>
                        <a:pt x="0" y="0"/>
                      </a:lnTo>
                      <a:lnTo>
                        <a:pt x="0" y="1440"/>
                      </a:lnTo>
                      <a:lnTo>
                        <a:pt x="21600" y="1440"/>
                      </a:lnTo>
                      <a:cubicBezTo>
                        <a:pt x="21600" y="1440"/>
                        <a:pt x="21600" y="0"/>
                        <a:pt x="21600" y="0"/>
                      </a:cubicBezTo>
                      <a:close/>
                    </a:path>
                  </a:pathLst>
                </a:custGeom>
                <a:solidFill>
                  <a:srgbClr val="FFFFFF"/>
                </a:solidFill>
                <a:ln w="12700" cap="flat">
                  <a:noFill/>
                  <a:miter lim="400000"/>
                </a:ln>
                <a:effectLst/>
              </p:spPr>
              <p:txBody>
                <a:bodyPr wrap="square" lIns="0" tIns="0" rIns="0" bIns="0" numCol="1" anchor="ctr">
                  <a:noAutofit/>
                </a:bodyPr>
                <a:lstStyle/>
                <a:p>
                  <a:pPr>
                    <a:defRPr sz="3000"/>
                  </a:pPr>
                  <a:endParaRPr sz="2109"/>
                </a:p>
              </p:txBody>
            </p:sp>
            <p:sp>
              <p:nvSpPr>
                <p:cNvPr id="16952" name="Shape 16952"/>
                <p:cNvSpPr/>
                <p:nvPr/>
              </p:nvSpPr>
              <p:spPr>
                <a:xfrm>
                  <a:off x="13289" y="163952"/>
                  <a:ext cx="132658" cy="2387488"/>
                </a:xfrm>
                <a:custGeom>
                  <a:avLst/>
                  <a:gdLst/>
                  <a:ahLst/>
                  <a:cxnLst>
                    <a:cxn ang="0">
                      <a:pos x="wd2" y="hd2"/>
                    </a:cxn>
                    <a:cxn ang="5400000">
                      <a:pos x="wd2" y="hd2"/>
                    </a:cxn>
                    <a:cxn ang="10800000">
                      <a:pos x="wd2" y="hd2"/>
                    </a:cxn>
                    <a:cxn ang="16200000">
                      <a:pos x="wd2" y="hd2"/>
                    </a:cxn>
                  </a:cxnLst>
                  <a:rect l="0" t="0" r="r" b="b"/>
                  <a:pathLst>
                    <a:path w="21600" h="21600" extrusionOk="0">
                      <a:moveTo>
                        <a:pt x="21600" y="19200"/>
                      </a:moveTo>
                      <a:lnTo>
                        <a:pt x="0" y="19200"/>
                      </a:lnTo>
                      <a:lnTo>
                        <a:pt x="0" y="21600"/>
                      </a:lnTo>
                      <a:lnTo>
                        <a:pt x="21600" y="21600"/>
                      </a:lnTo>
                      <a:lnTo>
                        <a:pt x="21600" y="19200"/>
                      </a:lnTo>
                      <a:close/>
                      <a:moveTo>
                        <a:pt x="21600" y="14400"/>
                      </a:moveTo>
                      <a:lnTo>
                        <a:pt x="0" y="14400"/>
                      </a:lnTo>
                      <a:lnTo>
                        <a:pt x="0" y="16800"/>
                      </a:lnTo>
                      <a:lnTo>
                        <a:pt x="21600" y="16800"/>
                      </a:lnTo>
                      <a:lnTo>
                        <a:pt x="21600" y="14400"/>
                      </a:lnTo>
                      <a:close/>
                      <a:moveTo>
                        <a:pt x="21600" y="9600"/>
                      </a:moveTo>
                      <a:lnTo>
                        <a:pt x="0" y="9600"/>
                      </a:lnTo>
                      <a:lnTo>
                        <a:pt x="0" y="12000"/>
                      </a:lnTo>
                      <a:lnTo>
                        <a:pt x="21600" y="12000"/>
                      </a:lnTo>
                      <a:lnTo>
                        <a:pt x="21600" y="9600"/>
                      </a:lnTo>
                      <a:close/>
                      <a:moveTo>
                        <a:pt x="21600" y="4800"/>
                      </a:moveTo>
                      <a:lnTo>
                        <a:pt x="0" y="4800"/>
                      </a:lnTo>
                      <a:lnTo>
                        <a:pt x="0" y="7200"/>
                      </a:lnTo>
                      <a:lnTo>
                        <a:pt x="21600" y="7200"/>
                      </a:lnTo>
                      <a:lnTo>
                        <a:pt x="21600" y="4800"/>
                      </a:lnTo>
                      <a:close/>
                      <a:moveTo>
                        <a:pt x="21600" y="0"/>
                      </a:moveTo>
                      <a:lnTo>
                        <a:pt x="0" y="0"/>
                      </a:lnTo>
                      <a:lnTo>
                        <a:pt x="0" y="2400"/>
                      </a:lnTo>
                      <a:lnTo>
                        <a:pt x="21600" y="2400"/>
                      </a:lnTo>
                      <a:lnTo>
                        <a:pt x="21600" y="0"/>
                      </a:lnTo>
                      <a:close/>
                    </a:path>
                  </a:pathLst>
                </a:custGeom>
                <a:solidFill>
                  <a:srgbClr val="FFFFFF"/>
                </a:solidFill>
                <a:ln w="12700" cap="flat">
                  <a:noFill/>
                  <a:miter lim="400000"/>
                </a:ln>
                <a:effectLst/>
              </p:spPr>
              <p:txBody>
                <a:bodyPr wrap="square" lIns="0" tIns="0" rIns="0" bIns="0" numCol="1" anchor="ctr">
                  <a:noAutofit/>
                </a:bodyPr>
                <a:lstStyle/>
                <a:p>
                  <a:pPr>
                    <a:defRPr sz="3000"/>
                  </a:pPr>
                  <a:endParaRPr sz="2109"/>
                </a:p>
              </p:txBody>
            </p:sp>
            <p:sp>
              <p:nvSpPr>
                <p:cNvPr id="16953" name="Shape 16953"/>
                <p:cNvSpPr/>
                <p:nvPr/>
              </p:nvSpPr>
              <p:spPr>
                <a:xfrm>
                  <a:off x="1415974" y="3035899"/>
                  <a:ext cx="1181965" cy="1101892"/>
                </a:xfrm>
                <a:custGeom>
                  <a:avLst/>
                  <a:gdLst/>
                  <a:ahLst/>
                  <a:cxnLst>
                    <a:cxn ang="0">
                      <a:pos x="wd2" y="hd2"/>
                    </a:cxn>
                    <a:cxn ang="5400000">
                      <a:pos x="wd2" y="hd2"/>
                    </a:cxn>
                    <a:cxn ang="10800000">
                      <a:pos x="wd2" y="hd2"/>
                    </a:cxn>
                    <a:cxn ang="16200000">
                      <a:pos x="wd2" y="hd2"/>
                    </a:cxn>
                  </a:cxnLst>
                  <a:rect l="0" t="0" r="r" b="b"/>
                  <a:pathLst>
                    <a:path w="21600" h="21600" extrusionOk="0">
                      <a:moveTo>
                        <a:pt x="2424" y="16400"/>
                      </a:moveTo>
                      <a:lnTo>
                        <a:pt x="0" y="16400"/>
                      </a:lnTo>
                      <a:lnTo>
                        <a:pt x="0" y="21600"/>
                      </a:lnTo>
                      <a:lnTo>
                        <a:pt x="2424" y="21600"/>
                      </a:lnTo>
                      <a:lnTo>
                        <a:pt x="2424" y="16400"/>
                      </a:lnTo>
                      <a:close/>
                      <a:moveTo>
                        <a:pt x="2902" y="5842"/>
                      </a:moveTo>
                      <a:cubicBezTo>
                        <a:pt x="2365" y="6603"/>
                        <a:pt x="1899" y="7408"/>
                        <a:pt x="1506" y="8252"/>
                      </a:cubicBezTo>
                      <a:cubicBezTo>
                        <a:pt x="1113" y="9096"/>
                        <a:pt x="794" y="9978"/>
                        <a:pt x="550" y="10892"/>
                      </a:cubicBezTo>
                      <a:lnTo>
                        <a:pt x="2880" y="11610"/>
                      </a:lnTo>
                      <a:cubicBezTo>
                        <a:pt x="3082" y="10852"/>
                        <a:pt x="3347" y="10122"/>
                        <a:pt x="3674" y="9420"/>
                      </a:cubicBezTo>
                      <a:cubicBezTo>
                        <a:pt x="4000" y="8719"/>
                        <a:pt x="4388" y="8050"/>
                        <a:pt x="4834" y="7418"/>
                      </a:cubicBezTo>
                      <a:lnTo>
                        <a:pt x="2902" y="5842"/>
                      </a:lnTo>
                      <a:close/>
                      <a:moveTo>
                        <a:pt x="11684" y="0"/>
                      </a:moveTo>
                      <a:cubicBezTo>
                        <a:pt x="10814" y="174"/>
                        <a:pt x="9967" y="432"/>
                        <a:pt x="9148" y="774"/>
                      </a:cubicBezTo>
                      <a:cubicBezTo>
                        <a:pt x="8330" y="1115"/>
                        <a:pt x="7540" y="1538"/>
                        <a:pt x="6784" y="2042"/>
                      </a:cubicBezTo>
                      <a:lnTo>
                        <a:pt x="8063" y="4257"/>
                      </a:lnTo>
                      <a:cubicBezTo>
                        <a:pt x="8689" y="3839"/>
                        <a:pt x="9344" y="3488"/>
                        <a:pt x="10023" y="3206"/>
                      </a:cubicBezTo>
                      <a:cubicBezTo>
                        <a:pt x="10705" y="2922"/>
                        <a:pt x="11406" y="2708"/>
                        <a:pt x="12127" y="2564"/>
                      </a:cubicBezTo>
                      <a:lnTo>
                        <a:pt x="11684" y="0"/>
                      </a:lnTo>
                      <a:close/>
                      <a:moveTo>
                        <a:pt x="16703" y="751"/>
                      </a:moveTo>
                      <a:lnTo>
                        <a:pt x="16257" y="3312"/>
                      </a:lnTo>
                      <a:cubicBezTo>
                        <a:pt x="16979" y="3457"/>
                        <a:pt x="17682" y="3673"/>
                        <a:pt x="18361" y="3957"/>
                      </a:cubicBezTo>
                      <a:cubicBezTo>
                        <a:pt x="19039" y="4241"/>
                        <a:pt x="19694" y="4593"/>
                        <a:pt x="20320" y="5012"/>
                      </a:cubicBezTo>
                      <a:lnTo>
                        <a:pt x="21600" y="2798"/>
                      </a:lnTo>
                      <a:cubicBezTo>
                        <a:pt x="20845" y="2293"/>
                        <a:pt x="20056" y="1868"/>
                        <a:pt x="19238" y="1526"/>
                      </a:cubicBezTo>
                      <a:cubicBezTo>
                        <a:pt x="18420" y="1184"/>
                        <a:pt x="17573" y="925"/>
                        <a:pt x="16703" y="751"/>
                      </a:cubicBezTo>
                      <a:close/>
                    </a:path>
                  </a:pathLst>
                </a:custGeom>
                <a:solidFill>
                  <a:srgbClr val="FFFFFF"/>
                </a:solidFill>
                <a:ln w="12700" cap="flat">
                  <a:noFill/>
                  <a:miter lim="400000"/>
                </a:ln>
                <a:effectLst/>
              </p:spPr>
              <p:txBody>
                <a:bodyPr wrap="square" lIns="0" tIns="0" rIns="0" bIns="0" numCol="1" anchor="ctr">
                  <a:noAutofit/>
                </a:bodyPr>
                <a:lstStyle/>
                <a:p>
                  <a:pPr>
                    <a:defRPr sz="3000"/>
                  </a:pPr>
                  <a:endParaRPr sz="2109"/>
                </a:p>
              </p:txBody>
            </p:sp>
            <p:sp>
              <p:nvSpPr>
                <p:cNvPr id="16954" name="Shape 16954"/>
                <p:cNvSpPr/>
                <p:nvPr/>
              </p:nvSpPr>
              <p:spPr>
                <a:xfrm>
                  <a:off x="2692765" y="3342525"/>
                  <a:ext cx="2157170" cy="2157171"/>
                </a:xfrm>
                <a:custGeom>
                  <a:avLst/>
                  <a:gdLst/>
                  <a:ahLst/>
                  <a:cxnLst>
                    <a:cxn ang="0">
                      <a:pos x="wd2" y="hd2"/>
                    </a:cxn>
                    <a:cxn ang="5400000">
                      <a:pos x="wd2" y="hd2"/>
                    </a:cxn>
                    <a:cxn ang="10800000">
                      <a:pos x="wd2" y="hd2"/>
                    </a:cxn>
                    <a:cxn ang="16200000">
                      <a:pos x="wd2" y="hd2"/>
                    </a:cxn>
                  </a:cxnLst>
                  <a:rect l="0" t="0" r="r" b="b"/>
                  <a:pathLst>
                    <a:path w="21600" h="21600" extrusionOk="0">
                      <a:moveTo>
                        <a:pt x="18782" y="19722"/>
                      </a:moveTo>
                      <a:lnTo>
                        <a:pt x="19722" y="18782"/>
                      </a:lnTo>
                      <a:lnTo>
                        <a:pt x="21600" y="20661"/>
                      </a:lnTo>
                      <a:lnTo>
                        <a:pt x="20661" y="21600"/>
                      </a:lnTo>
                      <a:lnTo>
                        <a:pt x="18782" y="19722"/>
                      </a:lnTo>
                      <a:close/>
                      <a:moveTo>
                        <a:pt x="15026" y="15965"/>
                      </a:moveTo>
                      <a:lnTo>
                        <a:pt x="15965" y="15026"/>
                      </a:lnTo>
                      <a:lnTo>
                        <a:pt x="17843" y="16904"/>
                      </a:lnTo>
                      <a:lnTo>
                        <a:pt x="16904" y="17843"/>
                      </a:lnTo>
                      <a:lnTo>
                        <a:pt x="15026" y="15965"/>
                      </a:lnTo>
                      <a:close/>
                      <a:moveTo>
                        <a:pt x="11270" y="12209"/>
                      </a:moveTo>
                      <a:lnTo>
                        <a:pt x="12209" y="11270"/>
                      </a:lnTo>
                      <a:lnTo>
                        <a:pt x="14087" y="13148"/>
                      </a:lnTo>
                      <a:lnTo>
                        <a:pt x="13148" y="14087"/>
                      </a:lnTo>
                      <a:lnTo>
                        <a:pt x="11270" y="12209"/>
                      </a:lnTo>
                      <a:close/>
                      <a:moveTo>
                        <a:pt x="7513" y="8452"/>
                      </a:moveTo>
                      <a:lnTo>
                        <a:pt x="8452" y="7513"/>
                      </a:lnTo>
                      <a:lnTo>
                        <a:pt x="10330" y="9391"/>
                      </a:lnTo>
                      <a:lnTo>
                        <a:pt x="9391" y="10330"/>
                      </a:lnTo>
                      <a:lnTo>
                        <a:pt x="7513" y="8452"/>
                      </a:lnTo>
                      <a:close/>
                      <a:moveTo>
                        <a:pt x="3757" y="4696"/>
                      </a:moveTo>
                      <a:lnTo>
                        <a:pt x="4696" y="3757"/>
                      </a:lnTo>
                      <a:lnTo>
                        <a:pt x="6574" y="5635"/>
                      </a:lnTo>
                      <a:lnTo>
                        <a:pt x="5635" y="6574"/>
                      </a:lnTo>
                      <a:lnTo>
                        <a:pt x="3757" y="4696"/>
                      </a:lnTo>
                      <a:close/>
                      <a:moveTo>
                        <a:pt x="0" y="939"/>
                      </a:moveTo>
                      <a:lnTo>
                        <a:pt x="939" y="0"/>
                      </a:lnTo>
                      <a:lnTo>
                        <a:pt x="2818" y="1878"/>
                      </a:lnTo>
                      <a:lnTo>
                        <a:pt x="1878" y="2818"/>
                      </a:lnTo>
                      <a:lnTo>
                        <a:pt x="0" y="939"/>
                      </a:lnTo>
                      <a:close/>
                    </a:path>
                  </a:pathLst>
                </a:custGeom>
                <a:solidFill>
                  <a:srgbClr val="FFFFFF"/>
                </a:solidFill>
                <a:ln w="12700" cap="flat">
                  <a:noFill/>
                  <a:miter lim="400000"/>
                </a:ln>
                <a:effectLst/>
              </p:spPr>
              <p:txBody>
                <a:bodyPr wrap="square" lIns="0" tIns="0" rIns="0" bIns="0" numCol="1" anchor="ctr">
                  <a:noAutofit/>
                </a:bodyPr>
                <a:lstStyle/>
                <a:p>
                  <a:pPr>
                    <a:defRPr sz="3000"/>
                  </a:pPr>
                  <a:endParaRPr sz="2109"/>
                </a:p>
              </p:txBody>
            </p:sp>
            <p:sp>
              <p:nvSpPr>
                <p:cNvPr id="16955" name="Shape 16955"/>
                <p:cNvSpPr/>
                <p:nvPr/>
              </p:nvSpPr>
              <p:spPr>
                <a:xfrm>
                  <a:off x="4957410" y="5562049"/>
                  <a:ext cx="811438" cy="230441"/>
                </a:xfrm>
                <a:custGeom>
                  <a:avLst/>
                  <a:gdLst/>
                  <a:ahLst/>
                  <a:cxnLst>
                    <a:cxn ang="0">
                      <a:pos x="wd2" y="hd2"/>
                    </a:cxn>
                    <a:cxn ang="5400000">
                      <a:pos x="wd2" y="hd2"/>
                    </a:cxn>
                    <a:cxn ang="10800000">
                      <a:pos x="wd2" y="hd2"/>
                    </a:cxn>
                    <a:cxn ang="16200000">
                      <a:pos x="wd2" y="hd2"/>
                    </a:cxn>
                  </a:cxnLst>
                  <a:rect l="0" t="0" r="r" b="b"/>
                  <a:pathLst>
                    <a:path w="21600" h="21600" extrusionOk="0">
                      <a:moveTo>
                        <a:pt x="14673" y="21600"/>
                      </a:moveTo>
                      <a:cubicBezTo>
                        <a:pt x="15921" y="20459"/>
                        <a:pt x="17128" y="18923"/>
                        <a:pt x="18285" y="17003"/>
                      </a:cubicBezTo>
                      <a:cubicBezTo>
                        <a:pt x="19442" y="15083"/>
                        <a:pt x="20550" y="12779"/>
                        <a:pt x="21600" y="10104"/>
                      </a:cubicBezTo>
                      <a:lnTo>
                        <a:pt x="19532" y="0"/>
                      </a:lnTo>
                      <a:cubicBezTo>
                        <a:pt x="18662" y="2214"/>
                        <a:pt x="17743" y="4124"/>
                        <a:pt x="16783" y="5715"/>
                      </a:cubicBezTo>
                      <a:cubicBezTo>
                        <a:pt x="15820" y="7311"/>
                        <a:pt x="14822" y="8582"/>
                        <a:pt x="13787" y="9529"/>
                      </a:cubicBezTo>
                      <a:lnTo>
                        <a:pt x="14673" y="21600"/>
                      </a:lnTo>
                      <a:close/>
                      <a:moveTo>
                        <a:pt x="7310" y="19815"/>
                      </a:moveTo>
                      <a:lnTo>
                        <a:pt x="7715" y="7436"/>
                      </a:lnTo>
                      <a:cubicBezTo>
                        <a:pt x="6652" y="7002"/>
                        <a:pt x="5610" y="6226"/>
                        <a:pt x="4597" y="5114"/>
                      </a:cubicBezTo>
                      <a:cubicBezTo>
                        <a:pt x="3584" y="4002"/>
                        <a:pt x="2600" y="2556"/>
                        <a:pt x="1650" y="782"/>
                      </a:cubicBezTo>
                      <a:lnTo>
                        <a:pt x="0" y="11801"/>
                      </a:lnTo>
                      <a:cubicBezTo>
                        <a:pt x="1145" y="13940"/>
                        <a:pt x="2332" y="15683"/>
                        <a:pt x="3552" y="17021"/>
                      </a:cubicBezTo>
                      <a:cubicBezTo>
                        <a:pt x="4773" y="18360"/>
                        <a:pt x="6028" y="19294"/>
                        <a:pt x="7310" y="19815"/>
                      </a:cubicBezTo>
                      <a:close/>
                    </a:path>
                  </a:pathLst>
                </a:custGeom>
                <a:solidFill>
                  <a:srgbClr val="FFFFFF"/>
                </a:solidFill>
                <a:ln w="12700" cap="flat">
                  <a:noFill/>
                  <a:miter lim="400000"/>
                </a:ln>
                <a:effectLst/>
              </p:spPr>
              <p:txBody>
                <a:bodyPr wrap="square" lIns="0" tIns="0" rIns="0" bIns="0" numCol="1" anchor="ctr">
                  <a:noAutofit/>
                </a:bodyPr>
                <a:lstStyle/>
                <a:p>
                  <a:pPr>
                    <a:defRPr sz="3000"/>
                  </a:pPr>
                  <a:endParaRPr sz="2109"/>
                </a:p>
              </p:txBody>
            </p:sp>
            <p:sp>
              <p:nvSpPr>
                <p:cNvPr id="16956" name="Shape 16956"/>
                <p:cNvSpPr/>
                <p:nvPr/>
              </p:nvSpPr>
              <p:spPr>
                <a:xfrm>
                  <a:off x="5881113" y="2621351"/>
                  <a:ext cx="2907487" cy="2907487"/>
                </a:xfrm>
                <a:custGeom>
                  <a:avLst/>
                  <a:gdLst/>
                  <a:ahLst/>
                  <a:cxnLst>
                    <a:cxn ang="0">
                      <a:pos x="wd2" y="hd2"/>
                    </a:cxn>
                    <a:cxn ang="5400000">
                      <a:pos x="wd2" y="hd2"/>
                    </a:cxn>
                    <a:cxn ang="10800000">
                      <a:pos x="wd2" y="hd2"/>
                    </a:cxn>
                    <a:cxn ang="16200000">
                      <a:pos x="wd2" y="hd2"/>
                    </a:cxn>
                  </a:cxnLst>
                  <a:rect l="0" t="0" r="r" b="b"/>
                  <a:pathLst>
                    <a:path w="21600" h="21600" extrusionOk="0">
                      <a:moveTo>
                        <a:pt x="2090" y="20206"/>
                      </a:moveTo>
                      <a:lnTo>
                        <a:pt x="1394" y="19510"/>
                      </a:lnTo>
                      <a:lnTo>
                        <a:pt x="0" y="20903"/>
                      </a:lnTo>
                      <a:lnTo>
                        <a:pt x="697" y="21600"/>
                      </a:lnTo>
                      <a:cubicBezTo>
                        <a:pt x="697" y="21600"/>
                        <a:pt x="2090" y="20206"/>
                        <a:pt x="2090" y="20206"/>
                      </a:cubicBezTo>
                      <a:close/>
                      <a:moveTo>
                        <a:pt x="4877" y="17419"/>
                      </a:moveTo>
                      <a:lnTo>
                        <a:pt x="4181" y="16723"/>
                      </a:lnTo>
                      <a:lnTo>
                        <a:pt x="2787" y="18116"/>
                      </a:lnTo>
                      <a:lnTo>
                        <a:pt x="3484" y="18813"/>
                      </a:lnTo>
                      <a:cubicBezTo>
                        <a:pt x="3484" y="18813"/>
                        <a:pt x="4877" y="17419"/>
                        <a:pt x="4877" y="17419"/>
                      </a:cubicBezTo>
                      <a:close/>
                      <a:moveTo>
                        <a:pt x="7665" y="14632"/>
                      </a:moveTo>
                      <a:lnTo>
                        <a:pt x="6968" y="13935"/>
                      </a:lnTo>
                      <a:lnTo>
                        <a:pt x="5574" y="15329"/>
                      </a:lnTo>
                      <a:lnTo>
                        <a:pt x="6271" y="16026"/>
                      </a:lnTo>
                      <a:cubicBezTo>
                        <a:pt x="6271" y="16026"/>
                        <a:pt x="7665" y="14632"/>
                        <a:pt x="7665" y="14632"/>
                      </a:cubicBezTo>
                      <a:close/>
                      <a:moveTo>
                        <a:pt x="10452" y="11845"/>
                      </a:moveTo>
                      <a:lnTo>
                        <a:pt x="9755" y="11148"/>
                      </a:lnTo>
                      <a:lnTo>
                        <a:pt x="8361" y="12542"/>
                      </a:lnTo>
                      <a:lnTo>
                        <a:pt x="9058" y="13239"/>
                      </a:lnTo>
                      <a:cubicBezTo>
                        <a:pt x="9058" y="13239"/>
                        <a:pt x="10452" y="11845"/>
                        <a:pt x="10452" y="11845"/>
                      </a:cubicBezTo>
                      <a:close/>
                      <a:moveTo>
                        <a:pt x="13239" y="9058"/>
                      </a:moveTo>
                      <a:lnTo>
                        <a:pt x="12542" y="8361"/>
                      </a:lnTo>
                      <a:lnTo>
                        <a:pt x="11148" y="9755"/>
                      </a:lnTo>
                      <a:lnTo>
                        <a:pt x="11845" y="10452"/>
                      </a:lnTo>
                      <a:cubicBezTo>
                        <a:pt x="11845" y="10452"/>
                        <a:pt x="13239" y="9058"/>
                        <a:pt x="13239" y="9058"/>
                      </a:cubicBezTo>
                      <a:close/>
                      <a:moveTo>
                        <a:pt x="16026" y="6271"/>
                      </a:moveTo>
                      <a:lnTo>
                        <a:pt x="15329" y="5574"/>
                      </a:lnTo>
                      <a:lnTo>
                        <a:pt x="13935" y="6968"/>
                      </a:lnTo>
                      <a:lnTo>
                        <a:pt x="14632" y="7665"/>
                      </a:lnTo>
                      <a:cubicBezTo>
                        <a:pt x="14632" y="7665"/>
                        <a:pt x="16026" y="6271"/>
                        <a:pt x="16026" y="6271"/>
                      </a:cubicBezTo>
                      <a:close/>
                      <a:moveTo>
                        <a:pt x="18813" y="3484"/>
                      </a:moveTo>
                      <a:lnTo>
                        <a:pt x="18116" y="2787"/>
                      </a:lnTo>
                      <a:lnTo>
                        <a:pt x="16722" y="4181"/>
                      </a:lnTo>
                      <a:lnTo>
                        <a:pt x="17419" y="4878"/>
                      </a:lnTo>
                      <a:cubicBezTo>
                        <a:pt x="17419" y="4878"/>
                        <a:pt x="18813" y="3484"/>
                        <a:pt x="18813" y="3484"/>
                      </a:cubicBezTo>
                      <a:close/>
                      <a:moveTo>
                        <a:pt x="21600" y="697"/>
                      </a:moveTo>
                      <a:lnTo>
                        <a:pt x="20903" y="0"/>
                      </a:lnTo>
                      <a:lnTo>
                        <a:pt x="19510" y="1394"/>
                      </a:lnTo>
                      <a:lnTo>
                        <a:pt x="20206" y="2090"/>
                      </a:lnTo>
                      <a:cubicBezTo>
                        <a:pt x="20206" y="2090"/>
                        <a:pt x="21600" y="697"/>
                        <a:pt x="21600" y="697"/>
                      </a:cubicBezTo>
                      <a:close/>
                    </a:path>
                  </a:pathLst>
                </a:custGeom>
                <a:solidFill>
                  <a:srgbClr val="FFFFFF"/>
                </a:solidFill>
                <a:ln w="12700" cap="flat">
                  <a:noFill/>
                  <a:miter lim="400000"/>
                </a:ln>
                <a:effectLst/>
              </p:spPr>
              <p:txBody>
                <a:bodyPr wrap="square" lIns="0" tIns="0" rIns="0" bIns="0" numCol="1" anchor="ctr">
                  <a:noAutofit/>
                </a:bodyPr>
                <a:lstStyle/>
                <a:p>
                  <a:pPr>
                    <a:defRPr sz="3000"/>
                  </a:pPr>
                  <a:endParaRPr sz="2109"/>
                </a:p>
              </p:txBody>
            </p:sp>
            <p:sp>
              <p:nvSpPr>
                <p:cNvPr id="16957" name="Shape 16957"/>
                <p:cNvSpPr/>
                <p:nvPr/>
              </p:nvSpPr>
              <p:spPr>
                <a:xfrm>
                  <a:off x="8877622" y="0"/>
                  <a:ext cx="2532329" cy="2532329"/>
                </a:xfrm>
                <a:custGeom>
                  <a:avLst/>
                  <a:gdLst/>
                  <a:ahLst/>
                  <a:cxnLst>
                    <a:cxn ang="0">
                      <a:pos x="wd2" y="hd2"/>
                    </a:cxn>
                    <a:cxn ang="5400000">
                      <a:pos x="wd2" y="hd2"/>
                    </a:cxn>
                    <a:cxn ang="10800000">
                      <a:pos x="wd2" y="hd2"/>
                    </a:cxn>
                    <a:cxn ang="16200000">
                      <a:pos x="wd2" y="hd2"/>
                    </a:cxn>
                  </a:cxnLst>
                  <a:rect l="0" t="0" r="r" b="b"/>
                  <a:pathLst>
                    <a:path w="21600" h="21600" extrusionOk="0">
                      <a:moveTo>
                        <a:pt x="2400" y="20000"/>
                      </a:moveTo>
                      <a:lnTo>
                        <a:pt x="1600" y="19200"/>
                      </a:lnTo>
                      <a:lnTo>
                        <a:pt x="0" y="20800"/>
                      </a:lnTo>
                      <a:lnTo>
                        <a:pt x="800" y="21600"/>
                      </a:lnTo>
                      <a:lnTo>
                        <a:pt x="2400" y="20000"/>
                      </a:lnTo>
                      <a:close/>
                      <a:moveTo>
                        <a:pt x="5600" y="16800"/>
                      </a:moveTo>
                      <a:lnTo>
                        <a:pt x="4800" y="16000"/>
                      </a:lnTo>
                      <a:lnTo>
                        <a:pt x="3200" y="17600"/>
                      </a:lnTo>
                      <a:lnTo>
                        <a:pt x="4000" y="18400"/>
                      </a:lnTo>
                      <a:lnTo>
                        <a:pt x="5600" y="16800"/>
                      </a:lnTo>
                      <a:close/>
                      <a:moveTo>
                        <a:pt x="8800" y="13600"/>
                      </a:moveTo>
                      <a:lnTo>
                        <a:pt x="8000" y="12800"/>
                      </a:lnTo>
                      <a:lnTo>
                        <a:pt x="6400" y="14400"/>
                      </a:lnTo>
                      <a:lnTo>
                        <a:pt x="7200" y="15200"/>
                      </a:lnTo>
                      <a:lnTo>
                        <a:pt x="8800" y="13600"/>
                      </a:lnTo>
                      <a:close/>
                      <a:moveTo>
                        <a:pt x="12000" y="10400"/>
                      </a:moveTo>
                      <a:lnTo>
                        <a:pt x="11200" y="9600"/>
                      </a:lnTo>
                      <a:lnTo>
                        <a:pt x="9600" y="11200"/>
                      </a:lnTo>
                      <a:lnTo>
                        <a:pt x="10400" y="12000"/>
                      </a:lnTo>
                      <a:lnTo>
                        <a:pt x="12000" y="10400"/>
                      </a:lnTo>
                      <a:close/>
                      <a:moveTo>
                        <a:pt x="15200" y="7200"/>
                      </a:moveTo>
                      <a:lnTo>
                        <a:pt x="14400" y="6400"/>
                      </a:lnTo>
                      <a:lnTo>
                        <a:pt x="12800" y="8000"/>
                      </a:lnTo>
                      <a:lnTo>
                        <a:pt x="13600" y="8800"/>
                      </a:lnTo>
                      <a:lnTo>
                        <a:pt x="15200" y="7200"/>
                      </a:lnTo>
                      <a:close/>
                      <a:moveTo>
                        <a:pt x="18400" y="4000"/>
                      </a:moveTo>
                      <a:lnTo>
                        <a:pt x="17600" y="3200"/>
                      </a:lnTo>
                      <a:lnTo>
                        <a:pt x="16000" y="4800"/>
                      </a:lnTo>
                      <a:lnTo>
                        <a:pt x="16800" y="5600"/>
                      </a:lnTo>
                      <a:lnTo>
                        <a:pt x="18400" y="4000"/>
                      </a:lnTo>
                      <a:close/>
                      <a:moveTo>
                        <a:pt x="21600" y="800"/>
                      </a:moveTo>
                      <a:lnTo>
                        <a:pt x="20800" y="0"/>
                      </a:lnTo>
                      <a:lnTo>
                        <a:pt x="19200" y="1600"/>
                      </a:lnTo>
                      <a:lnTo>
                        <a:pt x="20000" y="2400"/>
                      </a:lnTo>
                      <a:lnTo>
                        <a:pt x="21600" y="800"/>
                      </a:lnTo>
                      <a:close/>
                    </a:path>
                  </a:pathLst>
                </a:custGeom>
                <a:solidFill>
                  <a:srgbClr val="FFFFFF"/>
                </a:solidFill>
                <a:ln w="12700" cap="flat">
                  <a:noFill/>
                  <a:miter lim="400000"/>
                </a:ln>
                <a:effectLst/>
              </p:spPr>
              <p:txBody>
                <a:bodyPr wrap="square" lIns="0" tIns="0" rIns="0" bIns="0" numCol="1" anchor="ctr">
                  <a:noAutofit/>
                </a:bodyPr>
                <a:lstStyle/>
                <a:p>
                  <a:pPr>
                    <a:defRPr sz="3000"/>
                  </a:pPr>
                  <a:endParaRPr sz="2109"/>
                </a:p>
              </p:txBody>
            </p:sp>
          </p:grpSp>
        </p:grpSp>
        <p:grpSp>
          <p:nvGrpSpPr>
            <p:cNvPr id="16972" name="Group 16972"/>
            <p:cNvGrpSpPr/>
            <p:nvPr/>
          </p:nvGrpSpPr>
          <p:grpSpPr>
            <a:xfrm>
              <a:off x="0" y="1288806"/>
              <a:ext cx="10410905" cy="6099856"/>
              <a:chOff x="0" y="0"/>
              <a:chExt cx="10410904" cy="6099855"/>
            </a:xfrm>
          </p:grpSpPr>
          <p:grpSp>
            <p:nvGrpSpPr>
              <p:cNvPr id="16962" name="Group 16962"/>
              <p:cNvGrpSpPr/>
              <p:nvPr/>
            </p:nvGrpSpPr>
            <p:grpSpPr>
              <a:xfrm>
                <a:off x="9039304" y="0"/>
                <a:ext cx="1371601" cy="1117164"/>
                <a:chOff x="0" y="0"/>
                <a:chExt cx="1371600" cy="1117163"/>
              </a:xfrm>
            </p:grpSpPr>
            <p:sp>
              <p:nvSpPr>
                <p:cNvPr id="16960" name="Shape 16960"/>
                <p:cNvSpPr/>
                <p:nvPr/>
              </p:nvSpPr>
              <p:spPr>
                <a:xfrm flipH="1">
                  <a:off x="523240" y="329437"/>
                  <a:ext cx="96521" cy="787727"/>
                </a:xfrm>
                <a:prstGeom prst="rect">
                  <a:avLst/>
                </a:prstGeom>
                <a:solidFill>
                  <a:srgbClr val="3484C9"/>
                </a:solidFill>
                <a:ln w="12700" cap="flat">
                  <a:noFill/>
                  <a:miter lim="400000"/>
                </a:ln>
                <a:effectLst/>
              </p:spPr>
              <p:txBody>
                <a:bodyPr wrap="square" lIns="0" tIns="0" rIns="0" bIns="0" numCol="1" anchor="ctr">
                  <a:noAutofit/>
                </a:bodyPr>
                <a:lstStyle/>
                <a:p>
                  <a:endParaRPr sz="1266"/>
                </a:p>
              </p:txBody>
            </p:sp>
            <p:sp>
              <p:nvSpPr>
                <p:cNvPr id="16961" name="Shape 16961"/>
                <p:cNvSpPr/>
                <p:nvPr/>
              </p:nvSpPr>
              <p:spPr>
                <a:xfrm>
                  <a:off x="0" y="0"/>
                  <a:ext cx="1371600" cy="584200"/>
                </a:xfrm>
                <a:custGeom>
                  <a:avLst/>
                  <a:gdLst/>
                  <a:ahLst/>
                  <a:cxnLst>
                    <a:cxn ang="0">
                      <a:pos x="wd2" y="hd2"/>
                    </a:cxn>
                    <a:cxn ang="5400000">
                      <a:pos x="wd2" y="hd2"/>
                    </a:cxn>
                    <a:cxn ang="10800000">
                      <a:pos x="wd2" y="hd2"/>
                    </a:cxn>
                    <a:cxn ang="16200000">
                      <a:pos x="wd2" y="hd2"/>
                    </a:cxn>
                  </a:cxnLst>
                  <a:rect l="0" t="0" r="r" b="b"/>
                  <a:pathLst>
                    <a:path w="21600" h="21600" extrusionOk="0">
                      <a:moveTo>
                        <a:pt x="18026" y="21600"/>
                      </a:moveTo>
                      <a:lnTo>
                        <a:pt x="21600" y="10800"/>
                      </a:lnTo>
                      <a:lnTo>
                        <a:pt x="18026" y="0"/>
                      </a:lnTo>
                      <a:lnTo>
                        <a:pt x="0" y="0"/>
                      </a:lnTo>
                      <a:lnTo>
                        <a:pt x="0" y="21600"/>
                      </a:lnTo>
                      <a:lnTo>
                        <a:pt x="18026" y="21600"/>
                      </a:lnTo>
                      <a:close/>
                    </a:path>
                  </a:pathLst>
                </a:custGeom>
                <a:solidFill>
                  <a:srgbClr val="3484C9"/>
                </a:solid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defRPr sz="2500" cap="all">
                      <a:solidFill>
                        <a:srgbClr val="FFFFFF"/>
                      </a:solidFill>
                      <a:latin typeface="Helvetica Neue Light"/>
                      <a:ea typeface="Helvetica Neue Light"/>
                      <a:cs typeface="Helvetica Neue Light"/>
                      <a:sym typeface="Helvetica Neue Light"/>
                    </a:defRPr>
                  </a:lvl1pPr>
                </a:lstStyle>
                <a:p>
                  <a:r>
                    <a:rPr sz="1758"/>
                    <a:t>FINISH</a:t>
                  </a:r>
                </a:p>
              </p:txBody>
            </p:sp>
          </p:grpSp>
          <p:grpSp>
            <p:nvGrpSpPr>
              <p:cNvPr id="16965" name="Group 16965"/>
              <p:cNvGrpSpPr/>
              <p:nvPr/>
            </p:nvGrpSpPr>
            <p:grpSpPr>
              <a:xfrm>
                <a:off x="2202006" y="316912"/>
                <a:ext cx="889001" cy="1224601"/>
                <a:chOff x="0" y="0"/>
                <a:chExt cx="889000" cy="1224599"/>
              </a:xfrm>
            </p:grpSpPr>
            <p:sp>
              <p:nvSpPr>
                <p:cNvPr id="16963" name="Shape 16963"/>
                <p:cNvSpPr/>
                <p:nvPr/>
              </p:nvSpPr>
              <p:spPr>
                <a:xfrm>
                  <a:off x="396239" y="436873"/>
                  <a:ext cx="96521" cy="787727"/>
                </a:xfrm>
                <a:prstGeom prst="rect">
                  <a:avLst/>
                </a:prstGeom>
                <a:solidFill>
                  <a:srgbClr val="3484C9"/>
                </a:solidFill>
                <a:ln w="12700" cap="flat">
                  <a:noFill/>
                  <a:miter lim="400000"/>
                </a:ln>
                <a:effectLst/>
              </p:spPr>
              <p:txBody>
                <a:bodyPr wrap="square" lIns="0" tIns="0" rIns="0" bIns="0" numCol="1" anchor="ctr">
                  <a:noAutofit/>
                </a:bodyPr>
                <a:lstStyle/>
                <a:p>
                  <a:endParaRPr sz="1266"/>
                </a:p>
              </p:txBody>
            </p:sp>
            <p:sp>
              <p:nvSpPr>
                <p:cNvPr id="16964" name="Shape 16964"/>
                <p:cNvSpPr/>
                <p:nvPr/>
              </p:nvSpPr>
              <p:spPr>
                <a:xfrm>
                  <a:off x="0" y="0"/>
                  <a:ext cx="889000" cy="889000"/>
                </a:xfrm>
                <a:custGeom>
                  <a:avLst/>
                  <a:gdLst/>
                  <a:ahLst/>
                  <a:cxnLst>
                    <a:cxn ang="0">
                      <a:pos x="wd2" y="hd2"/>
                    </a:cxn>
                    <a:cxn ang="5400000">
                      <a:pos x="wd2" y="hd2"/>
                    </a:cxn>
                    <a:cxn ang="10800000">
                      <a:pos x="wd2" y="hd2"/>
                    </a:cxn>
                    <a:cxn ang="16200000">
                      <a:pos x="wd2" y="hd2"/>
                    </a:cxn>
                  </a:cxnLst>
                  <a:rect l="0" t="0" r="r" b="b"/>
                  <a:pathLst>
                    <a:path w="21600" h="21600" extrusionOk="0">
                      <a:moveTo>
                        <a:pt x="10501" y="0"/>
                      </a:moveTo>
                      <a:lnTo>
                        <a:pt x="11100" y="0"/>
                      </a:lnTo>
                      <a:cubicBezTo>
                        <a:pt x="16899" y="0"/>
                        <a:pt x="21600" y="4702"/>
                        <a:pt x="21600" y="10500"/>
                      </a:cubicBezTo>
                      <a:lnTo>
                        <a:pt x="21600" y="11100"/>
                      </a:lnTo>
                      <a:cubicBezTo>
                        <a:pt x="21600" y="16898"/>
                        <a:pt x="16899" y="21600"/>
                        <a:pt x="11100" y="21600"/>
                      </a:cubicBezTo>
                      <a:lnTo>
                        <a:pt x="10501" y="21600"/>
                      </a:lnTo>
                      <a:cubicBezTo>
                        <a:pt x="4702" y="21600"/>
                        <a:pt x="0" y="16898"/>
                        <a:pt x="0" y="11100"/>
                      </a:cubicBezTo>
                      <a:lnTo>
                        <a:pt x="0" y="10500"/>
                      </a:lnTo>
                      <a:cubicBezTo>
                        <a:pt x="0" y="4702"/>
                        <a:pt x="4702" y="0"/>
                        <a:pt x="10501" y="0"/>
                      </a:cubicBezTo>
                      <a:cubicBezTo>
                        <a:pt x="10501" y="0"/>
                        <a:pt x="10501" y="0"/>
                        <a:pt x="10501" y="0"/>
                      </a:cubicBezTo>
                      <a:close/>
                    </a:path>
                  </a:pathLst>
                </a:custGeom>
                <a:solidFill>
                  <a:srgbClr val="3484C9"/>
                </a:solid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defRPr sz="2500" cap="all">
                      <a:solidFill>
                        <a:srgbClr val="FFFFFF"/>
                      </a:solidFill>
                      <a:latin typeface="Helvetica Neue Light"/>
                      <a:ea typeface="Helvetica Neue Light"/>
                      <a:cs typeface="Helvetica Neue Light"/>
                      <a:sym typeface="Helvetica Neue Light"/>
                    </a:defRPr>
                  </a:lvl1pPr>
                </a:lstStyle>
                <a:p>
                  <a:r>
                    <a:rPr sz="1758"/>
                    <a:t>2</a:t>
                  </a:r>
                </a:p>
              </p:txBody>
            </p:sp>
          </p:grpSp>
          <p:grpSp>
            <p:nvGrpSpPr>
              <p:cNvPr id="16968" name="Group 16968"/>
              <p:cNvGrpSpPr/>
              <p:nvPr/>
            </p:nvGrpSpPr>
            <p:grpSpPr>
              <a:xfrm rot="10800000" flipH="1">
                <a:off x="5485181" y="4875255"/>
                <a:ext cx="889001" cy="1224601"/>
                <a:chOff x="0" y="0"/>
                <a:chExt cx="889000" cy="1224599"/>
              </a:xfrm>
            </p:grpSpPr>
            <p:sp>
              <p:nvSpPr>
                <p:cNvPr id="16966" name="Shape 16966"/>
                <p:cNvSpPr/>
                <p:nvPr/>
              </p:nvSpPr>
              <p:spPr>
                <a:xfrm>
                  <a:off x="396240" y="436873"/>
                  <a:ext cx="96521" cy="787727"/>
                </a:xfrm>
                <a:prstGeom prst="rect">
                  <a:avLst/>
                </a:prstGeom>
                <a:solidFill>
                  <a:srgbClr val="3484C9"/>
                </a:solidFill>
                <a:ln w="12700" cap="flat">
                  <a:noFill/>
                  <a:miter lim="400000"/>
                </a:ln>
                <a:effectLst/>
              </p:spPr>
              <p:txBody>
                <a:bodyPr wrap="square" lIns="0" tIns="0" rIns="0" bIns="0" numCol="1" anchor="ctr">
                  <a:noAutofit/>
                </a:bodyPr>
                <a:lstStyle/>
                <a:p>
                  <a:endParaRPr sz="1266"/>
                </a:p>
              </p:txBody>
            </p:sp>
            <p:sp>
              <p:nvSpPr>
                <p:cNvPr id="16967" name="Shape 16967"/>
                <p:cNvSpPr/>
                <p:nvPr/>
              </p:nvSpPr>
              <p:spPr>
                <a:xfrm>
                  <a:off x="0" y="0"/>
                  <a:ext cx="889000" cy="889000"/>
                </a:xfrm>
                <a:custGeom>
                  <a:avLst/>
                  <a:gdLst/>
                  <a:ahLst/>
                  <a:cxnLst>
                    <a:cxn ang="0">
                      <a:pos x="wd2" y="hd2"/>
                    </a:cxn>
                    <a:cxn ang="5400000">
                      <a:pos x="wd2" y="hd2"/>
                    </a:cxn>
                    <a:cxn ang="10800000">
                      <a:pos x="wd2" y="hd2"/>
                    </a:cxn>
                    <a:cxn ang="16200000">
                      <a:pos x="wd2" y="hd2"/>
                    </a:cxn>
                  </a:cxnLst>
                  <a:rect l="0" t="0" r="r" b="b"/>
                  <a:pathLst>
                    <a:path w="21600" h="21600" extrusionOk="0">
                      <a:moveTo>
                        <a:pt x="10501" y="0"/>
                      </a:moveTo>
                      <a:lnTo>
                        <a:pt x="11100" y="0"/>
                      </a:lnTo>
                      <a:cubicBezTo>
                        <a:pt x="16899" y="0"/>
                        <a:pt x="21600" y="4702"/>
                        <a:pt x="21600" y="10500"/>
                      </a:cubicBezTo>
                      <a:lnTo>
                        <a:pt x="21600" y="11100"/>
                      </a:lnTo>
                      <a:cubicBezTo>
                        <a:pt x="21600" y="16898"/>
                        <a:pt x="16899" y="21600"/>
                        <a:pt x="11100" y="21600"/>
                      </a:cubicBezTo>
                      <a:lnTo>
                        <a:pt x="10501" y="21600"/>
                      </a:lnTo>
                      <a:cubicBezTo>
                        <a:pt x="4702" y="21600"/>
                        <a:pt x="0" y="16898"/>
                        <a:pt x="0" y="11100"/>
                      </a:cubicBezTo>
                      <a:lnTo>
                        <a:pt x="0" y="10500"/>
                      </a:lnTo>
                      <a:cubicBezTo>
                        <a:pt x="0" y="4702"/>
                        <a:pt x="4702" y="0"/>
                        <a:pt x="10501" y="0"/>
                      </a:cubicBezTo>
                      <a:cubicBezTo>
                        <a:pt x="10501" y="0"/>
                        <a:pt x="10501" y="0"/>
                        <a:pt x="10501" y="0"/>
                      </a:cubicBezTo>
                      <a:close/>
                    </a:path>
                  </a:pathLst>
                </a:custGeom>
                <a:solidFill>
                  <a:srgbClr val="3484C9"/>
                </a:solid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defRPr sz="2500" cap="all">
                      <a:solidFill>
                        <a:srgbClr val="FFFFFF"/>
                      </a:solidFill>
                      <a:latin typeface="Helvetica Neue Light"/>
                      <a:ea typeface="Helvetica Neue Light"/>
                      <a:cs typeface="Helvetica Neue Light"/>
                      <a:sym typeface="Helvetica Neue Light"/>
                    </a:defRPr>
                  </a:lvl1pPr>
                </a:lstStyle>
                <a:p>
                  <a:r>
                    <a:rPr sz="1758"/>
                    <a:t>3</a:t>
                  </a:r>
                </a:p>
              </p:txBody>
            </p:sp>
          </p:grpSp>
          <p:grpSp>
            <p:nvGrpSpPr>
              <p:cNvPr id="16971" name="Group 16971"/>
              <p:cNvGrpSpPr/>
              <p:nvPr/>
            </p:nvGrpSpPr>
            <p:grpSpPr>
              <a:xfrm>
                <a:off x="0" y="6553"/>
                <a:ext cx="1143000" cy="1113147"/>
                <a:chOff x="0" y="0"/>
                <a:chExt cx="1142999" cy="1113145"/>
              </a:xfrm>
            </p:grpSpPr>
            <p:sp>
              <p:nvSpPr>
                <p:cNvPr id="16969" name="Shape 16969"/>
                <p:cNvSpPr/>
                <p:nvPr/>
              </p:nvSpPr>
              <p:spPr>
                <a:xfrm>
                  <a:off x="525026" y="580181"/>
                  <a:ext cx="96521" cy="532965"/>
                </a:xfrm>
                <a:prstGeom prst="rect">
                  <a:avLst/>
                </a:prstGeom>
                <a:solidFill>
                  <a:srgbClr val="3484C9"/>
                </a:solidFill>
                <a:ln w="12700" cap="flat">
                  <a:noFill/>
                  <a:miter lim="400000"/>
                </a:ln>
                <a:effectLst/>
              </p:spPr>
              <p:txBody>
                <a:bodyPr wrap="square" lIns="0" tIns="0" rIns="0" bIns="0" numCol="1" anchor="ctr">
                  <a:noAutofit/>
                </a:bodyPr>
                <a:lstStyle/>
                <a:p>
                  <a:endParaRPr sz="1266"/>
                </a:p>
              </p:txBody>
            </p:sp>
            <p:sp>
              <p:nvSpPr>
                <p:cNvPr id="16970" name="Shape 16970"/>
                <p:cNvSpPr/>
                <p:nvPr/>
              </p:nvSpPr>
              <p:spPr>
                <a:xfrm>
                  <a:off x="0" y="0"/>
                  <a:ext cx="1143000" cy="584200"/>
                </a:xfrm>
                <a:prstGeom prst="rect">
                  <a:avLst/>
                </a:prstGeom>
                <a:solidFill>
                  <a:srgbClr val="3484C9"/>
                </a:solid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defRPr sz="2500" cap="all">
                      <a:solidFill>
                        <a:srgbClr val="FFFFFF"/>
                      </a:solidFill>
                      <a:latin typeface="Helvetica Neue Light"/>
                      <a:ea typeface="Helvetica Neue Light"/>
                      <a:cs typeface="Helvetica Neue Light"/>
                      <a:sym typeface="Helvetica Neue Light"/>
                    </a:defRPr>
                  </a:lvl1pPr>
                </a:lstStyle>
                <a:p>
                  <a:r>
                    <a:rPr sz="1758"/>
                    <a:t>start</a:t>
                  </a:r>
                </a:p>
              </p:txBody>
            </p:sp>
          </p:grpSp>
        </p:grpSp>
        <p:grpSp>
          <p:nvGrpSpPr>
            <p:cNvPr id="16979" name="Group 16979"/>
            <p:cNvGrpSpPr/>
            <p:nvPr/>
          </p:nvGrpSpPr>
          <p:grpSpPr>
            <a:xfrm>
              <a:off x="3286694" y="1295360"/>
              <a:ext cx="6463810" cy="6441761"/>
              <a:chOff x="0" y="0"/>
              <a:chExt cx="6463809" cy="6441760"/>
            </a:xfrm>
          </p:grpSpPr>
          <p:grpSp>
            <p:nvGrpSpPr>
              <p:cNvPr id="16975" name="Group 16975"/>
              <p:cNvGrpSpPr/>
              <p:nvPr/>
            </p:nvGrpSpPr>
            <p:grpSpPr>
              <a:xfrm>
                <a:off x="0" y="0"/>
                <a:ext cx="3178511" cy="1573059"/>
                <a:chOff x="0" y="0"/>
                <a:chExt cx="3178510" cy="1573058"/>
              </a:xfrm>
            </p:grpSpPr>
            <p:sp>
              <p:nvSpPr>
                <p:cNvPr id="16973" name="Shape 16973"/>
                <p:cNvSpPr/>
                <p:nvPr/>
              </p:nvSpPr>
              <p:spPr>
                <a:xfrm>
                  <a:off x="0" y="477998"/>
                  <a:ext cx="3178511" cy="109506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noAutofit/>
                </a:bodyPr>
                <a:lstStyle>
                  <a:lvl1pPr algn="l" defTabSz="584200">
                    <a:lnSpc>
                      <a:spcPct val="120000"/>
                    </a:lnSpc>
                    <a:spcBef>
                      <a:spcPts val="1000"/>
                    </a:spcBef>
                    <a:defRPr sz="1600">
                      <a:solidFill>
                        <a:srgbClr val="4D4D4D"/>
                      </a:solidFill>
                      <a:latin typeface="Helvetica Neue Light"/>
                      <a:ea typeface="Helvetica Neue Light"/>
                      <a:cs typeface="Helvetica Neue Light"/>
                      <a:sym typeface="Helvetica Neue Light"/>
                    </a:defRPr>
                  </a:lvl1pPr>
                </a:lstStyle>
                <a:p>
                  <a:r>
                    <a:rPr sz="1125"/>
                    <a:t>Aenean eu leo Pellentesque. Nullam quis risus eget. Morbi risus, porta ac consectetur ac, vestibulum at eros. Nullam qpuis eget ornare vel eu leo.</a:t>
                  </a:r>
                </a:p>
              </p:txBody>
            </p:sp>
            <p:sp>
              <p:nvSpPr>
                <p:cNvPr id="16974" name="Shape 16974"/>
                <p:cNvSpPr/>
                <p:nvPr/>
              </p:nvSpPr>
              <p:spPr>
                <a:xfrm>
                  <a:off x="0" y="0"/>
                  <a:ext cx="3175000" cy="43989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lgn="l">
                    <a:lnSpc>
                      <a:spcPct val="100000"/>
                    </a:lnSpc>
                    <a:defRPr sz="2500">
                      <a:solidFill>
                        <a:srgbClr val="3483C9"/>
                      </a:solidFill>
                      <a:latin typeface="Helvetica Neue Light"/>
                      <a:ea typeface="Helvetica Neue Light"/>
                      <a:cs typeface="Helvetica Neue Light"/>
                      <a:sym typeface="Helvetica Neue Light"/>
                    </a:defRPr>
                  </a:lvl1pPr>
                </a:lstStyle>
                <a:p>
                  <a:r>
                    <a:rPr sz="1758"/>
                    <a:t>Venenatis Mattis</a:t>
                  </a:r>
                </a:p>
              </p:txBody>
            </p:sp>
          </p:grpSp>
          <p:grpSp>
            <p:nvGrpSpPr>
              <p:cNvPr id="16978" name="Group 16978"/>
              <p:cNvGrpSpPr/>
              <p:nvPr/>
            </p:nvGrpSpPr>
            <p:grpSpPr>
              <a:xfrm>
                <a:off x="3285298" y="4868702"/>
                <a:ext cx="3178512" cy="1573059"/>
                <a:chOff x="0" y="0"/>
                <a:chExt cx="3178510" cy="1573058"/>
              </a:xfrm>
            </p:grpSpPr>
            <p:sp>
              <p:nvSpPr>
                <p:cNvPr id="16976" name="Shape 16976"/>
                <p:cNvSpPr/>
                <p:nvPr/>
              </p:nvSpPr>
              <p:spPr>
                <a:xfrm>
                  <a:off x="0" y="477998"/>
                  <a:ext cx="3178511" cy="109506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noAutofit/>
                </a:bodyPr>
                <a:lstStyle>
                  <a:lvl1pPr algn="l" defTabSz="584200">
                    <a:lnSpc>
                      <a:spcPct val="120000"/>
                    </a:lnSpc>
                    <a:spcBef>
                      <a:spcPts val="1000"/>
                    </a:spcBef>
                    <a:defRPr sz="1600">
                      <a:solidFill>
                        <a:srgbClr val="4D4D4D"/>
                      </a:solidFill>
                      <a:latin typeface="Helvetica Neue Light"/>
                      <a:ea typeface="Helvetica Neue Light"/>
                      <a:cs typeface="Helvetica Neue Light"/>
                      <a:sym typeface="Helvetica Neue Light"/>
                    </a:defRPr>
                  </a:lvl1pPr>
                </a:lstStyle>
                <a:p>
                  <a:r>
                    <a:rPr sz="1125"/>
                    <a:t>Cum sociis penatibus et magnis dis, ridiculus mus. Fusce dapibus, tellus ac, tortor condimentum nibh, massa justo sit amet risus.</a:t>
                  </a:r>
                </a:p>
              </p:txBody>
            </p:sp>
            <p:sp>
              <p:nvSpPr>
                <p:cNvPr id="16977" name="Shape 16977"/>
                <p:cNvSpPr/>
                <p:nvPr/>
              </p:nvSpPr>
              <p:spPr>
                <a:xfrm>
                  <a:off x="0" y="0"/>
                  <a:ext cx="3175000" cy="43989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lgn="l">
                    <a:lnSpc>
                      <a:spcPct val="100000"/>
                    </a:lnSpc>
                    <a:defRPr sz="2500">
                      <a:solidFill>
                        <a:srgbClr val="3483C9"/>
                      </a:solidFill>
                      <a:latin typeface="Helvetica Neue Light"/>
                      <a:ea typeface="Helvetica Neue Light"/>
                      <a:cs typeface="Helvetica Neue Light"/>
                      <a:sym typeface="Helvetica Neue Light"/>
                    </a:defRPr>
                  </a:lvl1pPr>
                </a:lstStyle>
                <a:p>
                  <a:r>
                    <a:rPr sz="1758"/>
                    <a:t>Dolor Elit Malesuada</a:t>
                  </a:r>
                </a:p>
              </p:txBody>
            </p:sp>
          </p:grpSp>
        </p:grpSp>
      </p:grpSp>
    </p:spTree>
    <p:extLst>
      <p:ext uri="{BB962C8B-B14F-4D97-AF65-F5344CB8AC3E}">
        <p14:creationId xmlns:p14="http://schemas.microsoft.com/office/powerpoint/2010/main" val="3841130914"/>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812" name="Group 54812"/>
          <p:cNvGrpSpPr/>
          <p:nvPr/>
        </p:nvGrpSpPr>
        <p:grpSpPr>
          <a:xfrm>
            <a:off x="1524000" y="794902"/>
            <a:ext cx="8270007" cy="6063098"/>
            <a:chOff x="0" y="0"/>
            <a:chExt cx="11761787" cy="8623072"/>
          </a:xfrm>
        </p:grpSpPr>
        <p:grpSp>
          <p:nvGrpSpPr>
            <p:cNvPr id="54786" name="Group 54786"/>
            <p:cNvGrpSpPr/>
            <p:nvPr/>
          </p:nvGrpSpPr>
          <p:grpSpPr>
            <a:xfrm>
              <a:off x="1265144" y="0"/>
              <a:ext cx="8446363" cy="6038590"/>
              <a:chOff x="0" y="0"/>
              <a:chExt cx="8446361" cy="6038589"/>
            </a:xfrm>
          </p:grpSpPr>
          <p:grpSp>
            <p:nvGrpSpPr>
              <p:cNvPr id="54780" name="Group 54780"/>
              <p:cNvGrpSpPr/>
              <p:nvPr/>
            </p:nvGrpSpPr>
            <p:grpSpPr>
              <a:xfrm>
                <a:off x="0" y="0"/>
                <a:ext cx="4902200" cy="5893957"/>
                <a:chOff x="0" y="0"/>
                <a:chExt cx="4902200" cy="5893956"/>
              </a:xfrm>
            </p:grpSpPr>
            <p:grpSp>
              <p:nvGrpSpPr>
                <p:cNvPr id="54770" name="Group 54770"/>
                <p:cNvGrpSpPr/>
                <p:nvPr/>
              </p:nvGrpSpPr>
              <p:grpSpPr>
                <a:xfrm>
                  <a:off x="0" y="4421663"/>
                  <a:ext cx="2286000" cy="1472294"/>
                  <a:chOff x="0" y="0"/>
                  <a:chExt cx="2286000" cy="1472293"/>
                </a:xfrm>
              </p:grpSpPr>
              <p:sp>
                <p:nvSpPr>
                  <p:cNvPr id="54768" name="Shape 54768"/>
                  <p:cNvSpPr/>
                  <p:nvPr/>
                </p:nvSpPr>
                <p:spPr>
                  <a:xfrm>
                    <a:off x="0" y="643331"/>
                    <a:ext cx="2286000" cy="82896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noAutofit/>
                  </a:bodyPr>
                  <a:lstStyle>
                    <a:lvl1pPr algn="l" defTabSz="584200">
                      <a:lnSpc>
                        <a:spcPct val="120000"/>
                      </a:lnSpc>
                      <a:spcBef>
                        <a:spcPts val="1000"/>
                      </a:spcBef>
                      <a:defRPr sz="1600">
                        <a:solidFill>
                          <a:srgbClr val="4D4D4D"/>
                        </a:solidFill>
                        <a:latin typeface="Helvetica Neue Light"/>
                        <a:ea typeface="Helvetica Neue Light"/>
                        <a:cs typeface="Helvetica Neue Light"/>
                        <a:sym typeface="Helvetica Neue Light"/>
                      </a:defRPr>
                    </a:lvl1pPr>
                  </a:lstStyle>
                  <a:p>
                    <a:r>
                      <a:rPr sz="1125"/>
                      <a:t>Maecenas sed diam eget risus. Etiam malesuada magna mollis euismod.</a:t>
                    </a:r>
                  </a:p>
                </p:txBody>
              </p:sp>
              <p:sp>
                <p:nvSpPr>
                  <p:cNvPr id="54769" name="Shape 54769"/>
                  <p:cNvSpPr/>
                  <p:nvPr/>
                </p:nvSpPr>
                <p:spPr>
                  <a:xfrm>
                    <a:off x="0" y="0"/>
                    <a:ext cx="2286000" cy="38568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lgn="l">
                      <a:lnSpc>
                        <a:spcPct val="100000"/>
                      </a:lnSpc>
                      <a:defRPr sz="2500">
                        <a:solidFill>
                          <a:srgbClr val="3483C9"/>
                        </a:solidFill>
                        <a:latin typeface="Helvetica Neue Light"/>
                        <a:ea typeface="Helvetica Neue Light"/>
                        <a:cs typeface="Helvetica Neue Light"/>
                        <a:sym typeface="Helvetica Neue Light"/>
                      </a:defRPr>
                    </a:lvl1pPr>
                  </a:lstStyle>
                  <a:p>
                    <a:r>
                      <a:rPr sz="1758"/>
                      <a:t>Parturient</a:t>
                    </a:r>
                  </a:p>
                </p:txBody>
              </p:sp>
            </p:grpSp>
            <p:grpSp>
              <p:nvGrpSpPr>
                <p:cNvPr id="54773" name="Group 54773"/>
                <p:cNvGrpSpPr/>
                <p:nvPr/>
              </p:nvGrpSpPr>
              <p:grpSpPr>
                <a:xfrm>
                  <a:off x="2616200" y="3099785"/>
                  <a:ext cx="2286000" cy="1472295"/>
                  <a:chOff x="0" y="0"/>
                  <a:chExt cx="2286000" cy="1472293"/>
                </a:xfrm>
              </p:grpSpPr>
              <p:sp>
                <p:nvSpPr>
                  <p:cNvPr id="54771" name="Shape 54771"/>
                  <p:cNvSpPr/>
                  <p:nvPr/>
                </p:nvSpPr>
                <p:spPr>
                  <a:xfrm>
                    <a:off x="0" y="643331"/>
                    <a:ext cx="2286000" cy="82896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noAutofit/>
                  </a:bodyPr>
                  <a:lstStyle>
                    <a:lvl1pPr algn="l" defTabSz="584200">
                      <a:lnSpc>
                        <a:spcPct val="120000"/>
                      </a:lnSpc>
                      <a:spcBef>
                        <a:spcPts val="1000"/>
                      </a:spcBef>
                      <a:defRPr sz="1600">
                        <a:solidFill>
                          <a:srgbClr val="4D4D4D"/>
                        </a:solidFill>
                        <a:latin typeface="Helvetica Neue Light"/>
                        <a:ea typeface="Helvetica Neue Light"/>
                        <a:cs typeface="Helvetica Neue Light"/>
                        <a:sym typeface="Helvetica Neue Light"/>
                      </a:defRPr>
                    </a:lvl1pPr>
                  </a:lstStyle>
                  <a:p>
                    <a:r>
                      <a:rPr sz="1125"/>
                      <a:t>Duis mollis, eget sem nec elit. Nulla vitae elit libero, a pharetra augue.</a:t>
                    </a:r>
                  </a:p>
                </p:txBody>
              </p:sp>
              <p:sp>
                <p:nvSpPr>
                  <p:cNvPr id="54772" name="Shape 54772"/>
                  <p:cNvSpPr/>
                  <p:nvPr/>
                </p:nvSpPr>
                <p:spPr>
                  <a:xfrm>
                    <a:off x="0" y="0"/>
                    <a:ext cx="2286000" cy="38568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lgn="l">
                      <a:lnSpc>
                        <a:spcPct val="100000"/>
                      </a:lnSpc>
                      <a:defRPr sz="2500">
                        <a:solidFill>
                          <a:srgbClr val="3483C9"/>
                        </a:solidFill>
                        <a:latin typeface="Helvetica Neue Light"/>
                        <a:ea typeface="Helvetica Neue Light"/>
                        <a:cs typeface="Helvetica Neue Light"/>
                        <a:sym typeface="Helvetica Neue Light"/>
                      </a:defRPr>
                    </a:lvl1pPr>
                  </a:lstStyle>
                  <a:p>
                    <a:r>
                      <a:rPr sz="1758"/>
                      <a:t>Mattis Cursus</a:t>
                    </a:r>
                  </a:p>
                </p:txBody>
              </p:sp>
            </p:grpSp>
            <p:grpSp>
              <p:nvGrpSpPr>
                <p:cNvPr id="54776" name="Group 54776"/>
                <p:cNvGrpSpPr/>
                <p:nvPr/>
              </p:nvGrpSpPr>
              <p:grpSpPr>
                <a:xfrm>
                  <a:off x="0" y="1512986"/>
                  <a:ext cx="2286000" cy="1423651"/>
                  <a:chOff x="0" y="0"/>
                  <a:chExt cx="2286000" cy="1423650"/>
                </a:xfrm>
              </p:grpSpPr>
              <p:sp>
                <p:nvSpPr>
                  <p:cNvPr id="54774" name="Shape 54774"/>
                  <p:cNvSpPr/>
                  <p:nvPr/>
                </p:nvSpPr>
                <p:spPr>
                  <a:xfrm>
                    <a:off x="0" y="594688"/>
                    <a:ext cx="2286000" cy="82896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noAutofit/>
                  </a:bodyPr>
                  <a:lstStyle>
                    <a:lvl1pPr algn="l" defTabSz="584200">
                      <a:lnSpc>
                        <a:spcPct val="120000"/>
                      </a:lnSpc>
                      <a:spcBef>
                        <a:spcPts val="1000"/>
                      </a:spcBef>
                      <a:defRPr sz="1600">
                        <a:solidFill>
                          <a:srgbClr val="4D4D4D"/>
                        </a:solidFill>
                        <a:latin typeface="Helvetica Neue Light"/>
                        <a:ea typeface="Helvetica Neue Light"/>
                        <a:cs typeface="Helvetica Neue Light"/>
                        <a:sym typeface="Helvetica Neue Light"/>
                      </a:defRPr>
                    </a:lvl1pPr>
                  </a:lstStyle>
                  <a:p>
                    <a:r>
                      <a:rPr sz="1125"/>
                      <a:t>Morbi leo risus, porta ac consectetur ac lorem ipsum, at eros. </a:t>
                    </a:r>
                  </a:p>
                </p:txBody>
              </p:sp>
              <p:sp>
                <p:nvSpPr>
                  <p:cNvPr id="54775" name="Shape 54775"/>
                  <p:cNvSpPr/>
                  <p:nvPr/>
                </p:nvSpPr>
                <p:spPr>
                  <a:xfrm>
                    <a:off x="0" y="0"/>
                    <a:ext cx="2286000" cy="38568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lgn="l">
                      <a:lnSpc>
                        <a:spcPct val="100000"/>
                      </a:lnSpc>
                      <a:defRPr sz="2500">
                        <a:solidFill>
                          <a:srgbClr val="3483C9"/>
                        </a:solidFill>
                        <a:latin typeface="Helvetica Neue Light"/>
                        <a:ea typeface="Helvetica Neue Light"/>
                        <a:cs typeface="Helvetica Neue Light"/>
                        <a:sym typeface="Helvetica Neue Light"/>
                      </a:defRPr>
                    </a:lvl1pPr>
                  </a:lstStyle>
                  <a:p>
                    <a:r>
                      <a:rPr sz="1758"/>
                      <a:t>Egestas Lorem</a:t>
                    </a:r>
                  </a:p>
                </p:txBody>
              </p:sp>
            </p:grpSp>
            <p:grpSp>
              <p:nvGrpSpPr>
                <p:cNvPr id="54779" name="Group 54779"/>
                <p:cNvGrpSpPr/>
                <p:nvPr/>
              </p:nvGrpSpPr>
              <p:grpSpPr>
                <a:xfrm>
                  <a:off x="2616200" y="0"/>
                  <a:ext cx="2286000" cy="1423651"/>
                  <a:chOff x="0" y="0"/>
                  <a:chExt cx="2286000" cy="1423650"/>
                </a:xfrm>
              </p:grpSpPr>
              <p:sp>
                <p:nvSpPr>
                  <p:cNvPr id="54777" name="Shape 54777"/>
                  <p:cNvSpPr/>
                  <p:nvPr/>
                </p:nvSpPr>
                <p:spPr>
                  <a:xfrm>
                    <a:off x="0" y="594688"/>
                    <a:ext cx="2286000" cy="82896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noAutofit/>
                  </a:bodyPr>
                  <a:lstStyle>
                    <a:lvl1pPr algn="l" defTabSz="584200">
                      <a:lnSpc>
                        <a:spcPct val="120000"/>
                      </a:lnSpc>
                      <a:spcBef>
                        <a:spcPts val="1000"/>
                      </a:spcBef>
                      <a:defRPr sz="1600">
                        <a:solidFill>
                          <a:srgbClr val="4D4D4D"/>
                        </a:solidFill>
                        <a:latin typeface="Helvetica Neue Light"/>
                        <a:ea typeface="Helvetica Neue Light"/>
                        <a:cs typeface="Helvetica Neue Light"/>
                        <a:sym typeface="Helvetica Neue Light"/>
                      </a:defRPr>
                    </a:lvl1pPr>
                  </a:lstStyle>
                  <a:p>
                    <a:r>
                      <a:rPr sz="1125"/>
                      <a:t>Maecenas sed diam eget risus. Integer posuere erat a ante venenatis dapibus.</a:t>
                    </a:r>
                  </a:p>
                </p:txBody>
              </p:sp>
              <p:sp>
                <p:nvSpPr>
                  <p:cNvPr id="54778" name="Shape 54778"/>
                  <p:cNvSpPr/>
                  <p:nvPr/>
                </p:nvSpPr>
                <p:spPr>
                  <a:xfrm>
                    <a:off x="0" y="0"/>
                    <a:ext cx="2286000" cy="38568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lgn="l">
                      <a:lnSpc>
                        <a:spcPct val="100000"/>
                      </a:lnSpc>
                      <a:defRPr sz="2500">
                        <a:solidFill>
                          <a:srgbClr val="3483C9"/>
                        </a:solidFill>
                        <a:latin typeface="Helvetica Neue Light"/>
                        <a:ea typeface="Helvetica Neue Light"/>
                        <a:cs typeface="Helvetica Neue Light"/>
                        <a:sym typeface="Helvetica Neue Light"/>
                      </a:defRPr>
                    </a:lvl1pPr>
                  </a:lstStyle>
                  <a:p>
                    <a:r>
                      <a:rPr sz="1758"/>
                      <a:t>Vehicula Tellus</a:t>
                    </a:r>
                  </a:p>
                </p:txBody>
              </p:sp>
            </p:grpSp>
          </p:grpSp>
          <p:grpSp>
            <p:nvGrpSpPr>
              <p:cNvPr id="54785" name="Group 54785"/>
              <p:cNvGrpSpPr/>
              <p:nvPr/>
            </p:nvGrpSpPr>
            <p:grpSpPr>
              <a:xfrm>
                <a:off x="0" y="468499"/>
                <a:ext cx="8446362" cy="5570091"/>
                <a:chOff x="0" y="0"/>
                <a:chExt cx="8446361" cy="5570090"/>
              </a:xfrm>
            </p:grpSpPr>
            <p:sp>
              <p:nvSpPr>
                <p:cNvPr id="54781" name="Shape 54781"/>
                <p:cNvSpPr/>
                <p:nvPr/>
              </p:nvSpPr>
              <p:spPr>
                <a:xfrm>
                  <a:off x="2616200" y="3115976"/>
                  <a:ext cx="3157762" cy="1251945"/>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6205" y="0"/>
                      </a:lnTo>
                      <a:lnTo>
                        <a:pt x="0" y="0"/>
                      </a:lnTo>
                    </a:path>
                  </a:pathLst>
                </a:custGeom>
                <a:noFill/>
                <a:ln w="63500" cap="flat">
                  <a:solidFill>
                    <a:srgbClr val="E5E5E5"/>
                  </a:solidFill>
                  <a:prstDash val="solid"/>
                  <a:miter lim="400000"/>
                </a:ln>
                <a:effectLst/>
              </p:spPr>
              <p:txBody>
                <a:bodyPr wrap="square" lIns="35719" tIns="35719" rIns="35719" bIns="35719" numCol="1" anchor="ctr">
                  <a:noAutofit/>
                </a:bodyPr>
                <a:lstStyle/>
                <a:p>
                  <a:endParaRPr sz="1266"/>
                </a:p>
              </p:txBody>
            </p:sp>
            <p:sp>
              <p:nvSpPr>
                <p:cNvPr id="54782" name="Shape 54782"/>
                <p:cNvSpPr/>
                <p:nvPr/>
              </p:nvSpPr>
              <p:spPr>
                <a:xfrm>
                  <a:off x="0" y="1512986"/>
                  <a:ext cx="7457399" cy="2391603"/>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600" y="0"/>
                      </a:lnTo>
                      <a:lnTo>
                        <a:pt x="0" y="0"/>
                      </a:lnTo>
                    </a:path>
                  </a:pathLst>
                </a:custGeom>
                <a:noFill/>
                <a:ln w="63500" cap="flat">
                  <a:solidFill>
                    <a:srgbClr val="E5E5E5"/>
                  </a:solidFill>
                  <a:prstDash val="solid"/>
                  <a:miter lim="400000"/>
                </a:ln>
                <a:effectLst/>
              </p:spPr>
              <p:txBody>
                <a:bodyPr wrap="square" lIns="35719" tIns="35719" rIns="35719" bIns="35719" numCol="1" anchor="ctr">
                  <a:noAutofit/>
                </a:bodyPr>
                <a:lstStyle/>
                <a:p>
                  <a:endParaRPr sz="1266"/>
                </a:p>
              </p:txBody>
            </p:sp>
            <p:sp>
              <p:nvSpPr>
                <p:cNvPr id="54783" name="Shape 54783"/>
                <p:cNvSpPr/>
                <p:nvPr/>
              </p:nvSpPr>
              <p:spPr>
                <a:xfrm>
                  <a:off x="2616200" y="0"/>
                  <a:ext cx="5830162" cy="3649130"/>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600" y="0"/>
                      </a:lnTo>
                      <a:lnTo>
                        <a:pt x="0" y="0"/>
                      </a:lnTo>
                    </a:path>
                  </a:pathLst>
                </a:custGeom>
                <a:noFill/>
                <a:ln w="63500" cap="flat">
                  <a:solidFill>
                    <a:srgbClr val="E5E5E5"/>
                  </a:solidFill>
                  <a:prstDash val="solid"/>
                  <a:miter lim="400000"/>
                </a:ln>
                <a:effectLst/>
              </p:spPr>
              <p:txBody>
                <a:bodyPr wrap="square" lIns="35719" tIns="35719" rIns="35719" bIns="35719" numCol="1" anchor="ctr">
                  <a:noAutofit/>
                </a:bodyPr>
                <a:lstStyle/>
                <a:p>
                  <a:endParaRPr sz="1266"/>
                </a:p>
              </p:txBody>
            </p:sp>
            <p:sp>
              <p:nvSpPr>
                <p:cNvPr id="54784" name="Shape 54784"/>
                <p:cNvSpPr/>
                <p:nvPr/>
              </p:nvSpPr>
              <p:spPr>
                <a:xfrm>
                  <a:off x="0" y="4437853"/>
                  <a:ext cx="3100810" cy="1132238"/>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6503" y="0"/>
                      </a:lnTo>
                      <a:lnTo>
                        <a:pt x="0" y="0"/>
                      </a:lnTo>
                    </a:path>
                  </a:pathLst>
                </a:custGeom>
                <a:noFill/>
                <a:ln w="63500" cap="flat">
                  <a:solidFill>
                    <a:srgbClr val="E5E5E5"/>
                  </a:solidFill>
                  <a:prstDash val="solid"/>
                  <a:miter lim="400000"/>
                </a:ln>
                <a:effectLst/>
              </p:spPr>
              <p:txBody>
                <a:bodyPr wrap="square" lIns="35719" tIns="35719" rIns="35719" bIns="35719" numCol="1" anchor="ctr">
                  <a:noAutofit/>
                </a:bodyPr>
                <a:lstStyle/>
                <a:p>
                  <a:endParaRPr sz="1266"/>
                </a:p>
              </p:txBody>
            </p:sp>
          </p:grpSp>
        </p:grpSp>
        <p:grpSp>
          <p:nvGrpSpPr>
            <p:cNvPr id="54811" name="Group 54811"/>
            <p:cNvGrpSpPr/>
            <p:nvPr/>
          </p:nvGrpSpPr>
          <p:grpSpPr>
            <a:xfrm>
              <a:off x="0" y="2000419"/>
              <a:ext cx="11761788" cy="6622654"/>
              <a:chOff x="0" y="0"/>
              <a:chExt cx="11761787" cy="6622653"/>
            </a:xfrm>
          </p:grpSpPr>
          <p:grpSp>
            <p:nvGrpSpPr>
              <p:cNvPr id="54789" name="Group 54789"/>
              <p:cNvGrpSpPr/>
              <p:nvPr/>
            </p:nvGrpSpPr>
            <p:grpSpPr>
              <a:xfrm>
                <a:off x="0" y="0"/>
                <a:ext cx="11761788" cy="6622654"/>
                <a:chOff x="0" y="0"/>
                <a:chExt cx="11761787" cy="6622653"/>
              </a:xfrm>
            </p:grpSpPr>
            <p:sp>
              <p:nvSpPr>
                <p:cNvPr id="54787" name="Shape 54787"/>
                <p:cNvSpPr/>
                <p:nvPr/>
              </p:nvSpPr>
              <p:spPr>
                <a:xfrm>
                  <a:off x="0" y="2641491"/>
                  <a:ext cx="10603122" cy="3981163"/>
                </a:xfrm>
                <a:custGeom>
                  <a:avLst/>
                  <a:gdLst/>
                  <a:ahLst/>
                  <a:cxnLst>
                    <a:cxn ang="0">
                      <a:pos x="wd2" y="hd2"/>
                    </a:cxn>
                    <a:cxn ang="5400000">
                      <a:pos x="wd2" y="hd2"/>
                    </a:cxn>
                    <a:cxn ang="10800000">
                      <a:pos x="wd2" y="hd2"/>
                    </a:cxn>
                    <a:cxn ang="16200000">
                      <a:pos x="wd2" y="hd2"/>
                    </a:cxn>
                  </a:cxnLst>
                  <a:rect l="0" t="0" r="r" b="b"/>
                  <a:pathLst>
                    <a:path w="21600" h="21600" extrusionOk="0">
                      <a:moveTo>
                        <a:pt x="19541" y="0"/>
                      </a:moveTo>
                      <a:lnTo>
                        <a:pt x="0" y="21600"/>
                      </a:lnTo>
                      <a:lnTo>
                        <a:pt x="11157" y="21600"/>
                      </a:lnTo>
                      <a:lnTo>
                        <a:pt x="21600" y="0"/>
                      </a:lnTo>
                      <a:lnTo>
                        <a:pt x="19541" y="0"/>
                      </a:lnTo>
                      <a:close/>
                    </a:path>
                  </a:pathLst>
                </a:custGeom>
                <a:solidFill>
                  <a:srgbClr val="E5E5E5"/>
                </a:solidFill>
                <a:ln w="12700" cap="flat">
                  <a:noFill/>
                  <a:miter lim="400000"/>
                </a:ln>
                <a:effectLst/>
              </p:spPr>
              <p:txBody>
                <a:bodyPr wrap="square" lIns="35719" tIns="35719" rIns="35719" bIns="35719" numCol="1" anchor="ctr">
                  <a:noAutofit/>
                </a:bodyPr>
                <a:lstStyle/>
                <a:p>
                  <a:endParaRPr sz="1266"/>
                </a:p>
              </p:txBody>
            </p:sp>
            <p:sp>
              <p:nvSpPr>
                <p:cNvPr id="54788" name="Shape 54788"/>
                <p:cNvSpPr/>
                <p:nvPr/>
              </p:nvSpPr>
              <p:spPr>
                <a:xfrm>
                  <a:off x="9586515" y="0"/>
                  <a:ext cx="2175273" cy="2641600"/>
                </a:xfrm>
                <a:custGeom>
                  <a:avLst/>
                  <a:gdLst/>
                  <a:ahLst/>
                  <a:cxnLst>
                    <a:cxn ang="0">
                      <a:pos x="wd2" y="hd2"/>
                    </a:cxn>
                    <a:cxn ang="5400000">
                      <a:pos x="wd2" y="hd2"/>
                    </a:cxn>
                    <a:cxn ang="10800000">
                      <a:pos x="wd2" y="hd2"/>
                    </a:cxn>
                    <a:cxn ang="16200000">
                      <a:pos x="wd2" y="hd2"/>
                    </a:cxn>
                  </a:cxnLst>
                  <a:rect l="0" t="0" r="r" b="b"/>
                  <a:pathLst>
                    <a:path w="21600" h="21600" extrusionOk="0">
                      <a:moveTo>
                        <a:pt x="18964" y="0"/>
                      </a:moveTo>
                      <a:lnTo>
                        <a:pt x="11385" y="4582"/>
                      </a:lnTo>
                      <a:lnTo>
                        <a:pt x="14002" y="4582"/>
                      </a:lnTo>
                      <a:lnTo>
                        <a:pt x="0" y="21600"/>
                      </a:lnTo>
                      <a:lnTo>
                        <a:pt x="10037" y="21600"/>
                      </a:lnTo>
                      <a:lnTo>
                        <a:pt x="19058" y="4582"/>
                      </a:lnTo>
                      <a:lnTo>
                        <a:pt x="21600" y="4582"/>
                      </a:lnTo>
                      <a:lnTo>
                        <a:pt x="18964" y="0"/>
                      </a:lnTo>
                      <a:close/>
                    </a:path>
                  </a:pathLst>
                </a:custGeom>
                <a:solidFill>
                  <a:srgbClr val="B9B9B9"/>
                </a:solidFill>
                <a:ln w="12700" cap="flat">
                  <a:noFill/>
                  <a:miter lim="400000"/>
                </a:ln>
                <a:effectLst/>
              </p:spPr>
              <p:txBody>
                <a:bodyPr wrap="square" lIns="0" tIns="0" rIns="0" bIns="0" numCol="1" anchor="t">
                  <a:noAutofit/>
                </a:bodyPr>
                <a:lstStyle/>
                <a:p>
                  <a:endParaRPr sz="1266"/>
                </a:p>
              </p:txBody>
            </p:sp>
          </p:grpSp>
          <p:grpSp>
            <p:nvGrpSpPr>
              <p:cNvPr id="54810" name="Group 54810"/>
              <p:cNvGrpSpPr/>
              <p:nvPr/>
            </p:nvGrpSpPr>
            <p:grpSpPr>
              <a:xfrm>
                <a:off x="4385493" y="2159223"/>
                <a:ext cx="5700664" cy="3350519"/>
                <a:chOff x="0" y="0"/>
                <a:chExt cx="5700662" cy="3350517"/>
              </a:xfrm>
            </p:grpSpPr>
            <p:grpSp>
              <p:nvGrpSpPr>
                <p:cNvPr id="54794" name="Group 54794"/>
                <p:cNvGrpSpPr/>
                <p:nvPr/>
              </p:nvGrpSpPr>
              <p:grpSpPr>
                <a:xfrm>
                  <a:off x="0" y="1281732"/>
                  <a:ext cx="1911102" cy="2068786"/>
                  <a:chOff x="0" y="0"/>
                  <a:chExt cx="1911101" cy="2068785"/>
                </a:xfrm>
              </p:grpSpPr>
              <p:sp>
                <p:nvSpPr>
                  <p:cNvPr id="54790" name="Shape 54790"/>
                  <p:cNvSpPr/>
                  <p:nvPr/>
                </p:nvSpPr>
                <p:spPr>
                  <a:xfrm>
                    <a:off x="0" y="1626418"/>
                    <a:ext cx="1911102" cy="442368"/>
                  </a:xfrm>
                  <a:prstGeom prst="ellipse">
                    <a:avLst/>
                  </a:prstGeom>
                  <a:solidFill>
                    <a:srgbClr val="B9B9B9"/>
                  </a:solidFill>
                  <a:ln w="12700" cap="flat">
                    <a:noFill/>
                    <a:miter lim="400000"/>
                  </a:ln>
                  <a:effectLst/>
                </p:spPr>
                <p:txBody>
                  <a:bodyPr wrap="square" lIns="0" tIns="0" rIns="0" bIns="0" numCol="1" anchor="t">
                    <a:noAutofit/>
                  </a:bodyPr>
                  <a:lstStyle/>
                  <a:p>
                    <a:endParaRPr sz="1266"/>
                  </a:p>
                </p:txBody>
              </p:sp>
              <p:grpSp>
                <p:nvGrpSpPr>
                  <p:cNvPr id="54793" name="Group 54793"/>
                  <p:cNvGrpSpPr/>
                  <p:nvPr/>
                </p:nvGrpSpPr>
                <p:grpSpPr>
                  <a:xfrm>
                    <a:off x="0" y="0"/>
                    <a:ext cx="1911102" cy="1911102"/>
                    <a:chOff x="0" y="0"/>
                    <a:chExt cx="1911101" cy="1911101"/>
                  </a:xfrm>
                </p:grpSpPr>
                <p:sp>
                  <p:nvSpPr>
                    <p:cNvPr id="54791" name="Shape 54791"/>
                    <p:cNvSpPr/>
                    <p:nvPr/>
                  </p:nvSpPr>
                  <p:spPr>
                    <a:xfrm>
                      <a:off x="0" y="0"/>
                      <a:ext cx="1911102" cy="1911102"/>
                    </a:xfrm>
                    <a:prstGeom prst="ellipse">
                      <a:avLst/>
                    </a:prstGeom>
                    <a:solidFill>
                      <a:srgbClr val="3197E0"/>
                    </a:solidFill>
                    <a:ln w="12700" cap="flat">
                      <a:noFill/>
                      <a:miter lim="400000"/>
                    </a:ln>
                    <a:effectLst/>
                  </p:spPr>
                  <p:txBody>
                    <a:bodyPr wrap="square" lIns="0" tIns="0" rIns="0" bIns="0" numCol="1" anchor="t">
                      <a:noAutofit/>
                    </a:bodyPr>
                    <a:lstStyle/>
                    <a:p>
                      <a:endParaRPr sz="1266"/>
                    </a:p>
                  </p:txBody>
                </p:sp>
                <p:sp>
                  <p:nvSpPr>
                    <p:cNvPr id="54792" name="Shape 54792"/>
                    <p:cNvSpPr/>
                    <p:nvPr/>
                  </p:nvSpPr>
                  <p:spPr>
                    <a:xfrm>
                      <a:off x="641072" y="540300"/>
                      <a:ext cx="628958" cy="830501"/>
                    </a:xfrm>
                    <a:custGeom>
                      <a:avLst/>
                      <a:gdLst/>
                      <a:ahLst/>
                      <a:cxnLst>
                        <a:cxn ang="0">
                          <a:pos x="wd2" y="hd2"/>
                        </a:cxn>
                        <a:cxn ang="5400000">
                          <a:pos x="wd2" y="hd2"/>
                        </a:cxn>
                        <a:cxn ang="10800000">
                          <a:pos x="wd2" y="hd2"/>
                        </a:cxn>
                        <a:cxn ang="16200000">
                          <a:pos x="wd2" y="hd2"/>
                        </a:cxn>
                      </a:cxnLst>
                      <a:rect l="0" t="0" r="r" b="b"/>
                      <a:pathLst>
                        <a:path w="21350" h="21600" extrusionOk="0">
                          <a:moveTo>
                            <a:pt x="16784" y="1264"/>
                          </a:moveTo>
                          <a:cubicBezTo>
                            <a:pt x="16363" y="1078"/>
                            <a:pt x="15824" y="1189"/>
                            <a:pt x="15581" y="1511"/>
                          </a:cubicBezTo>
                          <a:lnTo>
                            <a:pt x="14280" y="3236"/>
                          </a:lnTo>
                          <a:cubicBezTo>
                            <a:pt x="14867" y="3417"/>
                            <a:pt x="15381" y="3636"/>
                            <a:pt x="15831" y="3874"/>
                          </a:cubicBezTo>
                          <a:lnTo>
                            <a:pt x="17106" y="2185"/>
                          </a:lnTo>
                          <a:cubicBezTo>
                            <a:pt x="17349" y="1863"/>
                            <a:pt x="17205" y="1451"/>
                            <a:pt x="16784" y="1264"/>
                          </a:cubicBezTo>
                          <a:close/>
                          <a:moveTo>
                            <a:pt x="21233" y="4689"/>
                          </a:moveTo>
                          <a:cubicBezTo>
                            <a:pt x="20988" y="4366"/>
                            <a:pt x="20450" y="4256"/>
                            <a:pt x="20028" y="4442"/>
                          </a:cubicBezTo>
                          <a:lnTo>
                            <a:pt x="17841" y="5408"/>
                          </a:lnTo>
                          <a:cubicBezTo>
                            <a:pt x="18203" y="5799"/>
                            <a:pt x="18487" y="6197"/>
                            <a:pt x="18711" y="6581"/>
                          </a:cubicBezTo>
                          <a:lnTo>
                            <a:pt x="20909" y="5610"/>
                          </a:lnTo>
                          <a:cubicBezTo>
                            <a:pt x="21331" y="5423"/>
                            <a:pt x="21475" y="5012"/>
                            <a:pt x="21233" y="4689"/>
                          </a:cubicBezTo>
                          <a:close/>
                          <a:moveTo>
                            <a:pt x="1322" y="4393"/>
                          </a:moveTo>
                          <a:cubicBezTo>
                            <a:pt x="900" y="4207"/>
                            <a:pt x="362" y="4317"/>
                            <a:pt x="118" y="4640"/>
                          </a:cubicBezTo>
                          <a:cubicBezTo>
                            <a:pt x="-125" y="4963"/>
                            <a:pt x="19" y="5375"/>
                            <a:pt x="441" y="5561"/>
                          </a:cubicBezTo>
                          <a:lnTo>
                            <a:pt x="2633" y="6530"/>
                          </a:lnTo>
                          <a:cubicBezTo>
                            <a:pt x="2861" y="6146"/>
                            <a:pt x="3149" y="5751"/>
                            <a:pt x="3514" y="5362"/>
                          </a:cubicBezTo>
                          <a:cubicBezTo>
                            <a:pt x="3514" y="5362"/>
                            <a:pt x="1322" y="4393"/>
                            <a:pt x="1322" y="4393"/>
                          </a:cubicBezTo>
                          <a:close/>
                          <a:moveTo>
                            <a:pt x="5797" y="1483"/>
                          </a:moveTo>
                          <a:cubicBezTo>
                            <a:pt x="5553" y="1160"/>
                            <a:pt x="5015" y="1050"/>
                            <a:pt x="4593" y="1236"/>
                          </a:cubicBezTo>
                          <a:cubicBezTo>
                            <a:pt x="4173" y="1422"/>
                            <a:pt x="4029" y="1834"/>
                            <a:pt x="4272" y="2157"/>
                          </a:cubicBezTo>
                          <a:lnTo>
                            <a:pt x="5544" y="3843"/>
                          </a:lnTo>
                          <a:cubicBezTo>
                            <a:pt x="5997" y="3607"/>
                            <a:pt x="6514" y="3392"/>
                            <a:pt x="7103" y="3215"/>
                          </a:cubicBezTo>
                          <a:cubicBezTo>
                            <a:pt x="7103" y="3215"/>
                            <a:pt x="5797" y="1483"/>
                            <a:pt x="5797" y="1483"/>
                          </a:cubicBezTo>
                          <a:close/>
                          <a:moveTo>
                            <a:pt x="10693" y="0"/>
                          </a:moveTo>
                          <a:cubicBezTo>
                            <a:pt x="10208" y="0"/>
                            <a:pt x="9813" y="302"/>
                            <a:pt x="9813" y="674"/>
                          </a:cubicBezTo>
                          <a:lnTo>
                            <a:pt x="9813" y="2753"/>
                          </a:lnTo>
                          <a:cubicBezTo>
                            <a:pt x="10026" y="2740"/>
                            <a:pt x="11348" y="2744"/>
                            <a:pt x="11574" y="2758"/>
                          </a:cubicBezTo>
                          <a:lnTo>
                            <a:pt x="11574" y="674"/>
                          </a:lnTo>
                          <a:cubicBezTo>
                            <a:pt x="11574" y="302"/>
                            <a:pt x="11180" y="0"/>
                            <a:pt x="10693" y="0"/>
                          </a:cubicBezTo>
                          <a:close/>
                          <a:moveTo>
                            <a:pt x="18428" y="9068"/>
                          </a:moveTo>
                          <a:cubicBezTo>
                            <a:pt x="18228" y="7091"/>
                            <a:pt x="16423" y="3572"/>
                            <a:pt x="10662" y="3572"/>
                          </a:cubicBezTo>
                          <a:cubicBezTo>
                            <a:pt x="10661" y="3572"/>
                            <a:pt x="10660" y="3572"/>
                            <a:pt x="10659" y="3572"/>
                          </a:cubicBezTo>
                          <a:cubicBezTo>
                            <a:pt x="10658" y="3572"/>
                            <a:pt x="10658" y="3572"/>
                            <a:pt x="10657" y="3572"/>
                          </a:cubicBezTo>
                          <a:cubicBezTo>
                            <a:pt x="10656" y="3572"/>
                            <a:pt x="10655" y="3572"/>
                            <a:pt x="10655" y="3572"/>
                          </a:cubicBezTo>
                          <a:cubicBezTo>
                            <a:pt x="10654" y="3572"/>
                            <a:pt x="10653" y="3572"/>
                            <a:pt x="10652" y="3572"/>
                          </a:cubicBezTo>
                          <a:cubicBezTo>
                            <a:pt x="4890" y="3572"/>
                            <a:pt x="3086" y="7091"/>
                            <a:pt x="2886" y="9068"/>
                          </a:cubicBezTo>
                          <a:cubicBezTo>
                            <a:pt x="2715" y="10852"/>
                            <a:pt x="4327" y="12514"/>
                            <a:pt x="4510" y="12775"/>
                          </a:cubicBezTo>
                          <a:cubicBezTo>
                            <a:pt x="4810" y="13201"/>
                            <a:pt x="6695" y="14825"/>
                            <a:pt x="6762" y="15807"/>
                          </a:cubicBezTo>
                          <a:cubicBezTo>
                            <a:pt x="6855" y="17159"/>
                            <a:pt x="7070" y="17195"/>
                            <a:pt x="7930" y="17355"/>
                          </a:cubicBezTo>
                          <a:cubicBezTo>
                            <a:pt x="8807" y="17519"/>
                            <a:pt x="12507" y="17519"/>
                            <a:pt x="13383" y="17355"/>
                          </a:cubicBezTo>
                          <a:cubicBezTo>
                            <a:pt x="14243" y="17195"/>
                            <a:pt x="14459" y="17159"/>
                            <a:pt x="14552" y="15807"/>
                          </a:cubicBezTo>
                          <a:cubicBezTo>
                            <a:pt x="14619" y="14825"/>
                            <a:pt x="16504" y="13201"/>
                            <a:pt x="16803" y="12775"/>
                          </a:cubicBezTo>
                          <a:cubicBezTo>
                            <a:pt x="16987" y="12514"/>
                            <a:pt x="18599" y="10852"/>
                            <a:pt x="18428" y="9068"/>
                          </a:cubicBezTo>
                          <a:close/>
                          <a:moveTo>
                            <a:pt x="13756" y="19204"/>
                          </a:moveTo>
                          <a:cubicBezTo>
                            <a:pt x="13756" y="18991"/>
                            <a:pt x="13530" y="18817"/>
                            <a:pt x="13251" y="18817"/>
                          </a:cubicBezTo>
                          <a:lnTo>
                            <a:pt x="8063" y="18817"/>
                          </a:lnTo>
                          <a:cubicBezTo>
                            <a:pt x="7783" y="18817"/>
                            <a:pt x="7557" y="18991"/>
                            <a:pt x="7557" y="19204"/>
                          </a:cubicBezTo>
                          <a:lnTo>
                            <a:pt x="7557" y="19204"/>
                          </a:lnTo>
                          <a:cubicBezTo>
                            <a:pt x="7557" y="19418"/>
                            <a:pt x="7783" y="19591"/>
                            <a:pt x="8063" y="19591"/>
                          </a:cubicBezTo>
                          <a:lnTo>
                            <a:pt x="13251" y="19591"/>
                          </a:lnTo>
                          <a:cubicBezTo>
                            <a:pt x="13530" y="19591"/>
                            <a:pt x="13756" y="19418"/>
                            <a:pt x="13756" y="19204"/>
                          </a:cubicBezTo>
                          <a:cubicBezTo>
                            <a:pt x="13756" y="19204"/>
                            <a:pt x="13756" y="19204"/>
                            <a:pt x="13756" y="19204"/>
                          </a:cubicBezTo>
                          <a:close/>
                          <a:moveTo>
                            <a:pt x="13756" y="18147"/>
                          </a:moveTo>
                          <a:cubicBezTo>
                            <a:pt x="13756" y="17934"/>
                            <a:pt x="13530" y="17761"/>
                            <a:pt x="13251" y="17761"/>
                          </a:cubicBezTo>
                          <a:lnTo>
                            <a:pt x="8063" y="17761"/>
                          </a:lnTo>
                          <a:cubicBezTo>
                            <a:pt x="7783" y="17761"/>
                            <a:pt x="7557" y="17934"/>
                            <a:pt x="7557" y="18147"/>
                          </a:cubicBezTo>
                          <a:lnTo>
                            <a:pt x="7557" y="18147"/>
                          </a:lnTo>
                          <a:cubicBezTo>
                            <a:pt x="7557" y="18361"/>
                            <a:pt x="7783" y="18535"/>
                            <a:pt x="8063" y="18535"/>
                          </a:cubicBezTo>
                          <a:lnTo>
                            <a:pt x="13251" y="18535"/>
                          </a:lnTo>
                          <a:cubicBezTo>
                            <a:pt x="13530" y="18535"/>
                            <a:pt x="13756" y="18361"/>
                            <a:pt x="13756" y="18147"/>
                          </a:cubicBezTo>
                          <a:cubicBezTo>
                            <a:pt x="13756" y="18147"/>
                            <a:pt x="13756" y="18147"/>
                            <a:pt x="13756" y="18147"/>
                          </a:cubicBezTo>
                          <a:close/>
                          <a:moveTo>
                            <a:pt x="8400" y="19874"/>
                          </a:moveTo>
                          <a:lnTo>
                            <a:pt x="12913" y="19874"/>
                          </a:lnTo>
                          <a:cubicBezTo>
                            <a:pt x="12913" y="20827"/>
                            <a:pt x="11903" y="21600"/>
                            <a:pt x="10657" y="21600"/>
                          </a:cubicBezTo>
                          <a:cubicBezTo>
                            <a:pt x="9411" y="21600"/>
                            <a:pt x="8400" y="20827"/>
                            <a:pt x="8400" y="19874"/>
                          </a:cubicBezTo>
                          <a:close/>
                        </a:path>
                      </a:pathLst>
                    </a:custGeom>
                    <a:solidFill>
                      <a:srgbClr val="FFFFFF"/>
                    </a:solidFill>
                    <a:ln w="12700" cap="flat">
                      <a:noFill/>
                      <a:miter lim="400000"/>
                    </a:ln>
                    <a:effectLst/>
                  </p:spPr>
                  <p:txBody>
                    <a:bodyPr wrap="square" lIns="0" tIns="0" rIns="0" bIns="0" numCol="1" anchor="b">
                      <a:noAutofit/>
                    </a:bodyPr>
                    <a:lstStyle/>
                    <a:p>
                      <a:endParaRPr sz="1266"/>
                    </a:p>
                  </p:txBody>
                </p:sp>
              </p:grpSp>
            </p:grpSp>
            <p:grpSp>
              <p:nvGrpSpPr>
                <p:cNvPr id="54799" name="Group 54799"/>
                <p:cNvGrpSpPr/>
                <p:nvPr/>
              </p:nvGrpSpPr>
              <p:grpSpPr>
                <a:xfrm>
                  <a:off x="2222500" y="714959"/>
                  <a:ext cx="1397000" cy="1512267"/>
                  <a:chOff x="0" y="0"/>
                  <a:chExt cx="1397000" cy="1512265"/>
                </a:xfrm>
              </p:grpSpPr>
              <p:sp>
                <p:nvSpPr>
                  <p:cNvPr id="54795" name="Shape 54795"/>
                  <p:cNvSpPr/>
                  <p:nvPr/>
                </p:nvSpPr>
                <p:spPr>
                  <a:xfrm>
                    <a:off x="0" y="1188899"/>
                    <a:ext cx="1397000" cy="323367"/>
                  </a:xfrm>
                  <a:prstGeom prst="ellipse">
                    <a:avLst/>
                  </a:prstGeom>
                  <a:solidFill>
                    <a:srgbClr val="B9B9B9"/>
                  </a:solidFill>
                  <a:ln w="12700" cap="flat">
                    <a:noFill/>
                    <a:miter lim="400000"/>
                  </a:ln>
                  <a:effectLst/>
                </p:spPr>
                <p:txBody>
                  <a:bodyPr wrap="square" lIns="0" tIns="0" rIns="0" bIns="0" numCol="1" anchor="t">
                    <a:noAutofit/>
                  </a:bodyPr>
                  <a:lstStyle/>
                  <a:p>
                    <a:endParaRPr sz="1266"/>
                  </a:p>
                </p:txBody>
              </p:sp>
              <p:grpSp>
                <p:nvGrpSpPr>
                  <p:cNvPr id="54798" name="Group 54798"/>
                  <p:cNvGrpSpPr/>
                  <p:nvPr/>
                </p:nvGrpSpPr>
                <p:grpSpPr>
                  <a:xfrm>
                    <a:off x="0" y="0"/>
                    <a:ext cx="1397000" cy="1397000"/>
                    <a:chOff x="0" y="0"/>
                    <a:chExt cx="1397000" cy="1397000"/>
                  </a:xfrm>
                </p:grpSpPr>
                <p:sp>
                  <p:nvSpPr>
                    <p:cNvPr id="54796" name="Shape 54796"/>
                    <p:cNvSpPr/>
                    <p:nvPr/>
                  </p:nvSpPr>
                  <p:spPr>
                    <a:xfrm>
                      <a:off x="0" y="0"/>
                      <a:ext cx="1397000" cy="1397000"/>
                    </a:xfrm>
                    <a:prstGeom prst="ellipse">
                      <a:avLst/>
                    </a:prstGeom>
                    <a:solidFill>
                      <a:srgbClr val="3484C9"/>
                    </a:solidFill>
                    <a:ln w="12700" cap="flat">
                      <a:noFill/>
                      <a:miter lim="400000"/>
                    </a:ln>
                    <a:effectLst/>
                  </p:spPr>
                  <p:txBody>
                    <a:bodyPr wrap="square" lIns="0" tIns="0" rIns="0" bIns="0" numCol="1" anchor="t">
                      <a:noAutofit/>
                    </a:bodyPr>
                    <a:lstStyle/>
                    <a:p>
                      <a:endParaRPr sz="1266"/>
                    </a:p>
                  </p:txBody>
                </p:sp>
                <p:sp>
                  <p:nvSpPr>
                    <p:cNvPr id="54797" name="Shape 54797"/>
                    <p:cNvSpPr/>
                    <p:nvPr/>
                  </p:nvSpPr>
                  <p:spPr>
                    <a:xfrm>
                      <a:off x="415507" y="488399"/>
                      <a:ext cx="565986" cy="420202"/>
                    </a:xfrm>
                    <a:custGeom>
                      <a:avLst/>
                      <a:gdLst/>
                      <a:ahLst/>
                      <a:cxnLst>
                        <a:cxn ang="0">
                          <a:pos x="wd2" y="hd2"/>
                        </a:cxn>
                        <a:cxn ang="5400000">
                          <a:pos x="wd2" y="hd2"/>
                        </a:cxn>
                        <a:cxn ang="10800000">
                          <a:pos x="wd2" y="hd2"/>
                        </a:cxn>
                        <a:cxn ang="16200000">
                          <a:pos x="wd2" y="hd2"/>
                        </a:cxn>
                      </a:cxnLst>
                      <a:rect l="0" t="0" r="r" b="b"/>
                      <a:pathLst>
                        <a:path w="21600" h="21600" extrusionOk="0">
                          <a:moveTo>
                            <a:pt x="20085" y="8532"/>
                          </a:moveTo>
                          <a:lnTo>
                            <a:pt x="17798" y="8532"/>
                          </a:lnTo>
                          <a:lnTo>
                            <a:pt x="17798" y="12676"/>
                          </a:lnTo>
                          <a:cubicBezTo>
                            <a:pt x="17798" y="14711"/>
                            <a:pt x="16603" y="16373"/>
                            <a:pt x="15079" y="16373"/>
                          </a:cubicBezTo>
                          <a:lnTo>
                            <a:pt x="9158" y="16373"/>
                          </a:lnTo>
                          <a:lnTo>
                            <a:pt x="9158" y="17810"/>
                          </a:lnTo>
                          <a:cubicBezTo>
                            <a:pt x="9158" y="18927"/>
                            <a:pt x="9837" y="19832"/>
                            <a:pt x="10673" y="19832"/>
                          </a:cubicBezTo>
                          <a:lnTo>
                            <a:pt x="16728" y="19832"/>
                          </a:lnTo>
                          <a:lnTo>
                            <a:pt x="19181" y="21600"/>
                          </a:lnTo>
                          <a:lnTo>
                            <a:pt x="19181" y="19832"/>
                          </a:lnTo>
                          <a:lnTo>
                            <a:pt x="20085" y="19832"/>
                          </a:lnTo>
                          <a:cubicBezTo>
                            <a:pt x="20922" y="19832"/>
                            <a:pt x="21600" y="18927"/>
                            <a:pt x="21600" y="17810"/>
                          </a:cubicBezTo>
                          <a:lnTo>
                            <a:pt x="21600" y="10554"/>
                          </a:lnTo>
                          <a:cubicBezTo>
                            <a:pt x="21600" y="9438"/>
                            <a:pt x="20922" y="8532"/>
                            <a:pt x="20085" y="8532"/>
                          </a:cubicBezTo>
                          <a:close/>
                          <a:moveTo>
                            <a:pt x="6912" y="15450"/>
                          </a:moveTo>
                          <a:lnTo>
                            <a:pt x="6689" y="15450"/>
                          </a:lnTo>
                          <a:lnTo>
                            <a:pt x="2592" y="18372"/>
                          </a:lnTo>
                          <a:lnTo>
                            <a:pt x="2592" y="15450"/>
                          </a:lnTo>
                          <a:lnTo>
                            <a:pt x="2074" y="15450"/>
                          </a:lnTo>
                          <a:cubicBezTo>
                            <a:pt x="928" y="15450"/>
                            <a:pt x="0" y="14211"/>
                            <a:pt x="0" y="12683"/>
                          </a:cubicBezTo>
                          <a:lnTo>
                            <a:pt x="0" y="2767"/>
                          </a:lnTo>
                          <a:cubicBezTo>
                            <a:pt x="0" y="1239"/>
                            <a:pt x="928" y="0"/>
                            <a:pt x="2074" y="0"/>
                          </a:cubicBezTo>
                          <a:lnTo>
                            <a:pt x="15034" y="0"/>
                          </a:lnTo>
                          <a:cubicBezTo>
                            <a:pt x="16179" y="0"/>
                            <a:pt x="17107" y="1239"/>
                            <a:pt x="17107" y="2767"/>
                          </a:cubicBezTo>
                          <a:lnTo>
                            <a:pt x="17107" y="4381"/>
                          </a:lnTo>
                          <a:lnTo>
                            <a:pt x="17107" y="8532"/>
                          </a:lnTo>
                          <a:lnTo>
                            <a:pt x="17107" y="12676"/>
                          </a:lnTo>
                          <a:cubicBezTo>
                            <a:pt x="17107" y="14205"/>
                            <a:pt x="16224" y="15450"/>
                            <a:pt x="15079" y="15450"/>
                          </a:cubicBezTo>
                          <a:lnTo>
                            <a:pt x="9158" y="15450"/>
                          </a:lnTo>
                          <a:cubicBezTo>
                            <a:pt x="9158" y="15450"/>
                            <a:pt x="6912" y="15450"/>
                            <a:pt x="6912" y="15450"/>
                          </a:cubicBezTo>
                          <a:close/>
                        </a:path>
                      </a:pathLst>
                    </a:custGeom>
                    <a:solidFill>
                      <a:srgbClr val="FFFFFF"/>
                    </a:solidFill>
                    <a:ln w="12700" cap="flat">
                      <a:noFill/>
                      <a:miter lim="400000"/>
                    </a:ln>
                    <a:effectLst/>
                  </p:spPr>
                  <p:txBody>
                    <a:bodyPr wrap="square" lIns="0" tIns="0" rIns="0" bIns="0" numCol="1" anchor="b">
                      <a:noAutofit/>
                    </a:bodyPr>
                    <a:lstStyle/>
                    <a:p>
                      <a:endParaRPr sz="1266"/>
                    </a:p>
                  </p:txBody>
                </p:sp>
              </p:grpSp>
            </p:grpSp>
            <p:grpSp>
              <p:nvGrpSpPr>
                <p:cNvPr id="54804" name="Group 54804"/>
                <p:cNvGrpSpPr/>
                <p:nvPr/>
              </p:nvGrpSpPr>
              <p:grpSpPr>
                <a:xfrm>
                  <a:off x="4938662" y="0"/>
                  <a:ext cx="762001" cy="824873"/>
                  <a:chOff x="0" y="0"/>
                  <a:chExt cx="762000" cy="824872"/>
                </a:xfrm>
              </p:grpSpPr>
              <p:sp>
                <p:nvSpPr>
                  <p:cNvPr id="54800" name="Shape 54800"/>
                  <p:cNvSpPr/>
                  <p:nvPr/>
                </p:nvSpPr>
                <p:spPr>
                  <a:xfrm>
                    <a:off x="0" y="648490"/>
                    <a:ext cx="762000" cy="176383"/>
                  </a:xfrm>
                  <a:prstGeom prst="ellipse">
                    <a:avLst/>
                  </a:prstGeom>
                  <a:solidFill>
                    <a:srgbClr val="B9B9B9"/>
                  </a:solidFill>
                  <a:ln w="12700" cap="flat">
                    <a:noFill/>
                    <a:miter lim="400000"/>
                  </a:ln>
                  <a:effectLst/>
                </p:spPr>
                <p:txBody>
                  <a:bodyPr wrap="square" lIns="0" tIns="0" rIns="0" bIns="0" numCol="1" anchor="t">
                    <a:noAutofit/>
                  </a:bodyPr>
                  <a:lstStyle/>
                  <a:p>
                    <a:endParaRPr sz="1266"/>
                  </a:p>
                </p:txBody>
              </p:sp>
              <p:grpSp>
                <p:nvGrpSpPr>
                  <p:cNvPr id="54803" name="Group 54803"/>
                  <p:cNvGrpSpPr/>
                  <p:nvPr/>
                </p:nvGrpSpPr>
                <p:grpSpPr>
                  <a:xfrm>
                    <a:off x="0" y="0"/>
                    <a:ext cx="762000" cy="762000"/>
                    <a:chOff x="0" y="0"/>
                    <a:chExt cx="762000" cy="762000"/>
                  </a:xfrm>
                </p:grpSpPr>
                <p:sp>
                  <p:nvSpPr>
                    <p:cNvPr id="54801" name="Shape 54801"/>
                    <p:cNvSpPr/>
                    <p:nvPr/>
                  </p:nvSpPr>
                  <p:spPr>
                    <a:xfrm>
                      <a:off x="0" y="0"/>
                      <a:ext cx="762000" cy="762000"/>
                    </a:xfrm>
                    <a:prstGeom prst="ellipse">
                      <a:avLst/>
                    </a:prstGeom>
                    <a:solidFill>
                      <a:srgbClr val="7F7F7F"/>
                    </a:solidFill>
                    <a:ln w="12700" cap="flat">
                      <a:noFill/>
                      <a:miter lim="400000"/>
                    </a:ln>
                    <a:effectLst/>
                  </p:spPr>
                  <p:txBody>
                    <a:bodyPr wrap="square" lIns="0" tIns="0" rIns="0" bIns="0" numCol="1" anchor="t">
                      <a:noAutofit/>
                    </a:bodyPr>
                    <a:lstStyle/>
                    <a:p>
                      <a:endParaRPr sz="1266"/>
                    </a:p>
                  </p:txBody>
                </p:sp>
                <p:sp>
                  <p:nvSpPr>
                    <p:cNvPr id="54802" name="Shape 54802"/>
                    <p:cNvSpPr/>
                    <p:nvPr/>
                  </p:nvSpPr>
                  <p:spPr>
                    <a:xfrm>
                      <a:off x="223256" y="223869"/>
                      <a:ext cx="315489" cy="326334"/>
                    </a:xfrm>
                    <a:custGeom>
                      <a:avLst/>
                      <a:gdLst/>
                      <a:ahLst/>
                      <a:cxnLst>
                        <a:cxn ang="0">
                          <a:pos x="wd2" y="hd2"/>
                        </a:cxn>
                        <a:cxn ang="5400000">
                          <a:pos x="wd2" y="hd2"/>
                        </a:cxn>
                        <a:cxn ang="10800000">
                          <a:pos x="wd2" y="hd2"/>
                        </a:cxn>
                        <a:cxn ang="16200000">
                          <a:pos x="wd2" y="hd2"/>
                        </a:cxn>
                      </a:cxnLst>
                      <a:rect l="0" t="0" r="r" b="b"/>
                      <a:pathLst>
                        <a:path w="21600" h="21600" extrusionOk="0">
                          <a:moveTo>
                            <a:pt x="3645" y="0"/>
                          </a:moveTo>
                          <a:cubicBezTo>
                            <a:pt x="2654" y="0"/>
                            <a:pt x="1839" y="771"/>
                            <a:pt x="1839" y="1729"/>
                          </a:cubicBezTo>
                          <a:cubicBezTo>
                            <a:pt x="1839" y="2688"/>
                            <a:pt x="2654" y="3459"/>
                            <a:pt x="3645" y="3459"/>
                          </a:cubicBezTo>
                          <a:cubicBezTo>
                            <a:pt x="4636" y="3459"/>
                            <a:pt x="5434" y="2688"/>
                            <a:pt x="5434" y="1729"/>
                          </a:cubicBezTo>
                          <a:cubicBezTo>
                            <a:pt x="5434" y="771"/>
                            <a:pt x="4636" y="0"/>
                            <a:pt x="3645" y="0"/>
                          </a:cubicBezTo>
                          <a:close/>
                          <a:moveTo>
                            <a:pt x="17955" y="0"/>
                          </a:moveTo>
                          <a:cubicBezTo>
                            <a:pt x="16964" y="0"/>
                            <a:pt x="16166" y="771"/>
                            <a:pt x="16166" y="1729"/>
                          </a:cubicBezTo>
                          <a:cubicBezTo>
                            <a:pt x="16166" y="2688"/>
                            <a:pt x="16964" y="3459"/>
                            <a:pt x="17955" y="3459"/>
                          </a:cubicBezTo>
                          <a:cubicBezTo>
                            <a:pt x="18946" y="3459"/>
                            <a:pt x="19761" y="2688"/>
                            <a:pt x="19761" y="1729"/>
                          </a:cubicBezTo>
                          <a:cubicBezTo>
                            <a:pt x="19761" y="771"/>
                            <a:pt x="18946" y="0"/>
                            <a:pt x="17955" y="0"/>
                          </a:cubicBezTo>
                          <a:close/>
                          <a:moveTo>
                            <a:pt x="10614" y="3703"/>
                          </a:moveTo>
                          <a:cubicBezTo>
                            <a:pt x="9623" y="3703"/>
                            <a:pt x="8809" y="4474"/>
                            <a:pt x="8809" y="5433"/>
                          </a:cubicBezTo>
                          <a:cubicBezTo>
                            <a:pt x="8809" y="6391"/>
                            <a:pt x="9623" y="7178"/>
                            <a:pt x="10614" y="7178"/>
                          </a:cubicBezTo>
                          <a:cubicBezTo>
                            <a:pt x="11605" y="7178"/>
                            <a:pt x="12403" y="6391"/>
                            <a:pt x="12403" y="5433"/>
                          </a:cubicBezTo>
                          <a:cubicBezTo>
                            <a:pt x="12403" y="4474"/>
                            <a:pt x="11605" y="3703"/>
                            <a:pt x="10614" y="3703"/>
                          </a:cubicBezTo>
                          <a:close/>
                          <a:moveTo>
                            <a:pt x="1131" y="4356"/>
                          </a:moveTo>
                          <a:cubicBezTo>
                            <a:pt x="510" y="4356"/>
                            <a:pt x="0" y="4833"/>
                            <a:pt x="0" y="5433"/>
                          </a:cubicBezTo>
                          <a:lnTo>
                            <a:pt x="0" y="7570"/>
                          </a:lnTo>
                          <a:lnTo>
                            <a:pt x="0" y="9772"/>
                          </a:lnTo>
                          <a:cubicBezTo>
                            <a:pt x="0" y="10372"/>
                            <a:pt x="510" y="10849"/>
                            <a:pt x="1131" y="10849"/>
                          </a:cubicBezTo>
                          <a:cubicBezTo>
                            <a:pt x="1225" y="10849"/>
                            <a:pt x="1313" y="10837"/>
                            <a:pt x="1401" y="10816"/>
                          </a:cubicBezTo>
                          <a:lnTo>
                            <a:pt x="1401" y="16804"/>
                          </a:lnTo>
                          <a:cubicBezTo>
                            <a:pt x="1401" y="17404"/>
                            <a:pt x="1894" y="17880"/>
                            <a:pt x="2514" y="17880"/>
                          </a:cubicBezTo>
                          <a:cubicBezTo>
                            <a:pt x="3135" y="17880"/>
                            <a:pt x="3645" y="17403"/>
                            <a:pt x="3645" y="16804"/>
                          </a:cubicBezTo>
                          <a:cubicBezTo>
                            <a:pt x="3645" y="17403"/>
                            <a:pt x="4138" y="17880"/>
                            <a:pt x="4759" y="17880"/>
                          </a:cubicBezTo>
                          <a:cubicBezTo>
                            <a:pt x="5379" y="17880"/>
                            <a:pt x="5889" y="17403"/>
                            <a:pt x="5889" y="16804"/>
                          </a:cubicBezTo>
                          <a:cubicBezTo>
                            <a:pt x="5889" y="16804"/>
                            <a:pt x="5889" y="9103"/>
                            <a:pt x="5889" y="9103"/>
                          </a:cubicBezTo>
                          <a:cubicBezTo>
                            <a:pt x="5889" y="8235"/>
                            <a:pt x="6472" y="7480"/>
                            <a:pt x="7290" y="7162"/>
                          </a:cubicBezTo>
                          <a:lnTo>
                            <a:pt x="7290" y="5433"/>
                          </a:lnTo>
                          <a:cubicBezTo>
                            <a:pt x="7290" y="4833"/>
                            <a:pt x="6780" y="4356"/>
                            <a:pt x="6159" y="4356"/>
                          </a:cubicBezTo>
                          <a:cubicBezTo>
                            <a:pt x="6074" y="4356"/>
                            <a:pt x="5982" y="4356"/>
                            <a:pt x="5889" y="4356"/>
                          </a:cubicBezTo>
                          <a:lnTo>
                            <a:pt x="5029" y="4356"/>
                          </a:lnTo>
                          <a:lnTo>
                            <a:pt x="2244" y="4356"/>
                          </a:lnTo>
                          <a:lnTo>
                            <a:pt x="1164" y="4356"/>
                          </a:lnTo>
                          <a:cubicBezTo>
                            <a:pt x="1150" y="4356"/>
                            <a:pt x="1145" y="4356"/>
                            <a:pt x="1131" y="4356"/>
                          </a:cubicBezTo>
                          <a:close/>
                          <a:moveTo>
                            <a:pt x="15441" y="4356"/>
                          </a:moveTo>
                          <a:cubicBezTo>
                            <a:pt x="14820" y="4356"/>
                            <a:pt x="14327" y="4833"/>
                            <a:pt x="14327" y="5433"/>
                          </a:cubicBezTo>
                          <a:lnTo>
                            <a:pt x="14327" y="7162"/>
                          </a:lnTo>
                          <a:cubicBezTo>
                            <a:pt x="15145" y="7480"/>
                            <a:pt x="15711" y="8235"/>
                            <a:pt x="15711" y="9103"/>
                          </a:cubicBezTo>
                          <a:lnTo>
                            <a:pt x="15711" y="16804"/>
                          </a:lnTo>
                          <a:cubicBezTo>
                            <a:pt x="15711" y="17404"/>
                            <a:pt x="16221" y="17880"/>
                            <a:pt x="16841" y="17880"/>
                          </a:cubicBezTo>
                          <a:cubicBezTo>
                            <a:pt x="17461" y="17880"/>
                            <a:pt x="17955" y="17403"/>
                            <a:pt x="17955" y="16804"/>
                          </a:cubicBezTo>
                          <a:cubicBezTo>
                            <a:pt x="17955" y="17403"/>
                            <a:pt x="18465" y="17880"/>
                            <a:pt x="19086" y="17880"/>
                          </a:cubicBezTo>
                          <a:cubicBezTo>
                            <a:pt x="19706" y="17880"/>
                            <a:pt x="20216" y="17403"/>
                            <a:pt x="20216" y="16804"/>
                          </a:cubicBezTo>
                          <a:lnTo>
                            <a:pt x="20216" y="10816"/>
                          </a:lnTo>
                          <a:cubicBezTo>
                            <a:pt x="20303" y="10837"/>
                            <a:pt x="20392" y="10849"/>
                            <a:pt x="20486" y="10849"/>
                          </a:cubicBezTo>
                          <a:cubicBezTo>
                            <a:pt x="21106" y="10849"/>
                            <a:pt x="21600" y="10372"/>
                            <a:pt x="21600" y="9772"/>
                          </a:cubicBezTo>
                          <a:lnTo>
                            <a:pt x="21600" y="7570"/>
                          </a:lnTo>
                          <a:cubicBezTo>
                            <a:pt x="21600" y="7570"/>
                            <a:pt x="21600" y="5433"/>
                            <a:pt x="21600" y="5433"/>
                          </a:cubicBezTo>
                          <a:cubicBezTo>
                            <a:pt x="21600" y="4833"/>
                            <a:pt x="21106" y="4356"/>
                            <a:pt x="20486" y="4356"/>
                          </a:cubicBezTo>
                          <a:cubicBezTo>
                            <a:pt x="20400" y="4356"/>
                            <a:pt x="20309" y="4356"/>
                            <a:pt x="20216" y="4356"/>
                          </a:cubicBezTo>
                          <a:lnTo>
                            <a:pt x="19356" y="4356"/>
                          </a:lnTo>
                          <a:lnTo>
                            <a:pt x="16571" y="4356"/>
                          </a:lnTo>
                          <a:lnTo>
                            <a:pt x="15491" y="4356"/>
                          </a:lnTo>
                          <a:cubicBezTo>
                            <a:pt x="15477" y="4356"/>
                            <a:pt x="15455" y="4356"/>
                            <a:pt x="15441" y="4356"/>
                          </a:cubicBezTo>
                          <a:close/>
                          <a:moveTo>
                            <a:pt x="8100" y="8059"/>
                          </a:moveTo>
                          <a:cubicBezTo>
                            <a:pt x="7480" y="8059"/>
                            <a:pt x="6969" y="8536"/>
                            <a:pt x="6969" y="9136"/>
                          </a:cubicBezTo>
                          <a:lnTo>
                            <a:pt x="6969" y="11273"/>
                          </a:lnTo>
                          <a:lnTo>
                            <a:pt x="6969" y="13476"/>
                          </a:lnTo>
                          <a:cubicBezTo>
                            <a:pt x="6969" y="14075"/>
                            <a:pt x="7480" y="14552"/>
                            <a:pt x="8100" y="14552"/>
                          </a:cubicBezTo>
                          <a:cubicBezTo>
                            <a:pt x="8194" y="14552"/>
                            <a:pt x="8283" y="14541"/>
                            <a:pt x="8370" y="14520"/>
                          </a:cubicBezTo>
                          <a:lnTo>
                            <a:pt x="8370" y="20507"/>
                          </a:lnTo>
                          <a:cubicBezTo>
                            <a:pt x="8370" y="21107"/>
                            <a:pt x="8863" y="21600"/>
                            <a:pt x="9484" y="21600"/>
                          </a:cubicBezTo>
                          <a:cubicBezTo>
                            <a:pt x="10104" y="21600"/>
                            <a:pt x="10614" y="21107"/>
                            <a:pt x="10614" y="20507"/>
                          </a:cubicBezTo>
                          <a:cubicBezTo>
                            <a:pt x="10615" y="21107"/>
                            <a:pt x="11108" y="21600"/>
                            <a:pt x="11728" y="21600"/>
                          </a:cubicBezTo>
                          <a:cubicBezTo>
                            <a:pt x="12348" y="21600"/>
                            <a:pt x="12859" y="21107"/>
                            <a:pt x="12859" y="20507"/>
                          </a:cubicBezTo>
                          <a:lnTo>
                            <a:pt x="12859" y="14520"/>
                          </a:lnTo>
                          <a:cubicBezTo>
                            <a:pt x="12946" y="14541"/>
                            <a:pt x="13035" y="14552"/>
                            <a:pt x="13129" y="14552"/>
                          </a:cubicBezTo>
                          <a:cubicBezTo>
                            <a:pt x="13749" y="14552"/>
                            <a:pt x="14242" y="14075"/>
                            <a:pt x="14242" y="13476"/>
                          </a:cubicBezTo>
                          <a:lnTo>
                            <a:pt x="14242" y="11273"/>
                          </a:lnTo>
                          <a:cubicBezTo>
                            <a:pt x="14242" y="11273"/>
                            <a:pt x="14242" y="9136"/>
                            <a:pt x="14242" y="9136"/>
                          </a:cubicBezTo>
                          <a:cubicBezTo>
                            <a:pt x="14242" y="8536"/>
                            <a:pt x="13749" y="8059"/>
                            <a:pt x="13129" y="8059"/>
                          </a:cubicBezTo>
                          <a:cubicBezTo>
                            <a:pt x="13043" y="8059"/>
                            <a:pt x="12952" y="8059"/>
                            <a:pt x="12859" y="8059"/>
                          </a:cubicBezTo>
                          <a:lnTo>
                            <a:pt x="11998" y="8059"/>
                          </a:lnTo>
                          <a:lnTo>
                            <a:pt x="9214" y="8059"/>
                          </a:lnTo>
                          <a:lnTo>
                            <a:pt x="8134" y="8059"/>
                          </a:lnTo>
                          <a:cubicBezTo>
                            <a:pt x="8119" y="8059"/>
                            <a:pt x="8115" y="8059"/>
                            <a:pt x="8100" y="8059"/>
                          </a:cubicBezTo>
                          <a:close/>
                        </a:path>
                      </a:pathLst>
                    </a:custGeom>
                    <a:solidFill>
                      <a:srgbClr val="FFFFFF"/>
                    </a:solidFill>
                    <a:ln w="12700" cap="flat">
                      <a:noFill/>
                      <a:miter lim="400000"/>
                    </a:ln>
                    <a:effectLst/>
                  </p:spPr>
                  <p:txBody>
                    <a:bodyPr wrap="square" lIns="26789" tIns="26789" rIns="26789" bIns="26789" numCol="1" anchor="b">
                      <a:noAutofit/>
                    </a:bodyPr>
                    <a:lstStyle/>
                    <a:p>
                      <a:endParaRPr sz="1266"/>
                    </a:p>
                  </p:txBody>
                </p:sp>
              </p:grpSp>
            </p:grpSp>
            <p:grpSp>
              <p:nvGrpSpPr>
                <p:cNvPr id="54809" name="Group 54809"/>
                <p:cNvGrpSpPr/>
                <p:nvPr/>
              </p:nvGrpSpPr>
              <p:grpSpPr>
                <a:xfrm>
                  <a:off x="3829050" y="292045"/>
                  <a:ext cx="1016000" cy="1099830"/>
                  <a:chOff x="0" y="0"/>
                  <a:chExt cx="1016000" cy="1099829"/>
                </a:xfrm>
              </p:grpSpPr>
              <p:sp>
                <p:nvSpPr>
                  <p:cNvPr id="54805" name="Shape 54805"/>
                  <p:cNvSpPr/>
                  <p:nvPr/>
                </p:nvSpPr>
                <p:spPr>
                  <a:xfrm>
                    <a:off x="0" y="864653"/>
                    <a:ext cx="1016000" cy="235177"/>
                  </a:xfrm>
                  <a:prstGeom prst="ellipse">
                    <a:avLst/>
                  </a:prstGeom>
                  <a:solidFill>
                    <a:srgbClr val="B9B9B9"/>
                  </a:solidFill>
                  <a:ln w="12700" cap="flat">
                    <a:noFill/>
                    <a:miter lim="400000"/>
                  </a:ln>
                  <a:effectLst/>
                </p:spPr>
                <p:txBody>
                  <a:bodyPr wrap="square" lIns="0" tIns="0" rIns="0" bIns="0" numCol="1" anchor="t">
                    <a:noAutofit/>
                  </a:bodyPr>
                  <a:lstStyle/>
                  <a:p>
                    <a:endParaRPr sz="1266"/>
                  </a:p>
                </p:txBody>
              </p:sp>
              <p:grpSp>
                <p:nvGrpSpPr>
                  <p:cNvPr id="54808" name="Group 54808"/>
                  <p:cNvGrpSpPr/>
                  <p:nvPr/>
                </p:nvGrpSpPr>
                <p:grpSpPr>
                  <a:xfrm>
                    <a:off x="0" y="0"/>
                    <a:ext cx="1016000" cy="1016000"/>
                    <a:chOff x="0" y="0"/>
                    <a:chExt cx="1016000" cy="1016000"/>
                  </a:xfrm>
                </p:grpSpPr>
                <p:sp>
                  <p:nvSpPr>
                    <p:cNvPr id="54806" name="Shape 54806"/>
                    <p:cNvSpPr/>
                    <p:nvPr/>
                  </p:nvSpPr>
                  <p:spPr>
                    <a:xfrm>
                      <a:off x="0" y="0"/>
                      <a:ext cx="1016000" cy="1016000"/>
                    </a:xfrm>
                    <a:prstGeom prst="ellipse">
                      <a:avLst/>
                    </a:prstGeom>
                    <a:solidFill>
                      <a:srgbClr val="72B1D7"/>
                    </a:solidFill>
                    <a:ln w="12700" cap="flat">
                      <a:noFill/>
                      <a:miter lim="400000"/>
                    </a:ln>
                    <a:effectLst/>
                  </p:spPr>
                  <p:txBody>
                    <a:bodyPr wrap="square" lIns="0" tIns="0" rIns="0" bIns="0" numCol="1" anchor="t">
                      <a:noAutofit/>
                    </a:bodyPr>
                    <a:lstStyle/>
                    <a:p>
                      <a:endParaRPr sz="1266"/>
                    </a:p>
                  </p:txBody>
                </p:sp>
                <p:sp>
                  <p:nvSpPr>
                    <p:cNvPr id="54807" name="Shape 54807"/>
                    <p:cNvSpPr/>
                    <p:nvPr/>
                  </p:nvSpPr>
                  <p:spPr>
                    <a:xfrm>
                      <a:off x="285180" y="285180"/>
                      <a:ext cx="445640" cy="445640"/>
                    </a:xfrm>
                    <a:custGeom>
                      <a:avLst/>
                      <a:gdLst/>
                      <a:ahLst/>
                      <a:cxnLst>
                        <a:cxn ang="0">
                          <a:pos x="wd2" y="hd2"/>
                        </a:cxn>
                        <a:cxn ang="5400000">
                          <a:pos x="wd2" y="hd2"/>
                        </a:cxn>
                        <a:cxn ang="10800000">
                          <a:pos x="wd2" y="hd2"/>
                        </a:cxn>
                        <a:cxn ang="16200000">
                          <a:pos x="wd2" y="hd2"/>
                        </a:cxn>
                      </a:cxnLst>
                      <a:rect l="0" t="0" r="r" b="b"/>
                      <a:pathLst>
                        <a:path w="21600" h="21600" extrusionOk="0">
                          <a:moveTo>
                            <a:pt x="10800" y="14657"/>
                          </a:moveTo>
                          <a:cubicBezTo>
                            <a:pt x="8670" y="14657"/>
                            <a:pt x="6943" y="12930"/>
                            <a:pt x="6943" y="10800"/>
                          </a:cubicBezTo>
                          <a:cubicBezTo>
                            <a:pt x="6943" y="8670"/>
                            <a:pt x="8670" y="6943"/>
                            <a:pt x="10800" y="6943"/>
                          </a:cubicBezTo>
                          <a:cubicBezTo>
                            <a:pt x="12930" y="6943"/>
                            <a:pt x="14657" y="8670"/>
                            <a:pt x="14657" y="10800"/>
                          </a:cubicBezTo>
                          <a:cubicBezTo>
                            <a:pt x="14657" y="12930"/>
                            <a:pt x="12930" y="14657"/>
                            <a:pt x="10800" y="14657"/>
                          </a:cubicBezTo>
                          <a:close/>
                          <a:moveTo>
                            <a:pt x="20016" y="9930"/>
                          </a:moveTo>
                          <a:cubicBezTo>
                            <a:pt x="21001" y="9522"/>
                            <a:pt x="21600" y="9257"/>
                            <a:pt x="21600" y="9257"/>
                          </a:cubicBezTo>
                          <a:lnTo>
                            <a:pt x="20829" y="6171"/>
                          </a:lnTo>
                          <a:cubicBezTo>
                            <a:pt x="20829" y="6171"/>
                            <a:pt x="20119" y="6283"/>
                            <a:pt x="18990" y="6492"/>
                          </a:cubicBezTo>
                          <a:cubicBezTo>
                            <a:pt x="18430" y="5424"/>
                            <a:pt x="17677" y="4501"/>
                            <a:pt x="16789" y="3749"/>
                          </a:cubicBezTo>
                          <a:cubicBezTo>
                            <a:pt x="17377" y="2418"/>
                            <a:pt x="17743" y="1543"/>
                            <a:pt x="17743" y="1543"/>
                          </a:cubicBezTo>
                          <a:lnTo>
                            <a:pt x="14657" y="0"/>
                          </a:lnTo>
                          <a:cubicBezTo>
                            <a:pt x="14657" y="0"/>
                            <a:pt x="14156" y="750"/>
                            <a:pt x="13405" y="1922"/>
                          </a:cubicBezTo>
                          <a:cubicBezTo>
                            <a:pt x="12297" y="1595"/>
                            <a:pt x="11120" y="1470"/>
                            <a:pt x="9929" y="1584"/>
                          </a:cubicBezTo>
                          <a:cubicBezTo>
                            <a:pt x="9522" y="599"/>
                            <a:pt x="9257" y="0"/>
                            <a:pt x="9257" y="0"/>
                          </a:cubicBezTo>
                          <a:lnTo>
                            <a:pt x="6171" y="771"/>
                          </a:lnTo>
                          <a:cubicBezTo>
                            <a:pt x="6171" y="771"/>
                            <a:pt x="6283" y="1481"/>
                            <a:pt x="6492" y="2610"/>
                          </a:cubicBezTo>
                          <a:cubicBezTo>
                            <a:pt x="5420" y="3172"/>
                            <a:pt x="4494" y="3929"/>
                            <a:pt x="3740" y="4821"/>
                          </a:cubicBezTo>
                          <a:cubicBezTo>
                            <a:pt x="2414" y="4227"/>
                            <a:pt x="1543" y="3857"/>
                            <a:pt x="1543" y="3857"/>
                          </a:cubicBezTo>
                          <a:lnTo>
                            <a:pt x="0" y="6943"/>
                          </a:lnTo>
                          <a:cubicBezTo>
                            <a:pt x="0" y="6943"/>
                            <a:pt x="748" y="7450"/>
                            <a:pt x="1919" y="8207"/>
                          </a:cubicBezTo>
                          <a:cubicBezTo>
                            <a:pt x="1595" y="9313"/>
                            <a:pt x="1471" y="10485"/>
                            <a:pt x="1584" y="11672"/>
                          </a:cubicBezTo>
                          <a:cubicBezTo>
                            <a:pt x="599" y="12078"/>
                            <a:pt x="0" y="12343"/>
                            <a:pt x="0" y="12343"/>
                          </a:cubicBezTo>
                          <a:lnTo>
                            <a:pt x="771" y="15429"/>
                          </a:lnTo>
                          <a:cubicBezTo>
                            <a:pt x="771" y="15429"/>
                            <a:pt x="1480" y="15317"/>
                            <a:pt x="2609" y="15107"/>
                          </a:cubicBezTo>
                          <a:cubicBezTo>
                            <a:pt x="3172" y="16179"/>
                            <a:pt x="3928" y="17106"/>
                            <a:pt x="4820" y="17860"/>
                          </a:cubicBezTo>
                          <a:cubicBezTo>
                            <a:pt x="4227" y="19186"/>
                            <a:pt x="3857" y="20057"/>
                            <a:pt x="3857" y="20057"/>
                          </a:cubicBezTo>
                          <a:lnTo>
                            <a:pt x="6943" y="21600"/>
                          </a:lnTo>
                          <a:cubicBezTo>
                            <a:pt x="6943" y="21600"/>
                            <a:pt x="7449" y="20852"/>
                            <a:pt x="8206" y="19681"/>
                          </a:cubicBezTo>
                          <a:cubicBezTo>
                            <a:pt x="9312" y="20005"/>
                            <a:pt x="10485" y="20129"/>
                            <a:pt x="11672" y="20016"/>
                          </a:cubicBezTo>
                          <a:cubicBezTo>
                            <a:pt x="12078" y="21001"/>
                            <a:pt x="12343" y="21600"/>
                            <a:pt x="12343" y="21600"/>
                          </a:cubicBezTo>
                          <a:lnTo>
                            <a:pt x="15429" y="20829"/>
                          </a:lnTo>
                          <a:cubicBezTo>
                            <a:pt x="15429" y="20829"/>
                            <a:pt x="15317" y="20120"/>
                            <a:pt x="15107" y="18991"/>
                          </a:cubicBezTo>
                          <a:cubicBezTo>
                            <a:pt x="16176" y="18431"/>
                            <a:pt x="17099" y="17676"/>
                            <a:pt x="17852" y="16788"/>
                          </a:cubicBezTo>
                          <a:cubicBezTo>
                            <a:pt x="19183" y="17377"/>
                            <a:pt x="20057" y="17743"/>
                            <a:pt x="20057" y="17743"/>
                          </a:cubicBezTo>
                          <a:lnTo>
                            <a:pt x="21600" y="14657"/>
                          </a:lnTo>
                          <a:cubicBezTo>
                            <a:pt x="21600" y="14657"/>
                            <a:pt x="20851" y="14156"/>
                            <a:pt x="19678" y="13405"/>
                          </a:cubicBezTo>
                          <a:cubicBezTo>
                            <a:pt x="20005" y="12296"/>
                            <a:pt x="20130" y="11120"/>
                            <a:pt x="20016" y="9930"/>
                          </a:cubicBezTo>
                          <a:close/>
                        </a:path>
                      </a:pathLst>
                    </a:custGeom>
                    <a:solidFill>
                      <a:srgbClr val="FFFFFF"/>
                    </a:solidFill>
                    <a:ln w="12700" cap="flat">
                      <a:noFill/>
                      <a:miter lim="400000"/>
                    </a:ln>
                    <a:effectLst/>
                  </p:spPr>
                  <p:txBody>
                    <a:bodyPr wrap="square" lIns="26789" tIns="26789" rIns="26789" bIns="26789" numCol="1" anchor="ctr">
                      <a:noAutofit/>
                    </a:bodyPr>
                    <a:lstStyle/>
                    <a:p>
                      <a:endParaRPr sz="1266"/>
                    </a:p>
                  </p:txBody>
                </p:sp>
              </p:grpSp>
            </p:grpSp>
          </p:grpSp>
        </p:grpSp>
      </p:grpSp>
    </p:spTree>
    <p:extLst>
      <p:ext uri="{BB962C8B-B14F-4D97-AF65-F5344CB8AC3E}">
        <p14:creationId xmlns:p14="http://schemas.microsoft.com/office/powerpoint/2010/main" val="1436003785"/>
      </p:ext>
    </p:ext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0" y="1694329"/>
            <a:ext cx="5943600" cy="5163671"/>
            <a:chOff x="0" y="890587"/>
            <a:chExt cx="5478462" cy="5967413"/>
          </a:xfrm>
        </p:grpSpPr>
        <p:sp>
          <p:nvSpPr>
            <p:cNvPr id="7" name="Freeform 102"/>
            <p:cNvSpPr>
              <a:spLocks/>
            </p:cNvSpPr>
            <p:nvPr/>
          </p:nvSpPr>
          <p:spPr bwMode="auto">
            <a:xfrm>
              <a:off x="4445000" y="909637"/>
              <a:ext cx="1033462" cy="1030288"/>
            </a:xfrm>
            <a:custGeom>
              <a:avLst/>
              <a:gdLst>
                <a:gd name="T0" fmla="*/ 20 w 651"/>
                <a:gd name="T1" fmla="*/ 580 h 649"/>
                <a:gd name="T2" fmla="*/ 651 w 651"/>
                <a:gd name="T3" fmla="*/ 649 h 649"/>
                <a:gd name="T4" fmla="*/ 553 w 651"/>
                <a:gd name="T5" fmla="*/ 0 h 649"/>
                <a:gd name="T6" fmla="*/ 0 w 651"/>
                <a:gd name="T7" fmla="*/ 536 h 649"/>
                <a:gd name="T8" fmla="*/ 20 w 651"/>
                <a:gd name="T9" fmla="*/ 580 h 649"/>
              </a:gdLst>
              <a:ahLst/>
              <a:cxnLst>
                <a:cxn ang="0">
                  <a:pos x="T0" y="T1"/>
                </a:cxn>
                <a:cxn ang="0">
                  <a:pos x="T2" y="T3"/>
                </a:cxn>
                <a:cxn ang="0">
                  <a:pos x="T4" y="T5"/>
                </a:cxn>
                <a:cxn ang="0">
                  <a:pos x="T6" y="T7"/>
                </a:cxn>
                <a:cxn ang="0">
                  <a:pos x="T8" y="T9"/>
                </a:cxn>
              </a:cxnLst>
              <a:rect l="0" t="0" r="r" b="b"/>
              <a:pathLst>
                <a:path w="651" h="649">
                  <a:moveTo>
                    <a:pt x="20" y="580"/>
                  </a:moveTo>
                  <a:lnTo>
                    <a:pt x="651" y="649"/>
                  </a:lnTo>
                  <a:lnTo>
                    <a:pt x="553" y="0"/>
                  </a:lnTo>
                  <a:lnTo>
                    <a:pt x="0" y="536"/>
                  </a:lnTo>
                  <a:lnTo>
                    <a:pt x="20" y="580"/>
                  </a:ln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 name="Freeform 103"/>
            <p:cNvSpPr>
              <a:spLocks/>
            </p:cNvSpPr>
            <p:nvPr/>
          </p:nvSpPr>
          <p:spPr bwMode="auto">
            <a:xfrm>
              <a:off x="3979862" y="890587"/>
              <a:ext cx="1468437" cy="2636838"/>
            </a:xfrm>
            <a:custGeom>
              <a:avLst/>
              <a:gdLst>
                <a:gd name="T0" fmla="*/ 925 w 925"/>
                <a:gd name="T1" fmla="*/ 611 h 1661"/>
                <a:gd name="T2" fmla="*/ 845 w 925"/>
                <a:gd name="T3" fmla="*/ 0 h 1661"/>
                <a:gd name="T4" fmla="*/ 293 w 925"/>
                <a:gd name="T5" fmla="*/ 548 h 1661"/>
                <a:gd name="T6" fmla="*/ 434 w 925"/>
                <a:gd name="T7" fmla="*/ 562 h 1661"/>
                <a:gd name="T8" fmla="*/ 0 w 925"/>
                <a:gd name="T9" fmla="*/ 1580 h 1661"/>
                <a:gd name="T10" fmla="*/ 539 w 925"/>
                <a:gd name="T11" fmla="*/ 1661 h 1661"/>
                <a:gd name="T12" fmla="*/ 750 w 925"/>
                <a:gd name="T13" fmla="*/ 594 h 1661"/>
                <a:gd name="T14" fmla="*/ 925 w 925"/>
                <a:gd name="T15" fmla="*/ 611 h 166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25" h="1661">
                  <a:moveTo>
                    <a:pt x="925" y="611"/>
                  </a:moveTo>
                  <a:lnTo>
                    <a:pt x="845" y="0"/>
                  </a:lnTo>
                  <a:lnTo>
                    <a:pt x="293" y="548"/>
                  </a:lnTo>
                  <a:lnTo>
                    <a:pt x="434" y="562"/>
                  </a:lnTo>
                  <a:lnTo>
                    <a:pt x="0" y="1580"/>
                  </a:lnTo>
                  <a:lnTo>
                    <a:pt x="539" y="1661"/>
                  </a:lnTo>
                  <a:lnTo>
                    <a:pt x="750" y="594"/>
                  </a:lnTo>
                  <a:lnTo>
                    <a:pt x="925" y="611"/>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 name="Freeform 104"/>
            <p:cNvSpPr>
              <a:spLocks/>
            </p:cNvSpPr>
            <p:nvPr/>
          </p:nvSpPr>
          <p:spPr bwMode="auto">
            <a:xfrm>
              <a:off x="2971800" y="1833562"/>
              <a:ext cx="2216150" cy="5024438"/>
            </a:xfrm>
            <a:custGeom>
              <a:avLst/>
              <a:gdLst>
                <a:gd name="T0" fmla="*/ 1097 w 1101"/>
                <a:gd name="T1" fmla="*/ 0 h 2495"/>
                <a:gd name="T2" fmla="*/ 1097 w 1101"/>
                <a:gd name="T3" fmla="*/ 0 h 2495"/>
                <a:gd name="T4" fmla="*/ 1086 w 1101"/>
                <a:gd name="T5" fmla="*/ 23 h 2495"/>
                <a:gd name="T6" fmla="*/ 1086 w 1101"/>
                <a:gd name="T7" fmla="*/ 23 h 2495"/>
                <a:gd name="T8" fmla="*/ 921 w 1101"/>
                <a:gd name="T9" fmla="*/ 756 h 2495"/>
                <a:gd name="T10" fmla="*/ 618 w 1101"/>
                <a:gd name="T11" fmla="*/ 309 h 2495"/>
                <a:gd name="T12" fmla="*/ 0 w 1101"/>
                <a:gd name="T13" fmla="*/ 2495 h 2495"/>
                <a:gd name="T14" fmla="*/ 235 w 1101"/>
                <a:gd name="T15" fmla="*/ 2495 h 2495"/>
                <a:gd name="T16" fmla="*/ 654 w 1101"/>
                <a:gd name="T17" fmla="*/ 493 h 2495"/>
                <a:gd name="T18" fmla="*/ 926 w 1101"/>
                <a:gd name="T19" fmla="*/ 841 h 2495"/>
                <a:gd name="T20" fmla="*/ 1100 w 1101"/>
                <a:gd name="T21" fmla="*/ 37 h 2495"/>
                <a:gd name="T22" fmla="*/ 1097 w 1101"/>
                <a:gd name="T23" fmla="*/ 0 h 2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01" h="2495">
                  <a:moveTo>
                    <a:pt x="1097" y="0"/>
                  </a:moveTo>
                  <a:cubicBezTo>
                    <a:pt x="1097" y="0"/>
                    <a:pt x="1097" y="0"/>
                    <a:pt x="1097" y="0"/>
                  </a:cubicBezTo>
                  <a:cubicBezTo>
                    <a:pt x="1086" y="23"/>
                    <a:pt x="1086" y="23"/>
                    <a:pt x="1086" y="23"/>
                  </a:cubicBezTo>
                  <a:cubicBezTo>
                    <a:pt x="1086" y="23"/>
                    <a:pt x="1086" y="23"/>
                    <a:pt x="1086" y="23"/>
                  </a:cubicBezTo>
                  <a:cubicBezTo>
                    <a:pt x="921" y="756"/>
                    <a:pt x="921" y="756"/>
                    <a:pt x="921" y="756"/>
                  </a:cubicBezTo>
                  <a:cubicBezTo>
                    <a:pt x="618" y="309"/>
                    <a:pt x="618" y="309"/>
                    <a:pt x="618" y="309"/>
                  </a:cubicBezTo>
                  <a:cubicBezTo>
                    <a:pt x="0" y="2495"/>
                    <a:pt x="0" y="2495"/>
                    <a:pt x="0" y="2495"/>
                  </a:cubicBezTo>
                  <a:cubicBezTo>
                    <a:pt x="235" y="2495"/>
                    <a:pt x="235" y="2495"/>
                    <a:pt x="235" y="2495"/>
                  </a:cubicBezTo>
                  <a:cubicBezTo>
                    <a:pt x="654" y="493"/>
                    <a:pt x="654" y="493"/>
                    <a:pt x="654" y="493"/>
                  </a:cubicBezTo>
                  <a:cubicBezTo>
                    <a:pt x="926" y="841"/>
                    <a:pt x="926" y="841"/>
                    <a:pt x="926" y="841"/>
                  </a:cubicBezTo>
                  <a:cubicBezTo>
                    <a:pt x="1100" y="37"/>
                    <a:pt x="1100" y="37"/>
                    <a:pt x="1100" y="37"/>
                  </a:cubicBezTo>
                  <a:cubicBezTo>
                    <a:pt x="1101" y="8"/>
                    <a:pt x="1096" y="30"/>
                    <a:pt x="1097" y="0"/>
                  </a:cubicBez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 name="Freeform 105"/>
            <p:cNvSpPr>
              <a:spLocks/>
            </p:cNvSpPr>
            <p:nvPr/>
          </p:nvSpPr>
          <p:spPr bwMode="auto">
            <a:xfrm>
              <a:off x="0" y="2278062"/>
              <a:ext cx="4216400" cy="4579938"/>
            </a:xfrm>
            <a:custGeom>
              <a:avLst/>
              <a:gdLst>
                <a:gd name="T0" fmla="*/ 0 w 2656"/>
                <a:gd name="T1" fmla="*/ 2885 h 2885"/>
                <a:gd name="T2" fmla="*/ 1613 w 2656"/>
                <a:gd name="T3" fmla="*/ 0 h 2885"/>
                <a:gd name="T4" fmla="*/ 2656 w 2656"/>
                <a:gd name="T5" fmla="*/ 112 h 2885"/>
                <a:gd name="T6" fmla="*/ 1872 w 2656"/>
                <a:gd name="T7" fmla="*/ 2885 h 2885"/>
                <a:gd name="T8" fmla="*/ 0 w 2656"/>
                <a:gd name="T9" fmla="*/ 2885 h 2885"/>
              </a:gdLst>
              <a:ahLst/>
              <a:cxnLst>
                <a:cxn ang="0">
                  <a:pos x="T0" y="T1"/>
                </a:cxn>
                <a:cxn ang="0">
                  <a:pos x="T2" y="T3"/>
                </a:cxn>
                <a:cxn ang="0">
                  <a:pos x="T4" y="T5"/>
                </a:cxn>
                <a:cxn ang="0">
                  <a:pos x="T6" y="T7"/>
                </a:cxn>
                <a:cxn ang="0">
                  <a:pos x="T8" y="T9"/>
                </a:cxn>
              </a:cxnLst>
              <a:rect l="0" t="0" r="r" b="b"/>
              <a:pathLst>
                <a:path w="2656" h="2885">
                  <a:moveTo>
                    <a:pt x="0" y="2885"/>
                  </a:moveTo>
                  <a:lnTo>
                    <a:pt x="1613" y="0"/>
                  </a:lnTo>
                  <a:lnTo>
                    <a:pt x="2656" y="112"/>
                  </a:lnTo>
                  <a:lnTo>
                    <a:pt x="1872" y="2885"/>
                  </a:lnTo>
                  <a:lnTo>
                    <a:pt x="0" y="2885"/>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43" name="Rectangle 42"/>
          <p:cNvSpPr/>
          <p:nvPr/>
        </p:nvSpPr>
        <p:spPr>
          <a:xfrm>
            <a:off x="749594" y="5306386"/>
            <a:ext cx="2570787" cy="1268232"/>
          </a:xfrm>
          <a:prstGeom prst="rect">
            <a:avLst/>
          </a:prstGeom>
        </p:spPr>
        <p:txBody>
          <a:bodyPr wrap="square" lIns="0" tIns="0" rIns="0" bIns="0">
            <a:spAutoFit/>
          </a:bodyPr>
          <a:lstStyle/>
          <a:p>
            <a:pPr algn="ctr">
              <a:lnSpc>
                <a:spcPct val="85000"/>
              </a:lnSpc>
            </a:pPr>
            <a:r>
              <a:rPr lang="id-ID" sz="4000">
                <a:solidFill>
                  <a:schemeClr val="bg1"/>
                </a:solidFill>
              </a:rPr>
              <a:t>2016</a:t>
            </a:r>
            <a:endParaRPr lang="en-US" sz="4000" dirty="0">
              <a:solidFill>
                <a:schemeClr val="bg1"/>
              </a:solidFill>
            </a:endParaRPr>
          </a:p>
          <a:p>
            <a:pPr algn="ctr">
              <a:lnSpc>
                <a:spcPct val="110000"/>
              </a:lnSpc>
            </a:pPr>
            <a:r>
              <a:rPr lang="en-US" sz="1400" dirty="0">
                <a:solidFill>
                  <a:schemeClr val="bg1"/>
                </a:solidFill>
              </a:rPr>
              <a:t>Is probably not at all accurate for many types of technology, but you can change to suit</a:t>
            </a:r>
          </a:p>
        </p:txBody>
      </p:sp>
      <p:sp>
        <p:nvSpPr>
          <p:cNvPr id="44" name="Rectangle 43"/>
          <p:cNvSpPr/>
          <p:nvPr/>
        </p:nvSpPr>
        <p:spPr>
          <a:xfrm>
            <a:off x="4574385" y="270850"/>
            <a:ext cx="2570787" cy="1268232"/>
          </a:xfrm>
          <a:prstGeom prst="rect">
            <a:avLst/>
          </a:prstGeom>
        </p:spPr>
        <p:txBody>
          <a:bodyPr wrap="square" lIns="0" tIns="0" rIns="0" bIns="0">
            <a:spAutoFit/>
          </a:bodyPr>
          <a:lstStyle/>
          <a:p>
            <a:pPr algn="ctr">
              <a:lnSpc>
                <a:spcPct val="85000"/>
              </a:lnSpc>
            </a:pPr>
            <a:r>
              <a:rPr lang="id-ID" sz="4000"/>
              <a:t>2020</a:t>
            </a:r>
            <a:endParaRPr lang="en-US" sz="4000" dirty="0"/>
          </a:p>
          <a:p>
            <a:pPr algn="ctr">
              <a:lnSpc>
                <a:spcPct val="110000"/>
              </a:lnSpc>
            </a:pPr>
            <a:r>
              <a:rPr lang="en-US" sz="1400" dirty="0"/>
              <a:t>Is probably not at all accurate for many types of technology, but you can change to suit</a:t>
            </a:r>
          </a:p>
        </p:txBody>
      </p:sp>
      <p:sp>
        <p:nvSpPr>
          <p:cNvPr id="45" name="TextBox 44"/>
          <p:cNvSpPr txBox="1"/>
          <p:nvPr/>
        </p:nvSpPr>
        <p:spPr>
          <a:xfrm>
            <a:off x="6544496" y="3233820"/>
            <a:ext cx="5142446" cy="443198"/>
          </a:xfrm>
          <a:prstGeom prst="rect">
            <a:avLst/>
          </a:prstGeom>
          <a:noFill/>
        </p:spPr>
        <p:txBody>
          <a:bodyPr wrap="square" lIns="0" tIns="0" rIns="0" bIns="0" rtlCol="0">
            <a:spAutoFit/>
          </a:bodyPr>
          <a:lstStyle/>
          <a:p>
            <a:pPr>
              <a:lnSpc>
                <a:spcPct val="90000"/>
              </a:lnSpc>
            </a:pPr>
            <a:r>
              <a:rPr lang="id-ID" sz="3200">
                <a:solidFill>
                  <a:schemeClr val="accent6"/>
                </a:solidFill>
              </a:rPr>
              <a:t>2020 Prospect Lookup </a:t>
            </a:r>
            <a:endParaRPr lang="en-US" sz="3200" dirty="0">
              <a:solidFill>
                <a:schemeClr val="accent6"/>
              </a:solidFill>
            </a:endParaRPr>
          </a:p>
        </p:txBody>
      </p:sp>
      <p:sp>
        <p:nvSpPr>
          <p:cNvPr id="46" name="Rectangle 45"/>
          <p:cNvSpPr/>
          <p:nvPr/>
        </p:nvSpPr>
        <p:spPr>
          <a:xfrm>
            <a:off x="6544496" y="3677018"/>
            <a:ext cx="5142446" cy="2160591"/>
          </a:xfrm>
          <a:prstGeom prst="rect">
            <a:avLst/>
          </a:prstGeom>
        </p:spPr>
        <p:txBody>
          <a:bodyPr wrap="square">
            <a:spAutoFit/>
          </a:bodyPr>
          <a:lstStyle/>
          <a:p>
            <a:pPr>
              <a:lnSpc>
                <a:spcPct val="120000"/>
              </a:lnSpc>
            </a:pPr>
            <a:r>
              <a:rPr lang="en-US" sz="1400" dirty="0">
                <a:latin typeface="Open Sans Light" panose="020B0306030504020204" pitchFamily="34" charset="0"/>
                <a:ea typeface="Open Sans Light" panose="020B0306030504020204" pitchFamily="34" charset="0"/>
                <a:cs typeface="Open Sans Light" panose="020B0306030504020204" pitchFamily="34" charset="0"/>
              </a:rPr>
              <a:t>Body text here or </a:t>
            </a:r>
            <a:r>
              <a:rPr lang="en-US" sz="1400" dirty="0" err="1">
                <a:latin typeface="Open Sans Light" panose="020B0306030504020204" pitchFamily="34" charset="0"/>
                <a:ea typeface="Open Sans Light" panose="020B0306030504020204" pitchFamily="34" charset="0"/>
                <a:cs typeface="Open Sans Light" panose="020B0306030504020204" pitchFamily="34" charset="0"/>
              </a:rPr>
              <a:t>Lorem</a:t>
            </a:r>
            <a:r>
              <a:rPr lang="en-US" sz="1400" dirty="0">
                <a:latin typeface="Open Sans Light" panose="020B0306030504020204" pitchFamily="34" charset="0"/>
                <a:ea typeface="Open Sans Light" panose="020B0306030504020204" pitchFamily="34" charset="0"/>
                <a:cs typeface="Open Sans Light" panose="020B0306030504020204" pitchFamily="34" charset="0"/>
              </a:rPr>
              <a:t> </a:t>
            </a:r>
            <a:r>
              <a:rPr lang="en-US" sz="1400" dirty="0" err="1">
                <a:latin typeface="Open Sans Light" panose="020B0306030504020204" pitchFamily="34" charset="0"/>
                <a:ea typeface="Open Sans Light" panose="020B0306030504020204" pitchFamily="34" charset="0"/>
                <a:cs typeface="Open Sans Light" panose="020B0306030504020204" pitchFamily="34" charset="0"/>
              </a:rPr>
              <a:t>Ipsum</a:t>
            </a:r>
            <a:r>
              <a:rPr lang="en-US" sz="1400" dirty="0">
                <a:latin typeface="Open Sans Light" panose="020B0306030504020204" pitchFamily="34" charset="0"/>
                <a:ea typeface="Open Sans Light" panose="020B0306030504020204" pitchFamily="34" charset="0"/>
                <a:cs typeface="Open Sans Light" panose="020B0306030504020204" pitchFamily="34" charset="0"/>
              </a:rPr>
              <a:t> is simply dummy text of the printing and typesetting industry. </a:t>
            </a:r>
            <a:r>
              <a:rPr lang="en-US" sz="1400" dirty="0" err="1">
                <a:latin typeface="Open Sans Light" panose="020B0306030504020204" pitchFamily="34" charset="0"/>
                <a:ea typeface="Open Sans Light" panose="020B0306030504020204" pitchFamily="34" charset="0"/>
                <a:cs typeface="Open Sans Light" panose="020B0306030504020204" pitchFamily="34" charset="0"/>
              </a:rPr>
              <a:t>Lorem</a:t>
            </a:r>
            <a:r>
              <a:rPr lang="en-US" sz="1400" dirty="0">
                <a:latin typeface="Open Sans Light" panose="020B0306030504020204" pitchFamily="34" charset="0"/>
                <a:ea typeface="Open Sans Light" panose="020B0306030504020204" pitchFamily="34" charset="0"/>
                <a:cs typeface="Open Sans Light" panose="020B0306030504020204" pitchFamily="34" charset="0"/>
              </a:rPr>
              <a:t> </a:t>
            </a:r>
            <a:r>
              <a:rPr lang="en-US" sz="1400" dirty="0" err="1">
                <a:latin typeface="Open Sans Light" panose="020B0306030504020204" pitchFamily="34" charset="0"/>
                <a:ea typeface="Open Sans Light" panose="020B0306030504020204" pitchFamily="34" charset="0"/>
                <a:cs typeface="Open Sans Light" panose="020B0306030504020204" pitchFamily="34" charset="0"/>
              </a:rPr>
              <a:t>Ipsum</a:t>
            </a:r>
            <a:r>
              <a:rPr lang="en-US" sz="1400" dirty="0">
                <a:latin typeface="Open Sans Light" panose="020B0306030504020204" pitchFamily="34" charset="0"/>
                <a:ea typeface="Open Sans Light" panose="020B0306030504020204" pitchFamily="34" charset="0"/>
                <a:cs typeface="Open Sans Light" panose="020B0306030504020204" pitchFamily="34" charset="0"/>
              </a:rPr>
              <a:t> has been the industry's standard dummy text ever since the </a:t>
            </a:r>
            <a:r>
              <a:rPr lang="en-US" sz="1400" dirty="0" err="1">
                <a:latin typeface="Open Sans Light" panose="020B0306030504020204" pitchFamily="34" charset="0"/>
                <a:ea typeface="Open Sans Light" panose="020B0306030504020204" pitchFamily="34" charset="0"/>
                <a:cs typeface="Open Sans Light" panose="020B0306030504020204" pitchFamily="34" charset="0"/>
              </a:rPr>
              <a:t>1500s</a:t>
            </a:r>
            <a:r>
              <a:rPr lang="en-US" sz="1400" dirty="0">
                <a:latin typeface="Open Sans Light" panose="020B0306030504020204" pitchFamily="34" charset="0"/>
                <a:ea typeface="Open Sans Light" panose="020B0306030504020204" pitchFamily="34" charset="0"/>
                <a:cs typeface="Open Sans Light" panose="020B0306030504020204" pitchFamily="34" charset="0"/>
              </a:rPr>
              <a:t>, when an unknown printer took a galley of type and scrambled it to make a type specimen book. It has survived not only five centuries, but also the leap into electronic typesetting, remaining essentially unchanged.</a:t>
            </a:r>
          </a:p>
          <a:p>
            <a:pPr>
              <a:lnSpc>
                <a:spcPct val="120000"/>
              </a:lnSpc>
            </a:pPr>
            <a:endParaRPr lang="en-US" sz="1400" dirty="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1" name="Rectangle 10"/>
          <p:cNvSpPr/>
          <p:nvPr/>
        </p:nvSpPr>
        <p:spPr>
          <a:xfrm>
            <a:off x="2218883" y="1468197"/>
            <a:ext cx="2570787" cy="1268232"/>
          </a:xfrm>
          <a:prstGeom prst="rect">
            <a:avLst/>
          </a:prstGeom>
        </p:spPr>
        <p:txBody>
          <a:bodyPr wrap="square" lIns="0" tIns="0" rIns="0" bIns="0">
            <a:spAutoFit/>
          </a:bodyPr>
          <a:lstStyle/>
          <a:p>
            <a:pPr algn="ctr">
              <a:lnSpc>
                <a:spcPct val="85000"/>
              </a:lnSpc>
            </a:pPr>
            <a:r>
              <a:rPr lang="id-ID" sz="4000"/>
              <a:t>2018</a:t>
            </a:r>
            <a:endParaRPr lang="en-US" sz="4000" dirty="0"/>
          </a:p>
          <a:p>
            <a:pPr algn="ctr">
              <a:lnSpc>
                <a:spcPct val="110000"/>
              </a:lnSpc>
            </a:pPr>
            <a:r>
              <a:rPr lang="en-US" sz="1400" dirty="0"/>
              <a:t>Is probably not at all accurate for many types of technology, but you can change to suit</a:t>
            </a:r>
          </a:p>
        </p:txBody>
      </p:sp>
    </p:spTree>
    <p:extLst>
      <p:ext uri="{BB962C8B-B14F-4D97-AF65-F5344CB8AC3E}">
        <p14:creationId xmlns:p14="http://schemas.microsoft.com/office/powerpoint/2010/main" val="22076876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up)">
                                      <p:cBhvr>
                                        <p:cTn id="7"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a:t>Business Infograph</a:t>
            </a:r>
          </a:p>
        </p:txBody>
      </p:sp>
      <p:sp>
        <p:nvSpPr>
          <p:cNvPr id="3" name="Text Placeholder 2"/>
          <p:cNvSpPr>
            <a:spLocks noGrp="1"/>
          </p:cNvSpPr>
          <p:nvPr>
            <p:ph type="body" sz="quarter" idx="10"/>
          </p:nvPr>
        </p:nvSpPr>
        <p:spPr/>
        <p:txBody>
          <a:bodyPr/>
          <a:lstStyle/>
          <a:p>
            <a:r>
              <a:rPr lang="en-US"/>
              <a:t>it’s about creating the tools so people take action</a:t>
            </a:r>
            <a:endParaRPr lang="id-ID"/>
          </a:p>
          <a:p>
            <a:endParaRPr lang="id-ID"/>
          </a:p>
        </p:txBody>
      </p:sp>
      <p:cxnSp>
        <p:nvCxnSpPr>
          <p:cNvPr id="4" name="Straight Connector 3"/>
          <p:cNvCxnSpPr/>
          <p:nvPr/>
        </p:nvCxnSpPr>
        <p:spPr>
          <a:xfrm>
            <a:off x="5023121" y="1418858"/>
            <a:ext cx="2043953"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5" name="Freeform 5"/>
          <p:cNvSpPr>
            <a:spLocks/>
          </p:cNvSpPr>
          <p:nvPr/>
        </p:nvSpPr>
        <p:spPr bwMode="auto">
          <a:xfrm>
            <a:off x="644175" y="3623071"/>
            <a:ext cx="7270750" cy="2789238"/>
          </a:xfrm>
          <a:custGeom>
            <a:avLst/>
            <a:gdLst>
              <a:gd name="T0" fmla="*/ 0 w 4580"/>
              <a:gd name="T1" fmla="*/ 1757 h 1757"/>
              <a:gd name="T2" fmla="*/ 1229 w 4580"/>
              <a:gd name="T3" fmla="*/ 502 h 1757"/>
              <a:gd name="T4" fmla="*/ 1241 w 4580"/>
              <a:gd name="T5" fmla="*/ 493 h 1757"/>
              <a:gd name="T6" fmla="*/ 1251 w 4580"/>
              <a:gd name="T7" fmla="*/ 500 h 1757"/>
              <a:gd name="T8" fmla="*/ 2074 w 4580"/>
              <a:gd name="T9" fmla="*/ 1310 h 1757"/>
              <a:gd name="T10" fmla="*/ 2041 w 4580"/>
              <a:gd name="T11" fmla="*/ 1310 h 1757"/>
              <a:gd name="T12" fmla="*/ 2733 w 4580"/>
              <a:gd name="T13" fmla="*/ 606 h 1757"/>
              <a:gd name="T14" fmla="*/ 2755 w 4580"/>
              <a:gd name="T15" fmla="*/ 585 h 1757"/>
              <a:gd name="T16" fmla="*/ 2776 w 4580"/>
              <a:gd name="T17" fmla="*/ 609 h 1757"/>
              <a:gd name="T18" fmla="*/ 3379 w 4580"/>
              <a:gd name="T19" fmla="*/ 1206 h 1757"/>
              <a:gd name="T20" fmla="*/ 3325 w 4580"/>
              <a:gd name="T21" fmla="*/ 1206 h 1757"/>
              <a:gd name="T22" fmla="*/ 4507 w 4580"/>
              <a:gd name="T23" fmla="*/ 0 h 1757"/>
              <a:gd name="T24" fmla="*/ 4580 w 4580"/>
              <a:gd name="T25" fmla="*/ 73 h 1757"/>
              <a:gd name="T26" fmla="*/ 3379 w 4580"/>
              <a:gd name="T27" fmla="*/ 1255 h 1757"/>
              <a:gd name="T28" fmla="*/ 3351 w 4580"/>
              <a:gd name="T29" fmla="*/ 1284 h 1757"/>
              <a:gd name="T30" fmla="*/ 3325 w 4580"/>
              <a:gd name="T31" fmla="*/ 1258 h 1757"/>
              <a:gd name="T32" fmla="*/ 2733 w 4580"/>
              <a:gd name="T33" fmla="*/ 656 h 1757"/>
              <a:gd name="T34" fmla="*/ 2776 w 4580"/>
              <a:gd name="T35" fmla="*/ 656 h 1757"/>
              <a:gd name="T36" fmla="*/ 2074 w 4580"/>
              <a:gd name="T37" fmla="*/ 1348 h 1757"/>
              <a:gd name="T38" fmla="*/ 2057 w 4580"/>
              <a:gd name="T39" fmla="*/ 1364 h 1757"/>
              <a:gd name="T40" fmla="*/ 2041 w 4580"/>
              <a:gd name="T41" fmla="*/ 1348 h 1757"/>
              <a:gd name="T42" fmla="*/ 1229 w 4580"/>
              <a:gd name="T43" fmla="*/ 523 h 1757"/>
              <a:gd name="T44" fmla="*/ 1251 w 4580"/>
              <a:gd name="T45" fmla="*/ 523 h 1757"/>
              <a:gd name="T46" fmla="*/ 0 w 4580"/>
              <a:gd name="T47" fmla="*/ 1757 h 17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580" h="1757">
                <a:moveTo>
                  <a:pt x="0" y="1757"/>
                </a:moveTo>
                <a:lnTo>
                  <a:pt x="1229" y="502"/>
                </a:lnTo>
                <a:lnTo>
                  <a:pt x="1241" y="493"/>
                </a:lnTo>
                <a:lnTo>
                  <a:pt x="1251" y="500"/>
                </a:lnTo>
                <a:lnTo>
                  <a:pt x="2074" y="1310"/>
                </a:lnTo>
                <a:lnTo>
                  <a:pt x="2041" y="1310"/>
                </a:lnTo>
                <a:lnTo>
                  <a:pt x="2733" y="606"/>
                </a:lnTo>
                <a:lnTo>
                  <a:pt x="2755" y="585"/>
                </a:lnTo>
                <a:lnTo>
                  <a:pt x="2776" y="609"/>
                </a:lnTo>
                <a:lnTo>
                  <a:pt x="3379" y="1206"/>
                </a:lnTo>
                <a:lnTo>
                  <a:pt x="3325" y="1206"/>
                </a:lnTo>
                <a:lnTo>
                  <a:pt x="4507" y="0"/>
                </a:lnTo>
                <a:lnTo>
                  <a:pt x="4580" y="73"/>
                </a:lnTo>
                <a:lnTo>
                  <a:pt x="3379" y="1255"/>
                </a:lnTo>
                <a:lnTo>
                  <a:pt x="3351" y="1284"/>
                </a:lnTo>
                <a:lnTo>
                  <a:pt x="3325" y="1258"/>
                </a:lnTo>
                <a:lnTo>
                  <a:pt x="2733" y="656"/>
                </a:lnTo>
                <a:lnTo>
                  <a:pt x="2776" y="656"/>
                </a:lnTo>
                <a:lnTo>
                  <a:pt x="2074" y="1348"/>
                </a:lnTo>
                <a:lnTo>
                  <a:pt x="2057" y="1364"/>
                </a:lnTo>
                <a:lnTo>
                  <a:pt x="2041" y="1348"/>
                </a:lnTo>
                <a:lnTo>
                  <a:pt x="1229" y="523"/>
                </a:lnTo>
                <a:lnTo>
                  <a:pt x="1251" y="523"/>
                </a:lnTo>
                <a:lnTo>
                  <a:pt x="0" y="1757"/>
                </a:ln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2">
                  <a:lumMod val="50000"/>
                  <a:lumOff val="50000"/>
                </a:schemeClr>
              </a:solidFill>
            </a:endParaRPr>
          </a:p>
        </p:txBody>
      </p:sp>
      <p:grpSp>
        <p:nvGrpSpPr>
          <p:cNvPr id="6" name="Group 5"/>
          <p:cNvGrpSpPr/>
          <p:nvPr/>
        </p:nvGrpSpPr>
        <p:grpSpPr>
          <a:xfrm>
            <a:off x="4665098" y="4252630"/>
            <a:ext cx="764860" cy="765060"/>
            <a:chOff x="6122601" y="4289483"/>
            <a:chExt cx="764860" cy="765060"/>
          </a:xfrm>
        </p:grpSpPr>
        <p:sp>
          <p:nvSpPr>
            <p:cNvPr id="7" name="Oval 6"/>
            <p:cNvSpPr/>
            <p:nvPr/>
          </p:nvSpPr>
          <p:spPr bwMode="auto">
            <a:xfrm>
              <a:off x="6122601" y="4289483"/>
              <a:ext cx="764860" cy="765060"/>
            </a:xfrm>
            <a:prstGeom prst="ellips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609492">
                <a:defRPr/>
              </a:pPr>
              <a:endParaRPr lang="en-US" sz="900" dirty="0">
                <a:solidFill>
                  <a:schemeClr val="tx2">
                    <a:lumMod val="50000"/>
                    <a:lumOff val="50000"/>
                  </a:schemeClr>
                </a:solidFill>
                <a:latin typeface="Lato Light"/>
              </a:endParaRPr>
            </a:p>
          </p:txBody>
        </p:sp>
        <p:grpSp>
          <p:nvGrpSpPr>
            <p:cNvPr id="8" name="Group 7"/>
            <p:cNvGrpSpPr/>
            <p:nvPr/>
          </p:nvGrpSpPr>
          <p:grpSpPr>
            <a:xfrm>
              <a:off x="6296103" y="4502331"/>
              <a:ext cx="386534" cy="339364"/>
              <a:chOff x="6369689" y="1149437"/>
              <a:chExt cx="386534" cy="339364"/>
            </a:xfrm>
            <a:solidFill>
              <a:schemeClr val="bg1"/>
            </a:solidFill>
          </p:grpSpPr>
          <p:sp>
            <p:nvSpPr>
              <p:cNvPr id="9" name="Freeform 19"/>
              <p:cNvSpPr>
                <a:spLocks noEditPoints="1"/>
              </p:cNvSpPr>
              <p:nvPr/>
            </p:nvSpPr>
            <p:spPr bwMode="auto">
              <a:xfrm>
                <a:off x="6369689" y="1149437"/>
                <a:ext cx="386534" cy="339364"/>
              </a:xfrm>
              <a:custGeom>
                <a:avLst/>
                <a:gdLst>
                  <a:gd name="T0" fmla="*/ 248 w 256"/>
                  <a:gd name="T1" fmla="*/ 16 h 224"/>
                  <a:gd name="T2" fmla="*/ 216 w 256"/>
                  <a:gd name="T3" fmla="*/ 16 h 224"/>
                  <a:gd name="T4" fmla="*/ 216 w 256"/>
                  <a:gd name="T5" fmla="*/ 8 h 224"/>
                  <a:gd name="T6" fmla="*/ 208 w 256"/>
                  <a:gd name="T7" fmla="*/ 0 h 224"/>
                  <a:gd name="T8" fmla="*/ 184 w 256"/>
                  <a:gd name="T9" fmla="*/ 0 h 224"/>
                  <a:gd name="T10" fmla="*/ 176 w 256"/>
                  <a:gd name="T11" fmla="*/ 8 h 224"/>
                  <a:gd name="T12" fmla="*/ 176 w 256"/>
                  <a:gd name="T13" fmla="*/ 16 h 224"/>
                  <a:gd name="T14" fmla="*/ 80 w 256"/>
                  <a:gd name="T15" fmla="*/ 16 h 224"/>
                  <a:gd name="T16" fmla="*/ 80 w 256"/>
                  <a:gd name="T17" fmla="*/ 8 h 224"/>
                  <a:gd name="T18" fmla="*/ 72 w 256"/>
                  <a:gd name="T19" fmla="*/ 0 h 224"/>
                  <a:gd name="T20" fmla="*/ 48 w 256"/>
                  <a:gd name="T21" fmla="*/ 0 h 224"/>
                  <a:gd name="T22" fmla="*/ 40 w 256"/>
                  <a:gd name="T23" fmla="*/ 8 h 224"/>
                  <a:gd name="T24" fmla="*/ 40 w 256"/>
                  <a:gd name="T25" fmla="*/ 16 h 224"/>
                  <a:gd name="T26" fmla="*/ 8 w 256"/>
                  <a:gd name="T27" fmla="*/ 16 h 224"/>
                  <a:gd name="T28" fmla="*/ 0 w 256"/>
                  <a:gd name="T29" fmla="*/ 24 h 224"/>
                  <a:gd name="T30" fmla="*/ 0 w 256"/>
                  <a:gd name="T31" fmla="*/ 216 h 224"/>
                  <a:gd name="T32" fmla="*/ 8 w 256"/>
                  <a:gd name="T33" fmla="*/ 224 h 224"/>
                  <a:gd name="T34" fmla="*/ 248 w 256"/>
                  <a:gd name="T35" fmla="*/ 224 h 224"/>
                  <a:gd name="T36" fmla="*/ 256 w 256"/>
                  <a:gd name="T37" fmla="*/ 216 h 224"/>
                  <a:gd name="T38" fmla="*/ 256 w 256"/>
                  <a:gd name="T39" fmla="*/ 24 h 224"/>
                  <a:gd name="T40" fmla="*/ 248 w 256"/>
                  <a:gd name="T41" fmla="*/ 16 h 224"/>
                  <a:gd name="T42" fmla="*/ 192 w 256"/>
                  <a:gd name="T43" fmla="*/ 16 h 224"/>
                  <a:gd name="T44" fmla="*/ 200 w 256"/>
                  <a:gd name="T45" fmla="*/ 16 h 224"/>
                  <a:gd name="T46" fmla="*/ 200 w 256"/>
                  <a:gd name="T47" fmla="*/ 32 h 224"/>
                  <a:gd name="T48" fmla="*/ 192 w 256"/>
                  <a:gd name="T49" fmla="*/ 32 h 224"/>
                  <a:gd name="T50" fmla="*/ 192 w 256"/>
                  <a:gd name="T51" fmla="*/ 16 h 224"/>
                  <a:gd name="T52" fmla="*/ 56 w 256"/>
                  <a:gd name="T53" fmla="*/ 16 h 224"/>
                  <a:gd name="T54" fmla="*/ 64 w 256"/>
                  <a:gd name="T55" fmla="*/ 16 h 224"/>
                  <a:gd name="T56" fmla="*/ 64 w 256"/>
                  <a:gd name="T57" fmla="*/ 32 h 224"/>
                  <a:gd name="T58" fmla="*/ 56 w 256"/>
                  <a:gd name="T59" fmla="*/ 32 h 224"/>
                  <a:gd name="T60" fmla="*/ 56 w 256"/>
                  <a:gd name="T61" fmla="*/ 16 h 224"/>
                  <a:gd name="T62" fmla="*/ 240 w 256"/>
                  <a:gd name="T63" fmla="*/ 208 h 224"/>
                  <a:gd name="T64" fmla="*/ 16 w 256"/>
                  <a:gd name="T65" fmla="*/ 208 h 224"/>
                  <a:gd name="T66" fmla="*/ 16 w 256"/>
                  <a:gd name="T67" fmla="*/ 32 h 224"/>
                  <a:gd name="T68" fmla="*/ 40 w 256"/>
                  <a:gd name="T69" fmla="*/ 32 h 224"/>
                  <a:gd name="T70" fmla="*/ 40 w 256"/>
                  <a:gd name="T71" fmla="*/ 40 h 224"/>
                  <a:gd name="T72" fmla="*/ 48 w 256"/>
                  <a:gd name="T73" fmla="*/ 48 h 224"/>
                  <a:gd name="T74" fmla="*/ 72 w 256"/>
                  <a:gd name="T75" fmla="*/ 48 h 224"/>
                  <a:gd name="T76" fmla="*/ 80 w 256"/>
                  <a:gd name="T77" fmla="*/ 40 h 224"/>
                  <a:gd name="T78" fmla="*/ 80 w 256"/>
                  <a:gd name="T79" fmla="*/ 32 h 224"/>
                  <a:gd name="T80" fmla="*/ 176 w 256"/>
                  <a:gd name="T81" fmla="*/ 32 h 224"/>
                  <a:gd name="T82" fmla="*/ 176 w 256"/>
                  <a:gd name="T83" fmla="*/ 40 h 224"/>
                  <a:gd name="T84" fmla="*/ 184 w 256"/>
                  <a:gd name="T85" fmla="*/ 48 h 224"/>
                  <a:gd name="T86" fmla="*/ 208 w 256"/>
                  <a:gd name="T87" fmla="*/ 48 h 224"/>
                  <a:gd name="T88" fmla="*/ 216 w 256"/>
                  <a:gd name="T89" fmla="*/ 40 h 224"/>
                  <a:gd name="T90" fmla="*/ 216 w 256"/>
                  <a:gd name="T91" fmla="*/ 32 h 224"/>
                  <a:gd name="T92" fmla="*/ 240 w 256"/>
                  <a:gd name="T93" fmla="*/ 32 h 224"/>
                  <a:gd name="T94" fmla="*/ 240 w 256"/>
                  <a:gd name="T95" fmla="*/ 208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56" h="224">
                    <a:moveTo>
                      <a:pt x="248" y="16"/>
                    </a:moveTo>
                    <a:cubicBezTo>
                      <a:pt x="216" y="16"/>
                      <a:pt x="216" y="16"/>
                      <a:pt x="216" y="16"/>
                    </a:cubicBezTo>
                    <a:cubicBezTo>
                      <a:pt x="216" y="8"/>
                      <a:pt x="216" y="8"/>
                      <a:pt x="216" y="8"/>
                    </a:cubicBezTo>
                    <a:cubicBezTo>
                      <a:pt x="216" y="4"/>
                      <a:pt x="212" y="0"/>
                      <a:pt x="208" y="0"/>
                    </a:cubicBezTo>
                    <a:cubicBezTo>
                      <a:pt x="184" y="0"/>
                      <a:pt x="184" y="0"/>
                      <a:pt x="184" y="0"/>
                    </a:cubicBezTo>
                    <a:cubicBezTo>
                      <a:pt x="180" y="0"/>
                      <a:pt x="176" y="4"/>
                      <a:pt x="176" y="8"/>
                    </a:cubicBezTo>
                    <a:cubicBezTo>
                      <a:pt x="176" y="16"/>
                      <a:pt x="176" y="16"/>
                      <a:pt x="176" y="16"/>
                    </a:cubicBezTo>
                    <a:cubicBezTo>
                      <a:pt x="80" y="16"/>
                      <a:pt x="80" y="16"/>
                      <a:pt x="80" y="16"/>
                    </a:cubicBezTo>
                    <a:cubicBezTo>
                      <a:pt x="80" y="8"/>
                      <a:pt x="80" y="8"/>
                      <a:pt x="80" y="8"/>
                    </a:cubicBezTo>
                    <a:cubicBezTo>
                      <a:pt x="80" y="4"/>
                      <a:pt x="76" y="0"/>
                      <a:pt x="72" y="0"/>
                    </a:cubicBezTo>
                    <a:cubicBezTo>
                      <a:pt x="48" y="0"/>
                      <a:pt x="48" y="0"/>
                      <a:pt x="48" y="0"/>
                    </a:cubicBezTo>
                    <a:cubicBezTo>
                      <a:pt x="44" y="0"/>
                      <a:pt x="40" y="4"/>
                      <a:pt x="40" y="8"/>
                    </a:cubicBezTo>
                    <a:cubicBezTo>
                      <a:pt x="40" y="16"/>
                      <a:pt x="40" y="16"/>
                      <a:pt x="40" y="16"/>
                    </a:cubicBezTo>
                    <a:cubicBezTo>
                      <a:pt x="8" y="16"/>
                      <a:pt x="8" y="16"/>
                      <a:pt x="8" y="16"/>
                    </a:cubicBezTo>
                    <a:cubicBezTo>
                      <a:pt x="4" y="16"/>
                      <a:pt x="0" y="20"/>
                      <a:pt x="0" y="24"/>
                    </a:cubicBezTo>
                    <a:cubicBezTo>
                      <a:pt x="0" y="216"/>
                      <a:pt x="0" y="216"/>
                      <a:pt x="0" y="216"/>
                    </a:cubicBezTo>
                    <a:cubicBezTo>
                      <a:pt x="0" y="220"/>
                      <a:pt x="4" y="224"/>
                      <a:pt x="8" y="224"/>
                    </a:cubicBezTo>
                    <a:cubicBezTo>
                      <a:pt x="248" y="224"/>
                      <a:pt x="248" y="224"/>
                      <a:pt x="248" y="224"/>
                    </a:cubicBezTo>
                    <a:cubicBezTo>
                      <a:pt x="252" y="224"/>
                      <a:pt x="256" y="220"/>
                      <a:pt x="256" y="216"/>
                    </a:cubicBezTo>
                    <a:cubicBezTo>
                      <a:pt x="256" y="24"/>
                      <a:pt x="256" y="24"/>
                      <a:pt x="256" y="24"/>
                    </a:cubicBezTo>
                    <a:cubicBezTo>
                      <a:pt x="256" y="20"/>
                      <a:pt x="252" y="16"/>
                      <a:pt x="248" y="16"/>
                    </a:cubicBezTo>
                    <a:close/>
                    <a:moveTo>
                      <a:pt x="192" y="16"/>
                    </a:moveTo>
                    <a:cubicBezTo>
                      <a:pt x="200" y="16"/>
                      <a:pt x="200" y="16"/>
                      <a:pt x="200" y="16"/>
                    </a:cubicBezTo>
                    <a:cubicBezTo>
                      <a:pt x="200" y="32"/>
                      <a:pt x="200" y="32"/>
                      <a:pt x="200" y="32"/>
                    </a:cubicBezTo>
                    <a:cubicBezTo>
                      <a:pt x="192" y="32"/>
                      <a:pt x="192" y="32"/>
                      <a:pt x="192" y="32"/>
                    </a:cubicBezTo>
                    <a:lnTo>
                      <a:pt x="192" y="16"/>
                    </a:lnTo>
                    <a:close/>
                    <a:moveTo>
                      <a:pt x="56" y="16"/>
                    </a:moveTo>
                    <a:cubicBezTo>
                      <a:pt x="64" y="16"/>
                      <a:pt x="64" y="16"/>
                      <a:pt x="64" y="16"/>
                    </a:cubicBezTo>
                    <a:cubicBezTo>
                      <a:pt x="64" y="32"/>
                      <a:pt x="64" y="32"/>
                      <a:pt x="64" y="32"/>
                    </a:cubicBezTo>
                    <a:cubicBezTo>
                      <a:pt x="56" y="32"/>
                      <a:pt x="56" y="32"/>
                      <a:pt x="56" y="32"/>
                    </a:cubicBezTo>
                    <a:lnTo>
                      <a:pt x="56" y="16"/>
                    </a:lnTo>
                    <a:close/>
                    <a:moveTo>
                      <a:pt x="240" y="208"/>
                    </a:moveTo>
                    <a:cubicBezTo>
                      <a:pt x="16" y="208"/>
                      <a:pt x="16" y="208"/>
                      <a:pt x="16" y="208"/>
                    </a:cubicBezTo>
                    <a:cubicBezTo>
                      <a:pt x="16" y="32"/>
                      <a:pt x="16" y="32"/>
                      <a:pt x="16" y="32"/>
                    </a:cubicBezTo>
                    <a:cubicBezTo>
                      <a:pt x="40" y="32"/>
                      <a:pt x="40" y="32"/>
                      <a:pt x="40" y="32"/>
                    </a:cubicBezTo>
                    <a:cubicBezTo>
                      <a:pt x="40" y="40"/>
                      <a:pt x="40" y="40"/>
                      <a:pt x="40" y="40"/>
                    </a:cubicBezTo>
                    <a:cubicBezTo>
                      <a:pt x="40" y="44"/>
                      <a:pt x="44" y="48"/>
                      <a:pt x="48" y="48"/>
                    </a:cubicBezTo>
                    <a:cubicBezTo>
                      <a:pt x="72" y="48"/>
                      <a:pt x="72" y="48"/>
                      <a:pt x="72" y="48"/>
                    </a:cubicBezTo>
                    <a:cubicBezTo>
                      <a:pt x="76" y="48"/>
                      <a:pt x="80" y="44"/>
                      <a:pt x="80" y="40"/>
                    </a:cubicBezTo>
                    <a:cubicBezTo>
                      <a:pt x="80" y="32"/>
                      <a:pt x="80" y="32"/>
                      <a:pt x="80" y="32"/>
                    </a:cubicBezTo>
                    <a:cubicBezTo>
                      <a:pt x="176" y="32"/>
                      <a:pt x="176" y="32"/>
                      <a:pt x="176" y="32"/>
                    </a:cubicBezTo>
                    <a:cubicBezTo>
                      <a:pt x="176" y="40"/>
                      <a:pt x="176" y="40"/>
                      <a:pt x="176" y="40"/>
                    </a:cubicBezTo>
                    <a:cubicBezTo>
                      <a:pt x="176" y="44"/>
                      <a:pt x="180" y="48"/>
                      <a:pt x="184" y="48"/>
                    </a:cubicBezTo>
                    <a:cubicBezTo>
                      <a:pt x="208" y="48"/>
                      <a:pt x="208" y="48"/>
                      <a:pt x="208" y="48"/>
                    </a:cubicBezTo>
                    <a:cubicBezTo>
                      <a:pt x="212" y="48"/>
                      <a:pt x="216" y="44"/>
                      <a:pt x="216" y="40"/>
                    </a:cubicBezTo>
                    <a:cubicBezTo>
                      <a:pt x="216" y="32"/>
                      <a:pt x="216" y="32"/>
                      <a:pt x="216" y="32"/>
                    </a:cubicBezTo>
                    <a:cubicBezTo>
                      <a:pt x="240" y="32"/>
                      <a:pt x="240" y="32"/>
                      <a:pt x="240" y="32"/>
                    </a:cubicBezTo>
                    <a:lnTo>
                      <a:pt x="240" y="2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2">
                      <a:lumMod val="50000"/>
                      <a:lumOff val="50000"/>
                    </a:schemeClr>
                  </a:solidFill>
                </a:endParaRPr>
              </a:p>
            </p:txBody>
          </p:sp>
          <p:sp>
            <p:nvSpPr>
              <p:cNvPr id="10" name="Freeform 20"/>
              <p:cNvSpPr>
                <a:spLocks noEditPoints="1"/>
              </p:cNvSpPr>
              <p:nvPr/>
            </p:nvSpPr>
            <p:spPr bwMode="auto">
              <a:xfrm>
                <a:off x="6429962" y="1271294"/>
                <a:ext cx="73376" cy="72066"/>
              </a:xfrm>
              <a:custGeom>
                <a:avLst/>
                <a:gdLst>
                  <a:gd name="T0" fmla="*/ 40 w 48"/>
                  <a:gd name="T1" fmla="*/ 0 h 48"/>
                  <a:gd name="T2" fmla="*/ 8 w 48"/>
                  <a:gd name="T3" fmla="*/ 0 h 48"/>
                  <a:gd name="T4" fmla="*/ 0 w 48"/>
                  <a:gd name="T5" fmla="*/ 8 h 48"/>
                  <a:gd name="T6" fmla="*/ 0 w 48"/>
                  <a:gd name="T7" fmla="*/ 40 h 48"/>
                  <a:gd name="T8" fmla="*/ 8 w 48"/>
                  <a:gd name="T9" fmla="*/ 48 h 48"/>
                  <a:gd name="T10" fmla="*/ 40 w 48"/>
                  <a:gd name="T11" fmla="*/ 48 h 48"/>
                  <a:gd name="T12" fmla="*/ 48 w 48"/>
                  <a:gd name="T13" fmla="*/ 40 h 48"/>
                  <a:gd name="T14" fmla="*/ 48 w 48"/>
                  <a:gd name="T15" fmla="*/ 8 h 48"/>
                  <a:gd name="T16" fmla="*/ 40 w 48"/>
                  <a:gd name="T17" fmla="*/ 0 h 48"/>
                  <a:gd name="T18" fmla="*/ 32 w 48"/>
                  <a:gd name="T19" fmla="*/ 32 h 48"/>
                  <a:gd name="T20" fmla="*/ 16 w 48"/>
                  <a:gd name="T21" fmla="*/ 32 h 48"/>
                  <a:gd name="T22" fmla="*/ 16 w 48"/>
                  <a:gd name="T23" fmla="*/ 16 h 48"/>
                  <a:gd name="T24" fmla="*/ 32 w 48"/>
                  <a:gd name="T25" fmla="*/ 16 h 48"/>
                  <a:gd name="T26" fmla="*/ 32 w 48"/>
                  <a:gd name="T27" fmla="*/ 3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48">
                    <a:moveTo>
                      <a:pt x="40" y="0"/>
                    </a:moveTo>
                    <a:cubicBezTo>
                      <a:pt x="8" y="0"/>
                      <a:pt x="8" y="0"/>
                      <a:pt x="8" y="0"/>
                    </a:cubicBezTo>
                    <a:cubicBezTo>
                      <a:pt x="4" y="0"/>
                      <a:pt x="0" y="4"/>
                      <a:pt x="0" y="8"/>
                    </a:cubicBezTo>
                    <a:cubicBezTo>
                      <a:pt x="0" y="40"/>
                      <a:pt x="0" y="40"/>
                      <a:pt x="0" y="40"/>
                    </a:cubicBezTo>
                    <a:cubicBezTo>
                      <a:pt x="0" y="44"/>
                      <a:pt x="4" y="48"/>
                      <a:pt x="8" y="48"/>
                    </a:cubicBezTo>
                    <a:cubicBezTo>
                      <a:pt x="40" y="48"/>
                      <a:pt x="40" y="48"/>
                      <a:pt x="40" y="48"/>
                    </a:cubicBezTo>
                    <a:cubicBezTo>
                      <a:pt x="44" y="48"/>
                      <a:pt x="48" y="44"/>
                      <a:pt x="48" y="40"/>
                    </a:cubicBezTo>
                    <a:cubicBezTo>
                      <a:pt x="48" y="8"/>
                      <a:pt x="48" y="8"/>
                      <a:pt x="48" y="8"/>
                    </a:cubicBezTo>
                    <a:cubicBezTo>
                      <a:pt x="48" y="4"/>
                      <a:pt x="44" y="0"/>
                      <a:pt x="40" y="0"/>
                    </a:cubicBezTo>
                    <a:close/>
                    <a:moveTo>
                      <a:pt x="32" y="32"/>
                    </a:moveTo>
                    <a:cubicBezTo>
                      <a:pt x="16" y="32"/>
                      <a:pt x="16" y="32"/>
                      <a:pt x="16" y="32"/>
                    </a:cubicBezTo>
                    <a:cubicBezTo>
                      <a:pt x="16" y="16"/>
                      <a:pt x="16" y="16"/>
                      <a:pt x="16" y="16"/>
                    </a:cubicBezTo>
                    <a:cubicBezTo>
                      <a:pt x="32" y="16"/>
                      <a:pt x="32" y="16"/>
                      <a:pt x="32" y="16"/>
                    </a:cubicBezTo>
                    <a:lnTo>
                      <a:pt x="32"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2">
                      <a:lumMod val="50000"/>
                      <a:lumOff val="50000"/>
                    </a:schemeClr>
                  </a:solidFill>
                </a:endParaRPr>
              </a:p>
            </p:txBody>
          </p:sp>
          <p:sp>
            <p:nvSpPr>
              <p:cNvPr id="11" name="Freeform 21"/>
              <p:cNvSpPr>
                <a:spLocks noEditPoints="1"/>
              </p:cNvSpPr>
              <p:nvPr/>
            </p:nvSpPr>
            <p:spPr bwMode="auto">
              <a:xfrm>
                <a:off x="6526923" y="1271294"/>
                <a:ext cx="72066" cy="72066"/>
              </a:xfrm>
              <a:custGeom>
                <a:avLst/>
                <a:gdLst>
                  <a:gd name="T0" fmla="*/ 40 w 48"/>
                  <a:gd name="T1" fmla="*/ 0 h 48"/>
                  <a:gd name="T2" fmla="*/ 8 w 48"/>
                  <a:gd name="T3" fmla="*/ 0 h 48"/>
                  <a:gd name="T4" fmla="*/ 0 w 48"/>
                  <a:gd name="T5" fmla="*/ 8 h 48"/>
                  <a:gd name="T6" fmla="*/ 0 w 48"/>
                  <a:gd name="T7" fmla="*/ 40 h 48"/>
                  <a:gd name="T8" fmla="*/ 8 w 48"/>
                  <a:gd name="T9" fmla="*/ 48 h 48"/>
                  <a:gd name="T10" fmla="*/ 40 w 48"/>
                  <a:gd name="T11" fmla="*/ 48 h 48"/>
                  <a:gd name="T12" fmla="*/ 48 w 48"/>
                  <a:gd name="T13" fmla="*/ 40 h 48"/>
                  <a:gd name="T14" fmla="*/ 48 w 48"/>
                  <a:gd name="T15" fmla="*/ 8 h 48"/>
                  <a:gd name="T16" fmla="*/ 40 w 48"/>
                  <a:gd name="T17" fmla="*/ 0 h 48"/>
                  <a:gd name="T18" fmla="*/ 32 w 48"/>
                  <a:gd name="T19" fmla="*/ 32 h 48"/>
                  <a:gd name="T20" fmla="*/ 16 w 48"/>
                  <a:gd name="T21" fmla="*/ 32 h 48"/>
                  <a:gd name="T22" fmla="*/ 16 w 48"/>
                  <a:gd name="T23" fmla="*/ 16 h 48"/>
                  <a:gd name="T24" fmla="*/ 32 w 48"/>
                  <a:gd name="T25" fmla="*/ 16 h 48"/>
                  <a:gd name="T26" fmla="*/ 32 w 48"/>
                  <a:gd name="T27" fmla="*/ 3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48">
                    <a:moveTo>
                      <a:pt x="40" y="0"/>
                    </a:moveTo>
                    <a:cubicBezTo>
                      <a:pt x="8" y="0"/>
                      <a:pt x="8" y="0"/>
                      <a:pt x="8" y="0"/>
                    </a:cubicBezTo>
                    <a:cubicBezTo>
                      <a:pt x="4" y="0"/>
                      <a:pt x="0" y="4"/>
                      <a:pt x="0" y="8"/>
                    </a:cubicBezTo>
                    <a:cubicBezTo>
                      <a:pt x="0" y="40"/>
                      <a:pt x="0" y="40"/>
                      <a:pt x="0" y="40"/>
                    </a:cubicBezTo>
                    <a:cubicBezTo>
                      <a:pt x="0" y="44"/>
                      <a:pt x="4" y="48"/>
                      <a:pt x="8" y="48"/>
                    </a:cubicBezTo>
                    <a:cubicBezTo>
                      <a:pt x="40" y="48"/>
                      <a:pt x="40" y="48"/>
                      <a:pt x="40" y="48"/>
                    </a:cubicBezTo>
                    <a:cubicBezTo>
                      <a:pt x="44" y="48"/>
                      <a:pt x="48" y="44"/>
                      <a:pt x="48" y="40"/>
                    </a:cubicBezTo>
                    <a:cubicBezTo>
                      <a:pt x="48" y="8"/>
                      <a:pt x="48" y="8"/>
                      <a:pt x="48" y="8"/>
                    </a:cubicBezTo>
                    <a:cubicBezTo>
                      <a:pt x="48" y="4"/>
                      <a:pt x="44" y="0"/>
                      <a:pt x="40" y="0"/>
                    </a:cubicBezTo>
                    <a:close/>
                    <a:moveTo>
                      <a:pt x="32" y="32"/>
                    </a:moveTo>
                    <a:cubicBezTo>
                      <a:pt x="16" y="32"/>
                      <a:pt x="16" y="32"/>
                      <a:pt x="16" y="32"/>
                    </a:cubicBezTo>
                    <a:cubicBezTo>
                      <a:pt x="16" y="16"/>
                      <a:pt x="16" y="16"/>
                      <a:pt x="16" y="16"/>
                    </a:cubicBezTo>
                    <a:cubicBezTo>
                      <a:pt x="32" y="16"/>
                      <a:pt x="32" y="16"/>
                      <a:pt x="32" y="16"/>
                    </a:cubicBezTo>
                    <a:lnTo>
                      <a:pt x="32"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2">
                      <a:lumMod val="50000"/>
                      <a:lumOff val="50000"/>
                    </a:schemeClr>
                  </a:solidFill>
                </a:endParaRPr>
              </a:p>
            </p:txBody>
          </p:sp>
          <p:sp>
            <p:nvSpPr>
              <p:cNvPr id="12" name="Freeform 22"/>
              <p:cNvSpPr>
                <a:spLocks noEditPoints="1"/>
              </p:cNvSpPr>
              <p:nvPr/>
            </p:nvSpPr>
            <p:spPr bwMode="auto">
              <a:xfrm>
                <a:off x="6623884" y="1271294"/>
                <a:ext cx="72066" cy="72066"/>
              </a:xfrm>
              <a:custGeom>
                <a:avLst/>
                <a:gdLst>
                  <a:gd name="T0" fmla="*/ 40 w 48"/>
                  <a:gd name="T1" fmla="*/ 0 h 48"/>
                  <a:gd name="T2" fmla="*/ 8 w 48"/>
                  <a:gd name="T3" fmla="*/ 0 h 48"/>
                  <a:gd name="T4" fmla="*/ 0 w 48"/>
                  <a:gd name="T5" fmla="*/ 8 h 48"/>
                  <a:gd name="T6" fmla="*/ 0 w 48"/>
                  <a:gd name="T7" fmla="*/ 40 h 48"/>
                  <a:gd name="T8" fmla="*/ 8 w 48"/>
                  <a:gd name="T9" fmla="*/ 48 h 48"/>
                  <a:gd name="T10" fmla="*/ 40 w 48"/>
                  <a:gd name="T11" fmla="*/ 48 h 48"/>
                  <a:gd name="T12" fmla="*/ 48 w 48"/>
                  <a:gd name="T13" fmla="*/ 40 h 48"/>
                  <a:gd name="T14" fmla="*/ 48 w 48"/>
                  <a:gd name="T15" fmla="*/ 8 h 48"/>
                  <a:gd name="T16" fmla="*/ 40 w 48"/>
                  <a:gd name="T17" fmla="*/ 0 h 48"/>
                  <a:gd name="T18" fmla="*/ 32 w 48"/>
                  <a:gd name="T19" fmla="*/ 32 h 48"/>
                  <a:gd name="T20" fmla="*/ 16 w 48"/>
                  <a:gd name="T21" fmla="*/ 32 h 48"/>
                  <a:gd name="T22" fmla="*/ 16 w 48"/>
                  <a:gd name="T23" fmla="*/ 16 h 48"/>
                  <a:gd name="T24" fmla="*/ 32 w 48"/>
                  <a:gd name="T25" fmla="*/ 16 h 48"/>
                  <a:gd name="T26" fmla="*/ 32 w 48"/>
                  <a:gd name="T27" fmla="*/ 3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48">
                    <a:moveTo>
                      <a:pt x="40" y="0"/>
                    </a:moveTo>
                    <a:cubicBezTo>
                      <a:pt x="8" y="0"/>
                      <a:pt x="8" y="0"/>
                      <a:pt x="8" y="0"/>
                    </a:cubicBezTo>
                    <a:cubicBezTo>
                      <a:pt x="4" y="0"/>
                      <a:pt x="0" y="4"/>
                      <a:pt x="0" y="8"/>
                    </a:cubicBezTo>
                    <a:cubicBezTo>
                      <a:pt x="0" y="40"/>
                      <a:pt x="0" y="40"/>
                      <a:pt x="0" y="40"/>
                    </a:cubicBezTo>
                    <a:cubicBezTo>
                      <a:pt x="0" y="44"/>
                      <a:pt x="4" y="48"/>
                      <a:pt x="8" y="48"/>
                    </a:cubicBezTo>
                    <a:cubicBezTo>
                      <a:pt x="40" y="48"/>
                      <a:pt x="40" y="48"/>
                      <a:pt x="40" y="48"/>
                    </a:cubicBezTo>
                    <a:cubicBezTo>
                      <a:pt x="44" y="48"/>
                      <a:pt x="48" y="44"/>
                      <a:pt x="48" y="40"/>
                    </a:cubicBezTo>
                    <a:cubicBezTo>
                      <a:pt x="48" y="8"/>
                      <a:pt x="48" y="8"/>
                      <a:pt x="48" y="8"/>
                    </a:cubicBezTo>
                    <a:cubicBezTo>
                      <a:pt x="48" y="4"/>
                      <a:pt x="44" y="0"/>
                      <a:pt x="40" y="0"/>
                    </a:cubicBezTo>
                    <a:close/>
                    <a:moveTo>
                      <a:pt x="32" y="32"/>
                    </a:moveTo>
                    <a:cubicBezTo>
                      <a:pt x="16" y="32"/>
                      <a:pt x="16" y="32"/>
                      <a:pt x="16" y="32"/>
                    </a:cubicBezTo>
                    <a:cubicBezTo>
                      <a:pt x="16" y="16"/>
                      <a:pt x="16" y="16"/>
                      <a:pt x="16" y="16"/>
                    </a:cubicBezTo>
                    <a:cubicBezTo>
                      <a:pt x="32" y="16"/>
                      <a:pt x="32" y="16"/>
                      <a:pt x="32" y="16"/>
                    </a:cubicBezTo>
                    <a:lnTo>
                      <a:pt x="32"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2">
                      <a:lumMod val="50000"/>
                      <a:lumOff val="50000"/>
                    </a:schemeClr>
                  </a:solidFill>
                </a:endParaRPr>
              </a:p>
            </p:txBody>
          </p:sp>
          <p:sp>
            <p:nvSpPr>
              <p:cNvPr id="13" name="Freeform 23"/>
              <p:cNvSpPr>
                <a:spLocks noEditPoints="1"/>
              </p:cNvSpPr>
              <p:nvPr/>
            </p:nvSpPr>
            <p:spPr bwMode="auto">
              <a:xfrm>
                <a:off x="6429962" y="1366945"/>
                <a:ext cx="73376" cy="73376"/>
              </a:xfrm>
              <a:custGeom>
                <a:avLst/>
                <a:gdLst>
                  <a:gd name="T0" fmla="*/ 40 w 48"/>
                  <a:gd name="T1" fmla="*/ 0 h 48"/>
                  <a:gd name="T2" fmla="*/ 8 w 48"/>
                  <a:gd name="T3" fmla="*/ 0 h 48"/>
                  <a:gd name="T4" fmla="*/ 0 w 48"/>
                  <a:gd name="T5" fmla="*/ 8 h 48"/>
                  <a:gd name="T6" fmla="*/ 0 w 48"/>
                  <a:gd name="T7" fmla="*/ 40 h 48"/>
                  <a:gd name="T8" fmla="*/ 8 w 48"/>
                  <a:gd name="T9" fmla="*/ 48 h 48"/>
                  <a:gd name="T10" fmla="*/ 40 w 48"/>
                  <a:gd name="T11" fmla="*/ 48 h 48"/>
                  <a:gd name="T12" fmla="*/ 48 w 48"/>
                  <a:gd name="T13" fmla="*/ 40 h 48"/>
                  <a:gd name="T14" fmla="*/ 48 w 48"/>
                  <a:gd name="T15" fmla="*/ 8 h 48"/>
                  <a:gd name="T16" fmla="*/ 40 w 48"/>
                  <a:gd name="T17" fmla="*/ 0 h 48"/>
                  <a:gd name="T18" fmla="*/ 32 w 48"/>
                  <a:gd name="T19" fmla="*/ 32 h 48"/>
                  <a:gd name="T20" fmla="*/ 16 w 48"/>
                  <a:gd name="T21" fmla="*/ 32 h 48"/>
                  <a:gd name="T22" fmla="*/ 16 w 48"/>
                  <a:gd name="T23" fmla="*/ 16 h 48"/>
                  <a:gd name="T24" fmla="*/ 32 w 48"/>
                  <a:gd name="T25" fmla="*/ 16 h 48"/>
                  <a:gd name="T26" fmla="*/ 32 w 48"/>
                  <a:gd name="T27" fmla="*/ 3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48">
                    <a:moveTo>
                      <a:pt x="40" y="0"/>
                    </a:moveTo>
                    <a:cubicBezTo>
                      <a:pt x="8" y="0"/>
                      <a:pt x="8" y="0"/>
                      <a:pt x="8" y="0"/>
                    </a:cubicBezTo>
                    <a:cubicBezTo>
                      <a:pt x="4" y="0"/>
                      <a:pt x="0" y="4"/>
                      <a:pt x="0" y="8"/>
                    </a:cubicBezTo>
                    <a:cubicBezTo>
                      <a:pt x="0" y="40"/>
                      <a:pt x="0" y="40"/>
                      <a:pt x="0" y="40"/>
                    </a:cubicBezTo>
                    <a:cubicBezTo>
                      <a:pt x="0" y="44"/>
                      <a:pt x="4" y="48"/>
                      <a:pt x="8" y="48"/>
                    </a:cubicBezTo>
                    <a:cubicBezTo>
                      <a:pt x="40" y="48"/>
                      <a:pt x="40" y="48"/>
                      <a:pt x="40" y="48"/>
                    </a:cubicBezTo>
                    <a:cubicBezTo>
                      <a:pt x="44" y="48"/>
                      <a:pt x="48" y="44"/>
                      <a:pt x="48" y="40"/>
                    </a:cubicBezTo>
                    <a:cubicBezTo>
                      <a:pt x="48" y="8"/>
                      <a:pt x="48" y="8"/>
                      <a:pt x="48" y="8"/>
                    </a:cubicBezTo>
                    <a:cubicBezTo>
                      <a:pt x="48" y="4"/>
                      <a:pt x="44" y="0"/>
                      <a:pt x="40" y="0"/>
                    </a:cubicBezTo>
                    <a:close/>
                    <a:moveTo>
                      <a:pt x="32" y="32"/>
                    </a:moveTo>
                    <a:cubicBezTo>
                      <a:pt x="16" y="32"/>
                      <a:pt x="16" y="32"/>
                      <a:pt x="16" y="32"/>
                    </a:cubicBezTo>
                    <a:cubicBezTo>
                      <a:pt x="16" y="16"/>
                      <a:pt x="16" y="16"/>
                      <a:pt x="16" y="16"/>
                    </a:cubicBezTo>
                    <a:cubicBezTo>
                      <a:pt x="32" y="16"/>
                      <a:pt x="32" y="16"/>
                      <a:pt x="32" y="16"/>
                    </a:cubicBezTo>
                    <a:lnTo>
                      <a:pt x="32"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2">
                      <a:lumMod val="50000"/>
                      <a:lumOff val="50000"/>
                    </a:schemeClr>
                  </a:solidFill>
                </a:endParaRPr>
              </a:p>
            </p:txBody>
          </p:sp>
          <p:sp>
            <p:nvSpPr>
              <p:cNvPr id="14" name="Freeform 24"/>
              <p:cNvSpPr>
                <a:spLocks noEditPoints="1"/>
              </p:cNvSpPr>
              <p:nvPr/>
            </p:nvSpPr>
            <p:spPr bwMode="auto">
              <a:xfrm>
                <a:off x="6526923" y="1366945"/>
                <a:ext cx="72066" cy="73376"/>
              </a:xfrm>
              <a:custGeom>
                <a:avLst/>
                <a:gdLst>
                  <a:gd name="T0" fmla="*/ 40 w 48"/>
                  <a:gd name="T1" fmla="*/ 0 h 48"/>
                  <a:gd name="T2" fmla="*/ 8 w 48"/>
                  <a:gd name="T3" fmla="*/ 0 h 48"/>
                  <a:gd name="T4" fmla="*/ 0 w 48"/>
                  <a:gd name="T5" fmla="*/ 8 h 48"/>
                  <a:gd name="T6" fmla="*/ 0 w 48"/>
                  <a:gd name="T7" fmla="*/ 40 h 48"/>
                  <a:gd name="T8" fmla="*/ 8 w 48"/>
                  <a:gd name="T9" fmla="*/ 48 h 48"/>
                  <a:gd name="T10" fmla="*/ 40 w 48"/>
                  <a:gd name="T11" fmla="*/ 48 h 48"/>
                  <a:gd name="T12" fmla="*/ 48 w 48"/>
                  <a:gd name="T13" fmla="*/ 40 h 48"/>
                  <a:gd name="T14" fmla="*/ 48 w 48"/>
                  <a:gd name="T15" fmla="*/ 8 h 48"/>
                  <a:gd name="T16" fmla="*/ 40 w 48"/>
                  <a:gd name="T17" fmla="*/ 0 h 48"/>
                  <a:gd name="T18" fmla="*/ 32 w 48"/>
                  <a:gd name="T19" fmla="*/ 32 h 48"/>
                  <a:gd name="T20" fmla="*/ 16 w 48"/>
                  <a:gd name="T21" fmla="*/ 32 h 48"/>
                  <a:gd name="T22" fmla="*/ 16 w 48"/>
                  <a:gd name="T23" fmla="*/ 16 h 48"/>
                  <a:gd name="T24" fmla="*/ 32 w 48"/>
                  <a:gd name="T25" fmla="*/ 16 h 48"/>
                  <a:gd name="T26" fmla="*/ 32 w 48"/>
                  <a:gd name="T27" fmla="*/ 3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48">
                    <a:moveTo>
                      <a:pt x="40" y="0"/>
                    </a:moveTo>
                    <a:cubicBezTo>
                      <a:pt x="8" y="0"/>
                      <a:pt x="8" y="0"/>
                      <a:pt x="8" y="0"/>
                    </a:cubicBezTo>
                    <a:cubicBezTo>
                      <a:pt x="4" y="0"/>
                      <a:pt x="0" y="4"/>
                      <a:pt x="0" y="8"/>
                    </a:cubicBezTo>
                    <a:cubicBezTo>
                      <a:pt x="0" y="40"/>
                      <a:pt x="0" y="40"/>
                      <a:pt x="0" y="40"/>
                    </a:cubicBezTo>
                    <a:cubicBezTo>
                      <a:pt x="0" y="44"/>
                      <a:pt x="4" y="48"/>
                      <a:pt x="8" y="48"/>
                    </a:cubicBezTo>
                    <a:cubicBezTo>
                      <a:pt x="40" y="48"/>
                      <a:pt x="40" y="48"/>
                      <a:pt x="40" y="48"/>
                    </a:cubicBezTo>
                    <a:cubicBezTo>
                      <a:pt x="44" y="48"/>
                      <a:pt x="48" y="44"/>
                      <a:pt x="48" y="40"/>
                    </a:cubicBezTo>
                    <a:cubicBezTo>
                      <a:pt x="48" y="8"/>
                      <a:pt x="48" y="8"/>
                      <a:pt x="48" y="8"/>
                    </a:cubicBezTo>
                    <a:cubicBezTo>
                      <a:pt x="48" y="4"/>
                      <a:pt x="44" y="0"/>
                      <a:pt x="40" y="0"/>
                    </a:cubicBezTo>
                    <a:close/>
                    <a:moveTo>
                      <a:pt x="32" y="32"/>
                    </a:moveTo>
                    <a:cubicBezTo>
                      <a:pt x="16" y="32"/>
                      <a:pt x="16" y="32"/>
                      <a:pt x="16" y="32"/>
                    </a:cubicBezTo>
                    <a:cubicBezTo>
                      <a:pt x="16" y="16"/>
                      <a:pt x="16" y="16"/>
                      <a:pt x="16" y="16"/>
                    </a:cubicBezTo>
                    <a:cubicBezTo>
                      <a:pt x="32" y="16"/>
                      <a:pt x="32" y="16"/>
                      <a:pt x="32" y="16"/>
                    </a:cubicBezTo>
                    <a:lnTo>
                      <a:pt x="32"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2">
                      <a:lumMod val="50000"/>
                      <a:lumOff val="50000"/>
                    </a:schemeClr>
                  </a:solidFill>
                </a:endParaRPr>
              </a:p>
            </p:txBody>
          </p:sp>
          <p:sp>
            <p:nvSpPr>
              <p:cNvPr id="15" name="Freeform 25"/>
              <p:cNvSpPr>
                <a:spLocks noEditPoints="1"/>
              </p:cNvSpPr>
              <p:nvPr/>
            </p:nvSpPr>
            <p:spPr bwMode="auto">
              <a:xfrm>
                <a:off x="6623884" y="1366945"/>
                <a:ext cx="72066" cy="73376"/>
              </a:xfrm>
              <a:custGeom>
                <a:avLst/>
                <a:gdLst>
                  <a:gd name="T0" fmla="*/ 40 w 48"/>
                  <a:gd name="T1" fmla="*/ 0 h 48"/>
                  <a:gd name="T2" fmla="*/ 8 w 48"/>
                  <a:gd name="T3" fmla="*/ 0 h 48"/>
                  <a:gd name="T4" fmla="*/ 0 w 48"/>
                  <a:gd name="T5" fmla="*/ 8 h 48"/>
                  <a:gd name="T6" fmla="*/ 0 w 48"/>
                  <a:gd name="T7" fmla="*/ 40 h 48"/>
                  <a:gd name="T8" fmla="*/ 8 w 48"/>
                  <a:gd name="T9" fmla="*/ 48 h 48"/>
                  <a:gd name="T10" fmla="*/ 40 w 48"/>
                  <a:gd name="T11" fmla="*/ 48 h 48"/>
                  <a:gd name="T12" fmla="*/ 48 w 48"/>
                  <a:gd name="T13" fmla="*/ 40 h 48"/>
                  <a:gd name="T14" fmla="*/ 48 w 48"/>
                  <a:gd name="T15" fmla="*/ 8 h 48"/>
                  <a:gd name="T16" fmla="*/ 40 w 48"/>
                  <a:gd name="T17" fmla="*/ 0 h 48"/>
                  <a:gd name="T18" fmla="*/ 32 w 48"/>
                  <a:gd name="T19" fmla="*/ 32 h 48"/>
                  <a:gd name="T20" fmla="*/ 16 w 48"/>
                  <a:gd name="T21" fmla="*/ 32 h 48"/>
                  <a:gd name="T22" fmla="*/ 16 w 48"/>
                  <a:gd name="T23" fmla="*/ 16 h 48"/>
                  <a:gd name="T24" fmla="*/ 32 w 48"/>
                  <a:gd name="T25" fmla="*/ 16 h 48"/>
                  <a:gd name="T26" fmla="*/ 32 w 48"/>
                  <a:gd name="T27" fmla="*/ 3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48">
                    <a:moveTo>
                      <a:pt x="40" y="0"/>
                    </a:moveTo>
                    <a:cubicBezTo>
                      <a:pt x="8" y="0"/>
                      <a:pt x="8" y="0"/>
                      <a:pt x="8" y="0"/>
                    </a:cubicBezTo>
                    <a:cubicBezTo>
                      <a:pt x="4" y="0"/>
                      <a:pt x="0" y="4"/>
                      <a:pt x="0" y="8"/>
                    </a:cubicBezTo>
                    <a:cubicBezTo>
                      <a:pt x="0" y="40"/>
                      <a:pt x="0" y="40"/>
                      <a:pt x="0" y="40"/>
                    </a:cubicBezTo>
                    <a:cubicBezTo>
                      <a:pt x="0" y="44"/>
                      <a:pt x="4" y="48"/>
                      <a:pt x="8" y="48"/>
                    </a:cubicBezTo>
                    <a:cubicBezTo>
                      <a:pt x="40" y="48"/>
                      <a:pt x="40" y="48"/>
                      <a:pt x="40" y="48"/>
                    </a:cubicBezTo>
                    <a:cubicBezTo>
                      <a:pt x="44" y="48"/>
                      <a:pt x="48" y="44"/>
                      <a:pt x="48" y="40"/>
                    </a:cubicBezTo>
                    <a:cubicBezTo>
                      <a:pt x="48" y="8"/>
                      <a:pt x="48" y="8"/>
                      <a:pt x="48" y="8"/>
                    </a:cubicBezTo>
                    <a:cubicBezTo>
                      <a:pt x="48" y="4"/>
                      <a:pt x="44" y="0"/>
                      <a:pt x="40" y="0"/>
                    </a:cubicBezTo>
                    <a:close/>
                    <a:moveTo>
                      <a:pt x="32" y="32"/>
                    </a:moveTo>
                    <a:cubicBezTo>
                      <a:pt x="16" y="32"/>
                      <a:pt x="16" y="32"/>
                      <a:pt x="16" y="32"/>
                    </a:cubicBezTo>
                    <a:cubicBezTo>
                      <a:pt x="16" y="16"/>
                      <a:pt x="16" y="16"/>
                      <a:pt x="16" y="16"/>
                    </a:cubicBezTo>
                    <a:cubicBezTo>
                      <a:pt x="32" y="16"/>
                      <a:pt x="32" y="16"/>
                      <a:pt x="32" y="16"/>
                    </a:cubicBezTo>
                    <a:lnTo>
                      <a:pt x="32"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2">
                      <a:lumMod val="50000"/>
                      <a:lumOff val="50000"/>
                    </a:schemeClr>
                  </a:solidFill>
                </a:endParaRPr>
              </a:p>
            </p:txBody>
          </p:sp>
        </p:grpSp>
      </p:grpSp>
      <p:grpSp>
        <p:nvGrpSpPr>
          <p:cNvPr id="16" name="Group 15"/>
          <p:cNvGrpSpPr/>
          <p:nvPr/>
        </p:nvGrpSpPr>
        <p:grpSpPr>
          <a:xfrm>
            <a:off x="2180131" y="4122835"/>
            <a:ext cx="764860" cy="765060"/>
            <a:chOff x="6120388" y="2293624"/>
            <a:chExt cx="764860" cy="765060"/>
          </a:xfrm>
        </p:grpSpPr>
        <p:sp>
          <p:nvSpPr>
            <p:cNvPr id="17" name="Oval 16"/>
            <p:cNvSpPr/>
            <p:nvPr/>
          </p:nvSpPr>
          <p:spPr bwMode="auto">
            <a:xfrm>
              <a:off x="6120388" y="2293624"/>
              <a:ext cx="764860" cy="765060"/>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609492">
                <a:defRPr/>
              </a:pPr>
              <a:endParaRPr lang="en-US" sz="900" dirty="0">
                <a:solidFill>
                  <a:schemeClr val="tx2">
                    <a:lumMod val="50000"/>
                    <a:lumOff val="50000"/>
                  </a:schemeClr>
                </a:solidFill>
                <a:latin typeface="Lato Light"/>
              </a:endParaRPr>
            </a:p>
          </p:txBody>
        </p:sp>
        <p:sp>
          <p:nvSpPr>
            <p:cNvPr id="18" name="Freeform 127"/>
            <p:cNvSpPr>
              <a:spLocks noEditPoints="1"/>
            </p:cNvSpPr>
            <p:nvPr/>
          </p:nvSpPr>
          <p:spPr bwMode="auto">
            <a:xfrm>
              <a:off x="6344584" y="2486093"/>
              <a:ext cx="289573" cy="386534"/>
            </a:xfrm>
            <a:custGeom>
              <a:avLst/>
              <a:gdLst>
                <a:gd name="T0" fmla="*/ 40 w 192"/>
                <a:gd name="T1" fmla="*/ 256 h 256"/>
                <a:gd name="T2" fmla="*/ 80 w 192"/>
                <a:gd name="T3" fmla="*/ 216 h 256"/>
                <a:gd name="T4" fmla="*/ 80 w 192"/>
                <a:gd name="T5" fmla="*/ 102 h 256"/>
                <a:gd name="T6" fmla="*/ 176 w 192"/>
                <a:gd name="T7" fmla="*/ 82 h 256"/>
                <a:gd name="T8" fmla="*/ 176 w 192"/>
                <a:gd name="T9" fmla="*/ 160 h 256"/>
                <a:gd name="T10" fmla="*/ 152 w 192"/>
                <a:gd name="T11" fmla="*/ 152 h 256"/>
                <a:gd name="T12" fmla="*/ 112 w 192"/>
                <a:gd name="T13" fmla="*/ 192 h 256"/>
                <a:gd name="T14" fmla="*/ 152 w 192"/>
                <a:gd name="T15" fmla="*/ 232 h 256"/>
                <a:gd name="T16" fmla="*/ 192 w 192"/>
                <a:gd name="T17" fmla="*/ 192 h 256"/>
                <a:gd name="T18" fmla="*/ 192 w 192"/>
                <a:gd name="T19" fmla="*/ 72 h 256"/>
                <a:gd name="T20" fmla="*/ 192 w 192"/>
                <a:gd name="T21" fmla="*/ 72 h 256"/>
                <a:gd name="T22" fmla="*/ 192 w 192"/>
                <a:gd name="T23" fmla="*/ 8 h 256"/>
                <a:gd name="T24" fmla="*/ 189 w 192"/>
                <a:gd name="T25" fmla="*/ 2 h 256"/>
                <a:gd name="T26" fmla="*/ 182 w 192"/>
                <a:gd name="T27" fmla="*/ 0 h 256"/>
                <a:gd name="T28" fmla="*/ 70 w 192"/>
                <a:gd name="T29" fmla="*/ 24 h 256"/>
                <a:gd name="T30" fmla="*/ 64 w 192"/>
                <a:gd name="T31" fmla="*/ 32 h 256"/>
                <a:gd name="T32" fmla="*/ 64 w 192"/>
                <a:gd name="T33" fmla="*/ 96 h 256"/>
                <a:gd name="T34" fmla="*/ 64 w 192"/>
                <a:gd name="T35" fmla="*/ 96 h 256"/>
                <a:gd name="T36" fmla="*/ 64 w 192"/>
                <a:gd name="T37" fmla="*/ 184 h 256"/>
                <a:gd name="T38" fmla="*/ 40 w 192"/>
                <a:gd name="T39" fmla="*/ 176 h 256"/>
                <a:gd name="T40" fmla="*/ 0 w 192"/>
                <a:gd name="T41" fmla="*/ 216 h 256"/>
                <a:gd name="T42" fmla="*/ 40 w 192"/>
                <a:gd name="T43" fmla="*/ 256 h 256"/>
                <a:gd name="T44" fmla="*/ 152 w 192"/>
                <a:gd name="T45" fmla="*/ 216 h 256"/>
                <a:gd name="T46" fmla="*/ 128 w 192"/>
                <a:gd name="T47" fmla="*/ 192 h 256"/>
                <a:gd name="T48" fmla="*/ 152 w 192"/>
                <a:gd name="T49" fmla="*/ 168 h 256"/>
                <a:gd name="T50" fmla="*/ 176 w 192"/>
                <a:gd name="T51" fmla="*/ 192 h 256"/>
                <a:gd name="T52" fmla="*/ 152 w 192"/>
                <a:gd name="T53" fmla="*/ 216 h 256"/>
                <a:gd name="T54" fmla="*/ 176 w 192"/>
                <a:gd name="T55" fmla="*/ 18 h 256"/>
                <a:gd name="T56" fmla="*/ 176 w 192"/>
                <a:gd name="T57" fmla="*/ 66 h 256"/>
                <a:gd name="T58" fmla="*/ 80 w 192"/>
                <a:gd name="T59" fmla="*/ 86 h 256"/>
                <a:gd name="T60" fmla="*/ 80 w 192"/>
                <a:gd name="T61" fmla="*/ 38 h 256"/>
                <a:gd name="T62" fmla="*/ 176 w 192"/>
                <a:gd name="T63" fmla="*/ 18 h 256"/>
                <a:gd name="T64" fmla="*/ 40 w 192"/>
                <a:gd name="T65" fmla="*/ 192 h 256"/>
                <a:gd name="T66" fmla="*/ 64 w 192"/>
                <a:gd name="T67" fmla="*/ 216 h 256"/>
                <a:gd name="T68" fmla="*/ 40 w 192"/>
                <a:gd name="T69" fmla="*/ 240 h 256"/>
                <a:gd name="T70" fmla="*/ 16 w 192"/>
                <a:gd name="T71" fmla="*/ 216 h 256"/>
                <a:gd name="T72" fmla="*/ 40 w 192"/>
                <a:gd name="T73" fmla="*/ 19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2" h="256">
                  <a:moveTo>
                    <a:pt x="40" y="256"/>
                  </a:moveTo>
                  <a:cubicBezTo>
                    <a:pt x="62" y="256"/>
                    <a:pt x="80" y="238"/>
                    <a:pt x="80" y="216"/>
                  </a:cubicBezTo>
                  <a:cubicBezTo>
                    <a:pt x="80" y="102"/>
                    <a:pt x="80" y="102"/>
                    <a:pt x="80" y="102"/>
                  </a:cubicBezTo>
                  <a:cubicBezTo>
                    <a:pt x="176" y="82"/>
                    <a:pt x="176" y="82"/>
                    <a:pt x="176" y="82"/>
                  </a:cubicBezTo>
                  <a:cubicBezTo>
                    <a:pt x="176" y="160"/>
                    <a:pt x="176" y="160"/>
                    <a:pt x="176" y="160"/>
                  </a:cubicBezTo>
                  <a:cubicBezTo>
                    <a:pt x="168" y="155"/>
                    <a:pt x="161" y="152"/>
                    <a:pt x="152" y="152"/>
                  </a:cubicBezTo>
                  <a:cubicBezTo>
                    <a:pt x="130" y="152"/>
                    <a:pt x="112" y="170"/>
                    <a:pt x="112" y="192"/>
                  </a:cubicBezTo>
                  <a:cubicBezTo>
                    <a:pt x="112" y="214"/>
                    <a:pt x="130" y="232"/>
                    <a:pt x="152" y="232"/>
                  </a:cubicBezTo>
                  <a:cubicBezTo>
                    <a:pt x="174" y="232"/>
                    <a:pt x="192" y="214"/>
                    <a:pt x="192" y="192"/>
                  </a:cubicBezTo>
                  <a:cubicBezTo>
                    <a:pt x="192" y="72"/>
                    <a:pt x="192" y="72"/>
                    <a:pt x="192" y="72"/>
                  </a:cubicBezTo>
                  <a:cubicBezTo>
                    <a:pt x="192" y="72"/>
                    <a:pt x="192" y="72"/>
                    <a:pt x="192" y="72"/>
                  </a:cubicBezTo>
                  <a:cubicBezTo>
                    <a:pt x="192" y="8"/>
                    <a:pt x="192" y="8"/>
                    <a:pt x="192" y="8"/>
                  </a:cubicBezTo>
                  <a:cubicBezTo>
                    <a:pt x="192" y="6"/>
                    <a:pt x="191" y="3"/>
                    <a:pt x="189" y="2"/>
                  </a:cubicBezTo>
                  <a:cubicBezTo>
                    <a:pt x="187" y="0"/>
                    <a:pt x="185" y="0"/>
                    <a:pt x="182" y="0"/>
                  </a:cubicBezTo>
                  <a:cubicBezTo>
                    <a:pt x="70" y="24"/>
                    <a:pt x="70" y="24"/>
                    <a:pt x="70" y="24"/>
                  </a:cubicBezTo>
                  <a:cubicBezTo>
                    <a:pt x="67" y="25"/>
                    <a:pt x="64" y="28"/>
                    <a:pt x="64" y="32"/>
                  </a:cubicBezTo>
                  <a:cubicBezTo>
                    <a:pt x="64" y="96"/>
                    <a:pt x="64" y="96"/>
                    <a:pt x="64" y="96"/>
                  </a:cubicBezTo>
                  <a:cubicBezTo>
                    <a:pt x="64" y="96"/>
                    <a:pt x="64" y="96"/>
                    <a:pt x="64" y="96"/>
                  </a:cubicBezTo>
                  <a:cubicBezTo>
                    <a:pt x="64" y="184"/>
                    <a:pt x="64" y="184"/>
                    <a:pt x="64" y="184"/>
                  </a:cubicBezTo>
                  <a:cubicBezTo>
                    <a:pt x="56" y="179"/>
                    <a:pt x="49" y="176"/>
                    <a:pt x="40" y="176"/>
                  </a:cubicBezTo>
                  <a:cubicBezTo>
                    <a:pt x="18" y="176"/>
                    <a:pt x="0" y="194"/>
                    <a:pt x="0" y="216"/>
                  </a:cubicBezTo>
                  <a:cubicBezTo>
                    <a:pt x="0" y="238"/>
                    <a:pt x="18" y="256"/>
                    <a:pt x="40" y="256"/>
                  </a:cubicBezTo>
                  <a:close/>
                  <a:moveTo>
                    <a:pt x="152" y="216"/>
                  </a:moveTo>
                  <a:cubicBezTo>
                    <a:pt x="139" y="216"/>
                    <a:pt x="128" y="205"/>
                    <a:pt x="128" y="192"/>
                  </a:cubicBezTo>
                  <a:cubicBezTo>
                    <a:pt x="128" y="179"/>
                    <a:pt x="139" y="168"/>
                    <a:pt x="152" y="168"/>
                  </a:cubicBezTo>
                  <a:cubicBezTo>
                    <a:pt x="165" y="168"/>
                    <a:pt x="176" y="179"/>
                    <a:pt x="176" y="192"/>
                  </a:cubicBezTo>
                  <a:cubicBezTo>
                    <a:pt x="176" y="205"/>
                    <a:pt x="165" y="216"/>
                    <a:pt x="152" y="216"/>
                  </a:cubicBezTo>
                  <a:close/>
                  <a:moveTo>
                    <a:pt x="176" y="18"/>
                  </a:moveTo>
                  <a:cubicBezTo>
                    <a:pt x="176" y="66"/>
                    <a:pt x="176" y="66"/>
                    <a:pt x="176" y="66"/>
                  </a:cubicBezTo>
                  <a:cubicBezTo>
                    <a:pt x="80" y="86"/>
                    <a:pt x="80" y="86"/>
                    <a:pt x="80" y="86"/>
                  </a:cubicBezTo>
                  <a:cubicBezTo>
                    <a:pt x="80" y="38"/>
                    <a:pt x="80" y="38"/>
                    <a:pt x="80" y="38"/>
                  </a:cubicBezTo>
                  <a:lnTo>
                    <a:pt x="176" y="18"/>
                  </a:lnTo>
                  <a:close/>
                  <a:moveTo>
                    <a:pt x="40" y="192"/>
                  </a:moveTo>
                  <a:cubicBezTo>
                    <a:pt x="53" y="192"/>
                    <a:pt x="64" y="203"/>
                    <a:pt x="64" y="216"/>
                  </a:cubicBezTo>
                  <a:cubicBezTo>
                    <a:pt x="64" y="229"/>
                    <a:pt x="53" y="240"/>
                    <a:pt x="40" y="240"/>
                  </a:cubicBezTo>
                  <a:cubicBezTo>
                    <a:pt x="27" y="240"/>
                    <a:pt x="16" y="229"/>
                    <a:pt x="16" y="216"/>
                  </a:cubicBezTo>
                  <a:cubicBezTo>
                    <a:pt x="16" y="203"/>
                    <a:pt x="27" y="192"/>
                    <a:pt x="40" y="19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chemeClr val="tx2">
                    <a:lumMod val="50000"/>
                    <a:lumOff val="50000"/>
                  </a:schemeClr>
                </a:solidFill>
              </a:endParaRPr>
            </a:p>
          </p:txBody>
        </p:sp>
      </p:grpSp>
      <p:grpSp>
        <p:nvGrpSpPr>
          <p:cNvPr id="19" name="Group 18"/>
          <p:cNvGrpSpPr/>
          <p:nvPr/>
        </p:nvGrpSpPr>
        <p:grpSpPr>
          <a:xfrm>
            <a:off x="3514690" y="5303582"/>
            <a:ext cx="764860" cy="765060"/>
            <a:chOff x="6127152" y="3285112"/>
            <a:chExt cx="764860" cy="765060"/>
          </a:xfrm>
        </p:grpSpPr>
        <p:sp>
          <p:nvSpPr>
            <p:cNvPr id="20" name="Oval 19"/>
            <p:cNvSpPr/>
            <p:nvPr/>
          </p:nvSpPr>
          <p:spPr bwMode="auto">
            <a:xfrm>
              <a:off x="6127152" y="3285112"/>
              <a:ext cx="764860" cy="765060"/>
            </a:xfrm>
            <a:prstGeom prst="ellips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609492">
                <a:defRPr/>
              </a:pPr>
              <a:endParaRPr lang="en-US" sz="900" dirty="0">
                <a:solidFill>
                  <a:schemeClr val="tx2">
                    <a:lumMod val="50000"/>
                    <a:lumOff val="50000"/>
                  </a:schemeClr>
                </a:solidFill>
                <a:latin typeface="Lato Light"/>
              </a:endParaRPr>
            </a:p>
          </p:txBody>
        </p:sp>
        <p:grpSp>
          <p:nvGrpSpPr>
            <p:cNvPr id="21" name="Group 20"/>
            <p:cNvGrpSpPr/>
            <p:nvPr/>
          </p:nvGrpSpPr>
          <p:grpSpPr>
            <a:xfrm>
              <a:off x="6309551" y="3510984"/>
              <a:ext cx="386534" cy="314469"/>
              <a:chOff x="6369689" y="2031259"/>
              <a:chExt cx="386534" cy="314469"/>
            </a:xfrm>
            <a:solidFill>
              <a:schemeClr val="bg1"/>
            </a:solidFill>
          </p:grpSpPr>
          <p:sp>
            <p:nvSpPr>
              <p:cNvPr id="22" name="Freeform 21"/>
              <p:cNvSpPr>
                <a:spLocks noEditPoints="1"/>
              </p:cNvSpPr>
              <p:nvPr/>
            </p:nvSpPr>
            <p:spPr bwMode="auto">
              <a:xfrm>
                <a:off x="6369689" y="2031259"/>
                <a:ext cx="386534" cy="314469"/>
              </a:xfrm>
              <a:custGeom>
                <a:avLst/>
                <a:gdLst>
                  <a:gd name="T0" fmla="*/ 248 w 256"/>
                  <a:gd name="T1" fmla="*/ 0 h 208"/>
                  <a:gd name="T2" fmla="*/ 40 w 256"/>
                  <a:gd name="T3" fmla="*/ 0 h 208"/>
                  <a:gd name="T4" fmla="*/ 32 w 256"/>
                  <a:gd name="T5" fmla="*/ 8 h 208"/>
                  <a:gd name="T6" fmla="*/ 32 w 256"/>
                  <a:gd name="T7" fmla="*/ 32 h 208"/>
                  <a:gd name="T8" fmla="*/ 8 w 256"/>
                  <a:gd name="T9" fmla="*/ 32 h 208"/>
                  <a:gd name="T10" fmla="*/ 0 w 256"/>
                  <a:gd name="T11" fmla="*/ 40 h 208"/>
                  <a:gd name="T12" fmla="*/ 0 w 256"/>
                  <a:gd name="T13" fmla="*/ 200 h 208"/>
                  <a:gd name="T14" fmla="*/ 8 w 256"/>
                  <a:gd name="T15" fmla="*/ 208 h 208"/>
                  <a:gd name="T16" fmla="*/ 216 w 256"/>
                  <a:gd name="T17" fmla="*/ 208 h 208"/>
                  <a:gd name="T18" fmla="*/ 224 w 256"/>
                  <a:gd name="T19" fmla="*/ 200 h 208"/>
                  <a:gd name="T20" fmla="*/ 224 w 256"/>
                  <a:gd name="T21" fmla="*/ 176 h 208"/>
                  <a:gd name="T22" fmla="*/ 248 w 256"/>
                  <a:gd name="T23" fmla="*/ 176 h 208"/>
                  <a:gd name="T24" fmla="*/ 256 w 256"/>
                  <a:gd name="T25" fmla="*/ 168 h 208"/>
                  <a:gd name="T26" fmla="*/ 256 w 256"/>
                  <a:gd name="T27" fmla="*/ 8 h 208"/>
                  <a:gd name="T28" fmla="*/ 248 w 256"/>
                  <a:gd name="T29" fmla="*/ 0 h 208"/>
                  <a:gd name="T30" fmla="*/ 208 w 256"/>
                  <a:gd name="T31" fmla="*/ 48 h 208"/>
                  <a:gd name="T32" fmla="*/ 208 w 256"/>
                  <a:gd name="T33" fmla="*/ 175 h 208"/>
                  <a:gd name="T34" fmla="*/ 165 w 256"/>
                  <a:gd name="T35" fmla="*/ 138 h 208"/>
                  <a:gd name="T36" fmla="*/ 156 w 256"/>
                  <a:gd name="T37" fmla="*/ 137 h 208"/>
                  <a:gd name="T38" fmla="*/ 122 w 256"/>
                  <a:gd name="T39" fmla="*/ 158 h 208"/>
                  <a:gd name="T40" fmla="*/ 70 w 256"/>
                  <a:gd name="T41" fmla="*/ 99 h 208"/>
                  <a:gd name="T42" fmla="*/ 64 w 256"/>
                  <a:gd name="T43" fmla="*/ 96 h 208"/>
                  <a:gd name="T44" fmla="*/ 58 w 256"/>
                  <a:gd name="T45" fmla="*/ 98 h 208"/>
                  <a:gd name="T46" fmla="*/ 16 w 256"/>
                  <a:gd name="T47" fmla="*/ 141 h 208"/>
                  <a:gd name="T48" fmla="*/ 16 w 256"/>
                  <a:gd name="T49" fmla="*/ 48 h 208"/>
                  <a:gd name="T50" fmla="*/ 208 w 256"/>
                  <a:gd name="T51" fmla="*/ 48 h 208"/>
                  <a:gd name="T52" fmla="*/ 16 w 256"/>
                  <a:gd name="T53" fmla="*/ 163 h 208"/>
                  <a:gd name="T54" fmla="*/ 64 w 256"/>
                  <a:gd name="T55" fmla="*/ 116 h 208"/>
                  <a:gd name="T56" fmla="*/ 114 w 256"/>
                  <a:gd name="T57" fmla="*/ 173 h 208"/>
                  <a:gd name="T58" fmla="*/ 124 w 256"/>
                  <a:gd name="T59" fmla="*/ 175 h 208"/>
                  <a:gd name="T60" fmla="*/ 159 w 256"/>
                  <a:gd name="T61" fmla="*/ 154 h 208"/>
                  <a:gd name="T62" fmla="*/ 204 w 256"/>
                  <a:gd name="T63" fmla="*/ 192 h 208"/>
                  <a:gd name="T64" fmla="*/ 16 w 256"/>
                  <a:gd name="T65" fmla="*/ 192 h 208"/>
                  <a:gd name="T66" fmla="*/ 16 w 256"/>
                  <a:gd name="T67" fmla="*/ 163 h 208"/>
                  <a:gd name="T68" fmla="*/ 240 w 256"/>
                  <a:gd name="T69" fmla="*/ 160 h 208"/>
                  <a:gd name="T70" fmla="*/ 224 w 256"/>
                  <a:gd name="T71" fmla="*/ 160 h 208"/>
                  <a:gd name="T72" fmla="*/ 224 w 256"/>
                  <a:gd name="T73" fmla="*/ 40 h 208"/>
                  <a:gd name="T74" fmla="*/ 216 w 256"/>
                  <a:gd name="T75" fmla="*/ 32 h 208"/>
                  <a:gd name="T76" fmla="*/ 48 w 256"/>
                  <a:gd name="T77" fmla="*/ 32 h 208"/>
                  <a:gd name="T78" fmla="*/ 48 w 256"/>
                  <a:gd name="T79" fmla="*/ 16 h 208"/>
                  <a:gd name="T80" fmla="*/ 240 w 256"/>
                  <a:gd name="T81" fmla="*/ 16 h 208"/>
                  <a:gd name="T82" fmla="*/ 240 w 256"/>
                  <a:gd name="T83" fmla="*/ 16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6" h="208">
                    <a:moveTo>
                      <a:pt x="248" y="0"/>
                    </a:moveTo>
                    <a:cubicBezTo>
                      <a:pt x="40" y="0"/>
                      <a:pt x="40" y="0"/>
                      <a:pt x="40" y="0"/>
                    </a:cubicBezTo>
                    <a:cubicBezTo>
                      <a:pt x="36" y="0"/>
                      <a:pt x="32" y="4"/>
                      <a:pt x="32" y="8"/>
                    </a:cubicBezTo>
                    <a:cubicBezTo>
                      <a:pt x="32" y="32"/>
                      <a:pt x="32" y="32"/>
                      <a:pt x="32" y="32"/>
                    </a:cubicBezTo>
                    <a:cubicBezTo>
                      <a:pt x="8" y="32"/>
                      <a:pt x="8" y="32"/>
                      <a:pt x="8" y="32"/>
                    </a:cubicBezTo>
                    <a:cubicBezTo>
                      <a:pt x="4" y="32"/>
                      <a:pt x="0" y="36"/>
                      <a:pt x="0" y="40"/>
                    </a:cubicBezTo>
                    <a:cubicBezTo>
                      <a:pt x="0" y="200"/>
                      <a:pt x="0" y="200"/>
                      <a:pt x="0" y="200"/>
                    </a:cubicBezTo>
                    <a:cubicBezTo>
                      <a:pt x="0" y="204"/>
                      <a:pt x="4" y="208"/>
                      <a:pt x="8" y="208"/>
                    </a:cubicBezTo>
                    <a:cubicBezTo>
                      <a:pt x="216" y="208"/>
                      <a:pt x="216" y="208"/>
                      <a:pt x="216" y="208"/>
                    </a:cubicBezTo>
                    <a:cubicBezTo>
                      <a:pt x="220" y="208"/>
                      <a:pt x="224" y="204"/>
                      <a:pt x="224" y="200"/>
                    </a:cubicBezTo>
                    <a:cubicBezTo>
                      <a:pt x="224" y="176"/>
                      <a:pt x="224" y="176"/>
                      <a:pt x="224" y="176"/>
                    </a:cubicBezTo>
                    <a:cubicBezTo>
                      <a:pt x="248" y="176"/>
                      <a:pt x="248" y="176"/>
                      <a:pt x="248" y="176"/>
                    </a:cubicBezTo>
                    <a:cubicBezTo>
                      <a:pt x="252" y="176"/>
                      <a:pt x="256" y="172"/>
                      <a:pt x="256" y="168"/>
                    </a:cubicBezTo>
                    <a:cubicBezTo>
                      <a:pt x="256" y="8"/>
                      <a:pt x="256" y="8"/>
                      <a:pt x="256" y="8"/>
                    </a:cubicBezTo>
                    <a:cubicBezTo>
                      <a:pt x="256" y="4"/>
                      <a:pt x="252" y="0"/>
                      <a:pt x="248" y="0"/>
                    </a:cubicBezTo>
                    <a:close/>
                    <a:moveTo>
                      <a:pt x="208" y="48"/>
                    </a:moveTo>
                    <a:cubicBezTo>
                      <a:pt x="208" y="175"/>
                      <a:pt x="208" y="175"/>
                      <a:pt x="208" y="175"/>
                    </a:cubicBezTo>
                    <a:cubicBezTo>
                      <a:pt x="165" y="138"/>
                      <a:pt x="165" y="138"/>
                      <a:pt x="165" y="138"/>
                    </a:cubicBezTo>
                    <a:cubicBezTo>
                      <a:pt x="163" y="136"/>
                      <a:pt x="159" y="135"/>
                      <a:pt x="156" y="137"/>
                    </a:cubicBezTo>
                    <a:cubicBezTo>
                      <a:pt x="122" y="158"/>
                      <a:pt x="122" y="158"/>
                      <a:pt x="122" y="158"/>
                    </a:cubicBezTo>
                    <a:cubicBezTo>
                      <a:pt x="70" y="99"/>
                      <a:pt x="70" y="99"/>
                      <a:pt x="70" y="99"/>
                    </a:cubicBezTo>
                    <a:cubicBezTo>
                      <a:pt x="69" y="97"/>
                      <a:pt x="66" y="96"/>
                      <a:pt x="64" y="96"/>
                    </a:cubicBezTo>
                    <a:cubicBezTo>
                      <a:pt x="62" y="96"/>
                      <a:pt x="60" y="97"/>
                      <a:pt x="58" y="98"/>
                    </a:cubicBezTo>
                    <a:cubicBezTo>
                      <a:pt x="16" y="141"/>
                      <a:pt x="16" y="141"/>
                      <a:pt x="16" y="141"/>
                    </a:cubicBezTo>
                    <a:cubicBezTo>
                      <a:pt x="16" y="48"/>
                      <a:pt x="16" y="48"/>
                      <a:pt x="16" y="48"/>
                    </a:cubicBezTo>
                    <a:lnTo>
                      <a:pt x="208" y="48"/>
                    </a:lnTo>
                    <a:close/>
                    <a:moveTo>
                      <a:pt x="16" y="163"/>
                    </a:moveTo>
                    <a:cubicBezTo>
                      <a:pt x="64" y="116"/>
                      <a:pt x="64" y="116"/>
                      <a:pt x="64" y="116"/>
                    </a:cubicBezTo>
                    <a:cubicBezTo>
                      <a:pt x="114" y="173"/>
                      <a:pt x="114" y="173"/>
                      <a:pt x="114" y="173"/>
                    </a:cubicBezTo>
                    <a:cubicBezTo>
                      <a:pt x="117" y="176"/>
                      <a:pt x="121" y="177"/>
                      <a:pt x="124" y="175"/>
                    </a:cubicBezTo>
                    <a:cubicBezTo>
                      <a:pt x="159" y="154"/>
                      <a:pt x="159" y="154"/>
                      <a:pt x="159" y="154"/>
                    </a:cubicBezTo>
                    <a:cubicBezTo>
                      <a:pt x="204" y="192"/>
                      <a:pt x="204" y="192"/>
                      <a:pt x="204" y="192"/>
                    </a:cubicBezTo>
                    <a:cubicBezTo>
                      <a:pt x="16" y="192"/>
                      <a:pt x="16" y="192"/>
                      <a:pt x="16" y="192"/>
                    </a:cubicBezTo>
                    <a:lnTo>
                      <a:pt x="16" y="163"/>
                    </a:lnTo>
                    <a:close/>
                    <a:moveTo>
                      <a:pt x="240" y="160"/>
                    </a:moveTo>
                    <a:cubicBezTo>
                      <a:pt x="224" y="160"/>
                      <a:pt x="224" y="160"/>
                      <a:pt x="224" y="160"/>
                    </a:cubicBezTo>
                    <a:cubicBezTo>
                      <a:pt x="224" y="40"/>
                      <a:pt x="224" y="40"/>
                      <a:pt x="224" y="40"/>
                    </a:cubicBezTo>
                    <a:cubicBezTo>
                      <a:pt x="224" y="36"/>
                      <a:pt x="220" y="32"/>
                      <a:pt x="216" y="32"/>
                    </a:cubicBezTo>
                    <a:cubicBezTo>
                      <a:pt x="48" y="32"/>
                      <a:pt x="48" y="32"/>
                      <a:pt x="48" y="32"/>
                    </a:cubicBezTo>
                    <a:cubicBezTo>
                      <a:pt x="48" y="16"/>
                      <a:pt x="48" y="16"/>
                      <a:pt x="48" y="16"/>
                    </a:cubicBezTo>
                    <a:cubicBezTo>
                      <a:pt x="240" y="16"/>
                      <a:pt x="240" y="16"/>
                      <a:pt x="240" y="16"/>
                    </a:cubicBezTo>
                    <a:lnTo>
                      <a:pt x="240" y="1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2">
                      <a:lumMod val="50000"/>
                      <a:lumOff val="50000"/>
                    </a:schemeClr>
                  </a:solidFill>
                </a:endParaRPr>
              </a:p>
            </p:txBody>
          </p:sp>
          <p:sp>
            <p:nvSpPr>
              <p:cNvPr id="23" name="Freeform 22"/>
              <p:cNvSpPr>
                <a:spLocks noEditPoints="1"/>
              </p:cNvSpPr>
              <p:nvPr/>
            </p:nvSpPr>
            <p:spPr bwMode="auto">
              <a:xfrm>
                <a:off x="6575404" y="2128221"/>
                <a:ext cx="83858" cy="85169"/>
              </a:xfrm>
              <a:custGeom>
                <a:avLst/>
                <a:gdLst>
                  <a:gd name="T0" fmla="*/ 28 w 56"/>
                  <a:gd name="T1" fmla="*/ 56 h 56"/>
                  <a:gd name="T2" fmla="*/ 56 w 56"/>
                  <a:gd name="T3" fmla="*/ 28 h 56"/>
                  <a:gd name="T4" fmla="*/ 28 w 56"/>
                  <a:gd name="T5" fmla="*/ 0 h 56"/>
                  <a:gd name="T6" fmla="*/ 0 w 56"/>
                  <a:gd name="T7" fmla="*/ 28 h 56"/>
                  <a:gd name="T8" fmla="*/ 28 w 56"/>
                  <a:gd name="T9" fmla="*/ 56 h 56"/>
                  <a:gd name="T10" fmla="*/ 28 w 56"/>
                  <a:gd name="T11" fmla="*/ 16 h 56"/>
                  <a:gd name="T12" fmla="*/ 40 w 56"/>
                  <a:gd name="T13" fmla="*/ 28 h 56"/>
                  <a:gd name="T14" fmla="*/ 28 w 56"/>
                  <a:gd name="T15" fmla="*/ 40 h 56"/>
                  <a:gd name="T16" fmla="*/ 16 w 56"/>
                  <a:gd name="T17" fmla="*/ 28 h 56"/>
                  <a:gd name="T18" fmla="*/ 28 w 56"/>
                  <a:gd name="T19" fmla="*/ 1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56"/>
                    </a:moveTo>
                    <a:cubicBezTo>
                      <a:pt x="43" y="56"/>
                      <a:pt x="56" y="43"/>
                      <a:pt x="56" y="28"/>
                    </a:cubicBezTo>
                    <a:cubicBezTo>
                      <a:pt x="56" y="13"/>
                      <a:pt x="43" y="0"/>
                      <a:pt x="28" y="0"/>
                    </a:cubicBezTo>
                    <a:cubicBezTo>
                      <a:pt x="13" y="0"/>
                      <a:pt x="0" y="13"/>
                      <a:pt x="0" y="28"/>
                    </a:cubicBezTo>
                    <a:cubicBezTo>
                      <a:pt x="0" y="43"/>
                      <a:pt x="13" y="56"/>
                      <a:pt x="28" y="56"/>
                    </a:cubicBezTo>
                    <a:close/>
                    <a:moveTo>
                      <a:pt x="28" y="16"/>
                    </a:moveTo>
                    <a:cubicBezTo>
                      <a:pt x="35" y="16"/>
                      <a:pt x="40" y="21"/>
                      <a:pt x="40" y="28"/>
                    </a:cubicBezTo>
                    <a:cubicBezTo>
                      <a:pt x="40" y="35"/>
                      <a:pt x="35" y="40"/>
                      <a:pt x="28" y="40"/>
                    </a:cubicBezTo>
                    <a:cubicBezTo>
                      <a:pt x="21" y="40"/>
                      <a:pt x="16" y="35"/>
                      <a:pt x="16" y="28"/>
                    </a:cubicBezTo>
                    <a:cubicBezTo>
                      <a:pt x="16" y="21"/>
                      <a:pt x="21" y="16"/>
                      <a:pt x="28"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2">
                      <a:lumMod val="50000"/>
                      <a:lumOff val="50000"/>
                    </a:schemeClr>
                  </a:solidFill>
                </a:endParaRPr>
              </a:p>
            </p:txBody>
          </p:sp>
        </p:grpSp>
      </p:grpSp>
      <p:grpSp>
        <p:nvGrpSpPr>
          <p:cNvPr id="24" name="Group 23"/>
          <p:cNvGrpSpPr/>
          <p:nvPr/>
        </p:nvGrpSpPr>
        <p:grpSpPr>
          <a:xfrm>
            <a:off x="5565582" y="5195923"/>
            <a:ext cx="711692" cy="648000"/>
            <a:chOff x="3456493" y="4861211"/>
            <a:chExt cx="711692" cy="648000"/>
          </a:xfrm>
        </p:grpSpPr>
        <p:sp>
          <p:nvSpPr>
            <p:cNvPr id="25" name="Freeform 269"/>
            <p:cNvSpPr>
              <a:spLocks noChangeAspect="1" noChangeArrowheads="1"/>
            </p:cNvSpPr>
            <p:nvPr/>
          </p:nvSpPr>
          <p:spPr bwMode="auto">
            <a:xfrm>
              <a:off x="3456493" y="4861211"/>
              <a:ext cx="711692" cy="648000"/>
            </a:xfrm>
            <a:custGeom>
              <a:avLst/>
              <a:gdLst>
                <a:gd name="T0" fmla="*/ 994 w 1989"/>
                <a:gd name="T1" fmla="*/ 0 h 1812"/>
                <a:gd name="T2" fmla="*/ 994 w 1989"/>
                <a:gd name="T3" fmla="*/ 0 h 1812"/>
                <a:gd name="T4" fmla="*/ 354 w 1989"/>
                <a:gd name="T5" fmla="*/ 268 h 1812"/>
                <a:gd name="T6" fmla="*/ 354 w 1989"/>
                <a:gd name="T7" fmla="*/ 1548 h 1812"/>
                <a:gd name="T8" fmla="*/ 994 w 1989"/>
                <a:gd name="T9" fmla="*/ 1811 h 1812"/>
                <a:gd name="T10" fmla="*/ 1634 w 1989"/>
                <a:gd name="T11" fmla="*/ 1548 h 1812"/>
                <a:gd name="T12" fmla="*/ 1634 w 1989"/>
                <a:gd name="T13" fmla="*/ 268 h 1812"/>
                <a:gd name="T14" fmla="*/ 994 w 1989"/>
                <a:gd name="T15" fmla="*/ 0 h 18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89" h="1812">
                  <a:moveTo>
                    <a:pt x="994" y="0"/>
                  </a:moveTo>
                  <a:lnTo>
                    <a:pt x="994" y="0"/>
                  </a:lnTo>
                  <a:cubicBezTo>
                    <a:pt x="766" y="0"/>
                    <a:pt x="532" y="91"/>
                    <a:pt x="354" y="268"/>
                  </a:cubicBezTo>
                  <a:cubicBezTo>
                    <a:pt x="0" y="622"/>
                    <a:pt x="0" y="1194"/>
                    <a:pt x="354" y="1548"/>
                  </a:cubicBezTo>
                  <a:cubicBezTo>
                    <a:pt x="532" y="1725"/>
                    <a:pt x="766" y="1811"/>
                    <a:pt x="994" y="1811"/>
                  </a:cubicBezTo>
                  <a:cubicBezTo>
                    <a:pt x="1229" y="1811"/>
                    <a:pt x="1457" y="1725"/>
                    <a:pt x="1634" y="1548"/>
                  </a:cubicBezTo>
                  <a:cubicBezTo>
                    <a:pt x="1988" y="1194"/>
                    <a:pt x="1988" y="622"/>
                    <a:pt x="1634" y="268"/>
                  </a:cubicBezTo>
                  <a:cubicBezTo>
                    <a:pt x="1457" y="91"/>
                    <a:pt x="1229" y="0"/>
                    <a:pt x="994" y="0"/>
                  </a:cubicBezTo>
                </a:path>
              </a:pathLst>
            </a:custGeom>
            <a:solidFill>
              <a:schemeClr val="accent4"/>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solidFill>
                  <a:schemeClr val="tx2">
                    <a:lumMod val="50000"/>
                    <a:lumOff val="50000"/>
                  </a:schemeClr>
                </a:solidFill>
                <a:latin typeface="Lato Light"/>
              </a:endParaRPr>
            </a:p>
          </p:txBody>
        </p:sp>
        <p:grpSp>
          <p:nvGrpSpPr>
            <p:cNvPr id="26" name="Group 25"/>
            <p:cNvGrpSpPr/>
            <p:nvPr/>
          </p:nvGrpSpPr>
          <p:grpSpPr>
            <a:xfrm>
              <a:off x="3636521" y="4999842"/>
              <a:ext cx="386534" cy="386534"/>
              <a:chOff x="5494418" y="5479932"/>
              <a:chExt cx="386534" cy="386534"/>
            </a:xfrm>
            <a:solidFill>
              <a:schemeClr val="bg1"/>
            </a:solidFill>
          </p:grpSpPr>
          <p:sp>
            <p:nvSpPr>
              <p:cNvPr id="27" name="Freeform 185"/>
              <p:cNvSpPr>
                <a:spLocks noEditPoints="1"/>
              </p:cNvSpPr>
              <p:nvPr/>
            </p:nvSpPr>
            <p:spPr bwMode="auto">
              <a:xfrm>
                <a:off x="5494418" y="5479932"/>
                <a:ext cx="169027" cy="169027"/>
              </a:xfrm>
              <a:custGeom>
                <a:avLst/>
                <a:gdLst>
                  <a:gd name="T0" fmla="*/ 8 w 112"/>
                  <a:gd name="T1" fmla="*/ 112 h 112"/>
                  <a:gd name="T2" fmla="*/ 104 w 112"/>
                  <a:gd name="T3" fmla="*/ 112 h 112"/>
                  <a:gd name="T4" fmla="*/ 112 w 112"/>
                  <a:gd name="T5" fmla="*/ 104 h 112"/>
                  <a:gd name="T6" fmla="*/ 112 w 112"/>
                  <a:gd name="T7" fmla="*/ 8 h 112"/>
                  <a:gd name="T8" fmla="*/ 104 w 112"/>
                  <a:gd name="T9" fmla="*/ 0 h 112"/>
                  <a:gd name="T10" fmla="*/ 8 w 112"/>
                  <a:gd name="T11" fmla="*/ 0 h 112"/>
                  <a:gd name="T12" fmla="*/ 0 w 112"/>
                  <a:gd name="T13" fmla="*/ 8 h 112"/>
                  <a:gd name="T14" fmla="*/ 0 w 112"/>
                  <a:gd name="T15" fmla="*/ 104 h 112"/>
                  <a:gd name="T16" fmla="*/ 8 w 112"/>
                  <a:gd name="T17" fmla="*/ 112 h 112"/>
                  <a:gd name="T18" fmla="*/ 16 w 112"/>
                  <a:gd name="T19" fmla="*/ 16 h 112"/>
                  <a:gd name="T20" fmla="*/ 96 w 112"/>
                  <a:gd name="T21" fmla="*/ 16 h 112"/>
                  <a:gd name="T22" fmla="*/ 96 w 112"/>
                  <a:gd name="T23" fmla="*/ 96 h 112"/>
                  <a:gd name="T24" fmla="*/ 16 w 112"/>
                  <a:gd name="T25" fmla="*/ 96 h 112"/>
                  <a:gd name="T26" fmla="*/ 16 w 112"/>
                  <a:gd name="T27" fmla="*/ 1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2" h="112">
                    <a:moveTo>
                      <a:pt x="8" y="112"/>
                    </a:moveTo>
                    <a:cubicBezTo>
                      <a:pt x="104" y="112"/>
                      <a:pt x="104" y="112"/>
                      <a:pt x="104" y="112"/>
                    </a:cubicBezTo>
                    <a:cubicBezTo>
                      <a:pt x="108" y="112"/>
                      <a:pt x="112" y="108"/>
                      <a:pt x="112" y="104"/>
                    </a:cubicBezTo>
                    <a:cubicBezTo>
                      <a:pt x="112" y="8"/>
                      <a:pt x="112" y="8"/>
                      <a:pt x="112" y="8"/>
                    </a:cubicBezTo>
                    <a:cubicBezTo>
                      <a:pt x="112" y="4"/>
                      <a:pt x="108" y="0"/>
                      <a:pt x="104" y="0"/>
                    </a:cubicBezTo>
                    <a:cubicBezTo>
                      <a:pt x="8" y="0"/>
                      <a:pt x="8" y="0"/>
                      <a:pt x="8" y="0"/>
                    </a:cubicBezTo>
                    <a:cubicBezTo>
                      <a:pt x="4" y="0"/>
                      <a:pt x="0" y="4"/>
                      <a:pt x="0" y="8"/>
                    </a:cubicBezTo>
                    <a:cubicBezTo>
                      <a:pt x="0" y="104"/>
                      <a:pt x="0" y="104"/>
                      <a:pt x="0" y="104"/>
                    </a:cubicBezTo>
                    <a:cubicBezTo>
                      <a:pt x="0" y="108"/>
                      <a:pt x="4" y="112"/>
                      <a:pt x="8" y="112"/>
                    </a:cubicBezTo>
                    <a:close/>
                    <a:moveTo>
                      <a:pt x="16" y="16"/>
                    </a:moveTo>
                    <a:cubicBezTo>
                      <a:pt x="96" y="16"/>
                      <a:pt x="96" y="16"/>
                      <a:pt x="96" y="16"/>
                    </a:cubicBezTo>
                    <a:cubicBezTo>
                      <a:pt x="96" y="96"/>
                      <a:pt x="96" y="96"/>
                      <a:pt x="96" y="96"/>
                    </a:cubicBezTo>
                    <a:cubicBezTo>
                      <a:pt x="16" y="96"/>
                      <a:pt x="16" y="96"/>
                      <a:pt x="16" y="96"/>
                    </a:cubicBezTo>
                    <a:lnTo>
                      <a:pt x="16"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2">
                      <a:lumMod val="50000"/>
                      <a:lumOff val="50000"/>
                    </a:schemeClr>
                  </a:solidFill>
                </a:endParaRPr>
              </a:p>
            </p:txBody>
          </p:sp>
          <p:sp>
            <p:nvSpPr>
              <p:cNvPr id="28" name="Freeform 186"/>
              <p:cNvSpPr>
                <a:spLocks noEditPoints="1"/>
              </p:cNvSpPr>
              <p:nvPr/>
            </p:nvSpPr>
            <p:spPr bwMode="auto">
              <a:xfrm>
                <a:off x="5711925" y="5479932"/>
                <a:ext cx="169027" cy="169027"/>
              </a:xfrm>
              <a:custGeom>
                <a:avLst/>
                <a:gdLst>
                  <a:gd name="T0" fmla="*/ 112 w 112"/>
                  <a:gd name="T1" fmla="*/ 8 h 112"/>
                  <a:gd name="T2" fmla="*/ 104 w 112"/>
                  <a:gd name="T3" fmla="*/ 0 h 112"/>
                  <a:gd name="T4" fmla="*/ 8 w 112"/>
                  <a:gd name="T5" fmla="*/ 0 h 112"/>
                  <a:gd name="T6" fmla="*/ 0 w 112"/>
                  <a:gd name="T7" fmla="*/ 8 h 112"/>
                  <a:gd name="T8" fmla="*/ 0 w 112"/>
                  <a:gd name="T9" fmla="*/ 104 h 112"/>
                  <a:gd name="T10" fmla="*/ 8 w 112"/>
                  <a:gd name="T11" fmla="*/ 112 h 112"/>
                  <a:gd name="T12" fmla="*/ 104 w 112"/>
                  <a:gd name="T13" fmla="*/ 112 h 112"/>
                  <a:gd name="T14" fmla="*/ 112 w 112"/>
                  <a:gd name="T15" fmla="*/ 104 h 112"/>
                  <a:gd name="T16" fmla="*/ 112 w 112"/>
                  <a:gd name="T17" fmla="*/ 8 h 112"/>
                  <a:gd name="T18" fmla="*/ 96 w 112"/>
                  <a:gd name="T19" fmla="*/ 96 h 112"/>
                  <a:gd name="T20" fmla="*/ 16 w 112"/>
                  <a:gd name="T21" fmla="*/ 96 h 112"/>
                  <a:gd name="T22" fmla="*/ 16 w 112"/>
                  <a:gd name="T23" fmla="*/ 16 h 112"/>
                  <a:gd name="T24" fmla="*/ 96 w 112"/>
                  <a:gd name="T25" fmla="*/ 16 h 112"/>
                  <a:gd name="T26" fmla="*/ 96 w 112"/>
                  <a:gd name="T27" fmla="*/ 9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2" h="112">
                    <a:moveTo>
                      <a:pt x="112" y="8"/>
                    </a:moveTo>
                    <a:cubicBezTo>
                      <a:pt x="112" y="4"/>
                      <a:pt x="108" y="0"/>
                      <a:pt x="104" y="0"/>
                    </a:cubicBezTo>
                    <a:cubicBezTo>
                      <a:pt x="8" y="0"/>
                      <a:pt x="8" y="0"/>
                      <a:pt x="8" y="0"/>
                    </a:cubicBezTo>
                    <a:cubicBezTo>
                      <a:pt x="4" y="0"/>
                      <a:pt x="0" y="4"/>
                      <a:pt x="0" y="8"/>
                    </a:cubicBezTo>
                    <a:cubicBezTo>
                      <a:pt x="0" y="104"/>
                      <a:pt x="0" y="104"/>
                      <a:pt x="0" y="104"/>
                    </a:cubicBezTo>
                    <a:cubicBezTo>
                      <a:pt x="0" y="108"/>
                      <a:pt x="4" y="112"/>
                      <a:pt x="8" y="112"/>
                    </a:cubicBezTo>
                    <a:cubicBezTo>
                      <a:pt x="104" y="112"/>
                      <a:pt x="104" y="112"/>
                      <a:pt x="104" y="112"/>
                    </a:cubicBezTo>
                    <a:cubicBezTo>
                      <a:pt x="108" y="112"/>
                      <a:pt x="112" y="108"/>
                      <a:pt x="112" y="104"/>
                    </a:cubicBezTo>
                    <a:lnTo>
                      <a:pt x="112" y="8"/>
                    </a:lnTo>
                    <a:close/>
                    <a:moveTo>
                      <a:pt x="96" y="96"/>
                    </a:moveTo>
                    <a:cubicBezTo>
                      <a:pt x="16" y="96"/>
                      <a:pt x="16" y="96"/>
                      <a:pt x="16" y="96"/>
                    </a:cubicBezTo>
                    <a:cubicBezTo>
                      <a:pt x="16" y="16"/>
                      <a:pt x="16" y="16"/>
                      <a:pt x="16" y="16"/>
                    </a:cubicBezTo>
                    <a:cubicBezTo>
                      <a:pt x="96" y="16"/>
                      <a:pt x="96" y="16"/>
                      <a:pt x="96" y="16"/>
                    </a:cubicBezTo>
                    <a:lnTo>
                      <a:pt x="96"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2">
                      <a:lumMod val="50000"/>
                      <a:lumOff val="50000"/>
                    </a:schemeClr>
                  </a:solidFill>
                </a:endParaRPr>
              </a:p>
            </p:txBody>
          </p:sp>
          <p:sp>
            <p:nvSpPr>
              <p:cNvPr id="29" name="Freeform 187"/>
              <p:cNvSpPr>
                <a:spLocks noEditPoints="1"/>
              </p:cNvSpPr>
              <p:nvPr/>
            </p:nvSpPr>
            <p:spPr bwMode="auto">
              <a:xfrm>
                <a:off x="5494418" y="5690888"/>
                <a:ext cx="175578" cy="175578"/>
              </a:xfrm>
              <a:custGeom>
                <a:avLst/>
                <a:gdLst>
                  <a:gd name="T0" fmla="*/ 8 w 116"/>
                  <a:gd name="T1" fmla="*/ 116 h 116"/>
                  <a:gd name="T2" fmla="*/ 108 w 116"/>
                  <a:gd name="T3" fmla="*/ 116 h 116"/>
                  <a:gd name="T4" fmla="*/ 116 w 116"/>
                  <a:gd name="T5" fmla="*/ 108 h 116"/>
                  <a:gd name="T6" fmla="*/ 116 w 116"/>
                  <a:gd name="T7" fmla="*/ 8 h 116"/>
                  <a:gd name="T8" fmla="*/ 108 w 116"/>
                  <a:gd name="T9" fmla="*/ 0 h 116"/>
                  <a:gd name="T10" fmla="*/ 8 w 116"/>
                  <a:gd name="T11" fmla="*/ 0 h 116"/>
                  <a:gd name="T12" fmla="*/ 0 w 116"/>
                  <a:gd name="T13" fmla="*/ 8 h 116"/>
                  <a:gd name="T14" fmla="*/ 0 w 116"/>
                  <a:gd name="T15" fmla="*/ 108 h 116"/>
                  <a:gd name="T16" fmla="*/ 8 w 116"/>
                  <a:gd name="T17" fmla="*/ 116 h 116"/>
                  <a:gd name="T18" fmla="*/ 16 w 116"/>
                  <a:gd name="T19" fmla="*/ 16 h 116"/>
                  <a:gd name="T20" fmla="*/ 100 w 116"/>
                  <a:gd name="T21" fmla="*/ 16 h 116"/>
                  <a:gd name="T22" fmla="*/ 100 w 116"/>
                  <a:gd name="T23" fmla="*/ 100 h 116"/>
                  <a:gd name="T24" fmla="*/ 16 w 116"/>
                  <a:gd name="T25" fmla="*/ 100 h 116"/>
                  <a:gd name="T26" fmla="*/ 16 w 116"/>
                  <a:gd name="T27" fmla="*/ 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6" h="116">
                    <a:moveTo>
                      <a:pt x="8" y="116"/>
                    </a:moveTo>
                    <a:cubicBezTo>
                      <a:pt x="108" y="116"/>
                      <a:pt x="108" y="116"/>
                      <a:pt x="108" y="116"/>
                    </a:cubicBezTo>
                    <a:cubicBezTo>
                      <a:pt x="112" y="116"/>
                      <a:pt x="116" y="112"/>
                      <a:pt x="116" y="108"/>
                    </a:cubicBezTo>
                    <a:cubicBezTo>
                      <a:pt x="116" y="8"/>
                      <a:pt x="116" y="8"/>
                      <a:pt x="116" y="8"/>
                    </a:cubicBezTo>
                    <a:cubicBezTo>
                      <a:pt x="116" y="4"/>
                      <a:pt x="112" y="0"/>
                      <a:pt x="108" y="0"/>
                    </a:cubicBezTo>
                    <a:cubicBezTo>
                      <a:pt x="8" y="0"/>
                      <a:pt x="8" y="0"/>
                      <a:pt x="8" y="0"/>
                    </a:cubicBezTo>
                    <a:cubicBezTo>
                      <a:pt x="4" y="0"/>
                      <a:pt x="0" y="4"/>
                      <a:pt x="0" y="8"/>
                    </a:cubicBezTo>
                    <a:cubicBezTo>
                      <a:pt x="0" y="108"/>
                      <a:pt x="0" y="108"/>
                      <a:pt x="0" y="108"/>
                    </a:cubicBezTo>
                    <a:cubicBezTo>
                      <a:pt x="0" y="112"/>
                      <a:pt x="4" y="116"/>
                      <a:pt x="8" y="116"/>
                    </a:cubicBezTo>
                    <a:close/>
                    <a:moveTo>
                      <a:pt x="16" y="16"/>
                    </a:moveTo>
                    <a:cubicBezTo>
                      <a:pt x="100" y="16"/>
                      <a:pt x="100" y="16"/>
                      <a:pt x="100" y="16"/>
                    </a:cubicBezTo>
                    <a:cubicBezTo>
                      <a:pt x="100" y="100"/>
                      <a:pt x="100" y="100"/>
                      <a:pt x="100" y="100"/>
                    </a:cubicBezTo>
                    <a:cubicBezTo>
                      <a:pt x="16" y="100"/>
                      <a:pt x="16" y="100"/>
                      <a:pt x="16" y="100"/>
                    </a:cubicBezTo>
                    <a:lnTo>
                      <a:pt x="16"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2">
                      <a:lumMod val="50000"/>
                      <a:lumOff val="50000"/>
                    </a:schemeClr>
                  </a:solidFill>
                </a:endParaRPr>
              </a:p>
            </p:txBody>
          </p:sp>
          <p:sp>
            <p:nvSpPr>
              <p:cNvPr id="30" name="Freeform 188"/>
              <p:cNvSpPr>
                <a:spLocks noEditPoints="1"/>
              </p:cNvSpPr>
              <p:nvPr/>
            </p:nvSpPr>
            <p:spPr bwMode="auto">
              <a:xfrm>
                <a:off x="5711925" y="5697439"/>
                <a:ext cx="169027" cy="169027"/>
              </a:xfrm>
              <a:custGeom>
                <a:avLst/>
                <a:gdLst>
                  <a:gd name="T0" fmla="*/ 104 w 112"/>
                  <a:gd name="T1" fmla="*/ 0 h 112"/>
                  <a:gd name="T2" fmla="*/ 8 w 112"/>
                  <a:gd name="T3" fmla="*/ 0 h 112"/>
                  <a:gd name="T4" fmla="*/ 0 w 112"/>
                  <a:gd name="T5" fmla="*/ 8 h 112"/>
                  <a:gd name="T6" fmla="*/ 0 w 112"/>
                  <a:gd name="T7" fmla="*/ 104 h 112"/>
                  <a:gd name="T8" fmla="*/ 8 w 112"/>
                  <a:gd name="T9" fmla="*/ 112 h 112"/>
                  <a:gd name="T10" fmla="*/ 104 w 112"/>
                  <a:gd name="T11" fmla="*/ 112 h 112"/>
                  <a:gd name="T12" fmla="*/ 112 w 112"/>
                  <a:gd name="T13" fmla="*/ 104 h 112"/>
                  <a:gd name="T14" fmla="*/ 112 w 112"/>
                  <a:gd name="T15" fmla="*/ 8 h 112"/>
                  <a:gd name="T16" fmla="*/ 104 w 112"/>
                  <a:gd name="T17" fmla="*/ 0 h 112"/>
                  <a:gd name="T18" fmla="*/ 96 w 112"/>
                  <a:gd name="T19" fmla="*/ 96 h 112"/>
                  <a:gd name="T20" fmla="*/ 16 w 112"/>
                  <a:gd name="T21" fmla="*/ 96 h 112"/>
                  <a:gd name="T22" fmla="*/ 16 w 112"/>
                  <a:gd name="T23" fmla="*/ 16 h 112"/>
                  <a:gd name="T24" fmla="*/ 96 w 112"/>
                  <a:gd name="T25" fmla="*/ 16 h 112"/>
                  <a:gd name="T26" fmla="*/ 96 w 112"/>
                  <a:gd name="T27" fmla="*/ 9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2" h="112">
                    <a:moveTo>
                      <a:pt x="104" y="0"/>
                    </a:moveTo>
                    <a:cubicBezTo>
                      <a:pt x="8" y="0"/>
                      <a:pt x="8" y="0"/>
                      <a:pt x="8" y="0"/>
                    </a:cubicBezTo>
                    <a:cubicBezTo>
                      <a:pt x="4" y="0"/>
                      <a:pt x="0" y="4"/>
                      <a:pt x="0" y="8"/>
                    </a:cubicBezTo>
                    <a:cubicBezTo>
                      <a:pt x="0" y="104"/>
                      <a:pt x="0" y="104"/>
                      <a:pt x="0" y="104"/>
                    </a:cubicBezTo>
                    <a:cubicBezTo>
                      <a:pt x="0" y="108"/>
                      <a:pt x="4" y="112"/>
                      <a:pt x="8" y="112"/>
                    </a:cubicBezTo>
                    <a:cubicBezTo>
                      <a:pt x="104" y="112"/>
                      <a:pt x="104" y="112"/>
                      <a:pt x="104" y="112"/>
                    </a:cubicBezTo>
                    <a:cubicBezTo>
                      <a:pt x="108" y="112"/>
                      <a:pt x="112" y="108"/>
                      <a:pt x="112" y="104"/>
                    </a:cubicBezTo>
                    <a:cubicBezTo>
                      <a:pt x="112" y="8"/>
                      <a:pt x="112" y="8"/>
                      <a:pt x="112" y="8"/>
                    </a:cubicBezTo>
                    <a:cubicBezTo>
                      <a:pt x="112" y="4"/>
                      <a:pt x="108" y="0"/>
                      <a:pt x="104" y="0"/>
                    </a:cubicBezTo>
                    <a:close/>
                    <a:moveTo>
                      <a:pt x="96" y="96"/>
                    </a:moveTo>
                    <a:cubicBezTo>
                      <a:pt x="16" y="96"/>
                      <a:pt x="16" y="96"/>
                      <a:pt x="16" y="96"/>
                    </a:cubicBezTo>
                    <a:cubicBezTo>
                      <a:pt x="16" y="16"/>
                      <a:pt x="16" y="16"/>
                      <a:pt x="16" y="16"/>
                    </a:cubicBezTo>
                    <a:cubicBezTo>
                      <a:pt x="96" y="16"/>
                      <a:pt x="96" y="16"/>
                      <a:pt x="96" y="16"/>
                    </a:cubicBezTo>
                    <a:lnTo>
                      <a:pt x="96"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2">
                      <a:lumMod val="50000"/>
                      <a:lumOff val="50000"/>
                    </a:schemeClr>
                  </a:solidFill>
                </a:endParaRPr>
              </a:p>
            </p:txBody>
          </p:sp>
        </p:grpSp>
      </p:grpSp>
      <p:grpSp>
        <p:nvGrpSpPr>
          <p:cNvPr id="103" name="Group 102"/>
          <p:cNvGrpSpPr/>
          <p:nvPr/>
        </p:nvGrpSpPr>
        <p:grpSpPr>
          <a:xfrm rot="2476220">
            <a:off x="7863325" y="-268567"/>
            <a:ext cx="2088850" cy="5266338"/>
            <a:chOff x="4178985" y="2597150"/>
            <a:chExt cx="801573" cy="2020900"/>
          </a:xfrm>
          <a:effectLst>
            <a:outerShdw dist="38100" dir="5400000" algn="ctr" rotWithShape="0">
              <a:srgbClr val="000000">
                <a:alpha val="10000"/>
              </a:srgbClr>
            </a:outerShdw>
          </a:effectLst>
        </p:grpSpPr>
        <p:sp>
          <p:nvSpPr>
            <p:cNvPr id="104" name="Freeform 133"/>
            <p:cNvSpPr>
              <a:spLocks/>
            </p:cNvSpPr>
            <p:nvPr/>
          </p:nvSpPr>
          <p:spPr bwMode="auto">
            <a:xfrm flipH="1">
              <a:off x="4380108" y="3983646"/>
              <a:ext cx="383148" cy="634404"/>
            </a:xfrm>
            <a:custGeom>
              <a:avLst/>
              <a:gdLst>
                <a:gd name="T0" fmla="*/ 7566 w 397"/>
                <a:gd name="T1" fmla="*/ 1009717 h 659"/>
                <a:gd name="T2" fmla="*/ 0 w 397"/>
                <a:gd name="T3" fmla="*/ 1009717 h 659"/>
                <a:gd name="T4" fmla="*/ 0 w 397"/>
                <a:gd name="T5" fmla="*/ 1009717 h 659"/>
                <a:gd name="T6" fmla="*/ 11348 w 397"/>
                <a:gd name="T7" fmla="*/ 1021020 h 659"/>
                <a:gd name="T8" fmla="*/ 15131 w 397"/>
                <a:gd name="T9" fmla="*/ 1062464 h 659"/>
                <a:gd name="T10" fmla="*/ 18914 w 397"/>
                <a:gd name="T11" fmla="*/ 1069999 h 659"/>
                <a:gd name="T12" fmla="*/ 181575 w 397"/>
                <a:gd name="T13" fmla="*/ 1574858 h 659"/>
                <a:gd name="T14" fmla="*/ 348019 w 397"/>
                <a:gd name="T15" fmla="*/ 1092605 h 659"/>
                <a:gd name="T16" fmla="*/ 650644 w 397"/>
                <a:gd name="T17" fmla="*/ 1661513 h 659"/>
                <a:gd name="T18" fmla="*/ 548508 w 397"/>
                <a:gd name="T19" fmla="*/ 2124928 h 659"/>
                <a:gd name="T20" fmla="*/ 760345 w 397"/>
                <a:gd name="T21" fmla="*/ 2482850 h 659"/>
                <a:gd name="T22" fmla="*/ 650644 w 397"/>
                <a:gd name="T23" fmla="*/ 2275632 h 659"/>
                <a:gd name="T24" fmla="*/ 688472 w 397"/>
                <a:gd name="T25" fmla="*/ 1989294 h 659"/>
                <a:gd name="T26" fmla="*/ 866264 w 397"/>
                <a:gd name="T27" fmla="*/ 1740632 h 659"/>
                <a:gd name="T28" fmla="*/ 1028925 w 397"/>
                <a:gd name="T29" fmla="*/ 1454295 h 659"/>
                <a:gd name="T30" fmla="*/ 1059187 w 397"/>
                <a:gd name="T31" fmla="*/ 1363872 h 659"/>
                <a:gd name="T32" fmla="*/ 1161323 w 397"/>
                <a:gd name="T33" fmla="*/ 1823520 h 659"/>
                <a:gd name="T34" fmla="*/ 1229414 w 397"/>
                <a:gd name="T35" fmla="*/ 1529647 h 659"/>
                <a:gd name="T36" fmla="*/ 1399640 w 397"/>
                <a:gd name="T37" fmla="*/ 745985 h 659"/>
                <a:gd name="T38" fmla="*/ 714951 w 397"/>
                <a:gd name="T39" fmla="*/ 0 h 659"/>
                <a:gd name="T40" fmla="*/ 11348 w 397"/>
                <a:gd name="T41" fmla="*/ 956971 h 659"/>
                <a:gd name="T42" fmla="*/ 7566 w 397"/>
                <a:gd name="T43" fmla="*/ 1009717 h 65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97" h="659">
                  <a:moveTo>
                    <a:pt x="2" y="268"/>
                  </a:moveTo>
                  <a:cubicBezTo>
                    <a:pt x="2" y="267"/>
                    <a:pt x="0" y="264"/>
                    <a:pt x="0" y="268"/>
                  </a:cubicBezTo>
                  <a:cubicBezTo>
                    <a:pt x="0" y="268"/>
                    <a:pt x="0" y="268"/>
                    <a:pt x="0" y="268"/>
                  </a:cubicBezTo>
                  <a:cubicBezTo>
                    <a:pt x="0" y="269"/>
                    <a:pt x="2" y="270"/>
                    <a:pt x="3" y="271"/>
                  </a:cubicBezTo>
                  <a:cubicBezTo>
                    <a:pt x="3" y="275"/>
                    <a:pt x="4" y="278"/>
                    <a:pt x="4" y="282"/>
                  </a:cubicBezTo>
                  <a:cubicBezTo>
                    <a:pt x="5" y="283"/>
                    <a:pt x="5" y="283"/>
                    <a:pt x="5" y="284"/>
                  </a:cubicBezTo>
                  <a:cubicBezTo>
                    <a:pt x="10" y="335"/>
                    <a:pt x="25" y="381"/>
                    <a:pt x="48" y="418"/>
                  </a:cubicBezTo>
                  <a:cubicBezTo>
                    <a:pt x="23" y="377"/>
                    <a:pt x="37" y="299"/>
                    <a:pt x="92" y="290"/>
                  </a:cubicBezTo>
                  <a:cubicBezTo>
                    <a:pt x="158" y="280"/>
                    <a:pt x="169" y="399"/>
                    <a:pt x="172" y="441"/>
                  </a:cubicBezTo>
                  <a:cubicBezTo>
                    <a:pt x="174" y="484"/>
                    <a:pt x="145" y="521"/>
                    <a:pt x="145" y="564"/>
                  </a:cubicBezTo>
                  <a:cubicBezTo>
                    <a:pt x="145" y="613"/>
                    <a:pt x="170" y="653"/>
                    <a:pt x="201" y="659"/>
                  </a:cubicBezTo>
                  <a:cubicBezTo>
                    <a:pt x="187" y="656"/>
                    <a:pt x="174" y="616"/>
                    <a:pt x="172" y="604"/>
                  </a:cubicBezTo>
                  <a:cubicBezTo>
                    <a:pt x="168" y="580"/>
                    <a:pt x="175" y="551"/>
                    <a:pt x="182" y="528"/>
                  </a:cubicBezTo>
                  <a:cubicBezTo>
                    <a:pt x="190" y="501"/>
                    <a:pt x="211" y="483"/>
                    <a:pt x="229" y="462"/>
                  </a:cubicBezTo>
                  <a:cubicBezTo>
                    <a:pt x="247" y="440"/>
                    <a:pt x="262" y="414"/>
                    <a:pt x="272" y="386"/>
                  </a:cubicBezTo>
                  <a:cubicBezTo>
                    <a:pt x="275" y="378"/>
                    <a:pt x="278" y="370"/>
                    <a:pt x="280" y="362"/>
                  </a:cubicBezTo>
                  <a:cubicBezTo>
                    <a:pt x="284" y="420"/>
                    <a:pt x="307" y="484"/>
                    <a:pt x="307" y="484"/>
                  </a:cubicBezTo>
                  <a:cubicBezTo>
                    <a:pt x="299" y="437"/>
                    <a:pt x="325" y="406"/>
                    <a:pt x="325" y="406"/>
                  </a:cubicBezTo>
                  <a:cubicBezTo>
                    <a:pt x="397" y="291"/>
                    <a:pt x="370" y="198"/>
                    <a:pt x="370" y="198"/>
                  </a:cubicBezTo>
                  <a:cubicBezTo>
                    <a:pt x="351" y="85"/>
                    <a:pt x="277" y="0"/>
                    <a:pt x="189" y="0"/>
                  </a:cubicBezTo>
                  <a:cubicBezTo>
                    <a:pt x="87" y="0"/>
                    <a:pt x="3" y="114"/>
                    <a:pt x="3" y="254"/>
                  </a:cubicBezTo>
                  <a:cubicBezTo>
                    <a:pt x="3" y="258"/>
                    <a:pt x="2" y="263"/>
                    <a:pt x="2" y="268"/>
                  </a:cubicBezTo>
                  <a:close/>
                </a:path>
              </a:pathLst>
            </a:custGeom>
            <a:solidFill>
              <a:schemeClr val="accent1">
                <a:lumMod val="50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Roboto Thin" charset="0"/>
                <a:ea typeface="Roboto Thin" charset="0"/>
                <a:cs typeface="Roboto Thin" charset="0"/>
              </a:endParaRPr>
            </a:p>
          </p:txBody>
        </p:sp>
        <p:sp>
          <p:nvSpPr>
            <p:cNvPr id="105" name="Freeform 134"/>
            <p:cNvSpPr>
              <a:spLocks/>
            </p:cNvSpPr>
            <p:nvPr/>
          </p:nvSpPr>
          <p:spPr bwMode="auto">
            <a:xfrm flipH="1">
              <a:off x="4413792" y="3978274"/>
              <a:ext cx="312270" cy="399544"/>
            </a:xfrm>
            <a:custGeom>
              <a:avLst/>
              <a:gdLst>
                <a:gd name="T0" fmla="*/ 581760 w 324"/>
                <a:gd name="T1" fmla="*/ 0 h 415"/>
                <a:gd name="T2" fmla="*/ 1148410 w 324"/>
                <a:gd name="T3" fmla="*/ 648083 h 415"/>
                <a:gd name="T4" fmla="*/ 1152187 w 324"/>
                <a:gd name="T5" fmla="*/ 655619 h 415"/>
                <a:gd name="T6" fmla="*/ 1152187 w 324"/>
                <a:gd name="T7" fmla="*/ 663154 h 415"/>
                <a:gd name="T8" fmla="*/ 1042635 w 324"/>
                <a:gd name="T9" fmla="*/ 1273558 h 415"/>
                <a:gd name="T10" fmla="*/ 963304 w 324"/>
                <a:gd name="T11" fmla="*/ 983428 h 415"/>
                <a:gd name="T12" fmla="*/ 868863 w 324"/>
                <a:gd name="T13" fmla="*/ 1137913 h 415"/>
                <a:gd name="T14" fmla="*/ 642203 w 324"/>
                <a:gd name="T15" fmla="*/ 1552384 h 415"/>
                <a:gd name="T16" fmla="*/ 630870 w 324"/>
                <a:gd name="T17" fmla="*/ 1563688 h 415"/>
                <a:gd name="T18" fmla="*/ 630870 w 324"/>
                <a:gd name="T19" fmla="*/ 1541080 h 415"/>
                <a:gd name="T20" fmla="*/ 245548 w 324"/>
                <a:gd name="T21" fmla="*/ 859086 h 415"/>
                <a:gd name="T22" fmla="*/ 196439 w 324"/>
                <a:gd name="T23" fmla="*/ 862854 h 415"/>
                <a:gd name="T24" fmla="*/ 7555 w 324"/>
                <a:gd name="T25" fmla="*/ 964588 h 415"/>
                <a:gd name="T26" fmla="*/ 3778 w 324"/>
                <a:gd name="T27" fmla="*/ 945749 h 415"/>
                <a:gd name="T28" fmla="*/ 3778 w 324"/>
                <a:gd name="T29" fmla="*/ 938213 h 415"/>
                <a:gd name="T30" fmla="*/ 0 w 324"/>
                <a:gd name="T31" fmla="*/ 900534 h 415"/>
                <a:gd name="T32" fmla="*/ 0 w 324"/>
                <a:gd name="T33" fmla="*/ 889230 h 415"/>
                <a:gd name="T34" fmla="*/ 0 w 324"/>
                <a:gd name="T35" fmla="*/ 840247 h 415"/>
                <a:gd name="T36" fmla="*/ 581760 w 324"/>
                <a:gd name="T37" fmla="*/ 0 h 41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24" h="415">
                  <a:moveTo>
                    <a:pt x="154" y="0"/>
                  </a:moveTo>
                  <a:cubicBezTo>
                    <a:pt x="225" y="0"/>
                    <a:pt x="288" y="73"/>
                    <a:pt x="304" y="172"/>
                  </a:cubicBezTo>
                  <a:cubicBezTo>
                    <a:pt x="305" y="174"/>
                    <a:pt x="305" y="174"/>
                    <a:pt x="305" y="174"/>
                  </a:cubicBezTo>
                  <a:cubicBezTo>
                    <a:pt x="305" y="176"/>
                    <a:pt x="305" y="176"/>
                    <a:pt x="305" y="176"/>
                  </a:cubicBezTo>
                  <a:cubicBezTo>
                    <a:pt x="306" y="179"/>
                    <a:pt x="324" y="248"/>
                    <a:pt x="276" y="338"/>
                  </a:cubicBezTo>
                  <a:cubicBezTo>
                    <a:pt x="276" y="335"/>
                    <a:pt x="256" y="263"/>
                    <a:pt x="255" y="261"/>
                  </a:cubicBezTo>
                  <a:cubicBezTo>
                    <a:pt x="256" y="270"/>
                    <a:pt x="235" y="292"/>
                    <a:pt x="230" y="302"/>
                  </a:cubicBezTo>
                  <a:cubicBezTo>
                    <a:pt x="209" y="338"/>
                    <a:pt x="198" y="379"/>
                    <a:pt x="170" y="412"/>
                  </a:cubicBezTo>
                  <a:cubicBezTo>
                    <a:pt x="169" y="413"/>
                    <a:pt x="168" y="414"/>
                    <a:pt x="167" y="415"/>
                  </a:cubicBezTo>
                  <a:cubicBezTo>
                    <a:pt x="167" y="413"/>
                    <a:pt x="167" y="411"/>
                    <a:pt x="167" y="409"/>
                  </a:cubicBezTo>
                  <a:cubicBezTo>
                    <a:pt x="159" y="260"/>
                    <a:pt x="107" y="228"/>
                    <a:pt x="65" y="228"/>
                  </a:cubicBezTo>
                  <a:cubicBezTo>
                    <a:pt x="61" y="228"/>
                    <a:pt x="57" y="229"/>
                    <a:pt x="52" y="229"/>
                  </a:cubicBezTo>
                  <a:cubicBezTo>
                    <a:pt x="33" y="232"/>
                    <a:pt x="15" y="242"/>
                    <a:pt x="2" y="256"/>
                  </a:cubicBezTo>
                  <a:cubicBezTo>
                    <a:pt x="2" y="254"/>
                    <a:pt x="1" y="253"/>
                    <a:pt x="1" y="251"/>
                  </a:cubicBezTo>
                  <a:cubicBezTo>
                    <a:pt x="1" y="249"/>
                    <a:pt x="1" y="249"/>
                    <a:pt x="1" y="249"/>
                  </a:cubicBezTo>
                  <a:cubicBezTo>
                    <a:pt x="1" y="246"/>
                    <a:pt x="1" y="242"/>
                    <a:pt x="0" y="239"/>
                  </a:cubicBezTo>
                  <a:cubicBezTo>
                    <a:pt x="0" y="239"/>
                    <a:pt x="0" y="236"/>
                    <a:pt x="0" y="236"/>
                  </a:cubicBezTo>
                  <a:cubicBezTo>
                    <a:pt x="0" y="231"/>
                    <a:pt x="0" y="227"/>
                    <a:pt x="0" y="223"/>
                  </a:cubicBezTo>
                  <a:cubicBezTo>
                    <a:pt x="0" y="100"/>
                    <a:pt x="69" y="0"/>
                    <a:pt x="154" y="0"/>
                  </a:cubicBezTo>
                  <a:close/>
                </a:path>
              </a:pathLst>
            </a:custGeom>
            <a:solidFill>
              <a:schemeClr val="accent1">
                <a:lumMod val="7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Roboto Thin" charset="0"/>
                <a:ea typeface="Roboto Thin" charset="0"/>
                <a:cs typeface="Roboto Thin" charset="0"/>
              </a:endParaRPr>
            </a:p>
          </p:txBody>
        </p:sp>
        <p:sp>
          <p:nvSpPr>
            <p:cNvPr id="106" name="Freeform 135"/>
            <p:cNvSpPr>
              <a:spLocks/>
            </p:cNvSpPr>
            <p:nvPr/>
          </p:nvSpPr>
          <p:spPr bwMode="auto">
            <a:xfrm flipH="1">
              <a:off x="4464149" y="3992708"/>
              <a:ext cx="204536" cy="288808"/>
            </a:xfrm>
            <a:custGeom>
              <a:avLst/>
              <a:gdLst>
                <a:gd name="T0" fmla="*/ 162607 w 212"/>
                <a:gd name="T1" fmla="*/ 535009 h 300"/>
                <a:gd name="T2" fmla="*/ 128573 w 212"/>
                <a:gd name="T3" fmla="*/ 535009 h 300"/>
                <a:gd name="T4" fmla="*/ 3782 w 212"/>
                <a:gd name="T5" fmla="*/ 599059 h 300"/>
                <a:gd name="T6" fmla="*/ 3782 w 212"/>
                <a:gd name="T7" fmla="*/ 587756 h 300"/>
                <a:gd name="T8" fmla="*/ 3782 w 212"/>
                <a:gd name="T9" fmla="*/ 583988 h 300"/>
                <a:gd name="T10" fmla="*/ 0 w 212"/>
                <a:gd name="T11" fmla="*/ 557615 h 300"/>
                <a:gd name="T12" fmla="*/ 0 w 212"/>
                <a:gd name="T13" fmla="*/ 550079 h 300"/>
                <a:gd name="T14" fmla="*/ 0 w 212"/>
                <a:gd name="T15" fmla="*/ 523706 h 300"/>
                <a:gd name="T16" fmla="*/ 381936 w 212"/>
                <a:gd name="T17" fmla="*/ 0 h 300"/>
                <a:gd name="T18" fmla="*/ 752528 w 212"/>
                <a:gd name="T19" fmla="*/ 403140 h 300"/>
                <a:gd name="T20" fmla="*/ 756309 w 212"/>
                <a:gd name="T21" fmla="*/ 406908 h 300"/>
                <a:gd name="T22" fmla="*/ 756309 w 212"/>
                <a:gd name="T23" fmla="*/ 410676 h 300"/>
                <a:gd name="T24" fmla="*/ 684460 w 212"/>
                <a:gd name="T25" fmla="*/ 791210 h 300"/>
                <a:gd name="T26" fmla="*/ 631518 w 212"/>
                <a:gd name="T27" fmla="*/ 610362 h 300"/>
                <a:gd name="T28" fmla="*/ 567232 w 212"/>
                <a:gd name="T29" fmla="*/ 704554 h 300"/>
                <a:gd name="T30" fmla="*/ 457567 w 212"/>
                <a:gd name="T31" fmla="*/ 1130300 h 300"/>
                <a:gd name="T32" fmla="*/ 162607 w 212"/>
                <a:gd name="T33" fmla="*/ 535009 h 3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12" h="300">
                  <a:moveTo>
                    <a:pt x="43" y="142"/>
                  </a:moveTo>
                  <a:cubicBezTo>
                    <a:pt x="40" y="142"/>
                    <a:pt x="37" y="142"/>
                    <a:pt x="34" y="142"/>
                  </a:cubicBezTo>
                  <a:cubicBezTo>
                    <a:pt x="21" y="144"/>
                    <a:pt x="10" y="150"/>
                    <a:pt x="1" y="159"/>
                  </a:cubicBezTo>
                  <a:cubicBezTo>
                    <a:pt x="1" y="158"/>
                    <a:pt x="1" y="157"/>
                    <a:pt x="1" y="156"/>
                  </a:cubicBezTo>
                  <a:cubicBezTo>
                    <a:pt x="1" y="155"/>
                    <a:pt x="1" y="155"/>
                    <a:pt x="1" y="155"/>
                  </a:cubicBezTo>
                  <a:cubicBezTo>
                    <a:pt x="0" y="152"/>
                    <a:pt x="0" y="150"/>
                    <a:pt x="0" y="148"/>
                  </a:cubicBezTo>
                  <a:cubicBezTo>
                    <a:pt x="0" y="146"/>
                    <a:pt x="0" y="146"/>
                    <a:pt x="0" y="146"/>
                  </a:cubicBezTo>
                  <a:cubicBezTo>
                    <a:pt x="0" y="143"/>
                    <a:pt x="0" y="141"/>
                    <a:pt x="0" y="139"/>
                  </a:cubicBezTo>
                  <a:cubicBezTo>
                    <a:pt x="0" y="62"/>
                    <a:pt x="45" y="0"/>
                    <a:pt x="101" y="0"/>
                  </a:cubicBezTo>
                  <a:cubicBezTo>
                    <a:pt x="147" y="0"/>
                    <a:pt x="189" y="45"/>
                    <a:pt x="199" y="107"/>
                  </a:cubicBezTo>
                  <a:cubicBezTo>
                    <a:pt x="200" y="108"/>
                    <a:pt x="200" y="108"/>
                    <a:pt x="200" y="108"/>
                  </a:cubicBezTo>
                  <a:cubicBezTo>
                    <a:pt x="200" y="109"/>
                    <a:pt x="200" y="109"/>
                    <a:pt x="200" y="109"/>
                  </a:cubicBezTo>
                  <a:cubicBezTo>
                    <a:pt x="201" y="111"/>
                    <a:pt x="212" y="154"/>
                    <a:pt x="181" y="210"/>
                  </a:cubicBezTo>
                  <a:cubicBezTo>
                    <a:pt x="181" y="208"/>
                    <a:pt x="167" y="164"/>
                    <a:pt x="167" y="162"/>
                  </a:cubicBezTo>
                  <a:cubicBezTo>
                    <a:pt x="168" y="168"/>
                    <a:pt x="154" y="181"/>
                    <a:pt x="150" y="187"/>
                  </a:cubicBezTo>
                  <a:cubicBezTo>
                    <a:pt x="137" y="210"/>
                    <a:pt x="126" y="275"/>
                    <a:pt x="121" y="300"/>
                  </a:cubicBezTo>
                  <a:cubicBezTo>
                    <a:pt x="121" y="300"/>
                    <a:pt x="94" y="134"/>
                    <a:pt x="43" y="142"/>
                  </a:cubicBezTo>
                  <a:close/>
                </a:path>
              </a:pathLst>
            </a:custGeom>
            <a:solidFill>
              <a:schemeClr val="accent1">
                <a:lumMod val="60000"/>
                <a:lumOff val="40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Roboto Thin" charset="0"/>
                <a:ea typeface="Roboto Thin" charset="0"/>
                <a:cs typeface="Roboto Thin" charset="0"/>
              </a:endParaRPr>
            </a:p>
          </p:txBody>
        </p:sp>
        <p:sp>
          <p:nvSpPr>
            <p:cNvPr id="107" name="Freeform 107"/>
            <p:cNvSpPr>
              <a:spLocks/>
            </p:cNvSpPr>
            <p:nvPr/>
          </p:nvSpPr>
          <p:spPr bwMode="auto">
            <a:xfrm flipH="1">
              <a:off x="4178985" y="3511722"/>
              <a:ext cx="371113" cy="593708"/>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288 w 10000"/>
                <a:gd name="connsiteY10" fmla="*/ 8384 h 10000"/>
                <a:gd name="connsiteX11" fmla="*/ 3910 w 10000"/>
                <a:gd name="connsiteY11" fmla="*/ 6283 h 10000"/>
                <a:gd name="connsiteX12" fmla="*/ 3910 w 10000"/>
                <a:gd name="connsiteY12" fmla="*/ 6263 h 10000"/>
                <a:gd name="connsiteX13" fmla="*/ 1346 w 10000"/>
                <a:gd name="connsiteY13" fmla="*/ 5333 h 10000"/>
                <a:gd name="connsiteX14" fmla="*/ 0 w 10000"/>
                <a:gd name="connsiteY14" fmla="*/ 3172 h 10000"/>
                <a:gd name="connsiteX15" fmla="*/ 5000 w 10000"/>
                <a:gd name="connsiteY15" fmla="*/ 0 h 10000"/>
                <a:gd name="connsiteX0" fmla="*/ 5000 w 10000"/>
                <a:gd name="connsiteY0" fmla="*/ 0 h 10086"/>
                <a:gd name="connsiteX1" fmla="*/ 10000 w 10000"/>
                <a:gd name="connsiteY1" fmla="*/ 3212 h 10086"/>
                <a:gd name="connsiteX2" fmla="*/ 10000 w 10000"/>
                <a:gd name="connsiteY2" fmla="*/ 3293 h 10086"/>
                <a:gd name="connsiteX3" fmla="*/ 10000 w 10000"/>
                <a:gd name="connsiteY3" fmla="*/ 3293 h 10086"/>
                <a:gd name="connsiteX4" fmla="*/ 6795 w 10000"/>
                <a:gd name="connsiteY4" fmla="*/ 9697 h 10086"/>
                <a:gd name="connsiteX5" fmla="*/ 6635 w 10000"/>
                <a:gd name="connsiteY5" fmla="*/ 9818 h 10086"/>
                <a:gd name="connsiteX6" fmla="*/ 6635 w 10000"/>
                <a:gd name="connsiteY6" fmla="*/ 9818 h 10086"/>
                <a:gd name="connsiteX7" fmla="*/ 6635 w 10000"/>
                <a:gd name="connsiteY7" fmla="*/ 9818 h 10086"/>
                <a:gd name="connsiteX8" fmla="*/ 5897 w 10000"/>
                <a:gd name="connsiteY8" fmla="*/ 10000 h 10086"/>
                <a:gd name="connsiteX9" fmla="*/ 5288 w 10000"/>
                <a:gd name="connsiteY9" fmla="*/ 8384 h 10086"/>
                <a:gd name="connsiteX10" fmla="*/ 3910 w 10000"/>
                <a:gd name="connsiteY10" fmla="*/ 6283 h 10086"/>
                <a:gd name="connsiteX11" fmla="*/ 3910 w 10000"/>
                <a:gd name="connsiteY11" fmla="*/ 6263 h 10086"/>
                <a:gd name="connsiteX12" fmla="*/ 1346 w 10000"/>
                <a:gd name="connsiteY12" fmla="*/ 5333 h 10086"/>
                <a:gd name="connsiteX13" fmla="*/ 0 w 10000"/>
                <a:gd name="connsiteY13" fmla="*/ 3172 h 10086"/>
                <a:gd name="connsiteX14" fmla="*/ 5000 w 10000"/>
                <a:gd name="connsiteY14" fmla="*/ 0 h 1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chemeClr val="accent1">
                <a:lumMod val="75000"/>
                <a:alpha val="73000"/>
              </a:schemeClr>
            </a:solidFill>
            <a:ln>
              <a:noFill/>
            </a:ln>
          </p:spPr>
          <p:txBody>
            <a:bodyPr/>
            <a:lstStyle/>
            <a:p>
              <a:endParaRPr lang="en-US">
                <a:latin typeface="Roboto Thin" charset="0"/>
                <a:ea typeface="Roboto Thin" charset="0"/>
                <a:cs typeface="Roboto Thin" charset="0"/>
              </a:endParaRPr>
            </a:p>
          </p:txBody>
        </p:sp>
        <p:sp>
          <p:nvSpPr>
            <p:cNvPr id="108" name="Freeform 107"/>
            <p:cNvSpPr>
              <a:spLocks/>
            </p:cNvSpPr>
            <p:nvPr/>
          </p:nvSpPr>
          <p:spPr bwMode="auto">
            <a:xfrm>
              <a:off x="4609445" y="3511722"/>
              <a:ext cx="371113" cy="593708"/>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288 w 10000"/>
                <a:gd name="connsiteY10" fmla="*/ 8384 h 10000"/>
                <a:gd name="connsiteX11" fmla="*/ 3910 w 10000"/>
                <a:gd name="connsiteY11" fmla="*/ 6283 h 10000"/>
                <a:gd name="connsiteX12" fmla="*/ 3910 w 10000"/>
                <a:gd name="connsiteY12" fmla="*/ 6263 h 10000"/>
                <a:gd name="connsiteX13" fmla="*/ 1346 w 10000"/>
                <a:gd name="connsiteY13" fmla="*/ 5333 h 10000"/>
                <a:gd name="connsiteX14" fmla="*/ 0 w 10000"/>
                <a:gd name="connsiteY14" fmla="*/ 3172 h 10000"/>
                <a:gd name="connsiteX15" fmla="*/ 5000 w 10000"/>
                <a:gd name="connsiteY15" fmla="*/ 0 h 10000"/>
                <a:gd name="connsiteX0" fmla="*/ 5000 w 10000"/>
                <a:gd name="connsiteY0" fmla="*/ 0 h 10086"/>
                <a:gd name="connsiteX1" fmla="*/ 10000 w 10000"/>
                <a:gd name="connsiteY1" fmla="*/ 3212 h 10086"/>
                <a:gd name="connsiteX2" fmla="*/ 10000 w 10000"/>
                <a:gd name="connsiteY2" fmla="*/ 3293 h 10086"/>
                <a:gd name="connsiteX3" fmla="*/ 10000 w 10000"/>
                <a:gd name="connsiteY3" fmla="*/ 3293 h 10086"/>
                <a:gd name="connsiteX4" fmla="*/ 6795 w 10000"/>
                <a:gd name="connsiteY4" fmla="*/ 9697 h 10086"/>
                <a:gd name="connsiteX5" fmla="*/ 6635 w 10000"/>
                <a:gd name="connsiteY5" fmla="*/ 9818 h 10086"/>
                <a:gd name="connsiteX6" fmla="*/ 6635 w 10000"/>
                <a:gd name="connsiteY6" fmla="*/ 9818 h 10086"/>
                <a:gd name="connsiteX7" fmla="*/ 6635 w 10000"/>
                <a:gd name="connsiteY7" fmla="*/ 9818 h 10086"/>
                <a:gd name="connsiteX8" fmla="*/ 5897 w 10000"/>
                <a:gd name="connsiteY8" fmla="*/ 10000 h 10086"/>
                <a:gd name="connsiteX9" fmla="*/ 5288 w 10000"/>
                <a:gd name="connsiteY9" fmla="*/ 8384 h 10086"/>
                <a:gd name="connsiteX10" fmla="*/ 3910 w 10000"/>
                <a:gd name="connsiteY10" fmla="*/ 6283 h 10086"/>
                <a:gd name="connsiteX11" fmla="*/ 3910 w 10000"/>
                <a:gd name="connsiteY11" fmla="*/ 6263 h 10086"/>
                <a:gd name="connsiteX12" fmla="*/ 1346 w 10000"/>
                <a:gd name="connsiteY12" fmla="*/ 5333 h 10086"/>
                <a:gd name="connsiteX13" fmla="*/ 0 w 10000"/>
                <a:gd name="connsiteY13" fmla="*/ 3172 h 10086"/>
                <a:gd name="connsiteX14" fmla="*/ 5000 w 10000"/>
                <a:gd name="connsiteY14" fmla="*/ 0 h 1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chemeClr val="accent1">
                <a:lumMod val="75000"/>
                <a:alpha val="73000"/>
              </a:schemeClr>
            </a:solidFill>
            <a:ln>
              <a:noFill/>
            </a:ln>
          </p:spPr>
          <p:txBody>
            <a:bodyPr/>
            <a:lstStyle/>
            <a:p>
              <a:endParaRPr lang="en-US">
                <a:latin typeface="Roboto Thin" charset="0"/>
                <a:ea typeface="Roboto Thin" charset="0"/>
                <a:cs typeface="Roboto Thin" charset="0"/>
              </a:endParaRPr>
            </a:p>
          </p:txBody>
        </p:sp>
        <p:sp>
          <p:nvSpPr>
            <p:cNvPr id="109" name="Freeform 108"/>
            <p:cNvSpPr>
              <a:spLocks/>
            </p:cNvSpPr>
            <p:nvPr/>
          </p:nvSpPr>
          <p:spPr bwMode="auto">
            <a:xfrm>
              <a:off x="4226296" y="2597150"/>
              <a:ext cx="709127" cy="1298838"/>
            </a:xfrm>
            <a:custGeom>
              <a:avLst/>
              <a:gdLst>
                <a:gd name="T0" fmla="*/ 1122363 w 596"/>
                <a:gd name="T1" fmla="*/ 4105275 h 1092"/>
                <a:gd name="T2" fmla="*/ 598844 w 596"/>
                <a:gd name="T3" fmla="*/ 4105275 h 1092"/>
                <a:gd name="T4" fmla="*/ 79093 w 596"/>
                <a:gd name="T5" fmla="*/ 1928577 h 1092"/>
                <a:gd name="T6" fmla="*/ 1122363 w 596"/>
                <a:gd name="T7" fmla="*/ 0 h 1092"/>
                <a:gd name="T8" fmla="*/ 1126129 w 596"/>
                <a:gd name="T9" fmla="*/ 0 h 1092"/>
                <a:gd name="T10" fmla="*/ 2165632 w 596"/>
                <a:gd name="T11" fmla="*/ 1928577 h 1092"/>
                <a:gd name="T12" fmla="*/ 1645881 w 596"/>
                <a:gd name="T13" fmla="*/ 4105275 h 1092"/>
                <a:gd name="T14" fmla="*/ 1122363 w 596"/>
                <a:gd name="T15" fmla="*/ 4105275 h 109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96" h="1092">
                  <a:moveTo>
                    <a:pt x="298" y="1092"/>
                  </a:moveTo>
                  <a:cubicBezTo>
                    <a:pt x="159" y="1092"/>
                    <a:pt x="159" y="1092"/>
                    <a:pt x="159" y="1092"/>
                  </a:cubicBezTo>
                  <a:cubicBezTo>
                    <a:pt x="31" y="824"/>
                    <a:pt x="21" y="513"/>
                    <a:pt x="21" y="513"/>
                  </a:cubicBezTo>
                  <a:cubicBezTo>
                    <a:pt x="0" y="212"/>
                    <a:pt x="298" y="0"/>
                    <a:pt x="298" y="0"/>
                  </a:cubicBezTo>
                  <a:cubicBezTo>
                    <a:pt x="299" y="0"/>
                    <a:pt x="299" y="0"/>
                    <a:pt x="299" y="0"/>
                  </a:cubicBezTo>
                  <a:cubicBezTo>
                    <a:pt x="299" y="0"/>
                    <a:pt x="596" y="212"/>
                    <a:pt x="575" y="513"/>
                  </a:cubicBezTo>
                  <a:cubicBezTo>
                    <a:pt x="575" y="513"/>
                    <a:pt x="566" y="824"/>
                    <a:pt x="437" y="1092"/>
                  </a:cubicBezTo>
                  <a:lnTo>
                    <a:pt x="298" y="1092"/>
                  </a:lnTo>
                  <a:close/>
                </a:path>
              </a:pathLst>
            </a:custGeom>
            <a:solidFill>
              <a:schemeClr val="accent3"/>
            </a:solidFill>
            <a:ln>
              <a:noFill/>
            </a:ln>
          </p:spPr>
          <p:txBody>
            <a:bodyPr/>
            <a:lstStyle/>
            <a:p>
              <a:endParaRPr lang="en-US">
                <a:latin typeface="Roboto Thin" charset="0"/>
                <a:ea typeface="Roboto Thin" charset="0"/>
                <a:cs typeface="Roboto Thin" charset="0"/>
              </a:endParaRPr>
            </a:p>
          </p:txBody>
        </p:sp>
        <p:sp>
          <p:nvSpPr>
            <p:cNvPr id="110" name="Oval 113"/>
            <p:cNvSpPr>
              <a:spLocks noChangeArrowheads="1"/>
            </p:cNvSpPr>
            <p:nvPr/>
          </p:nvSpPr>
          <p:spPr bwMode="auto">
            <a:xfrm>
              <a:off x="4464149" y="3008591"/>
              <a:ext cx="236859" cy="230714"/>
            </a:xfrm>
            <a:prstGeom prst="ellipse">
              <a:avLst/>
            </a:prstGeom>
            <a:solidFill>
              <a:schemeClr val="accent1">
                <a:lumMod val="50000"/>
                <a:alpha val="77000"/>
              </a:schemeClr>
            </a:solidFill>
            <a:ln>
              <a:noFill/>
            </a:ln>
          </p:spPr>
          <p:txBody>
            <a:bodyPr/>
            <a:lstStyle/>
            <a:p>
              <a:pPr eaLnBrk="1" hangingPunct="1"/>
              <a:endParaRPr lang="en-US">
                <a:latin typeface="Roboto Thin" charset="0"/>
                <a:ea typeface="Roboto Thin" charset="0"/>
                <a:cs typeface="Roboto Thin" charset="0"/>
              </a:endParaRPr>
            </a:p>
          </p:txBody>
        </p:sp>
        <p:sp>
          <p:nvSpPr>
            <p:cNvPr id="111" name="Oval 116"/>
            <p:cNvSpPr>
              <a:spLocks noChangeArrowheads="1"/>
            </p:cNvSpPr>
            <p:nvPr/>
          </p:nvSpPr>
          <p:spPr bwMode="auto">
            <a:xfrm>
              <a:off x="4511491" y="3311397"/>
              <a:ext cx="142175" cy="146900"/>
            </a:xfrm>
            <a:prstGeom prst="ellipse">
              <a:avLst/>
            </a:prstGeom>
            <a:solidFill>
              <a:schemeClr val="accent1">
                <a:lumMod val="50000"/>
                <a:alpha val="77000"/>
              </a:schemeClr>
            </a:solidFill>
            <a:ln>
              <a:noFill/>
            </a:ln>
          </p:spPr>
          <p:txBody>
            <a:bodyPr/>
            <a:lstStyle/>
            <a:p>
              <a:pPr eaLnBrk="1" hangingPunct="1"/>
              <a:endParaRPr lang="en-US">
                <a:latin typeface="Roboto Thin" charset="0"/>
                <a:ea typeface="Roboto Thin" charset="0"/>
                <a:cs typeface="Roboto Thin" charset="0"/>
              </a:endParaRPr>
            </a:p>
          </p:txBody>
        </p:sp>
        <p:sp>
          <p:nvSpPr>
            <p:cNvPr id="112" name="Oval 119"/>
            <p:cNvSpPr>
              <a:spLocks noChangeArrowheads="1"/>
            </p:cNvSpPr>
            <p:nvPr/>
          </p:nvSpPr>
          <p:spPr bwMode="auto">
            <a:xfrm>
              <a:off x="4538857" y="3530389"/>
              <a:ext cx="87443" cy="85569"/>
            </a:xfrm>
            <a:prstGeom prst="ellipse">
              <a:avLst/>
            </a:prstGeom>
            <a:solidFill>
              <a:schemeClr val="accent1">
                <a:lumMod val="50000"/>
                <a:alpha val="77000"/>
              </a:schemeClr>
            </a:solidFill>
            <a:ln>
              <a:noFill/>
            </a:ln>
          </p:spPr>
          <p:txBody>
            <a:bodyPr/>
            <a:lstStyle/>
            <a:p>
              <a:pPr eaLnBrk="1" hangingPunct="1"/>
              <a:endParaRPr lang="en-US">
                <a:latin typeface="Roboto Thin" charset="0"/>
                <a:ea typeface="Roboto Thin" charset="0"/>
                <a:cs typeface="Roboto Thin" charset="0"/>
              </a:endParaRPr>
            </a:p>
          </p:txBody>
        </p:sp>
        <p:sp>
          <p:nvSpPr>
            <p:cNvPr id="113" name="Rectangle 112"/>
            <p:cNvSpPr/>
            <p:nvPr/>
          </p:nvSpPr>
          <p:spPr>
            <a:xfrm>
              <a:off x="4499622" y="3895987"/>
              <a:ext cx="144641" cy="88637"/>
            </a:xfrm>
            <a:prstGeom prst="rect">
              <a:avLst/>
            </a:prstGeom>
            <a:solidFill>
              <a:schemeClr val="accent1">
                <a:lumMod val="75000"/>
                <a:alpha val="73000"/>
              </a:scheme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dirty="0">
                <a:latin typeface="Roboto Thin" charset="0"/>
                <a:ea typeface="Roboto Thin" charset="0"/>
                <a:cs typeface="Roboto Thin" charset="0"/>
              </a:endParaRPr>
            </a:p>
          </p:txBody>
        </p:sp>
      </p:grpSp>
      <p:grpSp>
        <p:nvGrpSpPr>
          <p:cNvPr id="114" name="Group 113"/>
          <p:cNvGrpSpPr/>
          <p:nvPr/>
        </p:nvGrpSpPr>
        <p:grpSpPr>
          <a:xfrm>
            <a:off x="4286694" y="3101613"/>
            <a:ext cx="2129979" cy="968178"/>
            <a:chOff x="1200553" y="3192631"/>
            <a:chExt cx="2129979" cy="968178"/>
          </a:xfrm>
        </p:grpSpPr>
        <p:sp>
          <p:nvSpPr>
            <p:cNvPr id="115" name="TextBox 114"/>
            <p:cNvSpPr txBox="1"/>
            <p:nvPr/>
          </p:nvSpPr>
          <p:spPr>
            <a:xfrm>
              <a:off x="1200553" y="3192631"/>
              <a:ext cx="1199367" cy="400110"/>
            </a:xfrm>
            <a:prstGeom prst="rect">
              <a:avLst/>
            </a:prstGeom>
            <a:noFill/>
          </p:spPr>
          <p:txBody>
            <a:bodyPr wrap="none" rtlCol="0">
              <a:spAutoFit/>
            </a:bodyPr>
            <a:lstStyle/>
            <a:p>
              <a:r>
                <a:rPr lang="id-ID" sz="2000">
                  <a:latin typeface="+mj-lt"/>
                </a:rPr>
                <a:t>Title here</a:t>
              </a:r>
              <a:endParaRPr lang="id-ID" sz="2000" dirty="0">
                <a:latin typeface="+mj-lt"/>
              </a:endParaRPr>
            </a:p>
          </p:txBody>
        </p:sp>
        <p:sp>
          <p:nvSpPr>
            <p:cNvPr id="116" name="Rectangle 115"/>
            <p:cNvSpPr/>
            <p:nvPr/>
          </p:nvSpPr>
          <p:spPr>
            <a:xfrm>
              <a:off x="1250714" y="3514478"/>
              <a:ext cx="2079818" cy="646331"/>
            </a:xfrm>
            <a:prstGeom prst="rect">
              <a:avLst/>
            </a:prstGeom>
          </p:spPr>
          <p:txBody>
            <a:bodyPr wrap="square">
              <a:spAutoFit/>
            </a:bodyPr>
            <a:lstStyle/>
            <a:p>
              <a:r>
                <a:rPr lang="id-ID" sz="1200" dirty="0"/>
                <a:t>Suitable for all categories business and personal presentation</a:t>
              </a:r>
            </a:p>
          </p:txBody>
        </p:sp>
      </p:grpSp>
      <p:grpSp>
        <p:nvGrpSpPr>
          <p:cNvPr id="117" name="Group 116"/>
          <p:cNvGrpSpPr/>
          <p:nvPr/>
        </p:nvGrpSpPr>
        <p:grpSpPr>
          <a:xfrm>
            <a:off x="6603771" y="5260905"/>
            <a:ext cx="2129979" cy="968178"/>
            <a:chOff x="1200553" y="3192631"/>
            <a:chExt cx="2129979" cy="968178"/>
          </a:xfrm>
        </p:grpSpPr>
        <p:sp>
          <p:nvSpPr>
            <p:cNvPr id="118" name="TextBox 117"/>
            <p:cNvSpPr txBox="1"/>
            <p:nvPr/>
          </p:nvSpPr>
          <p:spPr>
            <a:xfrm>
              <a:off x="1200553" y="3192631"/>
              <a:ext cx="1199367" cy="400110"/>
            </a:xfrm>
            <a:prstGeom prst="rect">
              <a:avLst/>
            </a:prstGeom>
            <a:noFill/>
          </p:spPr>
          <p:txBody>
            <a:bodyPr wrap="none" rtlCol="0">
              <a:spAutoFit/>
            </a:bodyPr>
            <a:lstStyle/>
            <a:p>
              <a:r>
                <a:rPr lang="id-ID" sz="2000">
                  <a:latin typeface="+mj-lt"/>
                </a:rPr>
                <a:t>Title here</a:t>
              </a:r>
              <a:endParaRPr lang="id-ID" sz="2000" dirty="0">
                <a:latin typeface="+mj-lt"/>
              </a:endParaRPr>
            </a:p>
          </p:txBody>
        </p:sp>
        <p:sp>
          <p:nvSpPr>
            <p:cNvPr id="119" name="Rectangle 118"/>
            <p:cNvSpPr/>
            <p:nvPr/>
          </p:nvSpPr>
          <p:spPr>
            <a:xfrm>
              <a:off x="1250714" y="3514478"/>
              <a:ext cx="2079818" cy="646331"/>
            </a:xfrm>
            <a:prstGeom prst="rect">
              <a:avLst/>
            </a:prstGeom>
          </p:spPr>
          <p:txBody>
            <a:bodyPr wrap="square">
              <a:spAutoFit/>
            </a:bodyPr>
            <a:lstStyle/>
            <a:p>
              <a:r>
                <a:rPr lang="id-ID" sz="1200" dirty="0"/>
                <a:t>Suitable for all categories business and personal presentation</a:t>
              </a:r>
            </a:p>
          </p:txBody>
        </p:sp>
      </p:grpSp>
      <p:grpSp>
        <p:nvGrpSpPr>
          <p:cNvPr id="120" name="Group 119"/>
          <p:cNvGrpSpPr/>
          <p:nvPr/>
        </p:nvGrpSpPr>
        <p:grpSpPr>
          <a:xfrm>
            <a:off x="4351591" y="5520410"/>
            <a:ext cx="2129979" cy="968178"/>
            <a:chOff x="1200553" y="3192631"/>
            <a:chExt cx="2129979" cy="968178"/>
          </a:xfrm>
        </p:grpSpPr>
        <p:sp>
          <p:nvSpPr>
            <p:cNvPr id="121" name="TextBox 120"/>
            <p:cNvSpPr txBox="1"/>
            <p:nvPr/>
          </p:nvSpPr>
          <p:spPr>
            <a:xfrm>
              <a:off x="1200553" y="3192631"/>
              <a:ext cx="1199367" cy="400110"/>
            </a:xfrm>
            <a:prstGeom prst="rect">
              <a:avLst/>
            </a:prstGeom>
            <a:noFill/>
          </p:spPr>
          <p:txBody>
            <a:bodyPr wrap="none" rtlCol="0">
              <a:spAutoFit/>
            </a:bodyPr>
            <a:lstStyle/>
            <a:p>
              <a:r>
                <a:rPr lang="id-ID" sz="2000">
                  <a:latin typeface="+mj-lt"/>
                </a:rPr>
                <a:t>Title here</a:t>
              </a:r>
              <a:endParaRPr lang="id-ID" sz="2000" dirty="0">
                <a:latin typeface="+mj-lt"/>
              </a:endParaRPr>
            </a:p>
          </p:txBody>
        </p:sp>
        <p:sp>
          <p:nvSpPr>
            <p:cNvPr id="122" name="Rectangle 121"/>
            <p:cNvSpPr/>
            <p:nvPr/>
          </p:nvSpPr>
          <p:spPr>
            <a:xfrm>
              <a:off x="1250714" y="3514478"/>
              <a:ext cx="2079818" cy="646331"/>
            </a:xfrm>
            <a:prstGeom prst="rect">
              <a:avLst/>
            </a:prstGeom>
          </p:spPr>
          <p:txBody>
            <a:bodyPr wrap="square">
              <a:spAutoFit/>
            </a:bodyPr>
            <a:lstStyle/>
            <a:p>
              <a:r>
                <a:rPr lang="id-ID" sz="1200" dirty="0"/>
                <a:t>Suitable for all categories business and personal presentation</a:t>
              </a:r>
            </a:p>
          </p:txBody>
        </p:sp>
      </p:grpSp>
      <p:grpSp>
        <p:nvGrpSpPr>
          <p:cNvPr id="123" name="Group 122"/>
          <p:cNvGrpSpPr/>
          <p:nvPr/>
        </p:nvGrpSpPr>
        <p:grpSpPr>
          <a:xfrm>
            <a:off x="16999" y="3836620"/>
            <a:ext cx="2099516" cy="968222"/>
            <a:chOff x="1250714" y="3192587"/>
            <a:chExt cx="2099516" cy="968222"/>
          </a:xfrm>
        </p:grpSpPr>
        <p:sp>
          <p:nvSpPr>
            <p:cNvPr id="124" name="TextBox 123"/>
            <p:cNvSpPr txBox="1"/>
            <p:nvPr/>
          </p:nvSpPr>
          <p:spPr>
            <a:xfrm>
              <a:off x="2150863" y="3192587"/>
              <a:ext cx="1199367" cy="400110"/>
            </a:xfrm>
            <a:prstGeom prst="rect">
              <a:avLst/>
            </a:prstGeom>
            <a:noFill/>
          </p:spPr>
          <p:txBody>
            <a:bodyPr wrap="none" rtlCol="0">
              <a:spAutoFit/>
            </a:bodyPr>
            <a:lstStyle/>
            <a:p>
              <a:pPr algn="r"/>
              <a:r>
                <a:rPr lang="id-ID" sz="2000">
                  <a:latin typeface="+mj-lt"/>
                </a:rPr>
                <a:t>Title here</a:t>
              </a:r>
              <a:endParaRPr lang="id-ID" sz="2000" dirty="0">
                <a:latin typeface="+mj-lt"/>
              </a:endParaRPr>
            </a:p>
          </p:txBody>
        </p:sp>
        <p:sp>
          <p:nvSpPr>
            <p:cNvPr id="125" name="Rectangle 124"/>
            <p:cNvSpPr/>
            <p:nvPr/>
          </p:nvSpPr>
          <p:spPr>
            <a:xfrm>
              <a:off x="1250714" y="3514478"/>
              <a:ext cx="2079818" cy="646331"/>
            </a:xfrm>
            <a:prstGeom prst="rect">
              <a:avLst/>
            </a:prstGeom>
          </p:spPr>
          <p:txBody>
            <a:bodyPr wrap="square">
              <a:spAutoFit/>
            </a:bodyPr>
            <a:lstStyle/>
            <a:p>
              <a:pPr algn="r"/>
              <a:r>
                <a:rPr lang="id-ID" sz="1200" dirty="0"/>
                <a:t>Suitable for all categories business and personal presentation</a:t>
              </a:r>
            </a:p>
          </p:txBody>
        </p:sp>
      </p:grpSp>
    </p:spTree>
    <p:extLst>
      <p:ext uri="{BB962C8B-B14F-4D97-AF65-F5344CB8AC3E}">
        <p14:creationId xmlns:p14="http://schemas.microsoft.com/office/powerpoint/2010/main" val="19762549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75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500"/>
                                        <p:tgtEl>
                                          <p:spTgt spid="5"/>
                                        </p:tgtEl>
                                      </p:cBhvr>
                                    </p:animEffect>
                                  </p:childTnLst>
                                </p:cTn>
                              </p:par>
                              <p:par>
                                <p:cTn id="8" presetID="2" presetClass="entr" presetSubtype="4" decel="100000" fill="hold" nodeType="withEffect">
                                  <p:stCondLst>
                                    <p:cond delay="0"/>
                                  </p:stCondLst>
                                  <p:childTnLst>
                                    <p:set>
                                      <p:cBhvr>
                                        <p:cTn id="9" dur="1" fill="hold">
                                          <p:stCondLst>
                                            <p:cond delay="0"/>
                                          </p:stCondLst>
                                        </p:cTn>
                                        <p:tgtEl>
                                          <p:spTgt spid="103"/>
                                        </p:tgtEl>
                                        <p:attrNameLst>
                                          <p:attrName>style.visibility</p:attrName>
                                        </p:attrNameLst>
                                      </p:cBhvr>
                                      <p:to>
                                        <p:strVal val="visible"/>
                                      </p:to>
                                    </p:set>
                                    <p:anim calcmode="lin" valueType="num">
                                      <p:cBhvr additive="base">
                                        <p:cTn id="10" dur="2250" fill="hold"/>
                                        <p:tgtEl>
                                          <p:spTgt spid="103"/>
                                        </p:tgtEl>
                                        <p:attrNameLst>
                                          <p:attrName>ppt_x</p:attrName>
                                        </p:attrNameLst>
                                      </p:cBhvr>
                                      <p:tavLst>
                                        <p:tav tm="0">
                                          <p:val>
                                            <p:strVal val="#ppt_x"/>
                                          </p:val>
                                        </p:tav>
                                        <p:tav tm="100000">
                                          <p:val>
                                            <p:strVal val="#ppt_x"/>
                                          </p:val>
                                        </p:tav>
                                      </p:tavLst>
                                    </p:anim>
                                    <p:anim calcmode="lin" valueType="num">
                                      <p:cBhvr additive="base">
                                        <p:cTn id="11" dur="2250" fill="hold"/>
                                        <p:tgtEl>
                                          <p:spTgt spid="10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ABD9C1A8-9976-4699-A66A-B91B2E4FEFB2}"/>
              </a:ext>
            </a:extLst>
          </p:cNvPr>
          <p:cNvSpPr/>
          <p:nvPr/>
        </p:nvSpPr>
        <p:spPr>
          <a:xfrm>
            <a:off x="5080341" y="562094"/>
            <a:ext cx="2031325" cy="461665"/>
          </a:xfrm>
          <a:prstGeom prst="rect">
            <a:avLst/>
          </a:prstGeom>
        </p:spPr>
        <p:txBody>
          <a:bodyPr wrap="none">
            <a:spAutoFit/>
          </a:bodyPr>
          <a:lstStyle/>
          <a:p>
            <a:pPr lvl="0" algn="ctr">
              <a:defRPr/>
            </a:pPr>
            <a:r>
              <a:rPr lang="zh-CN" altLang="en-US" sz="2400" b="1" dirty="0">
                <a:solidFill>
                  <a:schemeClr val="accent1"/>
                </a:solidFill>
                <a:latin typeface="微软雅黑" panose="020B0503020204020204" pitchFamily="34" charset="-122"/>
                <a:ea typeface="微软雅黑" panose="020B0503020204020204" pitchFamily="34" charset="-122"/>
              </a:rPr>
              <a:t>公司组织架构</a:t>
            </a:r>
          </a:p>
        </p:txBody>
      </p:sp>
      <p:sp>
        <p:nvSpPr>
          <p:cNvPr id="5" name="箭头: 右 4">
            <a:extLst>
              <a:ext uri="{FF2B5EF4-FFF2-40B4-BE49-F238E27FC236}">
                <a16:creationId xmlns:a16="http://schemas.microsoft.com/office/drawing/2014/main" id="{FAE62B9C-034D-46DB-874D-5EC10A7E53EF}"/>
              </a:ext>
            </a:extLst>
          </p:cNvPr>
          <p:cNvSpPr/>
          <p:nvPr/>
        </p:nvSpPr>
        <p:spPr>
          <a:xfrm>
            <a:off x="-387668" y="690237"/>
            <a:ext cx="11920855" cy="5965206"/>
          </a:xfrm>
          <a:custGeom>
            <a:avLst/>
            <a:gdLst>
              <a:gd name="connsiteX0" fmla="*/ 0 w 10810240"/>
              <a:gd name="connsiteY0" fmla="*/ 815340 h 3261360"/>
              <a:gd name="connsiteX1" fmla="*/ 9179560 w 10810240"/>
              <a:gd name="connsiteY1" fmla="*/ 815340 h 3261360"/>
              <a:gd name="connsiteX2" fmla="*/ 9179560 w 10810240"/>
              <a:gd name="connsiteY2" fmla="*/ 0 h 3261360"/>
              <a:gd name="connsiteX3" fmla="*/ 10810240 w 10810240"/>
              <a:gd name="connsiteY3" fmla="*/ 1630680 h 3261360"/>
              <a:gd name="connsiteX4" fmla="*/ 9179560 w 10810240"/>
              <a:gd name="connsiteY4" fmla="*/ 3261360 h 3261360"/>
              <a:gd name="connsiteX5" fmla="*/ 9179560 w 10810240"/>
              <a:gd name="connsiteY5" fmla="*/ 2446020 h 3261360"/>
              <a:gd name="connsiteX6" fmla="*/ 0 w 10810240"/>
              <a:gd name="connsiteY6" fmla="*/ 2446020 h 3261360"/>
              <a:gd name="connsiteX7" fmla="*/ 0 w 10810240"/>
              <a:gd name="connsiteY7" fmla="*/ 815340 h 3261360"/>
              <a:gd name="connsiteX0" fmla="*/ 0 w 11856720"/>
              <a:gd name="connsiteY0" fmla="*/ 0 h 4386580"/>
              <a:gd name="connsiteX1" fmla="*/ 10226040 w 11856720"/>
              <a:gd name="connsiteY1" fmla="*/ 1940560 h 4386580"/>
              <a:gd name="connsiteX2" fmla="*/ 10226040 w 11856720"/>
              <a:gd name="connsiteY2" fmla="*/ 1125220 h 4386580"/>
              <a:gd name="connsiteX3" fmla="*/ 11856720 w 11856720"/>
              <a:gd name="connsiteY3" fmla="*/ 2755900 h 4386580"/>
              <a:gd name="connsiteX4" fmla="*/ 10226040 w 11856720"/>
              <a:gd name="connsiteY4" fmla="*/ 4386580 h 4386580"/>
              <a:gd name="connsiteX5" fmla="*/ 10226040 w 11856720"/>
              <a:gd name="connsiteY5" fmla="*/ 3571240 h 4386580"/>
              <a:gd name="connsiteX6" fmla="*/ 1046480 w 11856720"/>
              <a:gd name="connsiteY6" fmla="*/ 3571240 h 4386580"/>
              <a:gd name="connsiteX7" fmla="*/ 0 w 11856720"/>
              <a:gd name="connsiteY7" fmla="*/ 0 h 4386580"/>
              <a:gd name="connsiteX0" fmla="*/ 0 w 11856720"/>
              <a:gd name="connsiteY0" fmla="*/ 0 h 5552440"/>
              <a:gd name="connsiteX1" fmla="*/ 10226040 w 11856720"/>
              <a:gd name="connsiteY1" fmla="*/ 1940560 h 5552440"/>
              <a:gd name="connsiteX2" fmla="*/ 10226040 w 11856720"/>
              <a:gd name="connsiteY2" fmla="*/ 1125220 h 5552440"/>
              <a:gd name="connsiteX3" fmla="*/ 11856720 w 11856720"/>
              <a:gd name="connsiteY3" fmla="*/ 2755900 h 5552440"/>
              <a:gd name="connsiteX4" fmla="*/ 10226040 w 11856720"/>
              <a:gd name="connsiteY4" fmla="*/ 4386580 h 5552440"/>
              <a:gd name="connsiteX5" fmla="*/ 10226040 w 11856720"/>
              <a:gd name="connsiteY5" fmla="*/ 3571240 h 5552440"/>
              <a:gd name="connsiteX6" fmla="*/ 10160 w 11856720"/>
              <a:gd name="connsiteY6" fmla="*/ 5552440 h 5552440"/>
              <a:gd name="connsiteX7" fmla="*/ 0 w 11856720"/>
              <a:gd name="connsiteY7" fmla="*/ 0 h 5552440"/>
              <a:gd name="connsiteX0" fmla="*/ 0 w 11856720"/>
              <a:gd name="connsiteY0" fmla="*/ 0 h 5552440"/>
              <a:gd name="connsiteX1" fmla="*/ 10226040 w 11856720"/>
              <a:gd name="connsiteY1" fmla="*/ 1940560 h 5552440"/>
              <a:gd name="connsiteX2" fmla="*/ 10226040 w 11856720"/>
              <a:gd name="connsiteY2" fmla="*/ 1125220 h 5552440"/>
              <a:gd name="connsiteX3" fmla="*/ 11856720 w 11856720"/>
              <a:gd name="connsiteY3" fmla="*/ 2755900 h 5552440"/>
              <a:gd name="connsiteX4" fmla="*/ 10226040 w 11856720"/>
              <a:gd name="connsiteY4" fmla="*/ 4386580 h 5552440"/>
              <a:gd name="connsiteX5" fmla="*/ 10226040 w 11856720"/>
              <a:gd name="connsiteY5" fmla="*/ 3571240 h 5552440"/>
              <a:gd name="connsiteX6" fmla="*/ 10160 w 11856720"/>
              <a:gd name="connsiteY6" fmla="*/ 5552440 h 5552440"/>
              <a:gd name="connsiteX7" fmla="*/ 0 w 11856720"/>
              <a:gd name="connsiteY7" fmla="*/ 0 h 5552440"/>
              <a:gd name="connsiteX0" fmla="*/ 0 w 11856720"/>
              <a:gd name="connsiteY0" fmla="*/ 0 h 5552440"/>
              <a:gd name="connsiteX1" fmla="*/ 10226040 w 11856720"/>
              <a:gd name="connsiteY1" fmla="*/ 1940560 h 5552440"/>
              <a:gd name="connsiteX2" fmla="*/ 10226040 w 11856720"/>
              <a:gd name="connsiteY2" fmla="*/ 1125220 h 5552440"/>
              <a:gd name="connsiteX3" fmla="*/ 11856720 w 11856720"/>
              <a:gd name="connsiteY3" fmla="*/ 2755900 h 5552440"/>
              <a:gd name="connsiteX4" fmla="*/ 10226040 w 11856720"/>
              <a:gd name="connsiteY4" fmla="*/ 4386580 h 5552440"/>
              <a:gd name="connsiteX5" fmla="*/ 10226040 w 11856720"/>
              <a:gd name="connsiteY5" fmla="*/ 3571240 h 5552440"/>
              <a:gd name="connsiteX6" fmla="*/ 10160 w 11856720"/>
              <a:gd name="connsiteY6" fmla="*/ 5552440 h 5552440"/>
              <a:gd name="connsiteX7" fmla="*/ 0 w 11856720"/>
              <a:gd name="connsiteY7" fmla="*/ 0 h 5552440"/>
              <a:gd name="connsiteX0" fmla="*/ 0 w 11856720"/>
              <a:gd name="connsiteY0" fmla="*/ 0 h 5552440"/>
              <a:gd name="connsiteX1" fmla="*/ 10226040 w 11856720"/>
              <a:gd name="connsiteY1" fmla="*/ 1940560 h 5552440"/>
              <a:gd name="connsiteX2" fmla="*/ 10226040 w 11856720"/>
              <a:gd name="connsiteY2" fmla="*/ 1125220 h 5552440"/>
              <a:gd name="connsiteX3" fmla="*/ 11856720 w 11856720"/>
              <a:gd name="connsiteY3" fmla="*/ 2755900 h 5552440"/>
              <a:gd name="connsiteX4" fmla="*/ 10226040 w 11856720"/>
              <a:gd name="connsiteY4" fmla="*/ 4386580 h 5552440"/>
              <a:gd name="connsiteX5" fmla="*/ 10226040 w 11856720"/>
              <a:gd name="connsiteY5" fmla="*/ 3571240 h 5552440"/>
              <a:gd name="connsiteX6" fmla="*/ 10160 w 11856720"/>
              <a:gd name="connsiteY6" fmla="*/ 5552440 h 5552440"/>
              <a:gd name="connsiteX7" fmla="*/ 0 w 11856720"/>
              <a:gd name="connsiteY7" fmla="*/ 0 h 5552440"/>
              <a:gd name="connsiteX0" fmla="*/ 0 w 11856720"/>
              <a:gd name="connsiteY0" fmla="*/ 0 h 5552440"/>
              <a:gd name="connsiteX1" fmla="*/ 10226040 w 11856720"/>
              <a:gd name="connsiteY1" fmla="*/ 1940560 h 5552440"/>
              <a:gd name="connsiteX2" fmla="*/ 10226040 w 11856720"/>
              <a:gd name="connsiteY2" fmla="*/ 1125220 h 5552440"/>
              <a:gd name="connsiteX3" fmla="*/ 11856720 w 11856720"/>
              <a:gd name="connsiteY3" fmla="*/ 2755900 h 5552440"/>
              <a:gd name="connsiteX4" fmla="*/ 10226040 w 11856720"/>
              <a:gd name="connsiteY4" fmla="*/ 4386580 h 5552440"/>
              <a:gd name="connsiteX5" fmla="*/ 10226040 w 11856720"/>
              <a:gd name="connsiteY5" fmla="*/ 3571240 h 5552440"/>
              <a:gd name="connsiteX6" fmla="*/ 10160 w 11856720"/>
              <a:gd name="connsiteY6" fmla="*/ 5552440 h 5552440"/>
              <a:gd name="connsiteX7" fmla="*/ 0 w 11856720"/>
              <a:gd name="connsiteY7" fmla="*/ 0 h 5552440"/>
              <a:gd name="connsiteX0" fmla="*/ 0 w 11856720"/>
              <a:gd name="connsiteY0" fmla="*/ 0 h 5552440"/>
              <a:gd name="connsiteX1" fmla="*/ 10226040 w 11856720"/>
              <a:gd name="connsiteY1" fmla="*/ 1940560 h 5552440"/>
              <a:gd name="connsiteX2" fmla="*/ 10226040 w 11856720"/>
              <a:gd name="connsiteY2" fmla="*/ 1125220 h 5552440"/>
              <a:gd name="connsiteX3" fmla="*/ 11856720 w 11856720"/>
              <a:gd name="connsiteY3" fmla="*/ 2755900 h 5552440"/>
              <a:gd name="connsiteX4" fmla="*/ 10226040 w 11856720"/>
              <a:gd name="connsiteY4" fmla="*/ 4386580 h 5552440"/>
              <a:gd name="connsiteX5" fmla="*/ 10226040 w 11856720"/>
              <a:gd name="connsiteY5" fmla="*/ 3571240 h 5552440"/>
              <a:gd name="connsiteX6" fmla="*/ 10160 w 11856720"/>
              <a:gd name="connsiteY6" fmla="*/ 5552440 h 5552440"/>
              <a:gd name="connsiteX7" fmla="*/ 0 w 11856720"/>
              <a:gd name="connsiteY7" fmla="*/ 0 h 5552440"/>
              <a:gd name="connsiteX0" fmla="*/ 0 w 11856720"/>
              <a:gd name="connsiteY0" fmla="*/ 0 h 5552440"/>
              <a:gd name="connsiteX1" fmla="*/ 10226040 w 11856720"/>
              <a:gd name="connsiteY1" fmla="*/ 1940560 h 5552440"/>
              <a:gd name="connsiteX2" fmla="*/ 10226040 w 11856720"/>
              <a:gd name="connsiteY2" fmla="*/ 1125220 h 5552440"/>
              <a:gd name="connsiteX3" fmla="*/ 11856720 w 11856720"/>
              <a:gd name="connsiteY3" fmla="*/ 2755900 h 5552440"/>
              <a:gd name="connsiteX4" fmla="*/ 10226040 w 11856720"/>
              <a:gd name="connsiteY4" fmla="*/ 4386580 h 5552440"/>
              <a:gd name="connsiteX5" fmla="*/ 10226040 w 11856720"/>
              <a:gd name="connsiteY5" fmla="*/ 3571240 h 5552440"/>
              <a:gd name="connsiteX6" fmla="*/ 10160 w 11856720"/>
              <a:gd name="connsiteY6" fmla="*/ 5552440 h 5552440"/>
              <a:gd name="connsiteX7" fmla="*/ 0 w 11856720"/>
              <a:gd name="connsiteY7" fmla="*/ 0 h 5552440"/>
              <a:gd name="connsiteX0" fmla="*/ 0 w 11856720"/>
              <a:gd name="connsiteY0" fmla="*/ 0 h 5552440"/>
              <a:gd name="connsiteX1" fmla="*/ 10226040 w 11856720"/>
              <a:gd name="connsiteY1" fmla="*/ 1940560 h 5552440"/>
              <a:gd name="connsiteX2" fmla="*/ 10226040 w 11856720"/>
              <a:gd name="connsiteY2" fmla="*/ 1125220 h 5552440"/>
              <a:gd name="connsiteX3" fmla="*/ 11856720 w 11856720"/>
              <a:gd name="connsiteY3" fmla="*/ 2755900 h 5552440"/>
              <a:gd name="connsiteX4" fmla="*/ 10226040 w 11856720"/>
              <a:gd name="connsiteY4" fmla="*/ 4386580 h 5552440"/>
              <a:gd name="connsiteX5" fmla="*/ 10195560 w 11856720"/>
              <a:gd name="connsiteY5" fmla="*/ 3337560 h 5552440"/>
              <a:gd name="connsiteX6" fmla="*/ 10160 w 11856720"/>
              <a:gd name="connsiteY6" fmla="*/ 5552440 h 5552440"/>
              <a:gd name="connsiteX7" fmla="*/ 0 w 11856720"/>
              <a:gd name="connsiteY7" fmla="*/ 0 h 5552440"/>
              <a:gd name="connsiteX0" fmla="*/ 0 w 11856720"/>
              <a:gd name="connsiteY0" fmla="*/ 0 h 5552440"/>
              <a:gd name="connsiteX1" fmla="*/ 10246360 w 11856720"/>
              <a:gd name="connsiteY1" fmla="*/ 2123440 h 5552440"/>
              <a:gd name="connsiteX2" fmla="*/ 10226040 w 11856720"/>
              <a:gd name="connsiteY2" fmla="*/ 1125220 h 5552440"/>
              <a:gd name="connsiteX3" fmla="*/ 11856720 w 11856720"/>
              <a:gd name="connsiteY3" fmla="*/ 2755900 h 5552440"/>
              <a:gd name="connsiteX4" fmla="*/ 10226040 w 11856720"/>
              <a:gd name="connsiteY4" fmla="*/ 4386580 h 5552440"/>
              <a:gd name="connsiteX5" fmla="*/ 10195560 w 11856720"/>
              <a:gd name="connsiteY5" fmla="*/ 3337560 h 5552440"/>
              <a:gd name="connsiteX6" fmla="*/ 10160 w 11856720"/>
              <a:gd name="connsiteY6" fmla="*/ 5552440 h 5552440"/>
              <a:gd name="connsiteX7" fmla="*/ 0 w 11856720"/>
              <a:gd name="connsiteY7" fmla="*/ 0 h 5552440"/>
              <a:gd name="connsiteX0" fmla="*/ 0 w 11856720"/>
              <a:gd name="connsiteY0" fmla="*/ 0 h 5552440"/>
              <a:gd name="connsiteX1" fmla="*/ 10246360 w 11856720"/>
              <a:gd name="connsiteY1" fmla="*/ 2123440 h 5552440"/>
              <a:gd name="connsiteX2" fmla="*/ 10226040 w 11856720"/>
              <a:gd name="connsiteY2" fmla="*/ 1125220 h 5552440"/>
              <a:gd name="connsiteX3" fmla="*/ 11856720 w 11856720"/>
              <a:gd name="connsiteY3" fmla="*/ 2755900 h 5552440"/>
              <a:gd name="connsiteX4" fmla="*/ 10322560 w 11856720"/>
              <a:gd name="connsiteY4" fmla="*/ 3737250 h 5552440"/>
              <a:gd name="connsiteX5" fmla="*/ 10195560 w 11856720"/>
              <a:gd name="connsiteY5" fmla="*/ 3337560 h 5552440"/>
              <a:gd name="connsiteX6" fmla="*/ 10160 w 11856720"/>
              <a:gd name="connsiteY6" fmla="*/ 5552440 h 5552440"/>
              <a:gd name="connsiteX7" fmla="*/ 0 w 11856720"/>
              <a:gd name="connsiteY7" fmla="*/ 0 h 5552440"/>
              <a:gd name="connsiteX0" fmla="*/ 0 w 11856720"/>
              <a:gd name="connsiteY0" fmla="*/ 0 h 5552440"/>
              <a:gd name="connsiteX1" fmla="*/ 10246360 w 11856720"/>
              <a:gd name="connsiteY1" fmla="*/ 2123440 h 5552440"/>
              <a:gd name="connsiteX2" fmla="*/ 10226040 w 11856720"/>
              <a:gd name="connsiteY2" fmla="*/ 1125220 h 5552440"/>
              <a:gd name="connsiteX3" fmla="*/ 11856720 w 11856720"/>
              <a:gd name="connsiteY3" fmla="*/ 2755900 h 5552440"/>
              <a:gd name="connsiteX4" fmla="*/ 10322560 w 11856720"/>
              <a:gd name="connsiteY4" fmla="*/ 3737250 h 5552440"/>
              <a:gd name="connsiteX5" fmla="*/ 10312400 w 11856720"/>
              <a:gd name="connsiteY5" fmla="*/ 3350812 h 5552440"/>
              <a:gd name="connsiteX6" fmla="*/ 10160 w 11856720"/>
              <a:gd name="connsiteY6" fmla="*/ 5552440 h 5552440"/>
              <a:gd name="connsiteX7" fmla="*/ 0 w 11856720"/>
              <a:gd name="connsiteY7" fmla="*/ 0 h 5552440"/>
              <a:gd name="connsiteX0" fmla="*/ 0 w 11856720"/>
              <a:gd name="connsiteY0" fmla="*/ 0 h 5552440"/>
              <a:gd name="connsiteX1" fmla="*/ 10246360 w 11856720"/>
              <a:gd name="connsiteY1" fmla="*/ 2123440 h 5552440"/>
              <a:gd name="connsiteX2" fmla="*/ 10297160 w 11856720"/>
              <a:gd name="connsiteY2" fmla="*/ 1642034 h 5552440"/>
              <a:gd name="connsiteX3" fmla="*/ 11856720 w 11856720"/>
              <a:gd name="connsiteY3" fmla="*/ 2755900 h 5552440"/>
              <a:gd name="connsiteX4" fmla="*/ 10322560 w 11856720"/>
              <a:gd name="connsiteY4" fmla="*/ 3737250 h 5552440"/>
              <a:gd name="connsiteX5" fmla="*/ 10312400 w 11856720"/>
              <a:gd name="connsiteY5" fmla="*/ 3350812 h 5552440"/>
              <a:gd name="connsiteX6" fmla="*/ 10160 w 11856720"/>
              <a:gd name="connsiteY6" fmla="*/ 5552440 h 5552440"/>
              <a:gd name="connsiteX7" fmla="*/ 0 w 11856720"/>
              <a:gd name="connsiteY7" fmla="*/ 0 h 5552440"/>
              <a:gd name="connsiteX0" fmla="*/ 0 w 11856720"/>
              <a:gd name="connsiteY0" fmla="*/ 0 h 5552440"/>
              <a:gd name="connsiteX1" fmla="*/ 10337800 w 11856720"/>
              <a:gd name="connsiteY1" fmla="*/ 2123439 h 5552440"/>
              <a:gd name="connsiteX2" fmla="*/ 10297160 w 11856720"/>
              <a:gd name="connsiteY2" fmla="*/ 1642034 h 5552440"/>
              <a:gd name="connsiteX3" fmla="*/ 11856720 w 11856720"/>
              <a:gd name="connsiteY3" fmla="*/ 2755900 h 5552440"/>
              <a:gd name="connsiteX4" fmla="*/ 10322560 w 11856720"/>
              <a:gd name="connsiteY4" fmla="*/ 3737250 h 5552440"/>
              <a:gd name="connsiteX5" fmla="*/ 10312400 w 11856720"/>
              <a:gd name="connsiteY5" fmla="*/ 3350812 h 5552440"/>
              <a:gd name="connsiteX6" fmla="*/ 10160 w 11856720"/>
              <a:gd name="connsiteY6" fmla="*/ 5552440 h 5552440"/>
              <a:gd name="connsiteX7" fmla="*/ 0 w 11856720"/>
              <a:gd name="connsiteY7" fmla="*/ 0 h 5552440"/>
              <a:gd name="connsiteX0" fmla="*/ 0 w 11856720"/>
              <a:gd name="connsiteY0" fmla="*/ 0 h 5552440"/>
              <a:gd name="connsiteX1" fmla="*/ 10337800 w 11856720"/>
              <a:gd name="connsiteY1" fmla="*/ 2123439 h 5552440"/>
              <a:gd name="connsiteX2" fmla="*/ 10322560 w 11856720"/>
              <a:gd name="connsiteY2" fmla="*/ 1661912 h 5552440"/>
              <a:gd name="connsiteX3" fmla="*/ 11856720 w 11856720"/>
              <a:gd name="connsiteY3" fmla="*/ 2755900 h 5552440"/>
              <a:gd name="connsiteX4" fmla="*/ 10322560 w 11856720"/>
              <a:gd name="connsiteY4" fmla="*/ 3737250 h 5552440"/>
              <a:gd name="connsiteX5" fmla="*/ 10312400 w 11856720"/>
              <a:gd name="connsiteY5" fmla="*/ 3350812 h 5552440"/>
              <a:gd name="connsiteX6" fmla="*/ 10160 w 11856720"/>
              <a:gd name="connsiteY6" fmla="*/ 5552440 h 5552440"/>
              <a:gd name="connsiteX7" fmla="*/ 0 w 11856720"/>
              <a:gd name="connsiteY7" fmla="*/ 0 h 5552440"/>
              <a:gd name="connsiteX0" fmla="*/ 0 w 11856720"/>
              <a:gd name="connsiteY0" fmla="*/ 0 h 5552440"/>
              <a:gd name="connsiteX1" fmla="*/ 10332720 w 11856720"/>
              <a:gd name="connsiteY1" fmla="*/ 2149943 h 5552440"/>
              <a:gd name="connsiteX2" fmla="*/ 10322560 w 11856720"/>
              <a:gd name="connsiteY2" fmla="*/ 1661912 h 5552440"/>
              <a:gd name="connsiteX3" fmla="*/ 11856720 w 11856720"/>
              <a:gd name="connsiteY3" fmla="*/ 2755900 h 5552440"/>
              <a:gd name="connsiteX4" fmla="*/ 10322560 w 11856720"/>
              <a:gd name="connsiteY4" fmla="*/ 3737250 h 5552440"/>
              <a:gd name="connsiteX5" fmla="*/ 10312400 w 11856720"/>
              <a:gd name="connsiteY5" fmla="*/ 3350812 h 5552440"/>
              <a:gd name="connsiteX6" fmla="*/ 10160 w 11856720"/>
              <a:gd name="connsiteY6" fmla="*/ 5552440 h 5552440"/>
              <a:gd name="connsiteX7" fmla="*/ 0 w 11856720"/>
              <a:gd name="connsiteY7" fmla="*/ 0 h 5552440"/>
              <a:gd name="connsiteX0" fmla="*/ 0 w 11856720"/>
              <a:gd name="connsiteY0" fmla="*/ 0 h 5552440"/>
              <a:gd name="connsiteX1" fmla="*/ 10332720 w 11856720"/>
              <a:gd name="connsiteY1" fmla="*/ 2149943 h 5552440"/>
              <a:gd name="connsiteX2" fmla="*/ 10332720 w 11856720"/>
              <a:gd name="connsiteY2" fmla="*/ 1661912 h 5552440"/>
              <a:gd name="connsiteX3" fmla="*/ 11856720 w 11856720"/>
              <a:gd name="connsiteY3" fmla="*/ 2755900 h 5552440"/>
              <a:gd name="connsiteX4" fmla="*/ 10322560 w 11856720"/>
              <a:gd name="connsiteY4" fmla="*/ 3737250 h 5552440"/>
              <a:gd name="connsiteX5" fmla="*/ 10312400 w 11856720"/>
              <a:gd name="connsiteY5" fmla="*/ 3350812 h 5552440"/>
              <a:gd name="connsiteX6" fmla="*/ 10160 w 11856720"/>
              <a:gd name="connsiteY6" fmla="*/ 5552440 h 5552440"/>
              <a:gd name="connsiteX7" fmla="*/ 0 w 11856720"/>
              <a:gd name="connsiteY7" fmla="*/ 0 h 5552440"/>
              <a:gd name="connsiteX0" fmla="*/ 0 w 11856720"/>
              <a:gd name="connsiteY0" fmla="*/ 0 h 5552440"/>
              <a:gd name="connsiteX1" fmla="*/ 10332720 w 11856720"/>
              <a:gd name="connsiteY1" fmla="*/ 2149943 h 5552440"/>
              <a:gd name="connsiteX2" fmla="*/ 10332720 w 11856720"/>
              <a:gd name="connsiteY2" fmla="*/ 1661912 h 5552440"/>
              <a:gd name="connsiteX3" fmla="*/ 11856720 w 11856720"/>
              <a:gd name="connsiteY3" fmla="*/ 2755900 h 5552440"/>
              <a:gd name="connsiteX4" fmla="*/ 10332720 w 11856720"/>
              <a:gd name="connsiteY4" fmla="*/ 3803508 h 5552440"/>
              <a:gd name="connsiteX5" fmla="*/ 10312400 w 11856720"/>
              <a:gd name="connsiteY5" fmla="*/ 3350812 h 5552440"/>
              <a:gd name="connsiteX6" fmla="*/ 10160 w 11856720"/>
              <a:gd name="connsiteY6" fmla="*/ 5552440 h 5552440"/>
              <a:gd name="connsiteX7" fmla="*/ 0 w 11856720"/>
              <a:gd name="connsiteY7" fmla="*/ 0 h 5552440"/>
              <a:gd name="connsiteX0" fmla="*/ 0 w 11856720"/>
              <a:gd name="connsiteY0" fmla="*/ 0 h 5552440"/>
              <a:gd name="connsiteX1" fmla="*/ 10332720 w 11856720"/>
              <a:gd name="connsiteY1" fmla="*/ 2149943 h 5552440"/>
              <a:gd name="connsiteX2" fmla="*/ 10332720 w 11856720"/>
              <a:gd name="connsiteY2" fmla="*/ 1536021 h 5552440"/>
              <a:gd name="connsiteX3" fmla="*/ 11856720 w 11856720"/>
              <a:gd name="connsiteY3" fmla="*/ 2755900 h 5552440"/>
              <a:gd name="connsiteX4" fmla="*/ 10332720 w 11856720"/>
              <a:gd name="connsiteY4" fmla="*/ 3803508 h 5552440"/>
              <a:gd name="connsiteX5" fmla="*/ 10312400 w 11856720"/>
              <a:gd name="connsiteY5" fmla="*/ 3350812 h 5552440"/>
              <a:gd name="connsiteX6" fmla="*/ 10160 w 11856720"/>
              <a:gd name="connsiteY6" fmla="*/ 5552440 h 5552440"/>
              <a:gd name="connsiteX7" fmla="*/ 0 w 11856720"/>
              <a:gd name="connsiteY7" fmla="*/ 0 h 5552440"/>
              <a:gd name="connsiteX0" fmla="*/ 0 w 11856720"/>
              <a:gd name="connsiteY0" fmla="*/ 0 h 5552440"/>
              <a:gd name="connsiteX1" fmla="*/ 10332720 w 11856720"/>
              <a:gd name="connsiteY1" fmla="*/ 2149943 h 5552440"/>
              <a:gd name="connsiteX2" fmla="*/ 10332720 w 11856720"/>
              <a:gd name="connsiteY2" fmla="*/ 1536021 h 5552440"/>
              <a:gd name="connsiteX3" fmla="*/ 11856720 w 11856720"/>
              <a:gd name="connsiteY3" fmla="*/ 2755900 h 5552440"/>
              <a:gd name="connsiteX4" fmla="*/ 10322560 w 11856720"/>
              <a:gd name="connsiteY4" fmla="*/ 3856515 h 5552440"/>
              <a:gd name="connsiteX5" fmla="*/ 10312400 w 11856720"/>
              <a:gd name="connsiteY5" fmla="*/ 3350812 h 5552440"/>
              <a:gd name="connsiteX6" fmla="*/ 10160 w 11856720"/>
              <a:gd name="connsiteY6" fmla="*/ 5552440 h 5552440"/>
              <a:gd name="connsiteX7" fmla="*/ 0 w 11856720"/>
              <a:gd name="connsiteY7" fmla="*/ 0 h 5552440"/>
              <a:gd name="connsiteX0" fmla="*/ 0 w 11856720"/>
              <a:gd name="connsiteY0" fmla="*/ 0 h 5552440"/>
              <a:gd name="connsiteX1" fmla="*/ 10332720 w 11856720"/>
              <a:gd name="connsiteY1" fmla="*/ 2149943 h 5552440"/>
              <a:gd name="connsiteX2" fmla="*/ 10332720 w 11856720"/>
              <a:gd name="connsiteY2" fmla="*/ 1536021 h 5552440"/>
              <a:gd name="connsiteX3" fmla="*/ 11856720 w 11856720"/>
              <a:gd name="connsiteY3" fmla="*/ 2755900 h 5552440"/>
              <a:gd name="connsiteX4" fmla="*/ 10322560 w 11856720"/>
              <a:gd name="connsiteY4" fmla="*/ 3856515 h 5552440"/>
              <a:gd name="connsiteX5" fmla="*/ 10312400 w 11856720"/>
              <a:gd name="connsiteY5" fmla="*/ 3350812 h 5552440"/>
              <a:gd name="connsiteX6" fmla="*/ 10160 w 11856720"/>
              <a:gd name="connsiteY6" fmla="*/ 5552440 h 5552440"/>
              <a:gd name="connsiteX7" fmla="*/ 0 w 11856720"/>
              <a:gd name="connsiteY7" fmla="*/ 0 h 5552440"/>
              <a:gd name="connsiteX0" fmla="*/ 0 w 11856720"/>
              <a:gd name="connsiteY0" fmla="*/ 0 h 5552440"/>
              <a:gd name="connsiteX1" fmla="*/ 10332720 w 11856720"/>
              <a:gd name="connsiteY1" fmla="*/ 2149943 h 5552440"/>
              <a:gd name="connsiteX2" fmla="*/ 10332720 w 11856720"/>
              <a:gd name="connsiteY2" fmla="*/ 1536021 h 5552440"/>
              <a:gd name="connsiteX3" fmla="*/ 11856720 w 11856720"/>
              <a:gd name="connsiteY3" fmla="*/ 2755900 h 5552440"/>
              <a:gd name="connsiteX4" fmla="*/ 10322560 w 11856720"/>
              <a:gd name="connsiteY4" fmla="*/ 3856515 h 5552440"/>
              <a:gd name="connsiteX5" fmla="*/ 10312400 w 11856720"/>
              <a:gd name="connsiteY5" fmla="*/ 3350812 h 5552440"/>
              <a:gd name="connsiteX6" fmla="*/ 10160 w 11856720"/>
              <a:gd name="connsiteY6" fmla="*/ 5552440 h 5552440"/>
              <a:gd name="connsiteX7" fmla="*/ 0 w 11856720"/>
              <a:gd name="connsiteY7" fmla="*/ 0 h 5552440"/>
              <a:gd name="connsiteX0" fmla="*/ 0 w 11856720"/>
              <a:gd name="connsiteY0" fmla="*/ 0 h 5552440"/>
              <a:gd name="connsiteX1" fmla="*/ 10332720 w 11856720"/>
              <a:gd name="connsiteY1" fmla="*/ 2149943 h 5552440"/>
              <a:gd name="connsiteX2" fmla="*/ 10332720 w 11856720"/>
              <a:gd name="connsiteY2" fmla="*/ 1536021 h 5552440"/>
              <a:gd name="connsiteX3" fmla="*/ 11856720 w 11856720"/>
              <a:gd name="connsiteY3" fmla="*/ 2755900 h 5552440"/>
              <a:gd name="connsiteX4" fmla="*/ 10322560 w 11856720"/>
              <a:gd name="connsiteY4" fmla="*/ 3856515 h 5552440"/>
              <a:gd name="connsiteX5" fmla="*/ 10312400 w 11856720"/>
              <a:gd name="connsiteY5" fmla="*/ 3350812 h 5552440"/>
              <a:gd name="connsiteX6" fmla="*/ 10160 w 11856720"/>
              <a:gd name="connsiteY6" fmla="*/ 5552440 h 5552440"/>
              <a:gd name="connsiteX7" fmla="*/ 0 w 11856720"/>
              <a:gd name="connsiteY7" fmla="*/ 0 h 5552440"/>
              <a:gd name="connsiteX0" fmla="*/ 0 w 11856720"/>
              <a:gd name="connsiteY0" fmla="*/ 0 h 5552440"/>
              <a:gd name="connsiteX1" fmla="*/ 10332720 w 11856720"/>
              <a:gd name="connsiteY1" fmla="*/ 2149943 h 5552440"/>
              <a:gd name="connsiteX2" fmla="*/ 10332720 w 11856720"/>
              <a:gd name="connsiteY2" fmla="*/ 1536021 h 5552440"/>
              <a:gd name="connsiteX3" fmla="*/ 11856720 w 11856720"/>
              <a:gd name="connsiteY3" fmla="*/ 2755900 h 5552440"/>
              <a:gd name="connsiteX4" fmla="*/ 10322560 w 11856720"/>
              <a:gd name="connsiteY4" fmla="*/ 3856515 h 5552440"/>
              <a:gd name="connsiteX5" fmla="*/ 10312400 w 11856720"/>
              <a:gd name="connsiteY5" fmla="*/ 3350812 h 5552440"/>
              <a:gd name="connsiteX6" fmla="*/ 10160 w 11856720"/>
              <a:gd name="connsiteY6" fmla="*/ 5552440 h 5552440"/>
              <a:gd name="connsiteX7" fmla="*/ 0 w 11856720"/>
              <a:gd name="connsiteY7" fmla="*/ 0 h 5552440"/>
              <a:gd name="connsiteX0" fmla="*/ 0 w 11856720"/>
              <a:gd name="connsiteY0" fmla="*/ 0 h 5552440"/>
              <a:gd name="connsiteX1" fmla="*/ 10597985 w 11856720"/>
              <a:gd name="connsiteY1" fmla="*/ 2316516 h 5552440"/>
              <a:gd name="connsiteX2" fmla="*/ 10332720 w 11856720"/>
              <a:gd name="connsiteY2" fmla="*/ 1536021 h 5552440"/>
              <a:gd name="connsiteX3" fmla="*/ 11856720 w 11856720"/>
              <a:gd name="connsiteY3" fmla="*/ 2755900 h 5552440"/>
              <a:gd name="connsiteX4" fmla="*/ 10322560 w 11856720"/>
              <a:gd name="connsiteY4" fmla="*/ 3856515 h 5552440"/>
              <a:gd name="connsiteX5" fmla="*/ 10312400 w 11856720"/>
              <a:gd name="connsiteY5" fmla="*/ 3350812 h 5552440"/>
              <a:gd name="connsiteX6" fmla="*/ 10160 w 11856720"/>
              <a:gd name="connsiteY6" fmla="*/ 5552440 h 5552440"/>
              <a:gd name="connsiteX7" fmla="*/ 0 w 11856720"/>
              <a:gd name="connsiteY7" fmla="*/ 0 h 5552440"/>
              <a:gd name="connsiteX0" fmla="*/ 0 w 11856720"/>
              <a:gd name="connsiteY0" fmla="*/ 0 h 5552440"/>
              <a:gd name="connsiteX1" fmla="*/ 10597985 w 11856720"/>
              <a:gd name="connsiteY1" fmla="*/ 2316516 h 5552440"/>
              <a:gd name="connsiteX2" fmla="*/ 10332720 w 11856720"/>
              <a:gd name="connsiteY2" fmla="*/ 1536021 h 5552440"/>
              <a:gd name="connsiteX3" fmla="*/ 11856720 w 11856720"/>
              <a:gd name="connsiteY3" fmla="*/ 2755900 h 5552440"/>
              <a:gd name="connsiteX4" fmla="*/ 10322560 w 11856720"/>
              <a:gd name="connsiteY4" fmla="*/ 3856515 h 5552440"/>
              <a:gd name="connsiteX5" fmla="*/ 10600403 w 11856720"/>
              <a:gd name="connsiteY5" fmla="*/ 3230510 h 5552440"/>
              <a:gd name="connsiteX6" fmla="*/ 10160 w 11856720"/>
              <a:gd name="connsiteY6" fmla="*/ 5552440 h 5552440"/>
              <a:gd name="connsiteX7" fmla="*/ 0 w 11856720"/>
              <a:gd name="connsiteY7" fmla="*/ 0 h 5552440"/>
              <a:gd name="connsiteX0" fmla="*/ 0 w 11856720"/>
              <a:gd name="connsiteY0" fmla="*/ 0 h 5552440"/>
              <a:gd name="connsiteX1" fmla="*/ 10597985 w 11856720"/>
              <a:gd name="connsiteY1" fmla="*/ 2316516 h 5552440"/>
              <a:gd name="connsiteX2" fmla="*/ 10332720 w 11856720"/>
              <a:gd name="connsiteY2" fmla="*/ 1536021 h 5552440"/>
              <a:gd name="connsiteX3" fmla="*/ 11856720 w 11856720"/>
              <a:gd name="connsiteY3" fmla="*/ 2755900 h 5552440"/>
              <a:gd name="connsiteX4" fmla="*/ 10322560 w 11856720"/>
              <a:gd name="connsiteY4" fmla="*/ 3856515 h 5552440"/>
              <a:gd name="connsiteX5" fmla="*/ 10607982 w 11856720"/>
              <a:gd name="connsiteY5" fmla="*/ 3184239 h 5552440"/>
              <a:gd name="connsiteX6" fmla="*/ 10160 w 11856720"/>
              <a:gd name="connsiteY6" fmla="*/ 5552440 h 5552440"/>
              <a:gd name="connsiteX7" fmla="*/ 0 w 11856720"/>
              <a:gd name="connsiteY7" fmla="*/ 0 h 5552440"/>
              <a:gd name="connsiteX0" fmla="*/ 0 w 11856720"/>
              <a:gd name="connsiteY0" fmla="*/ 0 h 5552440"/>
              <a:gd name="connsiteX1" fmla="*/ 10681354 w 11856720"/>
              <a:gd name="connsiteY1" fmla="*/ 2399803 h 5552440"/>
              <a:gd name="connsiteX2" fmla="*/ 10332720 w 11856720"/>
              <a:gd name="connsiteY2" fmla="*/ 1536021 h 5552440"/>
              <a:gd name="connsiteX3" fmla="*/ 11856720 w 11856720"/>
              <a:gd name="connsiteY3" fmla="*/ 2755900 h 5552440"/>
              <a:gd name="connsiteX4" fmla="*/ 10322560 w 11856720"/>
              <a:gd name="connsiteY4" fmla="*/ 3856515 h 5552440"/>
              <a:gd name="connsiteX5" fmla="*/ 10607982 w 11856720"/>
              <a:gd name="connsiteY5" fmla="*/ 3184239 h 5552440"/>
              <a:gd name="connsiteX6" fmla="*/ 10160 w 11856720"/>
              <a:gd name="connsiteY6" fmla="*/ 5552440 h 5552440"/>
              <a:gd name="connsiteX7" fmla="*/ 0 w 11856720"/>
              <a:gd name="connsiteY7" fmla="*/ 0 h 5552440"/>
              <a:gd name="connsiteX0" fmla="*/ 0 w 11856720"/>
              <a:gd name="connsiteY0" fmla="*/ 0 h 5552440"/>
              <a:gd name="connsiteX1" fmla="*/ 10681354 w 11856720"/>
              <a:gd name="connsiteY1" fmla="*/ 2399803 h 5552440"/>
              <a:gd name="connsiteX2" fmla="*/ 10332720 w 11856720"/>
              <a:gd name="connsiteY2" fmla="*/ 1536021 h 5552440"/>
              <a:gd name="connsiteX3" fmla="*/ 11856720 w 11856720"/>
              <a:gd name="connsiteY3" fmla="*/ 2755900 h 5552440"/>
              <a:gd name="connsiteX4" fmla="*/ 10322560 w 11856720"/>
              <a:gd name="connsiteY4" fmla="*/ 3856515 h 5552440"/>
              <a:gd name="connsiteX5" fmla="*/ 10661035 w 11856720"/>
              <a:gd name="connsiteY5" fmla="*/ 3137969 h 5552440"/>
              <a:gd name="connsiteX6" fmla="*/ 10160 w 11856720"/>
              <a:gd name="connsiteY6" fmla="*/ 5552440 h 5552440"/>
              <a:gd name="connsiteX7" fmla="*/ 0 w 11856720"/>
              <a:gd name="connsiteY7" fmla="*/ 0 h 5552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856720" h="5552440">
                <a:moveTo>
                  <a:pt x="0" y="0"/>
                </a:moveTo>
                <a:cubicBezTo>
                  <a:pt x="4206240" y="2510558"/>
                  <a:pt x="5885834" y="2584761"/>
                  <a:pt x="10681354" y="2399803"/>
                </a:cubicBezTo>
                <a:lnTo>
                  <a:pt x="10332720" y="1536021"/>
                </a:lnTo>
                <a:lnTo>
                  <a:pt x="11856720" y="2755900"/>
                </a:lnTo>
                <a:lnTo>
                  <a:pt x="10322560" y="3856515"/>
                </a:lnTo>
                <a:lnTo>
                  <a:pt x="10661035" y="3137969"/>
                </a:lnTo>
                <a:cubicBezTo>
                  <a:pt x="6046702" y="2756297"/>
                  <a:pt x="4134273" y="2996085"/>
                  <a:pt x="10160" y="5552440"/>
                </a:cubicBezTo>
                <a:cubicBezTo>
                  <a:pt x="6773" y="3701627"/>
                  <a:pt x="3387" y="1850813"/>
                  <a:pt x="0" y="0"/>
                </a:cubicBezTo>
                <a:close/>
              </a:path>
            </a:pathLst>
          </a:custGeom>
          <a:gradFill flip="none" rotWithShape="1">
            <a:gsLst>
              <a:gs pos="0">
                <a:schemeClr val="bg1"/>
              </a:gs>
              <a:gs pos="100000">
                <a:schemeClr val="accent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0" name="矩形: 圆角 39">
            <a:extLst>
              <a:ext uri="{FF2B5EF4-FFF2-40B4-BE49-F238E27FC236}">
                <a16:creationId xmlns:a16="http://schemas.microsoft.com/office/drawing/2014/main" id="{79321842-0B52-4831-BE35-FD67B095C34C}"/>
              </a:ext>
            </a:extLst>
          </p:cNvPr>
          <p:cNvSpPr/>
          <p:nvPr/>
        </p:nvSpPr>
        <p:spPr>
          <a:xfrm>
            <a:off x="1569306" y="3460814"/>
            <a:ext cx="1271830" cy="317372"/>
          </a:xfrm>
          <a:prstGeom prst="round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mj-ea"/>
                <a:ea typeface="+mj-ea"/>
              </a:rPr>
              <a:t>董事会</a:t>
            </a:r>
          </a:p>
        </p:txBody>
      </p:sp>
      <p:sp>
        <p:nvSpPr>
          <p:cNvPr id="41" name="矩形: 圆角 40">
            <a:extLst>
              <a:ext uri="{FF2B5EF4-FFF2-40B4-BE49-F238E27FC236}">
                <a16:creationId xmlns:a16="http://schemas.microsoft.com/office/drawing/2014/main" id="{CABC9EE4-9084-47B8-AA40-0A8F7E9F556D}"/>
              </a:ext>
            </a:extLst>
          </p:cNvPr>
          <p:cNvSpPr/>
          <p:nvPr/>
        </p:nvSpPr>
        <p:spPr>
          <a:xfrm>
            <a:off x="3125618" y="3460814"/>
            <a:ext cx="1271830" cy="317372"/>
          </a:xfrm>
          <a:prstGeom prst="roundRect">
            <a:avLst/>
          </a:prstGeom>
          <a:solidFill>
            <a:schemeClr val="bg1"/>
          </a:solidFill>
          <a:ln>
            <a:noFill/>
          </a:ln>
          <a:effectLst>
            <a:outerShdw blurRad="63500" sx="99000" sy="99000" algn="ctr"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accent1"/>
                </a:solidFill>
                <a:latin typeface="+mj-ea"/>
                <a:ea typeface="+mj-ea"/>
              </a:rPr>
              <a:t>市场部</a:t>
            </a:r>
          </a:p>
        </p:txBody>
      </p:sp>
      <p:sp>
        <p:nvSpPr>
          <p:cNvPr id="46" name="矩形: 圆角 45">
            <a:extLst>
              <a:ext uri="{FF2B5EF4-FFF2-40B4-BE49-F238E27FC236}">
                <a16:creationId xmlns:a16="http://schemas.microsoft.com/office/drawing/2014/main" id="{AF95ACC2-4827-4255-B183-896954BC4AB7}"/>
              </a:ext>
            </a:extLst>
          </p:cNvPr>
          <p:cNvSpPr/>
          <p:nvPr/>
        </p:nvSpPr>
        <p:spPr>
          <a:xfrm>
            <a:off x="4681930" y="3460814"/>
            <a:ext cx="1271830" cy="317372"/>
          </a:xfrm>
          <a:prstGeom prst="roundRect">
            <a:avLst/>
          </a:prstGeom>
          <a:solidFill>
            <a:schemeClr val="bg1"/>
          </a:solidFill>
          <a:ln>
            <a:noFill/>
          </a:ln>
          <a:effectLst>
            <a:outerShdw blurRad="63500" sx="99000" sy="99000" algn="ctr"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accent1"/>
                </a:solidFill>
                <a:latin typeface="+mj-ea"/>
                <a:ea typeface="+mj-ea"/>
              </a:rPr>
              <a:t>技术研发部</a:t>
            </a:r>
          </a:p>
        </p:txBody>
      </p:sp>
      <p:sp>
        <p:nvSpPr>
          <p:cNvPr id="47" name="矩形: 圆角 46">
            <a:extLst>
              <a:ext uri="{FF2B5EF4-FFF2-40B4-BE49-F238E27FC236}">
                <a16:creationId xmlns:a16="http://schemas.microsoft.com/office/drawing/2014/main" id="{29063FA0-AC6F-4B40-84C7-6F5C68BE0B72}"/>
              </a:ext>
            </a:extLst>
          </p:cNvPr>
          <p:cNvSpPr/>
          <p:nvPr/>
        </p:nvSpPr>
        <p:spPr>
          <a:xfrm>
            <a:off x="6238242" y="3460814"/>
            <a:ext cx="1271830" cy="317372"/>
          </a:xfrm>
          <a:prstGeom prst="roundRect">
            <a:avLst/>
          </a:prstGeom>
          <a:solidFill>
            <a:schemeClr val="bg1"/>
          </a:solidFill>
          <a:ln>
            <a:noFill/>
          </a:ln>
          <a:effectLst>
            <a:outerShdw blurRad="63500" sx="99000" sy="99000" algn="ctr"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accent1"/>
                </a:solidFill>
                <a:latin typeface="+mj-ea"/>
                <a:ea typeface="+mj-ea"/>
              </a:rPr>
              <a:t>工程部</a:t>
            </a:r>
          </a:p>
        </p:txBody>
      </p:sp>
      <p:sp>
        <p:nvSpPr>
          <p:cNvPr id="48" name="矩形: 圆角 47">
            <a:extLst>
              <a:ext uri="{FF2B5EF4-FFF2-40B4-BE49-F238E27FC236}">
                <a16:creationId xmlns:a16="http://schemas.microsoft.com/office/drawing/2014/main" id="{824D34A4-8695-453C-AA4D-FC80821DA9B4}"/>
              </a:ext>
            </a:extLst>
          </p:cNvPr>
          <p:cNvSpPr/>
          <p:nvPr/>
        </p:nvSpPr>
        <p:spPr>
          <a:xfrm>
            <a:off x="7794554" y="3460814"/>
            <a:ext cx="1271830" cy="317372"/>
          </a:xfrm>
          <a:prstGeom prst="roundRect">
            <a:avLst/>
          </a:prstGeom>
          <a:solidFill>
            <a:schemeClr val="bg1"/>
          </a:solidFill>
          <a:ln>
            <a:noFill/>
          </a:ln>
          <a:effectLst>
            <a:outerShdw blurRad="63500" sx="99000" sy="99000" algn="ctr"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accent1"/>
                </a:solidFill>
                <a:latin typeface="+mj-ea"/>
                <a:ea typeface="+mj-ea"/>
              </a:rPr>
              <a:t>客户服务部</a:t>
            </a:r>
          </a:p>
        </p:txBody>
      </p:sp>
      <p:sp>
        <p:nvSpPr>
          <p:cNvPr id="49" name="矩形: 圆角 48">
            <a:extLst>
              <a:ext uri="{FF2B5EF4-FFF2-40B4-BE49-F238E27FC236}">
                <a16:creationId xmlns:a16="http://schemas.microsoft.com/office/drawing/2014/main" id="{C1AD9541-2939-4C67-B664-A6BDB40FE2B3}"/>
              </a:ext>
            </a:extLst>
          </p:cNvPr>
          <p:cNvSpPr/>
          <p:nvPr/>
        </p:nvSpPr>
        <p:spPr>
          <a:xfrm>
            <a:off x="9350864" y="3460814"/>
            <a:ext cx="1271830" cy="317372"/>
          </a:xfrm>
          <a:prstGeom prst="roundRect">
            <a:avLst/>
          </a:prstGeom>
          <a:solidFill>
            <a:schemeClr val="bg1"/>
          </a:solidFill>
          <a:ln>
            <a:noFill/>
          </a:ln>
          <a:effectLst>
            <a:outerShdw blurRad="63500" sx="99000" sy="99000" algn="ctr"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accent1"/>
                </a:solidFill>
                <a:latin typeface="+mj-ea"/>
                <a:ea typeface="+mj-ea"/>
              </a:rPr>
              <a:t>售后</a:t>
            </a:r>
          </a:p>
        </p:txBody>
      </p:sp>
      <p:sp>
        <p:nvSpPr>
          <p:cNvPr id="83" name="矩形 82">
            <a:extLst>
              <a:ext uri="{FF2B5EF4-FFF2-40B4-BE49-F238E27FC236}">
                <a16:creationId xmlns:a16="http://schemas.microsoft.com/office/drawing/2014/main" id="{7B90F63F-1090-44AF-9109-7C1343FA509A}"/>
              </a:ext>
            </a:extLst>
          </p:cNvPr>
          <p:cNvSpPr/>
          <p:nvPr/>
        </p:nvSpPr>
        <p:spPr>
          <a:xfrm>
            <a:off x="3550920" y="4815064"/>
            <a:ext cx="1608971" cy="1349793"/>
          </a:xfrm>
          <a:prstGeom prst="rect">
            <a:avLst/>
          </a:prstGeom>
        </p:spPr>
        <p:txBody>
          <a:bodyPr wrap="square">
            <a:spAutoFit/>
          </a:bodyPr>
          <a:lstStyle/>
          <a:p>
            <a:pPr marL="285750" indent="-285750">
              <a:lnSpc>
                <a:spcPct val="150000"/>
              </a:lnSpc>
              <a:buFont typeface="Arial" panose="020B0604020202020204" pitchFamily="34" charset="0"/>
              <a:buChar char="•"/>
            </a:pPr>
            <a:r>
              <a:rPr lang="zh-CN" altLang="en-US" sz="1400" dirty="0">
                <a:solidFill>
                  <a:schemeClr val="bg1">
                    <a:lumMod val="50000"/>
                  </a:schemeClr>
                </a:solidFill>
              </a:rPr>
              <a:t>探索市场需求</a:t>
            </a:r>
          </a:p>
          <a:p>
            <a:pPr marL="285750" indent="-285750">
              <a:lnSpc>
                <a:spcPct val="150000"/>
              </a:lnSpc>
              <a:buFont typeface="Arial" panose="020B0604020202020204" pitchFamily="34" charset="0"/>
              <a:buChar char="•"/>
            </a:pPr>
            <a:r>
              <a:rPr lang="zh-CN" altLang="en-US" sz="1400" dirty="0">
                <a:solidFill>
                  <a:schemeClr val="bg1">
                    <a:lumMod val="50000"/>
                  </a:schemeClr>
                </a:solidFill>
              </a:rPr>
              <a:t>发现客户群体</a:t>
            </a:r>
          </a:p>
          <a:p>
            <a:pPr marL="285750" indent="-285750">
              <a:lnSpc>
                <a:spcPct val="150000"/>
              </a:lnSpc>
              <a:buFont typeface="Arial" panose="020B0604020202020204" pitchFamily="34" charset="0"/>
              <a:buChar char="•"/>
            </a:pPr>
            <a:r>
              <a:rPr lang="zh-CN" altLang="en-US" sz="1400" dirty="0">
                <a:solidFill>
                  <a:schemeClr val="bg1">
                    <a:lumMod val="50000"/>
                  </a:schemeClr>
                </a:solidFill>
              </a:rPr>
              <a:t>引导行业发展</a:t>
            </a:r>
          </a:p>
          <a:p>
            <a:pPr marL="285750" indent="-285750">
              <a:lnSpc>
                <a:spcPct val="150000"/>
              </a:lnSpc>
              <a:buFont typeface="Arial" panose="020B0604020202020204" pitchFamily="34" charset="0"/>
              <a:buChar char="•"/>
            </a:pPr>
            <a:r>
              <a:rPr lang="zh-CN" altLang="en-US" sz="1400" dirty="0">
                <a:solidFill>
                  <a:schemeClr val="bg1">
                    <a:lumMod val="50000"/>
                  </a:schemeClr>
                </a:solidFill>
              </a:rPr>
              <a:t>协助开展业务</a:t>
            </a:r>
          </a:p>
        </p:txBody>
      </p:sp>
      <p:cxnSp>
        <p:nvCxnSpPr>
          <p:cNvPr id="85" name="直接连接符 84">
            <a:extLst>
              <a:ext uri="{FF2B5EF4-FFF2-40B4-BE49-F238E27FC236}">
                <a16:creationId xmlns:a16="http://schemas.microsoft.com/office/drawing/2014/main" id="{76E9EE1D-CB03-470A-9714-7C6A1FC88512}"/>
              </a:ext>
            </a:extLst>
          </p:cNvPr>
          <p:cNvCxnSpPr/>
          <p:nvPr/>
        </p:nvCxnSpPr>
        <p:spPr>
          <a:xfrm>
            <a:off x="3322320" y="3718560"/>
            <a:ext cx="0" cy="1493520"/>
          </a:xfrm>
          <a:prstGeom prst="line">
            <a:avLst/>
          </a:prstGeom>
          <a:ln>
            <a:solidFill>
              <a:schemeClr val="accent1"/>
            </a:solidFill>
            <a:tailEnd type="oval"/>
          </a:ln>
        </p:spPr>
        <p:style>
          <a:lnRef idx="1">
            <a:schemeClr val="accent1"/>
          </a:lnRef>
          <a:fillRef idx="0">
            <a:schemeClr val="accent1"/>
          </a:fillRef>
          <a:effectRef idx="0">
            <a:schemeClr val="accent1"/>
          </a:effectRef>
          <a:fontRef idx="minor">
            <a:schemeClr val="tx1"/>
          </a:fontRef>
        </p:style>
      </p:cxnSp>
      <p:cxnSp>
        <p:nvCxnSpPr>
          <p:cNvPr id="86" name="直接连接符 85">
            <a:extLst>
              <a:ext uri="{FF2B5EF4-FFF2-40B4-BE49-F238E27FC236}">
                <a16:creationId xmlns:a16="http://schemas.microsoft.com/office/drawing/2014/main" id="{68238AA2-DE6B-400F-91BB-C00D539F0F29}"/>
              </a:ext>
            </a:extLst>
          </p:cNvPr>
          <p:cNvCxnSpPr>
            <a:cxnSpLocks/>
          </p:cNvCxnSpPr>
          <p:nvPr/>
        </p:nvCxnSpPr>
        <p:spPr>
          <a:xfrm flipH="1" flipV="1">
            <a:off x="4917781" y="2011680"/>
            <a:ext cx="0" cy="1493520"/>
          </a:xfrm>
          <a:prstGeom prst="line">
            <a:avLst/>
          </a:prstGeom>
          <a:ln>
            <a:solidFill>
              <a:schemeClr val="accent1"/>
            </a:solidFill>
            <a:tailEnd type="oval"/>
          </a:ln>
        </p:spPr>
        <p:style>
          <a:lnRef idx="1">
            <a:schemeClr val="accent1"/>
          </a:lnRef>
          <a:fillRef idx="0">
            <a:schemeClr val="accent1"/>
          </a:fillRef>
          <a:effectRef idx="0">
            <a:schemeClr val="accent1"/>
          </a:effectRef>
          <a:fontRef idx="minor">
            <a:schemeClr val="tx1"/>
          </a:fontRef>
        </p:style>
      </p:cxnSp>
      <p:sp>
        <p:nvSpPr>
          <p:cNvPr id="87" name="矩形 86">
            <a:extLst>
              <a:ext uri="{FF2B5EF4-FFF2-40B4-BE49-F238E27FC236}">
                <a16:creationId xmlns:a16="http://schemas.microsoft.com/office/drawing/2014/main" id="{E8E4866B-F8DB-4829-979F-2B2443065AB2}"/>
              </a:ext>
            </a:extLst>
          </p:cNvPr>
          <p:cNvSpPr/>
          <p:nvPr/>
        </p:nvSpPr>
        <p:spPr>
          <a:xfrm>
            <a:off x="5153633" y="1475962"/>
            <a:ext cx="1608971" cy="703462"/>
          </a:xfrm>
          <a:prstGeom prst="rect">
            <a:avLst/>
          </a:prstGeom>
        </p:spPr>
        <p:txBody>
          <a:bodyPr wrap="square">
            <a:spAutoFit/>
          </a:bodyPr>
          <a:lstStyle/>
          <a:p>
            <a:pPr marL="285750" indent="-285750">
              <a:lnSpc>
                <a:spcPct val="150000"/>
              </a:lnSpc>
              <a:buFont typeface="Arial" panose="020B0604020202020204" pitchFamily="34" charset="0"/>
              <a:buChar char="•"/>
            </a:pPr>
            <a:r>
              <a:rPr lang="zh-CN" altLang="en-US" sz="1400" dirty="0">
                <a:solidFill>
                  <a:schemeClr val="bg1">
                    <a:lumMod val="50000"/>
                  </a:schemeClr>
                </a:solidFill>
              </a:rPr>
              <a:t>进行产品研发</a:t>
            </a:r>
          </a:p>
          <a:p>
            <a:pPr marL="285750" indent="-285750">
              <a:lnSpc>
                <a:spcPct val="150000"/>
              </a:lnSpc>
              <a:buFont typeface="Arial" panose="020B0604020202020204" pitchFamily="34" charset="0"/>
              <a:buChar char="•"/>
            </a:pPr>
            <a:r>
              <a:rPr lang="zh-CN" altLang="en-US" sz="1400" dirty="0">
                <a:solidFill>
                  <a:schemeClr val="bg1">
                    <a:lumMod val="50000"/>
                  </a:schemeClr>
                </a:solidFill>
              </a:rPr>
              <a:t>提供技术支持</a:t>
            </a:r>
          </a:p>
        </p:txBody>
      </p:sp>
      <p:sp>
        <p:nvSpPr>
          <p:cNvPr id="88" name="矩形 87">
            <a:extLst>
              <a:ext uri="{FF2B5EF4-FFF2-40B4-BE49-F238E27FC236}">
                <a16:creationId xmlns:a16="http://schemas.microsoft.com/office/drawing/2014/main" id="{6F6B24DD-EC7E-4255-BCC3-34CED7217934}"/>
              </a:ext>
            </a:extLst>
          </p:cNvPr>
          <p:cNvSpPr/>
          <p:nvPr/>
        </p:nvSpPr>
        <p:spPr>
          <a:xfrm>
            <a:off x="6631233" y="4815064"/>
            <a:ext cx="1608971" cy="1026628"/>
          </a:xfrm>
          <a:prstGeom prst="rect">
            <a:avLst/>
          </a:prstGeom>
        </p:spPr>
        <p:txBody>
          <a:bodyPr wrap="square">
            <a:spAutoFit/>
          </a:bodyPr>
          <a:lstStyle/>
          <a:p>
            <a:pPr marL="285750" indent="-285750">
              <a:lnSpc>
                <a:spcPct val="150000"/>
              </a:lnSpc>
              <a:buFont typeface="Arial" panose="020B0604020202020204" pitchFamily="34" charset="0"/>
              <a:buChar char="•"/>
            </a:pPr>
            <a:r>
              <a:rPr lang="zh-CN" altLang="en-US" sz="1400" dirty="0">
                <a:solidFill>
                  <a:schemeClr val="bg1">
                    <a:lumMod val="50000"/>
                  </a:schemeClr>
                </a:solidFill>
              </a:rPr>
              <a:t>撰写项目规划</a:t>
            </a:r>
          </a:p>
          <a:p>
            <a:pPr marL="285750" indent="-285750">
              <a:lnSpc>
                <a:spcPct val="150000"/>
              </a:lnSpc>
              <a:buFont typeface="Arial" panose="020B0604020202020204" pitchFamily="34" charset="0"/>
              <a:buChar char="•"/>
            </a:pPr>
            <a:r>
              <a:rPr lang="zh-CN" altLang="en-US" sz="1400" dirty="0">
                <a:solidFill>
                  <a:schemeClr val="bg1">
                    <a:lumMod val="50000"/>
                  </a:schemeClr>
                </a:solidFill>
              </a:rPr>
              <a:t>完成项目实施</a:t>
            </a:r>
          </a:p>
          <a:p>
            <a:pPr marL="285750" indent="-285750">
              <a:lnSpc>
                <a:spcPct val="150000"/>
              </a:lnSpc>
              <a:buFont typeface="Arial" panose="020B0604020202020204" pitchFamily="34" charset="0"/>
              <a:buChar char="•"/>
            </a:pPr>
            <a:r>
              <a:rPr lang="zh-CN" altLang="en-US" sz="1400" dirty="0">
                <a:solidFill>
                  <a:schemeClr val="bg1">
                    <a:lumMod val="50000"/>
                  </a:schemeClr>
                </a:solidFill>
              </a:rPr>
              <a:t>提供前端支撑</a:t>
            </a:r>
          </a:p>
        </p:txBody>
      </p:sp>
      <p:cxnSp>
        <p:nvCxnSpPr>
          <p:cNvPr id="89" name="直接连接符 88">
            <a:extLst>
              <a:ext uri="{FF2B5EF4-FFF2-40B4-BE49-F238E27FC236}">
                <a16:creationId xmlns:a16="http://schemas.microsoft.com/office/drawing/2014/main" id="{BCCA6DBB-4F5C-41CC-86D6-6218C8BC3D48}"/>
              </a:ext>
            </a:extLst>
          </p:cNvPr>
          <p:cNvCxnSpPr/>
          <p:nvPr/>
        </p:nvCxnSpPr>
        <p:spPr>
          <a:xfrm>
            <a:off x="6402633" y="3718560"/>
            <a:ext cx="0" cy="1493520"/>
          </a:xfrm>
          <a:prstGeom prst="line">
            <a:avLst/>
          </a:prstGeom>
          <a:ln>
            <a:solidFill>
              <a:schemeClr val="accent1"/>
            </a:solidFill>
            <a:tailEnd type="oval"/>
          </a:ln>
        </p:spPr>
        <p:style>
          <a:lnRef idx="1">
            <a:schemeClr val="accent1"/>
          </a:lnRef>
          <a:fillRef idx="0">
            <a:schemeClr val="accent1"/>
          </a:fillRef>
          <a:effectRef idx="0">
            <a:schemeClr val="accent1"/>
          </a:effectRef>
          <a:fontRef idx="minor">
            <a:schemeClr val="tx1"/>
          </a:fontRef>
        </p:style>
      </p:cxnSp>
      <p:cxnSp>
        <p:nvCxnSpPr>
          <p:cNvPr id="90" name="直接连接符 89">
            <a:extLst>
              <a:ext uri="{FF2B5EF4-FFF2-40B4-BE49-F238E27FC236}">
                <a16:creationId xmlns:a16="http://schemas.microsoft.com/office/drawing/2014/main" id="{A3CBE666-7D64-4A18-B2DA-1D27154A5855}"/>
              </a:ext>
            </a:extLst>
          </p:cNvPr>
          <p:cNvCxnSpPr>
            <a:cxnSpLocks/>
          </p:cNvCxnSpPr>
          <p:nvPr/>
        </p:nvCxnSpPr>
        <p:spPr>
          <a:xfrm flipH="1" flipV="1">
            <a:off x="7927198" y="2011680"/>
            <a:ext cx="0" cy="1493520"/>
          </a:xfrm>
          <a:prstGeom prst="line">
            <a:avLst/>
          </a:prstGeom>
          <a:ln>
            <a:solidFill>
              <a:schemeClr val="accent1"/>
            </a:solidFill>
            <a:tailEnd type="oval"/>
          </a:ln>
        </p:spPr>
        <p:style>
          <a:lnRef idx="1">
            <a:schemeClr val="accent1"/>
          </a:lnRef>
          <a:fillRef idx="0">
            <a:schemeClr val="accent1"/>
          </a:fillRef>
          <a:effectRef idx="0">
            <a:schemeClr val="accent1"/>
          </a:effectRef>
          <a:fontRef idx="minor">
            <a:schemeClr val="tx1"/>
          </a:fontRef>
        </p:style>
      </p:cxnSp>
      <p:sp>
        <p:nvSpPr>
          <p:cNvPr id="91" name="矩形 90">
            <a:extLst>
              <a:ext uri="{FF2B5EF4-FFF2-40B4-BE49-F238E27FC236}">
                <a16:creationId xmlns:a16="http://schemas.microsoft.com/office/drawing/2014/main" id="{5657B60F-5C23-4554-8F1B-C53D7D92702A}"/>
              </a:ext>
            </a:extLst>
          </p:cNvPr>
          <p:cNvSpPr/>
          <p:nvPr/>
        </p:nvSpPr>
        <p:spPr>
          <a:xfrm>
            <a:off x="8163050" y="1475962"/>
            <a:ext cx="1608971" cy="703462"/>
          </a:xfrm>
          <a:prstGeom prst="rect">
            <a:avLst/>
          </a:prstGeom>
        </p:spPr>
        <p:txBody>
          <a:bodyPr wrap="square">
            <a:spAutoFit/>
          </a:bodyPr>
          <a:lstStyle/>
          <a:p>
            <a:pPr marL="285750" indent="-285750">
              <a:lnSpc>
                <a:spcPct val="150000"/>
              </a:lnSpc>
              <a:buFont typeface="Arial" panose="020B0604020202020204" pitchFamily="34" charset="0"/>
              <a:buChar char="•"/>
            </a:pPr>
            <a:r>
              <a:rPr lang="zh-CN" altLang="en-US" sz="1400" dirty="0">
                <a:solidFill>
                  <a:schemeClr val="bg1">
                    <a:lumMod val="50000"/>
                  </a:schemeClr>
                </a:solidFill>
              </a:rPr>
              <a:t>项目完善</a:t>
            </a:r>
          </a:p>
          <a:p>
            <a:pPr marL="285750" indent="-285750">
              <a:lnSpc>
                <a:spcPct val="150000"/>
              </a:lnSpc>
              <a:buFont typeface="Arial" panose="020B0604020202020204" pitchFamily="34" charset="0"/>
              <a:buChar char="•"/>
            </a:pPr>
            <a:r>
              <a:rPr lang="zh-CN" altLang="en-US" sz="1400" dirty="0">
                <a:solidFill>
                  <a:schemeClr val="bg1">
                    <a:lumMod val="50000"/>
                  </a:schemeClr>
                </a:solidFill>
              </a:rPr>
              <a:t>技术支持</a:t>
            </a:r>
          </a:p>
        </p:txBody>
      </p:sp>
    </p:spTree>
    <p:extLst>
      <p:ext uri="{BB962C8B-B14F-4D97-AF65-F5344CB8AC3E}">
        <p14:creationId xmlns:p14="http://schemas.microsoft.com/office/powerpoint/2010/main" val="479807871"/>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Группа 1">
            <a:extLst>
              <a:ext uri="{FF2B5EF4-FFF2-40B4-BE49-F238E27FC236}">
                <a16:creationId xmlns:a16="http://schemas.microsoft.com/office/drawing/2014/main" id="{92D40FF3-813A-7A46-A36D-8DFFB2004305}"/>
              </a:ext>
            </a:extLst>
          </p:cNvPr>
          <p:cNvGrpSpPr/>
          <p:nvPr/>
        </p:nvGrpSpPr>
        <p:grpSpPr>
          <a:xfrm>
            <a:off x="876401" y="2645669"/>
            <a:ext cx="10429313" cy="508659"/>
            <a:chOff x="1752801" y="5291338"/>
            <a:chExt cx="20858626" cy="1017317"/>
          </a:xfrm>
        </p:grpSpPr>
        <p:cxnSp>
          <p:nvCxnSpPr>
            <p:cNvPr id="31" name="Прямая соединительная линия 30">
              <a:extLst>
                <a:ext uri="{FF2B5EF4-FFF2-40B4-BE49-F238E27FC236}">
                  <a16:creationId xmlns:a16="http://schemas.microsoft.com/office/drawing/2014/main" id="{73F237DC-492E-9940-AC57-8E2B37FC5DA9}"/>
                </a:ext>
              </a:extLst>
            </p:cNvPr>
            <p:cNvCxnSpPr>
              <a:cxnSpLocks/>
            </p:cNvCxnSpPr>
            <p:nvPr/>
          </p:nvCxnSpPr>
          <p:spPr bwMode="auto">
            <a:xfrm>
              <a:off x="7694897" y="5560100"/>
              <a:ext cx="0" cy="748555"/>
            </a:xfrm>
            <a:prstGeom prst="line">
              <a:avLst/>
            </a:prstGeom>
            <a:blipFill dpi="0" rotWithShape="0">
              <a:blip r:embed="rId3"/>
              <a:srcRect/>
              <a:tile tx="0" ty="0" sx="100000" sy="100000" flip="none" algn="tl"/>
            </a:blipFill>
            <a:ln w="38100" cap="flat" cmpd="sng" algn="ctr">
              <a:solidFill>
                <a:schemeClr val="accent4"/>
              </a:solidFill>
              <a:prstDash val="sysDot"/>
              <a:miter lim="400000"/>
              <a:headEnd type="none" w="med" len="med"/>
              <a:tailEnd type="none" w="med" len="med"/>
            </a:ln>
            <a:effectLst/>
          </p:spPr>
        </p:cxnSp>
        <p:cxnSp>
          <p:nvCxnSpPr>
            <p:cNvPr id="32" name="Прямая соединительная линия 31">
              <a:extLst>
                <a:ext uri="{FF2B5EF4-FFF2-40B4-BE49-F238E27FC236}">
                  <a16:creationId xmlns:a16="http://schemas.microsoft.com/office/drawing/2014/main" id="{138F8350-F976-4243-8189-9710160A68AD}"/>
                </a:ext>
              </a:extLst>
            </p:cNvPr>
            <p:cNvCxnSpPr>
              <a:cxnSpLocks/>
              <a:stCxn id="44" idx="0"/>
            </p:cNvCxnSpPr>
            <p:nvPr/>
          </p:nvCxnSpPr>
          <p:spPr bwMode="auto">
            <a:xfrm flipH="1">
              <a:off x="3118992" y="5711404"/>
              <a:ext cx="1690" cy="597251"/>
            </a:xfrm>
            <a:prstGeom prst="line">
              <a:avLst/>
            </a:prstGeom>
            <a:blipFill dpi="0" rotWithShape="0">
              <a:blip r:embed="rId3"/>
              <a:srcRect/>
              <a:tile tx="0" ty="0" sx="100000" sy="100000" flip="none" algn="tl"/>
            </a:blipFill>
            <a:ln w="38100" cap="flat" cmpd="sng" algn="ctr">
              <a:solidFill>
                <a:schemeClr val="accent4"/>
              </a:solidFill>
              <a:prstDash val="sysDot"/>
              <a:miter lim="400000"/>
              <a:headEnd type="none" w="med" len="med"/>
              <a:tailEnd type="none" w="med" len="med"/>
            </a:ln>
            <a:effectLst/>
          </p:spPr>
        </p:cxnSp>
        <p:cxnSp>
          <p:nvCxnSpPr>
            <p:cNvPr id="33" name="Прямая соединительная линия 32">
              <a:extLst>
                <a:ext uri="{FF2B5EF4-FFF2-40B4-BE49-F238E27FC236}">
                  <a16:creationId xmlns:a16="http://schemas.microsoft.com/office/drawing/2014/main" id="{0FC18FF5-E026-6B41-A190-F48F76BDB6BF}"/>
                </a:ext>
              </a:extLst>
            </p:cNvPr>
            <p:cNvCxnSpPr>
              <a:cxnSpLocks/>
              <a:stCxn id="46" idx="0"/>
            </p:cNvCxnSpPr>
            <p:nvPr/>
          </p:nvCxnSpPr>
          <p:spPr bwMode="auto">
            <a:xfrm>
              <a:off x="12249228" y="5711404"/>
              <a:ext cx="5480" cy="597251"/>
            </a:xfrm>
            <a:prstGeom prst="line">
              <a:avLst/>
            </a:prstGeom>
            <a:blipFill dpi="0" rotWithShape="0">
              <a:blip r:embed="rId3"/>
              <a:srcRect/>
              <a:tile tx="0" ty="0" sx="100000" sy="100000" flip="none" algn="tl"/>
            </a:blipFill>
            <a:ln w="38100" cap="flat" cmpd="sng" algn="ctr">
              <a:solidFill>
                <a:schemeClr val="accent4"/>
              </a:solidFill>
              <a:prstDash val="sysDot"/>
              <a:miter lim="400000"/>
              <a:headEnd type="none" w="med" len="med"/>
              <a:tailEnd type="none" w="med" len="med"/>
            </a:ln>
            <a:effectLst/>
          </p:spPr>
        </p:cxnSp>
        <p:cxnSp>
          <p:nvCxnSpPr>
            <p:cNvPr id="35" name="Прямая соединительная линия 34">
              <a:extLst>
                <a:ext uri="{FF2B5EF4-FFF2-40B4-BE49-F238E27FC236}">
                  <a16:creationId xmlns:a16="http://schemas.microsoft.com/office/drawing/2014/main" id="{D4EB3775-DC77-634A-9CB3-89F4FAC67B9B}"/>
                </a:ext>
              </a:extLst>
            </p:cNvPr>
            <p:cNvCxnSpPr>
              <a:cxnSpLocks/>
              <a:stCxn id="47" idx="0"/>
            </p:cNvCxnSpPr>
            <p:nvPr/>
          </p:nvCxnSpPr>
          <p:spPr bwMode="auto">
            <a:xfrm flipH="1">
              <a:off x="16798361" y="5711404"/>
              <a:ext cx="15140" cy="597251"/>
            </a:xfrm>
            <a:prstGeom prst="line">
              <a:avLst/>
            </a:prstGeom>
            <a:blipFill dpi="0" rotWithShape="0">
              <a:blip r:embed="rId3"/>
              <a:srcRect/>
              <a:tile tx="0" ty="0" sx="100000" sy="100000" flip="none" algn="tl"/>
            </a:blipFill>
            <a:ln w="38100" cap="flat" cmpd="sng" algn="ctr">
              <a:solidFill>
                <a:schemeClr val="accent4"/>
              </a:solidFill>
              <a:prstDash val="sysDot"/>
              <a:miter lim="400000"/>
              <a:headEnd type="none" w="med" len="med"/>
              <a:tailEnd type="none" w="med" len="med"/>
            </a:ln>
            <a:effectLst/>
          </p:spPr>
        </p:cxnSp>
        <p:cxnSp>
          <p:nvCxnSpPr>
            <p:cNvPr id="38" name="Прямая соединительная линия 37">
              <a:extLst>
                <a:ext uri="{FF2B5EF4-FFF2-40B4-BE49-F238E27FC236}">
                  <a16:creationId xmlns:a16="http://schemas.microsoft.com/office/drawing/2014/main" id="{9122104D-266C-3949-8881-B317F3067BF1}"/>
                </a:ext>
              </a:extLst>
            </p:cNvPr>
            <p:cNvCxnSpPr>
              <a:cxnSpLocks/>
              <a:stCxn id="48" idx="0"/>
            </p:cNvCxnSpPr>
            <p:nvPr/>
          </p:nvCxnSpPr>
          <p:spPr bwMode="auto">
            <a:xfrm flipH="1">
              <a:off x="21370361" y="5711404"/>
              <a:ext cx="7412" cy="597251"/>
            </a:xfrm>
            <a:prstGeom prst="line">
              <a:avLst/>
            </a:prstGeom>
            <a:blipFill dpi="0" rotWithShape="0">
              <a:blip r:embed="rId3"/>
              <a:srcRect/>
              <a:tile tx="0" ty="0" sx="100000" sy="100000" flip="none" algn="tl"/>
            </a:blipFill>
            <a:ln w="38100" cap="flat" cmpd="sng" algn="ctr">
              <a:solidFill>
                <a:schemeClr val="accent4"/>
              </a:solidFill>
              <a:prstDash val="sysDot"/>
              <a:miter lim="400000"/>
              <a:headEnd type="none" w="med" len="med"/>
              <a:tailEnd type="none" w="med" len="med"/>
            </a:ln>
            <a:effectLst/>
          </p:spPr>
        </p:cxnSp>
        <p:sp>
          <p:nvSpPr>
            <p:cNvPr id="41" name="Скругленный прямоугольник 40">
              <a:extLst>
                <a:ext uri="{FF2B5EF4-FFF2-40B4-BE49-F238E27FC236}">
                  <a16:creationId xmlns:a16="http://schemas.microsoft.com/office/drawing/2014/main" id="{9C999914-7618-6340-848A-D32D6D6D646D}"/>
                </a:ext>
              </a:extLst>
            </p:cNvPr>
            <p:cNvSpPr/>
            <p:nvPr/>
          </p:nvSpPr>
          <p:spPr bwMode="auto">
            <a:xfrm>
              <a:off x="1752801" y="5291338"/>
              <a:ext cx="20858626" cy="540989"/>
            </a:xfrm>
            <a:prstGeom prst="roundRect">
              <a:avLst>
                <a:gd name="adj" fmla="val 50000"/>
              </a:avLst>
            </a:prstGeom>
            <a:solidFill>
              <a:schemeClr val="accent4">
                <a:lumMod val="60000"/>
                <a:lumOff val="40000"/>
              </a:schemeClr>
            </a:solidFill>
            <a:ln w="12700" cap="flat" cmpd="sng" algn="ctr">
              <a:noFill/>
              <a:prstDash val="solid"/>
              <a:miter lim="400000"/>
              <a:headEnd type="none" w="med" len="med"/>
              <a:tailEnd type="none" w="med" len="med"/>
            </a:ln>
            <a:effectLst/>
          </p:spPr>
          <p:txBody>
            <a:bodyPr vert="horz" wrap="square" lIns="19050" tIns="19050" rIns="19050" bIns="19050" numCol="1" rtlCol="0" anchor="ctr" anchorCtr="0" compatLnSpc="1">
              <a:prstTxWarp prst="textNoShape">
                <a:avLst/>
              </a:prstTxWarp>
              <a:spAutoFit/>
            </a:bodyPr>
            <a:lstStyle/>
            <a:p>
              <a:pPr defTabSz="412750" fontAlgn="base" hangingPunct="0">
                <a:spcBef>
                  <a:spcPct val="0"/>
                </a:spcBef>
                <a:spcAft>
                  <a:spcPct val="0"/>
                </a:spcAft>
              </a:pPr>
              <a:endParaRPr lang="ru-RU" sz="1000">
                <a:solidFill>
                  <a:srgbClr val="74808C"/>
                </a:solidFill>
                <a:latin typeface="Poppins" charset="0"/>
                <a:ea typeface="Poppins" charset="0"/>
                <a:cs typeface="Poppins" charset="0"/>
                <a:sym typeface="Poppins" charset="0"/>
              </a:endParaRPr>
            </a:p>
          </p:txBody>
        </p:sp>
        <p:sp>
          <p:nvSpPr>
            <p:cNvPr id="42" name="Скругленный прямоугольник 41">
              <a:extLst>
                <a:ext uri="{FF2B5EF4-FFF2-40B4-BE49-F238E27FC236}">
                  <a16:creationId xmlns:a16="http://schemas.microsoft.com/office/drawing/2014/main" id="{6BADF100-4A62-BA43-9A82-E4A7DF32227A}"/>
                </a:ext>
              </a:extLst>
            </p:cNvPr>
            <p:cNvSpPr/>
            <p:nvPr/>
          </p:nvSpPr>
          <p:spPr bwMode="auto">
            <a:xfrm>
              <a:off x="1752801" y="5291338"/>
              <a:ext cx="12600000" cy="540989"/>
            </a:xfrm>
            <a:prstGeom prst="roundRect">
              <a:avLst>
                <a:gd name="adj" fmla="val 50000"/>
              </a:avLst>
            </a:prstGeom>
            <a:solidFill>
              <a:schemeClr val="accent4"/>
            </a:solidFill>
            <a:ln w="12700" cap="flat" cmpd="sng" algn="ctr">
              <a:noFill/>
              <a:prstDash val="solid"/>
              <a:miter lim="400000"/>
              <a:headEnd type="none" w="med" len="med"/>
              <a:tailEnd type="none" w="med" len="med"/>
            </a:ln>
            <a:effectLst/>
          </p:spPr>
          <p:txBody>
            <a:bodyPr vert="horz" wrap="square" lIns="19050" tIns="19050" rIns="19050" bIns="19050" numCol="1" rtlCol="0" anchor="ctr" anchorCtr="0" compatLnSpc="1">
              <a:prstTxWarp prst="textNoShape">
                <a:avLst/>
              </a:prstTxWarp>
              <a:spAutoFit/>
            </a:bodyPr>
            <a:lstStyle/>
            <a:p>
              <a:pPr defTabSz="412750" fontAlgn="base" hangingPunct="0">
                <a:spcBef>
                  <a:spcPct val="0"/>
                </a:spcBef>
                <a:spcAft>
                  <a:spcPct val="0"/>
                </a:spcAft>
              </a:pPr>
              <a:endParaRPr lang="ru-RU" sz="1000">
                <a:solidFill>
                  <a:srgbClr val="74808C"/>
                </a:solidFill>
                <a:latin typeface="Poppins" charset="0"/>
                <a:ea typeface="Poppins" charset="0"/>
                <a:cs typeface="Poppins" charset="0"/>
                <a:sym typeface="Poppins" charset="0"/>
              </a:endParaRPr>
            </a:p>
          </p:txBody>
        </p:sp>
        <p:sp>
          <p:nvSpPr>
            <p:cNvPr id="44" name="Кружок">
              <a:extLst>
                <a:ext uri="{FF2B5EF4-FFF2-40B4-BE49-F238E27FC236}">
                  <a16:creationId xmlns:a16="http://schemas.microsoft.com/office/drawing/2014/main" id="{F5585264-73DF-F040-981C-7E08AB45FE5A}"/>
                </a:ext>
              </a:extLst>
            </p:cNvPr>
            <p:cNvSpPr/>
            <p:nvPr/>
          </p:nvSpPr>
          <p:spPr>
            <a:xfrm flipV="1">
              <a:off x="2969378" y="5408796"/>
              <a:ext cx="302608" cy="302608"/>
            </a:xfrm>
            <a:prstGeom prst="ellipse">
              <a:avLst/>
            </a:prstGeom>
            <a:solidFill>
              <a:schemeClr val="accent1"/>
            </a:solidFill>
            <a:ln w="12700">
              <a:noFill/>
              <a:miter lim="400000"/>
            </a:ln>
          </p:spPr>
          <p:txBody>
            <a:bodyPr lIns="0" tIns="0" rIns="0" bIns="0" anchor="ctr"/>
            <a:lstStyle/>
            <a:p>
              <a:pPr defTabSz="412750" eaLnBrk="0" fontAlgn="base" hangingPunct="0">
                <a:spcBef>
                  <a:spcPct val="0"/>
                </a:spcBef>
                <a:spcAft>
                  <a:spcPct val="0"/>
                </a:spcAft>
                <a:defRPr sz="3200" b="0">
                  <a:solidFill>
                    <a:srgbClr val="FFFFFF"/>
                  </a:solidFill>
                  <a:latin typeface="+mn-lt"/>
                  <a:ea typeface="+mn-ea"/>
                  <a:cs typeface="+mn-cs"/>
                  <a:sym typeface="Helvetica Neue Medium"/>
                </a:defRPr>
              </a:pPr>
              <a:endParaRPr sz="1600">
                <a:solidFill>
                  <a:srgbClr val="FFFFFF"/>
                </a:solidFill>
                <a:latin typeface="Arial" panose="020B0604020202020204"/>
                <a:sym typeface="Helvetica Neue Medium"/>
              </a:endParaRPr>
            </a:p>
          </p:txBody>
        </p:sp>
        <p:sp>
          <p:nvSpPr>
            <p:cNvPr id="45" name="Кружок">
              <a:extLst>
                <a:ext uri="{FF2B5EF4-FFF2-40B4-BE49-F238E27FC236}">
                  <a16:creationId xmlns:a16="http://schemas.microsoft.com/office/drawing/2014/main" id="{EA9CF66B-4742-104F-88D6-C6C317F3EB87}"/>
                </a:ext>
              </a:extLst>
            </p:cNvPr>
            <p:cNvSpPr/>
            <p:nvPr/>
          </p:nvSpPr>
          <p:spPr>
            <a:xfrm flipV="1">
              <a:off x="7533651" y="5408796"/>
              <a:ext cx="302608" cy="302608"/>
            </a:xfrm>
            <a:prstGeom prst="ellipse">
              <a:avLst/>
            </a:prstGeom>
            <a:solidFill>
              <a:schemeClr val="accent2"/>
            </a:solidFill>
            <a:ln w="12700">
              <a:noFill/>
              <a:miter lim="400000"/>
            </a:ln>
          </p:spPr>
          <p:txBody>
            <a:bodyPr lIns="0" tIns="0" rIns="0" bIns="0" anchor="ctr"/>
            <a:lstStyle/>
            <a:p>
              <a:pPr defTabSz="412750" eaLnBrk="0" fontAlgn="base" hangingPunct="0">
                <a:spcBef>
                  <a:spcPct val="0"/>
                </a:spcBef>
                <a:spcAft>
                  <a:spcPct val="0"/>
                </a:spcAft>
                <a:defRPr sz="3200" b="0">
                  <a:solidFill>
                    <a:srgbClr val="FFFFFF"/>
                  </a:solidFill>
                  <a:latin typeface="+mn-lt"/>
                  <a:ea typeface="+mn-ea"/>
                  <a:cs typeface="+mn-cs"/>
                  <a:sym typeface="Helvetica Neue Medium"/>
                </a:defRPr>
              </a:pPr>
              <a:endParaRPr sz="1600">
                <a:solidFill>
                  <a:srgbClr val="FFFFFF"/>
                </a:solidFill>
                <a:latin typeface="Arial" panose="020B0604020202020204"/>
                <a:sym typeface="Helvetica Neue Medium"/>
              </a:endParaRPr>
            </a:p>
          </p:txBody>
        </p:sp>
        <p:sp>
          <p:nvSpPr>
            <p:cNvPr id="46" name="Кружок">
              <a:extLst>
                <a:ext uri="{FF2B5EF4-FFF2-40B4-BE49-F238E27FC236}">
                  <a16:creationId xmlns:a16="http://schemas.microsoft.com/office/drawing/2014/main" id="{27D42C24-DA7A-0C4D-9E27-B63C2110E4EA}"/>
                </a:ext>
              </a:extLst>
            </p:cNvPr>
            <p:cNvSpPr/>
            <p:nvPr/>
          </p:nvSpPr>
          <p:spPr>
            <a:xfrm flipV="1">
              <a:off x="12097924" y="5408796"/>
              <a:ext cx="302608" cy="302608"/>
            </a:xfrm>
            <a:prstGeom prst="ellipse">
              <a:avLst/>
            </a:prstGeom>
            <a:solidFill>
              <a:schemeClr val="accent3"/>
            </a:solidFill>
            <a:ln w="12700">
              <a:noFill/>
              <a:miter lim="400000"/>
            </a:ln>
          </p:spPr>
          <p:txBody>
            <a:bodyPr lIns="0" tIns="0" rIns="0" bIns="0" anchor="ctr"/>
            <a:lstStyle/>
            <a:p>
              <a:pPr defTabSz="412750" eaLnBrk="0" fontAlgn="base" hangingPunct="0">
                <a:spcBef>
                  <a:spcPct val="0"/>
                </a:spcBef>
                <a:spcAft>
                  <a:spcPct val="0"/>
                </a:spcAft>
                <a:defRPr sz="3200" b="0">
                  <a:solidFill>
                    <a:srgbClr val="FFFFFF"/>
                  </a:solidFill>
                  <a:latin typeface="+mn-lt"/>
                  <a:ea typeface="+mn-ea"/>
                  <a:cs typeface="+mn-cs"/>
                  <a:sym typeface="Helvetica Neue Medium"/>
                </a:defRPr>
              </a:pPr>
              <a:endParaRPr sz="1600">
                <a:solidFill>
                  <a:srgbClr val="FFFFFF"/>
                </a:solidFill>
                <a:latin typeface="Arial" panose="020B0604020202020204"/>
                <a:sym typeface="Helvetica Neue Medium"/>
              </a:endParaRPr>
            </a:p>
          </p:txBody>
        </p:sp>
        <p:sp>
          <p:nvSpPr>
            <p:cNvPr id="47" name="Кружок">
              <a:extLst>
                <a:ext uri="{FF2B5EF4-FFF2-40B4-BE49-F238E27FC236}">
                  <a16:creationId xmlns:a16="http://schemas.microsoft.com/office/drawing/2014/main" id="{8C00E961-7868-F947-9DBF-8FCC864782F6}"/>
                </a:ext>
              </a:extLst>
            </p:cNvPr>
            <p:cNvSpPr/>
            <p:nvPr/>
          </p:nvSpPr>
          <p:spPr>
            <a:xfrm flipV="1">
              <a:off x="16662197" y="5408796"/>
              <a:ext cx="302608" cy="302608"/>
            </a:xfrm>
            <a:prstGeom prst="ellipse">
              <a:avLst/>
            </a:prstGeom>
            <a:solidFill>
              <a:schemeClr val="accent6"/>
            </a:solidFill>
            <a:ln w="12700">
              <a:noFill/>
              <a:miter lim="400000"/>
            </a:ln>
          </p:spPr>
          <p:txBody>
            <a:bodyPr lIns="0" tIns="0" rIns="0" bIns="0" anchor="ctr"/>
            <a:lstStyle/>
            <a:p>
              <a:pPr defTabSz="412750" eaLnBrk="0" fontAlgn="base" hangingPunct="0">
                <a:spcBef>
                  <a:spcPct val="0"/>
                </a:spcBef>
                <a:spcAft>
                  <a:spcPct val="0"/>
                </a:spcAft>
                <a:defRPr sz="3200" b="0">
                  <a:solidFill>
                    <a:srgbClr val="FFFFFF"/>
                  </a:solidFill>
                  <a:latin typeface="+mn-lt"/>
                  <a:ea typeface="+mn-ea"/>
                  <a:cs typeface="+mn-cs"/>
                  <a:sym typeface="Helvetica Neue Medium"/>
                </a:defRPr>
              </a:pPr>
              <a:endParaRPr sz="1600">
                <a:solidFill>
                  <a:srgbClr val="FFFFFF"/>
                </a:solidFill>
                <a:latin typeface="Arial" panose="020B0604020202020204"/>
                <a:sym typeface="Helvetica Neue Medium"/>
              </a:endParaRPr>
            </a:p>
          </p:txBody>
        </p:sp>
        <p:sp>
          <p:nvSpPr>
            <p:cNvPr id="48" name="Кружок">
              <a:extLst>
                <a:ext uri="{FF2B5EF4-FFF2-40B4-BE49-F238E27FC236}">
                  <a16:creationId xmlns:a16="http://schemas.microsoft.com/office/drawing/2014/main" id="{9258DF42-F534-6D42-9AB1-7B27338F0A52}"/>
                </a:ext>
              </a:extLst>
            </p:cNvPr>
            <p:cNvSpPr/>
            <p:nvPr/>
          </p:nvSpPr>
          <p:spPr>
            <a:xfrm flipV="1">
              <a:off x="21226469" y="5408796"/>
              <a:ext cx="302608" cy="302608"/>
            </a:xfrm>
            <a:prstGeom prst="ellipse">
              <a:avLst/>
            </a:prstGeom>
            <a:solidFill>
              <a:schemeClr val="accent1"/>
            </a:solidFill>
            <a:ln w="12700">
              <a:noFill/>
              <a:miter lim="400000"/>
            </a:ln>
          </p:spPr>
          <p:txBody>
            <a:bodyPr lIns="0" tIns="0" rIns="0" bIns="0" anchor="ctr"/>
            <a:lstStyle/>
            <a:p>
              <a:pPr defTabSz="412750" eaLnBrk="0" fontAlgn="base" hangingPunct="0">
                <a:spcBef>
                  <a:spcPct val="0"/>
                </a:spcBef>
                <a:spcAft>
                  <a:spcPct val="0"/>
                </a:spcAft>
                <a:defRPr sz="3200" b="0">
                  <a:solidFill>
                    <a:srgbClr val="FFFFFF"/>
                  </a:solidFill>
                  <a:latin typeface="+mn-lt"/>
                  <a:ea typeface="+mn-ea"/>
                  <a:cs typeface="+mn-cs"/>
                  <a:sym typeface="Helvetica Neue Medium"/>
                </a:defRPr>
              </a:pPr>
              <a:endParaRPr sz="1600">
                <a:solidFill>
                  <a:srgbClr val="FFFFFF"/>
                </a:solidFill>
                <a:latin typeface="Arial" panose="020B0604020202020204"/>
                <a:sym typeface="Helvetica Neue Medium"/>
              </a:endParaRPr>
            </a:p>
          </p:txBody>
        </p:sp>
      </p:grpSp>
      <p:sp>
        <p:nvSpPr>
          <p:cNvPr id="85" name="Фигура">
            <a:extLst>
              <a:ext uri="{FF2B5EF4-FFF2-40B4-BE49-F238E27FC236}">
                <a16:creationId xmlns:a16="http://schemas.microsoft.com/office/drawing/2014/main" id="{0872E82A-19BD-C742-B324-8846DCF9E88F}"/>
              </a:ext>
            </a:extLst>
          </p:cNvPr>
          <p:cNvSpPr/>
          <p:nvPr/>
        </p:nvSpPr>
        <p:spPr>
          <a:xfrm>
            <a:off x="876401" y="728700"/>
            <a:ext cx="1405259" cy="1943083"/>
          </a:xfrm>
          <a:custGeom>
            <a:avLst/>
            <a:gdLst/>
            <a:ahLst/>
            <a:cxnLst>
              <a:cxn ang="0">
                <a:pos x="wd2" y="hd2"/>
              </a:cxn>
              <a:cxn ang="5400000">
                <a:pos x="wd2" y="hd2"/>
              </a:cxn>
              <a:cxn ang="10800000">
                <a:pos x="wd2" y="hd2"/>
              </a:cxn>
              <a:cxn ang="16200000">
                <a:pos x="wd2" y="hd2"/>
              </a:cxn>
            </a:cxnLst>
            <a:rect l="0" t="0" r="r" b="b"/>
            <a:pathLst>
              <a:path w="21539" h="21532" extrusionOk="0">
                <a:moveTo>
                  <a:pt x="13053" y="0"/>
                </a:moveTo>
                <a:cubicBezTo>
                  <a:pt x="12225" y="0"/>
                  <a:pt x="11396" y="228"/>
                  <a:pt x="10764" y="685"/>
                </a:cubicBezTo>
                <a:cubicBezTo>
                  <a:pt x="9501" y="1598"/>
                  <a:pt x="9501" y="3080"/>
                  <a:pt x="10764" y="3993"/>
                </a:cubicBezTo>
                <a:cubicBezTo>
                  <a:pt x="12028" y="4907"/>
                  <a:pt x="14076" y="4907"/>
                  <a:pt x="15340" y="3993"/>
                </a:cubicBezTo>
                <a:cubicBezTo>
                  <a:pt x="16603" y="3080"/>
                  <a:pt x="16603" y="1598"/>
                  <a:pt x="15340" y="685"/>
                </a:cubicBezTo>
                <a:cubicBezTo>
                  <a:pt x="14708" y="228"/>
                  <a:pt x="13881" y="0"/>
                  <a:pt x="13053" y="0"/>
                </a:cubicBezTo>
                <a:close/>
                <a:moveTo>
                  <a:pt x="12285" y="5334"/>
                </a:moveTo>
                <a:cubicBezTo>
                  <a:pt x="11886" y="5335"/>
                  <a:pt x="11483" y="5391"/>
                  <a:pt x="11094" y="5507"/>
                </a:cubicBezTo>
                <a:lnTo>
                  <a:pt x="6777" y="6805"/>
                </a:lnTo>
                <a:cubicBezTo>
                  <a:pt x="6629" y="6847"/>
                  <a:pt x="6491" y="6906"/>
                  <a:pt x="6372" y="6982"/>
                </a:cubicBezTo>
                <a:cubicBezTo>
                  <a:pt x="6261" y="7053"/>
                  <a:pt x="6167" y="7137"/>
                  <a:pt x="6094" y="7230"/>
                </a:cubicBezTo>
                <a:lnTo>
                  <a:pt x="4349" y="10278"/>
                </a:lnTo>
                <a:cubicBezTo>
                  <a:pt x="4162" y="10615"/>
                  <a:pt x="4296" y="11000"/>
                  <a:pt x="4680" y="11233"/>
                </a:cubicBezTo>
                <a:cubicBezTo>
                  <a:pt x="5315" y="11618"/>
                  <a:pt x="6282" y="11460"/>
                  <a:pt x="6627" y="10915"/>
                </a:cubicBezTo>
                <a:lnTo>
                  <a:pt x="8048" y="8309"/>
                </a:lnTo>
                <a:lnTo>
                  <a:pt x="9651" y="7795"/>
                </a:lnTo>
                <a:lnTo>
                  <a:pt x="9642" y="11700"/>
                </a:lnTo>
                <a:cubicBezTo>
                  <a:pt x="9697" y="12327"/>
                  <a:pt x="10192" y="12848"/>
                  <a:pt x="10882" y="13133"/>
                </a:cubicBezTo>
                <a:lnTo>
                  <a:pt x="15123" y="17085"/>
                </a:lnTo>
                <a:lnTo>
                  <a:pt x="16372" y="20600"/>
                </a:lnTo>
                <a:cubicBezTo>
                  <a:pt x="16590" y="21205"/>
                  <a:pt x="17396" y="21600"/>
                  <a:pt x="18254" y="21522"/>
                </a:cubicBezTo>
                <a:cubicBezTo>
                  <a:pt x="19348" y="21423"/>
                  <a:pt x="20059" y="20640"/>
                  <a:pt x="19751" y="19874"/>
                </a:cubicBezTo>
                <a:lnTo>
                  <a:pt x="18580" y="16329"/>
                </a:lnTo>
                <a:cubicBezTo>
                  <a:pt x="18536" y="16243"/>
                  <a:pt x="18483" y="16160"/>
                  <a:pt x="18420" y="16081"/>
                </a:cubicBezTo>
                <a:cubicBezTo>
                  <a:pt x="18350" y="15993"/>
                  <a:pt x="18269" y="15909"/>
                  <a:pt x="18178" y="15832"/>
                </a:cubicBezTo>
                <a:lnTo>
                  <a:pt x="14330" y="12263"/>
                </a:lnTo>
                <a:cubicBezTo>
                  <a:pt x="14446" y="12043"/>
                  <a:pt x="14508" y="11806"/>
                  <a:pt x="14488" y="11558"/>
                </a:cubicBezTo>
                <a:lnTo>
                  <a:pt x="14488" y="6628"/>
                </a:lnTo>
                <a:cubicBezTo>
                  <a:pt x="14505" y="6361"/>
                  <a:pt x="14388" y="6098"/>
                  <a:pt x="14160" y="5889"/>
                </a:cubicBezTo>
                <a:cubicBezTo>
                  <a:pt x="13791" y="5550"/>
                  <a:pt x="13232" y="5397"/>
                  <a:pt x="12680" y="5350"/>
                </a:cubicBezTo>
                <a:cubicBezTo>
                  <a:pt x="12549" y="5338"/>
                  <a:pt x="12417" y="5333"/>
                  <a:pt x="12285" y="5334"/>
                </a:cubicBezTo>
                <a:close/>
                <a:moveTo>
                  <a:pt x="15052" y="6777"/>
                </a:moveTo>
                <a:lnTo>
                  <a:pt x="15052" y="9617"/>
                </a:lnTo>
                <a:cubicBezTo>
                  <a:pt x="15172" y="9688"/>
                  <a:pt x="15307" y="9746"/>
                  <a:pt x="15450" y="9789"/>
                </a:cubicBezTo>
                <a:cubicBezTo>
                  <a:pt x="15636" y="9845"/>
                  <a:pt x="15835" y="9876"/>
                  <a:pt x="16037" y="9879"/>
                </a:cubicBezTo>
                <a:lnTo>
                  <a:pt x="20084" y="10255"/>
                </a:lnTo>
                <a:cubicBezTo>
                  <a:pt x="20822" y="10332"/>
                  <a:pt x="21495" y="9936"/>
                  <a:pt x="21537" y="9397"/>
                </a:cubicBezTo>
                <a:cubicBezTo>
                  <a:pt x="21571" y="8955"/>
                  <a:pt x="21149" y="8561"/>
                  <a:pt x="20549" y="8474"/>
                </a:cubicBezTo>
                <a:lnTo>
                  <a:pt x="16572" y="8176"/>
                </a:lnTo>
                <a:lnTo>
                  <a:pt x="15052" y="6777"/>
                </a:lnTo>
                <a:close/>
                <a:moveTo>
                  <a:pt x="9163" y="12497"/>
                </a:moveTo>
                <a:lnTo>
                  <a:pt x="6665" y="14552"/>
                </a:lnTo>
                <a:lnTo>
                  <a:pt x="1532" y="14739"/>
                </a:lnTo>
                <a:cubicBezTo>
                  <a:pt x="644" y="14793"/>
                  <a:pt x="-29" y="15341"/>
                  <a:pt x="1" y="15985"/>
                </a:cubicBezTo>
                <a:cubicBezTo>
                  <a:pt x="29" y="16598"/>
                  <a:pt x="691" y="17097"/>
                  <a:pt x="1537" y="17143"/>
                </a:cubicBezTo>
                <a:lnTo>
                  <a:pt x="7568" y="16946"/>
                </a:lnTo>
                <a:cubicBezTo>
                  <a:pt x="7808" y="16944"/>
                  <a:pt x="8045" y="16905"/>
                  <a:pt x="8261" y="16830"/>
                </a:cubicBezTo>
                <a:cubicBezTo>
                  <a:pt x="8453" y="16764"/>
                  <a:pt x="8626" y="16670"/>
                  <a:pt x="8769" y="16556"/>
                </a:cubicBezTo>
                <a:lnTo>
                  <a:pt x="11517" y="14420"/>
                </a:lnTo>
                <a:lnTo>
                  <a:pt x="10355" y="13368"/>
                </a:lnTo>
                <a:cubicBezTo>
                  <a:pt x="10060" y="13289"/>
                  <a:pt x="9795" y="13161"/>
                  <a:pt x="9581" y="12995"/>
                </a:cubicBezTo>
                <a:cubicBezTo>
                  <a:pt x="9397" y="12852"/>
                  <a:pt x="9254" y="12682"/>
                  <a:pt x="9163" y="12497"/>
                </a:cubicBezTo>
                <a:close/>
              </a:path>
            </a:pathLst>
          </a:custGeom>
          <a:solidFill>
            <a:schemeClr val="accent6"/>
          </a:solidFill>
          <a:ln w="12700">
            <a:noFill/>
            <a:miter lim="400000"/>
          </a:ln>
        </p:spPr>
        <p:txBody>
          <a:bodyPr lIns="0" tIns="0" rIns="0" bIns="0" anchor="ctr"/>
          <a:lstStyle/>
          <a:p>
            <a:pPr defTabSz="412750" eaLnBrk="0" fontAlgn="base" hangingPunct="0">
              <a:spcBef>
                <a:spcPct val="0"/>
              </a:spcBef>
              <a:spcAft>
                <a:spcPct val="0"/>
              </a:spcAft>
              <a:defRPr sz="3200" b="0">
                <a:solidFill>
                  <a:srgbClr val="FFFFFF"/>
                </a:solidFill>
                <a:latin typeface="+mn-lt"/>
                <a:ea typeface="+mn-ea"/>
                <a:cs typeface="+mn-cs"/>
                <a:sym typeface="Helvetica Neue Medium"/>
              </a:defRPr>
            </a:pPr>
            <a:endParaRPr sz="1600">
              <a:solidFill>
                <a:srgbClr val="FFFFFF"/>
              </a:solidFill>
              <a:latin typeface="Arial" panose="020B0604020202020204"/>
              <a:sym typeface="Helvetica Neue Medium"/>
            </a:endParaRPr>
          </a:p>
        </p:txBody>
      </p:sp>
      <p:grpSp>
        <p:nvGrpSpPr>
          <p:cNvPr id="3" name="Группа 2">
            <a:extLst>
              <a:ext uri="{FF2B5EF4-FFF2-40B4-BE49-F238E27FC236}">
                <a16:creationId xmlns:a16="http://schemas.microsoft.com/office/drawing/2014/main" id="{517470E5-608D-7144-B308-F8DDD8F0D3FF}"/>
              </a:ext>
            </a:extLst>
          </p:cNvPr>
          <p:cNvGrpSpPr/>
          <p:nvPr/>
        </p:nvGrpSpPr>
        <p:grpSpPr>
          <a:xfrm>
            <a:off x="551384" y="3367329"/>
            <a:ext cx="2017914" cy="2021776"/>
            <a:chOff x="1102767" y="6734658"/>
            <a:chExt cx="4035828" cy="4043551"/>
          </a:xfrm>
        </p:grpSpPr>
        <p:grpSp>
          <p:nvGrpSpPr>
            <p:cNvPr id="52" name="Группа 51">
              <a:extLst>
                <a:ext uri="{FF2B5EF4-FFF2-40B4-BE49-F238E27FC236}">
                  <a16:creationId xmlns:a16="http://schemas.microsoft.com/office/drawing/2014/main" id="{B9FB85AF-0FB9-FF42-B2DB-978B5080A89B}"/>
                </a:ext>
              </a:extLst>
            </p:cNvPr>
            <p:cNvGrpSpPr/>
            <p:nvPr/>
          </p:nvGrpSpPr>
          <p:grpSpPr>
            <a:xfrm>
              <a:off x="1102767" y="6734658"/>
              <a:ext cx="4035828" cy="2958834"/>
              <a:chOff x="5667041" y="1171005"/>
              <a:chExt cx="4035828" cy="2958834"/>
            </a:xfrm>
          </p:grpSpPr>
          <p:sp>
            <p:nvSpPr>
              <p:cNvPr id="53" name="Rectangle 1">
                <a:extLst>
                  <a:ext uri="{FF2B5EF4-FFF2-40B4-BE49-F238E27FC236}">
                    <a16:creationId xmlns:a16="http://schemas.microsoft.com/office/drawing/2014/main" id="{B9CCED29-E9CE-044B-9981-2BD328836CB7}"/>
                  </a:ext>
                </a:extLst>
              </p:cNvPr>
              <p:cNvSpPr/>
              <p:nvPr/>
            </p:nvSpPr>
            <p:spPr>
              <a:xfrm>
                <a:off x="5667041" y="1976941"/>
                <a:ext cx="4035828" cy="2152898"/>
              </a:xfrm>
              <a:prstGeom prst="rect">
                <a:avLst/>
              </a:prstGeom>
            </p:spPr>
            <p:txBody>
              <a:bodyPr wrap="square">
                <a:spAutoFit/>
              </a:bodyPr>
              <a:lstStyle/>
              <a:p>
                <a:pPr algn="ctr" defTabSz="412750" eaLnBrk="0" fontAlgn="base" hangingPunct="0">
                  <a:lnSpc>
                    <a:spcPct val="150000"/>
                  </a:lnSpc>
                  <a:spcBef>
                    <a:spcPct val="0"/>
                  </a:spcBef>
                  <a:spcAft>
                    <a:spcPct val="0"/>
                  </a:spcAft>
                  <a:defRPr/>
                </a:pPr>
                <a:r>
                  <a:rPr lang="en-US" sz="1100" dirty="0">
                    <a:solidFill>
                      <a:srgbClr val="4A504F"/>
                    </a:solidFill>
                    <a:latin typeface="Open Sans" charset="0"/>
                    <a:ea typeface="Open Sans" charset="0"/>
                    <a:cs typeface="Open Sans" charset="0"/>
                    <a:sym typeface="Poppins" charset="0"/>
                  </a:rPr>
                  <a:t>Lorem ipsum dolor sit </a:t>
                </a:r>
                <a:r>
                  <a:rPr lang="en-US" sz="1100" dirty="0" err="1">
                    <a:solidFill>
                      <a:srgbClr val="4A504F"/>
                    </a:solidFill>
                    <a:latin typeface="Open Sans" charset="0"/>
                    <a:ea typeface="Open Sans" charset="0"/>
                    <a:cs typeface="Open Sans" charset="0"/>
                    <a:sym typeface="Poppins" charset="0"/>
                  </a:rPr>
                  <a:t>amet</a:t>
                </a:r>
                <a:r>
                  <a:rPr lang="en-US" sz="1100" dirty="0">
                    <a:solidFill>
                      <a:srgbClr val="4A504F"/>
                    </a:solidFill>
                    <a:latin typeface="Open Sans" charset="0"/>
                    <a:ea typeface="Open Sans" charset="0"/>
                    <a:cs typeface="Open Sans" charset="0"/>
                    <a:sym typeface="Poppins" charset="0"/>
                  </a:rPr>
                  <a:t>, </a:t>
                </a:r>
                <a:r>
                  <a:rPr lang="en-US" sz="1100" dirty="0" err="1">
                    <a:solidFill>
                      <a:srgbClr val="4A504F"/>
                    </a:solidFill>
                    <a:latin typeface="Open Sans" charset="0"/>
                    <a:ea typeface="Open Sans" charset="0"/>
                    <a:cs typeface="Open Sans" charset="0"/>
                    <a:sym typeface="Poppins" charset="0"/>
                  </a:rPr>
                  <a:t>consectetur</a:t>
                </a:r>
                <a:r>
                  <a:rPr lang="en-US" sz="1100" dirty="0">
                    <a:solidFill>
                      <a:srgbClr val="4A504F"/>
                    </a:solidFill>
                    <a:latin typeface="Open Sans" charset="0"/>
                    <a:ea typeface="Open Sans" charset="0"/>
                    <a:cs typeface="Open Sans" charset="0"/>
                    <a:sym typeface="Poppins" charset="0"/>
                  </a:rPr>
                  <a:t> </a:t>
                </a:r>
                <a:r>
                  <a:rPr lang="en-US" sz="1100" dirty="0" err="1">
                    <a:solidFill>
                      <a:srgbClr val="4A504F"/>
                    </a:solidFill>
                    <a:latin typeface="Open Sans" charset="0"/>
                    <a:ea typeface="Open Sans" charset="0"/>
                    <a:cs typeface="Open Sans" charset="0"/>
                    <a:sym typeface="Poppins" charset="0"/>
                  </a:rPr>
                  <a:t>adipiscing</a:t>
                </a:r>
                <a:r>
                  <a:rPr lang="en-US" sz="1100" dirty="0">
                    <a:solidFill>
                      <a:srgbClr val="4A504F"/>
                    </a:solidFill>
                    <a:latin typeface="Open Sans" charset="0"/>
                    <a:ea typeface="Open Sans" charset="0"/>
                    <a:cs typeface="Open Sans" charset="0"/>
                    <a:sym typeface="Poppins" charset="0"/>
                  </a:rPr>
                  <a:t> </a:t>
                </a:r>
                <a:r>
                  <a:rPr lang="en-US" sz="1100" dirty="0" err="1">
                    <a:solidFill>
                      <a:srgbClr val="4A504F"/>
                    </a:solidFill>
                    <a:latin typeface="Open Sans" charset="0"/>
                    <a:ea typeface="Open Sans" charset="0"/>
                    <a:cs typeface="Open Sans" charset="0"/>
                    <a:sym typeface="Poppins" charset="0"/>
                  </a:rPr>
                  <a:t>elit</a:t>
                </a:r>
                <a:r>
                  <a:rPr lang="en-US" sz="1100" dirty="0">
                    <a:solidFill>
                      <a:srgbClr val="4A504F"/>
                    </a:solidFill>
                    <a:latin typeface="Open Sans" charset="0"/>
                    <a:ea typeface="Open Sans" charset="0"/>
                    <a:cs typeface="Open Sans" charset="0"/>
                    <a:sym typeface="Poppins" charset="0"/>
                  </a:rPr>
                  <a:t>, </a:t>
                </a:r>
                <a:r>
                  <a:rPr lang="en-US" sz="1100" dirty="0" err="1">
                    <a:solidFill>
                      <a:srgbClr val="4A504F"/>
                    </a:solidFill>
                    <a:latin typeface="Open Sans" charset="0"/>
                    <a:ea typeface="Open Sans" charset="0"/>
                    <a:cs typeface="Open Sans" charset="0"/>
                    <a:sym typeface="Poppins" charset="0"/>
                  </a:rPr>
                  <a:t>sed</a:t>
                </a:r>
                <a:r>
                  <a:rPr lang="en-US" sz="1100" dirty="0">
                    <a:solidFill>
                      <a:srgbClr val="4A504F"/>
                    </a:solidFill>
                    <a:latin typeface="Open Sans" charset="0"/>
                    <a:ea typeface="Open Sans" charset="0"/>
                    <a:cs typeface="Open Sans" charset="0"/>
                    <a:sym typeface="Poppins" charset="0"/>
                  </a:rPr>
                  <a:t> do </a:t>
                </a:r>
                <a:r>
                  <a:rPr lang="en-US" sz="1100" dirty="0" err="1">
                    <a:solidFill>
                      <a:srgbClr val="4A504F"/>
                    </a:solidFill>
                    <a:latin typeface="Open Sans" charset="0"/>
                    <a:ea typeface="Open Sans" charset="0"/>
                    <a:cs typeface="Open Sans" charset="0"/>
                    <a:sym typeface="Poppins" charset="0"/>
                  </a:rPr>
                  <a:t>eiusmod</a:t>
                </a:r>
                <a:r>
                  <a:rPr lang="en-US" sz="1100" dirty="0">
                    <a:solidFill>
                      <a:srgbClr val="4A504F"/>
                    </a:solidFill>
                    <a:latin typeface="Open Sans" charset="0"/>
                    <a:ea typeface="Open Sans" charset="0"/>
                    <a:cs typeface="Open Sans" charset="0"/>
                    <a:sym typeface="Poppins" charset="0"/>
                  </a:rPr>
                  <a:t> </a:t>
                </a:r>
                <a:r>
                  <a:rPr lang="en-US" sz="1100" dirty="0" err="1">
                    <a:solidFill>
                      <a:srgbClr val="4A504F"/>
                    </a:solidFill>
                    <a:latin typeface="Open Sans" charset="0"/>
                    <a:ea typeface="Open Sans" charset="0"/>
                    <a:cs typeface="Open Sans" charset="0"/>
                    <a:sym typeface="Poppins" charset="0"/>
                  </a:rPr>
                  <a:t>tempor</a:t>
                </a:r>
                <a:r>
                  <a:rPr lang="en-US" sz="1100" dirty="0">
                    <a:solidFill>
                      <a:srgbClr val="4A504F"/>
                    </a:solidFill>
                    <a:latin typeface="Open Sans" charset="0"/>
                    <a:ea typeface="Open Sans" charset="0"/>
                    <a:cs typeface="Open Sans" charset="0"/>
                    <a:sym typeface="Poppins" charset="0"/>
                  </a:rPr>
                  <a:t> </a:t>
                </a:r>
                <a:r>
                  <a:rPr lang="en-US" sz="1100" dirty="0" err="1">
                    <a:solidFill>
                      <a:srgbClr val="4A504F"/>
                    </a:solidFill>
                    <a:latin typeface="Open Sans" charset="0"/>
                    <a:ea typeface="Open Sans" charset="0"/>
                    <a:cs typeface="Open Sans" charset="0"/>
                    <a:sym typeface="Poppins" charset="0"/>
                  </a:rPr>
                  <a:t>incididunt</a:t>
                </a:r>
                <a:r>
                  <a:rPr lang="en-US" sz="1100" dirty="0">
                    <a:solidFill>
                      <a:srgbClr val="4A504F"/>
                    </a:solidFill>
                    <a:latin typeface="Open Sans" charset="0"/>
                    <a:ea typeface="Open Sans" charset="0"/>
                    <a:cs typeface="Open Sans" charset="0"/>
                    <a:sym typeface="Poppins" charset="0"/>
                  </a:rPr>
                  <a:t> </a:t>
                </a:r>
                <a:r>
                  <a:rPr lang="en-US" sz="1100" dirty="0" err="1">
                    <a:solidFill>
                      <a:srgbClr val="4A504F"/>
                    </a:solidFill>
                    <a:latin typeface="Open Sans" charset="0"/>
                    <a:ea typeface="Open Sans" charset="0"/>
                    <a:cs typeface="Open Sans" charset="0"/>
                    <a:sym typeface="Poppins" charset="0"/>
                  </a:rPr>
                  <a:t>ut</a:t>
                </a:r>
                <a:r>
                  <a:rPr lang="en-US" sz="1100" dirty="0">
                    <a:solidFill>
                      <a:srgbClr val="4A504F"/>
                    </a:solidFill>
                    <a:latin typeface="Open Sans" charset="0"/>
                    <a:ea typeface="Open Sans" charset="0"/>
                    <a:cs typeface="Open Sans" charset="0"/>
                    <a:sym typeface="Poppins" charset="0"/>
                  </a:rPr>
                  <a:t> </a:t>
                </a:r>
                <a:r>
                  <a:rPr lang="en-US" sz="1100" dirty="0" err="1">
                    <a:solidFill>
                      <a:srgbClr val="4A504F"/>
                    </a:solidFill>
                    <a:latin typeface="Open Sans" charset="0"/>
                    <a:ea typeface="Open Sans" charset="0"/>
                    <a:cs typeface="Open Sans" charset="0"/>
                    <a:sym typeface="Poppins" charset="0"/>
                  </a:rPr>
                  <a:t>labore</a:t>
                </a:r>
                <a:r>
                  <a:rPr lang="en-US" sz="1100" dirty="0">
                    <a:solidFill>
                      <a:srgbClr val="4A504F"/>
                    </a:solidFill>
                    <a:latin typeface="Open Sans" charset="0"/>
                    <a:ea typeface="Open Sans" charset="0"/>
                    <a:cs typeface="Open Sans" charset="0"/>
                    <a:sym typeface="Poppins" charset="0"/>
                  </a:rPr>
                  <a:t> et dolore</a:t>
                </a:r>
              </a:p>
            </p:txBody>
          </p:sp>
          <p:sp>
            <p:nvSpPr>
              <p:cNvPr id="54" name="Text Box 3">
                <a:extLst>
                  <a:ext uri="{FF2B5EF4-FFF2-40B4-BE49-F238E27FC236}">
                    <a16:creationId xmlns:a16="http://schemas.microsoft.com/office/drawing/2014/main" id="{3E25D2DF-A0B4-A541-8315-FA2D98F86C64}"/>
                  </a:ext>
                </a:extLst>
              </p:cNvPr>
              <p:cNvSpPr txBox="1">
                <a:spLocks/>
              </p:cNvSpPr>
              <p:nvPr/>
            </p:nvSpPr>
            <p:spPr bwMode="auto">
              <a:xfrm>
                <a:off x="6484493" y="1171005"/>
                <a:ext cx="2400924" cy="1006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lstStyle/>
              <a:p>
                <a:pPr algn="ctr" defTabSz="412750" fontAlgn="base" hangingPunct="0">
                  <a:spcBef>
                    <a:spcPct val="0"/>
                  </a:spcBef>
                  <a:spcAft>
                    <a:spcPct val="0"/>
                  </a:spcAft>
                  <a:defRPr/>
                </a:pPr>
                <a:r>
                  <a:rPr lang="en-US" altLang="x-none" sz="2000" b="1" dirty="0">
                    <a:solidFill>
                      <a:srgbClr val="25A1E5"/>
                    </a:solidFill>
                    <a:latin typeface="Open Sans" panose="020B0606030504020204" pitchFamily="34" charset="0"/>
                    <a:ea typeface="Open Sans" panose="020B0606030504020204" pitchFamily="34" charset="0"/>
                    <a:cs typeface="Open Sans" panose="020B0606030504020204" pitchFamily="34" charset="0"/>
                    <a:sym typeface="Poppins Medium" charset="0"/>
                  </a:rPr>
                  <a:t>2018</a:t>
                </a:r>
                <a:endParaRPr lang="x-none" altLang="x-none" sz="2000" b="1" dirty="0">
                  <a:solidFill>
                    <a:srgbClr val="25A1E5"/>
                  </a:solidFill>
                  <a:latin typeface="Open Sans" panose="020B0606030504020204" pitchFamily="34" charset="0"/>
                  <a:ea typeface="Open Sans" panose="020B0606030504020204" pitchFamily="34" charset="0"/>
                  <a:cs typeface="Open Sans" panose="020B0606030504020204" pitchFamily="34" charset="0"/>
                  <a:sym typeface="Poppins Medium" charset="0"/>
                </a:endParaRPr>
              </a:p>
            </p:txBody>
          </p:sp>
        </p:grpSp>
        <p:grpSp>
          <p:nvGrpSpPr>
            <p:cNvPr id="8" name="Группа 7">
              <a:extLst>
                <a:ext uri="{FF2B5EF4-FFF2-40B4-BE49-F238E27FC236}">
                  <a16:creationId xmlns:a16="http://schemas.microsoft.com/office/drawing/2014/main" id="{1544E7A5-ECE1-FA44-B382-97FC91C8F6C6}"/>
                </a:ext>
              </a:extLst>
            </p:cNvPr>
            <p:cNvGrpSpPr/>
            <p:nvPr/>
          </p:nvGrpSpPr>
          <p:grpSpPr>
            <a:xfrm>
              <a:off x="2085850" y="10237219"/>
              <a:ext cx="2066283" cy="540990"/>
              <a:chOff x="3390078" y="10434761"/>
              <a:chExt cx="2066283" cy="540990"/>
            </a:xfrm>
          </p:grpSpPr>
          <p:sp>
            <p:nvSpPr>
              <p:cNvPr id="86" name="Скругленный прямоугольник 85">
                <a:extLst>
                  <a:ext uri="{FF2B5EF4-FFF2-40B4-BE49-F238E27FC236}">
                    <a16:creationId xmlns:a16="http://schemas.microsoft.com/office/drawing/2014/main" id="{0451555B-0926-5847-8F67-F4C6F26EC3D7}"/>
                  </a:ext>
                </a:extLst>
              </p:cNvPr>
              <p:cNvSpPr/>
              <p:nvPr/>
            </p:nvSpPr>
            <p:spPr bwMode="auto">
              <a:xfrm>
                <a:off x="3390078" y="10434761"/>
                <a:ext cx="2066283" cy="540990"/>
              </a:xfrm>
              <a:prstGeom prst="roundRect">
                <a:avLst>
                  <a:gd name="adj" fmla="val 50000"/>
                </a:avLst>
              </a:prstGeom>
              <a:solidFill>
                <a:schemeClr val="accent1"/>
              </a:solidFill>
              <a:ln w="12700" cap="flat" cmpd="sng" algn="ctr">
                <a:noFill/>
                <a:prstDash val="solid"/>
                <a:miter lim="400000"/>
                <a:headEnd type="none" w="med" len="med"/>
                <a:tailEnd type="none" w="med" len="med"/>
              </a:ln>
              <a:effectLst/>
            </p:spPr>
            <p:txBody>
              <a:bodyPr vert="horz" wrap="square" lIns="19050" tIns="19050" rIns="19050" bIns="19050" numCol="1" rtlCol="0" anchor="ctr" anchorCtr="0" compatLnSpc="1">
                <a:prstTxWarp prst="textNoShape">
                  <a:avLst/>
                </a:prstTxWarp>
                <a:spAutoFit/>
              </a:bodyPr>
              <a:lstStyle/>
              <a:p>
                <a:pPr defTabSz="412750" fontAlgn="base" hangingPunct="0">
                  <a:spcBef>
                    <a:spcPct val="0"/>
                  </a:spcBef>
                  <a:spcAft>
                    <a:spcPct val="0"/>
                  </a:spcAft>
                </a:pPr>
                <a:endParaRPr lang="ru-RU" sz="1000">
                  <a:solidFill>
                    <a:srgbClr val="74808C"/>
                  </a:solidFill>
                  <a:latin typeface="Poppins" charset="0"/>
                  <a:ea typeface="Poppins" charset="0"/>
                  <a:cs typeface="Poppins" charset="0"/>
                  <a:sym typeface="Poppins" charset="0"/>
                </a:endParaRPr>
              </a:p>
            </p:txBody>
          </p:sp>
          <p:sp>
            <p:nvSpPr>
              <p:cNvPr id="87" name="Text Box 2">
                <a:extLst>
                  <a:ext uri="{FF2B5EF4-FFF2-40B4-BE49-F238E27FC236}">
                    <a16:creationId xmlns:a16="http://schemas.microsoft.com/office/drawing/2014/main" id="{E24F261B-D579-D04E-B139-F6AC66984B7E}"/>
                  </a:ext>
                </a:extLst>
              </p:cNvPr>
              <p:cNvSpPr txBox="1">
                <a:spLocks/>
              </p:cNvSpPr>
              <p:nvPr/>
            </p:nvSpPr>
            <p:spPr bwMode="auto">
              <a:xfrm>
                <a:off x="3415950" y="10515565"/>
                <a:ext cx="2014537" cy="3847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19050" tIns="19050" rIns="19050" bIns="19050" anchor="ctr">
                <a:spAutoFit/>
              </a:bodyPr>
              <a:lstStyle/>
              <a:p>
                <a:pPr algn="ctr" defTabSz="412750" fontAlgn="base" hangingPunct="0">
                  <a:spcBef>
                    <a:spcPct val="0"/>
                  </a:spcBef>
                  <a:spcAft>
                    <a:spcPct val="0"/>
                  </a:spcAft>
                  <a:defRPr/>
                </a:pPr>
                <a:r>
                  <a:rPr lang="en-US" altLang="x-none" sz="1000" b="1" dirty="0">
                    <a:solidFill>
                      <a:srgbClr val="FEFFFF"/>
                    </a:solidFill>
                    <a:latin typeface="Open Sans" charset="0"/>
                    <a:ea typeface="Open Sans" charset="0"/>
                    <a:cs typeface="Open Sans" charset="0"/>
                    <a:sym typeface="Poppins SemiBold" charset="0"/>
                  </a:rPr>
                  <a:t>MORE INFO</a:t>
                </a:r>
                <a:endParaRPr lang="x-none" altLang="x-none" sz="1000" b="1" dirty="0">
                  <a:solidFill>
                    <a:srgbClr val="FEFFFF"/>
                  </a:solidFill>
                  <a:latin typeface="Open Sans" charset="0"/>
                  <a:ea typeface="Open Sans" charset="0"/>
                  <a:cs typeface="Open Sans" charset="0"/>
                  <a:sym typeface="Poppins SemiBold" charset="0"/>
                </a:endParaRPr>
              </a:p>
            </p:txBody>
          </p:sp>
        </p:grpSp>
      </p:grpSp>
      <p:grpSp>
        <p:nvGrpSpPr>
          <p:cNvPr id="4" name="Группа 3">
            <a:extLst>
              <a:ext uri="{FF2B5EF4-FFF2-40B4-BE49-F238E27FC236}">
                <a16:creationId xmlns:a16="http://schemas.microsoft.com/office/drawing/2014/main" id="{9E6DA2D1-C283-0347-A917-DB0557F9C423}"/>
              </a:ext>
            </a:extLst>
          </p:cNvPr>
          <p:cNvGrpSpPr/>
          <p:nvPr/>
        </p:nvGrpSpPr>
        <p:grpSpPr>
          <a:xfrm>
            <a:off x="2828214" y="3367329"/>
            <a:ext cx="2017914" cy="2021776"/>
            <a:chOff x="5656428" y="6734658"/>
            <a:chExt cx="4035828" cy="4043551"/>
          </a:xfrm>
        </p:grpSpPr>
        <p:grpSp>
          <p:nvGrpSpPr>
            <p:cNvPr id="49" name="Группа 48">
              <a:extLst>
                <a:ext uri="{FF2B5EF4-FFF2-40B4-BE49-F238E27FC236}">
                  <a16:creationId xmlns:a16="http://schemas.microsoft.com/office/drawing/2014/main" id="{38E26485-4658-A847-AC3E-C9AE8310D0C3}"/>
                </a:ext>
              </a:extLst>
            </p:cNvPr>
            <p:cNvGrpSpPr/>
            <p:nvPr/>
          </p:nvGrpSpPr>
          <p:grpSpPr>
            <a:xfrm>
              <a:off x="5656428" y="6734658"/>
              <a:ext cx="4035828" cy="2958834"/>
              <a:chOff x="5667041" y="1171005"/>
              <a:chExt cx="4035828" cy="2958834"/>
            </a:xfrm>
          </p:grpSpPr>
          <p:sp>
            <p:nvSpPr>
              <p:cNvPr id="50" name="Rectangle 1">
                <a:extLst>
                  <a:ext uri="{FF2B5EF4-FFF2-40B4-BE49-F238E27FC236}">
                    <a16:creationId xmlns:a16="http://schemas.microsoft.com/office/drawing/2014/main" id="{5D27AEB0-64D8-E84A-8D53-F2321A715075}"/>
                  </a:ext>
                </a:extLst>
              </p:cNvPr>
              <p:cNvSpPr/>
              <p:nvPr/>
            </p:nvSpPr>
            <p:spPr>
              <a:xfrm>
                <a:off x="5667041" y="1976941"/>
                <a:ext cx="4035828" cy="2152898"/>
              </a:xfrm>
              <a:prstGeom prst="rect">
                <a:avLst/>
              </a:prstGeom>
            </p:spPr>
            <p:txBody>
              <a:bodyPr wrap="square">
                <a:spAutoFit/>
              </a:bodyPr>
              <a:lstStyle/>
              <a:p>
                <a:pPr algn="ctr" defTabSz="412750" eaLnBrk="0" fontAlgn="base" hangingPunct="0">
                  <a:lnSpc>
                    <a:spcPct val="150000"/>
                  </a:lnSpc>
                  <a:spcBef>
                    <a:spcPct val="0"/>
                  </a:spcBef>
                  <a:spcAft>
                    <a:spcPct val="0"/>
                  </a:spcAft>
                  <a:defRPr/>
                </a:pPr>
                <a:r>
                  <a:rPr lang="en-US" sz="1100" dirty="0">
                    <a:solidFill>
                      <a:srgbClr val="4A504F"/>
                    </a:solidFill>
                    <a:latin typeface="Open Sans" charset="0"/>
                    <a:ea typeface="Open Sans" charset="0"/>
                    <a:cs typeface="Open Sans" charset="0"/>
                    <a:sym typeface="Poppins" charset="0"/>
                  </a:rPr>
                  <a:t>Lorem ipsum dolor sit </a:t>
                </a:r>
                <a:r>
                  <a:rPr lang="en-US" sz="1100" dirty="0" err="1">
                    <a:solidFill>
                      <a:srgbClr val="4A504F"/>
                    </a:solidFill>
                    <a:latin typeface="Open Sans" charset="0"/>
                    <a:ea typeface="Open Sans" charset="0"/>
                    <a:cs typeface="Open Sans" charset="0"/>
                    <a:sym typeface="Poppins" charset="0"/>
                  </a:rPr>
                  <a:t>amet</a:t>
                </a:r>
                <a:r>
                  <a:rPr lang="en-US" sz="1100" dirty="0">
                    <a:solidFill>
                      <a:srgbClr val="4A504F"/>
                    </a:solidFill>
                    <a:latin typeface="Open Sans" charset="0"/>
                    <a:ea typeface="Open Sans" charset="0"/>
                    <a:cs typeface="Open Sans" charset="0"/>
                    <a:sym typeface="Poppins" charset="0"/>
                  </a:rPr>
                  <a:t>, </a:t>
                </a:r>
                <a:r>
                  <a:rPr lang="en-US" sz="1100" dirty="0" err="1">
                    <a:solidFill>
                      <a:srgbClr val="4A504F"/>
                    </a:solidFill>
                    <a:latin typeface="Open Sans" charset="0"/>
                    <a:ea typeface="Open Sans" charset="0"/>
                    <a:cs typeface="Open Sans" charset="0"/>
                    <a:sym typeface="Poppins" charset="0"/>
                  </a:rPr>
                  <a:t>consectetur</a:t>
                </a:r>
                <a:r>
                  <a:rPr lang="en-US" sz="1100" dirty="0">
                    <a:solidFill>
                      <a:srgbClr val="4A504F"/>
                    </a:solidFill>
                    <a:latin typeface="Open Sans" charset="0"/>
                    <a:ea typeface="Open Sans" charset="0"/>
                    <a:cs typeface="Open Sans" charset="0"/>
                    <a:sym typeface="Poppins" charset="0"/>
                  </a:rPr>
                  <a:t> </a:t>
                </a:r>
                <a:r>
                  <a:rPr lang="en-US" sz="1100" dirty="0" err="1">
                    <a:solidFill>
                      <a:srgbClr val="4A504F"/>
                    </a:solidFill>
                    <a:latin typeface="Open Sans" charset="0"/>
                    <a:ea typeface="Open Sans" charset="0"/>
                    <a:cs typeface="Open Sans" charset="0"/>
                    <a:sym typeface="Poppins" charset="0"/>
                  </a:rPr>
                  <a:t>adipiscing</a:t>
                </a:r>
                <a:r>
                  <a:rPr lang="en-US" sz="1100" dirty="0">
                    <a:solidFill>
                      <a:srgbClr val="4A504F"/>
                    </a:solidFill>
                    <a:latin typeface="Open Sans" charset="0"/>
                    <a:ea typeface="Open Sans" charset="0"/>
                    <a:cs typeface="Open Sans" charset="0"/>
                    <a:sym typeface="Poppins" charset="0"/>
                  </a:rPr>
                  <a:t> </a:t>
                </a:r>
                <a:r>
                  <a:rPr lang="en-US" sz="1100" dirty="0" err="1">
                    <a:solidFill>
                      <a:srgbClr val="4A504F"/>
                    </a:solidFill>
                    <a:latin typeface="Open Sans" charset="0"/>
                    <a:ea typeface="Open Sans" charset="0"/>
                    <a:cs typeface="Open Sans" charset="0"/>
                    <a:sym typeface="Poppins" charset="0"/>
                  </a:rPr>
                  <a:t>elit</a:t>
                </a:r>
                <a:r>
                  <a:rPr lang="en-US" sz="1100" dirty="0">
                    <a:solidFill>
                      <a:srgbClr val="4A504F"/>
                    </a:solidFill>
                    <a:latin typeface="Open Sans" charset="0"/>
                    <a:ea typeface="Open Sans" charset="0"/>
                    <a:cs typeface="Open Sans" charset="0"/>
                    <a:sym typeface="Poppins" charset="0"/>
                  </a:rPr>
                  <a:t>, </a:t>
                </a:r>
                <a:r>
                  <a:rPr lang="en-US" sz="1100" dirty="0" err="1">
                    <a:solidFill>
                      <a:srgbClr val="4A504F"/>
                    </a:solidFill>
                    <a:latin typeface="Open Sans" charset="0"/>
                    <a:ea typeface="Open Sans" charset="0"/>
                    <a:cs typeface="Open Sans" charset="0"/>
                    <a:sym typeface="Poppins" charset="0"/>
                  </a:rPr>
                  <a:t>sed</a:t>
                </a:r>
                <a:r>
                  <a:rPr lang="en-US" sz="1100" dirty="0">
                    <a:solidFill>
                      <a:srgbClr val="4A504F"/>
                    </a:solidFill>
                    <a:latin typeface="Open Sans" charset="0"/>
                    <a:ea typeface="Open Sans" charset="0"/>
                    <a:cs typeface="Open Sans" charset="0"/>
                    <a:sym typeface="Poppins" charset="0"/>
                  </a:rPr>
                  <a:t> do </a:t>
                </a:r>
                <a:r>
                  <a:rPr lang="en-US" sz="1100" dirty="0" err="1">
                    <a:solidFill>
                      <a:srgbClr val="4A504F"/>
                    </a:solidFill>
                    <a:latin typeface="Open Sans" charset="0"/>
                    <a:ea typeface="Open Sans" charset="0"/>
                    <a:cs typeface="Open Sans" charset="0"/>
                    <a:sym typeface="Poppins" charset="0"/>
                  </a:rPr>
                  <a:t>eiusmod</a:t>
                </a:r>
                <a:r>
                  <a:rPr lang="en-US" sz="1100" dirty="0">
                    <a:solidFill>
                      <a:srgbClr val="4A504F"/>
                    </a:solidFill>
                    <a:latin typeface="Open Sans" charset="0"/>
                    <a:ea typeface="Open Sans" charset="0"/>
                    <a:cs typeface="Open Sans" charset="0"/>
                    <a:sym typeface="Poppins" charset="0"/>
                  </a:rPr>
                  <a:t> </a:t>
                </a:r>
                <a:r>
                  <a:rPr lang="en-US" sz="1100" dirty="0" err="1">
                    <a:solidFill>
                      <a:srgbClr val="4A504F"/>
                    </a:solidFill>
                    <a:latin typeface="Open Sans" charset="0"/>
                    <a:ea typeface="Open Sans" charset="0"/>
                    <a:cs typeface="Open Sans" charset="0"/>
                    <a:sym typeface="Poppins" charset="0"/>
                  </a:rPr>
                  <a:t>tempor</a:t>
                </a:r>
                <a:r>
                  <a:rPr lang="en-US" sz="1100" dirty="0">
                    <a:solidFill>
                      <a:srgbClr val="4A504F"/>
                    </a:solidFill>
                    <a:latin typeface="Open Sans" charset="0"/>
                    <a:ea typeface="Open Sans" charset="0"/>
                    <a:cs typeface="Open Sans" charset="0"/>
                    <a:sym typeface="Poppins" charset="0"/>
                  </a:rPr>
                  <a:t> </a:t>
                </a:r>
                <a:r>
                  <a:rPr lang="en-US" sz="1100" dirty="0" err="1">
                    <a:solidFill>
                      <a:srgbClr val="4A504F"/>
                    </a:solidFill>
                    <a:latin typeface="Open Sans" charset="0"/>
                    <a:ea typeface="Open Sans" charset="0"/>
                    <a:cs typeface="Open Sans" charset="0"/>
                    <a:sym typeface="Poppins" charset="0"/>
                  </a:rPr>
                  <a:t>incididunt</a:t>
                </a:r>
                <a:r>
                  <a:rPr lang="en-US" sz="1100" dirty="0">
                    <a:solidFill>
                      <a:srgbClr val="4A504F"/>
                    </a:solidFill>
                    <a:latin typeface="Open Sans" charset="0"/>
                    <a:ea typeface="Open Sans" charset="0"/>
                    <a:cs typeface="Open Sans" charset="0"/>
                    <a:sym typeface="Poppins" charset="0"/>
                  </a:rPr>
                  <a:t> </a:t>
                </a:r>
                <a:r>
                  <a:rPr lang="en-US" sz="1100" dirty="0" err="1">
                    <a:solidFill>
                      <a:srgbClr val="4A504F"/>
                    </a:solidFill>
                    <a:latin typeface="Open Sans" charset="0"/>
                    <a:ea typeface="Open Sans" charset="0"/>
                    <a:cs typeface="Open Sans" charset="0"/>
                    <a:sym typeface="Poppins" charset="0"/>
                  </a:rPr>
                  <a:t>ut</a:t>
                </a:r>
                <a:r>
                  <a:rPr lang="en-US" sz="1100" dirty="0">
                    <a:solidFill>
                      <a:srgbClr val="4A504F"/>
                    </a:solidFill>
                    <a:latin typeface="Open Sans" charset="0"/>
                    <a:ea typeface="Open Sans" charset="0"/>
                    <a:cs typeface="Open Sans" charset="0"/>
                    <a:sym typeface="Poppins" charset="0"/>
                  </a:rPr>
                  <a:t> </a:t>
                </a:r>
                <a:r>
                  <a:rPr lang="en-US" sz="1100" dirty="0" err="1">
                    <a:solidFill>
                      <a:srgbClr val="4A504F"/>
                    </a:solidFill>
                    <a:latin typeface="Open Sans" charset="0"/>
                    <a:ea typeface="Open Sans" charset="0"/>
                    <a:cs typeface="Open Sans" charset="0"/>
                    <a:sym typeface="Poppins" charset="0"/>
                  </a:rPr>
                  <a:t>labore</a:t>
                </a:r>
                <a:r>
                  <a:rPr lang="en-US" sz="1100" dirty="0">
                    <a:solidFill>
                      <a:srgbClr val="4A504F"/>
                    </a:solidFill>
                    <a:latin typeface="Open Sans" charset="0"/>
                    <a:ea typeface="Open Sans" charset="0"/>
                    <a:cs typeface="Open Sans" charset="0"/>
                    <a:sym typeface="Poppins" charset="0"/>
                  </a:rPr>
                  <a:t> et dolore</a:t>
                </a:r>
              </a:p>
            </p:txBody>
          </p:sp>
          <p:sp>
            <p:nvSpPr>
              <p:cNvPr id="51" name="Text Box 3">
                <a:extLst>
                  <a:ext uri="{FF2B5EF4-FFF2-40B4-BE49-F238E27FC236}">
                    <a16:creationId xmlns:a16="http://schemas.microsoft.com/office/drawing/2014/main" id="{5F3A97EA-7871-DA4B-AB29-BE00F39605DC}"/>
                  </a:ext>
                </a:extLst>
              </p:cNvPr>
              <p:cNvSpPr txBox="1">
                <a:spLocks/>
              </p:cNvSpPr>
              <p:nvPr/>
            </p:nvSpPr>
            <p:spPr bwMode="auto">
              <a:xfrm>
                <a:off x="6484493" y="1171005"/>
                <a:ext cx="2400924" cy="1006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lstStyle/>
              <a:p>
                <a:pPr algn="ctr" defTabSz="412750" fontAlgn="base" hangingPunct="0">
                  <a:spcBef>
                    <a:spcPct val="0"/>
                  </a:spcBef>
                  <a:spcAft>
                    <a:spcPct val="0"/>
                  </a:spcAft>
                  <a:defRPr/>
                </a:pPr>
                <a:r>
                  <a:rPr lang="en-US" altLang="x-none" sz="2000" b="1" dirty="0">
                    <a:solidFill>
                      <a:srgbClr val="F4961F"/>
                    </a:solidFill>
                    <a:latin typeface="Open Sans" panose="020B0606030504020204" pitchFamily="34" charset="0"/>
                    <a:ea typeface="Open Sans" panose="020B0606030504020204" pitchFamily="34" charset="0"/>
                    <a:cs typeface="Open Sans" panose="020B0606030504020204" pitchFamily="34" charset="0"/>
                    <a:sym typeface="Poppins Medium" charset="0"/>
                  </a:rPr>
                  <a:t>2019</a:t>
                </a:r>
                <a:endParaRPr lang="x-none" altLang="x-none" sz="2000" b="1" dirty="0">
                  <a:solidFill>
                    <a:srgbClr val="F4961F"/>
                  </a:solidFill>
                  <a:latin typeface="Open Sans" panose="020B0606030504020204" pitchFamily="34" charset="0"/>
                  <a:ea typeface="Open Sans" panose="020B0606030504020204" pitchFamily="34" charset="0"/>
                  <a:cs typeface="Open Sans" panose="020B0606030504020204" pitchFamily="34" charset="0"/>
                  <a:sym typeface="Poppins Medium" charset="0"/>
                </a:endParaRPr>
              </a:p>
            </p:txBody>
          </p:sp>
        </p:grpSp>
        <p:grpSp>
          <p:nvGrpSpPr>
            <p:cNvPr id="88" name="Группа 87">
              <a:extLst>
                <a:ext uri="{FF2B5EF4-FFF2-40B4-BE49-F238E27FC236}">
                  <a16:creationId xmlns:a16="http://schemas.microsoft.com/office/drawing/2014/main" id="{CF1F90E7-0F6B-484A-9A0B-54749FF36E2E}"/>
                </a:ext>
              </a:extLst>
            </p:cNvPr>
            <p:cNvGrpSpPr/>
            <p:nvPr/>
          </p:nvGrpSpPr>
          <p:grpSpPr>
            <a:xfrm>
              <a:off x="6651813" y="10237219"/>
              <a:ext cx="2066283" cy="540990"/>
              <a:chOff x="3390078" y="10434761"/>
              <a:chExt cx="2066283" cy="540990"/>
            </a:xfrm>
          </p:grpSpPr>
          <p:sp>
            <p:nvSpPr>
              <p:cNvPr id="89" name="Скругленный прямоугольник 88">
                <a:extLst>
                  <a:ext uri="{FF2B5EF4-FFF2-40B4-BE49-F238E27FC236}">
                    <a16:creationId xmlns:a16="http://schemas.microsoft.com/office/drawing/2014/main" id="{FC4E55CB-9ABB-454C-8694-A901F6AFB7F6}"/>
                  </a:ext>
                </a:extLst>
              </p:cNvPr>
              <p:cNvSpPr/>
              <p:nvPr/>
            </p:nvSpPr>
            <p:spPr bwMode="auto">
              <a:xfrm>
                <a:off x="3390078" y="10434761"/>
                <a:ext cx="2066283" cy="540990"/>
              </a:xfrm>
              <a:prstGeom prst="roundRect">
                <a:avLst>
                  <a:gd name="adj" fmla="val 50000"/>
                </a:avLst>
              </a:prstGeom>
              <a:solidFill>
                <a:schemeClr val="accent2"/>
              </a:solidFill>
              <a:ln w="12700" cap="flat" cmpd="sng" algn="ctr">
                <a:noFill/>
                <a:prstDash val="solid"/>
                <a:miter lim="400000"/>
                <a:headEnd type="none" w="med" len="med"/>
                <a:tailEnd type="none" w="med" len="med"/>
              </a:ln>
              <a:effectLst/>
            </p:spPr>
            <p:txBody>
              <a:bodyPr vert="horz" wrap="square" lIns="19050" tIns="19050" rIns="19050" bIns="19050" numCol="1" rtlCol="0" anchor="ctr" anchorCtr="0" compatLnSpc="1">
                <a:prstTxWarp prst="textNoShape">
                  <a:avLst/>
                </a:prstTxWarp>
                <a:spAutoFit/>
              </a:bodyPr>
              <a:lstStyle/>
              <a:p>
                <a:pPr defTabSz="412750" fontAlgn="base" hangingPunct="0">
                  <a:spcBef>
                    <a:spcPct val="0"/>
                  </a:spcBef>
                  <a:spcAft>
                    <a:spcPct val="0"/>
                  </a:spcAft>
                </a:pPr>
                <a:endParaRPr lang="ru-RU" sz="1000">
                  <a:solidFill>
                    <a:srgbClr val="74808C"/>
                  </a:solidFill>
                  <a:latin typeface="Poppins" charset="0"/>
                  <a:ea typeface="Poppins" charset="0"/>
                  <a:cs typeface="Poppins" charset="0"/>
                  <a:sym typeface="Poppins" charset="0"/>
                </a:endParaRPr>
              </a:p>
            </p:txBody>
          </p:sp>
          <p:sp>
            <p:nvSpPr>
              <p:cNvPr id="90" name="Text Box 2">
                <a:extLst>
                  <a:ext uri="{FF2B5EF4-FFF2-40B4-BE49-F238E27FC236}">
                    <a16:creationId xmlns:a16="http://schemas.microsoft.com/office/drawing/2014/main" id="{4C60FA7D-69A4-D048-B707-B3C56745C980}"/>
                  </a:ext>
                </a:extLst>
              </p:cNvPr>
              <p:cNvSpPr txBox="1">
                <a:spLocks/>
              </p:cNvSpPr>
              <p:nvPr/>
            </p:nvSpPr>
            <p:spPr bwMode="auto">
              <a:xfrm>
                <a:off x="3415950" y="10515565"/>
                <a:ext cx="2014537" cy="3847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19050" tIns="19050" rIns="19050" bIns="19050" anchor="ctr">
                <a:spAutoFit/>
              </a:bodyPr>
              <a:lstStyle/>
              <a:p>
                <a:pPr algn="ctr" defTabSz="412750" fontAlgn="base" hangingPunct="0">
                  <a:spcBef>
                    <a:spcPct val="0"/>
                  </a:spcBef>
                  <a:spcAft>
                    <a:spcPct val="0"/>
                  </a:spcAft>
                  <a:defRPr/>
                </a:pPr>
                <a:r>
                  <a:rPr lang="en-US" altLang="x-none" sz="1000" b="1" dirty="0">
                    <a:solidFill>
                      <a:srgbClr val="FEFFFF"/>
                    </a:solidFill>
                    <a:latin typeface="Open Sans" charset="0"/>
                    <a:ea typeface="Open Sans" charset="0"/>
                    <a:cs typeface="Open Sans" charset="0"/>
                    <a:sym typeface="Poppins SemiBold" charset="0"/>
                  </a:rPr>
                  <a:t>MORE INFO</a:t>
                </a:r>
                <a:endParaRPr lang="x-none" altLang="x-none" sz="1000" b="1" dirty="0">
                  <a:solidFill>
                    <a:srgbClr val="FEFFFF"/>
                  </a:solidFill>
                  <a:latin typeface="Open Sans" charset="0"/>
                  <a:ea typeface="Open Sans" charset="0"/>
                  <a:cs typeface="Open Sans" charset="0"/>
                  <a:sym typeface="Poppins SemiBold" charset="0"/>
                </a:endParaRPr>
              </a:p>
            </p:txBody>
          </p:sp>
        </p:grpSp>
      </p:grpSp>
      <p:grpSp>
        <p:nvGrpSpPr>
          <p:cNvPr id="5" name="Группа 4">
            <a:extLst>
              <a:ext uri="{FF2B5EF4-FFF2-40B4-BE49-F238E27FC236}">
                <a16:creationId xmlns:a16="http://schemas.microsoft.com/office/drawing/2014/main" id="{7B9D2D3C-5643-9947-86DF-DACB232B2EBA}"/>
              </a:ext>
            </a:extLst>
          </p:cNvPr>
          <p:cNvGrpSpPr/>
          <p:nvPr/>
        </p:nvGrpSpPr>
        <p:grpSpPr>
          <a:xfrm>
            <a:off x="5105045" y="3367329"/>
            <a:ext cx="2017914" cy="2021776"/>
            <a:chOff x="10210089" y="6734658"/>
            <a:chExt cx="4035828" cy="4043551"/>
          </a:xfrm>
        </p:grpSpPr>
        <p:grpSp>
          <p:nvGrpSpPr>
            <p:cNvPr id="60" name="Группа 59">
              <a:extLst>
                <a:ext uri="{FF2B5EF4-FFF2-40B4-BE49-F238E27FC236}">
                  <a16:creationId xmlns:a16="http://schemas.microsoft.com/office/drawing/2014/main" id="{790DE3C3-AFED-D349-AE26-3F1D21B5CB1E}"/>
                </a:ext>
              </a:extLst>
            </p:cNvPr>
            <p:cNvGrpSpPr/>
            <p:nvPr/>
          </p:nvGrpSpPr>
          <p:grpSpPr>
            <a:xfrm>
              <a:off x="10210089" y="6734658"/>
              <a:ext cx="4035828" cy="2958834"/>
              <a:chOff x="5667041" y="1171005"/>
              <a:chExt cx="4035828" cy="2958834"/>
            </a:xfrm>
          </p:grpSpPr>
          <p:sp>
            <p:nvSpPr>
              <p:cNvPr id="61" name="Rectangle 1">
                <a:extLst>
                  <a:ext uri="{FF2B5EF4-FFF2-40B4-BE49-F238E27FC236}">
                    <a16:creationId xmlns:a16="http://schemas.microsoft.com/office/drawing/2014/main" id="{93B6690E-CBD2-7845-BDC4-806C78D73EF4}"/>
                  </a:ext>
                </a:extLst>
              </p:cNvPr>
              <p:cNvSpPr/>
              <p:nvPr/>
            </p:nvSpPr>
            <p:spPr>
              <a:xfrm>
                <a:off x="5667041" y="1976941"/>
                <a:ext cx="4035828" cy="2152898"/>
              </a:xfrm>
              <a:prstGeom prst="rect">
                <a:avLst/>
              </a:prstGeom>
            </p:spPr>
            <p:txBody>
              <a:bodyPr wrap="square">
                <a:spAutoFit/>
              </a:bodyPr>
              <a:lstStyle/>
              <a:p>
                <a:pPr algn="ctr" defTabSz="412750" eaLnBrk="0" fontAlgn="base" hangingPunct="0">
                  <a:lnSpc>
                    <a:spcPct val="150000"/>
                  </a:lnSpc>
                  <a:spcBef>
                    <a:spcPct val="0"/>
                  </a:spcBef>
                  <a:spcAft>
                    <a:spcPct val="0"/>
                  </a:spcAft>
                  <a:defRPr/>
                </a:pPr>
                <a:r>
                  <a:rPr lang="en-US" sz="1100" dirty="0">
                    <a:solidFill>
                      <a:srgbClr val="4A504F"/>
                    </a:solidFill>
                    <a:latin typeface="Open Sans" charset="0"/>
                    <a:ea typeface="Open Sans" charset="0"/>
                    <a:cs typeface="Open Sans" charset="0"/>
                    <a:sym typeface="Poppins" charset="0"/>
                  </a:rPr>
                  <a:t>Lorem ipsum dolor sit </a:t>
                </a:r>
                <a:r>
                  <a:rPr lang="en-US" sz="1100" dirty="0" err="1">
                    <a:solidFill>
                      <a:srgbClr val="4A504F"/>
                    </a:solidFill>
                    <a:latin typeface="Open Sans" charset="0"/>
                    <a:ea typeface="Open Sans" charset="0"/>
                    <a:cs typeface="Open Sans" charset="0"/>
                    <a:sym typeface="Poppins" charset="0"/>
                  </a:rPr>
                  <a:t>amet</a:t>
                </a:r>
                <a:r>
                  <a:rPr lang="en-US" sz="1100" dirty="0">
                    <a:solidFill>
                      <a:srgbClr val="4A504F"/>
                    </a:solidFill>
                    <a:latin typeface="Open Sans" charset="0"/>
                    <a:ea typeface="Open Sans" charset="0"/>
                    <a:cs typeface="Open Sans" charset="0"/>
                    <a:sym typeface="Poppins" charset="0"/>
                  </a:rPr>
                  <a:t>, </a:t>
                </a:r>
                <a:r>
                  <a:rPr lang="en-US" sz="1100" dirty="0" err="1">
                    <a:solidFill>
                      <a:srgbClr val="4A504F"/>
                    </a:solidFill>
                    <a:latin typeface="Open Sans" charset="0"/>
                    <a:ea typeface="Open Sans" charset="0"/>
                    <a:cs typeface="Open Sans" charset="0"/>
                    <a:sym typeface="Poppins" charset="0"/>
                  </a:rPr>
                  <a:t>consectetur</a:t>
                </a:r>
                <a:r>
                  <a:rPr lang="en-US" sz="1100" dirty="0">
                    <a:solidFill>
                      <a:srgbClr val="4A504F"/>
                    </a:solidFill>
                    <a:latin typeface="Open Sans" charset="0"/>
                    <a:ea typeface="Open Sans" charset="0"/>
                    <a:cs typeface="Open Sans" charset="0"/>
                    <a:sym typeface="Poppins" charset="0"/>
                  </a:rPr>
                  <a:t> </a:t>
                </a:r>
                <a:r>
                  <a:rPr lang="en-US" sz="1100" dirty="0" err="1">
                    <a:solidFill>
                      <a:srgbClr val="4A504F"/>
                    </a:solidFill>
                    <a:latin typeface="Open Sans" charset="0"/>
                    <a:ea typeface="Open Sans" charset="0"/>
                    <a:cs typeface="Open Sans" charset="0"/>
                    <a:sym typeface="Poppins" charset="0"/>
                  </a:rPr>
                  <a:t>adipiscing</a:t>
                </a:r>
                <a:r>
                  <a:rPr lang="en-US" sz="1100" dirty="0">
                    <a:solidFill>
                      <a:srgbClr val="4A504F"/>
                    </a:solidFill>
                    <a:latin typeface="Open Sans" charset="0"/>
                    <a:ea typeface="Open Sans" charset="0"/>
                    <a:cs typeface="Open Sans" charset="0"/>
                    <a:sym typeface="Poppins" charset="0"/>
                  </a:rPr>
                  <a:t> </a:t>
                </a:r>
                <a:r>
                  <a:rPr lang="en-US" sz="1100" dirty="0" err="1">
                    <a:solidFill>
                      <a:srgbClr val="4A504F"/>
                    </a:solidFill>
                    <a:latin typeface="Open Sans" charset="0"/>
                    <a:ea typeface="Open Sans" charset="0"/>
                    <a:cs typeface="Open Sans" charset="0"/>
                    <a:sym typeface="Poppins" charset="0"/>
                  </a:rPr>
                  <a:t>elit</a:t>
                </a:r>
                <a:r>
                  <a:rPr lang="en-US" sz="1100" dirty="0">
                    <a:solidFill>
                      <a:srgbClr val="4A504F"/>
                    </a:solidFill>
                    <a:latin typeface="Open Sans" charset="0"/>
                    <a:ea typeface="Open Sans" charset="0"/>
                    <a:cs typeface="Open Sans" charset="0"/>
                    <a:sym typeface="Poppins" charset="0"/>
                  </a:rPr>
                  <a:t>, </a:t>
                </a:r>
                <a:r>
                  <a:rPr lang="en-US" sz="1100" dirty="0" err="1">
                    <a:solidFill>
                      <a:srgbClr val="4A504F"/>
                    </a:solidFill>
                    <a:latin typeface="Open Sans" charset="0"/>
                    <a:ea typeface="Open Sans" charset="0"/>
                    <a:cs typeface="Open Sans" charset="0"/>
                    <a:sym typeface="Poppins" charset="0"/>
                  </a:rPr>
                  <a:t>sed</a:t>
                </a:r>
                <a:r>
                  <a:rPr lang="en-US" sz="1100" dirty="0">
                    <a:solidFill>
                      <a:srgbClr val="4A504F"/>
                    </a:solidFill>
                    <a:latin typeface="Open Sans" charset="0"/>
                    <a:ea typeface="Open Sans" charset="0"/>
                    <a:cs typeface="Open Sans" charset="0"/>
                    <a:sym typeface="Poppins" charset="0"/>
                  </a:rPr>
                  <a:t> do </a:t>
                </a:r>
                <a:r>
                  <a:rPr lang="en-US" sz="1100" dirty="0" err="1">
                    <a:solidFill>
                      <a:srgbClr val="4A504F"/>
                    </a:solidFill>
                    <a:latin typeface="Open Sans" charset="0"/>
                    <a:ea typeface="Open Sans" charset="0"/>
                    <a:cs typeface="Open Sans" charset="0"/>
                    <a:sym typeface="Poppins" charset="0"/>
                  </a:rPr>
                  <a:t>eiusmod</a:t>
                </a:r>
                <a:r>
                  <a:rPr lang="en-US" sz="1100" dirty="0">
                    <a:solidFill>
                      <a:srgbClr val="4A504F"/>
                    </a:solidFill>
                    <a:latin typeface="Open Sans" charset="0"/>
                    <a:ea typeface="Open Sans" charset="0"/>
                    <a:cs typeface="Open Sans" charset="0"/>
                    <a:sym typeface="Poppins" charset="0"/>
                  </a:rPr>
                  <a:t> </a:t>
                </a:r>
                <a:r>
                  <a:rPr lang="en-US" sz="1100" dirty="0" err="1">
                    <a:solidFill>
                      <a:srgbClr val="4A504F"/>
                    </a:solidFill>
                    <a:latin typeface="Open Sans" charset="0"/>
                    <a:ea typeface="Open Sans" charset="0"/>
                    <a:cs typeface="Open Sans" charset="0"/>
                    <a:sym typeface="Poppins" charset="0"/>
                  </a:rPr>
                  <a:t>tempor</a:t>
                </a:r>
                <a:r>
                  <a:rPr lang="en-US" sz="1100" dirty="0">
                    <a:solidFill>
                      <a:srgbClr val="4A504F"/>
                    </a:solidFill>
                    <a:latin typeface="Open Sans" charset="0"/>
                    <a:ea typeface="Open Sans" charset="0"/>
                    <a:cs typeface="Open Sans" charset="0"/>
                    <a:sym typeface="Poppins" charset="0"/>
                  </a:rPr>
                  <a:t> </a:t>
                </a:r>
                <a:r>
                  <a:rPr lang="en-US" sz="1100" dirty="0" err="1">
                    <a:solidFill>
                      <a:srgbClr val="4A504F"/>
                    </a:solidFill>
                    <a:latin typeface="Open Sans" charset="0"/>
                    <a:ea typeface="Open Sans" charset="0"/>
                    <a:cs typeface="Open Sans" charset="0"/>
                    <a:sym typeface="Poppins" charset="0"/>
                  </a:rPr>
                  <a:t>incididunt</a:t>
                </a:r>
                <a:r>
                  <a:rPr lang="en-US" sz="1100" dirty="0">
                    <a:solidFill>
                      <a:srgbClr val="4A504F"/>
                    </a:solidFill>
                    <a:latin typeface="Open Sans" charset="0"/>
                    <a:ea typeface="Open Sans" charset="0"/>
                    <a:cs typeface="Open Sans" charset="0"/>
                    <a:sym typeface="Poppins" charset="0"/>
                  </a:rPr>
                  <a:t> </a:t>
                </a:r>
                <a:r>
                  <a:rPr lang="en-US" sz="1100" dirty="0" err="1">
                    <a:solidFill>
                      <a:srgbClr val="4A504F"/>
                    </a:solidFill>
                    <a:latin typeface="Open Sans" charset="0"/>
                    <a:ea typeface="Open Sans" charset="0"/>
                    <a:cs typeface="Open Sans" charset="0"/>
                    <a:sym typeface="Poppins" charset="0"/>
                  </a:rPr>
                  <a:t>ut</a:t>
                </a:r>
                <a:r>
                  <a:rPr lang="en-US" sz="1100" dirty="0">
                    <a:solidFill>
                      <a:srgbClr val="4A504F"/>
                    </a:solidFill>
                    <a:latin typeface="Open Sans" charset="0"/>
                    <a:ea typeface="Open Sans" charset="0"/>
                    <a:cs typeface="Open Sans" charset="0"/>
                    <a:sym typeface="Poppins" charset="0"/>
                  </a:rPr>
                  <a:t> </a:t>
                </a:r>
                <a:r>
                  <a:rPr lang="en-US" sz="1100" dirty="0" err="1">
                    <a:solidFill>
                      <a:srgbClr val="4A504F"/>
                    </a:solidFill>
                    <a:latin typeface="Open Sans" charset="0"/>
                    <a:ea typeface="Open Sans" charset="0"/>
                    <a:cs typeface="Open Sans" charset="0"/>
                    <a:sym typeface="Poppins" charset="0"/>
                  </a:rPr>
                  <a:t>labore</a:t>
                </a:r>
                <a:r>
                  <a:rPr lang="en-US" sz="1100" dirty="0">
                    <a:solidFill>
                      <a:srgbClr val="4A504F"/>
                    </a:solidFill>
                    <a:latin typeface="Open Sans" charset="0"/>
                    <a:ea typeface="Open Sans" charset="0"/>
                    <a:cs typeface="Open Sans" charset="0"/>
                    <a:sym typeface="Poppins" charset="0"/>
                  </a:rPr>
                  <a:t> et dolore</a:t>
                </a:r>
              </a:p>
            </p:txBody>
          </p:sp>
          <p:sp>
            <p:nvSpPr>
              <p:cNvPr id="62" name="Text Box 3">
                <a:extLst>
                  <a:ext uri="{FF2B5EF4-FFF2-40B4-BE49-F238E27FC236}">
                    <a16:creationId xmlns:a16="http://schemas.microsoft.com/office/drawing/2014/main" id="{318A224B-4669-754C-ABBF-945237F60511}"/>
                  </a:ext>
                </a:extLst>
              </p:cNvPr>
              <p:cNvSpPr txBox="1">
                <a:spLocks/>
              </p:cNvSpPr>
              <p:nvPr/>
            </p:nvSpPr>
            <p:spPr bwMode="auto">
              <a:xfrm>
                <a:off x="6484493" y="1171005"/>
                <a:ext cx="2400924" cy="1006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lstStyle/>
              <a:p>
                <a:pPr algn="ctr" defTabSz="412750" fontAlgn="base" hangingPunct="0">
                  <a:spcBef>
                    <a:spcPct val="0"/>
                  </a:spcBef>
                  <a:spcAft>
                    <a:spcPct val="0"/>
                  </a:spcAft>
                  <a:defRPr/>
                </a:pPr>
                <a:r>
                  <a:rPr lang="en-US" altLang="x-none" sz="2000" b="1" dirty="0">
                    <a:solidFill>
                      <a:srgbClr val="24CFE1"/>
                    </a:solidFill>
                    <a:latin typeface="Open Sans" panose="020B0606030504020204" pitchFamily="34" charset="0"/>
                    <a:ea typeface="Open Sans" panose="020B0606030504020204" pitchFamily="34" charset="0"/>
                    <a:cs typeface="Open Sans" panose="020B0606030504020204" pitchFamily="34" charset="0"/>
                    <a:sym typeface="Poppins Medium" charset="0"/>
                  </a:rPr>
                  <a:t>2020</a:t>
                </a:r>
                <a:endParaRPr lang="x-none" altLang="x-none" sz="2000" b="1" dirty="0">
                  <a:solidFill>
                    <a:srgbClr val="24CFE1"/>
                  </a:solidFill>
                  <a:latin typeface="Open Sans" panose="020B0606030504020204" pitchFamily="34" charset="0"/>
                  <a:ea typeface="Open Sans" panose="020B0606030504020204" pitchFamily="34" charset="0"/>
                  <a:cs typeface="Open Sans" panose="020B0606030504020204" pitchFamily="34" charset="0"/>
                  <a:sym typeface="Poppins Medium" charset="0"/>
                </a:endParaRPr>
              </a:p>
            </p:txBody>
          </p:sp>
        </p:grpSp>
        <p:grpSp>
          <p:nvGrpSpPr>
            <p:cNvPr id="91" name="Группа 90">
              <a:extLst>
                <a:ext uri="{FF2B5EF4-FFF2-40B4-BE49-F238E27FC236}">
                  <a16:creationId xmlns:a16="http://schemas.microsoft.com/office/drawing/2014/main" id="{A014E12B-8C27-0140-9077-1949A524F3F6}"/>
                </a:ext>
              </a:extLst>
            </p:cNvPr>
            <p:cNvGrpSpPr/>
            <p:nvPr/>
          </p:nvGrpSpPr>
          <p:grpSpPr>
            <a:xfrm>
              <a:off x="11216086" y="10237219"/>
              <a:ext cx="2066283" cy="540990"/>
              <a:chOff x="3390078" y="10434761"/>
              <a:chExt cx="2066283" cy="540990"/>
            </a:xfrm>
          </p:grpSpPr>
          <p:sp>
            <p:nvSpPr>
              <p:cNvPr id="92" name="Скругленный прямоугольник 91">
                <a:extLst>
                  <a:ext uri="{FF2B5EF4-FFF2-40B4-BE49-F238E27FC236}">
                    <a16:creationId xmlns:a16="http://schemas.microsoft.com/office/drawing/2014/main" id="{6567F9B8-54E3-FB4F-A7E7-86EDC64A5D4F}"/>
                  </a:ext>
                </a:extLst>
              </p:cNvPr>
              <p:cNvSpPr/>
              <p:nvPr/>
            </p:nvSpPr>
            <p:spPr bwMode="auto">
              <a:xfrm>
                <a:off x="3390078" y="10434761"/>
                <a:ext cx="2066283" cy="540990"/>
              </a:xfrm>
              <a:prstGeom prst="roundRect">
                <a:avLst>
                  <a:gd name="adj" fmla="val 50000"/>
                </a:avLst>
              </a:prstGeom>
              <a:solidFill>
                <a:schemeClr val="accent3"/>
              </a:solidFill>
              <a:ln w="12700" cap="flat" cmpd="sng" algn="ctr">
                <a:noFill/>
                <a:prstDash val="solid"/>
                <a:miter lim="400000"/>
                <a:headEnd type="none" w="med" len="med"/>
                <a:tailEnd type="none" w="med" len="med"/>
              </a:ln>
              <a:effectLst/>
            </p:spPr>
            <p:txBody>
              <a:bodyPr vert="horz" wrap="square" lIns="19050" tIns="19050" rIns="19050" bIns="19050" numCol="1" rtlCol="0" anchor="ctr" anchorCtr="0" compatLnSpc="1">
                <a:prstTxWarp prst="textNoShape">
                  <a:avLst/>
                </a:prstTxWarp>
                <a:spAutoFit/>
              </a:bodyPr>
              <a:lstStyle/>
              <a:p>
                <a:pPr defTabSz="412750" fontAlgn="base" hangingPunct="0">
                  <a:spcBef>
                    <a:spcPct val="0"/>
                  </a:spcBef>
                  <a:spcAft>
                    <a:spcPct val="0"/>
                  </a:spcAft>
                </a:pPr>
                <a:endParaRPr lang="ru-RU" sz="1000">
                  <a:solidFill>
                    <a:srgbClr val="74808C"/>
                  </a:solidFill>
                  <a:latin typeface="Poppins" charset="0"/>
                  <a:ea typeface="Poppins" charset="0"/>
                  <a:cs typeface="Poppins" charset="0"/>
                  <a:sym typeface="Poppins" charset="0"/>
                </a:endParaRPr>
              </a:p>
            </p:txBody>
          </p:sp>
          <p:sp>
            <p:nvSpPr>
              <p:cNvPr id="93" name="Text Box 2">
                <a:extLst>
                  <a:ext uri="{FF2B5EF4-FFF2-40B4-BE49-F238E27FC236}">
                    <a16:creationId xmlns:a16="http://schemas.microsoft.com/office/drawing/2014/main" id="{48B80C45-F1F4-FC43-A197-7220137CC218}"/>
                  </a:ext>
                </a:extLst>
              </p:cNvPr>
              <p:cNvSpPr txBox="1">
                <a:spLocks/>
              </p:cNvSpPr>
              <p:nvPr/>
            </p:nvSpPr>
            <p:spPr bwMode="auto">
              <a:xfrm>
                <a:off x="3415950" y="10515565"/>
                <a:ext cx="2014537" cy="3847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19050" tIns="19050" rIns="19050" bIns="19050" anchor="ctr">
                <a:spAutoFit/>
              </a:bodyPr>
              <a:lstStyle/>
              <a:p>
                <a:pPr algn="ctr" defTabSz="412750" fontAlgn="base" hangingPunct="0">
                  <a:spcBef>
                    <a:spcPct val="0"/>
                  </a:spcBef>
                  <a:spcAft>
                    <a:spcPct val="0"/>
                  </a:spcAft>
                  <a:defRPr/>
                </a:pPr>
                <a:r>
                  <a:rPr lang="en-US" altLang="x-none" sz="1000" b="1" dirty="0">
                    <a:solidFill>
                      <a:srgbClr val="FEFFFF"/>
                    </a:solidFill>
                    <a:latin typeface="Open Sans" charset="0"/>
                    <a:ea typeface="Open Sans" charset="0"/>
                    <a:cs typeface="Open Sans" charset="0"/>
                    <a:sym typeface="Poppins SemiBold" charset="0"/>
                  </a:rPr>
                  <a:t>MORE INFO</a:t>
                </a:r>
                <a:endParaRPr lang="x-none" altLang="x-none" sz="1000" b="1" dirty="0">
                  <a:solidFill>
                    <a:srgbClr val="FEFFFF"/>
                  </a:solidFill>
                  <a:latin typeface="Open Sans" charset="0"/>
                  <a:ea typeface="Open Sans" charset="0"/>
                  <a:cs typeface="Open Sans" charset="0"/>
                  <a:sym typeface="Poppins SemiBold" charset="0"/>
                </a:endParaRPr>
              </a:p>
            </p:txBody>
          </p:sp>
        </p:grpSp>
      </p:grpSp>
      <p:grpSp>
        <p:nvGrpSpPr>
          <p:cNvPr id="6" name="Группа 5">
            <a:extLst>
              <a:ext uri="{FF2B5EF4-FFF2-40B4-BE49-F238E27FC236}">
                <a16:creationId xmlns:a16="http://schemas.microsoft.com/office/drawing/2014/main" id="{B80DBD4D-5E28-2648-BC54-D62BCC8CD8EA}"/>
              </a:ext>
            </a:extLst>
          </p:cNvPr>
          <p:cNvGrpSpPr/>
          <p:nvPr/>
        </p:nvGrpSpPr>
        <p:grpSpPr>
          <a:xfrm>
            <a:off x="7381875" y="3367329"/>
            <a:ext cx="2017914" cy="2022872"/>
            <a:chOff x="14763750" y="6734658"/>
            <a:chExt cx="4035828" cy="4045743"/>
          </a:xfrm>
        </p:grpSpPr>
        <p:grpSp>
          <p:nvGrpSpPr>
            <p:cNvPr id="55" name="Группа 54">
              <a:extLst>
                <a:ext uri="{FF2B5EF4-FFF2-40B4-BE49-F238E27FC236}">
                  <a16:creationId xmlns:a16="http://schemas.microsoft.com/office/drawing/2014/main" id="{1FD36C27-56CE-C44C-9FB7-08DD7FE37BA7}"/>
                </a:ext>
              </a:extLst>
            </p:cNvPr>
            <p:cNvGrpSpPr/>
            <p:nvPr/>
          </p:nvGrpSpPr>
          <p:grpSpPr>
            <a:xfrm>
              <a:off x="14763750" y="6734658"/>
              <a:ext cx="4035828" cy="2958834"/>
              <a:chOff x="5667041" y="1171005"/>
              <a:chExt cx="4035828" cy="2958834"/>
            </a:xfrm>
          </p:grpSpPr>
          <p:sp>
            <p:nvSpPr>
              <p:cNvPr id="57" name="Rectangle 1">
                <a:extLst>
                  <a:ext uri="{FF2B5EF4-FFF2-40B4-BE49-F238E27FC236}">
                    <a16:creationId xmlns:a16="http://schemas.microsoft.com/office/drawing/2014/main" id="{067A8ACF-9066-3441-AB3C-1DB2353061F2}"/>
                  </a:ext>
                </a:extLst>
              </p:cNvPr>
              <p:cNvSpPr/>
              <p:nvPr/>
            </p:nvSpPr>
            <p:spPr>
              <a:xfrm>
                <a:off x="5667041" y="1976941"/>
                <a:ext cx="4035828" cy="2152898"/>
              </a:xfrm>
              <a:prstGeom prst="rect">
                <a:avLst/>
              </a:prstGeom>
            </p:spPr>
            <p:txBody>
              <a:bodyPr wrap="square">
                <a:spAutoFit/>
              </a:bodyPr>
              <a:lstStyle/>
              <a:p>
                <a:pPr algn="ctr" defTabSz="412750" eaLnBrk="0" fontAlgn="base" hangingPunct="0">
                  <a:lnSpc>
                    <a:spcPct val="150000"/>
                  </a:lnSpc>
                  <a:spcBef>
                    <a:spcPct val="0"/>
                  </a:spcBef>
                  <a:spcAft>
                    <a:spcPct val="0"/>
                  </a:spcAft>
                  <a:defRPr/>
                </a:pPr>
                <a:r>
                  <a:rPr lang="en-US" sz="1100" dirty="0">
                    <a:solidFill>
                      <a:srgbClr val="4A504F"/>
                    </a:solidFill>
                    <a:latin typeface="Open Sans" charset="0"/>
                    <a:ea typeface="Open Sans" charset="0"/>
                    <a:cs typeface="Open Sans" charset="0"/>
                    <a:sym typeface="Poppins" charset="0"/>
                  </a:rPr>
                  <a:t>Lorem ipsum dolor sit </a:t>
                </a:r>
                <a:r>
                  <a:rPr lang="en-US" sz="1100" dirty="0" err="1">
                    <a:solidFill>
                      <a:srgbClr val="4A504F"/>
                    </a:solidFill>
                    <a:latin typeface="Open Sans" charset="0"/>
                    <a:ea typeface="Open Sans" charset="0"/>
                    <a:cs typeface="Open Sans" charset="0"/>
                    <a:sym typeface="Poppins" charset="0"/>
                  </a:rPr>
                  <a:t>amet</a:t>
                </a:r>
                <a:r>
                  <a:rPr lang="en-US" sz="1100" dirty="0">
                    <a:solidFill>
                      <a:srgbClr val="4A504F"/>
                    </a:solidFill>
                    <a:latin typeface="Open Sans" charset="0"/>
                    <a:ea typeface="Open Sans" charset="0"/>
                    <a:cs typeface="Open Sans" charset="0"/>
                    <a:sym typeface="Poppins" charset="0"/>
                  </a:rPr>
                  <a:t>, </a:t>
                </a:r>
                <a:r>
                  <a:rPr lang="en-US" sz="1100" dirty="0" err="1">
                    <a:solidFill>
                      <a:srgbClr val="4A504F"/>
                    </a:solidFill>
                    <a:latin typeface="Open Sans" charset="0"/>
                    <a:ea typeface="Open Sans" charset="0"/>
                    <a:cs typeface="Open Sans" charset="0"/>
                    <a:sym typeface="Poppins" charset="0"/>
                  </a:rPr>
                  <a:t>consectetur</a:t>
                </a:r>
                <a:r>
                  <a:rPr lang="en-US" sz="1100" dirty="0">
                    <a:solidFill>
                      <a:srgbClr val="4A504F"/>
                    </a:solidFill>
                    <a:latin typeface="Open Sans" charset="0"/>
                    <a:ea typeface="Open Sans" charset="0"/>
                    <a:cs typeface="Open Sans" charset="0"/>
                    <a:sym typeface="Poppins" charset="0"/>
                  </a:rPr>
                  <a:t> </a:t>
                </a:r>
                <a:r>
                  <a:rPr lang="en-US" sz="1100" dirty="0" err="1">
                    <a:solidFill>
                      <a:srgbClr val="4A504F"/>
                    </a:solidFill>
                    <a:latin typeface="Open Sans" charset="0"/>
                    <a:ea typeface="Open Sans" charset="0"/>
                    <a:cs typeface="Open Sans" charset="0"/>
                    <a:sym typeface="Poppins" charset="0"/>
                  </a:rPr>
                  <a:t>adipiscing</a:t>
                </a:r>
                <a:r>
                  <a:rPr lang="en-US" sz="1100" dirty="0">
                    <a:solidFill>
                      <a:srgbClr val="4A504F"/>
                    </a:solidFill>
                    <a:latin typeface="Open Sans" charset="0"/>
                    <a:ea typeface="Open Sans" charset="0"/>
                    <a:cs typeface="Open Sans" charset="0"/>
                    <a:sym typeface="Poppins" charset="0"/>
                  </a:rPr>
                  <a:t> </a:t>
                </a:r>
                <a:r>
                  <a:rPr lang="en-US" sz="1100" dirty="0" err="1">
                    <a:solidFill>
                      <a:srgbClr val="4A504F"/>
                    </a:solidFill>
                    <a:latin typeface="Open Sans" charset="0"/>
                    <a:ea typeface="Open Sans" charset="0"/>
                    <a:cs typeface="Open Sans" charset="0"/>
                    <a:sym typeface="Poppins" charset="0"/>
                  </a:rPr>
                  <a:t>elit</a:t>
                </a:r>
                <a:r>
                  <a:rPr lang="en-US" sz="1100" dirty="0">
                    <a:solidFill>
                      <a:srgbClr val="4A504F"/>
                    </a:solidFill>
                    <a:latin typeface="Open Sans" charset="0"/>
                    <a:ea typeface="Open Sans" charset="0"/>
                    <a:cs typeface="Open Sans" charset="0"/>
                    <a:sym typeface="Poppins" charset="0"/>
                  </a:rPr>
                  <a:t>, </a:t>
                </a:r>
                <a:r>
                  <a:rPr lang="en-US" sz="1100" dirty="0" err="1">
                    <a:solidFill>
                      <a:srgbClr val="4A504F"/>
                    </a:solidFill>
                    <a:latin typeface="Open Sans" charset="0"/>
                    <a:ea typeface="Open Sans" charset="0"/>
                    <a:cs typeface="Open Sans" charset="0"/>
                    <a:sym typeface="Poppins" charset="0"/>
                  </a:rPr>
                  <a:t>sed</a:t>
                </a:r>
                <a:r>
                  <a:rPr lang="en-US" sz="1100" dirty="0">
                    <a:solidFill>
                      <a:srgbClr val="4A504F"/>
                    </a:solidFill>
                    <a:latin typeface="Open Sans" charset="0"/>
                    <a:ea typeface="Open Sans" charset="0"/>
                    <a:cs typeface="Open Sans" charset="0"/>
                    <a:sym typeface="Poppins" charset="0"/>
                  </a:rPr>
                  <a:t> do </a:t>
                </a:r>
                <a:r>
                  <a:rPr lang="en-US" sz="1100" dirty="0" err="1">
                    <a:solidFill>
                      <a:srgbClr val="4A504F"/>
                    </a:solidFill>
                    <a:latin typeface="Open Sans" charset="0"/>
                    <a:ea typeface="Open Sans" charset="0"/>
                    <a:cs typeface="Open Sans" charset="0"/>
                    <a:sym typeface="Poppins" charset="0"/>
                  </a:rPr>
                  <a:t>eiusmod</a:t>
                </a:r>
                <a:r>
                  <a:rPr lang="en-US" sz="1100" dirty="0">
                    <a:solidFill>
                      <a:srgbClr val="4A504F"/>
                    </a:solidFill>
                    <a:latin typeface="Open Sans" charset="0"/>
                    <a:ea typeface="Open Sans" charset="0"/>
                    <a:cs typeface="Open Sans" charset="0"/>
                    <a:sym typeface="Poppins" charset="0"/>
                  </a:rPr>
                  <a:t> </a:t>
                </a:r>
                <a:r>
                  <a:rPr lang="en-US" sz="1100" dirty="0" err="1">
                    <a:solidFill>
                      <a:srgbClr val="4A504F"/>
                    </a:solidFill>
                    <a:latin typeface="Open Sans" charset="0"/>
                    <a:ea typeface="Open Sans" charset="0"/>
                    <a:cs typeface="Open Sans" charset="0"/>
                    <a:sym typeface="Poppins" charset="0"/>
                  </a:rPr>
                  <a:t>tempor</a:t>
                </a:r>
                <a:r>
                  <a:rPr lang="en-US" sz="1100" dirty="0">
                    <a:solidFill>
                      <a:srgbClr val="4A504F"/>
                    </a:solidFill>
                    <a:latin typeface="Open Sans" charset="0"/>
                    <a:ea typeface="Open Sans" charset="0"/>
                    <a:cs typeface="Open Sans" charset="0"/>
                    <a:sym typeface="Poppins" charset="0"/>
                  </a:rPr>
                  <a:t> </a:t>
                </a:r>
                <a:r>
                  <a:rPr lang="en-US" sz="1100" dirty="0" err="1">
                    <a:solidFill>
                      <a:srgbClr val="4A504F"/>
                    </a:solidFill>
                    <a:latin typeface="Open Sans" charset="0"/>
                    <a:ea typeface="Open Sans" charset="0"/>
                    <a:cs typeface="Open Sans" charset="0"/>
                    <a:sym typeface="Poppins" charset="0"/>
                  </a:rPr>
                  <a:t>incididunt</a:t>
                </a:r>
                <a:r>
                  <a:rPr lang="en-US" sz="1100" dirty="0">
                    <a:solidFill>
                      <a:srgbClr val="4A504F"/>
                    </a:solidFill>
                    <a:latin typeface="Open Sans" charset="0"/>
                    <a:ea typeface="Open Sans" charset="0"/>
                    <a:cs typeface="Open Sans" charset="0"/>
                    <a:sym typeface="Poppins" charset="0"/>
                  </a:rPr>
                  <a:t> </a:t>
                </a:r>
                <a:r>
                  <a:rPr lang="en-US" sz="1100" dirty="0" err="1">
                    <a:solidFill>
                      <a:srgbClr val="4A504F"/>
                    </a:solidFill>
                    <a:latin typeface="Open Sans" charset="0"/>
                    <a:ea typeface="Open Sans" charset="0"/>
                    <a:cs typeface="Open Sans" charset="0"/>
                    <a:sym typeface="Poppins" charset="0"/>
                  </a:rPr>
                  <a:t>ut</a:t>
                </a:r>
                <a:r>
                  <a:rPr lang="en-US" sz="1100" dirty="0">
                    <a:solidFill>
                      <a:srgbClr val="4A504F"/>
                    </a:solidFill>
                    <a:latin typeface="Open Sans" charset="0"/>
                    <a:ea typeface="Open Sans" charset="0"/>
                    <a:cs typeface="Open Sans" charset="0"/>
                    <a:sym typeface="Poppins" charset="0"/>
                  </a:rPr>
                  <a:t> </a:t>
                </a:r>
                <a:r>
                  <a:rPr lang="en-US" sz="1100" dirty="0" err="1">
                    <a:solidFill>
                      <a:srgbClr val="4A504F"/>
                    </a:solidFill>
                    <a:latin typeface="Open Sans" charset="0"/>
                    <a:ea typeface="Open Sans" charset="0"/>
                    <a:cs typeface="Open Sans" charset="0"/>
                    <a:sym typeface="Poppins" charset="0"/>
                  </a:rPr>
                  <a:t>labore</a:t>
                </a:r>
                <a:r>
                  <a:rPr lang="en-US" sz="1100" dirty="0">
                    <a:solidFill>
                      <a:srgbClr val="4A504F"/>
                    </a:solidFill>
                    <a:latin typeface="Open Sans" charset="0"/>
                    <a:ea typeface="Open Sans" charset="0"/>
                    <a:cs typeface="Open Sans" charset="0"/>
                    <a:sym typeface="Poppins" charset="0"/>
                  </a:rPr>
                  <a:t> et dolore</a:t>
                </a:r>
              </a:p>
            </p:txBody>
          </p:sp>
          <p:sp>
            <p:nvSpPr>
              <p:cNvPr id="59" name="Text Box 3">
                <a:extLst>
                  <a:ext uri="{FF2B5EF4-FFF2-40B4-BE49-F238E27FC236}">
                    <a16:creationId xmlns:a16="http://schemas.microsoft.com/office/drawing/2014/main" id="{60EC05A3-3EA6-C045-87AC-981F66692585}"/>
                  </a:ext>
                </a:extLst>
              </p:cNvPr>
              <p:cNvSpPr txBox="1">
                <a:spLocks/>
              </p:cNvSpPr>
              <p:nvPr/>
            </p:nvSpPr>
            <p:spPr bwMode="auto">
              <a:xfrm>
                <a:off x="6484493" y="1171005"/>
                <a:ext cx="2400924" cy="1006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lstStyle/>
              <a:p>
                <a:pPr algn="ctr" defTabSz="412750" fontAlgn="base" hangingPunct="0">
                  <a:spcBef>
                    <a:spcPct val="0"/>
                  </a:spcBef>
                  <a:spcAft>
                    <a:spcPct val="0"/>
                  </a:spcAft>
                  <a:defRPr/>
                </a:pPr>
                <a:r>
                  <a:rPr lang="en-US" altLang="x-none" sz="2000" b="1" dirty="0">
                    <a:solidFill>
                      <a:srgbClr val="4A504F"/>
                    </a:solidFill>
                    <a:latin typeface="Open Sans" panose="020B0606030504020204" pitchFamily="34" charset="0"/>
                    <a:ea typeface="Open Sans" panose="020B0606030504020204" pitchFamily="34" charset="0"/>
                    <a:cs typeface="Open Sans" panose="020B0606030504020204" pitchFamily="34" charset="0"/>
                    <a:sym typeface="Poppins Medium" charset="0"/>
                  </a:rPr>
                  <a:t>2021</a:t>
                </a:r>
                <a:endParaRPr lang="x-none" altLang="x-none" sz="2000" b="1" dirty="0">
                  <a:solidFill>
                    <a:srgbClr val="4A504F"/>
                  </a:solidFill>
                  <a:latin typeface="Open Sans" panose="020B0606030504020204" pitchFamily="34" charset="0"/>
                  <a:ea typeface="Open Sans" panose="020B0606030504020204" pitchFamily="34" charset="0"/>
                  <a:cs typeface="Open Sans" panose="020B0606030504020204" pitchFamily="34" charset="0"/>
                  <a:sym typeface="Poppins Medium" charset="0"/>
                </a:endParaRPr>
              </a:p>
            </p:txBody>
          </p:sp>
        </p:grpSp>
        <p:grpSp>
          <p:nvGrpSpPr>
            <p:cNvPr id="94" name="Группа 93">
              <a:extLst>
                <a:ext uri="{FF2B5EF4-FFF2-40B4-BE49-F238E27FC236}">
                  <a16:creationId xmlns:a16="http://schemas.microsoft.com/office/drawing/2014/main" id="{EA6FEA28-2FED-5D45-8834-430515A55FCE}"/>
                </a:ext>
              </a:extLst>
            </p:cNvPr>
            <p:cNvGrpSpPr/>
            <p:nvPr/>
          </p:nvGrpSpPr>
          <p:grpSpPr>
            <a:xfrm>
              <a:off x="15799940" y="10239411"/>
              <a:ext cx="2066283" cy="540990"/>
              <a:chOff x="3390078" y="10434761"/>
              <a:chExt cx="2066283" cy="540990"/>
            </a:xfrm>
          </p:grpSpPr>
          <p:sp>
            <p:nvSpPr>
              <p:cNvPr id="95" name="Скругленный прямоугольник 94">
                <a:extLst>
                  <a:ext uri="{FF2B5EF4-FFF2-40B4-BE49-F238E27FC236}">
                    <a16:creationId xmlns:a16="http://schemas.microsoft.com/office/drawing/2014/main" id="{628EAB76-3E06-6046-BCA9-CF6F43680494}"/>
                  </a:ext>
                </a:extLst>
              </p:cNvPr>
              <p:cNvSpPr/>
              <p:nvPr/>
            </p:nvSpPr>
            <p:spPr bwMode="auto">
              <a:xfrm>
                <a:off x="3390078" y="10434761"/>
                <a:ext cx="2066283" cy="540990"/>
              </a:xfrm>
              <a:prstGeom prst="roundRect">
                <a:avLst>
                  <a:gd name="adj" fmla="val 50000"/>
                </a:avLst>
              </a:prstGeom>
              <a:solidFill>
                <a:schemeClr val="accent6"/>
              </a:solidFill>
              <a:ln w="12700" cap="flat" cmpd="sng" algn="ctr">
                <a:noFill/>
                <a:prstDash val="solid"/>
                <a:miter lim="400000"/>
                <a:headEnd type="none" w="med" len="med"/>
                <a:tailEnd type="none" w="med" len="med"/>
              </a:ln>
              <a:effectLst/>
            </p:spPr>
            <p:txBody>
              <a:bodyPr vert="horz" wrap="square" lIns="19050" tIns="19050" rIns="19050" bIns="19050" numCol="1" rtlCol="0" anchor="ctr" anchorCtr="0" compatLnSpc="1">
                <a:prstTxWarp prst="textNoShape">
                  <a:avLst/>
                </a:prstTxWarp>
                <a:spAutoFit/>
              </a:bodyPr>
              <a:lstStyle/>
              <a:p>
                <a:pPr defTabSz="412750" fontAlgn="base" hangingPunct="0">
                  <a:spcBef>
                    <a:spcPct val="0"/>
                  </a:spcBef>
                  <a:spcAft>
                    <a:spcPct val="0"/>
                  </a:spcAft>
                </a:pPr>
                <a:endParaRPr lang="ru-RU" sz="1000">
                  <a:solidFill>
                    <a:srgbClr val="74808C"/>
                  </a:solidFill>
                  <a:latin typeface="Poppins" charset="0"/>
                  <a:ea typeface="Poppins" charset="0"/>
                  <a:cs typeface="Poppins" charset="0"/>
                  <a:sym typeface="Poppins" charset="0"/>
                </a:endParaRPr>
              </a:p>
            </p:txBody>
          </p:sp>
          <p:sp>
            <p:nvSpPr>
              <p:cNvPr id="96" name="Text Box 2">
                <a:extLst>
                  <a:ext uri="{FF2B5EF4-FFF2-40B4-BE49-F238E27FC236}">
                    <a16:creationId xmlns:a16="http://schemas.microsoft.com/office/drawing/2014/main" id="{B453DAEB-02F9-2C4A-93D5-5AED283EBFB9}"/>
                  </a:ext>
                </a:extLst>
              </p:cNvPr>
              <p:cNvSpPr txBox="1">
                <a:spLocks/>
              </p:cNvSpPr>
              <p:nvPr/>
            </p:nvSpPr>
            <p:spPr bwMode="auto">
              <a:xfrm>
                <a:off x="3415950" y="10515565"/>
                <a:ext cx="2014537" cy="3847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19050" tIns="19050" rIns="19050" bIns="19050" anchor="ctr">
                <a:spAutoFit/>
              </a:bodyPr>
              <a:lstStyle/>
              <a:p>
                <a:pPr algn="ctr" defTabSz="412750" fontAlgn="base" hangingPunct="0">
                  <a:spcBef>
                    <a:spcPct val="0"/>
                  </a:spcBef>
                  <a:spcAft>
                    <a:spcPct val="0"/>
                  </a:spcAft>
                  <a:defRPr/>
                </a:pPr>
                <a:r>
                  <a:rPr lang="en-US" altLang="x-none" sz="1000" b="1" dirty="0">
                    <a:solidFill>
                      <a:srgbClr val="FEFFFF"/>
                    </a:solidFill>
                    <a:latin typeface="Open Sans" charset="0"/>
                    <a:ea typeface="Open Sans" charset="0"/>
                    <a:cs typeface="Open Sans" charset="0"/>
                    <a:sym typeface="Poppins SemiBold" charset="0"/>
                  </a:rPr>
                  <a:t>MORE INFO</a:t>
                </a:r>
                <a:endParaRPr lang="x-none" altLang="x-none" sz="1000" b="1" dirty="0">
                  <a:solidFill>
                    <a:srgbClr val="FEFFFF"/>
                  </a:solidFill>
                  <a:latin typeface="Open Sans" charset="0"/>
                  <a:ea typeface="Open Sans" charset="0"/>
                  <a:cs typeface="Open Sans" charset="0"/>
                  <a:sym typeface="Poppins SemiBold" charset="0"/>
                </a:endParaRPr>
              </a:p>
            </p:txBody>
          </p:sp>
        </p:grpSp>
      </p:grpSp>
      <p:grpSp>
        <p:nvGrpSpPr>
          <p:cNvPr id="7" name="Группа 6">
            <a:extLst>
              <a:ext uri="{FF2B5EF4-FFF2-40B4-BE49-F238E27FC236}">
                <a16:creationId xmlns:a16="http://schemas.microsoft.com/office/drawing/2014/main" id="{BE70114A-77FE-C945-80A3-E666B94E300C}"/>
              </a:ext>
            </a:extLst>
          </p:cNvPr>
          <p:cNvGrpSpPr/>
          <p:nvPr/>
        </p:nvGrpSpPr>
        <p:grpSpPr>
          <a:xfrm>
            <a:off x="9658706" y="3367329"/>
            <a:ext cx="2017914" cy="2021776"/>
            <a:chOff x="19317412" y="6734658"/>
            <a:chExt cx="4035828" cy="4043551"/>
          </a:xfrm>
        </p:grpSpPr>
        <p:grpSp>
          <p:nvGrpSpPr>
            <p:cNvPr id="73" name="Группа 72">
              <a:extLst>
                <a:ext uri="{FF2B5EF4-FFF2-40B4-BE49-F238E27FC236}">
                  <a16:creationId xmlns:a16="http://schemas.microsoft.com/office/drawing/2014/main" id="{C4FDCD14-6F26-944A-A58D-D2EE317852A2}"/>
                </a:ext>
              </a:extLst>
            </p:cNvPr>
            <p:cNvGrpSpPr/>
            <p:nvPr/>
          </p:nvGrpSpPr>
          <p:grpSpPr>
            <a:xfrm>
              <a:off x="19317412" y="6734658"/>
              <a:ext cx="4035828" cy="2958834"/>
              <a:chOff x="5667041" y="1171005"/>
              <a:chExt cx="4035828" cy="2958834"/>
            </a:xfrm>
          </p:grpSpPr>
          <p:sp>
            <p:nvSpPr>
              <p:cNvPr id="83" name="Rectangle 1">
                <a:extLst>
                  <a:ext uri="{FF2B5EF4-FFF2-40B4-BE49-F238E27FC236}">
                    <a16:creationId xmlns:a16="http://schemas.microsoft.com/office/drawing/2014/main" id="{91443323-B909-DF4C-B58B-BB7649156FBF}"/>
                  </a:ext>
                </a:extLst>
              </p:cNvPr>
              <p:cNvSpPr/>
              <p:nvPr/>
            </p:nvSpPr>
            <p:spPr>
              <a:xfrm>
                <a:off x="5667041" y="1976941"/>
                <a:ext cx="4035828" cy="2152898"/>
              </a:xfrm>
              <a:prstGeom prst="rect">
                <a:avLst/>
              </a:prstGeom>
            </p:spPr>
            <p:txBody>
              <a:bodyPr wrap="square">
                <a:spAutoFit/>
              </a:bodyPr>
              <a:lstStyle/>
              <a:p>
                <a:pPr algn="ctr" defTabSz="412750" eaLnBrk="0" fontAlgn="base" hangingPunct="0">
                  <a:lnSpc>
                    <a:spcPct val="150000"/>
                  </a:lnSpc>
                  <a:spcBef>
                    <a:spcPct val="0"/>
                  </a:spcBef>
                  <a:spcAft>
                    <a:spcPct val="0"/>
                  </a:spcAft>
                  <a:defRPr/>
                </a:pPr>
                <a:r>
                  <a:rPr lang="en-US" sz="1100" dirty="0">
                    <a:solidFill>
                      <a:srgbClr val="4A504F"/>
                    </a:solidFill>
                    <a:latin typeface="Open Sans" charset="0"/>
                    <a:ea typeface="Open Sans" charset="0"/>
                    <a:cs typeface="Open Sans" charset="0"/>
                    <a:sym typeface="Poppins" charset="0"/>
                  </a:rPr>
                  <a:t>Lorem ipsum dolor sit </a:t>
                </a:r>
                <a:r>
                  <a:rPr lang="en-US" sz="1100" dirty="0" err="1">
                    <a:solidFill>
                      <a:srgbClr val="4A504F"/>
                    </a:solidFill>
                    <a:latin typeface="Open Sans" charset="0"/>
                    <a:ea typeface="Open Sans" charset="0"/>
                    <a:cs typeface="Open Sans" charset="0"/>
                    <a:sym typeface="Poppins" charset="0"/>
                  </a:rPr>
                  <a:t>amet</a:t>
                </a:r>
                <a:r>
                  <a:rPr lang="en-US" sz="1100" dirty="0">
                    <a:solidFill>
                      <a:srgbClr val="4A504F"/>
                    </a:solidFill>
                    <a:latin typeface="Open Sans" charset="0"/>
                    <a:ea typeface="Open Sans" charset="0"/>
                    <a:cs typeface="Open Sans" charset="0"/>
                    <a:sym typeface="Poppins" charset="0"/>
                  </a:rPr>
                  <a:t>, </a:t>
                </a:r>
                <a:r>
                  <a:rPr lang="en-US" sz="1100" dirty="0" err="1">
                    <a:solidFill>
                      <a:srgbClr val="4A504F"/>
                    </a:solidFill>
                    <a:latin typeface="Open Sans" charset="0"/>
                    <a:ea typeface="Open Sans" charset="0"/>
                    <a:cs typeface="Open Sans" charset="0"/>
                    <a:sym typeface="Poppins" charset="0"/>
                  </a:rPr>
                  <a:t>consectetur</a:t>
                </a:r>
                <a:r>
                  <a:rPr lang="en-US" sz="1100" dirty="0">
                    <a:solidFill>
                      <a:srgbClr val="4A504F"/>
                    </a:solidFill>
                    <a:latin typeface="Open Sans" charset="0"/>
                    <a:ea typeface="Open Sans" charset="0"/>
                    <a:cs typeface="Open Sans" charset="0"/>
                    <a:sym typeface="Poppins" charset="0"/>
                  </a:rPr>
                  <a:t> </a:t>
                </a:r>
                <a:r>
                  <a:rPr lang="en-US" sz="1100" dirty="0" err="1">
                    <a:solidFill>
                      <a:srgbClr val="4A504F"/>
                    </a:solidFill>
                    <a:latin typeface="Open Sans" charset="0"/>
                    <a:ea typeface="Open Sans" charset="0"/>
                    <a:cs typeface="Open Sans" charset="0"/>
                    <a:sym typeface="Poppins" charset="0"/>
                  </a:rPr>
                  <a:t>adipiscing</a:t>
                </a:r>
                <a:r>
                  <a:rPr lang="en-US" sz="1100" dirty="0">
                    <a:solidFill>
                      <a:srgbClr val="4A504F"/>
                    </a:solidFill>
                    <a:latin typeface="Open Sans" charset="0"/>
                    <a:ea typeface="Open Sans" charset="0"/>
                    <a:cs typeface="Open Sans" charset="0"/>
                    <a:sym typeface="Poppins" charset="0"/>
                  </a:rPr>
                  <a:t> </a:t>
                </a:r>
                <a:r>
                  <a:rPr lang="en-US" sz="1100" dirty="0" err="1">
                    <a:solidFill>
                      <a:srgbClr val="4A504F"/>
                    </a:solidFill>
                    <a:latin typeface="Open Sans" charset="0"/>
                    <a:ea typeface="Open Sans" charset="0"/>
                    <a:cs typeface="Open Sans" charset="0"/>
                    <a:sym typeface="Poppins" charset="0"/>
                  </a:rPr>
                  <a:t>elit</a:t>
                </a:r>
                <a:r>
                  <a:rPr lang="en-US" sz="1100" dirty="0">
                    <a:solidFill>
                      <a:srgbClr val="4A504F"/>
                    </a:solidFill>
                    <a:latin typeface="Open Sans" charset="0"/>
                    <a:ea typeface="Open Sans" charset="0"/>
                    <a:cs typeface="Open Sans" charset="0"/>
                    <a:sym typeface="Poppins" charset="0"/>
                  </a:rPr>
                  <a:t>, </a:t>
                </a:r>
                <a:r>
                  <a:rPr lang="en-US" sz="1100" dirty="0" err="1">
                    <a:solidFill>
                      <a:srgbClr val="4A504F"/>
                    </a:solidFill>
                    <a:latin typeface="Open Sans" charset="0"/>
                    <a:ea typeface="Open Sans" charset="0"/>
                    <a:cs typeface="Open Sans" charset="0"/>
                    <a:sym typeface="Poppins" charset="0"/>
                  </a:rPr>
                  <a:t>sed</a:t>
                </a:r>
                <a:r>
                  <a:rPr lang="en-US" sz="1100" dirty="0">
                    <a:solidFill>
                      <a:srgbClr val="4A504F"/>
                    </a:solidFill>
                    <a:latin typeface="Open Sans" charset="0"/>
                    <a:ea typeface="Open Sans" charset="0"/>
                    <a:cs typeface="Open Sans" charset="0"/>
                    <a:sym typeface="Poppins" charset="0"/>
                  </a:rPr>
                  <a:t> do </a:t>
                </a:r>
                <a:r>
                  <a:rPr lang="en-US" sz="1100" dirty="0" err="1">
                    <a:solidFill>
                      <a:srgbClr val="4A504F"/>
                    </a:solidFill>
                    <a:latin typeface="Open Sans" charset="0"/>
                    <a:ea typeface="Open Sans" charset="0"/>
                    <a:cs typeface="Open Sans" charset="0"/>
                    <a:sym typeface="Poppins" charset="0"/>
                  </a:rPr>
                  <a:t>eiusmod</a:t>
                </a:r>
                <a:r>
                  <a:rPr lang="en-US" sz="1100" dirty="0">
                    <a:solidFill>
                      <a:srgbClr val="4A504F"/>
                    </a:solidFill>
                    <a:latin typeface="Open Sans" charset="0"/>
                    <a:ea typeface="Open Sans" charset="0"/>
                    <a:cs typeface="Open Sans" charset="0"/>
                    <a:sym typeface="Poppins" charset="0"/>
                  </a:rPr>
                  <a:t> </a:t>
                </a:r>
                <a:r>
                  <a:rPr lang="en-US" sz="1100" dirty="0" err="1">
                    <a:solidFill>
                      <a:srgbClr val="4A504F"/>
                    </a:solidFill>
                    <a:latin typeface="Open Sans" charset="0"/>
                    <a:ea typeface="Open Sans" charset="0"/>
                    <a:cs typeface="Open Sans" charset="0"/>
                    <a:sym typeface="Poppins" charset="0"/>
                  </a:rPr>
                  <a:t>tempor</a:t>
                </a:r>
                <a:r>
                  <a:rPr lang="en-US" sz="1100" dirty="0">
                    <a:solidFill>
                      <a:srgbClr val="4A504F"/>
                    </a:solidFill>
                    <a:latin typeface="Open Sans" charset="0"/>
                    <a:ea typeface="Open Sans" charset="0"/>
                    <a:cs typeface="Open Sans" charset="0"/>
                    <a:sym typeface="Poppins" charset="0"/>
                  </a:rPr>
                  <a:t> </a:t>
                </a:r>
                <a:r>
                  <a:rPr lang="en-US" sz="1100" dirty="0" err="1">
                    <a:solidFill>
                      <a:srgbClr val="4A504F"/>
                    </a:solidFill>
                    <a:latin typeface="Open Sans" charset="0"/>
                    <a:ea typeface="Open Sans" charset="0"/>
                    <a:cs typeface="Open Sans" charset="0"/>
                    <a:sym typeface="Poppins" charset="0"/>
                  </a:rPr>
                  <a:t>incididunt</a:t>
                </a:r>
                <a:r>
                  <a:rPr lang="en-US" sz="1100" dirty="0">
                    <a:solidFill>
                      <a:srgbClr val="4A504F"/>
                    </a:solidFill>
                    <a:latin typeface="Open Sans" charset="0"/>
                    <a:ea typeface="Open Sans" charset="0"/>
                    <a:cs typeface="Open Sans" charset="0"/>
                    <a:sym typeface="Poppins" charset="0"/>
                  </a:rPr>
                  <a:t> </a:t>
                </a:r>
                <a:r>
                  <a:rPr lang="en-US" sz="1100" dirty="0" err="1">
                    <a:solidFill>
                      <a:srgbClr val="4A504F"/>
                    </a:solidFill>
                    <a:latin typeface="Open Sans" charset="0"/>
                    <a:ea typeface="Open Sans" charset="0"/>
                    <a:cs typeface="Open Sans" charset="0"/>
                    <a:sym typeface="Poppins" charset="0"/>
                  </a:rPr>
                  <a:t>ut</a:t>
                </a:r>
                <a:r>
                  <a:rPr lang="en-US" sz="1100" dirty="0">
                    <a:solidFill>
                      <a:srgbClr val="4A504F"/>
                    </a:solidFill>
                    <a:latin typeface="Open Sans" charset="0"/>
                    <a:ea typeface="Open Sans" charset="0"/>
                    <a:cs typeface="Open Sans" charset="0"/>
                    <a:sym typeface="Poppins" charset="0"/>
                  </a:rPr>
                  <a:t> </a:t>
                </a:r>
                <a:r>
                  <a:rPr lang="en-US" sz="1100" dirty="0" err="1">
                    <a:solidFill>
                      <a:srgbClr val="4A504F"/>
                    </a:solidFill>
                    <a:latin typeface="Open Sans" charset="0"/>
                    <a:ea typeface="Open Sans" charset="0"/>
                    <a:cs typeface="Open Sans" charset="0"/>
                    <a:sym typeface="Poppins" charset="0"/>
                  </a:rPr>
                  <a:t>labore</a:t>
                </a:r>
                <a:r>
                  <a:rPr lang="en-US" sz="1100" dirty="0">
                    <a:solidFill>
                      <a:srgbClr val="4A504F"/>
                    </a:solidFill>
                    <a:latin typeface="Open Sans" charset="0"/>
                    <a:ea typeface="Open Sans" charset="0"/>
                    <a:cs typeface="Open Sans" charset="0"/>
                    <a:sym typeface="Poppins" charset="0"/>
                  </a:rPr>
                  <a:t> et dolore</a:t>
                </a:r>
              </a:p>
            </p:txBody>
          </p:sp>
          <p:sp>
            <p:nvSpPr>
              <p:cNvPr id="84" name="Text Box 3">
                <a:extLst>
                  <a:ext uri="{FF2B5EF4-FFF2-40B4-BE49-F238E27FC236}">
                    <a16:creationId xmlns:a16="http://schemas.microsoft.com/office/drawing/2014/main" id="{B6DF6DC2-176E-1646-AB23-7923A94398DA}"/>
                  </a:ext>
                </a:extLst>
              </p:cNvPr>
              <p:cNvSpPr txBox="1">
                <a:spLocks/>
              </p:cNvSpPr>
              <p:nvPr/>
            </p:nvSpPr>
            <p:spPr bwMode="auto">
              <a:xfrm>
                <a:off x="6484493" y="1171005"/>
                <a:ext cx="2400924" cy="1006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lstStyle/>
              <a:p>
                <a:pPr algn="ctr" defTabSz="412750" fontAlgn="base" hangingPunct="0">
                  <a:spcBef>
                    <a:spcPct val="0"/>
                  </a:spcBef>
                  <a:spcAft>
                    <a:spcPct val="0"/>
                  </a:spcAft>
                  <a:defRPr/>
                </a:pPr>
                <a:r>
                  <a:rPr lang="en-US" altLang="x-none" sz="2000" b="1" dirty="0">
                    <a:solidFill>
                      <a:srgbClr val="25A1E5"/>
                    </a:solidFill>
                    <a:latin typeface="Open Sans" panose="020B0606030504020204" pitchFamily="34" charset="0"/>
                    <a:ea typeface="Open Sans" panose="020B0606030504020204" pitchFamily="34" charset="0"/>
                    <a:cs typeface="Open Sans" panose="020B0606030504020204" pitchFamily="34" charset="0"/>
                    <a:sym typeface="Poppins Medium" charset="0"/>
                  </a:rPr>
                  <a:t>2022</a:t>
                </a:r>
                <a:endParaRPr lang="x-none" altLang="x-none" sz="2000" b="1" dirty="0">
                  <a:solidFill>
                    <a:srgbClr val="25A1E5"/>
                  </a:solidFill>
                  <a:latin typeface="Open Sans" panose="020B0606030504020204" pitchFamily="34" charset="0"/>
                  <a:ea typeface="Open Sans" panose="020B0606030504020204" pitchFamily="34" charset="0"/>
                  <a:cs typeface="Open Sans" panose="020B0606030504020204" pitchFamily="34" charset="0"/>
                  <a:sym typeface="Poppins Medium" charset="0"/>
                </a:endParaRPr>
              </a:p>
            </p:txBody>
          </p:sp>
        </p:grpSp>
        <p:grpSp>
          <p:nvGrpSpPr>
            <p:cNvPr id="97" name="Группа 96">
              <a:extLst>
                <a:ext uri="{FF2B5EF4-FFF2-40B4-BE49-F238E27FC236}">
                  <a16:creationId xmlns:a16="http://schemas.microsoft.com/office/drawing/2014/main" id="{C6F9B73A-5477-044F-AE51-CEEF99CB17C6}"/>
                </a:ext>
              </a:extLst>
            </p:cNvPr>
            <p:cNvGrpSpPr/>
            <p:nvPr/>
          </p:nvGrpSpPr>
          <p:grpSpPr>
            <a:xfrm>
              <a:off x="20346732" y="10237219"/>
              <a:ext cx="2066283" cy="540990"/>
              <a:chOff x="3390078" y="10434761"/>
              <a:chExt cx="2066283" cy="540990"/>
            </a:xfrm>
          </p:grpSpPr>
          <p:sp>
            <p:nvSpPr>
              <p:cNvPr id="98" name="Скругленный прямоугольник 97">
                <a:extLst>
                  <a:ext uri="{FF2B5EF4-FFF2-40B4-BE49-F238E27FC236}">
                    <a16:creationId xmlns:a16="http://schemas.microsoft.com/office/drawing/2014/main" id="{1E9ABD42-7562-4F42-AC0E-43F100520F07}"/>
                  </a:ext>
                </a:extLst>
              </p:cNvPr>
              <p:cNvSpPr/>
              <p:nvPr/>
            </p:nvSpPr>
            <p:spPr bwMode="auto">
              <a:xfrm>
                <a:off x="3390078" y="10434761"/>
                <a:ext cx="2066283" cy="540990"/>
              </a:xfrm>
              <a:prstGeom prst="roundRect">
                <a:avLst>
                  <a:gd name="adj" fmla="val 50000"/>
                </a:avLst>
              </a:prstGeom>
              <a:solidFill>
                <a:schemeClr val="accent1"/>
              </a:solidFill>
              <a:ln w="12700" cap="flat" cmpd="sng" algn="ctr">
                <a:noFill/>
                <a:prstDash val="solid"/>
                <a:miter lim="400000"/>
                <a:headEnd type="none" w="med" len="med"/>
                <a:tailEnd type="none" w="med" len="med"/>
              </a:ln>
              <a:effectLst/>
            </p:spPr>
            <p:txBody>
              <a:bodyPr vert="horz" wrap="square" lIns="19050" tIns="19050" rIns="19050" bIns="19050" numCol="1" rtlCol="0" anchor="ctr" anchorCtr="0" compatLnSpc="1">
                <a:prstTxWarp prst="textNoShape">
                  <a:avLst/>
                </a:prstTxWarp>
                <a:spAutoFit/>
              </a:bodyPr>
              <a:lstStyle/>
              <a:p>
                <a:pPr defTabSz="412750" fontAlgn="base" hangingPunct="0">
                  <a:spcBef>
                    <a:spcPct val="0"/>
                  </a:spcBef>
                  <a:spcAft>
                    <a:spcPct val="0"/>
                  </a:spcAft>
                </a:pPr>
                <a:endParaRPr lang="ru-RU" sz="1000">
                  <a:solidFill>
                    <a:srgbClr val="74808C"/>
                  </a:solidFill>
                  <a:latin typeface="Poppins" charset="0"/>
                  <a:ea typeface="Poppins" charset="0"/>
                  <a:cs typeface="Poppins" charset="0"/>
                  <a:sym typeface="Poppins" charset="0"/>
                </a:endParaRPr>
              </a:p>
            </p:txBody>
          </p:sp>
          <p:sp>
            <p:nvSpPr>
              <p:cNvPr id="99" name="Text Box 2">
                <a:extLst>
                  <a:ext uri="{FF2B5EF4-FFF2-40B4-BE49-F238E27FC236}">
                    <a16:creationId xmlns:a16="http://schemas.microsoft.com/office/drawing/2014/main" id="{0FF513A0-7BB8-F64C-A96A-43B688066F9C}"/>
                  </a:ext>
                </a:extLst>
              </p:cNvPr>
              <p:cNvSpPr txBox="1">
                <a:spLocks/>
              </p:cNvSpPr>
              <p:nvPr/>
            </p:nvSpPr>
            <p:spPr bwMode="auto">
              <a:xfrm>
                <a:off x="3415950" y="10515565"/>
                <a:ext cx="2014537" cy="3847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19050" tIns="19050" rIns="19050" bIns="19050" anchor="ctr">
                <a:spAutoFit/>
              </a:bodyPr>
              <a:lstStyle/>
              <a:p>
                <a:pPr algn="ctr" defTabSz="412750" fontAlgn="base" hangingPunct="0">
                  <a:spcBef>
                    <a:spcPct val="0"/>
                  </a:spcBef>
                  <a:spcAft>
                    <a:spcPct val="0"/>
                  </a:spcAft>
                  <a:defRPr/>
                </a:pPr>
                <a:r>
                  <a:rPr lang="en-US" altLang="x-none" sz="1000" b="1" dirty="0">
                    <a:solidFill>
                      <a:srgbClr val="FEFFFF"/>
                    </a:solidFill>
                    <a:latin typeface="Open Sans" charset="0"/>
                    <a:ea typeface="Open Sans" charset="0"/>
                    <a:cs typeface="Open Sans" charset="0"/>
                    <a:sym typeface="Poppins SemiBold" charset="0"/>
                  </a:rPr>
                  <a:t>MORE INFO</a:t>
                </a:r>
                <a:endParaRPr lang="x-none" altLang="x-none" sz="1000" b="1" dirty="0">
                  <a:solidFill>
                    <a:srgbClr val="FEFFFF"/>
                  </a:solidFill>
                  <a:latin typeface="Open Sans" charset="0"/>
                  <a:ea typeface="Open Sans" charset="0"/>
                  <a:cs typeface="Open Sans" charset="0"/>
                  <a:sym typeface="Poppins SemiBold" charset="0"/>
                </a:endParaRPr>
              </a:p>
            </p:txBody>
          </p:sp>
        </p:grpSp>
      </p:grpSp>
    </p:spTree>
    <p:extLst>
      <p:ext uri="{BB962C8B-B14F-4D97-AF65-F5344CB8AC3E}">
        <p14:creationId xmlns:p14="http://schemas.microsoft.com/office/powerpoint/2010/main" val="37124313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85"/>
                                        </p:tgtEl>
                                        <p:attrNameLst>
                                          <p:attrName>style.visibility</p:attrName>
                                        </p:attrNameLst>
                                      </p:cBhvr>
                                      <p:to>
                                        <p:strVal val="visible"/>
                                      </p:to>
                                    </p:set>
                                    <p:anim calcmode="lin" valueType="num">
                                      <p:cBhvr additive="base">
                                        <p:cTn id="43" dur="500" fill="hold"/>
                                        <p:tgtEl>
                                          <p:spTgt spid="85"/>
                                        </p:tgtEl>
                                        <p:attrNameLst>
                                          <p:attrName>ppt_x</p:attrName>
                                        </p:attrNameLst>
                                      </p:cBhvr>
                                      <p:tavLst>
                                        <p:tav tm="0">
                                          <p:val>
                                            <p:strVal val="0-#ppt_w/2"/>
                                          </p:val>
                                        </p:tav>
                                        <p:tav tm="100000">
                                          <p:val>
                                            <p:strVal val="#ppt_x"/>
                                          </p:val>
                                        </p:tav>
                                      </p:tavLst>
                                    </p:anim>
                                    <p:anim calcmode="lin" valueType="num">
                                      <p:cBhvr additive="base">
                                        <p:cTn id="44" dur="500" fill="hold"/>
                                        <p:tgtEl>
                                          <p:spTgt spid="8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a:extLst>
              <a:ext uri="{FF2B5EF4-FFF2-40B4-BE49-F238E27FC236}">
                <a16:creationId xmlns:a16="http://schemas.microsoft.com/office/drawing/2014/main" id="{FEC024E6-F820-47E1-BDC3-F450ABFE6D77}"/>
              </a:ext>
            </a:extLst>
          </p:cNvPr>
          <p:cNvSpPr txBox="1"/>
          <p:nvPr/>
        </p:nvSpPr>
        <p:spPr>
          <a:xfrm>
            <a:off x="2724912" y="2404872"/>
            <a:ext cx="5035353" cy="369332"/>
          </a:xfrm>
          <a:prstGeom prst="rect">
            <a:avLst/>
          </a:prstGeom>
          <a:noFill/>
        </p:spPr>
        <p:txBody>
          <a:bodyPr wrap="none" rtlCol="0">
            <a:spAutoFit/>
          </a:bodyPr>
          <a:lstStyle/>
          <a:p>
            <a:r>
              <a:rPr lang="en-US" altLang="zh-CN" dirty="0"/>
              <a:t>51PPT</a:t>
            </a:r>
            <a:r>
              <a:rPr lang="zh-CN" altLang="en-US" dirty="0"/>
              <a:t>模板网   </a:t>
            </a:r>
            <a:r>
              <a:rPr lang="en-US" altLang="zh-CN" dirty="0">
                <a:hlinkClick r:id="rId2"/>
              </a:rPr>
              <a:t>www.51pptmoban.com</a:t>
            </a:r>
            <a:r>
              <a:rPr lang="en-US" altLang="zh-CN" dirty="0"/>
              <a:t>  </a:t>
            </a:r>
            <a:r>
              <a:rPr lang="zh-CN" altLang="en-US" dirty="0"/>
              <a:t>整理发布</a:t>
            </a:r>
          </a:p>
        </p:txBody>
      </p:sp>
    </p:spTree>
    <p:extLst>
      <p:ext uri="{BB962C8B-B14F-4D97-AF65-F5344CB8AC3E}">
        <p14:creationId xmlns:p14="http://schemas.microsoft.com/office/powerpoint/2010/main" val="21156574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A8D107D-5878-4B1D-AB21-742BAD02D0CA}"/>
              </a:ext>
            </a:extLst>
          </p:cNvPr>
          <p:cNvGrpSpPr/>
          <p:nvPr/>
        </p:nvGrpSpPr>
        <p:grpSpPr>
          <a:xfrm rot="8479915" flipH="1" flipV="1">
            <a:off x="1115933" y="2142911"/>
            <a:ext cx="8152112" cy="4454284"/>
            <a:chOff x="-3157538" y="1911512"/>
            <a:chExt cx="9662489" cy="5110163"/>
          </a:xfrm>
        </p:grpSpPr>
        <p:grpSp>
          <p:nvGrpSpPr>
            <p:cNvPr id="3" name="Group 2">
              <a:extLst>
                <a:ext uri="{FF2B5EF4-FFF2-40B4-BE49-F238E27FC236}">
                  <a16:creationId xmlns:a16="http://schemas.microsoft.com/office/drawing/2014/main" id="{B41B23FE-B0E9-458D-A9C1-70F643E42BE5}"/>
                </a:ext>
              </a:extLst>
            </p:cNvPr>
            <p:cNvGrpSpPr>
              <a:grpSpLocks noChangeAspect="1"/>
            </p:cNvGrpSpPr>
            <p:nvPr/>
          </p:nvGrpSpPr>
          <p:grpSpPr bwMode="auto">
            <a:xfrm>
              <a:off x="-3157538" y="1911512"/>
              <a:ext cx="9315451" cy="5110163"/>
              <a:chOff x="-1988" y="1131"/>
              <a:chExt cx="5868" cy="3219"/>
            </a:xfrm>
          </p:grpSpPr>
          <p:sp>
            <p:nvSpPr>
              <p:cNvPr id="5" name="Freeform 5">
                <a:extLst>
                  <a:ext uri="{FF2B5EF4-FFF2-40B4-BE49-F238E27FC236}">
                    <a16:creationId xmlns:a16="http://schemas.microsoft.com/office/drawing/2014/main" id="{D585F032-99DA-4FB1-BA67-F6BF8D3A951D}"/>
                  </a:ext>
                </a:extLst>
              </p:cNvPr>
              <p:cNvSpPr>
                <a:spLocks/>
              </p:cNvSpPr>
              <p:nvPr/>
            </p:nvSpPr>
            <p:spPr bwMode="auto">
              <a:xfrm>
                <a:off x="400" y="3182"/>
                <a:ext cx="2016" cy="809"/>
              </a:xfrm>
              <a:custGeom>
                <a:avLst/>
                <a:gdLst>
                  <a:gd name="T0" fmla="*/ 1678 w 1863"/>
                  <a:gd name="T1" fmla="*/ 5 h 747"/>
                  <a:gd name="T2" fmla="*/ 913 w 1863"/>
                  <a:gd name="T3" fmla="*/ 400 h 747"/>
                  <a:gd name="T4" fmla="*/ 0 w 1863"/>
                  <a:gd name="T5" fmla="*/ 100 h 747"/>
                  <a:gd name="T6" fmla="*/ 507 w 1863"/>
                  <a:gd name="T7" fmla="*/ 714 h 747"/>
                  <a:gd name="T8" fmla="*/ 936 w 1863"/>
                  <a:gd name="T9" fmla="*/ 612 h 747"/>
                  <a:gd name="T10" fmla="*/ 1296 w 1863"/>
                  <a:gd name="T11" fmla="*/ 359 h 747"/>
                  <a:gd name="T12" fmla="*/ 1796 w 1863"/>
                  <a:gd name="T13" fmla="*/ 128 h 747"/>
                  <a:gd name="T14" fmla="*/ 1863 w 1863"/>
                  <a:gd name="T15" fmla="*/ 143 h 747"/>
                  <a:gd name="T16" fmla="*/ 1678 w 1863"/>
                  <a:gd name="T17" fmla="*/ 5 h 7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63" h="747">
                    <a:moveTo>
                      <a:pt x="1678" y="5"/>
                    </a:moveTo>
                    <a:cubicBezTo>
                      <a:pt x="1469" y="0"/>
                      <a:pt x="1247" y="183"/>
                      <a:pt x="913" y="400"/>
                    </a:cubicBezTo>
                    <a:cubicBezTo>
                      <a:pt x="527" y="650"/>
                      <a:pt x="36" y="424"/>
                      <a:pt x="0" y="100"/>
                    </a:cubicBezTo>
                    <a:cubicBezTo>
                      <a:pt x="35" y="353"/>
                      <a:pt x="167" y="640"/>
                      <a:pt x="507" y="714"/>
                    </a:cubicBezTo>
                    <a:cubicBezTo>
                      <a:pt x="659" y="747"/>
                      <a:pt x="814" y="692"/>
                      <a:pt x="936" y="612"/>
                    </a:cubicBezTo>
                    <a:cubicBezTo>
                      <a:pt x="1066" y="528"/>
                      <a:pt x="1170" y="453"/>
                      <a:pt x="1296" y="359"/>
                    </a:cubicBezTo>
                    <a:cubicBezTo>
                      <a:pt x="1442" y="250"/>
                      <a:pt x="1613" y="103"/>
                      <a:pt x="1796" y="128"/>
                    </a:cubicBezTo>
                    <a:cubicBezTo>
                      <a:pt x="1820" y="131"/>
                      <a:pt x="1842" y="136"/>
                      <a:pt x="1863" y="143"/>
                    </a:cubicBezTo>
                    <a:cubicBezTo>
                      <a:pt x="1805" y="65"/>
                      <a:pt x="1759" y="7"/>
                      <a:pt x="1678" y="5"/>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path path="circle">
                  <a:fillToRect l="100000" b="100000"/>
                </a:path>
                <a:tileRect t="-100000" r="-10000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6434" tIns="23218" rIns="46434" bIns="23218" numCol="1" anchor="t" anchorCtr="0" compatLnSpc="1">
                <a:prstTxWarp prst="textNoShape">
                  <a:avLst/>
                </a:prstTxWarp>
              </a:bodyPr>
              <a:lstStyle/>
              <a:p>
                <a:endParaRPr lang="id-ID" sz="914"/>
              </a:p>
            </p:txBody>
          </p:sp>
          <p:sp>
            <p:nvSpPr>
              <p:cNvPr id="6" name="Freeform 6">
                <a:extLst>
                  <a:ext uri="{FF2B5EF4-FFF2-40B4-BE49-F238E27FC236}">
                    <a16:creationId xmlns:a16="http://schemas.microsoft.com/office/drawing/2014/main" id="{58DEBE6F-04CE-4B91-825D-3C4294CEED07}"/>
                  </a:ext>
                </a:extLst>
              </p:cNvPr>
              <p:cNvSpPr>
                <a:spLocks/>
              </p:cNvSpPr>
              <p:nvPr/>
            </p:nvSpPr>
            <p:spPr bwMode="auto">
              <a:xfrm>
                <a:off x="2799" y="3433"/>
                <a:ext cx="1081" cy="917"/>
              </a:xfrm>
              <a:custGeom>
                <a:avLst/>
                <a:gdLst>
                  <a:gd name="T0" fmla="*/ 964 w 999"/>
                  <a:gd name="T1" fmla="*/ 48 h 847"/>
                  <a:gd name="T2" fmla="*/ 0 w 999"/>
                  <a:gd name="T3" fmla="*/ 522 h 847"/>
                  <a:gd name="T4" fmla="*/ 205 w 999"/>
                  <a:gd name="T5" fmla="*/ 697 h 847"/>
                  <a:gd name="T6" fmla="*/ 958 w 999"/>
                  <a:gd name="T7" fmla="*/ 192 h 847"/>
                  <a:gd name="T8" fmla="*/ 964 w 999"/>
                  <a:gd name="T9" fmla="*/ 48 h 847"/>
                </a:gdLst>
                <a:ahLst/>
                <a:cxnLst>
                  <a:cxn ang="0">
                    <a:pos x="T0" y="T1"/>
                  </a:cxn>
                  <a:cxn ang="0">
                    <a:pos x="T2" y="T3"/>
                  </a:cxn>
                  <a:cxn ang="0">
                    <a:pos x="T4" y="T5"/>
                  </a:cxn>
                  <a:cxn ang="0">
                    <a:pos x="T6" y="T7"/>
                  </a:cxn>
                  <a:cxn ang="0">
                    <a:pos x="T8" y="T9"/>
                  </a:cxn>
                </a:cxnLst>
                <a:rect l="0" t="0" r="r" b="b"/>
                <a:pathLst>
                  <a:path w="999" h="847">
                    <a:moveTo>
                      <a:pt x="964" y="48"/>
                    </a:moveTo>
                    <a:cubicBezTo>
                      <a:pt x="742" y="354"/>
                      <a:pt x="243" y="847"/>
                      <a:pt x="0" y="522"/>
                    </a:cubicBezTo>
                    <a:cubicBezTo>
                      <a:pt x="28" y="557"/>
                      <a:pt x="107" y="685"/>
                      <a:pt x="205" y="697"/>
                    </a:cubicBezTo>
                    <a:cubicBezTo>
                      <a:pt x="458" y="727"/>
                      <a:pt x="659" y="537"/>
                      <a:pt x="958" y="192"/>
                    </a:cubicBezTo>
                    <a:cubicBezTo>
                      <a:pt x="973" y="175"/>
                      <a:pt x="999" y="0"/>
                      <a:pt x="964" y="48"/>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6434" tIns="23218" rIns="46434" bIns="23218" numCol="1" anchor="t" anchorCtr="0" compatLnSpc="1">
                <a:prstTxWarp prst="textNoShape">
                  <a:avLst/>
                </a:prstTxWarp>
              </a:bodyPr>
              <a:lstStyle/>
              <a:p>
                <a:endParaRPr lang="id-ID" sz="914"/>
              </a:p>
            </p:txBody>
          </p:sp>
          <p:sp>
            <p:nvSpPr>
              <p:cNvPr id="7" name="Freeform 7">
                <a:extLst>
                  <a:ext uri="{FF2B5EF4-FFF2-40B4-BE49-F238E27FC236}">
                    <a16:creationId xmlns:a16="http://schemas.microsoft.com/office/drawing/2014/main" id="{FB42E4FD-2E3B-4A5F-BB2A-5E5B0A6D4C62}"/>
                  </a:ext>
                </a:extLst>
              </p:cNvPr>
              <p:cNvSpPr>
                <a:spLocks/>
              </p:cNvSpPr>
              <p:nvPr/>
            </p:nvSpPr>
            <p:spPr bwMode="auto">
              <a:xfrm>
                <a:off x="2216" y="3188"/>
                <a:ext cx="1007" cy="1017"/>
              </a:xfrm>
              <a:custGeom>
                <a:avLst/>
                <a:gdLst>
                  <a:gd name="T0" fmla="*/ 566 w 931"/>
                  <a:gd name="T1" fmla="*/ 551 h 940"/>
                  <a:gd name="T2" fmla="*/ 0 w 931"/>
                  <a:gd name="T3" fmla="*/ 0 h 940"/>
                  <a:gd name="T4" fmla="*/ 278 w 931"/>
                  <a:gd name="T5" fmla="*/ 293 h 940"/>
                  <a:gd name="T6" fmla="*/ 530 w 931"/>
                  <a:gd name="T7" fmla="*/ 775 h 940"/>
                  <a:gd name="T8" fmla="*/ 723 w 931"/>
                  <a:gd name="T9" fmla="*/ 919 h 940"/>
                  <a:gd name="T10" fmla="*/ 931 w 931"/>
                  <a:gd name="T11" fmla="*/ 904 h 940"/>
                  <a:gd name="T12" fmla="*/ 566 w 931"/>
                  <a:gd name="T13" fmla="*/ 551 h 940"/>
                </a:gdLst>
                <a:ahLst/>
                <a:cxnLst>
                  <a:cxn ang="0">
                    <a:pos x="T0" y="T1"/>
                  </a:cxn>
                  <a:cxn ang="0">
                    <a:pos x="T2" y="T3"/>
                  </a:cxn>
                  <a:cxn ang="0">
                    <a:pos x="T4" y="T5"/>
                  </a:cxn>
                  <a:cxn ang="0">
                    <a:pos x="T6" y="T7"/>
                  </a:cxn>
                  <a:cxn ang="0">
                    <a:pos x="T8" y="T9"/>
                  </a:cxn>
                  <a:cxn ang="0">
                    <a:pos x="T10" y="T11"/>
                  </a:cxn>
                  <a:cxn ang="0">
                    <a:pos x="T12" y="T13"/>
                  </a:cxn>
                </a:cxnLst>
                <a:rect l="0" t="0" r="r" b="b"/>
                <a:pathLst>
                  <a:path w="931" h="940">
                    <a:moveTo>
                      <a:pt x="566" y="551"/>
                    </a:moveTo>
                    <a:cubicBezTo>
                      <a:pt x="467" y="391"/>
                      <a:pt x="318" y="22"/>
                      <a:pt x="0" y="0"/>
                    </a:cubicBezTo>
                    <a:cubicBezTo>
                      <a:pt x="126" y="23"/>
                      <a:pt x="217" y="182"/>
                      <a:pt x="278" y="293"/>
                    </a:cubicBezTo>
                    <a:cubicBezTo>
                      <a:pt x="370" y="460"/>
                      <a:pt x="427" y="627"/>
                      <a:pt x="530" y="775"/>
                    </a:cubicBezTo>
                    <a:cubicBezTo>
                      <a:pt x="598" y="875"/>
                      <a:pt x="653" y="898"/>
                      <a:pt x="723" y="919"/>
                    </a:cubicBezTo>
                    <a:cubicBezTo>
                      <a:pt x="792" y="940"/>
                      <a:pt x="864" y="927"/>
                      <a:pt x="931" y="904"/>
                    </a:cubicBezTo>
                    <a:cubicBezTo>
                      <a:pt x="787" y="924"/>
                      <a:pt x="679" y="733"/>
                      <a:pt x="566" y="551"/>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35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6434" tIns="23218" rIns="46434" bIns="23218" numCol="1" anchor="t" anchorCtr="0" compatLnSpc="1">
                <a:prstTxWarp prst="textNoShape">
                  <a:avLst/>
                </a:prstTxWarp>
              </a:bodyPr>
              <a:lstStyle/>
              <a:p>
                <a:endParaRPr lang="id-ID" sz="914"/>
              </a:p>
            </p:txBody>
          </p:sp>
          <p:sp>
            <p:nvSpPr>
              <p:cNvPr id="8" name="Freeform 8">
                <a:extLst>
                  <a:ext uri="{FF2B5EF4-FFF2-40B4-BE49-F238E27FC236}">
                    <a16:creationId xmlns:a16="http://schemas.microsoft.com/office/drawing/2014/main" id="{6A349C80-08C6-4832-BB8C-7F5BD9EBD519}"/>
                  </a:ext>
                </a:extLst>
              </p:cNvPr>
              <p:cNvSpPr>
                <a:spLocks/>
              </p:cNvSpPr>
              <p:nvPr/>
            </p:nvSpPr>
            <p:spPr bwMode="auto">
              <a:xfrm>
                <a:off x="395" y="1167"/>
                <a:ext cx="1249" cy="2801"/>
              </a:xfrm>
              <a:custGeom>
                <a:avLst/>
                <a:gdLst>
                  <a:gd name="T0" fmla="*/ 438 w 1154"/>
                  <a:gd name="T1" fmla="*/ 6 h 2588"/>
                  <a:gd name="T2" fmla="*/ 720 w 1154"/>
                  <a:gd name="T3" fmla="*/ 81 h 2588"/>
                  <a:gd name="T4" fmla="*/ 974 w 1154"/>
                  <a:gd name="T5" fmla="*/ 860 h 2588"/>
                  <a:gd name="T6" fmla="*/ 322 w 1154"/>
                  <a:gd name="T7" fmla="*/ 2142 h 2588"/>
                  <a:gd name="T8" fmla="*/ 452 w 1154"/>
                  <a:gd name="T9" fmla="*/ 2552 h 2588"/>
                  <a:gd name="T10" fmla="*/ 597 w 1154"/>
                  <a:gd name="T11" fmla="*/ 2586 h 2588"/>
                  <a:gd name="T12" fmla="*/ 362 w 1154"/>
                  <a:gd name="T13" fmla="*/ 2524 h 2588"/>
                  <a:gd name="T14" fmla="*/ 5 w 1154"/>
                  <a:gd name="T15" fmla="*/ 1983 h 2588"/>
                  <a:gd name="T16" fmla="*/ 518 w 1154"/>
                  <a:gd name="T17" fmla="*/ 716 h 2588"/>
                  <a:gd name="T18" fmla="*/ 438 w 1154"/>
                  <a:gd name="T19" fmla="*/ 6 h 25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54" h="2588">
                    <a:moveTo>
                      <a:pt x="438" y="6"/>
                    </a:moveTo>
                    <a:cubicBezTo>
                      <a:pt x="570" y="0"/>
                      <a:pt x="644" y="21"/>
                      <a:pt x="720" y="81"/>
                    </a:cubicBezTo>
                    <a:cubicBezTo>
                      <a:pt x="878" y="204"/>
                      <a:pt x="1154" y="470"/>
                      <a:pt x="974" y="860"/>
                    </a:cubicBezTo>
                    <a:cubicBezTo>
                      <a:pt x="825" y="1184"/>
                      <a:pt x="345" y="1790"/>
                      <a:pt x="322" y="2142"/>
                    </a:cubicBezTo>
                    <a:cubicBezTo>
                      <a:pt x="309" y="2353"/>
                      <a:pt x="361" y="2505"/>
                      <a:pt x="452" y="2552"/>
                    </a:cubicBezTo>
                    <a:cubicBezTo>
                      <a:pt x="489" y="2572"/>
                      <a:pt x="531" y="2584"/>
                      <a:pt x="597" y="2586"/>
                    </a:cubicBezTo>
                    <a:cubicBezTo>
                      <a:pt x="528" y="2588"/>
                      <a:pt x="473" y="2581"/>
                      <a:pt x="362" y="2524"/>
                    </a:cubicBezTo>
                    <a:cubicBezTo>
                      <a:pt x="170" y="2427"/>
                      <a:pt x="9" y="2228"/>
                      <a:pt x="5" y="1983"/>
                    </a:cubicBezTo>
                    <a:cubicBezTo>
                      <a:pt x="0" y="1653"/>
                      <a:pt x="169" y="1340"/>
                      <a:pt x="518" y="716"/>
                    </a:cubicBezTo>
                    <a:cubicBezTo>
                      <a:pt x="910" y="16"/>
                      <a:pt x="439" y="7"/>
                      <a:pt x="438" y="6"/>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path path="circle">
                  <a:fillToRect t="100000" r="100000"/>
                </a:path>
                <a:tileRect l="-100000" b="-10000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6434" tIns="23218" rIns="46434" bIns="23218" numCol="1" anchor="t" anchorCtr="0" compatLnSpc="1">
                <a:prstTxWarp prst="textNoShape">
                  <a:avLst/>
                </a:prstTxWarp>
              </a:bodyPr>
              <a:lstStyle/>
              <a:p>
                <a:endParaRPr lang="id-ID" sz="914"/>
              </a:p>
            </p:txBody>
          </p:sp>
          <p:sp>
            <p:nvSpPr>
              <p:cNvPr id="9" name="Freeform 9">
                <a:extLst>
                  <a:ext uri="{FF2B5EF4-FFF2-40B4-BE49-F238E27FC236}">
                    <a16:creationId xmlns:a16="http://schemas.microsoft.com/office/drawing/2014/main" id="{36F07B56-9C0A-49DA-8ECC-D7CDFA9C3949}"/>
                  </a:ext>
                </a:extLst>
              </p:cNvPr>
              <p:cNvSpPr>
                <a:spLocks/>
              </p:cNvSpPr>
              <p:nvPr/>
            </p:nvSpPr>
            <p:spPr bwMode="auto">
              <a:xfrm>
                <a:off x="-1988" y="1131"/>
                <a:ext cx="3497" cy="2284"/>
              </a:xfrm>
              <a:custGeom>
                <a:avLst/>
                <a:gdLst>
                  <a:gd name="T0" fmla="*/ 1 w 1556"/>
                  <a:gd name="T1" fmla="*/ 399 h 1516"/>
                  <a:gd name="T2" fmla="*/ 542 w 1556"/>
                  <a:gd name="T3" fmla="*/ 113 h 1516"/>
                  <a:gd name="T4" fmla="*/ 1074 w 1556"/>
                  <a:gd name="T5" fmla="*/ 134 h 1516"/>
                  <a:gd name="T6" fmla="*/ 1362 w 1556"/>
                  <a:gd name="T7" fmla="*/ 862 h 1516"/>
                  <a:gd name="T8" fmla="*/ 1007 w 1556"/>
                  <a:gd name="T9" fmla="*/ 494 h 1516"/>
                  <a:gd name="T10" fmla="*/ 0 w 1556"/>
                  <a:gd name="T11" fmla="*/ 1516 h 1516"/>
                  <a:gd name="T12" fmla="*/ 1 w 1556"/>
                  <a:gd name="T13" fmla="*/ 399 h 1516"/>
                  <a:gd name="connsiteX0" fmla="*/ 0 w 12700"/>
                  <a:gd name="connsiteY0" fmla="*/ 4922 h 9633"/>
                  <a:gd name="connsiteX1" fmla="*/ 7182 w 12700"/>
                  <a:gd name="connsiteY1" fmla="*/ 378 h 9633"/>
                  <a:gd name="connsiteX2" fmla="*/ 10601 w 12700"/>
                  <a:gd name="connsiteY2" fmla="*/ 517 h 9633"/>
                  <a:gd name="connsiteX3" fmla="*/ 12452 w 12700"/>
                  <a:gd name="connsiteY3" fmla="*/ 5319 h 9633"/>
                  <a:gd name="connsiteX4" fmla="*/ 10171 w 12700"/>
                  <a:gd name="connsiteY4" fmla="*/ 2892 h 9633"/>
                  <a:gd name="connsiteX5" fmla="*/ 3699 w 12700"/>
                  <a:gd name="connsiteY5" fmla="*/ 9633 h 9633"/>
                  <a:gd name="connsiteX6" fmla="*/ 0 w 12700"/>
                  <a:gd name="connsiteY6" fmla="*/ 4922 h 9633"/>
                  <a:gd name="connsiteX0" fmla="*/ 0 w 10738"/>
                  <a:gd name="connsiteY0" fmla="*/ 3646 h 9901"/>
                  <a:gd name="connsiteX1" fmla="*/ 6393 w 10738"/>
                  <a:gd name="connsiteY1" fmla="*/ 293 h 9901"/>
                  <a:gd name="connsiteX2" fmla="*/ 9085 w 10738"/>
                  <a:gd name="connsiteY2" fmla="*/ 438 h 9901"/>
                  <a:gd name="connsiteX3" fmla="*/ 10543 w 10738"/>
                  <a:gd name="connsiteY3" fmla="*/ 5423 h 9901"/>
                  <a:gd name="connsiteX4" fmla="*/ 8747 w 10738"/>
                  <a:gd name="connsiteY4" fmla="*/ 2903 h 9901"/>
                  <a:gd name="connsiteX5" fmla="*/ 3651 w 10738"/>
                  <a:gd name="connsiteY5" fmla="*/ 9901 h 9901"/>
                  <a:gd name="connsiteX6" fmla="*/ 0 w 10738"/>
                  <a:gd name="connsiteY6" fmla="*/ 3646 h 9901"/>
                  <a:gd name="connsiteX0" fmla="*/ 0 w 10000"/>
                  <a:gd name="connsiteY0" fmla="*/ 3682 h 10000"/>
                  <a:gd name="connsiteX1" fmla="*/ 5954 w 10000"/>
                  <a:gd name="connsiteY1" fmla="*/ 296 h 10000"/>
                  <a:gd name="connsiteX2" fmla="*/ 8461 w 10000"/>
                  <a:gd name="connsiteY2" fmla="*/ 442 h 10000"/>
                  <a:gd name="connsiteX3" fmla="*/ 9818 w 10000"/>
                  <a:gd name="connsiteY3" fmla="*/ 5477 h 10000"/>
                  <a:gd name="connsiteX4" fmla="*/ 8146 w 10000"/>
                  <a:gd name="connsiteY4" fmla="*/ 2932 h 10000"/>
                  <a:gd name="connsiteX5" fmla="*/ 3400 w 10000"/>
                  <a:gd name="connsiteY5" fmla="*/ 10000 h 10000"/>
                  <a:gd name="connsiteX6" fmla="*/ 0 w 10000"/>
                  <a:gd name="connsiteY6" fmla="*/ 3682 h 10000"/>
                  <a:gd name="connsiteX0" fmla="*/ 0 w 10000"/>
                  <a:gd name="connsiteY0" fmla="*/ 3682 h 10044"/>
                  <a:gd name="connsiteX1" fmla="*/ 5954 w 10000"/>
                  <a:gd name="connsiteY1" fmla="*/ 296 h 10044"/>
                  <a:gd name="connsiteX2" fmla="*/ 8461 w 10000"/>
                  <a:gd name="connsiteY2" fmla="*/ 442 h 10044"/>
                  <a:gd name="connsiteX3" fmla="*/ 9818 w 10000"/>
                  <a:gd name="connsiteY3" fmla="*/ 5477 h 10044"/>
                  <a:gd name="connsiteX4" fmla="*/ 8146 w 10000"/>
                  <a:gd name="connsiteY4" fmla="*/ 2932 h 10044"/>
                  <a:gd name="connsiteX5" fmla="*/ 3649 w 10000"/>
                  <a:gd name="connsiteY5" fmla="*/ 10044 h 10044"/>
                  <a:gd name="connsiteX6" fmla="*/ 0 w 10000"/>
                  <a:gd name="connsiteY6" fmla="*/ 3682 h 10044"/>
                  <a:gd name="connsiteX0" fmla="*/ 0 w 10000"/>
                  <a:gd name="connsiteY0" fmla="*/ 3682 h 10044"/>
                  <a:gd name="connsiteX1" fmla="*/ 5954 w 10000"/>
                  <a:gd name="connsiteY1" fmla="*/ 296 h 10044"/>
                  <a:gd name="connsiteX2" fmla="*/ 8461 w 10000"/>
                  <a:gd name="connsiteY2" fmla="*/ 442 h 10044"/>
                  <a:gd name="connsiteX3" fmla="*/ 9818 w 10000"/>
                  <a:gd name="connsiteY3" fmla="*/ 5477 h 10044"/>
                  <a:gd name="connsiteX4" fmla="*/ 8146 w 10000"/>
                  <a:gd name="connsiteY4" fmla="*/ 2932 h 10044"/>
                  <a:gd name="connsiteX5" fmla="*/ 3649 w 10000"/>
                  <a:gd name="connsiteY5" fmla="*/ 10044 h 10044"/>
                  <a:gd name="connsiteX6" fmla="*/ 0 w 10000"/>
                  <a:gd name="connsiteY6" fmla="*/ 3682 h 10044"/>
                  <a:gd name="connsiteX0" fmla="*/ 0 w 10000"/>
                  <a:gd name="connsiteY0" fmla="*/ 3682 h 10044"/>
                  <a:gd name="connsiteX1" fmla="*/ 5954 w 10000"/>
                  <a:gd name="connsiteY1" fmla="*/ 296 h 10044"/>
                  <a:gd name="connsiteX2" fmla="*/ 8461 w 10000"/>
                  <a:gd name="connsiteY2" fmla="*/ 442 h 10044"/>
                  <a:gd name="connsiteX3" fmla="*/ 9818 w 10000"/>
                  <a:gd name="connsiteY3" fmla="*/ 5477 h 10044"/>
                  <a:gd name="connsiteX4" fmla="*/ 8146 w 10000"/>
                  <a:gd name="connsiteY4" fmla="*/ 2932 h 10044"/>
                  <a:gd name="connsiteX5" fmla="*/ 3649 w 10000"/>
                  <a:gd name="connsiteY5" fmla="*/ 10044 h 10044"/>
                  <a:gd name="connsiteX6" fmla="*/ 0 w 10000"/>
                  <a:gd name="connsiteY6" fmla="*/ 3682 h 10044"/>
                  <a:gd name="connsiteX0" fmla="*/ 0 w 9376"/>
                  <a:gd name="connsiteY0" fmla="*/ 4699 h 10112"/>
                  <a:gd name="connsiteX1" fmla="*/ 5330 w 9376"/>
                  <a:gd name="connsiteY1" fmla="*/ 364 h 10112"/>
                  <a:gd name="connsiteX2" fmla="*/ 7837 w 9376"/>
                  <a:gd name="connsiteY2" fmla="*/ 510 h 10112"/>
                  <a:gd name="connsiteX3" fmla="*/ 9194 w 9376"/>
                  <a:gd name="connsiteY3" fmla="*/ 5545 h 10112"/>
                  <a:gd name="connsiteX4" fmla="*/ 7522 w 9376"/>
                  <a:gd name="connsiteY4" fmla="*/ 3000 h 10112"/>
                  <a:gd name="connsiteX5" fmla="*/ 3025 w 9376"/>
                  <a:gd name="connsiteY5" fmla="*/ 10112 h 10112"/>
                  <a:gd name="connsiteX6" fmla="*/ 0 w 9376"/>
                  <a:gd name="connsiteY6" fmla="*/ 4699 h 10112"/>
                  <a:gd name="connsiteX0" fmla="*/ 0 w 10000"/>
                  <a:gd name="connsiteY0" fmla="*/ 4647 h 9308"/>
                  <a:gd name="connsiteX1" fmla="*/ 5685 w 10000"/>
                  <a:gd name="connsiteY1" fmla="*/ 360 h 9308"/>
                  <a:gd name="connsiteX2" fmla="*/ 8359 w 10000"/>
                  <a:gd name="connsiteY2" fmla="*/ 504 h 9308"/>
                  <a:gd name="connsiteX3" fmla="*/ 9806 w 10000"/>
                  <a:gd name="connsiteY3" fmla="*/ 5484 h 9308"/>
                  <a:gd name="connsiteX4" fmla="*/ 8023 w 10000"/>
                  <a:gd name="connsiteY4" fmla="*/ 2967 h 9308"/>
                  <a:gd name="connsiteX5" fmla="*/ 3508 w 10000"/>
                  <a:gd name="connsiteY5" fmla="*/ 9308 h 9308"/>
                  <a:gd name="connsiteX6" fmla="*/ 0 w 10000"/>
                  <a:gd name="connsiteY6" fmla="*/ 4647 h 9308"/>
                  <a:gd name="connsiteX0" fmla="*/ 0 w 10000"/>
                  <a:gd name="connsiteY0" fmla="*/ 4992 h 10000"/>
                  <a:gd name="connsiteX1" fmla="*/ 5685 w 10000"/>
                  <a:gd name="connsiteY1" fmla="*/ 387 h 10000"/>
                  <a:gd name="connsiteX2" fmla="*/ 8359 w 10000"/>
                  <a:gd name="connsiteY2" fmla="*/ 541 h 10000"/>
                  <a:gd name="connsiteX3" fmla="*/ 9806 w 10000"/>
                  <a:gd name="connsiteY3" fmla="*/ 5892 h 10000"/>
                  <a:gd name="connsiteX4" fmla="*/ 8023 w 10000"/>
                  <a:gd name="connsiteY4" fmla="*/ 3188 h 10000"/>
                  <a:gd name="connsiteX5" fmla="*/ 3508 w 10000"/>
                  <a:gd name="connsiteY5" fmla="*/ 10000 h 10000"/>
                  <a:gd name="connsiteX6" fmla="*/ 0 w 10000"/>
                  <a:gd name="connsiteY6" fmla="*/ 4992 h 10000"/>
                  <a:gd name="connsiteX0" fmla="*/ 0 w 10000"/>
                  <a:gd name="connsiteY0" fmla="*/ 4992 h 10000"/>
                  <a:gd name="connsiteX1" fmla="*/ 5685 w 10000"/>
                  <a:gd name="connsiteY1" fmla="*/ 387 h 10000"/>
                  <a:gd name="connsiteX2" fmla="*/ 8359 w 10000"/>
                  <a:gd name="connsiteY2" fmla="*/ 541 h 10000"/>
                  <a:gd name="connsiteX3" fmla="*/ 9806 w 10000"/>
                  <a:gd name="connsiteY3" fmla="*/ 5892 h 10000"/>
                  <a:gd name="connsiteX4" fmla="*/ 8023 w 10000"/>
                  <a:gd name="connsiteY4" fmla="*/ 3188 h 10000"/>
                  <a:gd name="connsiteX5" fmla="*/ 3508 w 10000"/>
                  <a:gd name="connsiteY5" fmla="*/ 10000 h 10000"/>
                  <a:gd name="connsiteX6" fmla="*/ 0 w 10000"/>
                  <a:gd name="connsiteY6" fmla="*/ 4992 h 10000"/>
                  <a:gd name="connsiteX0" fmla="*/ 0 w 10475"/>
                  <a:gd name="connsiteY0" fmla="*/ 5544 h 10038"/>
                  <a:gd name="connsiteX1" fmla="*/ 6160 w 10475"/>
                  <a:gd name="connsiteY1" fmla="*/ 425 h 10038"/>
                  <a:gd name="connsiteX2" fmla="*/ 8834 w 10475"/>
                  <a:gd name="connsiteY2" fmla="*/ 579 h 10038"/>
                  <a:gd name="connsiteX3" fmla="*/ 10281 w 10475"/>
                  <a:gd name="connsiteY3" fmla="*/ 5930 h 10038"/>
                  <a:gd name="connsiteX4" fmla="*/ 8498 w 10475"/>
                  <a:gd name="connsiteY4" fmla="*/ 3226 h 10038"/>
                  <a:gd name="connsiteX5" fmla="*/ 3983 w 10475"/>
                  <a:gd name="connsiteY5" fmla="*/ 10038 h 10038"/>
                  <a:gd name="connsiteX6" fmla="*/ 0 w 10475"/>
                  <a:gd name="connsiteY6" fmla="*/ 5544 h 10038"/>
                  <a:gd name="connsiteX0" fmla="*/ 0 w 10475"/>
                  <a:gd name="connsiteY0" fmla="*/ 5544 h 10038"/>
                  <a:gd name="connsiteX1" fmla="*/ 6160 w 10475"/>
                  <a:gd name="connsiteY1" fmla="*/ 425 h 10038"/>
                  <a:gd name="connsiteX2" fmla="*/ 8834 w 10475"/>
                  <a:gd name="connsiteY2" fmla="*/ 579 h 10038"/>
                  <a:gd name="connsiteX3" fmla="*/ 10281 w 10475"/>
                  <a:gd name="connsiteY3" fmla="*/ 5930 h 10038"/>
                  <a:gd name="connsiteX4" fmla="*/ 8498 w 10475"/>
                  <a:gd name="connsiteY4" fmla="*/ 3226 h 10038"/>
                  <a:gd name="connsiteX5" fmla="*/ 3983 w 10475"/>
                  <a:gd name="connsiteY5" fmla="*/ 10038 h 10038"/>
                  <a:gd name="connsiteX6" fmla="*/ 0 w 10475"/>
                  <a:gd name="connsiteY6" fmla="*/ 5544 h 10038"/>
                  <a:gd name="connsiteX0" fmla="*/ 0 w 10475"/>
                  <a:gd name="connsiteY0" fmla="*/ 5544 h 10038"/>
                  <a:gd name="connsiteX1" fmla="*/ 6160 w 10475"/>
                  <a:gd name="connsiteY1" fmla="*/ 425 h 10038"/>
                  <a:gd name="connsiteX2" fmla="*/ 8834 w 10475"/>
                  <a:gd name="connsiteY2" fmla="*/ 579 h 10038"/>
                  <a:gd name="connsiteX3" fmla="*/ 10281 w 10475"/>
                  <a:gd name="connsiteY3" fmla="*/ 5930 h 10038"/>
                  <a:gd name="connsiteX4" fmla="*/ 8498 w 10475"/>
                  <a:gd name="connsiteY4" fmla="*/ 3226 h 10038"/>
                  <a:gd name="connsiteX5" fmla="*/ 3983 w 10475"/>
                  <a:gd name="connsiteY5" fmla="*/ 10038 h 10038"/>
                  <a:gd name="connsiteX6" fmla="*/ 0 w 10475"/>
                  <a:gd name="connsiteY6" fmla="*/ 5544 h 10038"/>
                  <a:gd name="connsiteX0" fmla="*/ 0 w 10475"/>
                  <a:gd name="connsiteY0" fmla="*/ 5544 h 10038"/>
                  <a:gd name="connsiteX1" fmla="*/ 6160 w 10475"/>
                  <a:gd name="connsiteY1" fmla="*/ 425 h 10038"/>
                  <a:gd name="connsiteX2" fmla="*/ 8834 w 10475"/>
                  <a:gd name="connsiteY2" fmla="*/ 579 h 10038"/>
                  <a:gd name="connsiteX3" fmla="*/ 10281 w 10475"/>
                  <a:gd name="connsiteY3" fmla="*/ 5930 h 10038"/>
                  <a:gd name="connsiteX4" fmla="*/ 8498 w 10475"/>
                  <a:gd name="connsiteY4" fmla="*/ 3226 h 10038"/>
                  <a:gd name="connsiteX5" fmla="*/ 3983 w 10475"/>
                  <a:gd name="connsiteY5" fmla="*/ 10038 h 10038"/>
                  <a:gd name="connsiteX6" fmla="*/ 0 w 10475"/>
                  <a:gd name="connsiteY6" fmla="*/ 5544 h 10038"/>
                  <a:gd name="connsiteX0" fmla="*/ 0 w 15865"/>
                  <a:gd name="connsiteY0" fmla="*/ 11426 h 12089"/>
                  <a:gd name="connsiteX1" fmla="*/ 11550 w 15865"/>
                  <a:gd name="connsiteY1" fmla="*/ 829 h 12089"/>
                  <a:gd name="connsiteX2" fmla="*/ 14224 w 15865"/>
                  <a:gd name="connsiteY2" fmla="*/ 983 h 12089"/>
                  <a:gd name="connsiteX3" fmla="*/ 15671 w 15865"/>
                  <a:gd name="connsiteY3" fmla="*/ 6334 h 12089"/>
                  <a:gd name="connsiteX4" fmla="*/ 13888 w 15865"/>
                  <a:gd name="connsiteY4" fmla="*/ 3630 h 12089"/>
                  <a:gd name="connsiteX5" fmla="*/ 9373 w 15865"/>
                  <a:gd name="connsiteY5" fmla="*/ 10442 h 12089"/>
                  <a:gd name="connsiteX6" fmla="*/ 0 w 15865"/>
                  <a:gd name="connsiteY6" fmla="*/ 11426 h 12089"/>
                  <a:gd name="connsiteX0" fmla="*/ 0 w 15865"/>
                  <a:gd name="connsiteY0" fmla="*/ 11426 h 16104"/>
                  <a:gd name="connsiteX1" fmla="*/ 11550 w 15865"/>
                  <a:gd name="connsiteY1" fmla="*/ 829 h 16104"/>
                  <a:gd name="connsiteX2" fmla="*/ 14224 w 15865"/>
                  <a:gd name="connsiteY2" fmla="*/ 983 h 16104"/>
                  <a:gd name="connsiteX3" fmla="*/ 15671 w 15865"/>
                  <a:gd name="connsiteY3" fmla="*/ 6334 h 16104"/>
                  <a:gd name="connsiteX4" fmla="*/ 13888 w 15865"/>
                  <a:gd name="connsiteY4" fmla="*/ 3630 h 16104"/>
                  <a:gd name="connsiteX5" fmla="*/ 4452 w 15865"/>
                  <a:gd name="connsiteY5" fmla="*/ 16104 h 16104"/>
                  <a:gd name="connsiteX6" fmla="*/ 0 w 15865"/>
                  <a:gd name="connsiteY6" fmla="*/ 11426 h 16104"/>
                  <a:gd name="connsiteX0" fmla="*/ 0 w 16273"/>
                  <a:gd name="connsiteY0" fmla="*/ 10748 h 16058"/>
                  <a:gd name="connsiteX1" fmla="*/ 11958 w 16273"/>
                  <a:gd name="connsiteY1" fmla="*/ 783 h 16058"/>
                  <a:gd name="connsiteX2" fmla="*/ 14632 w 16273"/>
                  <a:gd name="connsiteY2" fmla="*/ 937 h 16058"/>
                  <a:gd name="connsiteX3" fmla="*/ 16079 w 16273"/>
                  <a:gd name="connsiteY3" fmla="*/ 6288 h 16058"/>
                  <a:gd name="connsiteX4" fmla="*/ 14296 w 16273"/>
                  <a:gd name="connsiteY4" fmla="*/ 3584 h 16058"/>
                  <a:gd name="connsiteX5" fmla="*/ 4860 w 16273"/>
                  <a:gd name="connsiteY5" fmla="*/ 16058 h 16058"/>
                  <a:gd name="connsiteX6" fmla="*/ 0 w 16273"/>
                  <a:gd name="connsiteY6" fmla="*/ 10748 h 16058"/>
                  <a:gd name="connsiteX0" fmla="*/ 0 w 16273"/>
                  <a:gd name="connsiteY0" fmla="*/ 10748 h 15662"/>
                  <a:gd name="connsiteX1" fmla="*/ 11958 w 16273"/>
                  <a:gd name="connsiteY1" fmla="*/ 783 h 15662"/>
                  <a:gd name="connsiteX2" fmla="*/ 14632 w 16273"/>
                  <a:gd name="connsiteY2" fmla="*/ 937 h 15662"/>
                  <a:gd name="connsiteX3" fmla="*/ 16079 w 16273"/>
                  <a:gd name="connsiteY3" fmla="*/ 6288 h 15662"/>
                  <a:gd name="connsiteX4" fmla="*/ 14296 w 16273"/>
                  <a:gd name="connsiteY4" fmla="*/ 3584 h 15662"/>
                  <a:gd name="connsiteX5" fmla="*/ 4359 w 16273"/>
                  <a:gd name="connsiteY5" fmla="*/ 15662 h 15662"/>
                  <a:gd name="connsiteX6" fmla="*/ 0 w 16273"/>
                  <a:gd name="connsiteY6" fmla="*/ 10748 h 15662"/>
                  <a:gd name="connsiteX0" fmla="*/ 0 w 16182"/>
                  <a:gd name="connsiteY0" fmla="*/ 10566 h 15480"/>
                  <a:gd name="connsiteX1" fmla="*/ 10725 w 16182"/>
                  <a:gd name="connsiteY1" fmla="*/ 1099 h 15480"/>
                  <a:gd name="connsiteX2" fmla="*/ 14632 w 16182"/>
                  <a:gd name="connsiteY2" fmla="*/ 755 h 15480"/>
                  <a:gd name="connsiteX3" fmla="*/ 16079 w 16182"/>
                  <a:gd name="connsiteY3" fmla="*/ 6106 h 15480"/>
                  <a:gd name="connsiteX4" fmla="*/ 14296 w 16182"/>
                  <a:gd name="connsiteY4" fmla="*/ 3402 h 15480"/>
                  <a:gd name="connsiteX5" fmla="*/ 4359 w 16182"/>
                  <a:gd name="connsiteY5" fmla="*/ 15480 h 15480"/>
                  <a:gd name="connsiteX6" fmla="*/ 0 w 16182"/>
                  <a:gd name="connsiteY6" fmla="*/ 10566 h 15480"/>
                  <a:gd name="connsiteX0" fmla="*/ 0 w 16238"/>
                  <a:gd name="connsiteY0" fmla="*/ 10587 h 15501"/>
                  <a:gd name="connsiteX1" fmla="*/ 10725 w 16238"/>
                  <a:gd name="connsiteY1" fmla="*/ 1120 h 15501"/>
                  <a:gd name="connsiteX2" fmla="*/ 14632 w 16238"/>
                  <a:gd name="connsiteY2" fmla="*/ 776 h 15501"/>
                  <a:gd name="connsiteX3" fmla="*/ 16079 w 16238"/>
                  <a:gd name="connsiteY3" fmla="*/ 6127 h 15501"/>
                  <a:gd name="connsiteX4" fmla="*/ 14296 w 16238"/>
                  <a:gd name="connsiteY4" fmla="*/ 3423 h 15501"/>
                  <a:gd name="connsiteX5" fmla="*/ 4359 w 16238"/>
                  <a:gd name="connsiteY5" fmla="*/ 15501 h 15501"/>
                  <a:gd name="connsiteX6" fmla="*/ 0 w 16238"/>
                  <a:gd name="connsiteY6" fmla="*/ 10587 h 15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238" h="15501">
                    <a:moveTo>
                      <a:pt x="0" y="10587"/>
                    </a:moveTo>
                    <a:cubicBezTo>
                      <a:pt x="0" y="10587"/>
                      <a:pt x="8286" y="2755"/>
                      <a:pt x="10725" y="1120"/>
                    </a:cubicBezTo>
                    <a:cubicBezTo>
                      <a:pt x="13164" y="-515"/>
                      <a:pt x="13801" y="-119"/>
                      <a:pt x="14632" y="776"/>
                    </a:cubicBezTo>
                    <a:cubicBezTo>
                      <a:pt x="16946" y="3270"/>
                      <a:pt x="16079" y="6127"/>
                      <a:pt x="16079" y="6127"/>
                    </a:cubicBezTo>
                    <a:cubicBezTo>
                      <a:pt x="16079" y="6127"/>
                      <a:pt x="16829" y="2224"/>
                      <a:pt x="14296" y="3423"/>
                    </a:cubicBezTo>
                    <a:cubicBezTo>
                      <a:pt x="11806" y="4598"/>
                      <a:pt x="4550" y="15054"/>
                      <a:pt x="4359" y="15501"/>
                    </a:cubicBezTo>
                    <a:cubicBezTo>
                      <a:pt x="2366" y="13313"/>
                      <a:pt x="2255" y="13124"/>
                      <a:pt x="0" y="10587"/>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6434" tIns="23218" rIns="46434" bIns="23218" numCol="1" anchor="t" anchorCtr="0" compatLnSpc="1">
                <a:prstTxWarp prst="textNoShape">
                  <a:avLst/>
                </a:prstTxWarp>
              </a:bodyPr>
              <a:lstStyle/>
              <a:p>
                <a:endParaRPr lang="id-ID" sz="914"/>
              </a:p>
            </p:txBody>
          </p:sp>
        </p:grpSp>
        <p:sp>
          <p:nvSpPr>
            <p:cNvPr id="4" name="Isosceles Triangle 3">
              <a:extLst>
                <a:ext uri="{FF2B5EF4-FFF2-40B4-BE49-F238E27FC236}">
                  <a16:creationId xmlns:a16="http://schemas.microsoft.com/office/drawing/2014/main" id="{BAACEA7B-8027-4854-B1DA-180448C07CAD}"/>
                </a:ext>
              </a:extLst>
            </p:cNvPr>
            <p:cNvSpPr/>
            <p:nvPr/>
          </p:nvSpPr>
          <p:spPr bwMode="auto">
            <a:xfrm rot="2502131">
              <a:off x="5824883" y="5425811"/>
              <a:ext cx="680068" cy="565513"/>
            </a:xfrm>
            <a:prstGeom prst="triangle">
              <a:avLst/>
            </a:prstGeom>
            <a:solidFill>
              <a:schemeClr val="accent1"/>
            </a:solidFill>
            <a:ln>
              <a:noFill/>
            </a:ln>
          </p:spPr>
          <p:txBody>
            <a:bodyPr vert="horz" wrap="square" lIns="46434" tIns="23218" rIns="46434" bIns="23218" numCol="1" rtlCol="0" anchor="t" anchorCtr="0" compatLnSpc="1">
              <a:prstTxWarp prst="textNoShape">
                <a:avLst/>
              </a:prstTxWarp>
            </a:bodyPr>
            <a:lstStyle/>
            <a:p>
              <a:pPr algn="ctr"/>
              <a:endParaRPr lang="id-ID" sz="914"/>
            </a:p>
          </p:txBody>
        </p:sp>
      </p:grpSp>
      <p:grpSp>
        <p:nvGrpSpPr>
          <p:cNvPr id="10" name="Group 9">
            <a:extLst>
              <a:ext uri="{FF2B5EF4-FFF2-40B4-BE49-F238E27FC236}">
                <a16:creationId xmlns:a16="http://schemas.microsoft.com/office/drawing/2014/main" id="{1E9E6E9D-85F6-468C-B00D-E3611CA4697E}"/>
              </a:ext>
            </a:extLst>
          </p:cNvPr>
          <p:cNvGrpSpPr/>
          <p:nvPr/>
        </p:nvGrpSpPr>
        <p:grpSpPr>
          <a:xfrm>
            <a:off x="2992236" y="778331"/>
            <a:ext cx="6207528" cy="1311946"/>
            <a:chOff x="5410265" y="1195901"/>
            <a:chExt cx="9932044" cy="2099113"/>
          </a:xfrm>
        </p:grpSpPr>
        <p:sp>
          <p:nvSpPr>
            <p:cNvPr id="11" name="Text Placeholder 2">
              <a:extLst>
                <a:ext uri="{FF2B5EF4-FFF2-40B4-BE49-F238E27FC236}">
                  <a16:creationId xmlns:a16="http://schemas.microsoft.com/office/drawing/2014/main" id="{726CBFBB-BC4E-48FF-AAA3-545178CEFE7F}"/>
                </a:ext>
              </a:extLst>
            </p:cNvPr>
            <p:cNvSpPr txBox="1">
              <a:spLocks/>
            </p:cNvSpPr>
            <p:nvPr/>
          </p:nvSpPr>
          <p:spPr>
            <a:xfrm>
              <a:off x="5410265" y="1645636"/>
              <a:ext cx="9932044" cy="1649378"/>
            </a:xfrm>
            <a:prstGeom prst="rect">
              <a:avLst/>
            </a:prstGeom>
          </p:spPr>
          <p:txBody>
            <a:bodyPr/>
            <a:lstStyle>
              <a:lvl1pPr marL="0" indent="0" algn="ctr" defTabSz="1460754" rtl="0" eaLnBrk="1" latinLnBrk="0" hangingPunct="1">
                <a:lnSpc>
                  <a:spcPct val="90000"/>
                </a:lnSpc>
                <a:spcBef>
                  <a:spcPts val="1598"/>
                </a:spcBef>
                <a:buFont typeface="Arial" panose="020B0604020202020204" pitchFamily="34" charset="0"/>
                <a:buNone/>
                <a:defRPr sz="4000" kern="1200">
                  <a:solidFill>
                    <a:schemeClr val="tx1">
                      <a:lumMod val="65000"/>
                      <a:lumOff val="35000"/>
                    </a:schemeClr>
                  </a:solidFill>
                  <a:latin typeface="+mn-lt"/>
                  <a:ea typeface="+mn-ea"/>
                  <a:cs typeface="+mn-cs"/>
                </a:defRPr>
              </a:lvl1pPr>
              <a:lvl2pPr marL="1095566" indent="-365189" algn="l" defTabSz="1460754" rtl="0" eaLnBrk="1" latinLnBrk="0" hangingPunct="1">
                <a:lnSpc>
                  <a:spcPct val="90000"/>
                </a:lnSpc>
                <a:spcBef>
                  <a:spcPts val="799"/>
                </a:spcBef>
                <a:buFont typeface="Arial" panose="020B0604020202020204" pitchFamily="34" charset="0"/>
                <a:buChar char="•"/>
                <a:defRPr sz="3834" kern="1200">
                  <a:solidFill>
                    <a:schemeClr val="tx1"/>
                  </a:solidFill>
                  <a:latin typeface="+mn-lt"/>
                  <a:ea typeface="+mn-ea"/>
                  <a:cs typeface="+mn-cs"/>
                </a:defRPr>
              </a:lvl2pPr>
              <a:lvl3pPr marL="1825943" indent="-365189" algn="l" defTabSz="1460754" rtl="0" eaLnBrk="1" latinLnBrk="0" hangingPunct="1">
                <a:lnSpc>
                  <a:spcPct val="90000"/>
                </a:lnSpc>
                <a:spcBef>
                  <a:spcPts val="799"/>
                </a:spcBef>
                <a:buFont typeface="Arial" panose="020B0604020202020204" pitchFamily="34" charset="0"/>
                <a:buChar char="•"/>
                <a:defRPr sz="3195" kern="1200">
                  <a:solidFill>
                    <a:schemeClr val="tx1"/>
                  </a:solidFill>
                  <a:latin typeface="+mn-lt"/>
                  <a:ea typeface="+mn-ea"/>
                  <a:cs typeface="+mn-cs"/>
                </a:defRPr>
              </a:lvl3pPr>
              <a:lvl4pPr marL="2556320" indent="-365189" algn="l" defTabSz="1460754" rtl="0" eaLnBrk="1" latinLnBrk="0" hangingPunct="1">
                <a:lnSpc>
                  <a:spcPct val="90000"/>
                </a:lnSpc>
                <a:spcBef>
                  <a:spcPts val="799"/>
                </a:spcBef>
                <a:buFont typeface="Arial" panose="020B0604020202020204" pitchFamily="34" charset="0"/>
                <a:buChar char="•"/>
                <a:defRPr sz="2876" kern="1200">
                  <a:solidFill>
                    <a:schemeClr val="tx1"/>
                  </a:solidFill>
                  <a:latin typeface="+mn-lt"/>
                  <a:ea typeface="+mn-ea"/>
                  <a:cs typeface="+mn-cs"/>
                </a:defRPr>
              </a:lvl4pPr>
              <a:lvl5pPr marL="3286697" indent="-365189" algn="l" defTabSz="1460754" rtl="0" eaLnBrk="1" latinLnBrk="0" hangingPunct="1">
                <a:lnSpc>
                  <a:spcPct val="90000"/>
                </a:lnSpc>
                <a:spcBef>
                  <a:spcPts val="799"/>
                </a:spcBef>
                <a:buFont typeface="Arial" panose="020B0604020202020204" pitchFamily="34" charset="0"/>
                <a:buChar char="•"/>
                <a:defRPr sz="2876" kern="1200">
                  <a:solidFill>
                    <a:schemeClr val="tx1"/>
                  </a:solidFill>
                  <a:latin typeface="+mn-lt"/>
                  <a:ea typeface="+mn-ea"/>
                  <a:cs typeface="+mn-cs"/>
                </a:defRPr>
              </a:lvl5pPr>
              <a:lvl6pPr marL="4017074" indent="-365189" algn="l" defTabSz="1460754" rtl="0" eaLnBrk="1" latinLnBrk="0" hangingPunct="1">
                <a:lnSpc>
                  <a:spcPct val="90000"/>
                </a:lnSpc>
                <a:spcBef>
                  <a:spcPts val="799"/>
                </a:spcBef>
                <a:buFont typeface="Arial" panose="020B0604020202020204" pitchFamily="34" charset="0"/>
                <a:buChar char="•"/>
                <a:defRPr sz="2876" kern="1200">
                  <a:solidFill>
                    <a:schemeClr val="tx1"/>
                  </a:solidFill>
                  <a:latin typeface="+mn-lt"/>
                  <a:ea typeface="+mn-ea"/>
                  <a:cs typeface="+mn-cs"/>
                </a:defRPr>
              </a:lvl6pPr>
              <a:lvl7pPr marL="4747451" indent="-365189" algn="l" defTabSz="1460754" rtl="0" eaLnBrk="1" latinLnBrk="0" hangingPunct="1">
                <a:lnSpc>
                  <a:spcPct val="90000"/>
                </a:lnSpc>
                <a:spcBef>
                  <a:spcPts val="799"/>
                </a:spcBef>
                <a:buFont typeface="Arial" panose="020B0604020202020204" pitchFamily="34" charset="0"/>
                <a:buChar char="•"/>
                <a:defRPr sz="2876" kern="1200">
                  <a:solidFill>
                    <a:schemeClr val="tx1"/>
                  </a:solidFill>
                  <a:latin typeface="+mn-lt"/>
                  <a:ea typeface="+mn-ea"/>
                  <a:cs typeface="+mn-cs"/>
                </a:defRPr>
              </a:lvl7pPr>
              <a:lvl8pPr marL="5477828" indent="-365189" algn="l" defTabSz="1460754" rtl="0" eaLnBrk="1" latinLnBrk="0" hangingPunct="1">
                <a:lnSpc>
                  <a:spcPct val="90000"/>
                </a:lnSpc>
                <a:spcBef>
                  <a:spcPts val="799"/>
                </a:spcBef>
                <a:buFont typeface="Arial" panose="020B0604020202020204" pitchFamily="34" charset="0"/>
                <a:buChar char="•"/>
                <a:defRPr sz="2876" kern="1200">
                  <a:solidFill>
                    <a:schemeClr val="tx1"/>
                  </a:solidFill>
                  <a:latin typeface="+mn-lt"/>
                  <a:ea typeface="+mn-ea"/>
                  <a:cs typeface="+mn-cs"/>
                </a:defRPr>
              </a:lvl8pPr>
              <a:lvl9pPr marL="6208205" indent="-365189" algn="l" defTabSz="1460754" rtl="0" eaLnBrk="1" latinLnBrk="0" hangingPunct="1">
                <a:lnSpc>
                  <a:spcPct val="90000"/>
                </a:lnSpc>
                <a:spcBef>
                  <a:spcPts val="799"/>
                </a:spcBef>
                <a:buFont typeface="Arial" panose="020B0604020202020204" pitchFamily="34" charset="0"/>
                <a:buChar char="•"/>
                <a:defRPr sz="2876" kern="1200">
                  <a:solidFill>
                    <a:schemeClr val="tx1"/>
                  </a:solidFill>
                  <a:latin typeface="+mn-lt"/>
                  <a:ea typeface="+mn-ea"/>
                  <a:cs typeface="+mn-cs"/>
                </a:defRPr>
              </a:lvl9pPr>
            </a:lstStyle>
            <a:p>
              <a:r>
                <a:rPr lang="en-US" sz="3000" dirty="0">
                  <a:solidFill>
                    <a:schemeClr val="tx1">
                      <a:lumMod val="85000"/>
                      <a:lumOff val="15000"/>
                    </a:schemeClr>
                  </a:solidFill>
                  <a:effectLst>
                    <a:outerShdw blurRad="1270000" dist="914400" dir="8100000" algn="tr" rotWithShape="0">
                      <a:prstClr val="black">
                        <a:alpha val="40000"/>
                      </a:prstClr>
                    </a:outerShdw>
                  </a:effectLst>
                  <a:latin typeface="Nexa Bold" panose="02000000000000000000" pitchFamily="50" charset="0"/>
                </a:rPr>
                <a:t>Creative Infographic</a:t>
              </a:r>
              <a:endParaRPr lang="id-ID" sz="3000" dirty="0">
                <a:solidFill>
                  <a:schemeClr val="tx1">
                    <a:lumMod val="85000"/>
                    <a:lumOff val="15000"/>
                  </a:schemeClr>
                </a:solidFill>
                <a:effectLst>
                  <a:outerShdw blurRad="1270000" dist="914400" dir="8100000" algn="tr" rotWithShape="0">
                    <a:prstClr val="black">
                      <a:alpha val="40000"/>
                    </a:prstClr>
                  </a:outerShdw>
                </a:effectLst>
                <a:latin typeface="Nexa Bold" panose="02000000000000000000" pitchFamily="50" charset="0"/>
              </a:endParaRPr>
            </a:p>
          </p:txBody>
        </p:sp>
        <p:sp>
          <p:nvSpPr>
            <p:cNvPr id="12" name="TextBox 11">
              <a:extLst>
                <a:ext uri="{FF2B5EF4-FFF2-40B4-BE49-F238E27FC236}">
                  <a16:creationId xmlns:a16="http://schemas.microsoft.com/office/drawing/2014/main" id="{EA0C9F89-428B-4F91-B836-41D0994C86DC}"/>
                </a:ext>
              </a:extLst>
            </p:cNvPr>
            <p:cNvSpPr txBox="1"/>
            <p:nvPr/>
          </p:nvSpPr>
          <p:spPr>
            <a:xfrm>
              <a:off x="8720831" y="1195901"/>
              <a:ext cx="3310912" cy="393953"/>
            </a:xfrm>
            <a:prstGeom prst="rect">
              <a:avLst/>
            </a:prstGeom>
            <a:noFill/>
          </p:spPr>
          <p:txBody>
            <a:bodyPr wrap="square" rtlCol="0">
              <a:spAutoFit/>
            </a:bodyPr>
            <a:lstStyle/>
            <a:p>
              <a:pPr algn="ctr"/>
              <a:r>
                <a:rPr lang="en-US" sz="1000" spc="188" dirty="0">
                  <a:solidFill>
                    <a:schemeClr val="tx1">
                      <a:lumMod val="85000"/>
                      <a:lumOff val="15000"/>
                    </a:schemeClr>
                  </a:solidFill>
                  <a:latin typeface="Nexa Light" panose="02000000000000000000" pitchFamily="50" charset="0"/>
                  <a:ea typeface="Roboto Medium" panose="02000000000000000000" pitchFamily="2" charset="0"/>
                  <a:cs typeface="Segoe UI" panose="020B0502040204020203" pitchFamily="34" charset="0"/>
                </a:rPr>
                <a:t>EDIT TITLE HERE</a:t>
              </a:r>
              <a:endParaRPr lang="id-ID" sz="1000" spc="188" dirty="0">
                <a:solidFill>
                  <a:schemeClr val="tx1">
                    <a:lumMod val="85000"/>
                    <a:lumOff val="15000"/>
                  </a:schemeClr>
                </a:solidFill>
                <a:latin typeface="Nexa Light" panose="02000000000000000000" pitchFamily="50" charset="0"/>
                <a:ea typeface="Roboto Medium" panose="02000000000000000000" pitchFamily="2" charset="0"/>
                <a:cs typeface="Segoe UI" panose="020B0502040204020203" pitchFamily="34" charset="0"/>
              </a:endParaRPr>
            </a:p>
          </p:txBody>
        </p:sp>
      </p:grpSp>
      <p:grpSp>
        <p:nvGrpSpPr>
          <p:cNvPr id="13" name="Group 12">
            <a:extLst>
              <a:ext uri="{FF2B5EF4-FFF2-40B4-BE49-F238E27FC236}">
                <a16:creationId xmlns:a16="http://schemas.microsoft.com/office/drawing/2014/main" id="{C4C60879-FB98-47D5-BB3F-03028B503781}"/>
              </a:ext>
            </a:extLst>
          </p:cNvPr>
          <p:cNvGrpSpPr/>
          <p:nvPr/>
        </p:nvGrpSpPr>
        <p:grpSpPr>
          <a:xfrm>
            <a:off x="3722851" y="2156734"/>
            <a:ext cx="695514" cy="695514"/>
            <a:chOff x="2659073" y="2474197"/>
            <a:chExt cx="1112823" cy="1112823"/>
          </a:xfrm>
        </p:grpSpPr>
        <p:sp>
          <p:nvSpPr>
            <p:cNvPr id="20" name="Oval 19">
              <a:extLst>
                <a:ext uri="{FF2B5EF4-FFF2-40B4-BE49-F238E27FC236}">
                  <a16:creationId xmlns:a16="http://schemas.microsoft.com/office/drawing/2014/main" id="{2707D725-D55C-4602-98EC-0EF4CEF68C37}"/>
                </a:ext>
              </a:extLst>
            </p:cNvPr>
            <p:cNvSpPr/>
            <p:nvPr/>
          </p:nvSpPr>
          <p:spPr>
            <a:xfrm>
              <a:off x="2659073" y="2474197"/>
              <a:ext cx="1112823" cy="1112823"/>
            </a:xfrm>
            <a:prstGeom prst="ellipse">
              <a:avLst/>
            </a:prstGeom>
            <a:gradFill>
              <a:gsLst>
                <a:gs pos="2000">
                  <a:schemeClr val="accent3"/>
                </a:gs>
                <a:gs pos="100000">
                  <a:schemeClr val="accent3">
                    <a:lumMod val="75000"/>
                  </a:schemeClr>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125"/>
            </a:p>
          </p:txBody>
        </p:sp>
        <p:grpSp>
          <p:nvGrpSpPr>
            <p:cNvPr id="15" name="Group 14">
              <a:extLst>
                <a:ext uri="{FF2B5EF4-FFF2-40B4-BE49-F238E27FC236}">
                  <a16:creationId xmlns:a16="http://schemas.microsoft.com/office/drawing/2014/main" id="{96F887F3-CB0E-4446-A778-BCA352286FD8}"/>
                </a:ext>
              </a:extLst>
            </p:cNvPr>
            <p:cNvGrpSpPr/>
            <p:nvPr/>
          </p:nvGrpSpPr>
          <p:grpSpPr>
            <a:xfrm>
              <a:off x="3007740" y="2824078"/>
              <a:ext cx="415489" cy="354785"/>
              <a:chOff x="5975421" y="268364"/>
              <a:chExt cx="488950" cy="417513"/>
            </a:xfrm>
            <a:solidFill>
              <a:schemeClr val="bg1"/>
            </a:solidFill>
          </p:grpSpPr>
          <p:sp>
            <p:nvSpPr>
              <p:cNvPr id="16" name="Freeform 13">
                <a:extLst>
                  <a:ext uri="{FF2B5EF4-FFF2-40B4-BE49-F238E27FC236}">
                    <a16:creationId xmlns:a16="http://schemas.microsoft.com/office/drawing/2014/main" id="{0860E3CB-7F59-49BA-AE95-0D6662A1BDCC}"/>
                  </a:ext>
                </a:extLst>
              </p:cNvPr>
              <p:cNvSpPr>
                <a:spLocks noEditPoints="1"/>
              </p:cNvSpPr>
              <p:nvPr/>
            </p:nvSpPr>
            <p:spPr bwMode="auto">
              <a:xfrm>
                <a:off x="6097659" y="376314"/>
                <a:ext cx="244475" cy="247650"/>
              </a:xfrm>
              <a:custGeom>
                <a:avLst/>
                <a:gdLst>
                  <a:gd name="T0" fmla="*/ 32 w 64"/>
                  <a:gd name="T1" fmla="*/ 0 h 64"/>
                  <a:gd name="T2" fmla="*/ 0 w 64"/>
                  <a:gd name="T3" fmla="*/ 32 h 64"/>
                  <a:gd name="T4" fmla="*/ 32 w 64"/>
                  <a:gd name="T5" fmla="*/ 64 h 64"/>
                  <a:gd name="T6" fmla="*/ 64 w 64"/>
                  <a:gd name="T7" fmla="*/ 32 h 64"/>
                  <a:gd name="T8" fmla="*/ 32 w 64"/>
                  <a:gd name="T9" fmla="*/ 0 h 64"/>
                  <a:gd name="T10" fmla="*/ 50 w 64"/>
                  <a:gd name="T11" fmla="*/ 48 h 64"/>
                  <a:gd name="T12" fmla="*/ 16 w 64"/>
                  <a:gd name="T13" fmla="*/ 50 h 64"/>
                  <a:gd name="T14" fmla="*/ 14 w 64"/>
                  <a:gd name="T15" fmla="*/ 16 h 64"/>
                  <a:gd name="T16" fmla="*/ 48 w 64"/>
                  <a:gd name="T17" fmla="*/ 14 h 64"/>
                  <a:gd name="T18" fmla="*/ 50 w 64"/>
                  <a:gd name="T19" fmla="*/ 4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64">
                    <a:moveTo>
                      <a:pt x="32" y="0"/>
                    </a:moveTo>
                    <a:cubicBezTo>
                      <a:pt x="14" y="0"/>
                      <a:pt x="0" y="14"/>
                      <a:pt x="0" y="32"/>
                    </a:cubicBezTo>
                    <a:cubicBezTo>
                      <a:pt x="0" y="50"/>
                      <a:pt x="14" y="64"/>
                      <a:pt x="32" y="64"/>
                    </a:cubicBezTo>
                    <a:cubicBezTo>
                      <a:pt x="50" y="64"/>
                      <a:pt x="64" y="50"/>
                      <a:pt x="64" y="32"/>
                    </a:cubicBezTo>
                    <a:cubicBezTo>
                      <a:pt x="64" y="14"/>
                      <a:pt x="50" y="0"/>
                      <a:pt x="32" y="0"/>
                    </a:cubicBezTo>
                    <a:close/>
                    <a:moveTo>
                      <a:pt x="50" y="48"/>
                    </a:moveTo>
                    <a:cubicBezTo>
                      <a:pt x="42" y="58"/>
                      <a:pt x="26" y="59"/>
                      <a:pt x="16" y="50"/>
                    </a:cubicBezTo>
                    <a:cubicBezTo>
                      <a:pt x="6" y="42"/>
                      <a:pt x="5" y="26"/>
                      <a:pt x="14" y="16"/>
                    </a:cubicBezTo>
                    <a:cubicBezTo>
                      <a:pt x="22" y="6"/>
                      <a:pt x="38" y="5"/>
                      <a:pt x="48" y="14"/>
                    </a:cubicBezTo>
                    <a:cubicBezTo>
                      <a:pt x="58" y="22"/>
                      <a:pt x="59" y="38"/>
                      <a:pt x="50"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id-ID" sz="1125"/>
              </a:p>
            </p:txBody>
          </p:sp>
          <p:sp>
            <p:nvSpPr>
              <p:cNvPr id="17" name="Freeform 14">
                <a:extLst>
                  <a:ext uri="{FF2B5EF4-FFF2-40B4-BE49-F238E27FC236}">
                    <a16:creationId xmlns:a16="http://schemas.microsoft.com/office/drawing/2014/main" id="{2C88ED50-F31F-46EF-9238-70811F7E6DEB}"/>
                  </a:ext>
                </a:extLst>
              </p:cNvPr>
              <p:cNvSpPr>
                <a:spLocks/>
              </p:cNvSpPr>
              <p:nvPr/>
            </p:nvSpPr>
            <p:spPr bwMode="auto">
              <a:xfrm>
                <a:off x="6157984" y="438226"/>
                <a:ext cx="69850" cy="68263"/>
              </a:xfrm>
              <a:custGeom>
                <a:avLst/>
                <a:gdLst>
                  <a:gd name="T0" fmla="*/ 16 w 18"/>
                  <a:gd name="T1" fmla="*/ 0 h 18"/>
                  <a:gd name="T2" fmla="*/ 0 w 18"/>
                  <a:gd name="T3" fmla="*/ 16 h 18"/>
                  <a:gd name="T4" fmla="*/ 0 w 18"/>
                  <a:gd name="T5" fmla="*/ 16 h 18"/>
                  <a:gd name="T6" fmla="*/ 2 w 18"/>
                  <a:gd name="T7" fmla="*/ 18 h 18"/>
                  <a:gd name="T8" fmla="*/ 4 w 18"/>
                  <a:gd name="T9" fmla="*/ 16 h 18"/>
                  <a:gd name="T10" fmla="*/ 4 w 18"/>
                  <a:gd name="T11" fmla="*/ 16 h 18"/>
                  <a:gd name="T12" fmla="*/ 16 w 18"/>
                  <a:gd name="T13" fmla="*/ 4 h 18"/>
                  <a:gd name="T14" fmla="*/ 18 w 18"/>
                  <a:gd name="T15" fmla="*/ 2 h 18"/>
                  <a:gd name="T16" fmla="*/ 16 w 18"/>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16" y="0"/>
                    </a:moveTo>
                    <a:cubicBezTo>
                      <a:pt x="7" y="0"/>
                      <a:pt x="0" y="7"/>
                      <a:pt x="0" y="16"/>
                    </a:cubicBezTo>
                    <a:cubicBezTo>
                      <a:pt x="0" y="16"/>
                      <a:pt x="0" y="16"/>
                      <a:pt x="0" y="16"/>
                    </a:cubicBezTo>
                    <a:cubicBezTo>
                      <a:pt x="0" y="17"/>
                      <a:pt x="1" y="18"/>
                      <a:pt x="2" y="18"/>
                    </a:cubicBezTo>
                    <a:cubicBezTo>
                      <a:pt x="3" y="18"/>
                      <a:pt x="4" y="17"/>
                      <a:pt x="4" y="16"/>
                    </a:cubicBezTo>
                    <a:cubicBezTo>
                      <a:pt x="4" y="16"/>
                      <a:pt x="4" y="16"/>
                      <a:pt x="4" y="16"/>
                    </a:cubicBezTo>
                    <a:cubicBezTo>
                      <a:pt x="4" y="9"/>
                      <a:pt x="9" y="4"/>
                      <a:pt x="16" y="4"/>
                    </a:cubicBezTo>
                    <a:cubicBezTo>
                      <a:pt x="17" y="4"/>
                      <a:pt x="18" y="3"/>
                      <a:pt x="18" y="2"/>
                    </a:cubicBezTo>
                    <a:cubicBezTo>
                      <a:pt x="18" y="1"/>
                      <a:pt x="17" y="0"/>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id-ID" sz="1125"/>
              </a:p>
            </p:txBody>
          </p:sp>
          <p:sp>
            <p:nvSpPr>
              <p:cNvPr id="18" name="Freeform 15">
                <a:extLst>
                  <a:ext uri="{FF2B5EF4-FFF2-40B4-BE49-F238E27FC236}">
                    <a16:creationId xmlns:a16="http://schemas.microsoft.com/office/drawing/2014/main" id="{EA77645D-2056-4E31-9318-D4AAEC7FA5FC}"/>
                  </a:ext>
                </a:extLst>
              </p:cNvPr>
              <p:cNvSpPr>
                <a:spLocks noEditPoints="1"/>
              </p:cNvSpPr>
              <p:nvPr/>
            </p:nvSpPr>
            <p:spPr bwMode="auto">
              <a:xfrm>
                <a:off x="5975421" y="268364"/>
                <a:ext cx="488950" cy="417513"/>
              </a:xfrm>
              <a:custGeom>
                <a:avLst/>
                <a:gdLst>
                  <a:gd name="T0" fmla="*/ 118 w 128"/>
                  <a:gd name="T1" fmla="*/ 24 h 108"/>
                  <a:gd name="T2" fmla="*/ 101 w 128"/>
                  <a:gd name="T3" fmla="*/ 21 h 108"/>
                  <a:gd name="T4" fmla="*/ 95 w 128"/>
                  <a:gd name="T5" fmla="*/ 8 h 108"/>
                  <a:gd name="T6" fmla="*/ 84 w 128"/>
                  <a:gd name="T7" fmla="*/ 0 h 108"/>
                  <a:gd name="T8" fmla="*/ 44 w 128"/>
                  <a:gd name="T9" fmla="*/ 0 h 108"/>
                  <a:gd name="T10" fmla="*/ 33 w 128"/>
                  <a:gd name="T11" fmla="*/ 8 h 108"/>
                  <a:gd name="T12" fmla="*/ 27 w 128"/>
                  <a:gd name="T13" fmla="*/ 21 h 108"/>
                  <a:gd name="T14" fmla="*/ 10 w 128"/>
                  <a:gd name="T15" fmla="*/ 24 h 108"/>
                  <a:gd name="T16" fmla="*/ 0 w 128"/>
                  <a:gd name="T17" fmla="*/ 36 h 108"/>
                  <a:gd name="T18" fmla="*/ 0 w 128"/>
                  <a:gd name="T19" fmla="*/ 96 h 108"/>
                  <a:gd name="T20" fmla="*/ 12 w 128"/>
                  <a:gd name="T21" fmla="*/ 108 h 108"/>
                  <a:gd name="T22" fmla="*/ 116 w 128"/>
                  <a:gd name="T23" fmla="*/ 108 h 108"/>
                  <a:gd name="T24" fmla="*/ 128 w 128"/>
                  <a:gd name="T25" fmla="*/ 96 h 108"/>
                  <a:gd name="T26" fmla="*/ 128 w 128"/>
                  <a:gd name="T27" fmla="*/ 36 h 108"/>
                  <a:gd name="T28" fmla="*/ 118 w 128"/>
                  <a:gd name="T29" fmla="*/ 24 h 108"/>
                  <a:gd name="T30" fmla="*/ 120 w 128"/>
                  <a:gd name="T31" fmla="*/ 96 h 108"/>
                  <a:gd name="T32" fmla="*/ 116 w 128"/>
                  <a:gd name="T33" fmla="*/ 100 h 108"/>
                  <a:gd name="T34" fmla="*/ 12 w 128"/>
                  <a:gd name="T35" fmla="*/ 100 h 108"/>
                  <a:gd name="T36" fmla="*/ 8 w 128"/>
                  <a:gd name="T37" fmla="*/ 96 h 108"/>
                  <a:gd name="T38" fmla="*/ 8 w 128"/>
                  <a:gd name="T39" fmla="*/ 36 h 108"/>
                  <a:gd name="T40" fmla="*/ 11 w 128"/>
                  <a:gd name="T41" fmla="*/ 32 h 108"/>
                  <a:gd name="T42" fmla="*/ 33 w 128"/>
                  <a:gd name="T43" fmla="*/ 28 h 108"/>
                  <a:gd name="T44" fmla="*/ 40 w 128"/>
                  <a:gd name="T45" fmla="*/ 11 h 108"/>
                  <a:gd name="T46" fmla="*/ 44 w 128"/>
                  <a:gd name="T47" fmla="*/ 8 h 108"/>
                  <a:gd name="T48" fmla="*/ 84 w 128"/>
                  <a:gd name="T49" fmla="*/ 8 h 108"/>
                  <a:gd name="T50" fmla="*/ 88 w 128"/>
                  <a:gd name="T51" fmla="*/ 11 h 108"/>
                  <a:gd name="T52" fmla="*/ 95 w 128"/>
                  <a:gd name="T53" fmla="*/ 28 h 108"/>
                  <a:gd name="T54" fmla="*/ 117 w 128"/>
                  <a:gd name="T55" fmla="*/ 32 h 108"/>
                  <a:gd name="T56" fmla="*/ 120 w 128"/>
                  <a:gd name="T57" fmla="*/ 36 h 108"/>
                  <a:gd name="T58" fmla="*/ 120 w 128"/>
                  <a:gd name="T59" fmla="*/ 9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8" h="108">
                    <a:moveTo>
                      <a:pt x="118" y="24"/>
                    </a:moveTo>
                    <a:cubicBezTo>
                      <a:pt x="101" y="21"/>
                      <a:pt x="101" y="21"/>
                      <a:pt x="101" y="21"/>
                    </a:cubicBezTo>
                    <a:cubicBezTo>
                      <a:pt x="95" y="8"/>
                      <a:pt x="95" y="8"/>
                      <a:pt x="95" y="8"/>
                    </a:cubicBezTo>
                    <a:cubicBezTo>
                      <a:pt x="93" y="3"/>
                      <a:pt x="89" y="0"/>
                      <a:pt x="84" y="0"/>
                    </a:cubicBezTo>
                    <a:cubicBezTo>
                      <a:pt x="44" y="0"/>
                      <a:pt x="44" y="0"/>
                      <a:pt x="44" y="0"/>
                    </a:cubicBezTo>
                    <a:cubicBezTo>
                      <a:pt x="39" y="0"/>
                      <a:pt x="35" y="3"/>
                      <a:pt x="33" y="8"/>
                    </a:cubicBezTo>
                    <a:cubicBezTo>
                      <a:pt x="27" y="21"/>
                      <a:pt x="27" y="21"/>
                      <a:pt x="27" y="21"/>
                    </a:cubicBezTo>
                    <a:cubicBezTo>
                      <a:pt x="10" y="24"/>
                      <a:pt x="10" y="24"/>
                      <a:pt x="10" y="24"/>
                    </a:cubicBezTo>
                    <a:cubicBezTo>
                      <a:pt x="4" y="25"/>
                      <a:pt x="0" y="30"/>
                      <a:pt x="0" y="36"/>
                    </a:cubicBezTo>
                    <a:cubicBezTo>
                      <a:pt x="0" y="96"/>
                      <a:pt x="0" y="96"/>
                      <a:pt x="0" y="96"/>
                    </a:cubicBezTo>
                    <a:cubicBezTo>
                      <a:pt x="0" y="103"/>
                      <a:pt x="5" y="108"/>
                      <a:pt x="12" y="108"/>
                    </a:cubicBezTo>
                    <a:cubicBezTo>
                      <a:pt x="116" y="108"/>
                      <a:pt x="116" y="108"/>
                      <a:pt x="116" y="108"/>
                    </a:cubicBezTo>
                    <a:cubicBezTo>
                      <a:pt x="123" y="108"/>
                      <a:pt x="128" y="103"/>
                      <a:pt x="128" y="96"/>
                    </a:cubicBezTo>
                    <a:cubicBezTo>
                      <a:pt x="128" y="36"/>
                      <a:pt x="128" y="36"/>
                      <a:pt x="128" y="36"/>
                    </a:cubicBezTo>
                    <a:cubicBezTo>
                      <a:pt x="128" y="30"/>
                      <a:pt x="124" y="25"/>
                      <a:pt x="118" y="24"/>
                    </a:cubicBezTo>
                    <a:close/>
                    <a:moveTo>
                      <a:pt x="120" y="96"/>
                    </a:moveTo>
                    <a:cubicBezTo>
                      <a:pt x="120" y="98"/>
                      <a:pt x="118" y="100"/>
                      <a:pt x="116" y="100"/>
                    </a:cubicBezTo>
                    <a:cubicBezTo>
                      <a:pt x="12" y="100"/>
                      <a:pt x="12" y="100"/>
                      <a:pt x="12" y="100"/>
                    </a:cubicBezTo>
                    <a:cubicBezTo>
                      <a:pt x="10" y="100"/>
                      <a:pt x="8" y="98"/>
                      <a:pt x="8" y="96"/>
                    </a:cubicBezTo>
                    <a:cubicBezTo>
                      <a:pt x="8" y="36"/>
                      <a:pt x="8" y="36"/>
                      <a:pt x="8" y="36"/>
                    </a:cubicBezTo>
                    <a:cubicBezTo>
                      <a:pt x="8" y="34"/>
                      <a:pt x="9" y="32"/>
                      <a:pt x="11" y="32"/>
                    </a:cubicBezTo>
                    <a:cubicBezTo>
                      <a:pt x="33" y="28"/>
                      <a:pt x="33" y="28"/>
                      <a:pt x="33" y="28"/>
                    </a:cubicBezTo>
                    <a:cubicBezTo>
                      <a:pt x="40" y="11"/>
                      <a:pt x="40" y="11"/>
                      <a:pt x="40" y="11"/>
                    </a:cubicBezTo>
                    <a:cubicBezTo>
                      <a:pt x="41" y="9"/>
                      <a:pt x="42" y="8"/>
                      <a:pt x="44" y="8"/>
                    </a:cubicBezTo>
                    <a:cubicBezTo>
                      <a:pt x="84" y="8"/>
                      <a:pt x="84" y="8"/>
                      <a:pt x="84" y="8"/>
                    </a:cubicBezTo>
                    <a:cubicBezTo>
                      <a:pt x="86" y="8"/>
                      <a:pt x="87" y="9"/>
                      <a:pt x="88" y="11"/>
                    </a:cubicBezTo>
                    <a:cubicBezTo>
                      <a:pt x="95" y="28"/>
                      <a:pt x="95" y="28"/>
                      <a:pt x="95" y="28"/>
                    </a:cubicBezTo>
                    <a:cubicBezTo>
                      <a:pt x="117" y="32"/>
                      <a:pt x="117" y="32"/>
                      <a:pt x="117" y="32"/>
                    </a:cubicBezTo>
                    <a:cubicBezTo>
                      <a:pt x="119" y="32"/>
                      <a:pt x="120" y="34"/>
                      <a:pt x="120" y="36"/>
                    </a:cubicBezTo>
                    <a:lnTo>
                      <a:pt x="12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id-ID" sz="1125"/>
              </a:p>
            </p:txBody>
          </p:sp>
        </p:grpSp>
      </p:grpSp>
      <p:grpSp>
        <p:nvGrpSpPr>
          <p:cNvPr id="21" name="Group 20">
            <a:extLst>
              <a:ext uri="{FF2B5EF4-FFF2-40B4-BE49-F238E27FC236}">
                <a16:creationId xmlns:a16="http://schemas.microsoft.com/office/drawing/2014/main" id="{9A520EAA-ED90-41A2-BA8F-ED971D3AD45D}"/>
              </a:ext>
            </a:extLst>
          </p:cNvPr>
          <p:cNvGrpSpPr/>
          <p:nvPr/>
        </p:nvGrpSpPr>
        <p:grpSpPr>
          <a:xfrm>
            <a:off x="7346199" y="3547165"/>
            <a:ext cx="382882" cy="382881"/>
            <a:chOff x="5276023" y="2609849"/>
            <a:chExt cx="612611" cy="612610"/>
          </a:xfrm>
        </p:grpSpPr>
        <p:sp>
          <p:nvSpPr>
            <p:cNvPr id="25" name="Oval 24">
              <a:extLst>
                <a:ext uri="{FF2B5EF4-FFF2-40B4-BE49-F238E27FC236}">
                  <a16:creationId xmlns:a16="http://schemas.microsoft.com/office/drawing/2014/main" id="{F8854928-AA23-4CB8-8ED8-777577CF337A}"/>
                </a:ext>
              </a:extLst>
            </p:cNvPr>
            <p:cNvSpPr/>
            <p:nvPr/>
          </p:nvSpPr>
          <p:spPr>
            <a:xfrm>
              <a:off x="5276023" y="2609849"/>
              <a:ext cx="612611" cy="612610"/>
            </a:xfrm>
            <a:prstGeom prst="ellipse">
              <a:avLst/>
            </a:prstGeom>
            <a:gradFill>
              <a:gsLst>
                <a:gs pos="2000">
                  <a:schemeClr val="accent5"/>
                </a:gs>
                <a:gs pos="100000">
                  <a:schemeClr val="accent5">
                    <a:lumMod val="75000"/>
                  </a:schemeClr>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125" dirty="0"/>
            </a:p>
          </p:txBody>
        </p:sp>
        <p:sp>
          <p:nvSpPr>
            <p:cNvPr id="23" name="Freeform 19">
              <a:extLst>
                <a:ext uri="{FF2B5EF4-FFF2-40B4-BE49-F238E27FC236}">
                  <a16:creationId xmlns:a16="http://schemas.microsoft.com/office/drawing/2014/main" id="{046EE781-5CB1-442A-A5DC-ABD13446340E}"/>
                </a:ext>
              </a:extLst>
            </p:cNvPr>
            <p:cNvSpPr>
              <a:spLocks noEditPoints="1"/>
            </p:cNvSpPr>
            <p:nvPr/>
          </p:nvSpPr>
          <p:spPr bwMode="auto">
            <a:xfrm>
              <a:off x="5455225" y="2802146"/>
              <a:ext cx="254206" cy="245466"/>
            </a:xfrm>
            <a:custGeom>
              <a:avLst/>
              <a:gdLst>
                <a:gd name="T0" fmla="*/ 94 w 132"/>
                <a:gd name="T1" fmla="*/ 0 h 128"/>
                <a:gd name="T2" fmla="*/ 56 w 132"/>
                <a:gd name="T3" fmla="*/ 27 h 128"/>
                <a:gd name="T4" fmla="*/ 55 w 132"/>
                <a:gd name="T5" fmla="*/ 27 h 128"/>
                <a:gd name="T6" fmla="*/ 14 w 132"/>
                <a:gd name="T7" fmla="*/ 69 h 128"/>
                <a:gd name="T8" fmla="*/ 1 w 132"/>
                <a:gd name="T9" fmla="*/ 110 h 128"/>
                <a:gd name="T10" fmla="*/ 14 w 132"/>
                <a:gd name="T11" fmla="*/ 128 h 128"/>
                <a:gd name="T12" fmla="*/ 53 w 132"/>
                <a:gd name="T13" fmla="*/ 118 h 128"/>
                <a:gd name="T14" fmla="*/ 120 w 132"/>
                <a:gd name="T15" fmla="*/ 53 h 128"/>
                <a:gd name="T16" fmla="*/ 64 w 132"/>
                <a:gd name="T17" fmla="*/ 95 h 128"/>
                <a:gd name="T18" fmla="*/ 99 w 132"/>
                <a:gd name="T19" fmla="*/ 47 h 128"/>
                <a:gd name="T20" fmla="*/ 95 w 132"/>
                <a:gd name="T21" fmla="*/ 67 h 128"/>
                <a:gd name="T22" fmla="*/ 64 w 132"/>
                <a:gd name="T23" fmla="*/ 98 h 128"/>
                <a:gd name="T24" fmla="*/ 59 w 132"/>
                <a:gd name="T25" fmla="*/ 81 h 128"/>
                <a:gd name="T26" fmla="*/ 46 w 132"/>
                <a:gd name="T27" fmla="*/ 68 h 128"/>
                <a:gd name="T28" fmla="*/ 92 w 132"/>
                <a:gd name="T29" fmla="*/ 36 h 128"/>
                <a:gd name="T30" fmla="*/ 59 w 132"/>
                <a:gd name="T31" fmla="*/ 81 h 128"/>
                <a:gd name="T32" fmla="*/ 30 w 132"/>
                <a:gd name="T33" fmla="*/ 64 h 128"/>
                <a:gd name="T34" fmla="*/ 80 w 132"/>
                <a:gd name="T35" fmla="*/ 29 h 128"/>
                <a:gd name="T36" fmla="*/ 17 w 132"/>
                <a:gd name="T37" fmla="*/ 119 h 128"/>
                <a:gd name="T38" fmla="*/ 8 w 132"/>
                <a:gd name="T39" fmla="*/ 114 h 128"/>
                <a:gd name="T40" fmla="*/ 13 w 132"/>
                <a:gd name="T41" fmla="*/ 96 h 128"/>
                <a:gd name="T42" fmla="*/ 32 w 132"/>
                <a:gd name="T43" fmla="*/ 116 h 128"/>
                <a:gd name="T44" fmla="*/ 35 w 132"/>
                <a:gd name="T45" fmla="*/ 115 h 128"/>
                <a:gd name="T46" fmla="*/ 14 w 132"/>
                <a:gd name="T47" fmla="*/ 92 h 128"/>
                <a:gd name="T48" fmla="*/ 19 w 132"/>
                <a:gd name="T49" fmla="*/ 75 h 128"/>
                <a:gd name="T50" fmla="*/ 52 w 132"/>
                <a:gd name="T51" fmla="*/ 110 h 128"/>
                <a:gd name="T52" fmla="*/ 35 w 132"/>
                <a:gd name="T53" fmla="*/ 115 h 128"/>
                <a:gd name="T54" fmla="*/ 108 w 132"/>
                <a:gd name="T55" fmla="*/ 54 h 128"/>
                <a:gd name="T56" fmla="*/ 98 w 132"/>
                <a:gd name="T57" fmla="*/ 30 h 128"/>
                <a:gd name="T58" fmla="*/ 81 w 132"/>
                <a:gd name="T59" fmla="*/ 13 h 128"/>
                <a:gd name="T60" fmla="*/ 112 w 132"/>
                <a:gd name="T61" fmla="*/ 16 h 128"/>
                <a:gd name="T62" fmla="*/ 115 w 132"/>
                <a:gd name="T63" fmla="*/ 4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solidFill>
              <a:schemeClr val="bg1"/>
            </a:solidFill>
            <a:ln>
              <a:noFill/>
            </a:ln>
          </p:spPr>
          <p:txBody>
            <a:bodyPr vert="horz" wrap="square" lIns="57150" tIns="28575" rIns="57150" bIns="28575" numCol="1" anchor="t" anchorCtr="0" compatLnSpc="1">
              <a:prstTxWarp prst="textNoShape">
                <a:avLst/>
              </a:prstTxWarp>
            </a:bodyPr>
            <a:lstStyle/>
            <a:p>
              <a:endParaRPr lang="id-ID" sz="1125"/>
            </a:p>
          </p:txBody>
        </p:sp>
      </p:grpSp>
      <p:grpSp>
        <p:nvGrpSpPr>
          <p:cNvPr id="26" name="Group 25">
            <a:extLst>
              <a:ext uri="{FF2B5EF4-FFF2-40B4-BE49-F238E27FC236}">
                <a16:creationId xmlns:a16="http://schemas.microsoft.com/office/drawing/2014/main" id="{F3889F66-633B-4AD6-8495-29A29C9E5477}"/>
              </a:ext>
            </a:extLst>
          </p:cNvPr>
          <p:cNvGrpSpPr/>
          <p:nvPr/>
        </p:nvGrpSpPr>
        <p:grpSpPr>
          <a:xfrm>
            <a:off x="5847891" y="5071012"/>
            <a:ext cx="526142" cy="526142"/>
            <a:chOff x="4166260" y="2532120"/>
            <a:chExt cx="841827" cy="841827"/>
          </a:xfrm>
        </p:grpSpPr>
        <p:sp>
          <p:nvSpPr>
            <p:cNvPr id="30" name="Oval 29">
              <a:extLst>
                <a:ext uri="{FF2B5EF4-FFF2-40B4-BE49-F238E27FC236}">
                  <a16:creationId xmlns:a16="http://schemas.microsoft.com/office/drawing/2014/main" id="{7DAE6F6C-B896-4959-ACB2-867135D3D099}"/>
                </a:ext>
              </a:extLst>
            </p:cNvPr>
            <p:cNvSpPr/>
            <p:nvPr/>
          </p:nvSpPr>
          <p:spPr>
            <a:xfrm>
              <a:off x="4166260" y="2532120"/>
              <a:ext cx="841827" cy="841827"/>
            </a:xfrm>
            <a:prstGeom prst="ellipse">
              <a:avLst/>
            </a:prstGeom>
            <a:gradFill>
              <a:gsLst>
                <a:gs pos="2000">
                  <a:schemeClr val="accent4"/>
                </a:gs>
                <a:gs pos="100000">
                  <a:schemeClr val="accent4">
                    <a:lumMod val="75000"/>
                  </a:schemeClr>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125"/>
            </a:p>
          </p:txBody>
        </p:sp>
        <p:sp>
          <p:nvSpPr>
            <p:cNvPr id="28" name="Freeform 23">
              <a:extLst>
                <a:ext uri="{FF2B5EF4-FFF2-40B4-BE49-F238E27FC236}">
                  <a16:creationId xmlns:a16="http://schemas.microsoft.com/office/drawing/2014/main" id="{EA9A19CF-A34A-4A78-9496-952FAFBA8699}"/>
                </a:ext>
              </a:extLst>
            </p:cNvPr>
            <p:cNvSpPr>
              <a:spLocks noEditPoints="1"/>
            </p:cNvSpPr>
            <p:nvPr/>
          </p:nvSpPr>
          <p:spPr bwMode="auto">
            <a:xfrm>
              <a:off x="4390917" y="2819414"/>
              <a:ext cx="392512" cy="297240"/>
            </a:xfrm>
            <a:custGeom>
              <a:avLst/>
              <a:gdLst>
                <a:gd name="T0" fmla="*/ 105 w 128"/>
                <a:gd name="T1" fmla="*/ 2 h 96"/>
                <a:gd name="T2" fmla="*/ 28 w 128"/>
                <a:gd name="T3" fmla="*/ 0 h 96"/>
                <a:gd name="T4" fmla="*/ 2 w 128"/>
                <a:gd name="T5" fmla="*/ 23 h 96"/>
                <a:gd name="T6" fmla="*/ 2 w 128"/>
                <a:gd name="T7" fmla="*/ 34 h 96"/>
                <a:gd name="T8" fmla="*/ 64 w 128"/>
                <a:gd name="T9" fmla="*/ 96 h 96"/>
                <a:gd name="T10" fmla="*/ 126 w 128"/>
                <a:gd name="T11" fmla="*/ 34 h 96"/>
                <a:gd name="T12" fmla="*/ 126 w 128"/>
                <a:gd name="T13" fmla="*/ 23 h 96"/>
                <a:gd name="T14" fmla="*/ 55 w 128"/>
                <a:gd name="T15" fmla="*/ 28 h 96"/>
                <a:gd name="T16" fmla="*/ 73 w 128"/>
                <a:gd name="T17" fmla="*/ 28 h 96"/>
                <a:gd name="T18" fmla="*/ 78 w 128"/>
                <a:gd name="T19" fmla="*/ 9 h 96"/>
                <a:gd name="T20" fmla="*/ 76 w 128"/>
                <a:gd name="T21" fmla="*/ 25 h 96"/>
                <a:gd name="T22" fmla="*/ 52 w 128"/>
                <a:gd name="T23" fmla="*/ 25 h 96"/>
                <a:gd name="T24" fmla="*/ 50 w 128"/>
                <a:gd name="T25" fmla="*/ 9 h 96"/>
                <a:gd name="T26" fmla="*/ 52 w 128"/>
                <a:gd name="T27" fmla="*/ 25 h 96"/>
                <a:gd name="T28" fmla="*/ 64 w 128"/>
                <a:gd name="T29" fmla="*/ 82 h 96"/>
                <a:gd name="T30" fmla="*/ 74 w 128"/>
                <a:gd name="T31" fmla="*/ 32 h 96"/>
                <a:gd name="T32" fmla="*/ 98 w 128"/>
                <a:gd name="T33" fmla="*/ 32 h 96"/>
                <a:gd name="T34" fmla="*/ 78 w 128"/>
                <a:gd name="T35" fmla="*/ 32 h 96"/>
                <a:gd name="T36" fmla="*/ 89 w 128"/>
                <a:gd name="T37" fmla="*/ 20 h 96"/>
                <a:gd name="T38" fmla="*/ 79 w 128"/>
                <a:gd name="T39" fmla="*/ 28 h 96"/>
                <a:gd name="T40" fmla="*/ 97 w 128"/>
                <a:gd name="T41" fmla="*/ 8 h 96"/>
                <a:gd name="T42" fmla="*/ 83 w 128"/>
                <a:gd name="T43" fmla="*/ 8 h 96"/>
                <a:gd name="T44" fmla="*/ 55 w 128"/>
                <a:gd name="T45" fmla="*/ 8 h 96"/>
                <a:gd name="T46" fmla="*/ 64 w 128"/>
                <a:gd name="T47" fmla="*/ 15 h 96"/>
                <a:gd name="T48" fmla="*/ 31 w 128"/>
                <a:gd name="T49" fmla="*/ 8 h 96"/>
                <a:gd name="T50" fmla="*/ 39 w 128"/>
                <a:gd name="T51" fmla="*/ 14 h 96"/>
                <a:gd name="T52" fmla="*/ 49 w 128"/>
                <a:gd name="T53" fmla="*/ 28 h 96"/>
                <a:gd name="T54" fmla="*/ 39 w 128"/>
                <a:gd name="T55" fmla="*/ 20 h 96"/>
                <a:gd name="T56" fmla="*/ 60 w 128"/>
                <a:gd name="T57" fmla="*/ 81 h 96"/>
                <a:gd name="T58" fmla="*/ 50 w 128"/>
                <a:gd name="T59" fmla="*/ 32 h 96"/>
                <a:gd name="T60" fmla="*/ 11 w 128"/>
                <a:gd name="T61" fmla="*/ 32 h 96"/>
                <a:gd name="T62" fmla="*/ 51 w 128"/>
                <a:gd name="T63" fmla="*/ 74 h 96"/>
                <a:gd name="T64" fmla="*/ 117 w 128"/>
                <a:gd name="T65" fmla="*/ 32 h 96"/>
                <a:gd name="T66" fmla="*/ 102 w 128"/>
                <a:gd name="T67" fmla="*/ 32 h 96"/>
                <a:gd name="T68" fmla="*/ 92 w 128"/>
                <a:gd name="T69" fmla="*/ 17 h 96"/>
                <a:gd name="T70" fmla="*/ 120 w 128"/>
                <a:gd name="T71" fmla="*/ 28 h 96"/>
                <a:gd name="T72" fmla="*/ 27 w 128"/>
                <a:gd name="T73" fmla="*/ 10 h 96"/>
                <a:gd name="T74" fmla="*/ 25 w 128"/>
                <a:gd name="T75" fmla="*/ 28 h 96"/>
                <a:gd name="T76" fmla="*/ 27 w 128"/>
                <a:gd name="T77" fmla="*/ 1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8" h="96">
                  <a:moveTo>
                    <a:pt x="126" y="23"/>
                  </a:moveTo>
                  <a:cubicBezTo>
                    <a:pt x="105" y="2"/>
                    <a:pt x="105" y="2"/>
                    <a:pt x="105" y="2"/>
                  </a:cubicBezTo>
                  <a:cubicBezTo>
                    <a:pt x="104" y="1"/>
                    <a:pt x="102" y="0"/>
                    <a:pt x="100" y="0"/>
                  </a:cubicBezTo>
                  <a:cubicBezTo>
                    <a:pt x="28" y="0"/>
                    <a:pt x="28" y="0"/>
                    <a:pt x="28" y="0"/>
                  </a:cubicBezTo>
                  <a:cubicBezTo>
                    <a:pt x="26" y="0"/>
                    <a:pt x="24" y="1"/>
                    <a:pt x="23" y="2"/>
                  </a:cubicBezTo>
                  <a:cubicBezTo>
                    <a:pt x="2" y="23"/>
                    <a:pt x="2" y="23"/>
                    <a:pt x="2" y="23"/>
                  </a:cubicBezTo>
                  <a:cubicBezTo>
                    <a:pt x="1" y="24"/>
                    <a:pt x="0" y="26"/>
                    <a:pt x="0" y="28"/>
                  </a:cubicBezTo>
                  <a:cubicBezTo>
                    <a:pt x="0" y="30"/>
                    <a:pt x="1" y="32"/>
                    <a:pt x="2" y="34"/>
                  </a:cubicBezTo>
                  <a:cubicBezTo>
                    <a:pt x="58" y="93"/>
                    <a:pt x="58" y="93"/>
                    <a:pt x="58" y="93"/>
                  </a:cubicBezTo>
                  <a:cubicBezTo>
                    <a:pt x="60" y="95"/>
                    <a:pt x="62" y="96"/>
                    <a:pt x="64" y="96"/>
                  </a:cubicBezTo>
                  <a:cubicBezTo>
                    <a:pt x="66" y="96"/>
                    <a:pt x="68" y="95"/>
                    <a:pt x="70" y="93"/>
                  </a:cubicBezTo>
                  <a:cubicBezTo>
                    <a:pt x="126" y="34"/>
                    <a:pt x="126" y="34"/>
                    <a:pt x="126" y="34"/>
                  </a:cubicBezTo>
                  <a:cubicBezTo>
                    <a:pt x="127" y="32"/>
                    <a:pt x="128" y="30"/>
                    <a:pt x="128" y="28"/>
                  </a:cubicBezTo>
                  <a:cubicBezTo>
                    <a:pt x="128" y="26"/>
                    <a:pt x="127" y="24"/>
                    <a:pt x="126" y="23"/>
                  </a:cubicBezTo>
                  <a:close/>
                  <a:moveTo>
                    <a:pt x="73" y="28"/>
                  </a:moveTo>
                  <a:cubicBezTo>
                    <a:pt x="55" y="28"/>
                    <a:pt x="55" y="28"/>
                    <a:pt x="55" y="28"/>
                  </a:cubicBezTo>
                  <a:cubicBezTo>
                    <a:pt x="64" y="21"/>
                    <a:pt x="64" y="21"/>
                    <a:pt x="64" y="21"/>
                  </a:cubicBezTo>
                  <a:lnTo>
                    <a:pt x="73" y="28"/>
                  </a:lnTo>
                  <a:close/>
                  <a:moveTo>
                    <a:pt x="67" y="18"/>
                  </a:moveTo>
                  <a:cubicBezTo>
                    <a:pt x="78" y="9"/>
                    <a:pt x="78" y="9"/>
                    <a:pt x="78" y="9"/>
                  </a:cubicBezTo>
                  <a:cubicBezTo>
                    <a:pt x="86" y="17"/>
                    <a:pt x="86" y="17"/>
                    <a:pt x="86" y="17"/>
                  </a:cubicBezTo>
                  <a:cubicBezTo>
                    <a:pt x="76" y="25"/>
                    <a:pt x="76" y="25"/>
                    <a:pt x="76" y="25"/>
                  </a:cubicBezTo>
                  <a:lnTo>
                    <a:pt x="67" y="18"/>
                  </a:lnTo>
                  <a:close/>
                  <a:moveTo>
                    <a:pt x="52" y="25"/>
                  </a:moveTo>
                  <a:cubicBezTo>
                    <a:pt x="42" y="17"/>
                    <a:pt x="42" y="17"/>
                    <a:pt x="42" y="17"/>
                  </a:cubicBezTo>
                  <a:cubicBezTo>
                    <a:pt x="50" y="9"/>
                    <a:pt x="50" y="9"/>
                    <a:pt x="50" y="9"/>
                  </a:cubicBezTo>
                  <a:cubicBezTo>
                    <a:pt x="61" y="18"/>
                    <a:pt x="61" y="18"/>
                    <a:pt x="61" y="18"/>
                  </a:cubicBezTo>
                  <a:lnTo>
                    <a:pt x="52" y="25"/>
                  </a:lnTo>
                  <a:close/>
                  <a:moveTo>
                    <a:pt x="74" y="32"/>
                  </a:moveTo>
                  <a:cubicBezTo>
                    <a:pt x="64" y="82"/>
                    <a:pt x="64" y="82"/>
                    <a:pt x="64" y="82"/>
                  </a:cubicBezTo>
                  <a:cubicBezTo>
                    <a:pt x="54" y="32"/>
                    <a:pt x="54" y="32"/>
                    <a:pt x="54" y="32"/>
                  </a:cubicBezTo>
                  <a:lnTo>
                    <a:pt x="74" y="32"/>
                  </a:lnTo>
                  <a:close/>
                  <a:moveTo>
                    <a:pt x="78" y="32"/>
                  </a:moveTo>
                  <a:cubicBezTo>
                    <a:pt x="98" y="32"/>
                    <a:pt x="98" y="32"/>
                    <a:pt x="98" y="32"/>
                  </a:cubicBezTo>
                  <a:cubicBezTo>
                    <a:pt x="68" y="81"/>
                    <a:pt x="68" y="81"/>
                    <a:pt x="68" y="81"/>
                  </a:cubicBezTo>
                  <a:lnTo>
                    <a:pt x="78" y="32"/>
                  </a:lnTo>
                  <a:close/>
                  <a:moveTo>
                    <a:pt x="79" y="28"/>
                  </a:moveTo>
                  <a:cubicBezTo>
                    <a:pt x="89" y="20"/>
                    <a:pt x="89" y="20"/>
                    <a:pt x="89" y="20"/>
                  </a:cubicBezTo>
                  <a:cubicBezTo>
                    <a:pt x="97" y="28"/>
                    <a:pt x="97" y="28"/>
                    <a:pt x="97" y="28"/>
                  </a:cubicBezTo>
                  <a:lnTo>
                    <a:pt x="79" y="28"/>
                  </a:lnTo>
                  <a:close/>
                  <a:moveTo>
                    <a:pt x="83" y="8"/>
                  </a:moveTo>
                  <a:cubicBezTo>
                    <a:pt x="97" y="8"/>
                    <a:pt x="97" y="8"/>
                    <a:pt x="97" y="8"/>
                  </a:cubicBezTo>
                  <a:cubicBezTo>
                    <a:pt x="89" y="14"/>
                    <a:pt x="89" y="14"/>
                    <a:pt x="89" y="14"/>
                  </a:cubicBezTo>
                  <a:lnTo>
                    <a:pt x="83" y="8"/>
                  </a:lnTo>
                  <a:close/>
                  <a:moveTo>
                    <a:pt x="64" y="15"/>
                  </a:moveTo>
                  <a:cubicBezTo>
                    <a:pt x="55" y="8"/>
                    <a:pt x="55" y="8"/>
                    <a:pt x="55" y="8"/>
                  </a:cubicBezTo>
                  <a:cubicBezTo>
                    <a:pt x="73" y="8"/>
                    <a:pt x="73" y="8"/>
                    <a:pt x="73" y="8"/>
                  </a:cubicBezTo>
                  <a:lnTo>
                    <a:pt x="64" y="15"/>
                  </a:lnTo>
                  <a:close/>
                  <a:moveTo>
                    <a:pt x="39" y="14"/>
                  </a:moveTo>
                  <a:cubicBezTo>
                    <a:pt x="31" y="8"/>
                    <a:pt x="31" y="8"/>
                    <a:pt x="31" y="8"/>
                  </a:cubicBezTo>
                  <a:cubicBezTo>
                    <a:pt x="45" y="8"/>
                    <a:pt x="45" y="8"/>
                    <a:pt x="45" y="8"/>
                  </a:cubicBezTo>
                  <a:lnTo>
                    <a:pt x="39" y="14"/>
                  </a:lnTo>
                  <a:close/>
                  <a:moveTo>
                    <a:pt x="39" y="20"/>
                  </a:moveTo>
                  <a:cubicBezTo>
                    <a:pt x="49" y="28"/>
                    <a:pt x="49" y="28"/>
                    <a:pt x="49" y="28"/>
                  </a:cubicBezTo>
                  <a:cubicBezTo>
                    <a:pt x="31" y="28"/>
                    <a:pt x="31" y="28"/>
                    <a:pt x="31" y="28"/>
                  </a:cubicBezTo>
                  <a:lnTo>
                    <a:pt x="39" y="20"/>
                  </a:lnTo>
                  <a:close/>
                  <a:moveTo>
                    <a:pt x="50" y="32"/>
                  </a:moveTo>
                  <a:cubicBezTo>
                    <a:pt x="60" y="81"/>
                    <a:pt x="60" y="81"/>
                    <a:pt x="60" y="81"/>
                  </a:cubicBezTo>
                  <a:cubicBezTo>
                    <a:pt x="30" y="32"/>
                    <a:pt x="30" y="32"/>
                    <a:pt x="30" y="32"/>
                  </a:cubicBezTo>
                  <a:lnTo>
                    <a:pt x="50" y="32"/>
                  </a:lnTo>
                  <a:close/>
                  <a:moveTo>
                    <a:pt x="51" y="74"/>
                  </a:moveTo>
                  <a:cubicBezTo>
                    <a:pt x="11" y="32"/>
                    <a:pt x="11" y="32"/>
                    <a:pt x="11" y="32"/>
                  </a:cubicBezTo>
                  <a:cubicBezTo>
                    <a:pt x="26" y="32"/>
                    <a:pt x="26" y="32"/>
                    <a:pt x="26" y="32"/>
                  </a:cubicBezTo>
                  <a:lnTo>
                    <a:pt x="51" y="74"/>
                  </a:lnTo>
                  <a:close/>
                  <a:moveTo>
                    <a:pt x="102" y="32"/>
                  </a:moveTo>
                  <a:cubicBezTo>
                    <a:pt x="117" y="32"/>
                    <a:pt x="117" y="32"/>
                    <a:pt x="117" y="32"/>
                  </a:cubicBezTo>
                  <a:cubicBezTo>
                    <a:pt x="77" y="74"/>
                    <a:pt x="77" y="74"/>
                    <a:pt x="77" y="74"/>
                  </a:cubicBezTo>
                  <a:lnTo>
                    <a:pt x="102" y="32"/>
                  </a:lnTo>
                  <a:close/>
                  <a:moveTo>
                    <a:pt x="103" y="28"/>
                  </a:moveTo>
                  <a:cubicBezTo>
                    <a:pt x="92" y="17"/>
                    <a:pt x="92" y="17"/>
                    <a:pt x="92" y="17"/>
                  </a:cubicBezTo>
                  <a:cubicBezTo>
                    <a:pt x="101" y="10"/>
                    <a:pt x="101" y="10"/>
                    <a:pt x="101" y="10"/>
                  </a:cubicBezTo>
                  <a:cubicBezTo>
                    <a:pt x="120" y="28"/>
                    <a:pt x="120" y="28"/>
                    <a:pt x="120" y="28"/>
                  </a:cubicBezTo>
                  <a:lnTo>
                    <a:pt x="103" y="28"/>
                  </a:lnTo>
                  <a:close/>
                  <a:moveTo>
                    <a:pt x="27" y="10"/>
                  </a:moveTo>
                  <a:cubicBezTo>
                    <a:pt x="36" y="17"/>
                    <a:pt x="36" y="17"/>
                    <a:pt x="36" y="17"/>
                  </a:cubicBezTo>
                  <a:cubicBezTo>
                    <a:pt x="25" y="28"/>
                    <a:pt x="25" y="28"/>
                    <a:pt x="25" y="28"/>
                  </a:cubicBezTo>
                  <a:cubicBezTo>
                    <a:pt x="8" y="28"/>
                    <a:pt x="8" y="28"/>
                    <a:pt x="8" y="28"/>
                  </a:cubicBezTo>
                  <a:lnTo>
                    <a:pt x="27" y="10"/>
                  </a:lnTo>
                  <a:close/>
                </a:path>
              </a:pathLst>
            </a:custGeom>
            <a:solidFill>
              <a:schemeClr val="bg1"/>
            </a:solidFill>
            <a:ln>
              <a:noFill/>
            </a:ln>
          </p:spPr>
          <p:txBody>
            <a:bodyPr vert="horz" wrap="square" lIns="57150" tIns="28575" rIns="57150" bIns="28575" numCol="1" anchor="t" anchorCtr="0" compatLnSpc="1">
              <a:prstTxWarp prst="textNoShape">
                <a:avLst/>
              </a:prstTxWarp>
            </a:bodyPr>
            <a:lstStyle/>
            <a:p>
              <a:endParaRPr lang="id-ID" sz="1125"/>
            </a:p>
          </p:txBody>
        </p:sp>
      </p:grpSp>
      <p:grpSp>
        <p:nvGrpSpPr>
          <p:cNvPr id="31" name="Group 30">
            <a:extLst>
              <a:ext uri="{FF2B5EF4-FFF2-40B4-BE49-F238E27FC236}">
                <a16:creationId xmlns:a16="http://schemas.microsoft.com/office/drawing/2014/main" id="{7E99D74A-3A4B-4203-95A7-07E6A4E34242}"/>
              </a:ext>
            </a:extLst>
          </p:cNvPr>
          <p:cNvGrpSpPr/>
          <p:nvPr/>
        </p:nvGrpSpPr>
        <p:grpSpPr>
          <a:xfrm>
            <a:off x="2638688" y="4610263"/>
            <a:ext cx="834572" cy="834572"/>
            <a:chOff x="838967" y="2485261"/>
            <a:chExt cx="1335315" cy="1335315"/>
          </a:xfrm>
        </p:grpSpPr>
        <p:sp>
          <p:nvSpPr>
            <p:cNvPr id="39" name="Oval 38">
              <a:extLst>
                <a:ext uri="{FF2B5EF4-FFF2-40B4-BE49-F238E27FC236}">
                  <a16:creationId xmlns:a16="http://schemas.microsoft.com/office/drawing/2014/main" id="{3BC628C9-DF6A-4284-B96F-15A4AC4124A8}"/>
                </a:ext>
              </a:extLst>
            </p:cNvPr>
            <p:cNvSpPr/>
            <p:nvPr/>
          </p:nvSpPr>
          <p:spPr>
            <a:xfrm>
              <a:off x="838967" y="2485261"/>
              <a:ext cx="1335315" cy="1335315"/>
            </a:xfrm>
            <a:prstGeom prst="ellipse">
              <a:avLst/>
            </a:prstGeom>
            <a:gradFill>
              <a:gsLst>
                <a:gs pos="2000">
                  <a:schemeClr val="accent2"/>
                </a:gs>
                <a:gs pos="100000">
                  <a:schemeClr val="accent2">
                    <a:lumMod val="75000"/>
                  </a:schemeClr>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125"/>
            </a:p>
          </p:txBody>
        </p:sp>
        <p:grpSp>
          <p:nvGrpSpPr>
            <p:cNvPr id="33" name="Group 32">
              <a:extLst>
                <a:ext uri="{FF2B5EF4-FFF2-40B4-BE49-F238E27FC236}">
                  <a16:creationId xmlns:a16="http://schemas.microsoft.com/office/drawing/2014/main" id="{D3B01EB8-CA26-49F3-9FAA-9C9B9CB01D8A}"/>
                </a:ext>
              </a:extLst>
            </p:cNvPr>
            <p:cNvGrpSpPr/>
            <p:nvPr/>
          </p:nvGrpSpPr>
          <p:grpSpPr>
            <a:xfrm>
              <a:off x="1213553" y="2862892"/>
              <a:ext cx="586142" cy="574976"/>
              <a:chOff x="6786562" y="796925"/>
              <a:chExt cx="500063" cy="490538"/>
            </a:xfrm>
            <a:solidFill>
              <a:schemeClr val="bg1"/>
            </a:solidFill>
          </p:grpSpPr>
          <p:sp>
            <p:nvSpPr>
              <p:cNvPr id="34" name="Freeform 27">
                <a:extLst>
                  <a:ext uri="{FF2B5EF4-FFF2-40B4-BE49-F238E27FC236}">
                    <a16:creationId xmlns:a16="http://schemas.microsoft.com/office/drawing/2014/main" id="{16581611-08D5-470F-946E-E4C9FCD3C50D}"/>
                  </a:ext>
                </a:extLst>
              </p:cNvPr>
              <p:cNvSpPr>
                <a:spLocks noEditPoints="1"/>
              </p:cNvSpPr>
              <p:nvPr/>
            </p:nvSpPr>
            <p:spPr bwMode="auto">
              <a:xfrm>
                <a:off x="6786562" y="796925"/>
                <a:ext cx="500063" cy="490538"/>
              </a:xfrm>
              <a:custGeom>
                <a:avLst/>
                <a:gdLst>
                  <a:gd name="T0" fmla="*/ 127 w 130"/>
                  <a:gd name="T1" fmla="*/ 42 h 128"/>
                  <a:gd name="T2" fmla="*/ 87 w 130"/>
                  <a:gd name="T3" fmla="*/ 2 h 128"/>
                  <a:gd name="T4" fmla="*/ 79 w 130"/>
                  <a:gd name="T5" fmla="*/ 0 h 128"/>
                  <a:gd name="T6" fmla="*/ 75 w 130"/>
                  <a:gd name="T7" fmla="*/ 2 h 128"/>
                  <a:gd name="T8" fmla="*/ 73 w 130"/>
                  <a:gd name="T9" fmla="*/ 6 h 128"/>
                  <a:gd name="T10" fmla="*/ 64 w 130"/>
                  <a:gd name="T11" fmla="*/ 21 h 128"/>
                  <a:gd name="T12" fmla="*/ 41 w 130"/>
                  <a:gd name="T13" fmla="*/ 37 h 128"/>
                  <a:gd name="T14" fmla="*/ 15 w 130"/>
                  <a:gd name="T15" fmla="*/ 55 h 128"/>
                  <a:gd name="T16" fmla="*/ 1 w 130"/>
                  <a:gd name="T17" fmla="*/ 78 h 128"/>
                  <a:gd name="T18" fmla="*/ 3 w 130"/>
                  <a:gd name="T19" fmla="*/ 86 h 128"/>
                  <a:gd name="T20" fmla="*/ 43 w 130"/>
                  <a:gd name="T21" fmla="*/ 126 h 128"/>
                  <a:gd name="T22" fmla="*/ 51 w 130"/>
                  <a:gd name="T23" fmla="*/ 128 h 128"/>
                  <a:gd name="T24" fmla="*/ 55 w 130"/>
                  <a:gd name="T25" fmla="*/ 126 h 128"/>
                  <a:gd name="T26" fmla="*/ 57 w 130"/>
                  <a:gd name="T27" fmla="*/ 122 h 128"/>
                  <a:gd name="T28" fmla="*/ 66 w 130"/>
                  <a:gd name="T29" fmla="*/ 107 h 128"/>
                  <a:gd name="T30" fmla="*/ 89 w 130"/>
                  <a:gd name="T31" fmla="*/ 91 h 128"/>
                  <a:gd name="T32" fmla="*/ 115 w 130"/>
                  <a:gd name="T33" fmla="*/ 73 h 128"/>
                  <a:gd name="T34" fmla="*/ 129 w 130"/>
                  <a:gd name="T35" fmla="*/ 50 h 128"/>
                  <a:gd name="T36" fmla="*/ 127 w 130"/>
                  <a:gd name="T37" fmla="*/ 42 h 128"/>
                  <a:gd name="T38" fmla="*/ 49 w 130"/>
                  <a:gd name="T39" fmla="*/ 120 h 128"/>
                  <a:gd name="T40" fmla="*/ 9 w 130"/>
                  <a:gd name="T41" fmla="*/ 80 h 128"/>
                  <a:gd name="T42" fmla="*/ 81 w 130"/>
                  <a:gd name="T43" fmla="*/ 8 h 128"/>
                  <a:gd name="T44" fmla="*/ 121 w 130"/>
                  <a:gd name="T45" fmla="*/ 48 h 128"/>
                  <a:gd name="T46" fmla="*/ 49 w 130"/>
                  <a:gd name="T47" fmla="*/ 1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0" h="128">
                    <a:moveTo>
                      <a:pt x="127" y="42"/>
                    </a:moveTo>
                    <a:cubicBezTo>
                      <a:pt x="87" y="2"/>
                      <a:pt x="87" y="2"/>
                      <a:pt x="87" y="2"/>
                    </a:cubicBezTo>
                    <a:cubicBezTo>
                      <a:pt x="85" y="0"/>
                      <a:pt x="82" y="0"/>
                      <a:pt x="79" y="0"/>
                    </a:cubicBezTo>
                    <a:cubicBezTo>
                      <a:pt x="78" y="1"/>
                      <a:pt x="76" y="1"/>
                      <a:pt x="75" y="2"/>
                    </a:cubicBezTo>
                    <a:cubicBezTo>
                      <a:pt x="74" y="3"/>
                      <a:pt x="74" y="4"/>
                      <a:pt x="73" y="6"/>
                    </a:cubicBezTo>
                    <a:cubicBezTo>
                      <a:pt x="72" y="12"/>
                      <a:pt x="68" y="17"/>
                      <a:pt x="64" y="21"/>
                    </a:cubicBezTo>
                    <a:cubicBezTo>
                      <a:pt x="58" y="27"/>
                      <a:pt x="50" y="32"/>
                      <a:pt x="41" y="37"/>
                    </a:cubicBezTo>
                    <a:cubicBezTo>
                      <a:pt x="32" y="42"/>
                      <a:pt x="23" y="48"/>
                      <a:pt x="15" y="55"/>
                    </a:cubicBezTo>
                    <a:cubicBezTo>
                      <a:pt x="8" y="62"/>
                      <a:pt x="4" y="69"/>
                      <a:pt x="1" y="78"/>
                    </a:cubicBezTo>
                    <a:cubicBezTo>
                      <a:pt x="0" y="80"/>
                      <a:pt x="1" y="84"/>
                      <a:pt x="3" y="86"/>
                    </a:cubicBezTo>
                    <a:cubicBezTo>
                      <a:pt x="43" y="126"/>
                      <a:pt x="43" y="126"/>
                      <a:pt x="43" y="126"/>
                    </a:cubicBezTo>
                    <a:cubicBezTo>
                      <a:pt x="45" y="128"/>
                      <a:pt x="48" y="128"/>
                      <a:pt x="51" y="128"/>
                    </a:cubicBezTo>
                    <a:cubicBezTo>
                      <a:pt x="52" y="127"/>
                      <a:pt x="54" y="127"/>
                      <a:pt x="55" y="126"/>
                    </a:cubicBezTo>
                    <a:cubicBezTo>
                      <a:pt x="56" y="125"/>
                      <a:pt x="56" y="124"/>
                      <a:pt x="57" y="122"/>
                    </a:cubicBezTo>
                    <a:cubicBezTo>
                      <a:pt x="58" y="116"/>
                      <a:pt x="62" y="111"/>
                      <a:pt x="66" y="107"/>
                    </a:cubicBezTo>
                    <a:cubicBezTo>
                      <a:pt x="72" y="101"/>
                      <a:pt x="80" y="96"/>
                      <a:pt x="89" y="91"/>
                    </a:cubicBezTo>
                    <a:cubicBezTo>
                      <a:pt x="98" y="86"/>
                      <a:pt x="107" y="80"/>
                      <a:pt x="115" y="73"/>
                    </a:cubicBezTo>
                    <a:cubicBezTo>
                      <a:pt x="122" y="66"/>
                      <a:pt x="126" y="59"/>
                      <a:pt x="129" y="50"/>
                    </a:cubicBezTo>
                    <a:cubicBezTo>
                      <a:pt x="130" y="48"/>
                      <a:pt x="129" y="44"/>
                      <a:pt x="127" y="42"/>
                    </a:cubicBezTo>
                    <a:close/>
                    <a:moveTo>
                      <a:pt x="49" y="120"/>
                    </a:moveTo>
                    <a:cubicBezTo>
                      <a:pt x="36" y="107"/>
                      <a:pt x="22" y="93"/>
                      <a:pt x="9" y="80"/>
                    </a:cubicBezTo>
                    <a:cubicBezTo>
                      <a:pt x="20" y="43"/>
                      <a:pt x="70" y="45"/>
                      <a:pt x="81" y="8"/>
                    </a:cubicBezTo>
                    <a:cubicBezTo>
                      <a:pt x="94" y="21"/>
                      <a:pt x="108" y="35"/>
                      <a:pt x="121" y="48"/>
                    </a:cubicBezTo>
                    <a:cubicBezTo>
                      <a:pt x="110" y="85"/>
                      <a:pt x="60" y="83"/>
                      <a:pt x="49" y="1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id-ID" sz="1125"/>
              </a:p>
            </p:txBody>
          </p:sp>
          <p:sp>
            <p:nvSpPr>
              <p:cNvPr id="35" name="Freeform 28">
                <a:extLst>
                  <a:ext uri="{FF2B5EF4-FFF2-40B4-BE49-F238E27FC236}">
                    <a16:creationId xmlns:a16="http://schemas.microsoft.com/office/drawing/2014/main" id="{1F55866E-D1B4-4714-AC5F-489576F49327}"/>
                  </a:ext>
                </a:extLst>
              </p:cNvPr>
              <p:cNvSpPr>
                <a:spLocks noEditPoints="1"/>
              </p:cNvSpPr>
              <p:nvPr/>
            </p:nvSpPr>
            <p:spPr bwMode="auto">
              <a:xfrm>
                <a:off x="6967538" y="969963"/>
                <a:ext cx="134938" cy="138113"/>
              </a:xfrm>
              <a:custGeom>
                <a:avLst/>
                <a:gdLst>
                  <a:gd name="T0" fmla="*/ 28 w 35"/>
                  <a:gd name="T1" fmla="*/ 12 h 36"/>
                  <a:gd name="T2" fmla="*/ 20 w 35"/>
                  <a:gd name="T3" fmla="*/ 13 h 36"/>
                  <a:gd name="T4" fmla="*/ 10 w 35"/>
                  <a:gd name="T5" fmla="*/ 7 h 36"/>
                  <a:gd name="T6" fmla="*/ 15 w 35"/>
                  <a:gd name="T7" fmla="*/ 6 h 36"/>
                  <a:gd name="T8" fmla="*/ 19 w 35"/>
                  <a:gd name="T9" fmla="*/ 6 h 36"/>
                  <a:gd name="T10" fmla="*/ 20 w 35"/>
                  <a:gd name="T11" fmla="*/ 2 h 36"/>
                  <a:gd name="T12" fmla="*/ 13 w 35"/>
                  <a:gd name="T13" fmla="*/ 1 h 36"/>
                  <a:gd name="T14" fmla="*/ 6 w 35"/>
                  <a:gd name="T15" fmla="*/ 4 h 36"/>
                  <a:gd name="T16" fmla="*/ 5 w 35"/>
                  <a:gd name="T17" fmla="*/ 3 h 36"/>
                  <a:gd name="T18" fmla="*/ 3 w 35"/>
                  <a:gd name="T19" fmla="*/ 5 h 36"/>
                  <a:gd name="T20" fmla="*/ 4 w 35"/>
                  <a:gd name="T21" fmla="*/ 6 h 36"/>
                  <a:gd name="T22" fmla="*/ 1 w 35"/>
                  <a:gd name="T23" fmla="*/ 15 h 36"/>
                  <a:gd name="T24" fmla="*/ 3 w 35"/>
                  <a:gd name="T25" fmla="*/ 22 h 36"/>
                  <a:gd name="T26" fmla="*/ 18 w 35"/>
                  <a:gd name="T27" fmla="*/ 21 h 36"/>
                  <a:gd name="T28" fmla="*/ 23 w 35"/>
                  <a:gd name="T29" fmla="*/ 31 h 36"/>
                  <a:gd name="T30" fmla="*/ 19 w 35"/>
                  <a:gd name="T31" fmla="*/ 30 h 36"/>
                  <a:gd name="T32" fmla="*/ 16 w 35"/>
                  <a:gd name="T33" fmla="*/ 28 h 36"/>
                  <a:gd name="T34" fmla="*/ 13 w 35"/>
                  <a:gd name="T35" fmla="*/ 31 h 36"/>
                  <a:gd name="T36" fmla="*/ 17 w 35"/>
                  <a:gd name="T37" fmla="*/ 35 h 36"/>
                  <a:gd name="T38" fmla="*/ 25 w 35"/>
                  <a:gd name="T39" fmla="*/ 36 h 36"/>
                  <a:gd name="T40" fmla="*/ 31 w 35"/>
                  <a:gd name="T41" fmla="*/ 35 h 36"/>
                  <a:gd name="T42" fmla="*/ 33 w 35"/>
                  <a:gd name="T43" fmla="*/ 34 h 36"/>
                  <a:gd name="T44" fmla="*/ 33 w 35"/>
                  <a:gd name="T45" fmla="*/ 32 h 36"/>
                  <a:gd name="T46" fmla="*/ 34 w 35"/>
                  <a:gd name="T47" fmla="*/ 26 h 36"/>
                  <a:gd name="T48" fmla="*/ 35 w 35"/>
                  <a:gd name="T49" fmla="*/ 18 h 36"/>
                  <a:gd name="T50" fmla="*/ 10 w 35"/>
                  <a:gd name="T51" fmla="*/ 17 h 36"/>
                  <a:gd name="T52" fmla="*/ 6 w 35"/>
                  <a:gd name="T53" fmla="*/ 15 h 36"/>
                  <a:gd name="T54" fmla="*/ 7 w 35"/>
                  <a:gd name="T55" fmla="*/ 11 h 36"/>
                  <a:gd name="T56" fmla="*/ 14 w 35"/>
                  <a:gd name="T57" fmla="*/ 16 h 36"/>
                  <a:gd name="T58" fmla="*/ 29 w 35"/>
                  <a:gd name="T59" fmla="*/ 25 h 36"/>
                  <a:gd name="T60" fmla="*/ 21 w 35"/>
                  <a:gd name="T61" fmla="*/ 20 h 36"/>
                  <a:gd name="T62" fmla="*/ 25 w 35"/>
                  <a:gd name="T63" fmla="*/ 18 h 36"/>
                  <a:gd name="T64" fmla="*/ 28 w 35"/>
                  <a:gd name="T65" fmla="*/ 20 h 36"/>
                  <a:gd name="T66" fmla="*/ 29 w 35"/>
                  <a:gd name="T67"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36">
                    <a:moveTo>
                      <a:pt x="32" y="15"/>
                    </a:moveTo>
                    <a:cubicBezTo>
                      <a:pt x="31" y="14"/>
                      <a:pt x="30" y="13"/>
                      <a:pt x="28" y="12"/>
                    </a:cubicBezTo>
                    <a:cubicBezTo>
                      <a:pt x="27" y="12"/>
                      <a:pt x="26" y="12"/>
                      <a:pt x="24" y="12"/>
                    </a:cubicBezTo>
                    <a:cubicBezTo>
                      <a:pt x="23" y="12"/>
                      <a:pt x="22" y="12"/>
                      <a:pt x="20" y="13"/>
                    </a:cubicBezTo>
                    <a:cubicBezTo>
                      <a:pt x="19" y="13"/>
                      <a:pt x="18" y="14"/>
                      <a:pt x="16" y="15"/>
                    </a:cubicBezTo>
                    <a:cubicBezTo>
                      <a:pt x="14" y="12"/>
                      <a:pt x="12" y="10"/>
                      <a:pt x="10" y="7"/>
                    </a:cubicBezTo>
                    <a:cubicBezTo>
                      <a:pt x="11" y="7"/>
                      <a:pt x="12" y="6"/>
                      <a:pt x="13" y="6"/>
                    </a:cubicBezTo>
                    <a:cubicBezTo>
                      <a:pt x="14" y="6"/>
                      <a:pt x="14" y="6"/>
                      <a:pt x="15" y="6"/>
                    </a:cubicBezTo>
                    <a:cubicBezTo>
                      <a:pt x="16" y="7"/>
                      <a:pt x="17" y="7"/>
                      <a:pt x="18" y="7"/>
                    </a:cubicBezTo>
                    <a:cubicBezTo>
                      <a:pt x="18" y="7"/>
                      <a:pt x="19" y="7"/>
                      <a:pt x="19" y="6"/>
                    </a:cubicBezTo>
                    <a:cubicBezTo>
                      <a:pt x="20" y="6"/>
                      <a:pt x="20" y="5"/>
                      <a:pt x="20" y="5"/>
                    </a:cubicBezTo>
                    <a:cubicBezTo>
                      <a:pt x="20" y="4"/>
                      <a:pt x="20" y="3"/>
                      <a:pt x="20" y="2"/>
                    </a:cubicBezTo>
                    <a:cubicBezTo>
                      <a:pt x="19" y="1"/>
                      <a:pt x="18" y="1"/>
                      <a:pt x="16" y="0"/>
                    </a:cubicBezTo>
                    <a:cubicBezTo>
                      <a:pt x="15" y="0"/>
                      <a:pt x="14" y="0"/>
                      <a:pt x="13" y="1"/>
                    </a:cubicBezTo>
                    <a:cubicBezTo>
                      <a:pt x="11" y="1"/>
                      <a:pt x="10" y="1"/>
                      <a:pt x="9" y="2"/>
                    </a:cubicBezTo>
                    <a:cubicBezTo>
                      <a:pt x="8" y="3"/>
                      <a:pt x="7" y="3"/>
                      <a:pt x="6" y="4"/>
                    </a:cubicBezTo>
                    <a:cubicBezTo>
                      <a:pt x="6" y="4"/>
                      <a:pt x="6" y="3"/>
                      <a:pt x="6" y="3"/>
                    </a:cubicBezTo>
                    <a:cubicBezTo>
                      <a:pt x="5" y="3"/>
                      <a:pt x="5" y="3"/>
                      <a:pt x="5" y="3"/>
                    </a:cubicBezTo>
                    <a:cubicBezTo>
                      <a:pt x="4" y="3"/>
                      <a:pt x="4" y="3"/>
                      <a:pt x="3" y="3"/>
                    </a:cubicBezTo>
                    <a:cubicBezTo>
                      <a:pt x="3" y="4"/>
                      <a:pt x="3" y="4"/>
                      <a:pt x="3" y="5"/>
                    </a:cubicBezTo>
                    <a:cubicBezTo>
                      <a:pt x="3" y="5"/>
                      <a:pt x="3" y="5"/>
                      <a:pt x="4" y="6"/>
                    </a:cubicBezTo>
                    <a:cubicBezTo>
                      <a:pt x="4" y="6"/>
                      <a:pt x="4" y="6"/>
                      <a:pt x="4" y="6"/>
                    </a:cubicBezTo>
                    <a:cubicBezTo>
                      <a:pt x="3" y="7"/>
                      <a:pt x="2" y="9"/>
                      <a:pt x="2" y="10"/>
                    </a:cubicBezTo>
                    <a:cubicBezTo>
                      <a:pt x="1" y="12"/>
                      <a:pt x="1" y="13"/>
                      <a:pt x="1" y="15"/>
                    </a:cubicBezTo>
                    <a:cubicBezTo>
                      <a:pt x="0" y="16"/>
                      <a:pt x="1" y="17"/>
                      <a:pt x="1" y="18"/>
                    </a:cubicBezTo>
                    <a:cubicBezTo>
                      <a:pt x="1" y="20"/>
                      <a:pt x="2" y="21"/>
                      <a:pt x="3" y="22"/>
                    </a:cubicBezTo>
                    <a:cubicBezTo>
                      <a:pt x="5" y="23"/>
                      <a:pt x="8" y="24"/>
                      <a:pt x="10" y="24"/>
                    </a:cubicBezTo>
                    <a:cubicBezTo>
                      <a:pt x="13" y="23"/>
                      <a:pt x="15" y="23"/>
                      <a:pt x="18" y="21"/>
                    </a:cubicBezTo>
                    <a:cubicBezTo>
                      <a:pt x="21" y="24"/>
                      <a:pt x="23" y="27"/>
                      <a:pt x="25" y="29"/>
                    </a:cubicBezTo>
                    <a:cubicBezTo>
                      <a:pt x="24" y="30"/>
                      <a:pt x="24" y="30"/>
                      <a:pt x="23" y="31"/>
                    </a:cubicBezTo>
                    <a:cubicBezTo>
                      <a:pt x="22" y="31"/>
                      <a:pt x="21" y="31"/>
                      <a:pt x="21" y="31"/>
                    </a:cubicBezTo>
                    <a:cubicBezTo>
                      <a:pt x="20" y="30"/>
                      <a:pt x="20" y="30"/>
                      <a:pt x="19" y="30"/>
                    </a:cubicBezTo>
                    <a:cubicBezTo>
                      <a:pt x="18" y="29"/>
                      <a:pt x="18" y="29"/>
                      <a:pt x="17" y="29"/>
                    </a:cubicBezTo>
                    <a:cubicBezTo>
                      <a:pt x="17" y="28"/>
                      <a:pt x="16" y="28"/>
                      <a:pt x="16" y="28"/>
                    </a:cubicBezTo>
                    <a:cubicBezTo>
                      <a:pt x="15" y="28"/>
                      <a:pt x="15" y="29"/>
                      <a:pt x="14" y="29"/>
                    </a:cubicBezTo>
                    <a:cubicBezTo>
                      <a:pt x="13" y="30"/>
                      <a:pt x="13" y="30"/>
                      <a:pt x="13" y="31"/>
                    </a:cubicBezTo>
                    <a:cubicBezTo>
                      <a:pt x="13" y="32"/>
                      <a:pt x="13" y="33"/>
                      <a:pt x="14" y="33"/>
                    </a:cubicBezTo>
                    <a:cubicBezTo>
                      <a:pt x="15" y="34"/>
                      <a:pt x="16" y="35"/>
                      <a:pt x="17" y="35"/>
                    </a:cubicBezTo>
                    <a:cubicBezTo>
                      <a:pt x="18" y="36"/>
                      <a:pt x="19" y="36"/>
                      <a:pt x="20" y="36"/>
                    </a:cubicBezTo>
                    <a:cubicBezTo>
                      <a:pt x="22" y="36"/>
                      <a:pt x="23" y="36"/>
                      <a:pt x="25" y="36"/>
                    </a:cubicBezTo>
                    <a:cubicBezTo>
                      <a:pt x="26" y="35"/>
                      <a:pt x="27" y="34"/>
                      <a:pt x="29" y="33"/>
                    </a:cubicBezTo>
                    <a:cubicBezTo>
                      <a:pt x="30" y="33"/>
                      <a:pt x="30" y="34"/>
                      <a:pt x="31" y="35"/>
                    </a:cubicBezTo>
                    <a:cubicBezTo>
                      <a:pt x="31" y="35"/>
                      <a:pt x="32" y="35"/>
                      <a:pt x="32" y="35"/>
                    </a:cubicBezTo>
                    <a:cubicBezTo>
                      <a:pt x="33" y="35"/>
                      <a:pt x="33" y="35"/>
                      <a:pt x="33" y="34"/>
                    </a:cubicBezTo>
                    <a:cubicBezTo>
                      <a:pt x="33" y="34"/>
                      <a:pt x="34" y="34"/>
                      <a:pt x="34" y="33"/>
                    </a:cubicBezTo>
                    <a:cubicBezTo>
                      <a:pt x="34" y="33"/>
                      <a:pt x="33" y="32"/>
                      <a:pt x="33" y="32"/>
                    </a:cubicBezTo>
                    <a:cubicBezTo>
                      <a:pt x="32" y="32"/>
                      <a:pt x="32" y="31"/>
                      <a:pt x="31" y="30"/>
                    </a:cubicBezTo>
                    <a:cubicBezTo>
                      <a:pt x="32" y="29"/>
                      <a:pt x="33" y="27"/>
                      <a:pt x="34" y="26"/>
                    </a:cubicBezTo>
                    <a:cubicBezTo>
                      <a:pt x="35" y="24"/>
                      <a:pt x="35" y="23"/>
                      <a:pt x="35" y="21"/>
                    </a:cubicBezTo>
                    <a:cubicBezTo>
                      <a:pt x="35" y="20"/>
                      <a:pt x="35" y="19"/>
                      <a:pt x="35" y="18"/>
                    </a:cubicBezTo>
                    <a:cubicBezTo>
                      <a:pt x="34" y="17"/>
                      <a:pt x="33" y="16"/>
                      <a:pt x="32" y="15"/>
                    </a:cubicBezTo>
                    <a:close/>
                    <a:moveTo>
                      <a:pt x="10" y="17"/>
                    </a:moveTo>
                    <a:cubicBezTo>
                      <a:pt x="9" y="17"/>
                      <a:pt x="8" y="17"/>
                      <a:pt x="7" y="16"/>
                    </a:cubicBezTo>
                    <a:cubicBezTo>
                      <a:pt x="7" y="16"/>
                      <a:pt x="6" y="15"/>
                      <a:pt x="6" y="15"/>
                    </a:cubicBezTo>
                    <a:cubicBezTo>
                      <a:pt x="6" y="14"/>
                      <a:pt x="6" y="14"/>
                      <a:pt x="6" y="13"/>
                    </a:cubicBezTo>
                    <a:cubicBezTo>
                      <a:pt x="6" y="13"/>
                      <a:pt x="6" y="12"/>
                      <a:pt x="7" y="11"/>
                    </a:cubicBezTo>
                    <a:cubicBezTo>
                      <a:pt x="7" y="11"/>
                      <a:pt x="7" y="10"/>
                      <a:pt x="8" y="9"/>
                    </a:cubicBezTo>
                    <a:cubicBezTo>
                      <a:pt x="10" y="11"/>
                      <a:pt x="12" y="14"/>
                      <a:pt x="14" y="16"/>
                    </a:cubicBezTo>
                    <a:cubicBezTo>
                      <a:pt x="12" y="17"/>
                      <a:pt x="11" y="17"/>
                      <a:pt x="10" y="17"/>
                    </a:cubicBezTo>
                    <a:close/>
                    <a:moveTo>
                      <a:pt x="29" y="25"/>
                    </a:moveTo>
                    <a:cubicBezTo>
                      <a:pt x="28" y="26"/>
                      <a:pt x="28" y="27"/>
                      <a:pt x="27" y="27"/>
                    </a:cubicBezTo>
                    <a:cubicBezTo>
                      <a:pt x="25" y="25"/>
                      <a:pt x="23" y="22"/>
                      <a:pt x="21" y="20"/>
                    </a:cubicBezTo>
                    <a:cubicBezTo>
                      <a:pt x="21" y="20"/>
                      <a:pt x="22" y="19"/>
                      <a:pt x="23" y="19"/>
                    </a:cubicBezTo>
                    <a:cubicBezTo>
                      <a:pt x="23" y="19"/>
                      <a:pt x="24" y="19"/>
                      <a:pt x="25" y="18"/>
                    </a:cubicBezTo>
                    <a:cubicBezTo>
                      <a:pt x="25" y="18"/>
                      <a:pt x="26" y="18"/>
                      <a:pt x="27" y="19"/>
                    </a:cubicBezTo>
                    <a:cubicBezTo>
                      <a:pt x="27" y="19"/>
                      <a:pt x="28" y="19"/>
                      <a:pt x="28" y="20"/>
                    </a:cubicBezTo>
                    <a:cubicBezTo>
                      <a:pt x="29" y="20"/>
                      <a:pt x="29" y="21"/>
                      <a:pt x="29" y="21"/>
                    </a:cubicBezTo>
                    <a:cubicBezTo>
                      <a:pt x="30" y="22"/>
                      <a:pt x="30" y="23"/>
                      <a:pt x="29" y="23"/>
                    </a:cubicBezTo>
                    <a:cubicBezTo>
                      <a:pt x="29" y="24"/>
                      <a:pt x="29" y="25"/>
                      <a:pt x="29"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id-ID" sz="1125"/>
              </a:p>
            </p:txBody>
          </p:sp>
          <p:sp>
            <p:nvSpPr>
              <p:cNvPr id="36" name="Freeform 29">
                <a:extLst>
                  <a:ext uri="{FF2B5EF4-FFF2-40B4-BE49-F238E27FC236}">
                    <a16:creationId xmlns:a16="http://schemas.microsoft.com/office/drawing/2014/main" id="{CE9B32F6-E437-466B-88C1-4DFB19D3A7AE}"/>
                  </a:ext>
                </a:extLst>
              </p:cNvPr>
              <p:cNvSpPr>
                <a:spLocks/>
              </p:cNvSpPr>
              <p:nvPr/>
            </p:nvSpPr>
            <p:spPr bwMode="auto">
              <a:xfrm>
                <a:off x="6956425" y="1135063"/>
                <a:ext cx="73025" cy="79375"/>
              </a:xfrm>
              <a:custGeom>
                <a:avLst/>
                <a:gdLst>
                  <a:gd name="T0" fmla="*/ 16 w 19"/>
                  <a:gd name="T1" fmla="*/ 1 h 21"/>
                  <a:gd name="T2" fmla="*/ 16 w 19"/>
                  <a:gd name="T3" fmla="*/ 1 h 21"/>
                  <a:gd name="T4" fmla="*/ 9 w 19"/>
                  <a:gd name="T5" fmla="*/ 7 h 21"/>
                  <a:gd name="T6" fmla="*/ 3 w 19"/>
                  <a:gd name="T7" fmla="*/ 14 h 21"/>
                  <a:gd name="T8" fmla="*/ 0 w 19"/>
                  <a:gd name="T9" fmla="*/ 17 h 21"/>
                  <a:gd name="T10" fmla="*/ 0 w 19"/>
                  <a:gd name="T11" fmla="*/ 17 h 21"/>
                  <a:gd name="T12" fmla="*/ 0 w 19"/>
                  <a:gd name="T13" fmla="*/ 20 h 21"/>
                  <a:gd name="T14" fmla="*/ 3 w 19"/>
                  <a:gd name="T15" fmla="*/ 20 h 21"/>
                  <a:gd name="T16" fmla="*/ 3 w 19"/>
                  <a:gd name="T17" fmla="*/ 20 h 21"/>
                  <a:gd name="T18" fmla="*/ 6 w 19"/>
                  <a:gd name="T19" fmla="*/ 16 h 21"/>
                  <a:gd name="T20" fmla="*/ 11 w 19"/>
                  <a:gd name="T21" fmla="*/ 10 h 21"/>
                  <a:gd name="T22" fmla="*/ 18 w 19"/>
                  <a:gd name="T23" fmla="*/ 4 h 21"/>
                  <a:gd name="T24" fmla="*/ 18 w 19"/>
                  <a:gd name="T25" fmla="*/ 4 h 21"/>
                  <a:gd name="T26" fmla="*/ 19 w 19"/>
                  <a:gd name="T27" fmla="*/ 4 h 21"/>
                  <a:gd name="T28" fmla="*/ 19 w 19"/>
                  <a:gd name="T29" fmla="*/ 1 h 21"/>
                  <a:gd name="T30" fmla="*/ 16 w 19"/>
                  <a:gd name="T31"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21">
                    <a:moveTo>
                      <a:pt x="16" y="1"/>
                    </a:moveTo>
                    <a:cubicBezTo>
                      <a:pt x="16" y="1"/>
                      <a:pt x="16" y="1"/>
                      <a:pt x="16" y="1"/>
                    </a:cubicBezTo>
                    <a:cubicBezTo>
                      <a:pt x="13" y="3"/>
                      <a:pt x="11" y="5"/>
                      <a:pt x="9" y="7"/>
                    </a:cubicBezTo>
                    <a:cubicBezTo>
                      <a:pt x="6" y="9"/>
                      <a:pt x="5" y="11"/>
                      <a:pt x="3" y="14"/>
                    </a:cubicBezTo>
                    <a:cubicBezTo>
                      <a:pt x="0" y="17"/>
                      <a:pt x="0" y="17"/>
                      <a:pt x="0" y="17"/>
                    </a:cubicBezTo>
                    <a:cubicBezTo>
                      <a:pt x="0" y="17"/>
                      <a:pt x="0" y="17"/>
                      <a:pt x="0" y="17"/>
                    </a:cubicBezTo>
                    <a:cubicBezTo>
                      <a:pt x="0" y="18"/>
                      <a:pt x="0" y="19"/>
                      <a:pt x="0" y="20"/>
                    </a:cubicBezTo>
                    <a:cubicBezTo>
                      <a:pt x="1" y="21"/>
                      <a:pt x="2" y="21"/>
                      <a:pt x="3" y="20"/>
                    </a:cubicBezTo>
                    <a:cubicBezTo>
                      <a:pt x="3" y="20"/>
                      <a:pt x="3" y="20"/>
                      <a:pt x="3" y="20"/>
                    </a:cubicBezTo>
                    <a:cubicBezTo>
                      <a:pt x="6" y="16"/>
                      <a:pt x="6" y="16"/>
                      <a:pt x="6" y="16"/>
                    </a:cubicBezTo>
                    <a:cubicBezTo>
                      <a:pt x="8" y="14"/>
                      <a:pt x="9" y="12"/>
                      <a:pt x="11" y="10"/>
                    </a:cubicBezTo>
                    <a:cubicBezTo>
                      <a:pt x="14" y="8"/>
                      <a:pt x="16" y="6"/>
                      <a:pt x="18" y="4"/>
                    </a:cubicBezTo>
                    <a:cubicBezTo>
                      <a:pt x="18" y="4"/>
                      <a:pt x="18" y="4"/>
                      <a:pt x="18" y="4"/>
                    </a:cubicBezTo>
                    <a:cubicBezTo>
                      <a:pt x="18" y="4"/>
                      <a:pt x="18" y="4"/>
                      <a:pt x="19" y="4"/>
                    </a:cubicBezTo>
                    <a:cubicBezTo>
                      <a:pt x="19" y="3"/>
                      <a:pt x="19" y="2"/>
                      <a:pt x="19" y="1"/>
                    </a:cubicBezTo>
                    <a:cubicBezTo>
                      <a:pt x="18" y="0"/>
                      <a:pt x="17" y="0"/>
                      <a:pt x="1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id-ID" sz="1125"/>
              </a:p>
            </p:txBody>
          </p:sp>
          <p:sp>
            <p:nvSpPr>
              <p:cNvPr id="37" name="Freeform 30">
                <a:extLst>
                  <a:ext uri="{FF2B5EF4-FFF2-40B4-BE49-F238E27FC236}">
                    <a16:creationId xmlns:a16="http://schemas.microsoft.com/office/drawing/2014/main" id="{B7D270EF-6FBB-4F22-8748-4094DF9AA9F1}"/>
                  </a:ext>
                </a:extLst>
              </p:cNvPr>
              <p:cNvSpPr>
                <a:spLocks/>
              </p:cNvSpPr>
              <p:nvPr/>
            </p:nvSpPr>
            <p:spPr bwMode="auto">
              <a:xfrm>
                <a:off x="7043738" y="873125"/>
                <a:ext cx="77788" cy="80963"/>
              </a:xfrm>
              <a:custGeom>
                <a:avLst/>
                <a:gdLst>
                  <a:gd name="T0" fmla="*/ 8 w 20"/>
                  <a:gd name="T1" fmla="*/ 11 h 21"/>
                  <a:gd name="T2" fmla="*/ 1 w 20"/>
                  <a:gd name="T3" fmla="*/ 17 h 21"/>
                  <a:gd name="T4" fmla="*/ 0 w 20"/>
                  <a:gd name="T5" fmla="*/ 17 h 21"/>
                  <a:gd name="T6" fmla="*/ 0 w 20"/>
                  <a:gd name="T7" fmla="*/ 20 h 21"/>
                  <a:gd name="T8" fmla="*/ 3 w 20"/>
                  <a:gd name="T9" fmla="*/ 20 h 21"/>
                  <a:gd name="T10" fmla="*/ 3 w 20"/>
                  <a:gd name="T11" fmla="*/ 20 h 21"/>
                  <a:gd name="T12" fmla="*/ 10 w 20"/>
                  <a:gd name="T13" fmla="*/ 14 h 21"/>
                  <a:gd name="T14" fmla="*/ 16 w 20"/>
                  <a:gd name="T15" fmla="*/ 7 h 21"/>
                  <a:gd name="T16" fmla="*/ 19 w 20"/>
                  <a:gd name="T17" fmla="*/ 3 h 21"/>
                  <a:gd name="T18" fmla="*/ 19 w 20"/>
                  <a:gd name="T19" fmla="*/ 3 h 21"/>
                  <a:gd name="T20" fmla="*/ 19 w 20"/>
                  <a:gd name="T21" fmla="*/ 0 h 21"/>
                  <a:gd name="T22" fmla="*/ 16 w 20"/>
                  <a:gd name="T23" fmla="*/ 0 h 21"/>
                  <a:gd name="T24" fmla="*/ 16 w 20"/>
                  <a:gd name="T25" fmla="*/ 1 h 21"/>
                  <a:gd name="T26" fmla="*/ 13 w 20"/>
                  <a:gd name="T27" fmla="*/ 5 h 21"/>
                  <a:gd name="T28" fmla="*/ 8 w 20"/>
                  <a:gd name="T29"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21">
                    <a:moveTo>
                      <a:pt x="8" y="11"/>
                    </a:moveTo>
                    <a:cubicBezTo>
                      <a:pt x="5" y="13"/>
                      <a:pt x="3" y="15"/>
                      <a:pt x="1" y="17"/>
                    </a:cubicBezTo>
                    <a:cubicBezTo>
                      <a:pt x="1" y="17"/>
                      <a:pt x="0" y="17"/>
                      <a:pt x="0" y="17"/>
                    </a:cubicBezTo>
                    <a:cubicBezTo>
                      <a:pt x="0" y="18"/>
                      <a:pt x="0" y="19"/>
                      <a:pt x="0" y="20"/>
                    </a:cubicBezTo>
                    <a:cubicBezTo>
                      <a:pt x="1" y="21"/>
                      <a:pt x="2" y="21"/>
                      <a:pt x="3" y="20"/>
                    </a:cubicBezTo>
                    <a:cubicBezTo>
                      <a:pt x="3" y="20"/>
                      <a:pt x="3" y="20"/>
                      <a:pt x="3" y="20"/>
                    </a:cubicBezTo>
                    <a:cubicBezTo>
                      <a:pt x="6" y="18"/>
                      <a:pt x="8" y="16"/>
                      <a:pt x="10" y="14"/>
                    </a:cubicBezTo>
                    <a:cubicBezTo>
                      <a:pt x="13" y="12"/>
                      <a:pt x="14" y="9"/>
                      <a:pt x="16" y="7"/>
                    </a:cubicBezTo>
                    <a:cubicBezTo>
                      <a:pt x="19" y="3"/>
                      <a:pt x="19" y="3"/>
                      <a:pt x="19" y="3"/>
                    </a:cubicBezTo>
                    <a:cubicBezTo>
                      <a:pt x="19" y="3"/>
                      <a:pt x="19" y="3"/>
                      <a:pt x="19" y="3"/>
                    </a:cubicBezTo>
                    <a:cubicBezTo>
                      <a:pt x="20" y="2"/>
                      <a:pt x="20" y="1"/>
                      <a:pt x="19" y="0"/>
                    </a:cubicBezTo>
                    <a:cubicBezTo>
                      <a:pt x="18" y="0"/>
                      <a:pt x="17" y="0"/>
                      <a:pt x="16" y="0"/>
                    </a:cubicBezTo>
                    <a:cubicBezTo>
                      <a:pt x="16" y="1"/>
                      <a:pt x="16" y="1"/>
                      <a:pt x="16" y="1"/>
                    </a:cubicBezTo>
                    <a:cubicBezTo>
                      <a:pt x="13" y="5"/>
                      <a:pt x="13" y="5"/>
                      <a:pt x="13" y="5"/>
                    </a:cubicBezTo>
                    <a:cubicBezTo>
                      <a:pt x="11" y="7"/>
                      <a:pt x="10" y="9"/>
                      <a:pt x="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id-ID" sz="1125"/>
              </a:p>
            </p:txBody>
          </p:sp>
        </p:grpSp>
      </p:grpSp>
      <p:sp>
        <p:nvSpPr>
          <p:cNvPr id="38" name="TextBox 37">
            <a:extLst>
              <a:ext uri="{FF2B5EF4-FFF2-40B4-BE49-F238E27FC236}">
                <a16:creationId xmlns:a16="http://schemas.microsoft.com/office/drawing/2014/main" id="{5A648AD3-67B1-4D43-8DE7-836F8ABBAA05}"/>
              </a:ext>
            </a:extLst>
          </p:cNvPr>
          <p:cNvSpPr txBox="1"/>
          <p:nvPr/>
        </p:nvSpPr>
        <p:spPr>
          <a:xfrm>
            <a:off x="4951981" y="2085334"/>
            <a:ext cx="1672656" cy="284693"/>
          </a:xfrm>
          <a:prstGeom prst="rect">
            <a:avLst/>
          </a:prstGeom>
          <a:noFill/>
        </p:spPr>
        <p:txBody>
          <a:bodyPr wrap="square" rtlCol="0" anchor="ctr">
            <a:spAutoFit/>
          </a:bodyPr>
          <a:lstStyle/>
          <a:p>
            <a:r>
              <a:rPr lang="en-US" sz="1250" dirty="0">
                <a:solidFill>
                  <a:schemeClr val="tx1">
                    <a:lumMod val="85000"/>
                    <a:lumOff val="15000"/>
                  </a:schemeClr>
                </a:solidFill>
                <a:latin typeface="Nexa Bold" panose="02000000000000000000" pitchFamily="50" charset="0"/>
                <a:cs typeface="Segoe UI" panose="020B0502040204020203" pitchFamily="34" charset="0"/>
              </a:rPr>
              <a:t>Sample Text Here</a:t>
            </a:r>
          </a:p>
        </p:txBody>
      </p:sp>
      <p:sp>
        <p:nvSpPr>
          <p:cNvPr id="40" name="Rectangle 39">
            <a:extLst>
              <a:ext uri="{FF2B5EF4-FFF2-40B4-BE49-F238E27FC236}">
                <a16:creationId xmlns:a16="http://schemas.microsoft.com/office/drawing/2014/main" id="{CDD36C5B-DAF5-41EE-83AC-65E3F2C00E98}"/>
              </a:ext>
            </a:extLst>
          </p:cNvPr>
          <p:cNvSpPr/>
          <p:nvPr/>
        </p:nvSpPr>
        <p:spPr>
          <a:xfrm>
            <a:off x="4951982" y="2408671"/>
            <a:ext cx="2251177" cy="629211"/>
          </a:xfrm>
          <a:prstGeom prst="rect">
            <a:avLst/>
          </a:prstGeom>
        </p:spPr>
        <p:txBody>
          <a:bodyPr wrap="square">
            <a:spAutoFit/>
          </a:bodyPr>
          <a:lstStyle/>
          <a:p>
            <a:pPr>
              <a:lnSpc>
                <a:spcPct val="120000"/>
              </a:lnSpc>
            </a:pPr>
            <a:r>
              <a:rPr lang="en-US" sz="1000" dirty="0">
                <a:solidFill>
                  <a:schemeClr val="tx1">
                    <a:lumMod val="85000"/>
                    <a:lumOff val="15000"/>
                  </a:schemeClr>
                </a:solidFill>
                <a:latin typeface="Segoe UI Light" panose="020B0502040204020203" pitchFamily="34" charset="0"/>
                <a:cs typeface="Segoe UI Light" panose="020B0502040204020203" pitchFamily="34" charset="0"/>
              </a:rPr>
              <a:t>A wonderful serenity has taken possession of my entire soul, like these sweet mornings of spring which</a:t>
            </a:r>
          </a:p>
        </p:txBody>
      </p:sp>
      <p:sp>
        <p:nvSpPr>
          <p:cNvPr id="42" name="TextBox 41">
            <a:extLst>
              <a:ext uri="{FF2B5EF4-FFF2-40B4-BE49-F238E27FC236}">
                <a16:creationId xmlns:a16="http://schemas.microsoft.com/office/drawing/2014/main" id="{F7F8F53C-C68A-409F-BD92-E46B8395E420}"/>
              </a:ext>
            </a:extLst>
          </p:cNvPr>
          <p:cNvSpPr txBox="1"/>
          <p:nvPr/>
        </p:nvSpPr>
        <p:spPr>
          <a:xfrm>
            <a:off x="6702756" y="5035711"/>
            <a:ext cx="1672656" cy="284693"/>
          </a:xfrm>
          <a:prstGeom prst="rect">
            <a:avLst/>
          </a:prstGeom>
          <a:noFill/>
        </p:spPr>
        <p:txBody>
          <a:bodyPr wrap="square" rtlCol="0" anchor="ctr">
            <a:spAutoFit/>
          </a:bodyPr>
          <a:lstStyle/>
          <a:p>
            <a:r>
              <a:rPr lang="en-US" sz="1250" dirty="0">
                <a:solidFill>
                  <a:schemeClr val="tx1">
                    <a:lumMod val="85000"/>
                    <a:lumOff val="15000"/>
                  </a:schemeClr>
                </a:solidFill>
                <a:latin typeface="Nexa Bold" panose="02000000000000000000" pitchFamily="50" charset="0"/>
                <a:cs typeface="Segoe UI" panose="020B0502040204020203" pitchFamily="34" charset="0"/>
              </a:rPr>
              <a:t>Sample Text Here</a:t>
            </a:r>
          </a:p>
        </p:txBody>
      </p:sp>
      <p:sp>
        <p:nvSpPr>
          <p:cNvPr id="43" name="Rectangle 42">
            <a:extLst>
              <a:ext uri="{FF2B5EF4-FFF2-40B4-BE49-F238E27FC236}">
                <a16:creationId xmlns:a16="http://schemas.microsoft.com/office/drawing/2014/main" id="{971CFE2D-BB6C-4740-B515-B54D4A23F9DF}"/>
              </a:ext>
            </a:extLst>
          </p:cNvPr>
          <p:cNvSpPr/>
          <p:nvPr/>
        </p:nvSpPr>
        <p:spPr>
          <a:xfrm>
            <a:off x="6702757" y="5359048"/>
            <a:ext cx="1824609" cy="813877"/>
          </a:xfrm>
          <a:prstGeom prst="rect">
            <a:avLst/>
          </a:prstGeom>
        </p:spPr>
        <p:txBody>
          <a:bodyPr wrap="square">
            <a:spAutoFit/>
          </a:bodyPr>
          <a:lstStyle/>
          <a:p>
            <a:pPr>
              <a:lnSpc>
                <a:spcPct val="120000"/>
              </a:lnSpc>
            </a:pPr>
            <a:r>
              <a:rPr lang="en-US" sz="1000" dirty="0">
                <a:solidFill>
                  <a:schemeClr val="tx1">
                    <a:lumMod val="85000"/>
                    <a:lumOff val="15000"/>
                  </a:schemeClr>
                </a:solidFill>
                <a:latin typeface="Segoe UI Light" panose="020B0502040204020203" pitchFamily="34" charset="0"/>
                <a:cs typeface="Segoe UI Light" panose="020B0502040204020203" pitchFamily="34" charset="0"/>
              </a:rPr>
              <a:t>A wonderful serenity has taken possession of my entire soul, like these sweet mornings of spring which</a:t>
            </a:r>
          </a:p>
        </p:txBody>
      </p:sp>
      <p:sp>
        <p:nvSpPr>
          <p:cNvPr id="45" name="TextBox 44">
            <a:extLst>
              <a:ext uri="{FF2B5EF4-FFF2-40B4-BE49-F238E27FC236}">
                <a16:creationId xmlns:a16="http://schemas.microsoft.com/office/drawing/2014/main" id="{E956DD37-28B6-4973-AFA9-C311A23902BC}"/>
              </a:ext>
            </a:extLst>
          </p:cNvPr>
          <p:cNvSpPr txBox="1"/>
          <p:nvPr/>
        </p:nvSpPr>
        <p:spPr>
          <a:xfrm>
            <a:off x="8998862" y="3344589"/>
            <a:ext cx="1672656" cy="284693"/>
          </a:xfrm>
          <a:prstGeom prst="rect">
            <a:avLst/>
          </a:prstGeom>
          <a:noFill/>
        </p:spPr>
        <p:txBody>
          <a:bodyPr wrap="square" rtlCol="0" anchor="ctr">
            <a:spAutoFit/>
          </a:bodyPr>
          <a:lstStyle/>
          <a:p>
            <a:r>
              <a:rPr lang="en-US" sz="1250" dirty="0">
                <a:solidFill>
                  <a:schemeClr val="tx1">
                    <a:lumMod val="85000"/>
                    <a:lumOff val="15000"/>
                  </a:schemeClr>
                </a:solidFill>
                <a:latin typeface="Nexa Bold" panose="02000000000000000000" pitchFamily="50" charset="0"/>
                <a:cs typeface="Segoe UI" panose="020B0502040204020203" pitchFamily="34" charset="0"/>
              </a:rPr>
              <a:t>Sample Text Here</a:t>
            </a:r>
          </a:p>
        </p:txBody>
      </p:sp>
      <p:sp>
        <p:nvSpPr>
          <p:cNvPr id="46" name="Rectangle 45">
            <a:extLst>
              <a:ext uri="{FF2B5EF4-FFF2-40B4-BE49-F238E27FC236}">
                <a16:creationId xmlns:a16="http://schemas.microsoft.com/office/drawing/2014/main" id="{CA4AC63F-68C3-4D05-9053-6AB7E9D6E151}"/>
              </a:ext>
            </a:extLst>
          </p:cNvPr>
          <p:cNvSpPr/>
          <p:nvPr/>
        </p:nvSpPr>
        <p:spPr>
          <a:xfrm>
            <a:off x="8998863" y="3667927"/>
            <a:ext cx="1789688" cy="813877"/>
          </a:xfrm>
          <a:prstGeom prst="rect">
            <a:avLst/>
          </a:prstGeom>
        </p:spPr>
        <p:txBody>
          <a:bodyPr wrap="square">
            <a:spAutoFit/>
          </a:bodyPr>
          <a:lstStyle/>
          <a:p>
            <a:pPr>
              <a:lnSpc>
                <a:spcPct val="120000"/>
              </a:lnSpc>
            </a:pPr>
            <a:r>
              <a:rPr lang="en-US" sz="1000" dirty="0">
                <a:solidFill>
                  <a:schemeClr val="tx1">
                    <a:lumMod val="85000"/>
                    <a:lumOff val="15000"/>
                  </a:schemeClr>
                </a:solidFill>
                <a:latin typeface="Segoe UI Light" panose="020B0502040204020203" pitchFamily="34" charset="0"/>
                <a:cs typeface="Segoe UI Light" panose="020B0502040204020203" pitchFamily="34" charset="0"/>
              </a:rPr>
              <a:t>A wonderful serenity has taken possession of my entire soul, like these sweet mornings of spring which</a:t>
            </a:r>
          </a:p>
        </p:txBody>
      </p:sp>
      <p:sp>
        <p:nvSpPr>
          <p:cNvPr id="48" name="TextBox 47">
            <a:extLst>
              <a:ext uri="{FF2B5EF4-FFF2-40B4-BE49-F238E27FC236}">
                <a16:creationId xmlns:a16="http://schemas.microsoft.com/office/drawing/2014/main" id="{9BAB8DED-15D5-476F-BA1E-3739C66C086F}"/>
              </a:ext>
            </a:extLst>
          </p:cNvPr>
          <p:cNvSpPr txBox="1"/>
          <p:nvPr/>
        </p:nvSpPr>
        <p:spPr>
          <a:xfrm flipH="1">
            <a:off x="951641" y="3411688"/>
            <a:ext cx="1672656" cy="284693"/>
          </a:xfrm>
          <a:prstGeom prst="rect">
            <a:avLst/>
          </a:prstGeom>
          <a:noFill/>
        </p:spPr>
        <p:txBody>
          <a:bodyPr wrap="square" rtlCol="0" anchor="ctr">
            <a:spAutoFit/>
          </a:bodyPr>
          <a:lstStyle/>
          <a:p>
            <a:pPr algn="r"/>
            <a:r>
              <a:rPr lang="en-US" sz="1250" dirty="0">
                <a:solidFill>
                  <a:schemeClr val="tx1">
                    <a:lumMod val="85000"/>
                    <a:lumOff val="15000"/>
                  </a:schemeClr>
                </a:solidFill>
                <a:latin typeface="Nexa Bold" panose="02000000000000000000" pitchFamily="50" charset="0"/>
                <a:cs typeface="Segoe UI" panose="020B0502040204020203" pitchFamily="34" charset="0"/>
              </a:rPr>
              <a:t>Sample Text Here</a:t>
            </a:r>
          </a:p>
        </p:txBody>
      </p:sp>
      <p:sp>
        <p:nvSpPr>
          <p:cNvPr id="49" name="Rectangle 48">
            <a:extLst>
              <a:ext uri="{FF2B5EF4-FFF2-40B4-BE49-F238E27FC236}">
                <a16:creationId xmlns:a16="http://schemas.microsoft.com/office/drawing/2014/main" id="{280509E8-5808-4DE5-BEE5-1E985A96C744}"/>
              </a:ext>
            </a:extLst>
          </p:cNvPr>
          <p:cNvSpPr/>
          <p:nvPr/>
        </p:nvSpPr>
        <p:spPr>
          <a:xfrm flipH="1">
            <a:off x="821564" y="3735025"/>
            <a:ext cx="1802732" cy="813877"/>
          </a:xfrm>
          <a:prstGeom prst="rect">
            <a:avLst/>
          </a:prstGeom>
        </p:spPr>
        <p:txBody>
          <a:bodyPr wrap="square">
            <a:spAutoFit/>
          </a:bodyPr>
          <a:lstStyle/>
          <a:p>
            <a:pPr algn="r">
              <a:lnSpc>
                <a:spcPct val="120000"/>
              </a:lnSpc>
            </a:pPr>
            <a:r>
              <a:rPr lang="en-US" sz="1000" dirty="0">
                <a:solidFill>
                  <a:schemeClr val="tx1">
                    <a:lumMod val="85000"/>
                    <a:lumOff val="15000"/>
                  </a:schemeClr>
                </a:solidFill>
                <a:latin typeface="Segoe UI Light" panose="020B0502040204020203" pitchFamily="34" charset="0"/>
                <a:cs typeface="Segoe UI Light" panose="020B0502040204020203" pitchFamily="34" charset="0"/>
              </a:rPr>
              <a:t>A wonderful serenity has taken possession of my entire soul, like these sweet mornings of spring which</a:t>
            </a:r>
          </a:p>
        </p:txBody>
      </p:sp>
    </p:spTree>
    <p:extLst>
      <p:ext uri="{BB962C8B-B14F-4D97-AF65-F5344CB8AC3E}">
        <p14:creationId xmlns:p14="http://schemas.microsoft.com/office/powerpoint/2010/main" val="113633242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p:cNvGrpSpPr/>
          <p:nvPr/>
        </p:nvGrpSpPr>
        <p:grpSpPr>
          <a:xfrm>
            <a:off x="633999" y="2977624"/>
            <a:ext cx="6795503" cy="3001842"/>
            <a:chOff x="528332" y="2481353"/>
            <a:chExt cx="5662919" cy="2501535"/>
          </a:xfrm>
        </p:grpSpPr>
        <p:sp>
          <p:nvSpPr>
            <p:cNvPr id="17" name="Freeform 11"/>
            <p:cNvSpPr>
              <a:spLocks/>
            </p:cNvSpPr>
            <p:nvPr/>
          </p:nvSpPr>
          <p:spPr bwMode="auto">
            <a:xfrm>
              <a:off x="1456528" y="2508004"/>
              <a:ext cx="1184599" cy="134176"/>
            </a:xfrm>
            <a:custGeom>
              <a:avLst/>
              <a:gdLst>
                <a:gd name="T0" fmla="*/ 41 w 1289"/>
                <a:gd name="T1" fmla="*/ 0 h 146"/>
                <a:gd name="T2" fmla="*/ 245 w 1289"/>
                <a:gd name="T3" fmla="*/ 10 h 146"/>
                <a:gd name="T4" fmla="*/ 454 w 1289"/>
                <a:gd name="T5" fmla="*/ 25 h 146"/>
                <a:gd name="T6" fmla="*/ 667 w 1289"/>
                <a:gd name="T7" fmla="*/ 40 h 146"/>
                <a:gd name="T8" fmla="*/ 878 w 1289"/>
                <a:gd name="T9" fmla="*/ 58 h 146"/>
                <a:gd name="T10" fmla="*/ 1087 w 1289"/>
                <a:gd name="T11" fmla="*/ 81 h 146"/>
                <a:gd name="T12" fmla="*/ 1289 w 1289"/>
                <a:gd name="T13" fmla="*/ 107 h 146"/>
                <a:gd name="T14" fmla="*/ 1220 w 1289"/>
                <a:gd name="T15" fmla="*/ 146 h 146"/>
                <a:gd name="T16" fmla="*/ 1020 w 1289"/>
                <a:gd name="T17" fmla="*/ 120 h 146"/>
                <a:gd name="T18" fmla="*/ 814 w 1289"/>
                <a:gd name="T19" fmla="*/ 96 h 146"/>
                <a:gd name="T20" fmla="*/ 607 w 1289"/>
                <a:gd name="T21" fmla="*/ 73 h 146"/>
                <a:gd name="T22" fmla="*/ 400 w 1289"/>
                <a:gd name="T23" fmla="*/ 55 h 146"/>
                <a:gd name="T24" fmla="*/ 196 w 1289"/>
                <a:gd name="T25" fmla="*/ 38 h 146"/>
                <a:gd name="T26" fmla="*/ 0 w 1289"/>
                <a:gd name="T27" fmla="*/ 23 h 146"/>
                <a:gd name="T28" fmla="*/ 41 w 1289"/>
                <a:gd name="T29" fmla="*/ 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89" h="146">
                  <a:moveTo>
                    <a:pt x="41" y="0"/>
                  </a:moveTo>
                  <a:lnTo>
                    <a:pt x="245" y="10"/>
                  </a:lnTo>
                  <a:lnTo>
                    <a:pt x="454" y="25"/>
                  </a:lnTo>
                  <a:lnTo>
                    <a:pt x="667" y="40"/>
                  </a:lnTo>
                  <a:lnTo>
                    <a:pt x="878" y="58"/>
                  </a:lnTo>
                  <a:lnTo>
                    <a:pt x="1087" y="81"/>
                  </a:lnTo>
                  <a:lnTo>
                    <a:pt x="1289" y="107"/>
                  </a:lnTo>
                  <a:lnTo>
                    <a:pt x="1220" y="146"/>
                  </a:lnTo>
                  <a:lnTo>
                    <a:pt x="1020" y="120"/>
                  </a:lnTo>
                  <a:lnTo>
                    <a:pt x="814" y="96"/>
                  </a:lnTo>
                  <a:lnTo>
                    <a:pt x="607" y="73"/>
                  </a:lnTo>
                  <a:lnTo>
                    <a:pt x="400" y="55"/>
                  </a:lnTo>
                  <a:lnTo>
                    <a:pt x="196" y="38"/>
                  </a:lnTo>
                  <a:lnTo>
                    <a:pt x="0" y="23"/>
                  </a:lnTo>
                  <a:lnTo>
                    <a:pt x="41" y="0"/>
                  </a:lnTo>
                  <a:close/>
                </a:path>
              </a:pathLst>
            </a:custGeom>
            <a:solidFill>
              <a:schemeClr val="tx1"/>
            </a:solidFill>
            <a:ln w="0">
              <a:noFill/>
              <a:prstDash val="solid"/>
              <a:round/>
              <a:headEnd/>
              <a:tailEnd/>
            </a:ln>
          </p:spPr>
          <p:txBody>
            <a:bodyPr vert="horz" wrap="square" lIns="121920" tIns="60960" rIns="121920" bIns="60960" numCol="1" anchor="t" anchorCtr="0" compatLnSpc="1">
              <a:prstTxWarp prst="textNoShape">
                <a:avLst/>
              </a:prstTxWarp>
            </a:bodyPr>
            <a:lstStyle/>
            <a:p>
              <a:endParaRPr lang="ru-RU" sz="1872"/>
            </a:p>
          </p:txBody>
        </p:sp>
        <p:sp>
          <p:nvSpPr>
            <p:cNvPr id="18" name="Freeform 12"/>
            <p:cNvSpPr>
              <a:spLocks/>
            </p:cNvSpPr>
            <p:nvPr/>
          </p:nvSpPr>
          <p:spPr bwMode="auto">
            <a:xfrm>
              <a:off x="2685241" y="2621962"/>
              <a:ext cx="1105564" cy="722339"/>
            </a:xfrm>
            <a:custGeom>
              <a:avLst/>
              <a:gdLst>
                <a:gd name="T0" fmla="*/ 69 w 1203"/>
                <a:gd name="T1" fmla="*/ 0 h 786"/>
                <a:gd name="T2" fmla="*/ 211 w 1203"/>
                <a:gd name="T3" fmla="*/ 24 h 786"/>
                <a:gd name="T4" fmla="*/ 346 w 1203"/>
                <a:gd name="T5" fmla="*/ 50 h 786"/>
                <a:gd name="T6" fmla="*/ 471 w 1203"/>
                <a:gd name="T7" fmla="*/ 80 h 786"/>
                <a:gd name="T8" fmla="*/ 501 w 1203"/>
                <a:gd name="T9" fmla="*/ 88 h 786"/>
                <a:gd name="T10" fmla="*/ 536 w 1203"/>
                <a:gd name="T11" fmla="*/ 95 h 786"/>
                <a:gd name="T12" fmla="*/ 575 w 1203"/>
                <a:gd name="T13" fmla="*/ 106 h 786"/>
                <a:gd name="T14" fmla="*/ 618 w 1203"/>
                <a:gd name="T15" fmla="*/ 119 h 786"/>
                <a:gd name="T16" fmla="*/ 665 w 1203"/>
                <a:gd name="T17" fmla="*/ 132 h 786"/>
                <a:gd name="T18" fmla="*/ 713 w 1203"/>
                <a:gd name="T19" fmla="*/ 147 h 786"/>
                <a:gd name="T20" fmla="*/ 764 w 1203"/>
                <a:gd name="T21" fmla="*/ 164 h 786"/>
                <a:gd name="T22" fmla="*/ 812 w 1203"/>
                <a:gd name="T23" fmla="*/ 183 h 786"/>
                <a:gd name="T24" fmla="*/ 863 w 1203"/>
                <a:gd name="T25" fmla="*/ 202 h 786"/>
                <a:gd name="T26" fmla="*/ 913 w 1203"/>
                <a:gd name="T27" fmla="*/ 224 h 786"/>
                <a:gd name="T28" fmla="*/ 960 w 1203"/>
                <a:gd name="T29" fmla="*/ 246 h 786"/>
                <a:gd name="T30" fmla="*/ 1007 w 1203"/>
                <a:gd name="T31" fmla="*/ 271 h 786"/>
                <a:gd name="T32" fmla="*/ 1050 w 1203"/>
                <a:gd name="T33" fmla="*/ 297 h 786"/>
                <a:gd name="T34" fmla="*/ 1087 w 1203"/>
                <a:gd name="T35" fmla="*/ 325 h 786"/>
                <a:gd name="T36" fmla="*/ 1122 w 1203"/>
                <a:gd name="T37" fmla="*/ 355 h 786"/>
                <a:gd name="T38" fmla="*/ 1152 w 1203"/>
                <a:gd name="T39" fmla="*/ 387 h 786"/>
                <a:gd name="T40" fmla="*/ 1175 w 1203"/>
                <a:gd name="T41" fmla="*/ 418 h 786"/>
                <a:gd name="T42" fmla="*/ 1191 w 1203"/>
                <a:gd name="T43" fmla="*/ 452 h 786"/>
                <a:gd name="T44" fmla="*/ 1201 w 1203"/>
                <a:gd name="T45" fmla="*/ 489 h 786"/>
                <a:gd name="T46" fmla="*/ 1203 w 1203"/>
                <a:gd name="T47" fmla="*/ 527 h 786"/>
                <a:gd name="T48" fmla="*/ 1193 w 1203"/>
                <a:gd name="T49" fmla="*/ 566 h 786"/>
                <a:gd name="T50" fmla="*/ 1177 w 1203"/>
                <a:gd name="T51" fmla="*/ 607 h 786"/>
                <a:gd name="T52" fmla="*/ 1149 w 1203"/>
                <a:gd name="T53" fmla="*/ 650 h 786"/>
                <a:gd name="T54" fmla="*/ 1111 w 1203"/>
                <a:gd name="T55" fmla="*/ 693 h 786"/>
                <a:gd name="T56" fmla="*/ 1061 w 1203"/>
                <a:gd name="T57" fmla="*/ 740 h 786"/>
                <a:gd name="T58" fmla="*/ 997 w 1203"/>
                <a:gd name="T59" fmla="*/ 786 h 786"/>
                <a:gd name="T60" fmla="*/ 846 w 1203"/>
                <a:gd name="T61" fmla="*/ 762 h 786"/>
                <a:gd name="T62" fmla="*/ 895 w 1203"/>
                <a:gd name="T63" fmla="*/ 734 h 786"/>
                <a:gd name="T64" fmla="*/ 938 w 1203"/>
                <a:gd name="T65" fmla="*/ 708 h 786"/>
                <a:gd name="T66" fmla="*/ 979 w 1203"/>
                <a:gd name="T67" fmla="*/ 680 h 786"/>
                <a:gd name="T68" fmla="*/ 1012 w 1203"/>
                <a:gd name="T69" fmla="*/ 650 h 786"/>
                <a:gd name="T70" fmla="*/ 1040 w 1203"/>
                <a:gd name="T71" fmla="*/ 620 h 786"/>
                <a:gd name="T72" fmla="*/ 1061 w 1203"/>
                <a:gd name="T73" fmla="*/ 590 h 786"/>
                <a:gd name="T74" fmla="*/ 1076 w 1203"/>
                <a:gd name="T75" fmla="*/ 558 h 786"/>
                <a:gd name="T76" fmla="*/ 1083 w 1203"/>
                <a:gd name="T77" fmla="*/ 527 h 786"/>
                <a:gd name="T78" fmla="*/ 1081 w 1203"/>
                <a:gd name="T79" fmla="*/ 493 h 786"/>
                <a:gd name="T80" fmla="*/ 1070 w 1203"/>
                <a:gd name="T81" fmla="*/ 459 h 786"/>
                <a:gd name="T82" fmla="*/ 1050 w 1203"/>
                <a:gd name="T83" fmla="*/ 426 h 786"/>
                <a:gd name="T84" fmla="*/ 1018 w 1203"/>
                <a:gd name="T85" fmla="*/ 390 h 786"/>
                <a:gd name="T86" fmla="*/ 975 w 1203"/>
                <a:gd name="T87" fmla="*/ 353 h 786"/>
                <a:gd name="T88" fmla="*/ 921 w 1203"/>
                <a:gd name="T89" fmla="*/ 317 h 786"/>
                <a:gd name="T90" fmla="*/ 854 w 1203"/>
                <a:gd name="T91" fmla="*/ 280 h 786"/>
                <a:gd name="T92" fmla="*/ 799 w 1203"/>
                <a:gd name="T93" fmla="*/ 246 h 786"/>
                <a:gd name="T94" fmla="*/ 732 w 1203"/>
                <a:gd name="T95" fmla="*/ 217 h 786"/>
                <a:gd name="T96" fmla="*/ 654 w 1203"/>
                <a:gd name="T97" fmla="*/ 187 h 786"/>
                <a:gd name="T98" fmla="*/ 566 w 1203"/>
                <a:gd name="T99" fmla="*/ 159 h 786"/>
                <a:gd name="T100" fmla="*/ 469 w 1203"/>
                <a:gd name="T101" fmla="*/ 132 h 786"/>
                <a:gd name="T102" fmla="*/ 361 w 1203"/>
                <a:gd name="T103" fmla="*/ 106 h 786"/>
                <a:gd name="T104" fmla="*/ 247 w 1203"/>
                <a:gd name="T105" fmla="*/ 82 h 786"/>
                <a:gd name="T106" fmla="*/ 125 w 1203"/>
                <a:gd name="T107" fmla="*/ 61 h 786"/>
                <a:gd name="T108" fmla="*/ 0 w 1203"/>
                <a:gd name="T109" fmla="*/ 39 h 786"/>
                <a:gd name="T110" fmla="*/ 69 w 1203"/>
                <a:gd name="T111" fmla="*/ 0 h 7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03" h="786">
                  <a:moveTo>
                    <a:pt x="69" y="0"/>
                  </a:moveTo>
                  <a:lnTo>
                    <a:pt x="211" y="24"/>
                  </a:lnTo>
                  <a:lnTo>
                    <a:pt x="346" y="50"/>
                  </a:lnTo>
                  <a:lnTo>
                    <a:pt x="471" y="80"/>
                  </a:lnTo>
                  <a:lnTo>
                    <a:pt x="501" y="88"/>
                  </a:lnTo>
                  <a:lnTo>
                    <a:pt x="536" y="95"/>
                  </a:lnTo>
                  <a:lnTo>
                    <a:pt x="575" y="106"/>
                  </a:lnTo>
                  <a:lnTo>
                    <a:pt x="618" y="119"/>
                  </a:lnTo>
                  <a:lnTo>
                    <a:pt x="665" y="132"/>
                  </a:lnTo>
                  <a:lnTo>
                    <a:pt x="713" y="147"/>
                  </a:lnTo>
                  <a:lnTo>
                    <a:pt x="764" y="164"/>
                  </a:lnTo>
                  <a:lnTo>
                    <a:pt x="812" y="183"/>
                  </a:lnTo>
                  <a:lnTo>
                    <a:pt x="863" y="202"/>
                  </a:lnTo>
                  <a:lnTo>
                    <a:pt x="913" y="224"/>
                  </a:lnTo>
                  <a:lnTo>
                    <a:pt x="960" y="246"/>
                  </a:lnTo>
                  <a:lnTo>
                    <a:pt x="1007" y="271"/>
                  </a:lnTo>
                  <a:lnTo>
                    <a:pt x="1050" y="297"/>
                  </a:lnTo>
                  <a:lnTo>
                    <a:pt x="1087" y="325"/>
                  </a:lnTo>
                  <a:lnTo>
                    <a:pt x="1122" y="355"/>
                  </a:lnTo>
                  <a:lnTo>
                    <a:pt x="1152" y="387"/>
                  </a:lnTo>
                  <a:lnTo>
                    <a:pt x="1175" y="418"/>
                  </a:lnTo>
                  <a:lnTo>
                    <a:pt x="1191" y="452"/>
                  </a:lnTo>
                  <a:lnTo>
                    <a:pt x="1201" y="489"/>
                  </a:lnTo>
                  <a:lnTo>
                    <a:pt x="1203" y="527"/>
                  </a:lnTo>
                  <a:lnTo>
                    <a:pt x="1193" y="566"/>
                  </a:lnTo>
                  <a:lnTo>
                    <a:pt x="1177" y="607"/>
                  </a:lnTo>
                  <a:lnTo>
                    <a:pt x="1149" y="650"/>
                  </a:lnTo>
                  <a:lnTo>
                    <a:pt x="1111" y="693"/>
                  </a:lnTo>
                  <a:lnTo>
                    <a:pt x="1061" y="740"/>
                  </a:lnTo>
                  <a:lnTo>
                    <a:pt x="997" y="786"/>
                  </a:lnTo>
                  <a:lnTo>
                    <a:pt x="846" y="762"/>
                  </a:lnTo>
                  <a:lnTo>
                    <a:pt x="895" y="734"/>
                  </a:lnTo>
                  <a:lnTo>
                    <a:pt x="938" y="708"/>
                  </a:lnTo>
                  <a:lnTo>
                    <a:pt x="979" y="680"/>
                  </a:lnTo>
                  <a:lnTo>
                    <a:pt x="1012" y="650"/>
                  </a:lnTo>
                  <a:lnTo>
                    <a:pt x="1040" y="620"/>
                  </a:lnTo>
                  <a:lnTo>
                    <a:pt x="1061" y="590"/>
                  </a:lnTo>
                  <a:lnTo>
                    <a:pt x="1076" y="558"/>
                  </a:lnTo>
                  <a:lnTo>
                    <a:pt x="1083" y="527"/>
                  </a:lnTo>
                  <a:lnTo>
                    <a:pt x="1081" y="493"/>
                  </a:lnTo>
                  <a:lnTo>
                    <a:pt x="1070" y="459"/>
                  </a:lnTo>
                  <a:lnTo>
                    <a:pt x="1050" y="426"/>
                  </a:lnTo>
                  <a:lnTo>
                    <a:pt x="1018" y="390"/>
                  </a:lnTo>
                  <a:lnTo>
                    <a:pt x="975" y="353"/>
                  </a:lnTo>
                  <a:lnTo>
                    <a:pt x="921" y="317"/>
                  </a:lnTo>
                  <a:lnTo>
                    <a:pt x="854" y="280"/>
                  </a:lnTo>
                  <a:lnTo>
                    <a:pt x="799" y="246"/>
                  </a:lnTo>
                  <a:lnTo>
                    <a:pt x="732" y="217"/>
                  </a:lnTo>
                  <a:lnTo>
                    <a:pt x="654" y="187"/>
                  </a:lnTo>
                  <a:lnTo>
                    <a:pt x="566" y="159"/>
                  </a:lnTo>
                  <a:lnTo>
                    <a:pt x="469" y="132"/>
                  </a:lnTo>
                  <a:lnTo>
                    <a:pt x="361" y="106"/>
                  </a:lnTo>
                  <a:lnTo>
                    <a:pt x="247" y="82"/>
                  </a:lnTo>
                  <a:lnTo>
                    <a:pt x="125" y="61"/>
                  </a:lnTo>
                  <a:lnTo>
                    <a:pt x="0" y="39"/>
                  </a:lnTo>
                  <a:lnTo>
                    <a:pt x="69" y="0"/>
                  </a:lnTo>
                  <a:close/>
                </a:path>
              </a:pathLst>
            </a:custGeom>
            <a:solidFill>
              <a:schemeClr val="tx1"/>
            </a:solidFill>
            <a:ln w="0">
              <a:noFill/>
              <a:prstDash val="solid"/>
              <a:round/>
              <a:headEnd/>
              <a:tailEnd/>
            </a:ln>
          </p:spPr>
          <p:txBody>
            <a:bodyPr vert="horz" wrap="square" lIns="121920" tIns="60960" rIns="121920" bIns="60960" numCol="1" anchor="t" anchorCtr="0" compatLnSpc="1">
              <a:prstTxWarp prst="textNoShape">
                <a:avLst/>
              </a:prstTxWarp>
            </a:bodyPr>
            <a:lstStyle/>
            <a:p>
              <a:endParaRPr lang="ru-RU" sz="1872"/>
            </a:p>
          </p:txBody>
        </p:sp>
        <p:sp>
          <p:nvSpPr>
            <p:cNvPr id="19" name="Freeform 13"/>
            <p:cNvSpPr>
              <a:spLocks/>
            </p:cNvSpPr>
            <p:nvPr/>
          </p:nvSpPr>
          <p:spPr bwMode="auto">
            <a:xfrm>
              <a:off x="528332" y="2481353"/>
              <a:ext cx="904302" cy="44112"/>
            </a:xfrm>
            <a:custGeom>
              <a:avLst/>
              <a:gdLst>
                <a:gd name="T0" fmla="*/ 0 w 984"/>
                <a:gd name="T1" fmla="*/ 0 h 48"/>
                <a:gd name="T2" fmla="*/ 6 w 984"/>
                <a:gd name="T3" fmla="*/ 0 h 48"/>
                <a:gd name="T4" fmla="*/ 26 w 984"/>
                <a:gd name="T5" fmla="*/ 0 h 48"/>
                <a:gd name="T6" fmla="*/ 56 w 984"/>
                <a:gd name="T7" fmla="*/ 0 h 48"/>
                <a:gd name="T8" fmla="*/ 99 w 984"/>
                <a:gd name="T9" fmla="*/ 1 h 48"/>
                <a:gd name="T10" fmla="*/ 151 w 984"/>
                <a:gd name="T11" fmla="*/ 1 h 48"/>
                <a:gd name="T12" fmla="*/ 213 w 984"/>
                <a:gd name="T13" fmla="*/ 1 h 48"/>
                <a:gd name="T14" fmla="*/ 286 w 984"/>
                <a:gd name="T15" fmla="*/ 3 h 48"/>
                <a:gd name="T16" fmla="*/ 364 w 984"/>
                <a:gd name="T17" fmla="*/ 5 h 48"/>
                <a:gd name="T18" fmla="*/ 452 w 984"/>
                <a:gd name="T19" fmla="*/ 7 h 48"/>
                <a:gd name="T20" fmla="*/ 547 w 984"/>
                <a:gd name="T21" fmla="*/ 9 h 48"/>
                <a:gd name="T22" fmla="*/ 648 w 984"/>
                <a:gd name="T23" fmla="*/ 13 h 48"/>
                <a:gd name="T24" fmla="*/ 756 w 984"/>
                <a:gd name="T25" fmla="*/ 16 h 48"/>
                <a:gd name="T26" fmla="*/ 868 w 984"/>
                <a:gd name="T27" fmla="*/ 20 h 48"/>
                <a:gd name="T28" fmla="*/ 984 w 984"/>
                <a:gd name="T29" fmla="*/ 26 h 48"/>
                <a:gd name="T30" fmla="*/ 945 w 984"/>
                <a:gd name="T31" fmla="*/ 48 h 48"/>
                <a:gd name="T32" fmla="*/ 833 w 984"/>
                <a:gd name="T33" fmla="*/ 41 h 48"/>
                <a:gd name="T34" fmla="*/ 725 w 984"/>
                <a:gd name="T35" fmla="*/ 35 h 48"/>
                <a:gd name="T36" fmla="*/ 622 w 984"/>
                <a:gd name="T37" fmla="*/ 28 h 48"/>
                <a:gd name="T38" fmla="*/ 525 w 984"/>
                <a:gd name="T39" fmla="*/ 24 h 48"/>
                <a:gd name="T40" fmla="*/ 433 w 984"/>
                <a:gd name="T41" fmla="*/ 18 h 48"/>
                <a:gd name="T42" fmla="*/ 349 w 984"/>
                <a:gd name="T43" fmla="*/ 15 h 48"/>
                <a:gd name="T44" fmla="*/ 273 w 984"/>
                <a:gd name="T45" fmla="*/ 11 h 48"/>
                <a:gd name="T46" fmla="*/ 204 w 984"/>
                <a:gd name="T47" fmla="*/ 7 h 48"/>
                <a:gd name="T48" fmla="*/ 144 w 984"/>
                <a:gd name="T49" fmla="*/ 5 h 48"/>
                <a:gd name="T50" fmla="*/ 93 w 984"/>
                <a:gd name="T51" fmla="*/ 3 h 48"/>
                <a:gd name="T52" fmla="*/ 54 w 984"/>
                <a:gd name="T53" fmla="*/ 1 h 48"/>
                <a:gd name="T54" fmla="*/ 24 w 984"/>
                <a:gd name="T55" fmla="*/ 1 h 48"/>
                <a:gd name="T56" fmla="*/ 6 w 984"/>
                <a:gd name="T57" fmla="*/ 0 h 48"/>
                <a:gd name="T58" fmla="*/ 0 w 984"/>
                <a:gd name="T59"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84" h="48">
                  <a:moveTo>
                    <a:pt x="0" y="0"/>
                  </a:moveTo>
                  <a:lnTo>
                    <a:pt x="6" y="0"/>
                  </a:lnTo>
                  <a:lnTo>
                    <a:pt x="26" y="0"/>
                  </a:lnTo>
                  <a:lnTo>
                    <a:pt x="56" y="0"/>
                  </a:lnTo>
                  <a:lnTo>
                    <a:pt x="99" y="1"/>
                  </a:lnTo>
                  <a:lnTo>
                    <a:pt x="151" y="1"/>
                  </a:lnTo>
                  <a:lnTo>
                    <a:pt x="213" y="1"/>
                  </a:lnTo>
                  <a:lnTo>
                    <a:pt x="286" y="3"/>
                  </a:lnTo>
                  <a:lnTo>
                    <a:pt x="364" y="5"/>
                  </a:lnTo>
                  <a:lnTo>
                    <a:pt x="452" y="7"/>
                  </a:lnTo>
                  <a:lnTo>
                    <a:pt x="547" y="9"/>
                  </a:lnTo>
                  <a:lnTo>
                    <a:pt x="648" y="13"/>
                  </a:lnTo>
                  <a:lnTo>
                    <a:pt x="756" y="16"/>
                  </a:lnTo>
                  <a:lnTo>
                    <a:pt x="868" y="20"/>
                  </a:lnTo>
                  <a:lnTo>
                    <a:pt x="984" y="26"/>
                  </a:lnTo>
                  <a:lnTo>
                    <a:pt x="945" y="48"/>
                  </a:lnTo>
                  <a:lnTo>
                    <a:pt x="833" y="41"/>
                  </a:lnTo>
                  <a:lnTo>
                    <a:pt x="725" y="35"/>
                  </a:lnTo>
                  <a:lnTo>
                    <a:pt x="622" y="28"/>
                  </a:lnTo>
                  <a:lnTo>
                    <a:pt x="525" y="24"/>
                  </a:lnTo>
                  <a:lnTo>
                    <a:pt x="433" y="18"/>
                  </a:lnTo>
                  <a:lnTo>
                    <a:pt x="349" y="15"/>
                  </a:lnTo>
                  <a:lnTo>
                    <a:pt x="273" y="11"/>
                  </a:lnTo>
                  <a:lnTo>
                    <a:pt x="204" y="7"/>
                  </a:lnTo>
                  <a:lnTo>
                    <a:pt x="144" y="5"/>
                  </a:lnTo>
                  <a:lnTo>
                    <a:pt x="93" y="3"/>
                  </a:lnTo>
                  <a:lnTo>
                    <a:pt x="54" y="1"/>
                  </a:lnTo>
                  <a:lnTo>
                    <a:pt x="24" y="1"/>
                  </a:lnTo>
                  <a:lnTo>
                    <a:pt x="6" y="0"/>
                  </a:lnTo>
                  <a:lnTo>
                    <a:pt x="0" y="0"/>
                  </a:lnTo>
                  <a:close/>
                </a:path>
              </a:pathLst>
            </a:custGeom>
            <a:solidFill>
              <a:schemeClr val="tx1"/>
            </a:solidFill>
            <a:ln w="0">
              <a:noFill/>
              <a:prstDash val="solid"/>
              <a:round/>
              <a:headEnd/>
              <a:tailEnd/>
            </a:ln>
          </p:spPr>
          <p:txBody>
            <a:bodyPr vert="horz" wrap="square" lIns="121920" tIns="60960" rIns="121920" bIns="60960" numCol="1" anchor="t" anchorCtr="0" compatLnSpc="1">
              <a:prstTxWarp prst="textNoShape">
                <a:avLst/>
              </a:prstTxWarp>
            </a:bodyPr>
            <a:lstStyle/>
            <a:p>
              <a:endParaRPr lang="ru-RU" sz="1872"/>
            </a:p>
          </p:txBody>
        </p:sp>
        <p:sp>
          <p:nvSpPr>
            <p:cNvPr id="22" name="Freeform 14"/>
            <p:cNvSpPr>
              <a:spLocks/>
            </p:cNvSpPr>
            <p:nvPr/>
          </p:nvSpPr>
          <p:spPr bwMode="auto">
            <a:xfrm>
              <a:off x="2257903" y="3393006"/>
              <a:ext cx="1222279" cy="1198384"/>
            </a:xfrm>
            <a:custGeom>
              <a:avLst/>
              <a:gdLst>
                <a:gd name="T0" fmla="*/ 1330 w 1330"/>
                <a:gd name="T1" fmla="*/ 30 h 1304"/>
                <a:gd name="T2" fmla="*/ 1178 w 1330"/>
                <a:gd name="T3" fmla="*/ 108 h 1304"/>
                <a:gd name="T4" fmla="*/ 995 w 1330"/>
                <a:gd name="T5" fmla="*/ 188 h 1304"/>
                <a:gd name="T6" fmla="*/ 775 w 1330"/>
                <a:gd name="T7" fmla="*/ 273 h 1304"/>
                <a:gd name="T8" fmla="*/ 594 w 1330"/>
                <a:gd name="T9" fmla="*/ 357 h 1304"/>
                <a:gd name="T10" fmla="*/ 467 w 1330"/>
                <a:gd name="T11" fmla="*/ 441 h 1304"/>
                <a:gd name="T12" fmla="*/ 390 w 1330"/>
                <a:gd name="T13" fmla="*/ 523 h 1304"/>
                <a:gd name="T14" fmla="*/ 361 w 1330"/>
                <a:gd name="T15" fmla="*/ 605 h 1304"/>
                <a:gd name="T16" fmla="*/ 374 w 1330"/>
                <a:gd name="T17" fmla="*/ 686 h 1304"/>
                <a:gd name="T18" fmla="*/ 422 w 1330"/>
                <a:gd name="T19" fmla="*/ 762 h 1304"/>
                <a:gd name="T20" fmla="*/ 506 w 1330"/>
                <a:gd name="T21" fmla="*/ 837 h 1304"/>
                <a:gd name="T22" fmla="*/ 616 w 1330"/>
                <a:gd name="T23" fmla="*/ 908 h 1304"/>
                <a:gd name="T24" fmla="*/ 755 w 1330"/>
                <a:gd name="T25" fmla="*/ 975 h 1304"/>
                <a:gd name="T26" fmla="*/ 911 w 1330"/>
                <a:gd name="T27" fmla="*/ 1039 h 1304"/>
                <a:gd name="T28" fmla="*/ 1083 w 1330"/>
                <a:gd name="T29" fmla="*/ 1097 h 1304"/>
                <a:gd name="T30" fmla="*/ 1268 w 1330"/>
                <a:gd name="T31" fmla="*/ 1149 h 1304"/>
                <a:gd name="T32" fmla="*/ 702 w 1330"/>
                <a:gd name="T33" fmla="*/ 1263 h 1304"/>
                <a:gd name="T34" fmla="*/ 501 w 1330"/>
                <a:gd name="T35" fmla="*/ 1169 h 1304"/>
                <a:gd name="T36" fmla="*/ 323 w 1330"/>
                <a:gd name="T37" fmla="*/ 1054 h 1304"/>
                <a:gd name="T38" fmla="*/ 191 w 1330"/>
                <a:gd name="T39" fmla="*/ 945 h 1304"/>
                <a:gd name="T40" fmla="*/ 95 w 1330"/>
                <a:gd name="T41" fmla="*/ 848 h 1304"/>
                <a:gd name="T42" fmla="*/ 34 w 1330"/>
                <a:gd name="T43" fmla="*/ 758 h 1304"/>
                <a:gd name="T44" fmla="*/ 4 w 1330"/>
                <a:gd name="T45" fmla="*/ 678 h 1304"/>
                <a:gd name="T46" fmla="*/ 2 w 1330"/>
                <a:gd name="T47" fmla="*/ 605 h 1304"/>
                <a:gd name="T48" fmla="*/ 21 w 1330"/>
                <a:gd name="T49" fmla="*/ 540 h 1304"/>
                <a:gd name="T50" fmla="*/ 60 w 1330"/>
                <a:gd name="T51" fmla="*/ 482 h 1304"/>
                <a:gd name="T52" fmla="*/ 114 w 1330"/>
                <a:gd name="T53" fmla="*/ 430 h 1304"/>
                <a:gd name="T54" fmla="*/ 181 w 1330"/>
                <a:gd name="T55" fmla="*/ 383 h 1304"/>
                <a:gd name="T56" fmla="*/ 254 w 1330"/>
                <a:gd name="T57" fmla="*/ 342 h 1304"/>
                <a:gd name="T58" fmla="*/ 331 w 1330"/>
                <a:gd name="T59" fmla="*/ 304 h 1304"/>
                <a:gd name="T60" fmla="*/ 407 w 1330"/>
                <a:gd name="T61" fmla="*/ 273 h 1304"/>
                <a:gd name="T62" fmla="*/ 478 w 1330"/>
                <a:gd name="T63" fmla="*/ 243 h 1304"/>
                <a:gd name="T64" fmla="*/ 544 w 1330"/>
                <a:gd name="T65" fmla="*/ 217 h 1304"/>
                <a:gd name="T66" fmla="*/ 611 w 1330"/>
                <a:gd name="T67" fmla="*/ 188 h 1304"/>
                <a:gd name="T68" fmla="*/ 719 w 1330"/>
                <a:gd name="T69" fmla="*/ 151 h 1304"/>
                <a:gd name="T70" fmla="*/ 852 w 1330"/>
                <a:gd name="T71" fmla="*/ 106 h 1304"/>
                <a:gd name="T72" fmla="*/ 997 w 1330"/>
                <a:gd name="T73" fmla="*/ 56 h 1304"/>
                <a:gd name="T74" fmla="*/ 1145 w 1330"/>
                <a:gd name="T75" fmla="*/ 0 h 1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30" h="1304">
                  <a:moveTo>
                    <a:pt x="1145" y="0"/>
                  </a:moveTo>
                  <a:lnTo>
                    <a:pt x="1330" y="30"/>
                  </a:lnTo>
                  <a:lnTo>
                    <a:pt x="1259" y="69"/>
                  </a:lnTo>
                  <a:lnTo>
                    <a:pt x="1178" y="108"/>
                  </a:lnTo>
                  <a:lnTo>
                    <a:pt x="1091" y="147"/>
                  </a:lnTo>
                  <a:lnTo>
                    <a:pt x="995" y="188"/>
                  </a:lnTo>
                  <a:lnTo>
                    <a:pt x="889" y="231"/>
                  </a:lnTo>
                  <a:lnTo>
                    <a:pt x="775" y="273"/>
                  </a:lnTo>
                  <a:lnTo>
                    <a:pt x="676" y="316"/>
                  </a:lnTo>
                  <a:lnTo>
                    <a:pt x="594" y="357"/>
                  </a:lnTo>
                  <a:lnTo>
                    <a:pt x="523" y="400"/>
                  </a:lnTo>
                  <a:lnTo>
                    <a:pt x="467" y="441"/>
                  </a:lnTo>
                  <a:lnTo>
                    <a:pt x="422" y="482"/>
                  </a:lnTo>
                  <a:lnTo>
                    <a:pt x="390" y="523"/>
                  </a:lnTo>
                  <a:lnTo>
                    <a:pt x="370" y="564"/>
                  </a:lnTo>
                  <a:lnTo>
                    <a:pt x="361" y="605"/>
                  </a:lnTo>
                  <a:lnTo>
                    <a:pt x="362" y="644"/>
                  </a:lnTo>
                  <a:lnTo>
                    <a:pt x="374" y="686"/>
                  </a:lnTo>
                  <a:lnTo>
                    <a:pt x="392" y="725"/>
                  </a:lnTo>
                  <a:lnTo>
                    <a:pt x="422" y="762"/>
                  </a:lnTo>
                  <a:lnTo>
                    <a:pt x="460" y="799"/>
                  </a:lnTo>
                  <a:lnTo>
                    <a:pt x="506" y="837"/>
                  </a:lnTo>
                  <a:lnTo>
                    <a:pt x="559" y="872"/>
                  </a:lnTo>
                  <a:lnTo>
                    <a:pt x="616" y="908"/>
                  </a:lnTo>
                  <a:lnTo>
                    <a:pt x="684" y="941"/>
                  </a:lnTo>
                  <a:lnTo>
                    <a:pt x="755" y="975"/>
                  </a:lnTo>
                  <a:lnTo>
                    <a:pt x="829" y="1007"/>
                  </a:lnTo>
                  <a:lnTo>
                    <a:pt x="911" y="1039"/>
                  </a:lnTo>
                  <a:lnTo>
                    <a:pt x="995" y="1069"/>
                  </a:lnTo>
                  <a:lnTo>
                    <a:pt x="1083" y="1097"/>
                  </a:lnTo>
                  <a:lnTo>
                    <a:pt x="1175" y="1123"/>
                  </a:lnTo>
                  <a:lnTo>
                    <a:pt x="1268" y="1149"/>
                  </a:lnTo>
                  <a:lnTo>
                    <a:pt x="809" y="1304"/>
                  </a:lnTo>
                  <a:lnTo>
                    <a:pt x="702" y="1263"/>
                  </a:lnTo>
                  <a:lnTo>
                    <a:pt x="600" y="1218"/>
                  </a:lnTo>
                  <a:lnTo>
                    <a:pt x="501" y="1169"/>
                  </a:lnTo>
                  <a:lnTo>
                    <a:pt x="407" y="1110"/>
                  </a:lnTo>
                  <a:lnTo>
                    <a:pt x="323" y="1054"/>
                  </a:lnTo>
                  <a:lnTo>
                    <a:pt x="252" y="998"/>
                  </a:lnTo>
                  <a:lnTo>
                    <a:pt x="191" y="945"/>
                  </a:lnTo>
                  <a:lnTo>
                    <a:pt x="138" y="895"/>
                  </a:lnTo>
                  <a:lnTo>
                    <a:pt x="95" y="848"/>
                  </a:lnTo>
                  <a:lnTo>
                    <a:pt x="60" y="803"/>
                  </a:lnTo>
                  <a:lnTo>
                    <a:pt x="34" y="758"/>
                  </a:lnTo>
                  <a:lnTo>
                    <a:pt x="15" y="717"/>
                  </a:lnTo>
                  <a:lnTo>
                    <a:pt x="4" y="678"/>
                  </a:lnTo>
                  <a:lnTo>
                    <a:pt x="0" y="641"/>
                  </a:lnTo>
                  <a:lnTo>
                    <a:pt x="2" y="605"/>
                  </a:lnTo>
                  <a:lnTo>
                    <a:pt x="10" y="572"/>
                  </a:lnTo>
                  <a:lnTo>
                    <a:pt x="21" y="540"/>
                  </a:lnTo>
                  <a:lnTo>
                    <a:pt x="39" y="510"/>
                  </a:lnTo>
                  <a:lnTo>
                    <a:pt x="60" y="482"/>
                  </a:lnTo>
                  <a:lnTo>
                    <a:pt x="86" y="456"/>
                  </a:lnTo>
                  <a:lnTo>
                    <a:pt x="114" y="430"/>
                  </a:lnTo>
                  <a:lnTo>
                    <a:pt x="146" y="405"/>
                  </a:lnTo>
                  <a:lnTo>
                    <a:pt x="181" y="383"/>
                  </a:lnTo>
                  <a:lnTo>
                    <a:pt x="217" y="362"/>
                  </a:lnTo>
                  <a:lnTo>
                    <a:pt x="254" y="342"/>
                  </a:lnTo>
                  <a:lnTo>
                    <a:pt x="292" y="323"/>
                  </a:lnTo>
                  <a:lnTo>
                    <a:pt x="331" y="304"/>
                  </a:lnTo>
                  <a:lnTo>
                    <a:pt x="368" y="288"/>
                  </a:lnTo>
                  <a:lnTo>
                    <a:pt x="407" y="273"/>
                  </a:lnTo>
                  <a:lnTo>
                    <a:pt x="443" y="258"/>
                  </a:lnTo>
                  <a:lnTo>
                    <a:pt x="478" y="243"/>
                  </a:lnTo>
                  <a:lnTo>
                    <a:pt x="512" y="230"/>
                  </a:lnTo>
                  <a:lnTo>
                    <a:pt x="544" y="217"/>
                  </a:lnTo>
                  <a:lnTo>
                    <a:pt x="572" y="205"/>
                  </a:lnTo>
                  <a:lnTo>
                    <a:pt x="611" y="188"/>
                  </a:lnTo>
                  <a:lnTo>
                    <a:pt x="661" y="172"/>
                  </a:lnTo>
                  <a:lnTo>
                    <a:pt x="719" y="151"/>
                  </a:lnTo>
                  <a:lnTo>
                    <a:pt x="783" y="131"/>
                  </a:lnTo>
                  <a:lnTo>
                    <a:pt x="852" y="106"/>
                  </a:lnTo>
                  <a:lnTo>
                    <a:pt x="923" y="82"/>
                  </a:lnTo>
                  <a:lnTo>
                    <a:pt x="997" y="56"/>
                  </a:lnTo>
                  <a:lnTo>
                    <a:pt x="1072" y="28"/>
                  </a:lnTo>
                  <a:lnTo>
                    <a:pt x="1145" y="0"/>
                  </a:lnTo>
                  <a:close/>
                </a:path>
              </a:pathLst>
            </a:custGeom>
            <a:solidFill>
              <a:schemeClr val="tx1"/>
            </a:solidFill>
            <a:ln w="0">
              <a:noFill/>
              <a:prstDash val="solid"/>
              <a:round/>
              <a:headEnd/>
              <a:tailEnd/>
            </a:ln>
          </p:spPr>
          <p:txBody>
            <a:bodyPr vert="horz" wrap="square" lIns="121920" tIns="60960" rIns="121920" bIns="60960" numCol="1" anchor="t" anchorCtr="0" compatLnSpc="1">
              <a:prstTxWarp prst="textNoShape">
                <a:avLst/>
              </a:prstTxWarp>
            </a:bodyPr>
            <a:lstStyle/>
            <a:p>
              <a:endParaRPr lang="ru-RU" sz="1872"/>
            </a:p>
          </p:txBody>
        </p:sp>
        <p:sp>
          <p:nvSpPr>
            <p:cNvPr id="23" name="Freeform 15"/>
            <p:cNvSpPr>
              <a:spLocks/>
            </p:cNvSpPr>
            <p:nvPr/>
          </p:nvSpPr>
          <p:spPr bwMode="auto">
            <a:xfrm>
              <a:off x="3211832" y="4505924"/>
              <a:ext cx="2979419" cy="476964"/>
            </a:xfrm>
            <a:custGeom>
              <a:avLst/>
              <a:gdLst>
                <a:gd name="T0" fmla="*/ 499 w 3242"/>
                <a:gd name="T1" fmla="*/ 0 h 519"/>
                <a:gd name="T2" fmla="*/ 628 w 3242"/>
                <a:gd name="T3" fmla="*/ 26 h 519"/>
                <a:gd name="T4" fmla="*/ 759 w 3242"/>
                <a:gd name="T5" fmla="*/ 48 h 519"/>
                <a:gd name="T6" fmla="*/ 891 w 3242"/>
                <a:gd name="T7" fmla="*/ 71 h 519"/>
                <a:gd name="T8" fmla="*/ 1024 w 3242"/>
                <a:gd name="T9" fmla="*/ 89 h 519"/>
                <a:gd name="T10" fmla="*/ 1156 w 3242"/>
                <a:gd name="T11" fmla="*/ 106 h 519"/>
                <a:gd name="T12" fmla="*/ 1289 w 3242"/>
                <a:gd name="T13" fmla="*/ 121 h 519"/>
                <a:gd name="T14" fmla="*/ 1418 w 3242"/>
                <a:gd name="T15" fmla="*/ 136 h 519"/>
                <a:gd name="T16" fmla="*/ 1547 w 3242"/>
                <a:gd name="T17" fmla="*/ 147 h 519"/>
                <a:gd name="T18" fmla="*/ 1670 w 3242"/>
                <a:gd name="T19" fmla="*/ 157 h 519"/>
                <a:gd name="T20" fmla="*/ 1789 w 3242"/>
                <a:gd name="T21" fmla="*/ 166 h 519"/>
                <a:gd name="T22" fmla="*/ 1903 w 3242"/>
                <a:gd name="T23" fmla="*/ 171 h 519"/>
                <a:gd name="T24" fmla="*/ 2011 w 3242"/>
                <a:gd name="T25" fmla="*/ 177 h 519"/>
                <a:gd name="T26" fmla="*/ 2112 w 3242"/>
                <a:gd name="T27" fmla="*/ 181 h 519"/>
                <a:gd name="T28" fmla="*/ 2206 w 3242"/>
                <a:gd name="T29" fmla="*/ 183 h 519"/>
                <a:gd name="T30" fmla="*/ 2292 w 3242"/>
                <a:gd name="T31" fmla="*/ 183 h 519"/>
                <a:gd name="T32" fmla="*/ 2366 w 3242"/>
                <a:gd name="T33" fmla="*/ 183 h 519"/>
                <a:gd name="T34" fmla="*/ 2433 w 3242"/>
                <a:gd name="T35" fmla="*/ 181 h 519"/>
                <a:gd name="T36" fmla="*/ 2488 w 3242"/>
                <a:gd name="T37" fmla="*/ 177 h 519"/>
                <a:gd name="T38" fmla="*/ 2531 w 3242"/>
                <a:gd name="T39" fmla="*/ 173 h 519"/>
                <a:gd name="T40" fmla="*/ 2562 w 3242"/>
                <a:gd name="T41" fmla="*/ 168 h 519"/>
                <a:gd name="T42" fmla="*/ 2596 w 3242"/>
                <a:gd name="T43" fmla="*/ 140 h 519"/>
                <a:gd name="T44" fmla="*/ 2622 w 3242"/>
                <a:gd name="T45" fmla="*/ 117 h 519"/>
                <a:gd name="T46" fmla="*/ 2641 w 3242"/>
                <a:gd name="T47" fmla="*/ 100 h 519"/>
                <a:gd name="T48" fmla="*/ 2656 w 3242"/>
                <a:gd name="T49" fmla="*/ 87 h 519"/>
                <a:gd name="T50" fmla="*/ 2663 w 3242"/>
                <a:gd name="T51" fmla="*/ 82 h 519"/>
                <a:gd name="T52" fmla="*/ 2665 w 3242"/>
                <a:gd name="T53" fmla="*/ 80 h 519"/>
                <a:gd name="T54" fmla="*/ 3242 w 3242"/>
                <a:gd name="T55" fmla="*/ 360 h 519"/>
                <a:gd name="T56" fmla="*/ 2122 w 3242"/>
                <a:gd name="T57" fmla="*/ 519 h 519"/>
                <a:gd name="T58" fmla="*/ 2125 w 3242"/>
                <a:gd name="T59" fmla="*/ 517 h 519"/>
                <a:gd name="T60" fmla="*/ 2137 w 3242"/>
                <a:gd name="T61" fmla="*/ 512 h 519"/>
                <a:gd name="T62" fmla="*/ 2152 w 3242"/>
                <a:gd name="T63" fmla="*/ 502 h 519"/>
                <a:gd name="T64" fmla="*/ 2170 w 3242"/>
                <a:gd name="T65" fmla="*/ 489 h 519"/>
                <a:gd name="T66" fmla="*/ 2193 w 3242"/>
                <a:gd name="T67" fmla="*/ 474 h 519"/>
                <a:gd name="T68" fmla="*/ 2215 w 3242"/>
                <a:gd name="T69" fmla="*/ 457 h 519"/>
                <a:gd name="T70" fmla="*/ 2237 w 3242"/>
                <a:gd name="T71" fmla="*/ 441 h 519"/>
                <a:gd name="T72" fmla="*/ 2258 w 3242"/>
                <a:gd name="T73" fmla="*/ 424 h 519"/>
                <a:gd name="T74" fmla="*/ 2273 w 3242"/>
                <a:gd name="T75" fmla="*/ 407 h 519"/>
                <a:gd name="T76" fmla="*/ 2034 w 3242"/>
                <a:gd name="T77" fmla="*/ 405 h 519"/>
                <a:gd name="T78" fmla="*/ 1804 w 3242"/>
                <a:gd name="T79" fmla="*/ 398 h 519"/>
                <a:gd name="T80" fmla="*/ 1584 w 3242"/>
                <a:gd name="T81" fmla="*/ 390 h 519"/>
                <a:gd name="T82" fmla="*/ 1375 w 3242"/>
                <a:gd name="T83" fmla="*/ 379 h 519"/>
                <a:gd name="T84" fmla="*/ 1175 w 3242"/>
                <a:gd name="T85" fmla="*/ 364 h 519"/>
                <a:gd name="T86" fmla="*/ 983 w 3242"/>
                <a:gd name="T87" fmla="*/ 347 h 519"/>
                <a:gd name="T88" fmla="*/ 800 w 3242"/>
                <a:gd name="T89" fmla="*/ 327 h 519"/>
                <a:gd name="T90" fmla="*/ 626 w 3242"/>
                <a:gd name="T91" fmla="*/ 302 h 519"/>
                <a:gd name="T92" fmla="*/ 460 w 3242"/>
                <a:gd name="T93" fmla="*/ 274 h 519"/>
                <a:gd name="T94" fmla="*/ 299 w 3242"/>
                <a:gd name="T95" fmla="*/ 244 h 519"/>
                <a:gd name="T96" fmla="*/ 146 w 3242"/>
                <a:gd name="T97" fmla="*/ 209 h 519"/>
                <a:gd name="T98" fmla="*/ 0 w 3242"/>
                <a:gd name="T99" fmla="*/ 170 h 519"/>
                <a:gd name="T100" fmla="*/ 499 w 3242"/>
                <a:gd name="T101" fmla="*/ 0 h 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242" h="519">
                  <a:moveTo>
                    <a:pt x="499" y="0"/>
                  </a:moveTo>
                  <a:lnTo>
                    <a:pt x="628" y="26"/>
                  </a:lnTo>
                  <a:lnTo>
                    <a:pt x="759" y="48"/>
                  </a:lnTo>
                  <a:lnTo>
                    <a:pt x="891" y="71"/>
                  </a:lnTo>
                  <a:lnTo>
                    <a:pt x="1024" y="89"/>
                  </a:lnTo>
                  <a:lnTo>
                    <a:pt x="1156" y="106"/>
                  </a:lnTo>
                  <a:lnTo>
                    <a:pt x="1289" y="121"/>
                  </a:lnTo>
                  <a:lnTo>
                    <a:pt x="1418" y="136"/>
                  </a:lnTo>
                  <a:lnTo>
                    <a:pt x="1547" y="147"/>
                  </a:lnTo>
                  <a:lnTo>
                    <a:pt x="1670" y="157"/>
                  </a:lnTo>
                  <a:lnTo>
                    <a:pt x="1789" y="166"/>
                  </a:lnTo>
                  <a:lnTo>
                    <a:pt x="1903" y="171"/>
                  </a:lnTo>
                  <a:lnTo>
                    <a:pt x="2011" y="177"/>
                  </a:lnTo>
                  <a:lnTo>
                    <a:pt x="2112" y="181"/>
                  </a:lnTo>
                  <a:lnTo>
                    <a:pt x="2206" y="183"/>
                  </a:lnTo>
                  <a:lnTo>
                    <a:pt x="2292" y="183"/>
                  </a:lnTo>
                  <a:lnTo>
                    <a:pt x="2366" y="183"/>
                  </a:lnTo>
                  <a:lnTo>
                    <a:pt x="2433" y="181"/>
                  </a:lnTo>
                  <a:lnTo>
                    <a:pt x="2488" y="177"/>
                  </a:lnTo>
                  <a:lnTo>
                    <a:pt x="2531" y="173"/>
                  </a:lnTo>
                  <a:lnTo>
                    <a:pt x="2562" y="168"/>
                  </a:lnTo>
                  <a:lnTo>
                    <a:pt x="2596" y="140"/>
                  </a:lnTo>
                  <a:lnTo>
                    <a:pt x="2622" y="117"/>
                  </a:lnTo>
                  <a:lnTo>
                    <a:pt x="2641" y="100"/>
                  </a:lnTo>
                  <a:lnTo>
                    <a:pt x="2656" y="87"/>
                  </a:lnTo>
                  <a:lnTo>
                    <a:pt x="2663" y="82"/>
                  </a:lnTo>
                  <a:lnTo>
                    <a:pt x="2665" y="80"/>
                  </a:lnTo>
                  <a:lnTo>
                    <a:pt x="3242" y="360"/>
                  </a:lnTo>
                  <a:lnTo>
                    <a:pt x="2122" y="519"/>
                  </a:lnTo>
                  <a:lnTo>
                    <a:pt x="2125" y="517"/>
                  </a:lnTo>
                  <a:lnTo>
                    <a:pt x="2137" y="512"/>
                  </a:lnTo>
                  <a:lnTo>
                    <a:pt x="2152" y="502"/>
                  </a:lnTo>
                  <a:lnTo>
                    <a:pt x="2170" y="489"/>
                  </a:lnTo>
                  <a:lnTo>
                    <a:pt x="2193" y="474"/>
                  </a:lnTo>
                  <a:lnTo>
                    <a:pt x="2215" y="457"/>
                  </a:lnTo>
                  <a:lnTo>
                    <a:pt x="2237" y="441"/>
                  </a:lnTo>
                  <a:lnTo>
                    <a:pt x="2258" y="424"/>
                  </a:lnTo>
                  <a:lnTo>
                    <a:pt x="2273" y="407"/>
                  </a:lnTo>
                  <a:lnTo>
                    <a:pt x="2034" y="405"/>
                  </a:lnTo>
                  <a:lnTo>
                    <a:pt x="1804" y="398"/>
                  </a:lnTo>
                  <a:lnTo>
                    <a:pt x="1584" y="390"/>
                  </a:lnTo>
                  <a:lnTo>
                    <a:pt x="1375" y="379"/>
                  </a:lnTo>
                  <a:lnTo>
                    <a:pt x="1175" y="364"/>
                  </a:lnTo>
                  <a:lnTo>
                    <a:pt x="983" y="347"/>
                  </a:lnTo>
                  <a:lnTo>
                    <a:pt x="800" y="327"/>
                  </a:lnTo>
                  <a:lnTo>
                    <a:pt x="626" y="302"/>
                  </a:lnTo>
                  <a:lnTo>
                    <a:pt x="460" y="274"/>
                  </a:lnTo>
                  <a:lnTo>
                    <a:pt x="299" y="244"/>
                  </a:lnTo>
                  <a:lnTo>
                    <a:pt x="146" y="209"/>
                  </a:lnTo>
                  <a:lnTo>
                    <a:pt x="0" y="170"/>
                  </a:lnTo>
                  <a:lnTo>
                    <a:pt x="499" y="0"/>
                  </a:lnTo>
                  <a:close/>
                </a:path>
              </a:pathLst>
            </a:custGeom>
            <a:solidFill>
              <a:schemeClr val="tx1"/>
            </a:solidFill>
            <a:ln w="0">
              <a:noFill/>
              <a:prstDash val="solid"/>
              <a:round/>
              <a:headEnd/>
              <a:tailEnd/>
            </a:ln>
          </p:spPr>
          <p:txBody>
            <a:bodyPr vert="horz" wrap="square" lIns="121920" tIns="60960" rIns="121920" bIns="60960" numCol="1" anchor="t" anchorCtr="0" compatLnSpc="1">
              <a:prstTxWarp prst="textNoShape">
                <a:avLst/>
              </a:prstTxWarp>
            </a:bodyPr>
            <a:lstStyle/>
            <a:p>
              <a:endParaRPr lang="ru-RU" sz="1872"/>
            </a:p>
          </p:txBody>
        </p:sp>
      </p:grpSp>
      <p:sp>
        <p:nvSpPr>
          <p:cNvPr id="3" name="Заголовок 2"/>
          <p:cNvSpPr>
            <a:spLocks noGrp="1"/>
          </p:cNvSpPr>
          <p:nvPr>
            <p:ph type="title"/>
          </p:nvPr>
        </p:nvSpPr>
        <p:spPr/>
        <p:txBody>
          <a:bodyPr/>
          <a:lstStyle/>
          <a:p>
            <a:r>
              <a:rPr lang="en-US" dirty="0"/>
              <a:t>Business presentation</a:t>
            </a:r>
            <a:endParaRPr lang="ru-RU" dirty="0"/>
          </a:p>
        </p:txBody>
      </p:sp>
      <p:grpSp>
        <p:nvGrpSpPr>
          <p:cNvPr id="2" name="Group 1"/>
          <p:cNvGrpSpPr/>
          <p:nvPr/>
        </p:nvGrpSpPr>
        <p:grpSpPr>
          <a:xfrm>
            <a:off x="8119867" y="2554191"/>
            <a:ext cx="3233934" cy="2283117"/>
            <a:chOff x="6766555" y="2128491"/>
            <a:chExt cx="2694945" cy="1902597"/>
          </a:xfrm>
        </p:grpSpPr>
        <p:sp>
          <p:nvSpPr>
            <p:cNvPr id="44" name="TextBox 43"/>
            <p:cNvSpPr txBox="1"/>
            <p:nvPr/>
          </p:nvSpPr>
          <p:spPr>
            <a:xfrm>
              <a:off x="6766555" y="2128491"/>
              <a:ext cx="2474081" cy="261610"/>
            </a:xfrm>
            <a:prstGeom prst="rect">
              <a:avLst/>
            </a:prstGeom>
            <a:noFill/>
          </p:spPr>
          <p:txBody>
            <a:bodyPr wrap="square" rtlCol="0">
              <a:spAutoFit/>
            </a:bodyPr>
            <a:lstStyle/>
            <a:p>
              <a:r>
                <a:rPr lang="en-US" sz="1440" b="1" dirty="0">
                  <a:latin typeface="+mj-lt"/>
                  <a:ea typeface="Roboto Light" panose="02000000000000000000" pitchFamily="2" charset="0"/>
                </a:rPr>
                <a:t>Title text demo</a:t>
              </a:r>
              <a:endParaRPr lang="ru-RU" sz="1440" b="1" dirty="0">
                <a:latin typeface="+mj-lt"/>
                <a:ea typeface="Roboto Light" panose="02000000000000000000" pitchFamily="2" charset="0"/>
              </a:endParaRPr>
            </a:p>
          </p:txBody>
        </p:sp>
        <p:sp>
          <p:nvSpPr>
            <p:cNvPr id="45" name="TextBox 44"/>
            <p:cNvSpPr txBox="1"/>
            <p:nvPr/>
          </p:nvSpPr>
          <p:spPr>
            <a:xfrm>
              <a:off x="6766556" y="2476816"/>
              <a:ext cx="2694944" cy="1554272"/>
            </a:xfrm>
            <a:prstGeom prst="rect">
              <a:avLst/>
            </a:prstGeom>
            <a:noFill/>
          </p:spPr>
          <p:txBody>
            <a:bodyPr wrap="square" rtlCol="0">
              <a:spAutoFit/>
            </a:bodyPr>
            <a:lstStyle/>
            <a:p>
              <a:r>
                <a:rPr lang="en-US" sz="1440" dirty="0">
                  <a:latin typeface="+mj-lt"/>
                  <a:ea typeface="Roboto Light" panose="02000000000000000000" pitchFamily="2" charset="0"/>
                </a:rPr>
                <a:t>Lorem ipsum dolor sit </a:t>
              </a:r>
              <a:r>
                <a:rPr lang="en-US" sz="1440" dirty="0" err="1">
                  <a:latin typeface="+mj-lt"/>
                  <a:ea typeface="Roboto Light" panose="02000000000000000000" pitchFamily="2" charset="0"/>
                </a:rPr>
                <a:t>amet</a:t>
              </a:r>
              <a:r>
                <a:rPr lang="en-US" sz="1440" dirty="0">
                  <a:latin typeface="+mj-lt"/>
                  <a:ea typeface="Roboto Light" panose="02000000000000000000" pitchFamily="2" charset="0"/>
                </a:rPr>
                <a:t>, </a:t>
              </a:r>
              <a:r>
                <a:rPr lang="en-US" sz="1440" dirty="0" err="1">
                  <a:latin typeface="+mj-lt"/>
                  <a:ea typeface="Roboto Light" panose="02000000000000000000" pitchFamily="2" charset="0"/>
                </a:rPr>
                <a:t>consectetur</a:t>
              </a:r>
              <a:r>
                <a:rPr lang="en-US" sz="1440" dirty="0">
                  <a:latin typeface="+mj-lt"/>
                  <a:ea typeface="Roboto Light" panose="02000000000000000000" pitchFamily="2" charset="0"/>
                </a:rPr>
                <a:t> </a:t>
              </a:r>
              <a:r>
                <a:rPr lang="en-US" sz="1440" dirty="0" err="1">
                  <a:latin typeface="+mj-lt"/>
                  <a:ea typeface="Roboto Light" panose="02000000000000000000" pitchFamily="2" charset="0"/>
                </a:rPr>
                <a:t>adipiscing</a:t>
              </a:r>
              <a:r>
                <a:rPr lang="en-US" sz="1440" dirty="0">
                  <a:latin typeface="+mj-lt"/>
                  <a:ea typeface="Roboto Light" panose="02000000000000000000" pitchFamily="2" charset="0"/>
                </a:rPr>
                <a:t> </a:t>
              </a:r>
              <a:r>
                <a:rPr lang="en-US" sz="1440" dirty="0" err="1">
                  <a:latin typeface="+mj-lt"/>
                  <a:ea typeface="Roboto Light" panose="02000000000000000000" pitchFamily="2" charset="0"/>
                </a:rPr>
                <a:t>elit</a:t>
              </a:r>
              <a:r>
                <a:rPr lang="en-US" sz="1440" dirty="0">
                  <a:latin typeface="+mj-lt"/>
                  <a:ea typeface="Roboto Light" panose="02000000000000000000" pitchFamily="2" charset="0"/>
                </a:rPr>
                <a:t>, </a:t>
              </a:r>
              <a:r>
                <a:rPr lang="en-US" sz="1440" dirty="0" err="1">
                  <a:latin typeface="+mj-lt"/>
                  <a:ea typeface="Roboto Light" panose="02000000000000000000" pitchFamily="2" charset="0"/>
                </a:rPr>
                <a:t>sed</a:t>
              </a:r>
              <a:r>
                <a:rPr lang="en-US" sz="1440" dirty="0">
                  <a:latin typeface="+mj-lt"/>
                  <a:ea typeface="Roboto Light" panose="02000000000000000000" pitchFamily="2" charset="0"/>
                </a:rPr>
                <a:t> do </a:t>
              </a:r>
              <a:r>
                <a:rPr lang="en-US" sz="1440" dirty="0" err="1">
                  <a:latin typeface="+mj-lt"/>
                  <a:ea typeface="Roboto Light" panose="02000000000000000000" pitchFamily="2" charset="0"/>
                </a:rPr>
                <a:t>eiusmod</a:t>
              </a:r>
              <a:r>
                <a:rPr lang="en-US" sz="1440" dirty="0">
                  <a:latin typeface="+mj-lt"/>
                  <a:ea typeface="Roboto Light" panose="02000000000000000000" pitchFamily="2" charset="0"/>
                </a:rPr>
                <a:t> </a:t>
              </a:r>
              <a:r>
                <a:rPr lang="en-US" sz="1440" dirty="0" err="1">
                  <a:latin typeface="+mj-lt"/>
                  <a:ea typeface="Roboto Light" panose="02000000000000000000" pitchFamily="2" charset="0"/>
                </a:rPr>
                <a:t>tempor</a:t>
              </a:r>
              <a:r>
                <a:rPr lang="en-US" sz="1440" dirty="0">
                  <a:latin typeface="+mj-lt"/>
                  <a:ea typeface="Roboto Light" panose="02000000000000000000" pitchFamily="2" charset="0"/>
                </a:rPr>
                <a:t> </a:t>
              </a:r>
              <a:r>
                <a:rPr lang="en-US" sz="1440" dirty="0" err="1">
                  <a:latin typeface="+mj-lt"/>
                  <a:ea typeface="Roboto Light" panose="02000000000000000000" pitchFamily="2" charset="0"/>
                </a:rPr>
                <a:t>incididunt</a:t>
              </a:r>
              <a:r>
                <a:rPr lang="en-US" sz="1440" dirty="0">
                  <a:latin typeface="+mj-lt"/>
                  <a:ea typeface="Roboto Light" panose="02000000000000000000" pitchFamily="2" charset="0"/>
                </a:rPr>
                <a:t> </a:t>
              </a:r>
              <a:r>
                <a:rPr lang="en-US" sz="1440" dirty="0" err="1">
                  <a:latin typeface="+mj-lt"/>
                  <a:ea typeface="Roboto Light" panose="02000000000000000000" pitchFamily="2" charset="0"/>
                </a:rPr>
                <a:t>ut</a:t>
              </a:r>
              <a:r>
                <a:rPr lang="en-US" sz="1440" dirty="0">
                  <a:latin typeface="+mj-lt"/>
                  <a:ea typeface="Roboto Light" panose="02000000000000000000" pitchFamily="2" charset="0"/>
                </a:rPr>
                <a:t> </a:t>
              </a:r>
              <a:r>
                <a:rPr lang="en-US" sz="1440" dirty="0" err="1">
                  <a:latin typeface="+mj-lt"/>
                  <a:ea typeface="Roboto Light" panose="02000000000000000000" pitchFamily="2" charset="0"/>
                </a:rPr>
                <a:t>labore</a:t>
              </a:r>
              <a:r>
                <a:rPr lang="en-US" sz="1440" dirty="0">
                  <a:latin typeface="+mj-lt"/>
                  <a:ea typeface="Roboto Light" panose="02000000000000000000" pitchFamily="2" charset="0"/>
                </a:rPr>
                <a:t> et </a:t>
              </a:r>
              <a:r>
                <a:rPr lang="en-US" sz="1440" dirty="0" err="1">
                  <a:latin typeface="+mj-lt"/>
                  <a:ea typeface="Roboto Light" panose="02000000000000000000" pitchFamily="2" charset="0"/>
                </a:rPr>
                <a:t>dolore</a:t>
              </a:r>
              <a:r>
                <a:rPr lang="en-US" sz="1440" dirty="0">
                  <a:latin typeface="+mj-lt"/>
                  <a:ea typeface="Roboto Light" panose="02000000000000000000" pitchFamily="2" charset="0"/>
                </a:rPr>
                <a:t> magna </a:t>
              </a:r>
              <a:r>
                <a:rPr lang="en-US" sz="1440" dirty="0" err="1">
                  <a:latin typeface="+mj-lt"/>
                  <a:ea typeface="Roboto Light" panose="02000000000000000000" pitchFamily="2" charset="0"/>
                </a:rPr>
                <a:t>aliqua</a:t>
              </a:r>
              <a:r>
                <a:rPr lang="en-US" sz="1440" dirty="0">
                  <a:latin typeface="+mj-lt"/>
                  <a:ea typeface="Roboto Light" panose="02000000000000000000" pitchFamily="2" charset="0"/>
                </a:rPr>
                <a:t>. </a:t>
              </a:r>
              <a:r>
                <a:rPr lang="en-US" sz="1440" dirty="0" err="1">
                  <a:latin typeface="+mj-lt"/>
                  <a:ea typeface="Roboto Light" panose="02000000000000000000" pitchFamily="2" charset="0"/>
                </a:rPr>
                <a:t>Ut</a:t>
              </a:r>
              <a:r>
                <a:rPr lang="en-US" sz="1440" dirty="0">
                  <a:latin typeface="+mj-lt"/>
                  <a:ea typeface="Roboto Light" panose="02000000000000000000" pitchFamily="2" charset="0"/>
                </a:rPr>
                <a:t> </a:t>
              </a:r>
              <a:r>
                <a:rPr lang="en-US" sz="1440" dirty="0" err="1">
                  <a:latin typeface="+mj-lt"/>
                  <a:ea typeface="Roboto Light" panose="02000000000000000000" pitchFamily="2" charset="0"/>
                </a:rPr>
                <a:t>enim</a:t>
              </a:r>
              <a:r>
                <a:rPr lang="en-US" sz="1440" dirty="0">
                  <a:latin typeface="+mj-lt"/>
                  <a:ea typeface="Roboto Light" panose="02000000000000000000" pitchFamily="2" charset="0"/>
                </a:rPr>
                <a:t> ad minim </a:t>
              </a:r>
              <a:r>
                <a:rPr lang="en-US" sz="1440" dirty="0" err="1">
                  <a:latin typeface="+mj-lt"/>
                  <a:ea typeface="Roboto Light" panose="02000000000000000000" pitchFamily="2" charset="0"/>
                </a:rPr>
                <a:t>veniam</a:t>
              </a:r>
              <a:r>
                <a:rPr lang="en-US" sz="1440" dirty="0">
                  <a:latin typeface="+mj-lt"/>
                  <a:ea typeface="Roboto Light" panose="02000000000000000000" pitchFamily="2" charset="0"/>
                </a:rPr>
                <a:t>, </a:t>
              </a:r>
              <a:r>
                <a:rPr lang="en-US" sz="1440" dirty="0" err="1">
                  <a:latin typeface="+mj-lt"/>
                  <a:ea typeface="Roboto Light" panose="02000000000000000000" pitchFamily="2" charset="0"/>
                </a:rPr>
                <a:t>quis</a:t>
              </a:r>
              <a:r>
                <a:rPr lang="en-US" sz="1440" dirty="0">
                  <a:latin typeface="+mj-lt"/>
                  <a:ea typeface="Roboto Light" panose="02000000000000000000" pitchFamily="2" charset="0"/>
                </a:rPr>
                <a:t> </a:t>
              </a:r>
              <a:r>
                <a:rPr lang="en-US" sz="1440" dirty="0" err="1">
                  <a:latin typeface="+mj-lt"/>
                  <a:ea typeface="Roboto Light" panose="02000000000000000000" pitchFamily="2" charset="0"/>
                </a:rPr>
                <a:t>nostrud</a:t>
              </a:r>
              <a:r>
                <a:rPr lang="en-US" sz="1440" dirty="0">
                  <a:latin typeface="+mj-lt"/>
                  <a:ea typeface="Roboto Light" panose="02000000000000000000" pitchFamily="2" charset="0"/>
                </a:rPr>
                <a:t> exercitation </a:t>
              </a:r>
              <a:r>
                <a:rPr lang="en-US" sz="1440" dirty="0" err="1">
                  <a:latin typeface="+mj-lt"/>
                  <a:ea typeface="Roboto Light" panose="02000000000000000000" pitchFamily="2" charset="0"/>
                </a:rPr>
                <a:t>ullamco</a:t>
              </a:r>
              <a:r>
                <a:rPr lang="en-US" sz="1440" dirty="0">
                  <a:latin typeface="+mj-lt"/>
                  <a:ea typeface="Roboto Light" panose="02000000000000000000" pitchFamily="2" charset="0"/>
                </a:rPr>
                <a:t> </a:t>
              </a:r>
              <a:r>
                <a:rPr lang="en-US" sz="1440" dirty="0" err="1">
                  <a:latin typeface="+mj-lt"/>
                  <a:ea typeface="Roboto Light" panose="02000000000000000000" pitchFamily="2" charset="0"/>
                </a:rPr>
                <a:t>laboris</a:t>
              </a:r>
              <a:r>
                <a:rPr lang="en-US" sz="1440" dirty="0">
                  <a:latin typeface="+mj-lt"/>
                  <a:ea typeface="Roboto Light" panose="02000000000000000000" pitchFamily="2" charset="0"/>
                </a:rPr>
                <a:t> nisi </a:t>
              </a:r>
              <a:r>
                <a:rPr lang="en-US" sz="1440" dirty="0" err="1">
                  <a:latin typeface="+mj-lt"/>
                  <a:ea typeface="Roboto Light" panose="02000000000000000000" pitchFamily="2" charset="0"/>
                </a:rPr>
                <a:t>ut</a:t>
              </a:r>
              <a:r>
                <a:rPr lang="en-US" sz="1440" dirty="0">
                  <a:latin typeface="+mj-lt"/>
                  <a:ea typeface="Roboto Light" panose="02000000000000000000" pitchFamily="2" charset="0"/>
                </a:rPr>
                <a:t> </a:t>
              </a:r>
              <a:r>
                <a:rPr lang="en-US" sz="1440" dirty="0" err="1">
                  <a:latin typeface="+mj-lt"/>
                  <a:ea typeface="Roboto Light" panose="02000000000000000000" pitchFamily="2" charset="0"/>
                </a:rPr>
                <a:t>aliquip</a:t>
              </a:r>
              <a:r>
                <a:rPr lang="en-US" sz="1440" dirty="0">
                  <a:latin typeface="+mj-lt"/>
                  <a:ea typeface="Roboto Light" panose="02000000000000000000" pitchFamily="2" charset="0"/>
                </a:rPr>
                <a:t> ex </a:t>
              </a:r>
              <a:r>
                <a:rPr lang="en-US" sz="1440" dirty="0" err="1">
                  <a:latin typeface="+mj-lt"/>
                  <a:ea typeface="Roboto Light" panose="02000000000000000000" pitchFamily="2" charset="0"/>
                </a:rPr>
                <a:t>ea</a:t>
              </a:r>
              <a:r>
                <a:rPr lang="en-US" sz="1440" dirty="0">
                  <a:latin typeface="+mj-lt"/>
                  <a:ea typeface="Roboto Light" panose="02000000000000000000" pitchFamily="2" charset="0"/>
                </a:rPr>
                <a:t> </a:t>
              </a:r>
              <a:r>
                <a:rPr lang="en-US" sz="1440" dirty="0" err="1">
                  <a:latin typeface="+mj-lt"/>
                  <a:ea typeface="Roboto Light" panose="02000000000000000000" pitchFamily="2" charset="0"/>
                </a:rPr>
                <a:t>commodo</a:t>
              </a:r>
              <a:r>
                <a:rPr lang="en-US" sz="1440" dirty="0">
                  <a:latin typeface="+mj-lt"/>
                  <a:ea typeface="Roboto Light" panose="02000000000000000000" pitchFamily="2" charset="0"/>
                </a:rPr>
                <a:t> </a:t>
              </a:r>
              <a:r>
                <a:rPr lang="en-US" sz="1440" dirty="0" err="1">
                  <a:latin typeface="+mj-lt"/>
                  <a:ea typeface="Roboto Light" panose="02000000000000000000" pitchFamily="2" charset="0"/>
                </a:rPr>
                <a:t>consequat</a:t>
              </a:r>
              <a:r>
                <a:rPr lang="en-US" sz="1440" dirty="0">
                  <a:latin typeface="+mj-lt"/>
                  <a:ea typeface="Roboto Light" panose="02000000000000000000" pitchFamily="2" charset="0"/>
                </a:rPr>
                <a:t>. </a:t>
              </a:r>
              <a:r>
                <a:rPr lang="en-US" sz="1440" dirty="0" err="1">
                  <a:latin typeface="+mj-lt"/>
                  <a:ea typeface="Roboto Light" panose="02000000000000000000" pitchFamily="2" charset="0"/>
                </a:rPr>
                <a:t>Sed</a:t>
              </a:r>
              <a:r>
                <a:rPr lang="en-US" sz="1440" dirty="0">
                  <a:latin typeface="+mj-lt"/>
                  <a:ea typeface="Roboto Light" panose="02000000000000000000" pitchFamily="2" charset="0"/>
                </a:rPr>
                <a:t> </a:t>
              </a:r>
              <a:r>
                <a:rPr lang="en-US" sz="1440" dirty="0" err="1">
                  <a:latin typeface="+mj-lt"/>
                  <a:ea typeface="Roboto Light" panose="02000000000000000000" pitchFamily="2" charset="0"/>
                </a:rPr>
                <a:t>ut</a:t>
              </a:r>
              <a:r>
                <a:rPr lang="en-US" sz="1440" dirty="0">
                  <a:latin typeface="+mj-lt"/>
                  <a:ea typeface="Roboto Light" panose="02000000000000000000" pitchFamily="2" charset="0"/>
                </a:rPr>
                <a:t> </a:t>
              </a:r>
              <a:r>
                <a:rPr lang="en-US" sz="1440" dirty="0" err="1">
                  <a:latin typeface="+mj-lt"/>
                  <a:ea typeface="Roboto Light" panose="02000000000000000000" pitchFamily="2" charset="0"/>
                </a:rPr>
                <a:t>perspiciatis</a:t>
              </a:r>
              <a:r>
                <a:rPr lang="en-US" sz="1440" dirty="0">
                  <a:latin typeface="+mj-lt"/>
                  <a:ea typeface="Roboto Light" panose="02000000000000000000" pitchFamily="2" charset="0"/>
                </a:rPr>
                <a:t> </a:t>
              </a:r>
              <a:r>
                <a:rPr lang="en-US" sz="1440" dirty="0" err="1">
                  <a:latin typeface="+mj-lt"/>
                  <a:ea typeface="Roboto Light" panose="02000000000000000000" pitchFamily="2" charset="0"/>
                </a:rPr>
                <a:t>unde</a:t>
              </a:r>
              <a:r>
                <a:rPr lang="en-US" sz="1440" dirty="0">
                  <a:latin typeface="+mj-lt"/>
                  <a:ea typeface="Roboto Light" panose="02000000000000000000" pitchFamily="2" charset="0"/>
                </a:rPr>
                <a:t> </a:t>
              </a:r>
              <a:r>
                <a:rPr lang="en-US" sz="1440" dirty="0" err="1">
                  <a:latin typeface="+mj-lt"/>
                  <a:ea typeface="Roboto Light" panose="02000000000000000000" pitchFamily="2" charset="0"/>
                </a:rPr>
                <a:t>omnis</a:t>
              </a:r>
              <a:r>
                <a:rPr lang="en-US" sz="1440" dirty="0">
                  <a:latin typeface="+mj-lt"/>
                  <a:ea typeface="Roboto Light" panose="02000000000000000000" pitchFamily="2" charset="0"/>
                </a:rPr>
                <a:t> </a:t>
              </a:r>
              <a:r>
                <a:rPr lang="en-US" sz="1440" dirty="0" err="1">
                  <a:latin typeface="+mj-lt"/>
                  <a:ea typeface="Roboto Light" panose="02000000000000000000" pitchFamily="2" charset="0"/>
                </a:rPr>
                <a:t>iste</a:t>
              </a:r>
              <a:r>
                <a:rPr lang="en-US" sz="1440" dirty="0">
                  <a:latin typeface="+mj-lt"/>
                  <a:ea typeface="Roboto Light" panose="02000000000000000000" pitchFamily="2" charset="0"/>
                </a:rPr>
                <a:t> </a:t>
              </a:r>
              <a:r>
                <a:rPr lang="en-US" sz="1440" dirty="0" err="1">
                  <a:latin typeface="+mj-lt"/>
                  <a:ea typeface="Roboto Light" panose="02000000000000000000" pitchFamily="2" charset="0"/>
                </a:rPr>
                <a:t>natus</a:t>
              </a:r>
              <a:r>
                <a:rPr lang="en-US" sz="1440" dirty="0">
                  <a:latin typeface="+mj-lt"/>
                  <a:ea typeface="Roboto Light" panose="02000000000000000000" pitchFamily="2" charset="0"/>
                </a:rPr>
                <a:t> error sit </a:t>
              </a:r>
              <a:r>
                <a:rPr lang="en-US" sz="1440" dirty="0" err="1">
                  <a:latin typeface="+mj-lt"/>
                  <a:ea typeface="Roboto Light" panose="02000000000000000000" pitchFamily="2" charset="0"/>
                </a:rPr>
                <a:t>voluptatem</a:t>
              </a:r>
              <a:endParaRPr lang="ru-RU" sz="1440" dirty="0">
                <a:latin typeface="+mj-lt"/>
                <a:ea typeface="Roboto Light" panose="02000000000000000000" pitchFamily="2" charset="0"/>
              </a:endParaRPr>
            </a:p>
          </p:txBody>
        </p:sp>
      </p:grpSp>
      <p:grpSp>
        <p:nvGrpSpPr>
          <p:cNvPr id="6" name="Group 5"/>
          <p:cNvGrpSpPr/>
          <p:nvPr/>
        </p:nvGrpSpPr>
        <p:grpSpPr>
          <a:xfrm>
            <a:off x="2495539" y="1940984"/>
            <a:ext cx="636320" cy="799536"/>
            <a:chOff x="2079615" y="1617487"/>
            <a:chExt cx="530267" cy="666280"/>
          </a:xfrm>
        </p:grpSpPr>
        <p:sp>
          <p:nvSpPr>
            <p:cNvPr id="14" name="Freeform 9"/>
            <p:cNvSpPr>
              <a:spLocks noEditPoints="1"/>
            </p:cNvSpPr>
            <p:nvPr/>
          </p:nvSpPr>
          <p:spPr bwMode="auto">
            <a:xfrm>
              <a:off x="2079615" y="1617487"/>
              <a:ext cx="530267" cy="666280"/>
            </a:xfrm>
            <a:custGeom>
              <a:avLst/>
              <a:gdLst>
                <a:gd name="T0" fmla="*/ 245 w 577"/>
                <a:gd name="T1" fmla="*/ 73 h 725"/>
                <a:gd name="T2" fmla="*/ 164 w 577"/>
                <a:gd name="T3" fmla="*/ 104 h 725"/>
                <a:gd name="T4" fmla="*/ 105 w 577"/>
                <a:gd name="T5" fmla="*/ 166 h 725"/>
                <a:gd name="T6" fmla="*/ 71 w 577"/>
                <a:gd name="T7" fmla="*/ 245 h 725"/>
                <a:gd name="T8" fmla="*/ 71 w 577"/>
                <a:gd name="T9" fmla="*/ 334 h 725"/>
                <a:gd name="T10" fmla="*/ 105 w 577"/>
                <a:gd name="T11" fmla="*/ 415 h 725"/>
                <a:gd name="T12" fmla="*/ 164 w 577"/>
                <a:gd name="T13" fmla="*/ 474 h 725"/>
                <a:gd name="T14" fmla="*/ 245 w 577"/>
                <a:gd name="T15" fmla="*/ 508 h 725"/>
                <a:gd name="T16" fmla="*/ 334 w 577"/>
                <a:gd name="T17" fmla="*/ 508 h 725"/>
                <a:gd name="T18" fmla="*/ 413 w 577"/>
                <a:gd name="T19" fmla="*/ 474 h 725"/>
                <a:gd name="T20" fmla="*/ 472 w 577"/>
                <a:gd name="T21" fmla="*/ 415 h 725"/>
                <a:gd name="T22" fmla="*/ 506 w 577"/>
                <a:gd name="T23" fmla="*/ 334 h 725"/>
                <a:gd name="T24" fmla="*/ 506 w 577"/>
                <a:gd name="T25" fmla="*/ 245 h 725"/>
                <a:gd name="T26" fmla="*/ 472 w 577"/>
                <a:gd name="T27" fmla="*/ 166 h 725"/>
                <a:gd name="T28" fmla="*/ 413 w 577"/>
                <a:gd name="T29" fmla="*/ 104 h 725"/>
                <a:gd name="T30" fmla="*/ 334 w 577"/>
                <a:gd name="T31" fmla="*/ 73 h 725"/>
                <a:gd name="T32" fmla="*/ 289 w 577"/>
                <a:gd name="T33" fmla="*/ 0 h 725"/>
                <a:gd name="T34" fmla="*/ 390 w 577"/>
                <a:gd name="T35" fmla="*/ 18 h 725"/>
                <a:gd name="T36" fmla="*/ 474 w 577"/>
                <a:gd name="T37" fmla="*/ 69 h 725"/>
                <a:gd name="T38" fmla="*/ 538 w 577"/>
                <a:gd name="T39" fmla="*/ 144 h 725"/>
                <a:gd name="T40" fmla="*/ 573 w 577"/>
                <a:gd name="T41" fmla="*/ 237 h 725"/>
                <a:gd name="T42" fmla="*/ 571 w 577"/>
                <a:gd name="T43" fmla="*/ 345 h 725"/>
                <a:gd name="T44" fmla="*/ 532 w 577"/>
                <a:gd name="T45" fmla="*/ 444 h 725"/>
                <a:gd name="T46" fmla="*/ 459 w 577"/>
                <a:gd name="T47" fmla="*/ 523 h 725"/>
                <a:gd name="T48" fmla="*/ 364 w 577"/>
                <a:gd name="T49" fmla="*/ 570 h 725"/>
                <a:gd name="T50" fmla="*/ 218 w 577"/>
                <a:gd name="T51" fmla="*/ 570 h 725"/>
                <a:gd name="T52" fmla="*/ 120 w 577"/>
                <a:gd name="T53" fmla="*/ 525 h 725"/>
                <a:gd name="T54" fmla="*/ 47 w 577"/>
                <a:gd name="T55" fmla="*/ 446 h 725"/>
                <a:gd name="T56" fmla="*/ 6 w 577"/>
                <a:gd name="T57" fmla="*/ 345 h 725"/>
                <a:gd name="T58" fmla="*/ 4 w 577"/>
                <a:gd name="T59" fmla="*/ 237 h 725"/>
                <a:gd name="T60" fmla="*/ 39 w 577"/>
                <a:gd name="T61" fmla="*/ 144 h 725"/>
                <a:gd name="T62" fmla="*/ 103 w 577"/>
                <a:gd name="T63" fmla="*/ 69 h 725"/>
                <a:gd name="T64" fmla="*/ 189 w 577"/>
                <a:gd name="T65" fmla="*/ 18 h 725"/>
                <a:gd name="T66" fmla="*/ 289 w 577"/>
                <a:gd name="T67" fmla="*/ 0 h 7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7" h="725">
                  <a:moveTo>
                    <a:pt x="289" y="67"/>
                  </a:moveTo>
                  <a:lnTo>
                    <a:pt x="245" y="73"/>
                  </a:lnTo>
                  <a:lnTo>
                    <a:pt x="202" y="84"/>
                  </a:lnTo>
                  <a:lnTo>
                    <a:pt x="164" y="104"/>
                  </a:lnTo>
                  <a:lnTo>
                    <a:pt x="131" y="132"/>
                  </a:lnTo>
                  <a:lnTo>
                    <a:pt x="105" y="166"/>
                  </a:lnTo>
                  <a:lnTo>
                    <a:pt x="84" y="203"/>
                  </a:lnTo>
                  <a:lnTo>
                    <a:pt x="71" y="245"/>
                  </a:lnTo>
                  <a:lnTo>
                    <a:pt x="67" y="289"/>
                  </a:lnTo>
                  <a:lnTo>
                    <a:pt x="71" y="334"/>
                  </a:lnTo>
                  <a:lnTo>
                    <a:pt x="84" y="375"/>
                  </a:lnTo>
                  <a:lnTo>
                    <a:pt x="105" y="415"/>
                  </a:lnTo>
                  <a:lnTo>
                    <a:pt x="131" y="446"/>
                  </a:lnTo>
                  <a:lnTo>
                    <a:pt x="164" y="474"/>
                  </a:lnTo>
                  <a:lnTo>
                    <a:pt x="202" y="495"/>
                  </a:lnTo>
                  <a:lnTo>
                    <a:pt x="245" y="508"/>
                  </a:lnTo>
                  <a:lnTo>
                    <a:pt x="289" y="512"/>
                  </a:lnTo>
                  <a:lnTo>
                    <a:pt x="334" y="508"/>
                  </a:lnTo>
                  <a:lnTo>
                    <a:pt x="375" y="495"/>
                  </a:lnTo>
                  <a:lnTo>
                    <a:pt x="413" y="474"/>
                  </a:lnTo>
                  <a:lnTo>
                    <a:pt x="446" y="446"/>
                  </a:lnTo>
                  <a:lnTo>
                    <a:pt x="472" y="415"/>
                  </a:lnTo>
                  <a:lnTo>
                    <a:pt x="493" y="375"/>
                  </a:lnTo>
                  <a:lnTo>
                    <a:pt x="506" y="334"/>
                  </a:lnTo>
                  <a:lnTo>
                    <a:pt x="512" y="289"/>
                  </a:lnTo>
                  <a:lnTo>
                    <a:pt x="506" y="245"/>
                  </a:lnTo>
                  <a:lnTo>
                    <a:pt x="493" y="203"/>
                  </a:lnTo>
                  <a:lnTo>
                    <a:pt x="472" y="166"/>
                  </a:lnTo>
                  <a:lnTo>
                    <a:pt x="446" y="132"/>
                  </a:lnTo>
                  <a:lnTo>
                    <a:pt x="413" y="104"/>
                  </a:lnTo>
                  <a:lnTo>
                    <a:pt x="375" y="84"/>
                  </a:lnTo>
                  <a:lnTo>
                    <a:pt x="334" y="73"/>
                  </a:lnTo>
                  <a:lnTo>
                    <a:pt x="289" y="67"/>
                  </a:lnTo>
                  <a:close/>
                  <a:moveTo>
                    <a:pt x="289" y="0"/>
                  </a:moveTo>
                  <a:lnTo>
                    <a:pt x="340" y="5"/>
                  </a:lnTo>
                  <a:lnTo>
                    <a:pt x="390" y="18"/>
                  </a:lnTo>
                  <a:lnTo>
                    <a:pt x="435" y="41"/>
                  </a:lnTo>
                  <a:lnTo>
                    <a:pt x="474" y="69"/>
                  </a:lnTo>
                  <a:lnTo>
                    <a:pt x="510" y="103"/>
                  </a:lnTo>
                  <a:lnTo>
                    <a:pt x="538" y="144"/>
                  </a:lnTo>
                  <a:lnTo>
                    <a:pt x="560" y="188"/>
                  </a:lnTo>
                  <a:lnTo>
                    <a:pt x="573" y="237"/>
                  </a:lnTo>
                  <a:lnTo>
                    <a:pt x="577" y="289"/>
                  </a:lnTo>
                  <a:lnTo>
                    <a:pt x="571" y="345"/>
                  </a:lnTo>
                  <a:lnTo>
                    <a:pt x="556" y="398"/>
                  </a:lnTo>
                  <a:lnTo>
                    <a:pt x="532" y="444"/>
                  </a:lnTo>
                  <a:lnTo>
                    <a:pt x="500" y="487"/>
                  </a:lnTo>
                  <a:lnTo>
                    <a:pt x="459" y="523"/>
                  </a:lnTo>
                  <a:lnTo>
                    <a:pt x="415" y="551"/>
                  </a:lnTo>
                  <a:lnTo>
                    <a:pt x="364" y="570"/>
                  </a:lnTo>
                  <a:lnTo>
                    <a:pt x="289" y="725"/>
                  </a:lnTo>
                  <a:lnTo>
                    <a:pt x="218" y="570"/>
                  </a:lnTo>
                  <a:lnTo>
                    <a:pt x="166" y="551"/>
                  </a:lnTo>
                  <a:lnTo>
                    <a:pt x="120" y="525"/>
                  </a:lnTo>
                  <a:lnTo>
                    <a:pt x="78" y="489"/>
                  </a:lnTo>
                  <a:lnTo>
                    <a:pt x="47" y="446"/>
                  </a:lnTo>
                  <a:lnTo>
                    <a:pt x="21" y="400"/>
                  </a:lnTo>
                  <a:lnTo>
                    <a:pt x="6" y="345"/>
                  </a:lnTo>
                  <a:lnTo>
                    <a:pt x="0" y="289"/>
                  </a:lnTo>
                  <a:lnTo>
                    <a:pt x="4" y="237"/>
                  </a:lnTo>
                  <a:lnTo>
                    <a:pt x="17" y="188"/>
                  </a:lnTo>
                  <a:lnTo>
                    <a:pt x="39" y="144"/>
                  </a:lnTo>
                  <a:lnTo>
                    <a:pt x="67" y="103"/>
                  </a:lnTo>
                  <a:lnTo>
                    <a:pt x="103" y="69"/>
                  </a:lnTo>
                  <a:lnTo>
                    <a:pt x="142" y="41"/>
                  </a:lnTo>
                  <a:lnTo>
                    <a:pt x="189" y="18"/>
                  </a:lnTo>
                  <a:lnTo>
                    <a:pt x="237" y="5"/>
                  </a:lnTo>
                  <a:lnTo>
                    <a:pt x="289" y="0"/>
                  </a:lnTo>
                  <a:close/>
                </a:path>
              </a:pathLst>
            </a:custGeom>
            <a:solidFill>
              <a:schemeClr val="accent4"/>
            </a:solidFill>
            <a:ln w="0">
              <a:noFill/>
              <a:prstDash val="solid"/>
              <a:round/>
              <a:headEnd/>
              <a:tailEnd/>
            </a:ln>
          </p:spPr>
          <p:txBody>
            <a:bodyPr vert="horz" wrap="square" lIns="121920" tIns="60960" rIns="121920" bIns="60960" numCol="1" anchor="t" anchorCtr="0" compatLnSpc="1">
              <a:prstTxWarp prst="textNoShape">
                <a:avLst/>
              </a:prstTxWarp>
            </a:bodyPr>
            <a:lstStyle/>
            <a:p>
              <a:endParaRPr lang="ru-RU" sz="1872"/>
            </a:p>
          </p:txBody>
        </p:sp>
        <p:grpSp>
          <p:nvGrpSpPr>
            <p:cNvPr id="51" name="Группа 50"/>
            <p:cNvGrpSpPr/>
            <p:nvPr/>
          </p:nvGrpSpPr>
          <p:grpSpPr>
            <a:xfrm>
              <a:off x="2257903" y="1757179"/>
              <a:ext cx="187580" cy="245773"/>
              <a:chOff x="5891213" y="3209925"/>
              <a:chExt cx="2016125" cy="2641600"/>
            </a:xfrm>
            <a:solidFill>
              <a:schemeClr val="tx1"/>
            </a:solidFill>
          </p:grpSpPr>
          <p:sp>
            <p:nvSpPr>
              <p:cNvPr id="52" name="Freeform 80"/>
              <p:cNvSpPr>
                <a:spLocks/>
              </p:cNvSpPr>
              <p:nvPr/>
            </p:nvSpPr>
            <p:spPr bwMode="auto">
              <a:xfrm>
                <a:off x="6423026" y="3209925"/>
                <a:ext cx="952500" cy="438150"/>
              </a:xfrm>
              <a:custGeom>
                <a:avLst/>
                <a:gdLst>
                  <a:gd name="T0" fmla="*/ 409 w 1198"/>
                  <a:gd name="T1" fmla="*/ 0 h 553"/>
                  <a:gd name="T2" fmla="*/ 790 w 1198"/>
                  <a:gd name="T3" fmla="*/ 0 h 553"/>
                  <a:gd name="T4" fmla="*/ 815 w 1198"/>
                  <a:gd name="T5" fmla="*/ 2 h 553"/>
                  <a:gd name="T6" fmla="*/ 839 w 1198"/>
                  <a:gd name="T7" fmla="*/ 10 h 553"/>
                  <a:gd name="T8" fmla="*/ 860 w 1198"/>
                  <a:gd name="T9" fmla="*/ 21 h 553"/>
                  <a:gd name="T10" fmla="*/ 879 w 1198"/>
                  <a:gd name="T11" fmla="*/ 37 h 553"/>
                  <a:gd name="T12" fmla="*/ 894 w 1198"/>
                  <a:gd name="T13" fmla="*/ 56 h 553"/>
                  <a:gd name="T14" fmla="*/ 907 w 1198"/>
                  <a:gd name="T15" fmla="*/ 77 h 553"/>
                  <a:gd name="T16" fmla="*/ 914 w 1198"/>
                  <a:gd name="T17" fmla="*/ 102 h 553"/>
                  <a:gd name="T18" fmla="*/ 917 w 1198"/>
                  <a:gd name="T19" fmla="*/ 127 h 553"/>
                  <a:gd name="T20" fmla="*/ 917 w 1198"/>
                  <a:gd name="T21" fmla="*/ 290 h 553"/>
                  <a:gd name="T22" fmla="*/ 1198 w 1198"/>
                  <a:gd name="T23" fmla="*/ 290 h 553"/>
                  <a:gd name="T24" fmla="*/ 1198 w 1198"/>
                  <a:gd name="T25" fmla="*/ 489 h 553"/>
                  <a:gd name="T26" fmla="*/ 1196 w 1198"/>
                  <a:gd name="T27" fmla="*/ 506 h 553"/>
                  <a:gd name="T28" fmla="*/ 1190 w 1198"/>
                  <a:gd name="T29" fmla="*/ 521 h 553"/>
                  <a:gd name="T30" fmla="*/ 1179 w 1198"/>
                  <a:gd name="T31" fmla="*/ 535 h 553"/>
                  <a:gd name="T32" fmla="*/ 1166 w 1198"/>
                  <a:gd name="T33" fmla="*/ 544 h 553"/>
                  <a:gd name="T34" fmla="*/ 1151 w 1198"/>
                  <a:gd name="T35" fmla="*/ 550 h 553"/>
                  <a:gd name="T36" fmla="*/ 1135 w 1198"/>
                  <a:gd name="T37" fmla="*/ 553 h 553"/>
                  <a:gd name="T38" fmla="*/ 63 w 1198"/>
                  <a:gd name="T39" fmla="*/ 553 h 553"/>
                  <a:gd name="T40" fmla="*/ 47 w 1198"/>
                  <a:gd name="T41" fmla="*/ 550 h 553"/>
                  <a:gd name="T42" fmla="*/ 32 w 1198"/>
                  <a:gd name="T43" fmla="*/ 544 h 553"/>
                  <a:gd name="T44" fmla="*/ 19 w 1198"/>
                  <a:gd name="T45" fmla="*/ 535 h 553"/>
                  <a:gd name="T46" fmla="*/ 8 w 1198"/>
                  <a:gd name="T47" fmla="*/ 521 h 553"/>
                  <a:gd name="T48" fmla="*/ 2 w 1198"/>
                  <a:gd name="T49" fmla="*/ 506 h 553"/>
                  <a:gd name="T50" fmla="*/ 0 w 1198"/>
                  <a:gd name="T51" fmla="*/ 489 h 553"/>
                  <a:gd name="T52" fmla="*/ 0 w 1198"/>
                  <a:gd name="T53" fmla="*/ 290 h 553"/>
                  <a:gd name="T54" fmla="*/ 282 w 1198"/>
                  <a:gd name="T55" fmla="*/ 290 h 553"/>
                  <a:gd name="T56" fmla="*/ 282 w 1198"/>
                  <a:gd name="T57" fmla="*/ 127 h 553"/>
                  <a:gd name="T58" fmla="*/ 284 w 1198"/>
                  <a:gd name="T59" fmla="*/ 102 h 553"/>
                  <a:gd name="T60" fmla="*/ 291 w 1198"/>
                  <a:gd name="T61" fmla="*/ 77 h 553"/>
                  <a:gd name="T62" fmla="*/ 304 w 1198"/>
                  <a:gd name="T63" fmla="*/ 56 h 553"/>
                  <a:gd name="T64" fmla="*/ 319 w 1198"/>
                  <a:gd name="T65" fmla="*/ 37 h 553"/>
                  <a:gd name="T66" fmla="*/ 338 w 1198"/>
                  <a:gd name="T67" fmla="*/ 21 h 553"/>
                  <a:gd name="T68" fmla="*/ 359 w 1198"/>
                  <a:gd name="T69" fmla="*/ 10 h 553"/>
                  <a:gd name="T70" fmla="*/ 383 w 1198"/>
                  <a:gd name="T71" fmla="*/ 2 h 553"/>
                  <a:gd name="T72" fmla="*/ 409 w 1198"/>
                  <a:gd name="T73" fmla="*/ 0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98" h="553">
                    <a:moveTo>
                      <a:pt x="409" y="0"/>
                    </a:moveTo>
                    <a:lnTo>
                      <a:pt x="790" y="0"/>
                    </a:lnTo>
                    <a:lnTo>
                      <a:pt x="815" y="2"/>
                    </a:lnTo>
                    <a:lnTo>
                      <a:pt x="839" y="10"/>
                    </a:lnTo>
                    <a:lnTo>
                      <a:pt x="860" y="21"/>
                    </a:lnTo>
                    <a:lnTo>
                      <a:pt x="879" y="37"/>
                    </a:lnTo>
                    <a:lnTo>
                      <a:pt x="894" y="56"/>
                    </a:lnTo>
                    <a:lnTo>
                      <a:pt x="907" y="77"/>
                    </a:lnTo>
                    <a:lnTo>
                      <a:pt x="914" y="102"/>
                    </a:lnTo>
                    <a:lnTo>
                      <a:pt x="917" y="127"/>
                    </a:lnTo>
                    <a:lnTo>
                      <a:pt x="917" y="290"/>
                    </a:lnTo>
                    <a:lnTo>
                      <a:pt x="1198" y="290"/>
                    </a:lnTo>
                    <a:lnTo>
                      <a:pt x="1198" y="489"/>
                    </a:lnTo>
                    <a:lnTo>
                      <a:pt x="1196" y="506"/>
                    </a:lnTo>
                    <a:lnTo>
                      <a:pt x="1190" y="521"/>
                    </a:lnTo>
                    <a:lnTo>
                      <a:pt x="1179" y="535"/>
                    </a:lnTo>
                    <a:lnTo>
                      <a:pt x="1166" y="544"/>
                    </a:lnTo>
                    <a:lnTo>
                      <a:pt x="1151" y="550"/>
                    </a:lnTo>
                    <a:lnTo>
                      <a:pt x="1135" y="553"/>
                    </a:lnTo>
                    <a:lnTo>
                      <a:pt x="63" y="553"/>
                    </a:lnTo>
                    <a:lnTo>
                      <a:pt x="47" y="550"/>
                    </a:lnTo>
                    <a:lnTo>
                      <a:pt x="32" y="544"/>
                    </a:lnTo>
                    <a:lnTo>
                      <a:pt x="19" y="535"/>
                    </a:lnTo>
                    <a:lnTo>
                      <a:pt x="8" y="521"/>
                    </a:lnTo>
                    <a:lnTo>
                      <a:pt x="2" y="506"/>
                    </a:lnTo>
                    <a:lnTo>
                      <a:pt x="0" y="489"/>
                    </a:lnTo>
                    <a:lnTo>
                      <a:pt x="0" y="290"/>
                    </a:lnTo>
                    <a:lnTo>
                      <a:pt x="282" y="290"/>
                    </a:lnTo>
                    <a:lnTo>
                      <a:pt x="282" y="127"/>
                    </a:lnTo>
                    <a:lnTo>
                      <a:pt x="284" y="102"/>
                    </a:lnTo>
                    <a:lnTo>
                      <a:pt x="291" y="77"/>
                    </a:lnTo>
                    <a:lnTo>
                      <a:pt x="304" y="56"/>
                    </a:lnTo>
                    <a:lnTo>
                      <a:pt x="319" y="37"/>
                    </a:lnTo>
                    <a:lnTo>
                      <a:pt x="338" y="21"/>
                    </a:lnTo>
                    <a:lnTo>
                      <a:pt x="359" y="10"/>
                    </a:lnTo>
                    <a:lnTo>
                      <a:pt x="383" y="2"/>
                    </a:lnTo>
                    <a:lnTo>
                      <a:pt x="409" y="0"/>
                    </a:lnTo>
                    <a:close/>
                  </a:path>
                </a:pathLst>
              </a:custGeom>
              <a:grpFill/>
              <a:ln w="0">
                <a:noFill/>
                <a:prstDash val="solid"/>
                <a:round/>
                <a:headEnd/>
                <a:tailEnd/>
              </a:ln>
            </p:spPr>
            <p:txBody>
              <a:bodyPr vert="horz" wrap="square" lIns="121920" tIns="60960" rIns="121920" bIns="60960" numCol="1" anchor="t" anchorCtr="0" compatLnSpc="1">
                <a:prstTxWarp prst="textNoShape">
                  <a:avLst/>
                </a:prstTxWarp>
              </a:bodyPr>
              <a:lstStyle/>
              <a:p>
                <a:endParaRPr lang="ru-RU" sz="1872"/>
              </a:p>
            </p:txBody>
          </p:sp>
          <p:sp>
            <p:nvSpPr>
              <p:cNvPr id="53" name="Freeform 81"/>
              <p:cNvSpPr>
                <a:spLocks noEditPoints="1"/>
              </p:cNvSpPr>
              <p:nvPr/>
            </p:nvSpPr>
            <p:spPr bwMode="auto">
              <a:xfrm>
                <a:off x="5891213" y="3438525"/>
                <a:ext cx="2016125" cy="2413000"/>
              </a:xfrm>
              <a:custGeom>
                <a:avLst/>
                <a:gdLst>
                  <a:gd name="T0" fmla="*/ 318 w 2540"/>
                  <a:gd name="T1" fmla="*/ 674 h 3040"/>
                  <a:gd name="T2" fmla="*/ 318 w 2540"/>
                  <a:gd name="T3" fmla="*/ 2723 h 3040"/>
                  <a:gd name="T4" fmla="*/ 2223 w 2540"/>
                  <a:gd name="T5" fmla="*/ 2723 h 3040"/>
                  <a:gd name="T6" fmla="*/ 2223 w 2540"/>
                  <a:gd name="T7" fmla="*/ 674 h 3040"/>
                  <a:gd name="T8" fmla="*/ 318 w 2540"/>
                  <a:gd name="T9" fmla="*/ 674 h 3040"/>
                  <a:gd name="T10" fmla="*/ 0 w 2540"/>
                  <a:gd name="T11" fmla="*/ 0 h 3040"/>
                  <a:gd name="T12" fmla="*/ 544 w 2540"/>
                  <a:gd name="T13" fmla="*/ 0 h 3040"/>
                  <a:gd name="T14" fmla="*/ 544 w 2540"/>
                  <a:gd name="T15" fmla="*/ 199 h 3040"/>
                  <a:gd name="T16" fmla="*/ 547 w 2540"/>
                  <a:gd name="T17" fmla="*/ 233 h 3040"/>
                  <a:gd name="T18" fmla="*/ 557 w 2540"/>
                  <a:gd name="T19" fmla="*/ 266 h 3040"/>
                  <a:gd name="T20" fmla="*/ 570 w 2540"/>
                  <a:gd name="T21" fmla="*/ 295 h 3040"/>
                  <a:gd name="T22" fmla="*/ 589 w 2540"/>
                  <a:gd name="T23" fmla="*/ 322 h 3040"/>
                  <a:gd name="T24" fmla="*/ 612 w 2540"/>
                  <a:gd name="T25" fmla="*/ 345 h 3040"/>
                  <a:gd name="T26" fmla="*/ 639 w 2540"/>
                  <a:gd name="T27" fmla="*/ 364 h 3040"/>
                  <a:gd name="T28" fmla="*/ 669 w 2540"/>
                  <a:gd name="T29" fmla="*/ 378 h 3040"/>
                  <a:gd name="T30" fmla="*/ 701 w 2540"/>
                  <a:gd name="T31" fmla="*/ 386 h 3040"/>
                  <a:gd name="T32" fmla="*/ 734 w 2540"/>
                  <a:gd name="T33" fmla="*/ 389 h 3040"/>
                  <a:gd name="T34" fmla="*/ 1806 w 2540"/>
                  <a:gd name="T35" fmla="*/ 389 h 3040"/>
                  <a:gd name="T36" fmla="*/ 1839 w 2540"/>
                  <a:gd name="T37" fmla="*/ 386 h 3040"/>
                  <a:gd name="T38" fmla="*/ 1871 w 2540"/>
                  <a:gd name="T39" fmla="*/ 378 h 3040"/>
                  <a:gd name="T40" fmla="*/ 1902 w 2540"/>
                  <a:gd name="T41" fmla="*/ 364 h 3040"/>
                  <a:gd name="T42" fmla="*/ 1928 w 2540"/>
                  <a:gd name="T43" fmla="*/ 345 h 3040"/>
                  <a:gd name="T44" fmla="*/ 1951 w 2540"/>
                  <a:gd name="T45" fmla="*/ 322 h 3040"/>
                  <a:gd name="T46" fmla="*/ 1970 w 2540"/>
                  <a:gd name="T47" fmla="*/ 295 h 3040"/>
                  <a:gd name="T48" fmla="*/ 1984 w 2540"/>
                  <a:gd name="T49" fmla="*/ 266 h 3040"/>
                  <a:gd name="T50" fmla="*/ 1993 w 2540"/>
                  <a:gd name="T51" fmla="*/ 233 h 3040"/>
                  <a:gd name="T52" fmla="*/ 1996 w 2540"/>
                  <a:gd name="T53" fmla="*/ 199 h 3040"/>
                  <a:gd name="T54" fmla="*/ 1996 w 2540"/>
                  <a:gd name="T55" fmla="*/ 0 h 3040"/>
                  <a:gd name="T56" fmla="*/ 2540 w 2540"/>
                  <a:gd name="T57" fmla="*/ 0 h 3040"/>
                  <a:gd name="T58" fmla="*/ 2540 w 2540"/>
                  <a:gd name="T59" fmla="*/ 2786 h 3040"/>
                  <a:gd name="T60" fmla="*/ 2537 w 2540"/>
                  <a:gd name="T61" fmla="*/ 2827 h 3040"/>
                  <a:gd name="T62" fmla="*/ 2527 w 2540"/>
                  <a:gd name="T63" fmla="*/ 2867 h 3040"/>
                  <a:gd name="T64" fmla="*/ 2511 w 2540"/>
                  <a:gd name="T65" fmla="*/ 2902 h 3040"/>
                  <a:gd name="T66" fmla="*/ 2491 w 2540"/>
                  <a:gd name="T67" fmla="*/ 2936 h 3040"/>
                  <a:gd name="T68" fmla="*/ 2466 w 2540"/>
                  <a:gd name="T69" fmla="*/ 2966 h 3040"/>
                  <a:gd name="T70" fmla="*/ 2436 w 2540"/>
                  <a:gd name="T71" fmla="*/ 2991 h 3040"/>
                  <a:gd name="T72" fmla="*/ 2402 w 2540"/>
                  <a:gd name="T73" fmla="*/ 3011 h 3040"/>
                  <a:gd name="T74" fmla="*/ 2366 w 2540"/>
                  <a:gd name="T75" fmla="*/ 3027 h 3040"/>
                  <a:gd name="T76" fmla="*/ 2327 w 2540"/>
                  <a:gd name="T77" fmla="*/ 3037 h 3040"/>
                  <a:gd name="T78" fmla="*/ 2286 w 2540"/>
                  <a:gd name="T79" fmla="*/ 3040 h 3040"/>
                  <a:gd name="T80" fmla="*/ 254 w 2540"/>
                  <a:gd name="T81" fmla="*/ 3040 h 3040"/>
                  <a:gd name="T82" fmla="*/ 213 w 2540"/>
                  <a:gd name="T83" fmla="*/ 3037 h 3040"/>
                  <a:gd name="T84" fmla="*/ 174 w 2540"/>
                  <a:gd name="T85" fmla="*/ 3027 h 3040"/>
                  <a:gd name="T86" fmla="*/ 138 w 2540"/>
                  <a:gd name="T87" fmla="*/ 3011 h 3040"/>
                  <a:gd name="T88" fmla="*/ 104 w 2540"/>
                  <a:gd name="T89" fmla="*/ 2991 h 3040"/>
                  <a:gd name="T90" fmla="*/ 74 w 2540"/>
                  <a:gd name="T91" fmla="*/ 2966 h 3040"/>
                  <a:gd name="T92" fmla="*/ 49 w 2540"/>
                  <a:gd name="T93" fmla="*/ 2936 h 3040"/>
                  <a:gd name="T94" fmla="*/ 29 w 2540"/>
                  <a:gd name="T95" fmla="*/ 2902 h 3040"/>
                  <a:gd name="T96" fmla="*/ 13 w 2540"/>
                  <a:gd name="T97" fmla="*/ 2867 h 3040"/>
                  <a:gd name="T98" fmla="*/ 3 w 2540"/>
                  <a:gd name="T99" fmla="*/ 2827 h 3040"/>
                  <a:gd name="T100" fmla="*/ 0 w 2540"/>
                  <a:gd name="T101" fmla="*/ 2786 h 3040"/>
                  <a:gd name="T102" fmla="*/ 0 w 2540"/>
                  <a:gd name="T103" fmla="*/ 0 h 30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540" h="3040">
                    <a:moveTo>
                      <a:pt x="318" y="674"/>
                    </a:moveTo>
                    <a:lnTo>
                      <a:pt x="318" y="2723"/>
                    </a:lnTo>
                    <a:lnTo>
                      <a:pt x="2223" y="2723"/>
                    </a:lnTo>
                    <a:lnTo>
                      <a:pt x="2223" y="674"/>
                    </a:lnTo>
                    <a:lnTo>
                      <a:pt x="318" y="674"/>
                    </a:lnTo>
                    <a:close/>
                    <a:moveTo>
                      <a:pt x="0" y="0"/>
                    </a:moveTo>
                    <a:lnTo>
                      <a:pt x="544" y="0"/>
                    </a:lnTo>
                    <a:lnTo>
                      <a:pt x="544" y="199"/>
                    </a:lnTo>
                    <a:lnTo>
                      <a:pt x="547" y="233"/>
                    </a:lnTo>
                    <a:lnTo>
                      <a:pt x="557" y="266"/>
                    </a:lnTo>
                    <a:lnTo>
                      <a:pt x="570" y="295"/>
                    </a:lnTo>
                    <a:lnTo>
                      <a:pt x="589" y="322"/>
                    </a:lnTo>
                    <a:lnTo>
                      <a:pt x="612" y="345"/>
                    </a:lnTo>
                    <a:lnTo>
                      <a:pt x="639" y="364"/>
                    </a:lnTo>
                    <a:lnTo>
                      <a:pt x="669" y="378"/>
                    </a:lnTo>
                    <a:lnTo>
                      <a:pt x="701" y="386"/>
                    </a:lnTo>
                    <a:lnTo>
                      <a:pt x="734" y="389"/>
                    </a:lnTo>
                    <a:lnTo>
                      <a:pt x="1806" y="389"/>
                    </a:lnTo>
                    <a:lnTo>
                      <a:pt x="1839" y="386"/>
                    </a:lnTo>
                    <a:lnTo>
                      <a:pt x="1871" y="378"/>
                    </a:lnTo>
                    <a:lnTo>
                      <a:pt x="1902" y="364"/>
                    </a:lnTo>
                    <a:lnTo>
                      <a:pt x="1928" y="345"/>
                    </a:lnTo>
                    <a:lnTo>
                      <a:pt x="1951" y="322"/>
                    </a:lnTo>
                    <a:lnTo>
                      <a:pt x="1970" y="295"/>
                    </a:lnTo>
                    <a:lnTo>
                      <a:pt x="1984" y="266"/>
                    </a:lnTo>
                    <a:lnTo>
                      <a:pt x="1993" y="233"/>
                    </a:lnTo>
                    <a:lnTo>
                      <a:pt x="1996" y="199"/>
                    </a:lnTo>
                    <a:lnTo>
                      <a:pt x="1996" y="0"/>
                    </a:lnTo>
                    <a:lnTo>
                      <a:pt x="2540" y="0"/>
                    </a:lnTo>
                    <a:lnTo>
                      <a:pt x="2540" y="2786"/>
                    </a:lnTo>
                    <a:lnTo>
                      <a:pt x="2537" y="2827"/>
                    </a:lnTo>
                    <a:lnTo>
                      <a:pt x="2527" y="2867"/>
                    </a:lnTo>
                    <a:lnTo>
                      <a:pt x="2511" y="2902"/>
                    </a:lnTo>
                    <a:lnTo>
                      <a:pt x="2491" y="2936"/>
                    </a:lnTo>
                    <a:lnTo>
                      <a:pt x="2466" y="2966"/>
                    </a:lnTo>
                    <a:lnTo>
                      <a:pt x="2436" y="2991"/>
                    </a:lnTo>
                    <a:lnTo>
                      <a:pt x="2402" y="3011"/>
                    </a:lnTo>
                    <a:lnTo>
                      <a:pt x="2366" y="3027"/>
                    </a:lnTo>
                    <a:lnTo>
                      <a:pt x="2327" y="3037"/>
                    </a:lnTo>
                    <a:lnTo>
                      <a:pt x="2286" y="3040"/>
                    </a:lnTo>
                    <a:lnTo>
                      <a:pt x="254" y="3040"/>
                    </a:lnTo>
                    <a:lnTo>
                      <a:pt x="213" y="3037"/>
                    </a:lnTo>
                    <a:lnTo>
                      <a:pt x="174" y="3027"/>
                    </a:lnTo>
                    <a:lnTo>
                      <a:pt x="138" y="3011"/>
                    </a:lnTo>
                    <a:lnTo>
                      <a:pt x="104" y="2991"/>
                    </a:lnTo>
                    <a:lnTo>
                      <a:pt x="74" y="2966"/>
                    </a:lnTo>
                    <a:lnTo>
                      <a:pt x="49" y="2936"/>
                    </a:lnTo>
                    <a:lnTo>
                      <a:pt x="29" y="2902"/>
                    </a:lnTo>
                    <a:lnTo>
                      <a:pt x="13" y="2867"/>
                    </a:lnTo>
                    <a:lnTo>
                      <a:pt x="3" y="2827"/>
                    </a:lnTo>
                    <a:lnTo>
                      <a:pt x="0" y="2786"/>
                    </a:lnTo>
                    <a:lnTo>
                      <a:pt x="0" y="0"/>
                    </a:lnTo>
                    <a:close/>
                  </a:path>
                </a:pathLst>
              </a:custGeom>
              <a:grpFill/>
              <a:ln w="0">
                <a:noFill/>
                <a:prstDash val="solid"/>
                <a:round/>
                <a:headEnd/>
                <a:tailEnd/>
              </a:ln>
            </p:spPr>
            <p:txBody>
              <a:bodyPr vert="horz" wrap="square" lIns="121920" tIns="60960" rIns="121920" bIns="60960" numCol="1" anchor="t" anchorCtr="0" compatLnSpc="1">
                <a:prstTxWarp prst="textNoShape">
                  <a:avLst/>
                </a:prstTxWarp>
              </a:bodyPr>
              <a:lstStyle/>
              <a:p>
                <a:endParaRPr lang="ru-RU" sz="1872"/>
              </a:p>
            </p:txBody>
          </p:sp>
        </p:grpSp>
      </p:grpSp>
      <p:grpSp>
        <p:nvGrpSpPr>
          <p:cNvPr id="5" name="Group 4"/>
          <p:cNvGrpSpPr/>
          <p:nvPr/>
        </p:nvGrpSpPr>
        <p:grpSpPr>
          <a:xfrm>
            <a:off x="4451920" y="2245360"/>
            <a:ext cx="829310" cy="1036639"/>
            <a:chOff x="3709933" y="1871133"/>
            <a:chExt cx="691092" cy="863866"/>
          </a:xfrm>
        </p:grpSpPr>
        <p:sp>
          <p:nvSpPr>
            <p:cNvPr id="13" name="Freeform 8"/>
            <p:cNvSpPr>
              <a:spLocks noEditPoints="1"/>
            </p:cNvSpPr>
            <p:nvPr/>
          </p:nvSpPr>
          <p:spPr bwMode="auto">
            <a:xfrm>
              <a:off x="3709933" y="1871133"/>
              <a:ext cx="691092" cy="863866"/>
            </a:xfrm>
            <a:custGeom>
              <a:avLst/>
              <a:gdLst>
                <a:gd name="T0" fmla="*/ 323 w 752"/>
                <a:gd name="T1" fmla="*/ 92 h 940"/>
                <a:gd name="T2" fmla="*/ 230 w 752"/>
                <a:gd name="T3" fmla="*/ 125 h 940"/>
                <a:gd name="T4" fmla="*/ 155 w 752"/>
                <a:gd name="T5" fmla="*/ 189 h 940"/>
                <a:gd name="T6" fmla="*/ 104 w 752"/>
                <a:gd name="T7" fmla="*/ 275 h 940"/>
                <a:gd name="T8" fmla="*/ 88 w 752"/>
                <a:gd name="T9" fmla="*/ 376 h 940"/>
                <a:gd name="T10" fmla="*/ 104 w 752"/>
                <a:gd name="T11" fmla="*/ 477 h 940"/>
                <a:gd name="T12" fmla="*/ 155 w 752"/>
                <a:gd name="T13" fmla="*/ 563 h 940"/>
                <a:gd name="T14" fmla="*/ 230 w 752"/>
                <a:gd name="T15" fmla="*/ 624 h 940"/>
                <a:gd name="T16" fmla="*/ 323 w 752"/>
                <a:gd name="T17" fmla="*/ 660 h 940"/>
                <a:gd name="T18" fmla="*/ 428 w 752"/>
                <a:gd name="T19" fmla="*/ 660 h 940"/>
                <a:gd name="T20" fmla="*/ 521 w 752"/>
                <a:gd name="T21" fmla="*/ 624 h 940"/>
                <a:gd name="T22" fmla="*/ 597 w 752"/>
                <a:gd name="T23" fmla="*/ 563 h 940"/>
                <a:gd name="T24" fmla="*/ 646 w 752"/>
                <a:gd name="T25" fmla="*/ 477 h 940"/>
                <a:gd name="T26" fmla="*/ 665 w 752"/>
                <a:gd name="T27" fmla="*/ 376 h 940"/>
                <a:gd name="T28" fmla="*/ 646 w 752"/>
                <a:gd name="T29" fmla="*/ 275 h 940"/>
                <a:gd name="T30" fmla="*/ 597 w 752"/>
                <a:gd name="T31" fmla="*/ 189 h 940"/>
                <a:gd name="T32" fmla="*/ 521 w 752"/>
                <a:gd name="T33" fmla="*/ 125 h 940"/>
                <a:gd name="T34" fmla="*/ 428 w 752"/>
                <a:gd name="T35" fmla="*/ 92 h 940"/>
                <a:gd name="T36" fmla="*/ 375 w 752"/>
                <a:gd name="T37" fmla="*/ 0 h 940"/>
                <a:gd name="T38" fmla="*/ 495 w 752"/>
                <a:gd name="T39" fmla="*/ 19 h 940"/>
                <a:gd name="T40" fmla="*/ 597 w 752"/>
                <a:gd name="T41" fmla="*/ 71 h 940"/>
                <a:gd name="T42" fmla="*/ 680 w 752"/>
                <a:gd name="T43" fmla="*/ 153 h 940"/>
                <a:gd name="T44" fmla="*/ 732 w 752"/>
                <a:gd name="T45" fmla="*/ 256 h 940"/>
                <a:gd name="T46" fmla="*/ 752 w 752"/>
                <a:gd name="T47" fmla="*/ 376 h 940"/>
                <a:gd name="T48" fmla="*/ 730 w 752"/>
                <a:gd name="T49" fmla="*/ 499 h 940"/>
                <a:gd name="T50" fmla="*/ 672 w 752"/>
                <a:gd name="T51" fmla="*/ 606 h 940"/>
                <a:gd name="T52" fmla="*/ 584 w 752"/>
                <a:gd name="T53" fmla="*/ 688 h 940"/>
                <a:gd name="T54" fmla="*/ 474 w 752"/>
                <a:gd name="T55" fmla="*/ 738 h 940"/>
                <a:gd name="T56" fmla="*/ 284 w 752"/>
                <a:gd name="T57" fmla="*/ 740 h 940"/>
                <a:gd name="T58" fmla="*/ 170 w 752"/>
                <a:gd name="T59" fmla="*/ 690 h 940"/>
                <a:gd name="T60" fmla="*/ 80 w 752"/>
                <a:gd name="T61" fmla="*/ 608 h 940"/>
                <a:gd name="T62" fmla="*/ 20 w 752"/>
                <a:gd name="T63" fmla="*/ 501 h 940"/>
                <a:gd name="T64" fmla="*/ 0 w 752"/>
                <a:gd name="T65" fmla="*/ 376 h 940"/>
                <a:gd name="T66" fmla="*/ 19 w 752"/>
                <a:gd name="T67" fmla="*/ 256 h 940"/>
                <a:gd name="T68" fmla="*/ 73 w 752"/>
                <a:gd name="T69" fmla="*/ 153 h 940"/>
                <a:gd name="T70" fmla="*/ 153 w 752"/>
                <a:gd name="T71" fmla="*/ 71 h 940"/>
                <a:gd name="T72" fmla="*/ 258 w 752"/>
                <a:gd name="T73" fmla="*/ 19 h 940"/>
                <a:gd name="T74" fmla="*/ 375 w 752"/>
                <a:gd name="T75" fmla="*/ 0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52" h="940">
                  <a:moveTo>
                    <a:pt x="375" y="86"/>
                  </a:moveTo>
                  <a:lnTo>
                    <a:pt x="323" y="92"/>
                  </a:lnTo>
                  <a:lnTo>
                    <a:pt x="274" y="105"/>
                  </a:lnTo>
                  <a:lnTo>
                    <a:pt x="230" y="125"/>
                  </a:lnTo>
                  <a:lnTo>
                    <a:pt x="190" y="153"/>
                  </a:lnTo>
                  <a:lnTo>
                    <a:pt x="155" y="189"/>
                  </a:lnTo>
                  <a:lnTo>
                    <a:pt x="127" y="230"/>
                  </a:lnTo>
                  <a:lnTo>
                    <a:pt x="104" y="275"/>
                  </a:lnTo>
                  <a:lnTo>
                    <a:pt x="91" y="324"/>
                  </a:lnTo>
                  <a:lnTo>
                    <a:pt x="88" y="376"/>
                  </a:lnTo>
                  <a:lnTo>
                    <a:pt x="91" y="428"/>
                  </a:lnTo>
                  <a:lnTo>
                    <a:pt x="104" y="477"/>
                  </a:lnTo>
                  <a:lnTo>
                    <a:pt x="127" y="522"/>
                  </a:lnTo>
                  <a:lnTo>
                    <a:pt x="155" y="563"/>
                  </a:lnTo>
                  <a:lnTo>
                    <a:pt x="190" y="596"/>
                  </a:lnTo>
                  <a:lnTo>
                    <a:pt x="230" y="624"/>
                  </a:lnTo>
                  <a:lnTo>
                    <a:pt x="274" y="647"/>
                  </a:lnTo>
                  <a:lnTo>
                    <a:pt x="323" y="660"/>
                  </a:lnTo>
                  <a:lnTo>
                    <a:pt x="375" y="665"/>
                  </a:lnTo>
                  <a:lnTo>
                    <a:pt x="428" y="660"/>
                  </a:lnTo>
                  <a:lnTo>
                    <a:pt x="476" y="647"/>
                  </a:lnTo>
                  <a:lnTo>
                    <a:pt x="521" y="624"/>
                  </a:lnTo>
                  <a:lnTo>
                    <a:pt x="562" y="596"/>
                  </a:lnTo>
                  <a:lnTo>
                    <a:pt x="597" y="563"/>
                  </a:lnTo>
                  <a:lnTo>
                    <a:pt x="625" y="522"/>
                  </a:lnTo>
                  <a:lnTo>
                    <a:pt x="646" y="477"/>
                  </a:lnTo>
                  <a:lnTo>
                    <a:pt x="661" y="428"/>
                  </a:lnTo>
                  <a:lnTo>
                    <a:pt x="665" y="376"/>
                  </a:lnTo>
                  <a:lnTo>
                    <a:pt x="661" y="324"/>
                  </a:lnTo>
                  <a:lnTo>
                    <a:pt x="646" y="275"/>
                  </a:lnTo>
                  <a:lnTo>
                    <a:pt x="625" y="230"/>
                  </a:lnTo>
                  <a:lnTo>
                    <a:pt x="597" y="189"/>
                  </a:lnTo>
                  <a:lnTo>
                    <a:pt x="562" y="153"/>
                  </a:lnTo>
                  <a:lnTo>
                    <a:pt x="521" y="125"/>
                  </a:lnTo>
                  <a:lnTo>
                    <a:pt x="476" y="105"/>
                  </a:lnTo>
                  <a:lnTo>
                    <a:pt x="428" y="92"/>
                  </a:lnTo>
                  <a:lnTo>
                    <a:pt x="375" y="86"/>
                  </a:lnTo>
                  <a:close/>
                  <a:moveTo>
                    <a:pt x="375" y="0"/>
                  </a:moveTo>
                  <a:lnTo>
                    <a:pt x="437" y="4"/>
                  </a:lnTo>
                  <a:lnTo>
                    <a:pt x="495" y="19"/>
                  </a:lnTo>
                  <a:lnTo>
                    <a:pt x="549" y="41"/>
                  </a:lnTo>
                  <a:lnTo>
                    <a:pt x="597" y="71"/>
                  </a:lnTo>
                  <a:lnTo>
                    <a:pt x="642" y="111"/>
                  </a:lnTo>
                  <a:lnTo>
                    <a:pt x="680" y="153"/>
                  </a:lnTo>
                  <a:lnTo>
                    <a:pt x="709" y="202"/>
                  </a:lnTo>
                  <a:lnTo>
                    <a:pt x="732" y="256"/>
                  </a:lnTo>
                  <a:lnTo>
                    <a:pt x="747" y="314"/>
                  </a:lnTo>
                  <a:lnTo>
                    <a:pt x="752" y="376"/>
                  </a:lnTo>
                  <a:lnTo>
                    <a:pt x="747" y="439"/>
                  </a:lnTo>
                  <a:lnTo>
                    <a:pt x="730" y="499"/>
                  </a:lnTo>
                  <a:lnTo>
                    <a:pt x="706" y="555"/>
                  </a:lnTo>
                  <a:lnTo>
                    <a:pt x="672" y="606"/>
                  </a:lnTo>
                  <a:lnTo>
                    <a:pt x="631" y="651"/>
                  </a:lnTo>
                  <a:lnTo>
                    <a:pt x="584" y="688"/>
                  </a:lnTo>
                  <a:lnTo>
                    <a:pt x="532" y="718"/>
                  </a:lnTo>
                  <a:lnTo>
                    <a:pt x="474" y="738"/>
                  </a:lnTo>
                  <a:lnTo>
                    <a:pt x="377" y="940"/>
                  </a:lnTo>
                  <a:lnTo>
                    <a:pt x="284" y="740"/>
                  </a:lnTo>
                  <a:lnTo>
                    <a:pt x="224" y="720"/>
                  </a:lnTo>
                  <a:lnTo>
                    <a:pt x="170" y="690"/>
                  </a:lnTo>
                  <a:lnTo>
                    <a:pt x="121" y="652"/>
                  </a:lnTo>
                  <a:lnTo>
                    <a:pt x="80" y="608"/>
                  </a:lnTo>
                  <a:lnTo>
                    <a:pt x="47" y="557"/>
                  </a:lnTo>
                  <a:lnTo>
                    <a:pt x="20" y="501"/>
                  </a:lnTo>
                  <a:lnTo>
                    <a:pt x="6" y="439"/>
                  </a:lnTo>
                  <a:lnTo>
                    <a:pt x="0" y="376"/>
                  </a:lnTo>
                  <a:lnTo>
                    <a:pt x="6" y="314"/>
                  </a:lnTo>
                  <a:lnTo>
                    <a:pt x="19" y="256"/>
                  </a:lnTo>
                  <a:lnTo>
                    <a:pt x="43" y="202"/>
                  </a:lnTo>
                  <a:lnTo>
                    <a:pt x="73" y="153"/>
                  </a:lnTo>
                  <a:lnTo>
                    <a:pt x="110" y="111"/>
                  </a:lnTo>
                  <a:lnTo>
                    <a:pt x="153" y="71"/>
                  </a:lnTo>
                  <a:lnTo>
                    <a:pt x="203" y="41"/>
                  </a:lnTo>
                  <a:lnTo>
                    <a:pt x="258" y="19"/>
                  </a:lnTo>
                  <a:lnTo>
                    <a:pt x="315" y="4"/>
                  </a:lnTo>
                  <a:lnTo>
                    <a:pt x="375" y="0"/>
                  </a:lnTo>
                  <a:close/>
                </a:path>
              </a:pathLst>
            </a:custGeom>
            <a:solidFill>
              <a:schemeClr val="accent3"/>
            </a:solidFill>
            <a:ln w="0">
              <a:noFill/>
              <a:prstDash val="solid"/>
              <a:round/>
              <a:headEnd/>
              <a:tailEnd/>
            </a:ln>
          </p:spPr>
          <p:txBody>
            <a:bodyPr vert="horz" wrap="square" lIns="121920" tIns="60960" rIns="121920" bIns="60960" numCol="1" anchor="t" anchorCtr="0" compatLnSpc="1">
              <a:prstTxWarp prst="textNoShape">
                <a:avLst/>
              </a:prstTxWarp>
            </a:bodyPr>
            <a:lstStyle/>
            <a:p>
              <a:endParaRPr lang="ru-RU" sz="1872"/>
            </a:p>
          </p:txBody>
        </p:sp>
        <p:grpSp>
          <p:nvGrpSpPr>
            <p:cNvPr id="54" name="Группа 53"/>
            <p:cNvGrpSpPr/>
            <p:nvPr/>
          </p:nvGrpSpPr>
          <p:grpSpPr>
            <a:xfrm>
              <a:off x="3971315" y="2056596"/>
              <a:ext cx="189473" cy="299754"/>
              <a:chOff x="5943600" y="3198813"/>
              <a:chExt cx="2563813" cy="4056063"/>
            </a:xfrm>
            <a:solidFill>
              <a:schemeClr val="tx1"/>
            </a:solidFill>
          </p:grpSpPr>
          <p:sp>
            <p:nvSpPr>
              <p:cNvPr id="55" name="Freeform 232"/>
              <p:cNvSpPr>
                <a:spLocks/>
              </p:cNvSpPr>
              <p:nvPr/>
            </p:nvSpPr>
            <p:spPr bwMode="auto">
              <a:xfrm>
                <a:off x="6626225" y="6738938"/>
                <a:ext cx="1196975" cy="515938"/>
              </a:xfrm>
              <a:custGeom>
                <a:avLst/>
                <a:gdLst>
                  <a:gd name="T0" fmla="*/ 0 w 1507"/>
                  <a:gd name="T1" fmla="*/ 0 h 649"/>
                  <a:gd name="T2" fmla="*/ 1507 w 1507"/>
                  <a:gd name="T3" fmla="*/ 0 h 649"/>
                  <a:gd name="T4" fmla="*/ 1507 w 1507"/>
                  <a:gd name="T5" fmla="*/ 209 h 649"/>
                  <a:gd name="T6" fmla="*/ 1503 w 1507"/>
                  <a:gd name="T7" fmla="*/ 274 h 649"/>
                  <a:gd name="T8" fmla="*/ 1488 w 1507"/>
                  <a:gd name="T9" fmla="*/ 336 h 649"/>
                  <a:gd name="T10" fmla="*/ 1464 w 1507"/>
                  <a:gd name="T11" fmla="*/ 394 h 649"/>
                  <a:gd name="T12" fmla="*/ 1434 w 1507"/>
                  <a:gd name="T13" fmla="*/ 448 h 649"/>
                  <a:gd name="T14" fmla="*/ 1396 w 1507"/>
                  <a:gd name="T15" fmla="*/ 498 h 649"/>
                  <a:gd name="T16" fmla="*/ 1351 w 1507"/>
                  <a:gd name="T17" fmla="*/ 541 h 649"/>
                  <a:gd name="T18" fmla="*/ 1301 w 1507"/>
                  <a:gd name="T19" fmla="*/ 579 h 649"/>
                  <a:gd name="T20" fmla="*/ 1246 w 1507"/>
                  <a:gd name="T21" fmla="*/ 609 h 649"/>
                  <a:gd name="T22" fmla="*/ 1185 w 1507"/>
                  <a:gd name="T23" fmla="*/ 632 h 649"/>
                  <a:gd name="T24" fmla="*/ 1121 w 1507"/>
                  <a:gd name="T25" fmla="*/ 645 h 649"/>
                  <a:gd name="T26" fmla="*/ 1054 w 1507"/>
                  <a:gd name="T27" fmla="*/ 649 h 649"/>
                  <a:gd name="T28" fmla="*/ 452 w 1507"/>
                  <a:gd name="T29" fmla="*/ 649 h 649"/>
                  <a:gd name="T30" fmla="*/ 385 w 1507"/>
                  <a:gd name="T31" fmla="*/ 645 h 649"/>
                  <a:gd name="T32" fmla="*/ 321 w 1507"/>
                  <a:gd name="T33" fmla="*/ 632 h 649"/>
                  <a:gd name="T34" fmla="*/ 262 w 1507"/>
                  <a:gd name="T35" fmla="*/ 609 h 649"/>
                  <a:gd name="T36" fmla="*/ 206 w 1507"/>
                  <a:gd name="T37" fmla="*/ 579 h 649"/>
                  <a:gd name="T38" fmla="*/ 155 w 1507"/>
                  <a:gd name="T39" fmla="*/ 541 h 649"/>
                  <a:gd name="T40" fmla="*/ 110 w 1507"/>
                  <a:gd name="T41" fmla="*/ 498 h 649"/>
                  <a:gd name="T42" fmla="*/ 73 w 1507"/>
                  <a:gd name="T43" fmla="*/ 448 h 649"/>
                  <a:gd name="T44" fmla="*/ 41 w 1507"/>
                  <a:gd name="T45" fmla="*/ 394 h 649"/>
                  <a:gd name="T46" fmla="*/ 19 w 1507"/>
                  <a:gd name="T47" fmla="*/ 336 h 649"/>
                  <a:gd name="T48" fmla="*/ 5 w 1507"/>
                  <a:gd name="T49" fmla="*/ 274 h 649"/>
                  <a:gd name="T50" fmla="*/ 0 w 1507"/>
                  <a:gd name="T51" fmla="*/ 209 h 649"/>
                  <a:gd name="T52" fmla="*/ 0 w 1507"/>
                  <a:gd name="T53" fmla="*/ 0 h 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07" h="649">
                    <a:moveTo>
                      <a:pt x="0" y="0"/>
                    </a:moveTo>
                    <a:lnTo>
                      <a:pt x="1507" y="0"/>
                    </a:lnTo>
                    <a:lnTo>
                      <a:pt x="1507" y="209"/>
                    </a:lnTo>
                    <a:lnTo>
                      <a:pt x="1503" y="274"/>
                    </a:lnTo>
                    <a:lnTo>
                      <a:pt x="1488" y="336"/>
                    </a:lnTo>
                    <a:lnTo>
                      <a:pt x="1464" y="394"/>
                    </a:lnTo>
                    <a:lnTo>
                      <a:pt x="1434" y="448"/>
                    </a:lnTo>
                    <a:lnTo>
                      <a:pt x="1396" y="498"/>
                    </a:lnTo>
                    <a:lnTo>
                      <a:pt x="1351" y="541"/>
                    </a:lnTo>
                    <a:lnTo>
                      <a:pt x="1301" y="579"/>
                    </a:lnTo>
                    <a:lnTo>
                      <a:pt x="1246" y="609"/>
                    </a:lnTo>
                    <a:lnTo>
                      <a:pt x="1185" y="632"/>
                    </a:lnTo>
                    <a:lnTo>
                      <a:pt x="1121" y="645"/>
                    </a:lnTo>
                    <a:lnTo>
                      <a:pt x="1054" y="649"/>
                    </a:lnTo>
                    <a:lnTo>
                      <a:pt x="452" y="649"/>
                    </a:lnTo>
                    <a:lnTo>
                      <a:pt x="385" y="645"/>
                    </a:lnTo>
                    <a:lnTo>
                      <a:pt x="321" y="632"/>
                    </a:lnTo>
                    <a:lnTo>
                      <a:pt x="262" y="609"/>
                    </a:lnTo>
                    <a:lnTo>
                      <a:pt x="206" y="579"/>
                    </a:lnTo>
                    <a:lnTo>
                      <a:pt x="155" y="541"/>
                    </a:lnTo>
                    <a:lnTo>
                      <a:pt x="110" y="498"/>
                    </a:lnTo>
                    <a:lnTo>
                      <a:pt x="73" y="448"/>
                    </a:lnTo>
                    <a:lnTo>
                      <a:pt x="41" y="394"/>
                    </a:lnTo>
                    <a:lnTo>
                      <a:pt x="19" y="336"/>
                    </a:lnTo>
                    <a:lnTo>
                      <a:pt x="5" y="274"/>
                    </a:lnTo>
                    <a:lnTo>
                      <a:pt x="0" y="209"/>
                    </a:lnTo>
                    <a:lnTo>
                      <a:pt x="0" y="0"/>
                    </a:lnTo>
                    <a:close/>
                  </a:path>
                </a:pathLst>
              </a:custGeom>
              <a:grpFill/>
              <a:ln w="0">
                <a:noFill/>
                <a:prstDash val="solid"/>
                <a:round/>
                <a:headEnd/>
                <a:tailEnd/>
              </a:ln>
            </p:spPr>
            <p:txBody>
              <a:bodyPr vert="horz" wrap="square" lIns="121920" tIns="60960" rIns="121920" bIns="60960" numCol="1" anchor="t" anchorCtr="0" compatLnSpc="1">
                <a:prstTxWarp prst="textNoShape">
                  <a:avLst/>
                </a:prstTxWarp>
              </a:bodyPr>
              <a:lstStyle/>
              <a:p>
                <a:endParaRPr lang="ru-RU" sz="1872"/>
              </a:p>
            </p:txBody>
          </p:sp>
          <p:sp>
            <p:nvSpPr>
              <p:cNvPr id="56" name="Freeform 233"/>
              <p:cNvSpPr>
                <a:spLocks/>
              </p:cNvSpPr>
              <p:nvPr/>
            </p:nvSpPr>
            <p:spPr bwMode="auto">
              <a:xfrm>
                <a:off x="5943600" y="3198813"/>
                <a:ext cx="2563813" cy="3384550"/>
              </a:xfrm>
              <a:custGeom>
                <a:avLst/>
                <a:gdLst>
                  <a:gd name="T0" fmla="*/ 1864 w 3229"/>
                  <a:gd name="T1" fmla="*/ 20 h 4264"/>
                  <a:gd name="T2" fmla="*/ 2215 w 3229"/>
                  <a:gd name="T3" fmla="*/ 115 h 4264"/>
                  <a:gd name="T4" fmla="*/ 2528 w 3229"/>
                  <a:gd name="T5" fmla="*/ 280 h 4264"/>
                  <a:gd name="T6" fmla="*/ 2796 w 3229"/>
                  <a:gd name="T7" fmla="*/ 506 h 4264"/>
                  <a:gd name="T8" fmla="*/ 3009 w 3229"/>
                  <a:gd name="T9" fmla="*/ 786 h 4264"/>
                  <a:gd name="T10" fmla="*/ 3154 w 3229"/>
                  <a:gd name="T11" fmla="*/ 1107 h 4264"/>
                  <a:gd name="T12" fmla="*/ 3224 w 3229"/>
                  <a:gd name="T13" fmla="*/ 1461 h 4264"/>
                  <a:gd name="T14" fmla="*/ 3210 w 3229"/>
                  <a:gd name="T15" fmla="*/ 1827 h 4264"/>
                  <a:gd name="T16" fmla="*/ 3113 w 3229"/>
                  <a:gd name="T17" fmla="*/ 2173 h 4264"/>
                  <a:gd name="T18" fmla="*/ 2934 w 3229"/>
                  <a:gd name="T19" fmla="*/ 2494 h 4264"/>
                  <a:gd name="T20" fmla="*/ 2793 w 3229"/>
                  <a:gd name="T21" fmla="*/ 2697 h 4264"/>
                  <a:gd name="T22" fmla="*/ 2694 w 3229"/>
                  <a:gd name="T23" fmla="*/ 2848 h 4264"/>
                  <a:gd name="T24" fmla="*/ 2632 w 3229"/>
                  <a:gd name="T25" fmla="*/ 2960 h 4264"/>
                  <a:gd name="T26" fmla="*/ 2595 w 3229"/>
                  <a:gd name="T27" fmla="*/ 3038 h 4264"/>
                  <a:gd name="T28" fmla="*/ 2579 w 3229"/>
                  <a:gd name="T29" fmla="*/ 3093 h 4264"/>
                  <a:gd name="T30" fmla="*/ 2576 w 3229"/>
                  <a:gd name="T31" fmla="*/ 3134 h 4264"/>
                  <a:gd name="T32" fmla="*/ 2685 w 3229"/>
                  <a:gd name="T33" fmla="*/ 3437 h 4264"/>
                  <a:gd name="T34" fmla="*/ 2752 w 3229"/>
                  <a:gd name="T35" fmla="*/ 3461 h 4264"/>
                  <a:gd name="T36" fmla="*/ 2788 w 3229"/>
                  <a:gd name="T37" fmla="*/ 3522 h 4264"/>
                  <a:gd name="T38" fmla="*/ 2788 w 3229"/>
                  <a:gd name="T39" fmla="*/ 4165 h 4264"/>
                  <a:gd name="T40" fmla="*/ 2742 w 3229"/>
                  <a:gd name="T41" fmla="*/ 4239 h 4264"/>
                  <a:gd name="T42" fmla="*/ 2657 w 3229"/>
                  <a:gd name="T43" fmla="*/ 4264 h 4264"/>
                  <a:gd name="T44" fmla="*/ 513 w 3229"/>
                  <a:gd name="T45" fmla="*/ 4253 h 4264"/>
                  <a:gd name="T46" fmla="*/ 450 w 3229"/>
                  <a:gd name="T47" fmla="*/ 4196 h 4264"/>
                  <a:gd name="T48" fmla="*/ 438 w 3229"/>
                  <a:gd name="T49" fmla="*/ 3554 h 4264"/>
                  <a:gd name="T50" fmla="*/ 460 w 3229"/>
                  <a:gd name="T51" fmla="*/ 3477 h 4264"/>
                  <a:gd name="T52" fmla="*/ 519 w 3229"/>
                  <a:gd name="T53" fmla="*/ 3442 h 4264"/>
                  <a:gd name="T54" fmla="*/ 652 w 3229"/>
                  <a:gd name="T55" fmla="*/ 3436 h 4264"/>
                  <a:gd name="T56" fmla="*/ 648 w 3229"/>
                  <a:gd name="T57" fmla="*/ 3099 h 4264"/>
                  <a:gd name="T58" fmla="*/ 629 w 3229"/>
                  <a:gd name="T59" fmla="*/ 3032 h 4264"/>
                  <a:gd name="T60" fmla="*/ 585 w 3229"/>
                  <a:gd name="T61" fmla="*/ 2938 h 4264"/>
                  <a:gd name="T62" fmla="*/ 509 w 3229"/>
                  <a:gd name="T63" fmla="*/ 2810 h 4264"/>
                  <a:gd name="T64" fmla="*/ 394 w 3229"/>
                  <a:gd name="T65" fmla="*/ 2638 h 4264"/>
                  <a:gd name="T66" fmla="*/ 279 w 3229"/>
                  <a:gd name="T67" fmla="*/ 2476 h 4264"/>
                  <a:gd name="T68" fmla="*/ 152 w 3229"/>
                  <a:gd name="T69" fmla="*/ 2253 h 4264"/>
                  <a:gd name="T70" fmla="*/ 38 w 3229"/>
                  <a:gd name="T71" fmla="*/ 1927 h 4264"/>
                  <a:gd name="T72" fmla="*/ 0 w 3229"/>
                  <a:gd name="T73" fmla="*/ 1584 h 4264"/>
                  <a:gd name="T74" fmla="*/ 42 w 3229"/>
                  <a:gd name="T75" fmla="*/ 1222 h 4264"/>
                  <a:gd name="T76" fmla="*/ 164 w 3229"/>
                  <a:gd name="T77" fmla="*/ 888 h 4264"/>
                  <a:gd name="T78" fmla="*/ 355 w 3229"/>
                  <a:gd name="T79" fmla="*/ 594 h 4264"/>
                  <a:gd name="T80" fmla="*/ 605 w 3229"/>
                  <a:gd name="T81" fmla="*/ 350 h 4264"/>
                  <a:gd name="T82" fmla="*/ 906 w 3229"/>
                  <a:gd name="T83" fmla="*/ 162 h 4264"/>
                  <a:gd name="T84" fmla="*/ 1244 w 3229"/>
                  <a:gd name="T85" fmla="*/ 43 h 4264"/>
                  <a:gd name="T86" fmla="*/ 1615 w 3229"/>
                  <a:gd name="T87" fmla="*/ 0 h 4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229" h="4264">
                    <a:moveTo>
                      <a:pt x="1615" y="0"/>
                    </a:moveTo>
                    <a:lnTo>
                      <a:pt x="1741" y="5"/>
                    </a:lnTo>
                    <a:lnTo>
                      <a:pt x="1864" y="20"/>
                    </a:lnTo>
                    <a:lnTo>
                      <a:pt x="1984" y="43"/>
                    </a:lnTo>
                    <a:lnTo>
                      <a:pt x="2102" y="75"/>
                    </a:lnTo>
                    <a:lnTo>
                      <a:pt x="2215" y="115"/>
                    </a:lnTo>
                    <a:lnTo>
                      <a:pt x="2324" y="162"/>
                    </a:lnTo>
                    <a:lnTo>
                      <a:pt x="2429" y="217"/>
                    </a:lnTo>
                    <a:lnTo>
                      <a:pt x="2528" y="280"/>
                    </a:lnTo>
                    <a:lnTo>
                      <a:pt x="2624" y="350"/>
                    </a:lnTo>
                    <a:lnTo>
                      <a:pt x="2713" y="425"/>
                    </a:lnTo>
                    <a:lnTo>
                      <a:pt x="2796" y="506"/>
                    </a:lnTo>
                    <a:lnTo>
                      <a:pt x="2875" y="594"/>
                    </a:lnTo>
                    <a:lnTo>
                      <a:pt x="2945" y="688"/>
                    </a:lnTo>
                    <a:lnTo>
                      <a:pt x="3009" y="786"/>
                    </a:lnTo>
                    <a:lnTo>
                      <a:pt x="3065" y="888"/>
                    </a:lnTo>
                    <a:lnTo>
                      <a:pt x="3114" y="996"/>
                    </a:lnTo>
                    <a:lnTo>
                      <a:pt x="3154" y="1107"/>
                    </a:lnTo>
                    <a:lnTo>
                      <a:pt x="3186" y="1222"/>
                    </a:lnTo>
                    <a:lnTo>
                      <a:pt x="3210" y="1340"/>
                    </a:lnTo>
                    <a:lnTo>
                      <a:pt x="3224" y="1461"/>
                    </a:lnTo>
                    <a:lnTo>
                      <a:pt x="3229" y="1584"/>
                    </a:lnTo>
                    <a:lnTo>
                      <a:pt x="3224" y="1705"/>
                    </a:lnTo>
                    <a:lnTo>
                      <a:pt x="3210" y="1827"/>
                    </a:lnTo>
                    <a:lnTo>
                      <a:pt x="3186" y="1945"/>
                    </a:lnTo>
                    <a:lnTo>
                      <a:pt x="3154" y="2060"/>
                    </a:lnTo>
                    <a:lnTo>
                      <a:pt x="3113" y="2173"/>
                    </a:lnTo>
                    <a:lnTo>
                      <a:pt x="3062" y="2285"/>
                    </a:lnTo>
                    <a:lnTo>
                      <a:pt x="3002" y="2392"/>
                    </a:lnTo>
                    <a:lnTo>
                      <a:pt x="2934" y="2494"/>
                    </a:lnTo>
                    <a:lnTo>
                      <a:pt x="2881" y="2567"/>
                    </a:lnTo>
                    <a:lnTo>
                      <a:pt x="2835" y="2634"/>
                    </a:lnTo>
                    <a:lnTo>
                      <a:pt x="2793" y="2697"/>
                    </a:lnTo>
                    <a:lnTo>
                      <a:pt x="2755" y="2752"/>
                    </a:lnTo>
                    <a:lnTo>
                      <a:pt x="2723" y="2802"/>
                    </a:lnTo>
                    <a:lnTo>
                      <a:pt x="2694" y="2848"/>
                    </a:lnTo>
                    <a:lnTo>
                      <a:pt x="2670" y="2890"/>
                    </a:lnTo>
                    <a:lnTo>
                      <a:pt x="2649" y="2926"/>
                    </a:lnTo>
                    <a:lnTo>
                      <a:pt x="2632" y="2960"/>
                    </a:lnTo>
                    <a:lnTo>
                      <a:pt x="2618" y="2989"/>
                    </a:lnTo>
                    <a:lnTo>
                      <a:pt x="2605" y="3014"/>
                    </a:lnTo>
                    <a:lnTo>
                      <a:pt x="2595" y="3038"/>
                    </a:lnTo>
                    <a:lnTo>
                      <a:pt x="2589" y="3059"/>
                    </a:lnTo>
                    <a:lnTo>
                      <a:pt x="2584" y="3077"/>
                    </a:lnTo>
                    <a:lnTo>
                      <a:pt x="2579" y="3093"/>
                    </a:lnTo>
                    <a:lnTo>
                      <a:pt x="2578" y="3108"/>
                    </a:lnTo>
                    <a:lnTo>
                      <a:pt x="2576" y="3121"/>
                    </a:lnTo>
                    <a:lnTo>
                      <a:pt x="2576" y="3134"/>
                    </a:lnTo>
                    <a:lnTo>
                      <a:pt x="2576" y="3436"/>
                    </a:lnTo>
                    <a:lnTo>
                      <a:pt x="2657" y="3436"/>
                    </a:lnTo>
                    <a:lnTo>
                      <a:pt x="2685" y="3437"/>
                    </a:lnTo>
                    <a:lnTo>
                      <a:pt x="2710" y="3442"/>
                    </a:lnTo>
                    <a:lnTo>
                      <a:pt x="2733" y="3450"/>
                    </a:lnTo>
                    <a:lnTo>
                      <a:pt x="2752" y="3461"/>
                    </a:lnTo>
                    <a:lnTo>
                      <a:pt x="2769" y="3477"/>
                    </a:lnTo>
                    <a:lnTo>
                      <a:pt x="2780" y="3498"/>
                    </a:lnTo>
                    <a:lnTo>
                      <a:pt x="2788" y="3522"/>
                    </a:lnTo>
                    <a:lnTo>
                      <a:pt x="2792" y="3554"/>
                    </a:lnTo>
                    <a:lnTo>
                      <a:pt x="2792" y="4130"/>
                    </a:lnTo>
                    <a:lnTo>
                      <a:pt x="2788" y="4165"/>
                    </a:lnTo>
                    <a:lnTo>
                      <a:pt x="2779" y="4196"/>
                    </a:lnTo>
                    <a:lnTo>
                      <a:pt x="2763" y="4220"/>
                    </a:lnTo>
                    <a:lnTo>
                      <a:pt x="2742" y="4239"/>
                    </a:lnTo>
                    <a:lnTo>
                      <a:pt x="2717" y="4253"/>
                    </a:lnTo>
                    <a:lnTo>
                      <a:pt x="2688" y="4261"/>
                    </a:lnTo>
                    <a:lnTo>
                      <a:pt x="2657" y="4264"/>
                    </a:lnTo>
                    <a:lnTo>
                      <a:pt x="572" y="4264"/>
                    </a:lnTo>
                    <a:lnTo>
                      <a:pt x="541" y="4261"/>
                    </a:lnTo>
                    <a:lnTo>
                      <a:pt x="513" y="4253"/>
                    </a:lnTo>
                    <a:lnTo>
                      <a:pt x="487" y="4239"/>
                    </a:lnTo>
                    <a:lnTo>
                      <a:pt x="466" y="4220"/>
                    </a:lnTo>
                    <a:lnTo>
                      <a:pt x="450" y="4196"/>
                    </a:lnTo>
                    <a:lnTo>
                      <a:pt x="441" y="4165"/>
                    </a:lnTo>
                    <a:lnTo>
                      <a:pt x="438" y="4130"/>
                    </a:lnTo>
                    <a:lnTo>
                      <a:pt x="438" y="3554"/>
                    </a:lnTo>
                    <a:lnTo>
                      <a:pt x="439" y="3522"/>
                    </a:lnTo>
                    <a:lnTo>
                      <a:pt x="447" y="3498"/>
                    </a:lnTo>
                    <a:lnTo>
                      <a:pt x="460" y="3477"/>
                    </a:lnTo>
                    <a:lnTo>
                      <a:pt x="476" y="3461"/>
                    </a:lnTo>
                    <a:lnTo>
                      <a:pt x="497" y="3450"/>
                    </a:lnTo>
                    <a:lnTo>
                      <a:pt x="519" y="3442"/>
                    </a:lnTo>
                    <a:lnTo>
                      <a:pt x="545" y="3437"/>
                    </a:lnTo>
                    <a:lnTo>
                      <a:pt x="572" y="3436"/>
                    </a:lnTo>
                    <a:lnTo>
                      <a:pt x="652" y="3436"/>
                    </a:lnTo>
                    <a:lnTo>
                      <a:pt x="652" y="3134"/>
                    </a:lnTo>
                    <a:lnTo>
                      <a:pt x="652" y="3116"/>
                    </a:lnTo>
                    <a:lnTo>
                      <a:pt x="648" y="3099"/>
                    </a:lnTo>
                    <a:lnTo>
                      <a:pt x="645" y="3078"/>
                    </a:lnTo>
                    <a:lnTo>
                      <a:pt x="639" y="3056"/>
                    </a:lnTo>
                    <a:lnTo>
                      <a:pt x="629" y="3032"/>
                    </a:lnTo>
                    <a:lnTo>
                      <a:pt x="618" y="3003"/>
                    </a:lnTo>
                    <a:lnTo>
                      <a:pt x="602" y="2973"/>
                    </a:lnTo>
                    <a:lnTo>
                      <a:pt x="585" y="2938"/>
                    </a:lnTo>
                    <a:lnTo>
                      <a:pt x="564" y="2899"/>
                    </a:lnTo>
                    <a:lnTo>
                      <a:pt x="538" y="2858"/>
                    </a:lnTo>
                    <a:lnTo>
                      <a:pt x="509" y="2810"/>
                    </a:lnTo>
                    <a:lnTo>
                      <a:pt x="474" y="2757"/>
                    </a:lnTo>
                    <a:lnTo>
                      <a:pt x="438" y="2701"/>
                    </a:lnTo>
                    <a:lnTo>
                      <a:pt x="394" y="2638"/>
                    </a:lnTo>
                    <a:lnTo>
                      <a:pt x="347" y="2569"/>
                    </a:lnTo>
                    <a:lnTo>
                      <a:pt x="292" y="2494"/>
                    </a:lnTo>
                    <a:lnTo>
                      <a:pt x="279" y="2476"/>
                    </a:lnTo>
                    <a:lnTo>
                      <a:pt x="268" y="2456"/>
                    </a:lnTo>
                    <a:lnTo>
                      <a:pt x="206" y="2355"/>
                    </a:lnTo>
                    <a:lnTo>
                      <a:pt x="152" y="2253"/>
                    </a:lnTo>
                    <a:lnTo>
                      <a:pt x="105" y="2147"/>
                    </a:lnTo>
                    <a:lnTo>
                      <a:pt x="67" y="2039"/>
                    </a:lnTo>
                    <a:lnTo>
                      <a:pt x="38" y="1927"/>
                    </a:lnTo>
                    <a:lnTo>
                      <a:pt x="16" y="1814"/>
                    </a:lnTo>
                    <a:lnTo>
                      <a:pt x="3" y="1700"/>
                    </a:lnTo>
                    <a:lnTo>
                      <a:pt x="0" y="1584"/>
                    </a:lnTo>
                    <a:lnTo>
                      <a:pt x="5" y="1461"/>
                    </a:lnTo>
                    <a:lnTo>
                      <a:pt x="19" y="1340"/>
                    </a:lnTo>
                    <a:lnTo>
                      <a:pt x="42" y="1222"/>
                    </a:lnTo>
                    <a:lnTo>
                      <a:pt x="75" y="1107"/>
                    </a:lnTo>
                    <a:lnTo>
                      <a:pt x="115" y="996"/>
                    </a:lnTo>
                    <a:lnTo>
                      <a:pt x="164" y="888"/>
                    </a:lnTo>
                    <a:lnTo>
                      <a:pt x="220" y="786"/>
                    </a:lnTo>
                    <a:lnTo>
                      <a:pt x="284" y="688"/>
                    </a:lnTo>
                    <a:lnTo>
                      <a:pt x="355" y="594"/>
                    </a:lnTo>
                    <a:lnTo>
                      <a:pt x="431" y="506"/>
                    </a:lnTo>
                    <a:lnTo>
                      <a:pt x="516" y="425"/>
                    </a:lnTo>
                    <a:lnTo>
                      <a:pt x="605" y="350"/>
                    </a:lnTo>
                    <a:lnTo>
                      <a:pt x="700" y="280"/>
                    </a:lnTo>
                    <a:lnTo>
                      <a:pt x="800" y="217"/>
                    </a:lnTo>
                    <a:lnTo>
                      <a:pt x="906" y="162"/>
                    </a:lnTo>
                    <a:lnTo>
                      <a:pt x="1014" y="115"/>
                    </a:lnTo>
                    <a:lnTo>
                      <a:pt x="1128" y="75"/>
                    </a:lnTo>
                    <a:lnTo>
                      <a:pt x="1244" y="43"/>
                    </a:lnTo>
                    <a:lnTo>
                      <a:pt x="1365" y="20"/>
                    </a:lnTo>
                    <a:lnTo>
                      <a:pt x="1488" y="5"/>
                    </a:lnTo>
                    <a:lnTo>
                      <a:pt x="1615" y="0"/>
                    </a:lnTo>
                    <a:close/>
                  </a:path>
                </a:pathLst>
              </a:custGeom>
              <a:grpFill/>
              <a:ln w="0">
                <a:noFill/>
                <a:prstDash val="solid"/>
                <a:round/>
                <a:headEnd/>
                <a:tailEnd/>
              </a:ln>
            </p:spPr>
            <p:txBody>
              <a:bodyPr vert="horz" wrap="square" lIns="121920" tIns="60960" rIns="121920" bIns="60960" numCol="1" anchor="t" anchorCtr="0" compatLnSpc="1">
                <a:prstTxWarp prst="textNoShape">
                  <a:avLst/>
                </a:prstTxWarp>
              </a:bodyPr>
              <a:lstStyle/>
              <a:p>
                <a:endParaRPr lang="ru-RU" sz="1872"/>
              </a:p>
            </p:txBody>
          </p:sp>
        </p:grpSp>
      </p:grpSp>
      <p:grpSp>
        <p:nvGrpSpPr>
          <p:cNvPr id="4" name="Group 3"/>
          <p:cNvGrpSpPr/>
          <p:nvPr/>
        </p:nvGrpSpPr>
        <p:grpSpPr>
          <a:xfrm>
            <a:off x="5903214" y="3483814"/>
            <a:ext cx="1272640" cy="1593557"/>
            <a:chOff x="4919345" y="2903178"/>
            <a:chExt cx="1060533" cy="1327964"/>
          </a:xfrm>
        </p:grpSpPr>
        <p:sp>
          <p:nvSpPr>
            <p:cNvPr id="7" name="Freeform 6"/>
            <p:cNvSpPr>
              <a:spLocks noEditPoints="1"/>
            </p:cNvSpPr>
            <p:nvPr/>
          </p:nvSpPr>
          <p:spPr bwMode="auto">
            <a:xfrm>
              <a:off x="4919345" y="2903178"/>
              <a:ext cx="1060533" cy="1327964"/>
            </a:xfrm>
            <a:custGeom>
              <a:avLst/>
              <a:gdLst>
                <a:gd name="T0" fmla="*/ 506 w 1154"/>
                <a:gd name="T1" fmla="*/ 139 h 1445"/>
                <a:gd name="T2" fmla="*/ 374 w 1154"/>
                <a:gd name="T3" fmla="*/ 181 h 1445"/>
                <a:gd name="T4" fmla="*/ 264 w 1154"/>
                <a:gd name="T5" fmla="*/ 262 h 1445"/>
                <a:gd name="T6" fmla="*/ 183 w 1154"/>
                <a:gd name="T7" fmla="*/ 372 h 1445"/>
                <a:gd name="T8" fmla="*/ 140 w 1154"/>
                <a:gd name="T9" fmla="*/ 505 h 1445"/>
                <a:gd name="T10" fmla="*/ 140 w 1154"/>
                <a:gd name="T11" fmla="*/ 649 h 1445"/>
                <a:gd name="T12" fmla="*/ 183 w 1154"/>
                <a:gd name="T13" fmla="*/ 781 h 1445"/>
                <a:gd name="T14" fmla="*/ 264 w 1154"/>
                <a:gd name="T15" fmla="*/ 890 h 1445"/>
                <a:gd name="T16" fmla="*/ 374 w 1154"/>
                <a:gd name="T17" fmla="*/ 972 h 1445"/>
                <a:gd name="T18" fmla="*/ 506 w 1154"/>
                <a:gd name="T19" fmla="*/ 1015 h 1445"/>
                <a:gd name="T20" fmla="*/ 650 w 1154"/>
                <a:gd name="T21" fmla="*/ 1015 h 1445"/>
                <a:gd name="T22" fmla="*/ 781 w 1154"/>
                <a:gd name="T23" fmla="*/ 972 h 1445"/>
                <a:gd name="T24" fmla="*/ 891 w 1154"/>
                <a:gd name="T25" fmla="*/ 890 h 1445"/>
                <a:gd name="T26" fmla="*/ 971 w 1154"/>
                <a:gd name="T27" fmla="*/ 781 h 1445"/>
                <a:gd name="T28" fmla="*/ 1016 w 1154"/>
                <a:gd name="T29" fmla="*/ 649 h 1445"/>
                <a:gd name="T30" fmla="*/ 1016 w 1154"/>
                <a:gd name="T31" fmla="*/ 505 h 1445"/>
                <a:gd name="T32" fmla="*/ 971 w 1154"/>
                <a:gd name="T33" fmla="*/ 372 h 1445"/>
                <a:gd name="T34" fmla="*/ 891 w 1154"/>
                <a:gd name="T35" fmla="*/ 262 h 1445"/>
                <a:gd name="T36" fmla="*/ 781 w 1154"/>
                <a:gd name="T37" fmla="*/ 181 h 1445"/>
                <a:gd name="T38" fmla="*/ 650 w 1154"/>
                <a:gd name="T39" fmla="*/ 139 h 1445"/>
                <a:gd name="T40" fmla="*/ 577 w 1154"/>
                <a:gd name="T41" fmla="*/ 0 h 1445"/>
                <a:gd name="T42" fmla="*/ 730 w 1154"/>
                <a:gd name="T43" fmla="*/ 21 h 1445"/>
                <a:gd name="T44" fmla="*/ 869 w 1154"/>
                <a:gd name="T45" fmla="*/ 79 h 1445"/>
                <a:gd name="T46" fmla="*/ 986 w 1154"/>
                <a:gd name="T47" fmla="*/ 168 h 1445"/>
                <a:gd name="T48" fmla="*/ 1076 w 1154"/>
                <a:gd name="T49" fmla="*/ 286 h 1445"/>
                <a:gd name="T50" fmla="*/ 1134 w 1154"/>
                <a:gd name="T51" fmla="*/ 423 h 1445"/>
                <a:gd name="T52" fmla="*/ 1154 w 1154"/>
                <a:gd name="T53" fmla="*/ 576 h 1445"/>
                <a:gd name="T54" fmla="*/ 1134 w 1154"/>
                <a:gd name="T55" fmla="*/ 731 h 1445"/>
                <a:gd name="T56" fmla="*/ 1074 w 1154"/>
                <a:gd name="T57" fmla="*/ 869 h 1445"/>
                <a:gd name="T58" fmla="*/ 984 w 1154"/>
                <a:gd name="T59" fmla="*/ 987 h 1445"/>
                <a:gd name="T60" fmla="*/ 867 w 1154"/>
                <a:gd name="T61" fmla="*/ 1077 h 1445"/>
                <a:gd name="T62" fmla="*/ 727 w 1154"/>
                <a:gd name="T63" fmla="*/ 1134 h 1445"/>
                <a:gd name="T64" fmla="*/ 435 w 1154"/>
                <a:gd name="T65" fmla="*/ 1136 h 1445"/>
                <a:gd name="T66" fmla="*/ 294 w 1154"/>
                <a:gd name="T67" fmla="*/ 1080 h 1445"/>
                <a:gd name="T68" fmla="*/ 174 w 1154"/>
                <a:gd name="T69" fmla="*/ 991 h 1445"/>
                <a:gd name="T70" fmla="*/ 83 w 1154"/>
                <a:gd name="T71" fmla="*/ 873 h 1445"/>
                <a:gd name="T72" fmla="*/ 21 w 1154"/>
                <a:gd name="T73" fmla="*/ 733 h 1445"/>
                <a:gd name="T74" fmla="*/ 0 w 1154"/>
                <a:gd name="T75" fmla="*/ 576 h 1445"/>
                <a:gd name="T76" fmla="*/ 21 w 1154"/>
                <a:gd name="T77" fmla="*/ 423 h 1445"/>
                <a:gd name="T78" fmla="*/ 79 w 1154"/>
                <a:gd name="T79" fmla="*/ 286 h 1445"/>
                <a:gd name="T80" fmla="*/ 170 w 1154"/>
                <a:gd name="T81" fmla="*/ 168 h 1445"/>
                <a:gd name="T82" fmla="*/ 286 w 1154"/>
                <a:gd name="T83" fmla="*/ 79 h 1445"/>
                <a:gd name="T84" fmla="*/ 424 w 1154"/>
                <a:gd name="T85" fmla="*/ 21 h 1445"/>
                <a:gd name="T86" fmla="*/ 577 w 1154"/>
                <a:gd name="T87" fmla="*/ 0 h 1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54" h="1445">
                  <a:moveTo>
                    <a:pt x="577" y="133"/>
                  </a:moveTo>
                  <a:lnTo>
                    <a:pt x="506" y="139"/>
                  </a:lnTo>
                  <a:lnTo>
                    <a:pt x="437" y="155"/>
                  </a:lnTo>
                  <a:lnTo>
                    <a:pt x="374" y="181"/>
                  </a:lnTo>
                  <a:lnTo>
                    <a:pt x="316" y="219"/>
                  </a:lnTo>
                  <a:lnTo>
                    <a:pt x="264" y="262"/>
                  </a:lnTo>
                  <a:lnTo>
                    <a:pt x="219" y="314"/>
                  </a:lnTo>
                  <a:lnTo>
                    <a:pt x="183" y="372"/>
                  </a:lnTo>
                  <a:lnTo>
                    <a:pt x="157" y="436"/>
                  </a:lnTo>
                  <a:lnTo>
                    <a:pt x="140" y="505"/>
                  </a:lnTo>
                  <a:lnTo>
                    <a:pt x="133" y="576"/>
                  </a:lnTo>
                  <a:lnTo>
                    <a:pt x="140" y="649"/>
                  </a:lnTo>
                  <a:lnTo>
                    <a:pt x="157" y="718"/>
                  </a:lnTo>
                  <a:lnTo>
                    <a:pt x="183" y="781"/>
                  </a:lnTo>
                  <a:lnTo>
                    <a:pt x="219" y="839"/>
                  </a:lnTo>
                  <a:lnTo>
                    <a:pt x="264" y="890"/>
                  </a:lnTo>
                  <a:lnTo>
                    <a:pt x="316" y="934"/>
                  </a:lnTo>
                  <a:lnTo>
                    <a:pt x="374" y="972"/>
                  </a:lnTo>
                  <a:lnTo>
                    <a:pt x="437" y="998"/>
                  </a:lnTo>
                  <a:lnTo>
                    <a:pt x="506" y="1015"/>
                  </a:lnTo>
                  <a:lnTo>
                    <a:pt x="577" y="1020"/>
                  </a:lnTo>
                  <a:lnTo>
                    <a:pt x="650" y="1015"/>
                  </a:lnTo>
                  <a:lnTo>
                    <a:pt x="717" y="998"/>
                  </a:lnTo>
                  <a:lnTo>
                    <a:pt x="781" y="972"/>
                  </a:lnTo>
                  <a:lnTo>
                    <a:pt x="839" y="934"/>
                  </a:lnTo>
                  <a:lnTo>
                    <a:pt x="891" y="890"/>
                  </a:lnTo>
                  <a:lnTo>
                    <a:pt x="936" y="839"/>
                  </a:lnTo>
                  <a:lnTo>
                    <a:pt x="971" y="781"/>
                  </a:lnTo>
                  <a:lnTo>
                    <a:pt x="999" y="718"/>
                  </a:lnTo>
                  <a:lnTo>
                    <a:pt x="1016" y="649"/>
                  </a:lnTo>
                  <a:lnTo>
                    <a:pt x="1022" y="576"/>
                  </a:lnTo>
                  <a:lnTo>
                    <a:pt x="1016" y="505"/>
                  </a:lnTo>
                  <a:lnTo>
                    <a:pt x="999" y="436"/>
                  </a:lnTo>
                  <a:lnTo>
                    <a:pt x="971" y="372"/>
                  </a:lnTo>
                  <a:lnTo>
                    <a:pt x="936" y="314"/>
                  </a:lnTo>
                  <a:lnTo>
                    <a:pt x="891" y="262"/>
                  </a:lnTo>
                  <a:lnTo>
                    <a:pt x="839" y="219"/>
                  </a:lnTo>
                  <a:lnTo>
                    <a:pt x="781" y="181"/>
                  </a:lnTo>
                  <a:lnTo>
                    <a:pt x="717" y="155"/>
                  </a:lnTo>
                  <a:lnTo>
                    <a:pt x="650" y="139"/>
                  </a:lnTo>
                  <a:lnTo>
                    <a:pt x="577" y="133"/>
                  </a:lnTo>
                  <a:close/>
                  <a:moveTo>
                    <a:pt x="577" y="0"/>
                  </a:moveTo>
                  <a:lnTo>
                    <a:pt x="656" y="4"/>
                  </a:lnTo>
                  <a:lnTo>
                    <a:pt x="730" y="21"/>
                  </a:lnTo>
                  <a:lnTo>
                    <a:pt x="801" y="45"/>
                  </a:lnTo>
                  <a:lnTo>
                    <a:pt x="869" y="79"/>
                  </a:lnTo>
                  <a:lnTo>
                    <a:pt x="930" y="120"/>
                  </a:lnTo>
                  <a:lnTo>
                    <a:pt x="986" y="168"/>
                  </a:lnTo>
                  <a:lnTo>
                    <a:pt x="1035" y="224"/>
                  </a:lnTo>
                  <a:lnTo>
                    <a:pt x="1076" y="286"/>
                  </a:lnTo>
                  <a:lnTo>
                    <a:pt x="1110" y="352"/>
                  </a:lnTo>
                  <a:lnTo>
                    <a:pt x="1134" y="423"/>
                  </a:lnTo>
                  <a:lnTo>
                    <a:pt x="1149" y="499"/>
                  </a:lnTo>
                  <a:lnTo>
                    <a:pt x="1154" y="576"/>
                  </a:lnTo>
                  <a:lnTo>
                    <a:pt x="1149" y="656"/>
                  </a:lnTo>
                  <a:lnTo>
                    <a:pt x="1134" y="731"/>
                  </a:lnTo>
                  <a:lnTo>
                    <a:pt x="1110" y="802"/>
                  </a:lnTo>
                  <a:lnTo>
                    <a:pt x="1074" y="869"/>
                  </a:lnTo>
                  <a:lnTo>
                    <a:pt x="1033" y="931"/>
                  </a:lnTo>
                  <a:lnTo>
                    <a:pt x="984" y="987"/>
                  </a:lnTo>
                  <a:lnTo>
                    <a:pt x="928" y="1035"/>
                  </a:lnTo>
                  <a:lnTo>
                    <a:pt x="867" y="1077"/>
                  </a:lnTo>
                  <a:lnTo>
                    <a:pt x="800" y="1110"/>
                  </a:lnTo>
                  <a:lnTo>
                    <a:pt x="727" y="1134"/>
                  </a:lnTo>
                  <a:lnTo>
                    <a:pt x="581" y="1445"/>
                  </a:lnTo>
                  <a:lnTo>
                    <a:pt x="435" y="1136"/>
                  </a:lnTo>
                  <a:lnTo>
                    <a:pt x="363" y="1112"/>
                  </a:lnTo>
                  <a:lnTo>
                    <a:pt x="294" y="1080"/>
                  </a:lnTo>
                  <a:lnTo>
                    <a:pt x="232" y="1039"/>
                  </a:lnTo>
                  <a:lnTo>
                    <a:pt x="174" y="991"/>
                  </a:lnTo>
                  <a:lnTo>
                    <a:pt x="124" y="934"/>
                  </a:lnTo>
                  <a:lnTo>
                    <a:pt x="83" y="873"/>
                  </a:lnTo>
                  <a:lnTo>
                    <a:pt x="47" y="804"/>
                  </a:lnTo>
                  <a:lnTo>
                    <a:pt x="21" y="733"/>
                  </a:lnTo>
                  <a:lnTo>
                    <a:pt x="6" y="656"/>
                  </a:lnTo>
                  <a:lnTo>
                    <a:pt x="0" y="576"/>
                  </a:lnTo>
                  <a:lnTo>
                    <a:pt x="6" y="499"/>
                  </a:lnTo>
                  <a:lnTo>
                    <a:pt x="21" y="423"/>
                  </a:lnTo>
                  <a:lnTo>
                    <a:pt x="45" y="352"/>
                  </a:lnTo>
                  <a:lnTo>
                    <a:pt x="79" y="286"/>
                  </a:lnTo>
                  <a:lnTo>
                    <a:pt x="120" y="224"/>
                  </a:lnTo>
                  <a:lnTo>
                    <a:pt x="170" y="168"/>
                  </a:lnTo>
                  <a:lnTo>
                    <a:pt x="224" y="120"/>
                  </a:lnTo>
                  <a:lnTo>
                    <a:pt x="286" y="79"/>
                  </a:lnTo>
                  <a:lnTo>
                    <a:pt x="353" y="45"/>
                  </a:lnTo>
                  <a:lnTo>
                    <a:pt x="424" y="21"/>
                  </a:lnTo>
                  <a:lnTo>
                    <a:pt x="499" y="4"/>
                  </a:lnTo>
                  <a:lnTo>
                    <a:pt x="577" y="0"/>
                  </a:lnTo>
                  <a:close/>
                </a:path>
              </a:pathLst>
            </a:custGeom>
            <a:solidFill>
              <a:schemeClr val="accent1"/>
            </a:solidFill>
            <a:ln w="0">
              <a:noFill/>
              <a:prstDash val="solid"/>
              <a:round/>
              <a:headEnd/>
              <a:tailEnd/>
            </a:ln>
          </p:spPr>
          <p:txBody>
            <a:bodyPr vert="horz" wrap="square" lIns="121920" tIns="60960" rIns="121920" bIns="60960" numCol="1" anchor="t" anchorCtr="0" compatLnSpc="1">
              <a:prstTxWarp prst="textNoShape">
                <a:avLst/>
              </a:prstTxWarp>
            </a:bodyPr>
            <a:lstStyle/>
            <a:p>
              <a:endParaRPr lang="ru-RU" sz="1872"/>
            </a:p>
          </p:txBody>
        </p:sp>
        <p:grpSp>
          <p:nvGrpSpPr>
            <p:cNvPr id="57" name="Группа 56"/>
            <p:cNvGrpSpPr/>
            <p:nvPr/>
          </p:nvGrpSpPr>
          <p:grpSpPr>
            <a:xfrm>
              <a:off x="5241630" y="3220072"/>
              <a:ext cx="437129" cy="434749"/>
              <a:chOff x="5848350" y="3192463"/>
              <a:chExt cx="2041525" cy="2030413"/>
            </a:xfrm>
            <a:solidFill>
              <a:schemeClr val="tx1"/>
            </a:solidFill>
          </p:grpSpPr>
          <p:sp>
            <p:nvSpPr>
              <p:cNvPr id="58" name="Freeform 266"/>
              <p:cNvSpPr>
                <a:spLocks/>
              </p:cNvSpPr>
              <p:nvPr/>
            </p:nvSpPr>
            <p:spPr bwMode="auto">
              <a:xfrm>
                <a:off x="6692900" y="4033838"/>
                <a:ext cx="352425" cy="349250"/>
              </a:xfrm>
              <a:custGeom>
                <a:avLst/>
                <a:gdLst>
                  <a:gd name="T0" fmla="*/ 332 w 665"/>
                  <a:gd name="T1" fmla="*/ 0 h 661"/>
                  <a:gd name="T2" fmla="*/ 381 w 665"/>
                  <a:gd name="T3" fmla="*/ 3 h 661"/>
                  <a:gd name="T4" fmla="*/ 428 w 665"/>
                  <a:gd name="T5" fmla="*/ 14 h 661"/>
                  <a:gd name="T6" fmla="*/ 472 w 665"/>
                  <a:gd name="T7" fmla="*/ 30 h 661"/>
                  <a:gd name="T8" fmla="*/ 512 w 665"/>
                  <a:gd name="T9" fmla="*/ 53 h 661"/>
                  <a:gd name="T10" fmla="*/ 550 w 665"/>
                  <a:gd name="T11" fmla="*/ 80 h 661"/>
                  <a:gd name="T12" fmla="*/ 583 w 665"/>
                  <a:gd name="T13" fmla="*/ 113 h 661"/>
                  <a:gd name="T14" fmla="*/ 610 w 665"/>
                  <a:gd name="T15" fmla="*/ 150 h 661"/>
                  <a:gd name="T16" fmla="*/ 633 w 665"/>
                  <a:gd name="T17" fmla="*/ 191 h 661"/>
                  <a:gd name="T18" fmla="*/ 650 w 665"/>
                  <a:gd name="T19" fmla="*/ 234 h 661"/>
                  <a:gd name="T20" fmla="*/ 661 w 665"/>
                  <a:gd name="T21" fmla="*/ 281 h 661"/>
                  <a:gd name="T22" fmla="*/ 665 w 665"/>
                  <a:gd name="T23" fmla="*/ 330 h 661"/>
                  <a:gd name="T24" fmla="*/ 661 w 665"/>
                  <a:gd name="T25" fmla="*/ 378 h 661"/>
                  <a:gd name="T26" fmla="*/ 650 w 665"/>
                  <a:gd name="T27" fmla="*/ 425 h 661"/>
                  <a:gd name="T28" fmla="*/ 633 w 665"/>
                  <a:gd name="T29" fmla="*/ 470 h 661"/>
                  <a:gd name="T30" fmla="*/ 610 w 665"/>
                  <a:gd name="T31" fmla="*/ 511 h 661"/>
                  <a:gd name="T32" fmla="*/ 583 w 665"/>
                  <a:gd name="T33" fmla="*/ 547 h 661"/>
                  <a:gd name="T34" fmla="*/ 550 w 665"/>
                  <a:gd name="T35" fmla="*/ 580 h 661"/>
                  <a:gd name="T36" fmla="*/ 512 w 665"/>
                  <a:gd name="T37" fmla="*/ 608 h 661"/>
                  <a:gd name="T38" fmla="*/ 472 w 665"/>
                  <a:gd name="T39" fmla="*/ 630 h 661"/>
                  <a:gd name="T40" fmla="*/ 428 w 665"/>
                  <a:gd name="T41" fmla="*/ 646 h 661"/>
                  <a:gd name="T42" fmla="*/ 381 w 665"/>
                  <a:gd name="T43" fmla="*/ 657 h 661"/>
                  <a:gd name="T44" fmla="*/ 332 w 665"/>
                  <a:gd name="T45" fmla="*/ 661 h 661"/>
                  <a:gd name="T46" fmla="*/ 283 w 665"/>
                  <a:gd name="T47" fmla="*/ 657 h 661"/>
                  <a:gd name="T48" fmla="*/ 235 w 665"/>
                  <a:gd name="T49" fmla="*/ 646 h 661"/>
                  <a:gd name="T50" fmla="*/ 192 w 665"/>
                  <a:gd name="T51" fmla="*/ 630 h 661"/>
                  <a:gd name="T52" fmla="*/ 151 w 665"/>
                  <a:gd name="T53" fmla="*/ 608 h 661"/>
                  <a:gd name="T54" fmla="*/ 113 w 665"/>
                  <a:gd name="T55" fmla="*/ 580 h 661"/>
                  <a:gd name="T56" fmla="*/ 81 w 665"/>
                  <a:gd name="T57" fmla="*/ 547 h 661"/>
                  <a:gd name="T58" fmla="*/ 53 w 665"/>
                  <a:gd name="T59" fmla="*/ 511 h 661"/>
                  <a:gd name="T60" fmla="*/ 30 w 665"/>
                  <a:gd name="T61" fmla="*/ 470 h 661"/>
                  <a:gd name="T62" fmla="*/ 13 w 665"/>
                  <a:gd name="T63" fmla="*/ 425 h 661"/>
                  <a:gd name="T64" fmla="*/ 3 w 665"/>
                  <a:gd name="T65" fmla="*/ 378 h 661"/>
                  <a:gd name="T66" fmla="*/ 0 w 665"/>
                  <a:gd name="T67" fmla="*/ 330 h 661"/>
                  <a:gd name="T68" fmla="*/ 3 w 665"/>
                  <a:gd name="T69" fmla="*/ 281 h 661"/>
                  <a:gd name="T70" fmla="*/ 13 w 665"/>
                  <a:gd name="T71" fmla="*/ 234 h 661"/>
                  <a:gd name="T72" fmla="*/ 30 w 665"/>
                  <a:gd name="T73" fmla="*/ 191 h 661"/>
                  <a:gd name="T74" fmla="*/ 53 w 665"/>
                  <a:gd name="T75" fmla="*/ 150 h 661"/>
                  <a:gd name="T76" fmla="*/ 81 w 665"/>
                  <a:gd name="T77" fmla="*/ 113 h 661"/>
                  <a:gd name="T78" fmla="*/ 113 w 665"/>
                  <a:gd name="T79" fmla="*/ 80 h 661"/>
                  <a:gd name="T80" fmla="*/ 151 w 665"/>
                  <a:gd name="T81" fmla="*/ 53 h 661"/>
                  <a:gd name="T82" fmla="*/ 192 w 665"/>
                  <a:gd name="T83" fmla="*/ 30 h 661"/>
                  <a:gd name="T84" fmla="*/ 235 w 665"/>
                  <a:gd name="T85" fmla="*/ 14 h 661"/>
                  <a:gd name="T86" fmla="*/ 283 w 665"/>
                  <a:gd name="T87" fmla="*/ 3 h 661"/>
                  <a:gd name="T88" fmla="*/ 332 w 665"/>
                  <a:gd name="T89" fmla="*/ 0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65" h="661">
                    <a:moveTo>
                      <a:pt x="332" y="0"/>
                    </a:moveTo>
                    <a:lnTo>
                      <a:pt x="381" y="3"/>
                    </a:lnTo>
                    <a:lnTo>
                      <a:pt x="428" y="14"/>
                    </a:lnTo>
                    <a:lnTo>
                      <a:pt x="472" y="30"/>
                    </a:lnTo>
                    <a:lnTo>
                      <a:pt x="512" y="53"/>
                    </a:lnTo>
                    <a:lnTo>
                      <a:pt x="550" y="80"/>
                    </a:lnTo>
                    <a:lnTo>
                      <a:pt x="583" y="113"/>
                    </a:lnTo>
                    <a:lnTo>
                      <a:pt x="610" y="150"/>
                    </a:lnTo>
                    <a:lnTo>
                      <a:pt x="633" y="191"/>
                    </a:lnTo>
                    <a:lnTo>
                      <a:pt x="650" y="234"/>
                    </a:lnTo>
                    <a:lnTo>
                      <a:pt x="661" y="281"/>
                    </a:lnTo>
                    <a:lnTo>
                      <a:pt x="665" y="330"/>
                    </a:lnTo>
                    <a:lnTo>
                      <a:pt x="661" y="378"/>
                    </a:lnTo>
                    <a:lnTo>
                      <a:pt x="650" y="425"/>
                    </a:lnTo>
                    <a:lnTo>
                      <a:pt x="633" y="470"/>
                    </a:lnTo>
                    <a:lnTo>
                      <a:pt x="610" y="511"/>
                    </a:lnTo>
                    <a:lnTo>
                      <a:pt x="583" y="547"/>
                    </a:lnTo>
                    <a:lnTo>
                      <a:pt x="550" y="580"/>
                    </a:lnTo>
                    <a:lnTo>
                      <a:pt x="512" y="608"/>
                    </a:lnTo>
                    <a:lnTo>
                      <a:pt x="472" y="630"/>
                    </a:lnTo>
                    <a:lnTo>
                      <a:pt x="428" y="646"/>
                    </a:lnTo>
                    <a:lnTo>
                      <a:pt x="381" y="657"/>
                    </a:lnTo>
                    <a:lnTo>
                      <a:pt x="332" y="661"/>
                    </a:lnTo>
                    <a:lnTo>
                      <a:pt x="283" y="657"/>
                    </a:lnTo>
                    <a:lnTo>
                      <a:pt x="235" y="646"/>
                    </a:lnTo>
                    <a:lnTo>
                      <a:pt x="192" y="630"/>
                    </a:lnTo>
                    <a:lnTo>
                      <a:pt x="151" y="608"/>
                    </a:lnTo>
                    <a:lnTo>
                      <a:pt x="113" y="580"/>
                    </a:lnTo>
                    <a:lnTo>
                      <a:pt x="81" y="547"/>
                    </a:lnTo>
                    <a:lnTo>
                      <a:pt x="53" y="511"/>
                    </a:lnTo>
                    <a:lnTo>
                      <a:pt x="30" y="470"/>
                    </a:lnTo>
                    <a:lnTo>
                      <a:pt x="13" y="425"/>
                    </a:lnTo>
                    <a:lnTo>
                      <a:pt x="3" y="378"/>
                    </a:lnTo>
                    <a:lnTo>
                      <a:pt x="0" y="330"/>
                    </a:lnTo>
                    <a:lnTo>
                      <a:pt x="3" y="281"/>
                    </a:lnTo>
                    <a:lnTo>
                      <a:pt x="13" y="234"/>
                    </a:lnTo>
                    <a:lnTo>
                      <a:pt x="30" y="191"/>
                    </a:lnTo>
                    <a:lnTo>
                      <a:pt x="53" y="150"/>
                    </a:lnTo>
                    <a:lnTo>
                      <a:pt x="81" y="113"/>
                    </a:lnTo>
                    <a:lnTo>
                      <a:pt x="113" y="80"/>
                    </a:lnTo>
                    <a:lnTo>
                      <a:pt x="151" y="53"/>
                    </a:lnTo>
                    <a:lnTo>
                      <a:pt x="192" y="30"/>
                    </a:lnTo>
                    <a:lnTo>
                      <a:pt x="235" y="14"/>
                    </a:lnTo>
                    <a:lnTo>
                      <a:pt x="283" y="3"/>
                    </a:lnTo>
                    <a:lnTo>
                      <a:pt x="332" y="0"/>
                    </a:lnTo>
                    <a:close/>
                  </a:path>
                </a:pathLst>
              </a:custGeom>
              <a:grpFill/>
              <a:ln w="0">
                <a:noFill/>
                <a:prstDash val="solid"/>
                <a:round/>
                <a:headEnd/>
                <a:tailEnd/>
              </a:ln>
            </p:spPr>
            <p:txBody>
              <a:bodyPr vert="horz" wrap="square" lIns="121920" tIns="60960" rIns="121920" bIns="60960" numCol="1" anchor="t" anchorCtr="0" compatLnSpc="1">
                <a:prstTxWarp prst="textNoShape">
                  <a:avLst/>
                </a:prstTxWarp>
              </a:bodyPr>
              <a:lstStyle/>
              <a:p>
                <a:endParaRPr lang="ru-RU" sz="1872"/>
              </a:p>
            </p:txBody>
          </p:sp>
          <p:sp>
            <p:nvSpPr>
              <p:cNvPr id="59" name="Freeform 267"/>
              <p:cNvSpPr>
                <a:spLocks noEditPoints="1"/>
              </p:cNvSpPr>
              <p:nvPr/>
            </p:nvSpPr>
            <p:spPr bwMode="auto">
              <a:xfrm>
                <a:off x="5848350" y="3192463"/>
                <a:ext cx="2041525" cy="2030413"/>
              </a:xfrm>
              <a:custGeom>
                <a:avLst/>
                <a:gdLst>
                  <a:gd name="T0" fmla="*/ 1704 w 3859"/>
                  <a:gd name="T1" fmla="*/ 1150 h 3835"/>
                  <a:gd name="T2" fmla="*/ 1443 w 3859"/>
                  <a:gd name="T3" fmla="*/ 1281 h 3835"/>
                  <a:gd name="T4" fmla="*/ 1248 w 3859"/>
                  <a:gd name="T5" fmla="*/ 1494 h 3835"/>
                  <a:gd name="T6" fmla="*/ 1139 w 3859"/>
                  <a:gd name="T7" fmla="*/ 1766 h 3835"/>
                  <a:gd name="T8" fmla="*/ 1139 w 3859"/>
                  <a:gd name="T9" fmla="*/ 2070 h 3835"/>
                  <a:gd name="T10" fmla="*/ 1248 w 3859"/>
                  <a:gd name="T11" fmla="*/ 2343 h 3835"/>
                  <a:gd name="T12" fmla="*/ 1443 w 3859"/>
                  <a:gd name="T13" fmla="*/ 2555 h 3835"/>
                  <a:gd name="T14" fmla="*/ 1704 w 3859"/>
                  <a:gd name="T15" fmla="*/ 2686 h 3835"/>
                  <a:gd name="T16" fmla="*/ 2008 w 3859"/>
                  <a:gd name="T17" fmla="*/ 2715 h 3835"/>
                  <a:gd name="T18" fmla="*/ 2293 w 3859"/>
                  <a:gd name="T19" fmla="*/ 2632 h 3835"/>
                  <a:gd name="T20" fmla="*/ 2524 w 3859"/>
                  <a:gd name="T21" fmla="*/ 2458 h 3835"/>
                  <a:gd name="T22" fmla="*/ 2679 w 3859"/>
                  <a:gd name="T23" fmla="*/ 2213 h 3835"/>
                  <a:gd name="T24" fmla="*/ 2734 w 3859"/>
                  <a:gd name="T25" fmla="*/ 1918 h 3835"/>
                  <a:gd name="T26" fmla="*/ 2679 w 3859"/>
                  <a:gd name="T27" fmla="*/ 1624 h 3835"/>
                  <a:gd name="T28" fmla="*/ 2524 w 3859"/>
                  <a:gd name="T29" fmla="*/ 1379 h 3835"/>
                  <a:gd name="T30" fmla="*/ 2293 w 3859"/>
                  <a:gd name="T31" fmla="*/ 1204 h 3835"/>
                  <a:gd name="T32" fmla="*/ 2008 w 3859"/>
                  <a:gd name="T33" fmla="*/ 1122 h 3835"/>
                  <a:gd name="T34" fmla="*/ 2178 w 3859"/>
                  <a:gd name="T35" fmla="*/ 4 h 3835"/>
                  <a:gd name="T36" fmla="*/ 2245 w 3859"/>
                  <a:gd name="T37" fmla="*/ 58 h 3835"/>
                  <a:gd name="T38" fmla="*/ 2480 w 3859"/>
                  <a:gd name="T39" fmla="*/ 588 h 3835"/>
                  <a:gd name="T40" fmla="*/ 3028 w 3859"/>
                  <a:gd name="T41" fmla="*/ 373 h 3835"/>
                  <a:gd name="T42" fmla="*/ 3113 w 3859"/>
                  <a:gd name="T43" fmla="*/ 381 h 3835"/>
                  <a:gd name="T44" fmla="*/ 3484 w 3859"/>
                  <a:gd name="T45" fmla="*/ 761 h 3835"/>
                  <a:gd name="T46" fmla="*/ 3475 w 3859"/>
                  <a:gd name="T47" fmla="*/ 845 h 3835"/>
                  <a:gd name="T48" fmla="*/ 3316 w 3859"/>
                  <a:gd name="T49" fmla="*/ 1504 h 3835"/>
                  <a:gd name="T50" fmla="*/ 3836 w 3859"/>
                  <a:gd name="T51" fmla="*/ 1624 h 3835"/>
                  <a:gd name="T52" fmla="*/ 3859 w 3859"/>
                  <a:gd name="T53" fmla="*/ 2150 h 3835"/>
                  <a:gd name="T54" fmla="*/ 3821 w 3859"/>
                  <a:gd name="T55" fmla="*/ 2226 h 3835"/>
                  <a:gd name="T56" fmla="*/ 3285 w 3859"/>
                  <a:gd name="T57" fmla="*/ 2426 h 3835"/>
                  <a:gd name="T58" fmla="*/ 3480 w 3859"/>
                  <a:gd name="T59" fmla="*/ 3011 h 3835"/>
                  <a:gd name="T60" fmla="*/ 3471 w 3859"/>
                  <a:gd name="T61" fmla="*/ 3095 h 3835"/>
                  <a:gd name="T62" fmla="*/ 3089 w 3859"/>
                  <a:gd name="T63" fmla="*/ 3464 h 3835"/>
                  <a:gd name="T64" fmla="*/ 3004 w 3859"/>
                  <a:gd name="T65" fmla="*/ 3453 h 3835"/>
                  <a:gd name="T66" fmla="*/ 2339 w 3859"/>
                  <a:gd name="T67" fmla="*/ 3298 h 3835"/>
                  <a:gd name="T68" fmla="*/ 2218 w 3859"/>
                  <a:gd name="T69" fmla="*/ 3812 h 3835"/>
                  <a:gd name="T70" fmla="*/ 1688 w 3859"/>
                  <a:gd name="T71" fmla="*/ 3835 h 3835"/>
                  <a:gd name="T72" fmla="*/ 1612 w 3859"/>
                  <a:gd name="T73" fmla="*/ 3797 h 3835"/>
                  <a:gd name="T74" fmla="*/ 1415 w 3859"/>
                  <a:gd name="T75" fmla="*/ 3263 h 3835"/>
                  <a:gd name="T76" fmla="*/ 837 w 3859"/>
                  <a:gd name="T77" fmla="*/ 3458 h 3835"/>
                  <a:gd name="T78" fmla="*/ 751 w 3859"/>
                  <a:gd name="T79" fmla="*/ 3449 h 3835"/>
                  <a:gd name="T80" fmla="*/ 380 w 3859"/>
                  <a:gd name="T81" fmla="*/ 3070 h 3835"/>
                  <a:gd name="T82" fmla="*/ 390 w 3859"/>
                  <a:gd name="T83" fmla="*/ 2986 h 3835"/>
                  <a:gd name="T84" fmla="*/ 543 w 3859"/>
                  <a:gd name="T85" fmla="*/ 2332 h 3835"/>
                  <a:gd name="T86" fmla="*/ 23 w 3859"/>
                  <a:gd name="T87" fmla="*/ 2212 h 3835"/>
                  <a:gd name="T88" fmla="*/ 0 w 3859"/>
                  <a:gd name="T89" fmla="*/ 1684 h 3835"/>
                  <a:gd name="T90" fmla="*/ 38 w 3859"/>
                  <a:gd name="T91" fmla="*/ 1609 h 3835"/>
                  <a:gd name="T92" fmla="*/ 574 w 3859"/>
                  <a:gd name="T93" fmla="*/ 1414 h 3835"/>
                  <a:gd name="T94" fmla="*/ 376 w 3859"/>
                  <a:gd name="T95" fmla="*/ 832 h 3835"/>
                  <a:gd name="T96" fmla="*/ 383 w 3859"/>
                  <a:gd name="T97" fmla="*/ 747 h 3835"/>
                  <a:gd name="T98" fmla="*/ 767 w 3859"/>
                  <a:gd name="T99" fmla="*/ 378 h 3835"/>
                  <a:gd name="T100" fmla="*/ 851 w 3859"/>
                  <a:gd name="T101" fmla="*/ 388 h 3835"/>
                  <a:gd name="T102" fmla="*/ 1506 w 3859"/>
                  <a:gd name="T103" fmla="*/ 542 h 3835"/>
                  <a:gd name="T104" fmla="*/ 1627 w 3859"/>
                  <a:gd name="T105" fmla="*/ 23 h 38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859" h="3835">
                    <a:moveTo>
                      <a:pt x="1930" y="1118"/>
                    </a:moveTo>
                    <a:lnTo>
                      <a:pt x="1853" y="1122"/>
                    </a:lnTo>
                    <a:lnTo>
                      <a:pt x="1777" y="1132"/>
                    </a:lnTo>
                    <a:lnTo>
                      <a:pt x="1704" y="1150"/>
                    </a:lnTo>
                    <a:lnTo>
                      <a:pt x="1634" y="1174"/>
                    </a:lnTo>
                    <a:lnTo>
                      <a:pt x="1566" y="1204"/>
                    </a:lnTo>
                    <a:lnTo>
                      <a:pt x="1503" y="1241"/>
                    </a:lnTo>
                    <a:lnTo>
                      <a:pt x="1443" y="1281"/>
                    </a:lnTo>
                    <a:lnTo>
                      <a:pt x="1387" y="1328"/>
                    </a:lnTo>
                    <a:lnTo>
                      <a:pt x="1335" y="1379"/>
                    </a:lnTo>
                    <a:lnTo>
                      <a:pt x="1289" y="1434"/>
                    </a:lnTo>
                    <a:lnTo>
                      <a:pt x="1248" y="1494"/>
                    </a:lnTo>
                    <a:lnTo>
                      <a:pt x="1212" y="1557"/>
                    </a:lnTo>
                    <a:lnTo>
                      <a:pt x="1181" y="1624"/>
                    </a:lnTo>
                    <a:lnTo>
                      <a:pt x="1157" y="1694"/>
                    </a:lnTo>
                    <a:lnTo>
                      <a:pt x="1139" y="1766"/>
                    </a:lnTo>
                    <a:lnTo>
                      <a:pt x="1128" y="1841"/>
                    </a:lnTo>
                    <a:lnTo>
                      <a:pt x="1125" y="1918"/>
                    </a:lnTo>
                    <a:lnTo>
                      <a:pt x="1128" y="1995"/>
                    </a:lnTo>
                    <a:lnTo>
                      <a:pt x="1139" y="2070"/>
                    </a:lnTo>
                    <a:lnTo>
                      <a:pt x="1157" y="2143"/>
                    </a:lnTo>
                    <a:lnTo>
                      <a:pt x="1181" y="2213"/>
                    </a:lnTo>
                    <a:lnTo>
                      <a:pt x="1212" y="2279"/>
                    </a:lnTo>
                    <a:lnTo>
                      <a:pt x="1248" y="2343"/>
                    </a:lnTo>
                    <a:lnTo>
                      <a:pt x="1289" y="2403"/>
                    </a:lnTo>
                    <a:lnTo>
                      <a:pt x="1335" y="2458"/>
                    </a:lnTo>
                    <a:lnTo>
                      <a:pt x="1387" y="2508"/>
                    </a:lnTo>
                    <a:lnTo>
                      <a:pt x="1443" y="2555"/>
                    </a:lnTo>
                    <a:lnTo>
                      <a:pt x="1503" y="2596"/>
                    </a:lnTo>
                    <a:lnTo>
                      <a:pt x="1566" y="2632"/>
                    </a:lnTo>
                    <a:lnTo>
                      <a:pt x="1634" y="2662"/>
                    </a:lnTo>
                    <a:lnTo>
                      <a:pt x="1704" y="2686"/>
                    </a:lnTo>
                    <a:lnTo>
                      <a:pt x="1777" y="2704"/>
                    </a:lnTo>
                    <a:lnTo>
                      <a:pt x="1853" y="2715"/>
                    </a:lnTo>
                    <a:lnTo>
                      <a:pt x="1930" y="2719"/>
                    </a:lnTo>
                    <a:lnTo>
                      <a:pt x="2008" y="2715"/>
                    </a:lnTo>
                    <a:lnTo>
                      <a:pt x="2083" y="2704"/>
                    </a:lnTo>
                    <a:lnTo>
                      <a:pt x="2156" y="2686"/>
                    </a:lnTo>
                    <a:lnTo>
                      <a:pt x="2227" y="2662"/>
                    </a:lnTo>
                    <a:lnTo>
                      <a:pt x="2293" y="2632"/>
                    </a:lnTo>
                    <a:lnTo>
                      <a:pt x="2357" y="2596"/>
                    </a:lnTo>
                    <a:lnTo>
                      <a:pt x="2416" y="2555"/>
                    </a:lnTo>
                    <a:lnTo>
                      <a:pt x="2473" y="2508"/>
                    </a:lnTo>
                    <a:lnTo>
                      <a:pt x="2524" y="2458"/>
                    </a:lnTo>
                    <a:lnTo>
                      <a:pt x="2571" y="2403"/>
                    </a:lnTo>
                    <a:lnTo>
                      <a:pt x="2612" y="2343"/>
                    </a:lnTo>
                    <a:lnTo>
                      <a:pt x="2649" y="2279"/>
                    </a:lnTo>
                    <a:lnTo>
                      <a:pt x="2679" y="2213"/>
                    </a:lnTo>
                    <a:lnTo>
                      <a:pt x="2703" y="2143"/>
                    </a:lnTo>
                    <a:lnTo>
                      <a:pt x="2720" y="2070"/>
                    </a:lnTo>
                    <a:lnTo>
                      <a:pt x="2731" y="1995"/>
                    </a:lnTo>
                    <a:lnTo>
                      <a:pt x="2734" y="1918"/>
                    </a:lnTo>
                    <a:lnTo>
                      <a:pt x="2731" y="1841"/>
                    </a:lnTo>
                    <a:lnTo>
                      <a:pt x="2720" y="1766"/>
                    </a:lnTo>
                    <a:lnTo>
                      <a:pt x="2703" y="1694"/>
                    </a:lnTo>
                    <a:lnTo>
                      <a:pt x="2679" y="1624"/>
                    </a:lnTo>
                    <a:lnTo>
                      <a:pt x="2649" y="1557"/>
                    </a:lnTo>
                    <a:lnTo>
                      <a:pt x="2612" y="1494"/>
                    </a:lnTo>
                    <a:lnTo>
                      <a:pt x="2571" y="1434"/>
                    </a:lnTo>
                    <a:lnTo>
                      <a:pt x="2524" y="1379"/>
                    </a:lnTo>
                    <a:lnTo>
                      <a:pt x="2473" y="1328"/>
                    </a:lnTo>
                    <a:lnTo>
                      <a:pt x="2418" y="1281"/>
                    </a:lnTo>
                    <a:lnTo>
                      <a:pt x="2357" y="1241"/>
                    </a:lnTo>
                    <a:lnTo>
                      <a:pt x="2293" y="1204"/>
                    </a:lnTo>
                    <a:lnTo>
                      <a:pt x="2227" y="1174"/>
                    </a:lnTo>
                    <a:lnTo>
                      <a:pt x="2156" y="1150"/>
                    </a:lnTo>
                    <a:lnTo>
                      <a:pt x="2083" y="1132"/>
                    </a:lnTo>
                    <a:lnTo>
                      <a:pt x="2008" y="1122"/>
                    </a:lnTo>
                    <a:lnTo>
                      <a:pt x="1930" y="1118"/>
                    </a:lnTo>
                    <a:close/>
                    <a:moveTo>
                      <a:pt x="1687" y="0"/>
                    </a:moveTo>
                    <a:lnTo>
                      <a:pt x="2156" y="0"/>
                    </a:lnTo>
                    <a:lnTo>
                      <a:pt x="2178" y="4"/>
                    </a:lnTo>
                    <a:lnTo>
                      <a:pt x="2199" y="11"/>
                    </a:lnTo>
                    <a:lnTo>
                      <a:pt x="2218" y="23"/>
                    </a:lnTo>
                    <a:lnTo>
                      <a:pt x="2233" y="39"/>
                    </a:lnTo>
                    <a:lnTo>
                      <a:pt x="2245" y="58"/>
                    </a:lnTo>
                    <a:lnTo>
                      <a:pt x="2252" y="78"/>
                    </a:lnTo>
                    <a:lnTo>
                      <a:pt x="2338" y="539"/>
                    </a:lnTo>
                    <a:lnTo>
                      <a:pt x="2410" y="561"/>
                    </a:lnTo>
                    <a:lnTo>
                      <a:pt x="2480" y="588"/>
                    </a:lnTo>
                    <a:lnTo>
                      <a:pt x="2548" y="618"/>
                    </a:lnTo>
                    <a:lnTo>
                      <a:pt x="2615" y="650"/>
                    </a:lnTo>
                    <a:lnTo>
                      <a:pt x="3009" y="384"/>
                    </a:lnTo>
                    <a:lnTo>
                      <a:pt x="3028" y="373"/>
                    </a:lnTo>
                    <a:lnTo>
                      <a:pt x="3050" y="368"/>
                    </a:lnTo>
                    <a:lnTo>
                      <a:pt x="3072" y="368"/>
                    </a:lnTo>
                    <a:lnTo>
                      <a:pt x="3094" y="373"/>
                    </a:lnTo>
                    <a:lnTo>
                      <a:pt x="3113" y="381"/>
                    </a:lnTo>
                    <a:lnTo>
                      <a:pt x="3131" y="394"/>
                    </a:lnTo>
                    <a:lnTo>
                      <a:pt x="3463" y="725"/>
                    </a:lnTo>
                    <a:lnTo>
                      <a:pt x="3476" y="742"/>
                    </a:lnTo>
                    <a:lnTo>
                      <a:pt x="3484" y="761"/>
                    </a:lnTo>
                    <a:lnTo>
                      <a:pt x="3489" y="783"/>
                    </a:lnTo>
                    <a:lnTo>
                      <a:pt x="3489" y="805"/>
                    </a:lnTo>
                    <a:lnTo>
                      <a:pt x="3484" y="826"/>
                    </a:lnTo>
                    <a:lnTo>
                      <a:pt x="3475" y="845"/>
                    </a:lnTo>
                    <a:lnTo>
                      <a:pt x="3205" y="1237"/>
                    </a:lnTo>
                    <a:lnTo>
                      <a:pt x="3249" y="1322"/>
                    </a:lnTo>
                    <a:lnTo>
                      <a:pt x="3285" y="1412"/>
                    </a:lnTo>
                    <a:lnTo>
                      <a:pt x="3316" y="1504"/>
                    </a:lnTo>
                    <a:lnTo>
                      <a:pt x="3782" y="1590"/>
                    </a:lnTo>
                    <a:lnTo>
                      <a:pt x="3802" y="1597"/>
                    </a:lnTo>
                    <a:lnTo>
                      <a:pt x="3821" y="1609"/>
                    </a:lnTo>
                    <a:lnTo>
                      <a:pt x="3836" y="1624"/>
                    </a:lnTo>
                    <a:lnTo>
                      <a:pt x="3848" y="1643"/>
                    </a:lnTo>
                    <a:lnTo>
                      <a:pt x="3857" y="1664"/>
                    </a:lnTo>
                    <a:lnTo>
                      <a:pt x="3859" y="1684"/>
                    </a:lnTo>
                    <a:lnTo>
                      <a:pt x="3859" y="2150"/>
                    </a:lnTo>
                    <a:lnTo>
                      <a:pt x="3857" y="2172"/>
                    </a:lnTo>
                    <a:lnTo>
                      <a:pt x="3848" y="2192"/>
                    </a:lnTo>
                    <a:lnTo>
                      <a:pt x="3836" y="2212"/>
                    </a:lnTo>
                    <a:lnTo>
                      <a:pt x="3821" y="2226"/>
                    </a:lnTo>
                    <a:lnTo>
                      <a:pt x="3802" y="2238"/>
                    </a:lnTo>
                    <a:lnTo>
                      <a:pt x="3782" y="2244"/>
                    </a:lnTo>
                    <a:lnTo>
                      <a:pt x="3316" y="2332"/>
                    </a:lnTo>
                    <a:lnTo>
                      <a:pt x="3285" y="2426"/>
                    </a:lnTo>
                    <a:lnTo>
                      <a:pt x="3247" y="2517"/>
                    </a:lnTo>
                    <a:lnTo>
                      <a:pt x="3204" y="2605"/>
                    </a:lnTo>
                    <a:lnTo>
                      <a:pt x="3470" y="2992"/>
                    </a:lnTo>
                    <a:lnTo>
                      <a:pt x="3480" y="3011"/>
                    </a:lnTo>
                    <a:lnTo>
                      <a:pt x="3484" y="3031"/>
                    </a:lnTo>
                    <a:lnTo>
                      <a:pt x="3484" y="3054"/>
                    </a:lnTo>
                    <a:lnTo>
                      <a:pt x="3481" y="3074"/>
                    </a:lnTo>
                    <a:lnTo>
                      <a:pt x="3471" y="3095"/>
                    </a:lnTo>
                    <a:lnTo>
                      <a:pt x="3458" y="3112"/>
                    </a:lnTo>
                    <a:lnTo>
                      <a:pt x="3126" y="3442"/>
                    </a:lnTo>
                    <a:lnTo>
                      <a:pt x="3109" y="3455"/>
                    </a:lnTo>
                    <a:lnTo>
                      <a:pt x="3089" y="3464"/>
                    </a:lnTo>
                    <a:lnTo>
                      <a:pt x="3067" y="3469"/>
                    </a:lnTo>
                    <a:lnTo>
                      <a:pt x="3045" y="3467"/>
                    </a:lnTo>
                    <a:lnTo>
                      <a:pt x="3024" y="3463"/>
                    </a:lnTo>
                    <a:lnTo>
                      <a:pt x="3004" y="3453"/>
                    </a:lnTo>
                    <a:lnTo>
                      <a:pt x="2612" y="3187"/>
                    </a:lnTo>
                    <a:lnTo>
                      <a:pt x="2524" y="3230"/>
                    </a:lnTo>
                    <a:lnTo>
                      <a:pt x="2433" y="3267"/>
                    </a:lnTo>
                    <a:lnTo>
                      <a:pt x="2339" y="3298"/>
                    </a:lnTo>
                    <a:lnTo>
                      <a:pt x="2252" y="3758"/>
                    </a:lnTo>
                    <a:lnTo>
                      <a:pt x="2245" y="3779"/>
                    </a:lnTo>
                    <a:lnTo>
                      <a:pt x="2233" y="3797"/>
                    </a:lnTo>
                    <a:lnTo>
                      <a:pt x="2218" y="3812"/>
                    </a:lnTo>
                    <a:lnTo>
                      <a:pt x="2199" y="3826"/>
                    </a:lnTo>
                    <a:lnTo>
                      <a:pt x="2178" y="3833"/>
                    </a:lnTo>
                    <a:lnTo>
                      <a:pt x="2156" y="3835"/>
                    </a:lnTo>
                    <a:lnTo>
                      <a:pt x="1688" y="3835"/>
                    </a:lnTo>
                    <a:lnTo>
                      <a:pt x="1666" y="3833"/>
                    </a:lnTo>
                    <a:lnTo>
                      <a:pt x="1646" y="3826"/>
                    </a:lnTo>
                    <a:lnTo>
                      <a:pt x="1627" y="3812"/>
                    </a:lnTo>
                    <a:lnTo>
                      <a:pt x="1612" y="3797"/>
                    </a:lnTo>
                    <a:lnTo>
                      <a:pt x="1600" y="3779"/>
                    </a:lnTo>
                    <a:lnTo>
                      <a:pt x="1593" y="3758"/>
                    </a:lnTo>
                    <a:lnTo>
                      <a:pt x="1506" y="3293"/>
                    </a:lnTo>
                    <a:lnTo>
                      <a:pt x="1415" y="3263"/>
                    </a:lnTo>
                    <a:lnTo>
                      <a:pt x="1327" y="3227"/>
                    </a:lnTo>
                    <a:lnTo>
                      <a:pt x="1242" y="3185"/>
                    </a:lnTo>
                    <a:lnTo>
                      <a:pt x="856" y="3447"/>
                    </a:lnTo>
                    <a:lnTo>
                      <a:pt x="837" y="3458"/>
                    </a:lnTo>
                    <a:lnTo>
                      <a:pt x="815" y="3463"/>
                    </a:lnTo>
                    <a:lnTo>
                      <a:pt x="793" y="3463"/>
                    </a:lnTo>
                    <a:lnTo>
                      <a:pt x="771" y="3458"/>
                    </a:lnTo>
                    <a:lnTo>
                      <a:pt x="751" y="3449"/>
                    </a:lnTo>
                    <a:lnTo>
                      <a:pt x="734" y="3436"/>
                    </a:lnTo>
                    <a:lnTo>
                      <a:pt x="401" y="3107"/>
                    </a:lnTo>
                    <a:lnTo>
                      <a:pt x="388" y="3089"/>
                    </a:lnTo>
                    <a:lnTo>
                      <a:pt x="380" y="3070"/>
                    </a:lnTo>
                    <a:lnTo>
                      <a:pt x="375" y="3048"/>
                    </a:lnTo>
                    <a:lnTo>
                      <a:pt x="376" y="3025"/>
                    </a:lnTo>
                    <a:lnTo>
                      <a:pt x="381" y="3005"/>
                    </a:lnTo>
                    <a:lnTo>
                      <a:pt x="390" y="2986"/>
                    </a:lnTo>
                    <a:lnTo>
                      <a:pt x="655" y="2601"/>
                    </a:lnTo>
                    <a:lnTo>
                      <a:pt x="612" y="2514"/>
                    </a:lnTo>
                    <a:lnTo>
                      <a:pt x="574" y="2424"/>
                    </a:lnTo>
                    <a:lnTo>
                      <a:pt x="543" y="2332"/>
                    </a:lnTo>
                    <a:lnTo>
                      <a:pt x="78" y="2244"/>
                    </a:lnTo>
                    <a:lnTo>
                      <a:pt x="58" y="2238"/>
                    </a:lnTo>
                    <a:lnTo>
                      <a:pt x="38" y="2226"/>
                    </a:lnTo>
                    <a:lnTo>
                      <a:pt x="23" y="2212"/>
                    </a:lnTo>
                    <a:lnTo>
                      <a:pt x="11" y="2192"/>
                    </a:lnTo>
                    <a:lnTo>
                      <a:pt x="3" y="2172"/>
                    </a:lnTo>
                    <a:lnTo>
                      <a:pt x="0" y="2150"/>
                    </a:lnTo>
                    <a:lnTo>
                      <a:pt x="0" y="1684"/>
                    </a:lnTo>
                    <a:lnTo>
                      <a:pt x="3" y="1664"/>
                    </a:lnTo>
                    <a:lnTo>
                      <a:pt x="11" y="1643"/>
                    </a:lnTo>
                    <a:lnTo>
                      <a:pt x="23" y="1624"/>
                    </a:lnTo>
                    <a:lnTo>
                      <a:pt x="38" y="1609"/>
                    </a:lnTo>
                    <a:lnTo>
                      <a:pt x="58" y="1597"/>
                    </a:lnTo>
                    <a:lnTo>
                      <a:pt x="78" y="1590"/>
                    </a:lnTo>
                    <a:lnTo>
                      <a:pt x="543" y="1504"/>
                    </a:lnTo>
                    <a:lnTo>
                      <a:pt x="574" y="1414"/>
                    </a:lnTo>
                    <a:lnTo>
                      <a:pt x="611" y="1325"/>
                    </a:lnTo>
                    <a:lnTo>
                      <a:pt x="653" y="1239"/>
                    </a:lnTo>
                    <a:lnTo>
                      <a:pt x="386" y="851"/>
                    </a:lnTo>
                    <a:lnTo>
                      <a:pt x="376" y="832"/>
                    </a:lnTo>
                    <a:lnTo>
                      <a:pt x="370" y="810"/>
                    </a:lnTo>
                    <a:lnTo>
                      <a:pt x="370" y="789"/>
                    </a:lnTo>
                    <a:lnTo>
                      <a:pt x="375" y="767"/>
                    </a:lnTo>
                    <a:lnTo>
                      <a:pt x="383" y="747"/>
                    </a:lnTo>
                    <a:lnTo>
                      <a:pt x="397" y="730"/>
                    </a:lnTo>
                    <a:lnTo>
                      <a:pt x="729" y="400"/>
                    </a:lnTo>
                    <a:lnTo>
                      <a:pt x="746" y="387"/>
                    </a:lnTo>
                    <a:lnTo>
                      <a:pt x="767" y="378"/>
                    </a:lnTo>
                    <a:lnTo>
                      <a:pt x="787" y="374"/>
                    </a:lnTo>
                    <a:lnTo>
                      <a:pt x="810" y="374"/>
                    </a:lnTo>
                    <a:lnTo>
                      <a:pt x="832" y="379"/>
                    </a:lnTo>
                    <a:lnTo>
                      <a:pt x="851" y="388"/>
                    </a:lnTo>
                    <a:lnTo>
                      <a:pt x="1240" y="653"/>
                    </a:lnTo>
                    <a:lnTo>
                      <a:pt x="1325" y="611"/>
                    </a:lnTo>
                    <a:lnTo>
                      <a:pt x="1414" y="574"/>
                    </a:lnTo>
                    <a:lnTo>
                      <a:pt x="1506" y="542"/>
                    </a:lnTo>
                    <a:lnTo>
                      <a:pt x="1593" y="78"/>
                    </a:lnTo>
                    <a:lnTo>
                      <a:pt x="1600" y="58"/>
                    </a:lnTo>
                    <a:lnTo>
                      <a:pt x="1611" y="39"/>
                    </a:lnTo>
                    <a:lnTo>
                      <a:pt x="1627" y="23"/>
                    </a:lnTo>
                    <a:lnTo>
                      <a:pt x="1645" y="11"/>
                    </a:lnTo>
                    <a:lnTo>
                      <a:pt x="1665" y="4"/>
                    </a:lnTo>
                    <a:lnTo>
                      <a:pt x="1687" y="0"/>
                    </a:lnTo>
                    <a:close/>
                  </a:path>
                </a:pathLst>
              </a:custGeom>
              <a:grpFill/>
              <a:ln w="0">
                <a:noFill/>
                <a:prstDash val="solid"/>
                <a:round/>
                <a:headEnd/>
                <a:tailEnd/>
              </a:ln>
            </p:spPr>
            <p:txBody>
              <a:bodyPr vert="horz" wrap="square" lIns="121920" tIns="60960" rIns="121920" bIns="60960" numCol="1" anchor="t" anchorCtr="0" compatLnSpc="1">
                <a:prstTxWarp prst="textNoShape">
                  <a:avLst/>
                </a:prstTxWarp>
              </a:bodyPr>
              <a:lstStyle/>
              <a:p>
                <a:endParaRPr lang="ru-RU" sz="1872"/>
              </a:p>
            </p:txBody>
          </p:sp>
        </p:grpSp>
      </p:grpSp>
      <p:grpSp>
        <p:nvGrpSpPr>
          <p:cNvPr id="10" name="Group 9"/>
          <p:cNvGrpSpPr/>
          <p:nvPr/>
        </p:nvGrpSpPr>
        <p:grpSpPr>
          <a:xfrm>
            <a:off x="1490882" y="3402205"/>
            <a:ext cx="1106116" cy="1386229"/>
            <a:chOff x="1242401" y="2835170"/>
            <a:chExt cx="921763" cy="1155191"/>
          </a:xfrm>
        </p:grpSpPr>
        <p:sp>
          <p:nvSpPr>
            <p:cNvPr id="8" name="Freeform 7"/>
            <p:cNvSpPr>
              <a:spLocks noEditPoints="1"/>
            </p:cNvSpPr>
            <p:nvPr/>
          </p:nvSpPr>
          <p:spPr bwMode="auto">
            <a:xfrm>
              <a:off x="1242401" y="2835170"/>
              <a:ext cx="921763" cy="1155191"/>
            </a:xfrm>
            <a:custGeom>
              <a:avLst/>
              <a:gdLst>
                <a:gd name="T0" fmla="*/ 439 w 1003"/>
                <a:gd name="T1" fmla="*/ 121 h 1257"/>
                <a:gd name="T2" fmla="*/ 323 w 1003"/>
                <a:gd name="T3" fmla="*/ 158 h 1257"/>
                <a:gd name="T4" fmla="*/ 228 w 1003"/>
                <a:gd name="T5" fmla="*/ 229 h 1257"/>
                <a:gd name="T6" fmla="*/ 159 w 1003"/>
                <a:gd name="T7" fmla="*/ 325 h 1257"/>
                <a:gd name="T8" fmla="*/ 119 w 1003"/>
                <a:gd name="T9" fmla="*/ 439 h 1257"/>
                <a:gd name="T10" fmla="*/ 119 w 1003"/>
                <a:gd name="T11" fmla="*/ 564 h 1257"/>
                <a:gd name="T12" fmla="*/ 159 w 1003"/>
                <a:gd name="T13" fmla="*/ 680 h 1257"/>
                <a:gd name="T14" fmla="*/ 228 w 1003"/>
                <a:gd name="T15" fmla="*/ 775 h 1257"/>
                <a:gd name="T16" fmla="*/ 323 w 1003"/>
                <a:gd name="T17" fmla="*/ 844 h 1257"/>
                <a:gd name="T18" fmla="*/ 439 w 1003"/>
                <a:gd name="T19" fmla="*/ 883 h 1257"/>
                <a:gd name="T20" fmla="*/ 564 w 1003"/>
                <a:gd name="T21" fmla="*/ 883 h 1257"/>
                <a:gd name="T22" fmla="*/ 678 w 1003"/>
                <a:gd name="T23" fmla="*/ 844 h 1257"/>
                <a:gd name="T24" fmla="*/ 773 w 1003"/>
                <a:gd name="T25" fmla="*/ 775 h 1257"/>
                <a:gd name="T26" fmla="*/ 844 w 1003"/>
                <a:gd name="T27" fmla="*/ 680 h 1257"/>
                <a:gd name="T28" fmla="*/ 881 w 1003"/>
                <a:gd name="T29" fmla="*/ 564 h 1257"/>
                <a:gd name="T30" fmla="*/ 881 w 1003"/>
                <a:gd name="T31" fmla="*/ 439 h 1257"/>
                <a:gd name="T32" fmla="*/ 844 w 1003"/>
                <a:gd name="T33" fmla="*/ 325 h 1257"/>
                <a:gd name="T34" fmla="*/ 773 w 1003"/>
                <a:gd name="T35" fmla="*/ 229 h 1257"/>
                <a:gd name="T36" fmla="*/ 678 w 1003"/>
                <a:gd name="T37" fmla="*/ 158 h 1257"/>
                <a:gd name="T38" fmla="*/ 564 w 1003"/>
                <a:gd name="T39" fmla="*/ 121 h 1257"/>
                <a:gd name="T40" fmla="*/ 500 w 1003"/>
                <a:gd name="T41" fmla="*/ 0 h 1257"/>
                <a:gd name="T42" fmla="*/ 646 w 1003"/>
                <a:gd name="T43" fmla="*/ 20 h 1257"/>
                <a:gd name="T44" fmla="*/ 775 w 1003"/>
                <a:gd name="T45" fmla="*/ 80 h 1257"/>
                <a:gd name="T46" fmla="*/ 879 w 1003"/>
                <a:gd name="T47" fmla="*/ 171 h 1257"/>
                <a:gd name="T48" fmla="*/ 956 w 1003"/>
                <a:gd name="T49" fmla="*/ 289 h 1257"/>
                <a:gd name="T50" fmla="*/ 997 w 1003"/>
                <a:gd name="T51" fmla="*/ 427 h 1257"/>
                <a:gd name="T52" fmla="*/ 997 w 1003"/>
                <a:gd name="T53" fmla="*/ 577 h 1257"/>
                <a:gd name="T54" fmla="*/ 954 w 1003"/>
                <a:gd name="T55" fmla="*/ 717 h 1257"/>
                <a:gd name="T56" fmla="*/ 874 w 1003"/>
                <a:gd name="T57" fmla="*/ 837 h 1257"/>
                <a:gd name="T58" fmla="*/ 764 w 1003"/>
                <a:gd name="T59" fmla="*/ 928 h 1257"/>
                <a:gd name="T60" fmla="*/ 631 w 1003"/>
                <a:gd name="T61" fmla="*/ 986 h 1257"/>
                <a:gd name="T62" fmla="*/ 377 w 1003"/>
                <a:gd name="T63" fmla="*/ 988 h 1257"/>
                <a:gd name="T64" fmla="*/ 243 w 1003"/>
                <a:gd name="T65" fmla="*/ 932 h 1257"/>
                <a:gd name="T66" fmla="*/ 130 w 1003"/>
                <a:gd name="T67" fmla="*/ 840 h 1257"/>
                <a:gd name="T68" fmla="*/ 48 w 1003"/>
                <a:gd name="T69" fmla="*/ 721 h 1257"/>
                <a:gd name="T70" fmla="*/ 5 w 1003"/>
                <a:gd name="T71" fmla="*/ 579 h 1257"/>
                <a:gd name="T72" fmla="*/ 5 w 1003"/>
                <a:gd name="T73" fmla="*/ 427 h 1257"/>
                <a:gd name="T74" fmla="*/ 46 w 1003"/>
                <a:gd name="T75" fmla="*/ 289 h 1257"/>
                <a:gd name="T76" fmla="*/ 123 w 1003"/>
                <a:gd name="T77" fmla="*/ 171 h 1257"/>
                <a:gd name="T78" fmla="*/ 228 w 1003"/>
                <a:gd name="T79" fmla="*/ 80 h 1257"/>
                <a:gd name="T80" fmla="*/ 356 w 1003"/>
                <a:gd name="T81" fmla="*/ 20 h 1257"/>
                <a:gd name="T82" fmla="*/ 500 w 1003"/>
                <a:gd name="T83" fmla="*/ 0 h 1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03" h="1257">
                  <a:moveTo>
                    <a:pt x="500" y="115"/>
                  </a:moveTo>
                  <a:lnTo>
                    <a:pt x="439" y="121"/>
                  </a:lnTo>
                  <a:lnTo>
                    <a:pt x="379" y="136"/>
                  </a:lnTo>
                  <a:lnTo>
                    <a:pt x="323" y="158"/>
                  </a:lnTo>
                  <a:lnTo>
                    <a:pt x="272" y="190"/>
                  </a:lnTo>
                  <a:lnTo>
                    <a:pt x="228" y="229"/>
                  </a:lnTo>
                  <a:lnTo>
                    <a:pt x="190" y="274"/>
                  </a:lnTo>
                  <a:lnTo>
                    <a:pt x="159" y="325"/>
                  </a:lnTo>
                  <a:lnTo>
                    <a:pt x="134" y="379"/>
                  </a:lnTo>
                  <a:lnTo>
                    <a:pt x="119" y="439"/>
                  </a:lnTo>
                  <a:lnTo>
                    <a:pt x="116" y="502"/>
                  </a:lnTo>
                  <a:lnTo>
                    <a:pt x="119" y="564"/>
                  </a:lnTo>
                  <a:lnTo>
                    <a:pt x="134" y="624"/>
                  </a:lnTo>
                  <a:lnTo>
                    <a:pt x="159" y="680"/>
                  </a:lnTo>
                  <a:lnTo>
                    <a:pt x="190" y="730"/>
                  </a:lnTo>
                  <a:lnTo>
                    <a:pt x="228" y="775"/>
                  </a:lnTo>
                  <a:lnTo>
                    <a:pt x="272" y="814"/>
                  </a:lnTo>
                  <a:lnTo>
                    <a:pt x="323" y="844"/>
                  </a:lnTo>
                  <a:lnTo>
                    <a:pt x="379" y="868"/>
                  </a:lnTo>
                  <a:lnTo>
                    <a:pt x="439" y="883"/>
                  </a:lnTo>
                  <a:lnTo>
                    <a:pt x="500" y="887"/>
                  </a:lnTo>
                  <a:lnTo>
                    <a:pt x="564" y="883"/>
                  </a:lnTo>
                  <a:lnTo>
                    <a:pt x="623" y="868"/>
                  </a:lnTo>
                  <a:lnTo>
                    <a:pt x="678" y="844"/>
                  </a:lnTo>
                  <a:lnTo>
                    <a:pt x="728" y="814"/>
                  </a:lnTo>
                  <a:lnTo>
                    <a:pt x="773" y="775"/>
                  </a:lnTo>
                  <a:lnTo>
                    <a:pt x="812" y="730"/>
                  </a:lnTo>
                  <a:lnTo>
                    <a:pt x="844" y="680"/>
                  </a:lnTo>
                  <a:lnTo>
                    <a:pt x="866" y="624"/>
                  </a:lnTo>
                  <a:lnTo>
                    <a:pt x="881" y="564"/>
                  </a:lnTo>
                  <a:lnTo>
                    <a:pt x="887" y="502"/>
                  </a:lnTo>
                  <a:lnTo>
                    <a:pt x="881" y="439"/>
                  </a:lnTo>
                  <a:lnTo>
                    <a:pt x="866" y="379"/>
                  </a:lnTo>
                  <a:lnTo>
                    <a:pt x="844" y="325"/>
                  </a:lnTo>
                  <a:lnTo>
                    <a:pt x="812" y="274"/>
                  </a:lnTo>
                  <a:lnTo>
                    <a:pt x="773" y="229"/>
                  </a:lnTo>
                  <a:lnTo>
                    <a:pt x="728" y="190"/>
                  </a:lnTo>
                  <a:lnTo>
                    <a:pt x="678" y="158"/>
                  </a:lnTo>
                  <a:lnTo>
                    <a:pt x="623" y="136"/>
                  </a:lnTo>
                  <a:lnTo>
                    <a:pt x="564" y="121"/>
                  </a:lnTo>
                  <a:lnTo>
                    <a:pt x="500" y="115"/>
                  </a:lnTo>
                  <a:close/>
                  <a:moveTo>
                    <a:pt x="500" y="0"/>
                  </a:moveTo>
                  <a:lnTo>
                    <a:pt x="575" y="5"/>
                  </a:lnTo>
                  <a:lnTo>
                    <a:pt x="646" y="20"/>
                  </a:lnTo>
                  <a:lnTo>
                    <a:pt x="713" y="46"/>
                  </a:lnTo>
                  <a:lnTo>
                    <a:pt x="775" y="80"/>
                  </a:lnTo>
                  <a:lnTo>
                    <a:pt x="831" y="123"/>
                  </a:lnTo>
                  <a:lnTo>
                    <a:pt x="879" y="171"/>
                  </a:lnTo>
                  <a:lnTo>
                    <a:pt x="922" y="227"/>
                  </a:lnTo>
                  <a:lnTo>
                    <a:pt x="956" y="289"/>
                  </a:lnTo>
                  <a:lnTo>
                    <a:pt x="982" y="356"/>
                  </a:lnTo>
                  <a:lnTo>
                    <a:pt x="997" y="427"/>
                  </a:lnTo>
                  <a:lnTo>
                    <a:pt x="1003" y="502"/>
                  </a:lnTo>
                  <a:lnTo>
                    <a:pt x="997" y="577"/>
                  </a:lnTo>
                  <a:lnTo>
                    <a:pt x="980" y="650"/>
                  </a:lnTo>
                  <a:lnTo>
                    <a:pt x="954" y="717"/>
                  </a:lnTo>
                  <a:lnTo>
                    <a:pt x="918" y="781"/>
                  </a:lnTo>
                  <a:lnTo>
                    <a:pt x="874" y="837"/>
                  </a:lnTo>
                  <a:lnTo>
                    <a:pt x="823" y="887"/>
                  </a:lnTo>
                  <a:lnTo>
                    <a:pt x="764" y="928"/>
                  </a:lnTo>
                  <a:lnTo>
                    <a:pt x="700" y="962"/>
                  </a:lnTo>
                  <a:lnTo>
                    <a:pt x="631" y="986"/>
                  </a:lnTo>
                  <a:lnTo>
                    <a:pt x="504" y="1257"/>
                  </a:lnTo>
                  <a:lnTo>
                    <a:pt x="377" y="988"/>
                  </a:lnTo>
                  <a:lnTo>
                    <a:pt x="308" y="966"/>
                  </a:lnTo>
                  <a:lnTo>
                    <a:pt x="243" y="932"/>
                  </a:lnTo>
                  <a:lnTo>
                    <a:pt x="183" y="891"/>
                  </a:lnTo>
                  <a:lnTo>
                    <a:pt x="130" y="840"/>
                  </a:lnTo>
                  <a:lnTo>
                    <a:pt x="86" y="782"/>
                  </a:lnTo>
                  <a:lnTo>
                    <a:pt x="48" y="721"/>
                  </a:lnTo>
                  <a:lnTo>
                    <a:pt x="22" y="652"/>
                  </a:lnTo>
                  <a:lnTo>
                    <a:pt x="5" y="579"/>
                  </a:lnTo>
                  <a:lnTo>
                    <a:pt x="0" y="502"/>
                  </a:lnTo>
                  <a:lnTo>
                    <a:pt x="5" y="427"/>
                  </a:lnTo>
                  <a:lnTo>
                    <a:pt x="20" y="356"/>
                  </a:lnTo>
                  <a:lnTo>
                    <a:pt x="46" y="289"/>
                  </a:lnTo>
                  <a:lnTo>
                    <a:pt x="80" y="227"/>
                  </a:lnTo>
                  <a:lnTo>
                    <a:pt x="123" y="171"/>
                  </a:lnTo>
                  <a:lnTo>
                    <a:pt x="172" y="123"/>
                  </a:lnTo>
                  <a:lnTo>
                    <a:pt x="228" y="80"/>
                  </a:lnTo>
                  <a:lnTo>
                    <a:pt x="289" y="46"/>
                  </a:lnTo>
                  <a:lnTo>
                    <a:pt x="356" y="20"/>
                  </a:lnTo>
                  <a:lnTo>
                    <a:pt x="427" y="5"/>
                  </a:lnTo>
                  <a:lnTo>
                    <a:pt x="500" y="0"/>
                  </a:lnTo>
                  <a:close/>
                </a:path>
              </a:pathLst>
            </a:custGeom>
            <a:solidFill>
              <a:schemeClr val="accent2"/>
            </a:solidFill>
            <a:ln w="0">
              <a:noFill/>
              <a:prstDash val="solid"/>
              <a:round/>
              <a:headEnd/>
              <a:tailEnd/>
            </a:ln>
          </p:spPr>
          <p:txBody>
            <a:bodyPr vert="horz" wrap="square" lIns="121920" tIns="60960" rIns="121920" bIns="60960" numCol="1" anchor="t" anchorCtr="0" compatLnSpc="1">
              <a:prstTxWarp prst="textNoShape">
                <a:avLst/>
              </a:prstTxWarp>
            </a:bodyPr>
            <a:lstStyle/>
            <a:p>
              <a:endParaRPr lang="ru-RU" sz="1872"/>
            </a:p>
          </p:txBody>
        </p:sp>
        <p:grpSp>
          <p:nvGrpSpPr>
            <p:cNvPr id="60" name="Группа 59"/>
            <p:cNvGrpSpPr/>
            <p:nvPr/>
          </p:nvGrpSpPr>
          <p:grpSpPr>
            <a:xfrm>
              <a:off x="1490412" y="3136283"/>
              <a:ext cx="400152" cy="359892"/>
              <a:chOff x="5834063" y="3221038"/>
              <a:chExt cx="2335212" cy="2100262"/>
            </a:xfrm>
            <a:solidFill>
              <a:schemeClr val="tx1"/>
            </a:solidFill>
          </p:grpSpPr>
          <p:sp>
            <p:nvSpPr>
              <p:cNvPr id="61" name="Freeform 337"/>
              <p:cNvSpPr>
                <a:spLocks/>
              </p:cNvSpPr>
              <p:nvPr/>
            </p:nvSpPr>
            <p:spPr bwMode="auto">
              <a:xfrm>
                <a:off x="6699250" y="3617913"/>
                <a:ext cx="1470025" cy="768350"/>
              </a:xfrm>
              <a:custGeom>
                <a:avLst/>
                <a:gdLst>
                  <a:gd name="T0" fmla="*/ 113 w 2777"/>
                  <a:gd name="T1" fmla="*/ 0 h 1453"/>
                  <a:gd name="T2" fmla="*/ 2686 w 2777"/>
                  <a:gd name="T3" fmla="*/ 0 h 1453"/>
                  <a:gd name="T4" fmla="*/ 2713 w 2777"/>
                  <a:gd name="T5" fmla="*/ 2 h 1453"/>
                  <a:gd name="T6" fmla="*/ 2736 w 2777"/>
                  <a:gd name="T7" fmla="*/ 10 h 1453"/>
                  <a:gd name="T8" fmla="*/ 2753 w 2777"/>
                  <a:gd name="T9" fmla="*/ 25 h 1453"/>
                  <a:gd name="T10" fmla="*/ 2767 w 2777"/>
                  <a:gd name="T11" fmla="*/ 43 h 1453"/>
                  <a:gd name="T12" fmla="*/ 2775 w 2777"/>
                  <a:gd name="T13" fmla="*/ 65 h 1453"/>
                  <a:gd name="T14" fmla="*/ 2777 w 2777"/>
                  <a:gd name="T15" fmla="*/ 89 h 1453"/>
                  <a:gd name="T16" fmla="*/ 2771 w 2777"/>
                  <a:gd name="T17" fmla="*/ 116 h 1453"/>
                  <a:gd name="T18" fmla="*/ 2416 w 2777"/>
                  <a:gd name="T19" fmla="*/ 1337 h 1453"/>
                  <a:gd name="T20" fmla="*/ 2403 w 2777"/>
                  <a:gd name="T21" fmla="*/ 1368 h 1453"/>
                  <a:gd name="T22" fmla="*/ 2381 w 2777"/>
                  <a:gd name="T23" fmla="*/ 1396 h 1453"/>
                  <a:gd name="T24" fmla="*/ 2356 w 2777"/>
                  <a:gd name="T25" fmla="*/ 1419 h 1453"/>
                  <a:gd name="T26" fmla="*/ 2324 w 2777"/>
                  <a:gd name="T27" fmla="*/ 1438 h 1453"/>
                  <a:gd name="T28" fmla="*/ 2292 w 2777"/>
                  <a:gd name="T29" fmla="*/ 1449 h 1453"/>
                  <a:gd name="T30" fmla="*/ 2258 w 2777"/>
                  <a:gd name="T31" fmla="*/ 1453 h 1453"/>
                  <a:gd name="T32" fmla="*/ 571 w 2777"/>
                  <a:gd name="T33" fmla="*/ 1453 h 1453"/>
                  <a:gd name="T34" fmla="*/ 538 w 2777"/>
                  <a:gd name="T35" fmla="*/ 1449 h 1453"/>
                  <a:gd name="T36" fmla="*/ 505 w 2777"/>
                  <a:gd name="T37" fmla="*/ 1438 h 1453"/>
                  <a:gd name="T38" fmla="*/ 475 w 2777"/>
                  <a:gd name="T39" fmla="*/ 1419 h 1453"/>
                  <a:gd name="T40" fmla="*/ 448 w 2777"/>
                  <a:gd name="T41" fmla="*/ 1396 h 1453"/>
                  <a:gd name="T42" fmla="*/ 428 w 2777"/>
                  <a:gd name="T43" fmla="*/ 1368 h 1453"/>
                  <a:gd name="T44" fmla="*/ 413 w 2777"/>
                  <a:gd name="T45" fmla="*/ 1337 h 1453"/>
                  <a:gd name="T46" fmla="*/ 7 w 2777"/>
                  <a:gd name="T47" fmla="*/ 145 h 1453"/>
                  <a:gd name="T48" fmla="*/ 0 w 2777"/>
                  <a:gd name="T49" fmla="*/ 115 h 1453"/>
                  <a:gd name="T50" fmla="*/ 0 w 2777"/>
                  <a:gd name="T51" fmla="*/ 88 h 1453"/>
                  <a:gd name="T52" fmla="*/ 7 w 2777"/>
                  <a:gd name="T53" fmla="*/ 63 h 1453"/>
                  <a:gd name="T54" fmla="*/ 19 w 2777"/>
                  <a:gd name="T55" fmla="*/ 42 h 1453"/>
                  <a:gd name="T56" fmla="*/ 35 w 2777"/>
                  <a:gd name="T57" fmla="*/ 24 h 1453"/>
                  <a:gd name="T58" fmla="*/ 57 w 2777"/>
                  <a:gd name="T59" fmla="*/ 10 h 1453"/>
                  <a:gd name="T60" fmla="*/ 83 w 2777"/>
                  <a:gd name="T61" fmla="*/ 2 h 1453"/>
                  <a:gd name="T62" fmla="*/ 113 w 2777"/>
                  <a:gd name="T63" fmla="*/ 0 h 1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777" h="1453">
                    <a:moveTo>
                      <a:pt x="113" y="0"/>
                    </a:moveTo>
                    <a:lnTo>
                      <a:pt x="2686" y="0"/>
                    </a:lnTo>
                    <a:lnTo>
                      <a:pt x="2713" y="2"/>
                    </a:lnTo>
                    <a:lnTo>
                      <a:pt x="2736" y="10"/>
                    </a:lnTo>
                    <a:lnTo>
                      <a:pt x="2753" y="25"/>
                    </a:lnTo>
                    <a:lnTo>
                      <a:pt x="2767" y="43"/>
                    </a:lnTo>
                    <a:lnTo>
                      <a:pt x="2775" y="65"/>
                    </a:lnTo>
                    <a:lnTo>
                      <a:pt x="2777" y="89"/>
                    </a:lnTo>
                    <a:lnTo>
                      <a:pt x="2771" y="116"/>
                    </a:lnTo>
                    <a:lnTo>
                      <a:pt x="2416" y="1337"/>
                    </a:lnTo>
                    <a:lnTo>
                      <a:pt x="2403" y="1368"/>
                    </a:lnTo>
                    <a:lnTo>
                      <a:pt x="2381" y="1396"/>
                    </a:lnTo>
                    <a:lnTo>
                      <a:pt x="2356" y="1419"/>
                    </a:lnTo>
                    <a:lnTo>
                      <a:pt x="2324" y="1438"/>
                    </a:lnTo>
                    <a:lnTo>
                      <a:pt x="2292" y="1449"/>
                    </a:lnTo>
                    <a:lnTo>
                      <a:pt x="2258" y="1453"/>
                    </a:lnTo>
                    <a:lnTo>
                      <a:pt x="571" y="1453"/>
                    </a:lnTo>
                    <a:lnTo>
                      <a:pt x="538" y="1449"/>
                    </a:lnTo>
                    <a:lnTo>
                      <a:pt x="505" y="1438"/>
                    </a:lnTo>
                    <a:lnTo>
                      <a:pt x="475" y="1419"/>
                    </a:lnTo>
                    <a:lnTo>
                      <a:pt x="448" y="1396"/>
                    </a:lnTo>
                    <a:lnTo>
                      <a:pt x="428" y="1368"/>
                    </a:lnTo>
                    <a:lnTo>
                      <a:pt x="413" y="1337"/>
                    </a:lnTo>
                    <a:lnTo>
                      <a:pt x="7" y="145"/>
                    </a:lnTo>
                    <a:lnTo>
                      <a:pt x="0" y="115"/>
                    </a:lnTo>
                    <a:lnTo>
                      <a:pt x="0" y="88"/>
                    </a:lnTo>
                    <a:lnTo>
                      <a:pt x="7" y="63"/>
                    </a:lnTo>
                    <a:lnTo>
                      <a:pt x="19" y="42"/>
                    </a:lnTo>
                    <a:lnTo>
                      <a:pt x="35" y="24"/>
                    </a:lnTo>
                    <a:lnTo>
                      <a:pt x="57" y="10"/>
                    </a:lnTo>
                    <a:lnTo>
                      <a:pt x="83" y="2"/>
                    </a:lnTo>
                    <a:lnTo>
                      <a:pt x="113" y="0"/>
                    </a:lnTo>
                    <a:close/>
                  </a:path>
                </a:pathLst>
              </a:custGeom>
              <a:grpFill/>
              <a:ln w="0">
                <a:noFill/>
                <a:prstDash val="solid"/>
                <a:round/>
                <a:headEnd/>
                <a:tailEnd/>
              </a:ln>
            </p:spPr>
            <p:txBody>
              <a:bodyPr vert="horz" wrap="square" lIns="121920" tIns="60960" rIns="121920" bIns="60960" numCol="1" anchor="t" anchorCtr="0" compatLnSpc="1">
                <a:prstTxWarp prst="textNoShape">
                  <a:avLst/>
                </a:prstTxWarp>
              </a:bodyPr>
              <a:lstStyle/>
              <a:p>
                <a:endParaRPr lang="ru-RU" sz="1872"/>
              </a:p>
            </p:txBody>
          </p:sp>
          <p:sp>
            <p:nvSpPr>
              <p:cNvPr id="62" name="Freeform 338"/>
              <p:cNvSpPr>
                <a:spLocks/>
              </p:cNvSpPr>
              <p:nvPr/>
            </p:nvSpPr>
            <p:spPr bwMode="auto">
              <a:xfrm>
                <a:off x="6678613" y="4911725"/>
                <a:ext cx="406400" cy="406400"/>
              </a:xfrm>
              <a:custGeom>
                <a:avLst/>
                <a:gdLst>
                  <a:gd name="T0" fmla="*/ 384 w 769"/>
                  <a:gd name="T1" fmla="*/ 0 h 769"/>
                  <a:gd name="T2" fmla="*/ 441 w 769"/>
                  <a:gd name="T3" fmla="*/ 4 h 769"/>
                  <a:gd name="T4" fmla="*/ 495 w 769"/>
                  <a:gd name="T5" fmla="*/ 16 h 769"/>
                  <a:gd name="T6" fmla="*/ 547 w 769"/>
                  <a:gd name="T7" fmla="*/ 35 h 769"/>
                  <a:gd name="T8" fmla="*/ 594 w 769"/>
                  <a:gd name="T9" fmla="*/ 61 h 769"/>
                  <a:gd name="T10" fmla="*/ 636 w 769"/>
                  <a:gd name="T11" fmla="*/ 93 h 769"/>
                  <a:gd name="T12" fmla="*/ 675 w 769"/>
                  <a:gd name="T13" fmla="*/ 131 h 769"/>
                  <a:gd name="T14" fmla="*/ 708 w 769"/>
                  <a:gd name="T15" fmla="*/ 174 h 769"/>
                  <a:gd name="T16" fmla="*/ 734 w 769"/>
                  <a:gd name="T17" fmla="*/ 222 h 769"/>
                  <a:gd name="T18" fmla="*/ 753 w 769"/>
                  <a:gd name="T19" fmla="*/ 273 h 769"/>
                  <a:gd name="T20" fmla="*/ 765 w 769"/>
                  <a:gd name="T21" fmla="*/ 328 h 769"/>
                  <a:gd name="T22" fmla="*/ 769 w 769"/>
                  <a:gd name="T23" fmla="*/ 384 h 769"/>
                  <a:gd name="T24" fmla="*/ 765 w 769"/>
                  <a:gd name="T25" fmla="*/ 441 h 769"/>
                  <a:gd name="T26" fmla="*/ 753 w 769"/>
                  <a:gd name="T27" fmla="*/ 496 h 769"/>
                  <a:gd name="T28" fmla="*/ 734 w 769"/>
                  <a:gd name="T29" fmla="*/ 547 h 769"/>
                  <a:gd name="T30" fmla="*/ 708 w 769"/>
                  <a:gd name="T31" fmla="*/ 594 h 769"/>
                  <a:gd name="T32" fmla="*/ 675 w 769"/>
                  <a:gd name="T33" fmla="*/ 636 h 769"/>
                  <a:gd name="T34" fmla="*/ 636 w 769"/>
                  <a:gd name="T35" fmla="*/ 674 h 769"/>
                  <a:gd name="T36" fmla="*/ 594 w 769"/>
                  <a:gd name="T37" fmla="*/ 707 h 769"/>
                  <a:gd name="T38" fmla="*/ 547 w 769"/>
                  <a:gd name="T39" fmla="*/ 734 h 769"/>
                  <a:gd name="T40" fmla="*/ 495 w 769"/>
                  <a:gd name="T41" fmla="*/ 753 h 769"/>
                  <a:gd name="T42" fmla="*/ 441 w 769"/>
                  <a:gd name="T43" fmla="*/ 765 h 769"/>
                  <a:gd name="T44" fmla="*/ 384 w 769"/>
                  <a:gd name="T45" fmla="*/ 769 h 769"/>
                  <a:gd name="T46" fmla="*/ 328 w 769"/>
                  <a:gd name="T47" fmla="*/ 765 h 769"/>
                  <a:gd name="T48" fmla="*/ 273 w 769"/>
                  <a:gd name="T49" fmla="*/ 753 h 769"/>
                  <a:gd name="T50" fmla="*/ 222 w 769"/>
                  <a:gd name="T51" fmla="*/ 734 h 769"/>
                  <a:gd name="T52" fmla="*/ 175 w 769"/>
                  <a:gd name="T53" fmla="*/ 707 h 769"/>
                  <a:gd name="T54" fmla="*/ 133 w 769"/>
                  <a:gd name="T55" fmla="*/ 674 h 769"/>
                  <a:gd name="T56" fmla="*/ 95 w 769"/>
                  <a:gd name="T57" fmla="*/ 636 h 769"/>
                  <a:gd name="T58" fmla="*/ 62 w 769"/>
                  <a:gd name="T59" fmla="*/ 594 h 769"/>
                  <a:gd name="T60" fmla="*/ 35 w 769"/>
                  <a:gd name="T61" fmla="*/ 547 h 769"/>
                  <a:gd name="T62" fmla="*/ 16 w 769"/>
                  <a:gd name="T63" fmla="*/ 496 h 769"/>
                  <a:gd name="T64" fmla="*/ 4 w 769"/>
                  <a:gd name="T65" fmla="*/ 441 h 769"/>
                  <a:gd name="T66" fmla="*/ 0 w 769"/>
                  <a:gd name="T67" fmla="*/ 384 h 769"/>
                  <a:gd name="T68" fmla="*/ 4 w 769"/>
                  <a:gd name="T69" fmla="*/ 328 h 769"/>
                  <a:gd name="T70" fmla="*/ 16 w 769"/>
                  <a:gd name="T71" fmla="*/ 273 h 769"/>
                  <a:gd name="T72" fmla="*/ 35 w 769"/>
                  <a:gd name="T73" fmla="*/ 222 h 769"/>
                  <a:gd name="T74" fmla="*/ 62 w 769"/>
                  <a:gd name="T75" fmla="*/ 174 h 769"/>
                  <a:gd name="T76" fmla="*/ 95 w 769"/>
                  <a:gd name="T77" fmla="*/ 131 h 769"/>
                  <a:gd name="T78" fmla="*/ 133 w 769"/>
                  <a:gd name="T79" fmla="*/ 93 h 769"/>
                  <a:gd name="T80" fmla="*/ 175 w 769"/>
                  <a:gd name="T81" fmla="*/ 61 h 769"/>
                  <a:gd name="T82" fmla="*/ 222 w 769"/>
                  <a:gd name="T83" fmla="*/ 35 h 769"/>
                  <a:gd name="T84" fmla="*/ 273 w 769"/>
                  <a:gd name="T85" fmla="*/ 16 h 769"/>
                  <a:gd name="T86" fmla="*/ 328 w 769"/>
                  <a:gd name="T87" fmla="*/ 4 h 769"/>
                  <a:gd name="T88" fmla="*/ 384 w 769"/>
                  <a:gd name="T89" fmla="*/ 0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69" h="769">
                    <a:moveTo>
                      <a:pt x="384" y="0"/>
                    </a:moveTo>
                    <a:lnTo>
                      <a:pt x="441" y="4"/>
                    </a:lnTo>
                    <a:lnTo>
                      <a:pt x="495" y="16"/>
                    </a:lnTo>
                    <a:lnTo>
                      <a:pt x="547" y="35"/>
                    </a:lnTo>
                    <a:lnTo>
                      <a:pt x="594" y="61"/>
                    </a:lnTo>
                    <a:lnTo>
                      <a:pt x="636" y="93"/>
                    </a:lnTo>
                    <a:lnTo>
                      <a:pt x="675" y="131"/>
                    </a:lnTo>
                    <a:lnTo>
                      <a:pt x="708" y="174"/>
                    </a:lnTo>
                    <a:lnTo>
                      <a:pt x="734" y="222"/>
                    </a:lnTo>
                    <a:lnTo>
                      <a:pt x="753" y="273"/>
                    </a:lnTo>
                    <a:lnTo>
                      <a:pt x="765" y="328"/>
                    </a:lnTo>
                    <a:lnTo>
                      <a:pt x="769" y="384"/>
                    </a:lnTo>
                    <a:lnTo>
                      <a:pt x="765" y="441"/>
                    </a:lnTo>
                    <a:lnTo>
                      <a:pt x="753" y="496"/>
                    </a:lnTo>
                    <a:lnTo>
                      <a:pt x="734" y="547"/>
                    </a:lnTo>
                    <a:lnTo>
                      <a:pt x="708" y="594"/>
                    </a:lnTo>
                    <a:lnTo>
                      <a:pt x="675" y="636"/>
                    </a:lnTo>
                    <a:lnTo>
                      <a:pt x="636" y="674"/>
                    </a:lnTo>
                    <a:lnTo>
                      <a:pt x="594" y="707"/>
                    </a:lnTo>
                    <a:lnTo>
                      <a:pt x="547" y="734"/>
                    </a:lnTo>
                    <a:lnTo>
                      <a:pt x="495" y="753"/>
                    </a:lnTo>
                    <a:lnTo>
                      <a:pt x="441" y="765"/>
                    </a:lnTo>
                    <a:lnTo>
                      <a:pt x="384" y="769"/>
                    </a:lnTo>
                    <a:lnTo>
                      <a:pt x="328" y="765"/>
                    </a:lnTo>
                    <a:lnTo>
                      <a:pt x="273" y="753"/>
                    </a:lnTo>
                    <a:lnTo>
                      <a:pt x="222" y="734"/>
                    </a:lnTo>
                    <a:lnTo>
                      <a:pt x="175" y="707"/>
                    </a:lnTo>
                    <a:lnTo>
                      <a:pt x="133" y="674"/>
                    </a:lnTo>
                    <a:lnTo>
                      <a:pt x="95" y="636"/>
                    </a:lnTo>
                    <a:lnTo>
                      <a:pt x="62" y="594"/>
                    </a:lnTo>
                    <a:lnTo>
                      <a:pt x="35" y="547"/>
                    </a:lnTo>
                    <a:lnTo>
                      <a:pt x="16" y="496"/>
                    </a:lnTo>
                    <a:lnTo>
                      <a:pt x="4" y="441"/>
                    </a:lnTo>
                    <a:lnTo>
                      <a:pt x="0" y="384"/>
                    </a:lnTo>
                    <a:lnTo>
                      <a:pt x="4" y="328"/>
                    </a:lnTo>
                    <a:lnTo>
                      <a:pt x="16" y="273"/>
                    </a:lnTo>
                    <a:lnTo>
                      <a:pt x="35" y="222"/>
                    </a:lnTo>
                    <a:lnTo>
                      <a:pt x="62" y="174"/>
                    </a:lnTo>
                    <a:lnTo>
                      <a:pt x="95" y="131"/>
                    </a:lnTo>
                    <a:lnTo>
                      <a:pt x="133" y="93"/>
                    </a:lnTo>
                    <a:lnTo>
                      <a:pt x="175" y="61"/>
                    </a:lnTo>
                    <a:lnTo>
                      <a:pt x="222" y="35"/>
                    </a:lnTo>
                    <a:lnTo>
                      <a:pt x="273" y="16"/>
                    </a:lnTo>
                    <a:lnTo>
                      <a:pt x="328" y="4"/>
                    </a:lnTo>
                    <a:lnTo>
                      <a:pt x="384" y="0"/>
                    </a:lnTo>
                    <a:close/>
                  </a:path>
                </a:pathLst>
              </a:custGeom>
              <a:grpFill/>
              <a:ln w="0">
                <a:noFill/>
                <a:prstDash val="solid"/>
                <a:round/>
                <a:headEnd/>
                <a:tailEnd/>
              </a:ln>
            </p:spPr>
            <p:txBody>
              <a:bodyPr vert="horz" wrap="square" lIns="121920" tIns="60960" rIns="121920" bIns="60960" numCol="1" anchor="t" anchorCtr="0" compatLnSpc="1">
                <a:prstTxWarp prst="textNoShape">
                  <a:avLst/>
                </a:prstTxWarp>
              </a:bodyPr>
              <a:lstStyle/>
              <a:p>
                <a:endParaRPr lang="ru-RU" sz="1872"/>
              </a:p>
            </p:txBody>
          </p:sp>
          <p:sp>
            <p:nvSpPr>
              <p:cNvPr id="63" name="Freeform 339"/>
              <p:cNvSpPr>
                <a:spLocks/>
              </p:cNvSpPr>
              <p:nvPr/>
            </p:nvSpPr>
            <p:spPr bwMode="auto">
              <a:xfrm>
                <a:off x="7540625" y="4913313"/>
                <a:ext cx="406400" cy="407987"/>
              </a:xfrm>
              <a:custGeom>
                <a:avLst/>
                <a:gdLst>
                  <a:gd name="T0" fmla="*/ 385 w 769"/>
                  <a:gd name="T1" fmla="*/ 0 h 771"/>
                  <a:gd name="T2" fmla="*/ 442 w 769"/>
                  <a:gd name="T3" fmla="*/ 4 h 771"/>
                  <a:gd name="T4" fmla="*/ 496 w 769"/>
                  <a:gd name="T5" fmla="*/ 16 h 771"/>
                  <a:gd name="T6" fmla="*/ 547 w 769"/>
                  <a:gd name="T7" fmla="*/ 36 h 771"/>
                  <a:gd name="T8" fmla="*/ 595 w 769"/>
                  <a:gd name="T9" fmla="*/ 62 h 771"/>
                  <a:gd name="T10" fmla="*/ 638 w 769"/>
                  <a:gd name="T11" fmla="*/ 95 h 771"/>
                  <a:gd name="T12" fmla="*/ 676 w 769"/>
                  <a:gd name="T13" fmla="*/ 133 h 771"/>
                  <a:gd name="T14" fmla="*/ 708 w 769"/>
                  <a:gd name="T15" fmla="*/ 176 h 771"/>
                  <a:gd name="T16" fmla="*/ 734 w 769"/>
                  <a:gd name="T17" fmla="*/ 223 h 771"/>
                  <a:gd name="T18" fmla="*/ 753 w 769"/>
                  <a:gd name="T19" fmla="*/ 273 h 771"/>
                  <a:gd name="T20" fmla="*/ 765 w 769"/>
                  <a:gd name="T21" fmla="*/ 328 h 771"/>
                  <a:gd name="T22" fmla="*/ 769 w 769"/>
                  <a:gd name="T23" fmla="*/ 384 h 771"/>
                  <a:gd name="T24" fmla="*/ 765 w 769"/>
                  <a:gd name="T25" fmla="*/ 441 h 771"/>
                  <a:gd name="T26" fmla="*/ 753 w 769"/>
                  <a:gd name="T27" fmla="*/ 497 h 771"/>
                  <a:gd name="T28" fmla="*/ 734 w 769"/>
                  <a:gd name="T29" fmla="*/ 547 h 771"/>
                  <a:gd name="T30" fmla="*/ 708 w 769"/>
                  <a:gd name="T31" fmla="*/ 594 h 771"/>
                  <a:gd name="T32" fmla="*/ 676 w 769"/>
                  <a:gd name="T33" fmla="*/ 638 h 771"/>
                  <a:gd name="T34" fmla="*/ 638 w 769"/>
                  <a:gd name="T35" fmla="*/ 676 h 771"/>
                  <a:gd name="T36" fmla="*/ 595 w 769"/>
                  <a:gd name="T37" fmla="*/ 708 h 771"/>
                  <a:gd name="T38" fmla="*/ 547 w 769"/>
                  <a:gd name="T39" fmla="*/ 734 h 771"/>
                  <a:gd name="T40" fmla="*/ 496 w 769"/>
                  <a:gd name="T41" fmla="*/ 754 h 771"/>
                  <a:gd name="T42" fmla="*/ 442 w 769"/>
                  <a:gd name="T43" fmla="*/ 767 h 771"/>
                  <a:gd name="T44" fmla="*/ 385 w 769"/>
                  <a:gd name="T45" fmla="*/ 771 h 771"/>
                  <a:gd name="T46" fmla="*/ 328 w 769"/>
                  <a:gd name="T47" fmla="*/ 767 h 771"/>
                  <a:gd name="T48" fmla="*/ 274 w 769"/>
                  <a:gd name="T49" fmla="*/ 754 h 771"/>
                  <a:gd name="T50" fmla="*/ 222 w 769"/>
                  <a:gd name="T51" fmla="*/ 734 h 771"/>
                  <a:gd name="T52" fmla="*/ 175 w 769"/>
                  <a:gd name="T53" fmla="*/ 708 h 771"/>
                  <a:gd name="T54" fmla="*/ 133 w 769"/>
                  <a:gd name="T55" fmla="*/ 676 h 771"/>
                  <a:gd name="T56" fmla="*/ 95 w 769"/>
                  <a:gd name="T57" fmla="*/ 638 h 771"/>
                  <a:gd name="T58" fmla="*/ 63 w 769"/>
                  <a:gd name="T59" fmla="*/ 594 h 771"/>
                  <a:gd name="T60" fmla="*/ 36 w 769"/>
                  <a:gd name="T61" fmla="*/ 547 h 771"/>
                  <a:gd name="T62" fmla="*/ 17 w 769"/>
                  <a:gd name="T63" fmla="*/ 497 h 771"/>
                  <a:gd name="T64" fmla="*/ 4 w 769"/>
                  <a:gd name="T65" fmla="*/ 441 h 771"/>
                  <a:gd name="T66" fmla="*/ 0 w 769"/>
                  <a:gd name="T67" fmla="*/ 384 h 771"/>
                  <a:gd name="T68" fmla="*/ 4 w 769"/>
                  <a:gd name="T69" fmla="*/ 328 h 771"/>
                  <a:gd name="T70" fmla="*/ 17 w 769"/>
                  <a:gd name="T71" fmla="*/ 273 h 771"/>
                  <a:gd name="T72" fmla="*/ 36 w 769"/>
                  <a:gd name="T73" fmla="*/ 223 h 771"/>
                  <a:gd name="T74" fmla="*/ 63 w 769"/>
                  <a:gd name="T75" fmla="*/ 176 h 771"/>
                  <a:gd name="T76" fmla="*/ 95 w 769"/>
                  <a:gd name="T77" fmla="*/ 133 h 771"/>
                  <a:gd name="T78" fmla="*/ 133 w 769"/>
                  <a:gd name="T79" fmla="*/ 95 h 771"/>
                  <a:gd name="T80" fmla="*/ 175 w 769"/>
                  <a:gd name="T81" fmla="*/ 62 h 771"/>
                  <a:gd name="T82" fmla="*/ 222 w 769"/>
                  <a:gd name="T83" fmla="*/ 36 h 771"/>
                  <a:gd name="T84" fmla="*/ 274 w 769"/>
                  <a:gd name="T85" fmla="*/ 16 h 771"/>
                  <a:gd name="T86" fmla="*/ 328 w 769"/>
                  <a:gd name="T87" fmla="*/ 4 h 771"/>
                  <a:gd name="T88" fmla="*/ 385 w 769"/>
                  <a:gd name="T89" fmla="*/ 0 h 7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69" h="771">
                    <a:moveTo>
                      <a:pt x="385" y="0"/>
                    </a:moveTo>
                    <a:lnTo>
                      <a:pt x="442" y="4"/>
                    </a:lnTo>
                    <a:lnTo>
                      <a:pt x="496" y="16"/>
                    </a:lnTo>
                    <a:lnTo>
                      <a:pt x="547" y="36"/>
                    </a:lnTo>
                    <a:lnTo>
                      <a:pt x="595" y="62"/>
                    </a:lnTo>
                    <a:lnTo>
                      <a:pt x="638" y="95"/>
                    </a:lnTo>
                    <a:lnTo>
                      <a:pt x="676" y="133"/>
                    </a:lnTo>
                    <a:lnTo>
                      <a:pt x="708" y="176"/>
                    </a:lnTo>
                    <a:lnTo>
                      <a:pt x="734" y="223"/>
                    </a:lnTo>
                    <a:lnTo>
                      <a:pt x="753" y="273"/>
                    </a:lnTo>
                    <a:lnTo>
                      <a:pt x="765" y="328"/>
                    </a:lnTo>
                    <a:lnTo>
                      <a:pt x="769" y="384"/>
                    </a:lnTo>
                    <a:lnTo>
                      <a:pt x="765" y="441"/>
                    </a:lnTo>
                    <a:lnTo>
                      <a:pt x="753" y="497"/>
                    </a:lnTo>
                    <a:lnTo>
                      <a:pt x="734" y="547"/>
                    </a:lnTo>
                    <a:lnTo>
                      <a:pt x="708" y="594"/>
                    </a:lnTo>
                    <a:lnTo>
                      <a:pt x="676" y="638"/>
                    </a:lnTo>
                    <a:lnTo>
                      <a:pt x="638" y="676"/>
                    </a:lnTo>
                    <a:lnTo>
                      <a:pt x="595" y="708"/>
                    </a:lnTo>
                    <a:lnTo>
                      <a:pt x="547" y="734"/>
                    </a:lnTo>
                    <a:lnTo>
                      <a:pt x="496" y="754"/>
                    </a:lnTo>
                    <a:lnTo>
                      <a:pt x="442" y="767"/>
                    </a:lnTo>
                    <a:lnTo>
                      <a:pt x="385" y="771"/>
                    </a:lnTo>
                    <a:lnTo>
                      <a:pt x="328" y="767"/>
                    </a:lnTo>
                    <a:lnTo>
                      <a:pt x="274" y="754"/>
                    </a:lnTo>
                    <a:lnTo>
                      <a:pt x="222" y="734"/>
                    </a:lnTo>
                    <a:lnTo>
                      <a:pt x="175" y="708"/>
                    </a:lnTo>
                    <a:lnTo>
                      <a:pt x="133" y="676"/>
                    </a:lnTo>
                    <a:lnTo>
                      <a:pt x="95" y="638"/>
                    </a:lnTo>
                    <a:lnTo>
                      <a:pt x="63" y="594"/>
                    </a:lnTo>
                    <a:lnTo>
                      <a:pt x="36" y="547"/>
                    </a:lnTo>
                    <a:lnTo>
                      <a:pt x="17" y="497"/>
                    </a:lnTo>
                    <a:lnTo>
                      <a:pt x="4" y="441"/>
                    </a:lnTo>
                    <a:lnTo>
                      <a:pt x="0" y="384"/>
                    </a:lnTo>
                    <a:lnTo>
                      <a:pt x="4" y="328"/>
                    </a:lnTo>
                    <a:lnTo>
                      <a:pt x="17" y="273"/>
                    </a:lnTo>
                    <a:lnTo>
                      <a:pt x="36" y="223"/>
                    </a:lnTo>
                    <a:lnTo>
                      <a:pt x="63" y="176"/>
                    </a:lnTo>
                    <a:lnTo>
                      <a:pt x="95" y="133"/>
                    </a:lnTo>
                    <a:lnTo>
                      <a:pt x="133" y="95"/>
                    </a:lnTo>
                    <a:lnTo>
                      <a:pt x="175" y="62"/>
                    </a:lnTo>
                    <a:lnTo>
                      <a:pt x="222" y="36"/>
                    </a:lnTo>
                    <a:lnTo>
                      <a:pt x="274" y="16"/>
                    </a:lnTo>
                    <a:lnTo>
                      <a:pt x="328" y="4"/>
                    </a:lnTo>
                    <a:lnTo>
                      <a:pt x="385" y="0"/>
                    </a:lnTo>
                    <a:close/>
                  </a:path>
                </a:pathLst>
              </a:custGeom>
              <a:grpFill/>
              <a:ln w="0">
                <a:noFill/>
                <a:prstDash val="solid"/>
                <a:round/>
                <a:headEnd/>
                <a:tailEnd/>
              </a:ln>
            </p:spPr>
            <p:txBody>
              <a:bodyPr vert="horz" wrap="square" lIns="121920" tIns="60960" rIns="121920" bIns="60960" numCol="1" anchor="t" anchorCtr="0" compatLnSpc="1">
                <a:prstTxWarp prst="textNoShape">
                  <a:avLst/>
                </a:prstTxWarp>
              </a:bodyPr>
              <a:lstStyle/>
              <a:p>
                <a:endParaRPr lang="ru-RU" sz="1872"/>
              </a:p>
            </p:txBody>
          </p:sp>
          <p:sp>
            <p:nvSpPr>
              <p:cNvPr id="64" name="Freeform 340"/>
              <p:cNvSpPr>
                <a:spLocks/>
              </p:cNvSpPr>
              <p:nvPr/>
            </p:nvSpPr>
            <p:spPr bwMode="auto">
              <a:xfrm>
                <a:off x="5834063" y="3221038"/>
                <a:ext cx="2270125" cy="1603375"/>
              </a:xfrm>
              <a:custGeom>
                <a:avLst/>
                <a:gdLst>
                  <a:gd name="T0" fmla="*/ 218 w 4290"/>
                  <a:gd name="T1" fmla="*/ 0 h 3031"/>
                  <a:gd name="T2" fmla="*/ 919 w 4290"/>
                  <a:gd name="T3" fmla="*/ 0 h 3031"/>
                  <a:gd name="T4" fmla="*/ 1821 w 4290"/>
                  <a:gd name="T5" fmla="*/ 2596 h 3031"/>
                  <a:gd name="T6" fmla="*/ 4072 w 4290"/>
                  <a:gd name="T7" fmla="*/ 2596 h 3031"/>
                  <a:gd name="T8" fmla="*/ 4110 w 4290"/>
                  <a:gd name="T9" fmla="*/ 2599 h 3031"/>
                  <a:gd name="T10" fmla="*/ 4148 w 4290"/>
                  <a:gd name="T11" fmla="*/ 2610 h 3031"/>
                  <a:gd name="T12" fmla="*/ 4181 w 4290"/>
                  <a:gd name="T13" fmla="*/ 2626 h 3031"/>
                  <a:gd name="T14" fmla="*/ 4211 w 4290"/>
                  <a:gd name="T15" fmla="*/ 2646 h 3031"/>
                  <a:gd name="T16" fmla="*/ 4238 w 4290"/>
                  <a:gd name="T17" fmla="*/ 2673 h 3031"/>
                  <a:gd name="T18" fmla="*/ 4260 w 4290"/>
                  <a:gd name="T19" fmla="*/ 2703 h 3031"/>
                  <a:gd name="T20" fmla="*/ 4275 w 4290"/>
                  <a:gd name="T21" fmla="*/ 2737 h 3031"/>
                  <a:gd name="T22" fmla="*/ 4286 w 4290"/>
                  <a:gd name="T23" fmla="*/ 2775 h 3031"/>
                  <a:gd name="T24" fmla="*/ 4290 w 4290"/>
                  <a:gd name="T25" fmla="*/ 2813 h 3031"/>
                  <a:gd name="T26" fmla="*/ 4286 w 4290"/>
                  <a:gd name="T27" fmla="*/ 2852 h 3031"/>
                  <a:gd name="T28" fmla="*/ 4275 w 4290"/>
                  <a:gd name="T29" fmla="*/ 2890 h 3031"/>
                  <a:gd name="T30" fmla="*/ 4260 w 4290"/>
                  <a:gd name="T31" fmla="*/ 2924 h 3031"/>
                  <a:gd name="T32" fmla="*/ 4238 w 4290"/>
                  <a:gd name="T33" fmla="*/ 2954 h 3031"/>
                  <a:gd name="T34" fmla="*/ 4211 w 4290"/>
                  <a:gd name="T35" fmla="*/ 2981 h 3031"/>
                  <a:gd name="T36" fmla="*/ 4181 w 4290"/>
                  <a:gd name="T37" fmla="*/ 3003 h 3031"/>
                  <a:gd name="T38" fmla="*/ 4148 w 4290"/>
                  <a:gd name="T39" fmla="*/ 3018 h 3031"/>
                  <a:gd name="T40" fmla="*/ 4110 w 4290"/>
                  <a:gd name="T41" fmla="*/ 3028 h 3031"/>
                  <a:gd name="T42" fmla="*/ 4072 w 4290"/>
                  <a:gd name="T43" fmla="*/ 3031 h 3031"/>
                  <a:gd name="T44" fmla="*/ 1511 w 4290"/>
                  <a:gd name="T45" fmla="*/ 3031 h 3031"/>
                  <a:gd name="T46" fmla="*/ 609 w 4290"/>
                  <a:gd name="T47" fmla="*/ 437 h 3031"/>
                  <a:gd name="T48" fmla="*/ 218 w 4290"/>
                  <a:gd name="T49" fmla="*/ 437 h 3031"/>
                  <a:gd name="T50" fmla="*/ 179 w 4290"/>
                  <a:gd name="T51" fmla="*/ 434 h 3031"/>
                  <a:gd name="T52" fmla="*/ 142 w 4290"/>
                  <a:gd name="T53" fmla="*/ 423 h 3031"/>
                  <a:gd name="T54" fmla="*/ 108 w 4290"/>
                  <a:gd name="T55" fmla="*/ 407 h 3031"/>
                  <a:gd name="T56" fmla="*/ 77 w 4290"/>
                  <a:gd name="T57" fmla="*/ 387 h 3031"/>
                  <a:gd name="T58" fmla="*/ 51 w 4290"/>
                  <a:gd name="T59" fmla="*/ 359 h 3031"/>
                  <a:gd name="T60" fmla="*/ 30 w 4290"/>
                  <a:gd name="T61" fmla="*/ 330 h 3031"/>
                  <a:gd name="T62" fmla="*/ 14 w 4290"/>
                  <a:gd name="T63" fmla="*/ 296 h 3031"/>
                  <a:gd name="T64" fmla="*/ 4 w 4290"/>
                  <a:gd name="T65" fmla="*/ 258 h 3031"/>
                  <a:gd name="T66" fmla="*/ 0 w 4290"/>
                  <a:gd name="T67" fmla="*/ 219 h 3031"/>
                  <a:gd name="T68" fmla="*/ 4 w 4290"/>
                  <a:gd name="T69" fmla="*/ 181 h 3031"/>
                  <a:gd name="T70" fmla="*/ 14 w 4290"/>
                  <a:gd name="T71" fmla="*/ 143 h 3031"/>
                  <a:gd name="T72" fmla="*/ 30 w 4290"/>
                  <a:gd name="T73" fmla="*/ 109 h 3031"/>
                  <a:gd name="T74" fmla="*/ 51 w 4290"/>
                  <a:gd name="T75" fmla="*/ 79 h 3031"/>
                  <a:gd name="T76" fmla="*/ 77 w 4290"/>
                  <a:gd name="T77" fmla="*/ 52 h 3031"/>
                  <a:gd name="T78" fmla="*/ 108 w 4290"/>
                  <a:gd name="T79" fmla="*/ 30 h 3031"/>
                  <a:gd name="T80" fmla="*/ 142 w 4290"/>
                  <a:gd name="T81" fmla="*/ 15 h 3031"/>
                  <a:gd name="T82" fmla="*/ 179 w 4290"/>
                  <a:gd name="T83" fmla="*/ 4 h 3031"/>
                  <a:gd name="T84" fmla="*/ 218 w 4290"/>
                  <a:gd name="T85" fmla="*/ 0 h 30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290" h="3031">
                    <a:moveTo>
                      <a:pt x="218" y="0"/>
                    </a:moveTo>
                    <a:lnTo>
                      <a:pt x="919" y="0"/>
                    </a:lnTo>
                    <a:lnTo>
                      <a:pt x="1821" y="2596"/>
                    </a:lnTo>
                    <a:lnTo>
                      <a:pt x="4072" y="2596"/>
                    </a:lnTo>
                    <a:lnTo>
                      <a:pt x="4110" y="2599"/>
                    </a:lnTo>
                    <a:lnTo>
                      <a:pt x="4148" y="2610"/>
                    </a:lnTo>
                    <a:lnTo>
                      <a:pt x="4181" y="2626"/>
                    </a:lnTo>
                    <a:lnTo>
                      <a:pt x="4211" y="2646"/>
                    </a:lnTo>
                    <a:lnTo>
                      <a:pt x="4238" y="2673"/>
                    </a:lnTo>
                    <a:lnTo>
                      <a:pt x="4260" y="2703"/>
                    </a:lnTo>
                    <a:lnTo>
                      <a:pt x="4275" y="2737"/>
                    </a:lnTo>
                    <a:lnTo>
                      <a:pt x="4286" y="2775"/>
                    </a:lnTo>
                    <a:lnTo>
                      <a:pt x="4290" y="2813"/>
                    </a:lnTo>
                    <a:lnTo>
                      <a:pt x="4286" y="2852"/>
                    </a:lnTo>
                    <a:lnTo>
                      <a:pt x="4275" y="2890"/>
                    </a:lnTo>
                    <a:lnTo>
                      <a:pt x="4260" y="2924"/>
                    </a:lnTo>
                    <a:lnTo>
                      <a:pt x="4238" y="2954"/>
                    </a:lnTo>
                    <a:lnTo>
                      <a:pt x="4211" y="2981"/>
                    </a:lnTo>
                    <a:lnTo>
                      <a:pt x="4181" y="3003"/>
                    </a:lnTo>
                    <a:lnTo>
                      <a:pt x="4148" y="3018"/>
                    </a:lnTo>
                    <a:lnTo>
                      <a:pt x="4110" y="3028"/>
                    </a:lnTo>
                    <a:lnTo>
                      <a:pt x="4072" y="3031"/>
                    </a:lnTo>
                    <a:lnTo>
                      <a:pt x="1511" y="3031"/>
                    </a:lnTo>
                    <a:lnTo>
                      <a:pt x="609" y="437"/>
                    </a:lnTo>
                    <a:lnTo>
                      <a:pt x="218" y="437"/>
                    </a:lnTo>
                    <a:lnTo>
                      <a:pt x="179" y="434"/>
                    </a:lnTo>
                    <a:lnTo>
                      <a:pt x="142" y="423"/>
                    </a:lnTo>
                    <a:lnTo>
                      <a:pt x="108" y="407"/>
                    </a:lnTo>
                    <a:lnTo>
                      <a:pt x="77" y="387"/>
                    </a:lnTo>
                    <a:lnTo>
                      <a:pt x="51" y="359"/>
                    </a:lnTo>
                    <a:lnTo>
                      <a:pt x="30" y="330"/>
                    </a:lnTo>
                    <a:lnTo>
                      <a:pt x="14" y="296"/>
                    </a:lnTo>
                    <a:lnTo>
                      <a:pt x="4" y="258"/>
                    </a:lnTo>
                    <a:lnTo>
                      <a:pt x="0" y="219"/>
                    </a:lnTo>
                    <a:lnTo>
                      <a:pt x="4" y="181"/>
                    </a:lnTo>
                    <a:lnTo>
                      <a:pt x="14" y="143"/>
                    </a:lnTo>
                    <a:lnTo>
                      <a:pt x="30" y="109"/>
                    </a:lnTo>
                    <a:lnTo>
                      <a:pt x="51" y="79"/>
                    </a:lnTo>
                    <a:lnTo>
                      <a:pt x="77" y="52"/>
                    </a:lnTo>
                    <a:lnTo>
                      <a:pt x="108" y="30"/>
                    </a:lnTo>
                    <a:lnTo>
                      <a:pt x="142" y="15"/>
                    </a:lnTo>
                    <a:lnTo>
                      <a:pt x="179" y="4"/>
                    </a:lnTo>
                    <a:lnTo>
                      <a:pt x="218" y="0"/>
                    </a:lnTo>
                    <a:close/>
                  </a:path>
                </a:pathLst>
              </a:custGeom>
              <a:grpFill/>
              <a:ln w="0">
                <a:noFill/>
                <a:prstDash val="solid"/>
                <a:round/>
                <a:headEnd/>
                <a:tailEnd/>
              </a:ln>
            </p:spPr>
            <p:txBody>
              <a:bodyPr vert="horz" wrap="square" lIns="121920" tIns="60960" rIns="121920" bIns="60960" numCol="1" anchor="t" anchorCtr="0" compatLnSpc="1">
                <a:prstTxWarp prst="textNoShape">
                  <a:avLst/>
                </a:prstTxWarp>
              </a:bodyPr>
              <a:lstStyle/>
              <a:p>
                <a:endParaRPr lang="ru-RU" sz="1872"/>
              </a:p>
            </p:txBody>
          </p:sp>
        </p:grpSp>
      </p:grpSp>
      <p:grpSp>
        <p:nvGrpSpPr>
          <p:cNvPr id="9" name="Group 8"/>
          <p:cNvGrpSpPr/>
          <p:nvPr/>
        </p:nvGrpSpPr>
        <p:grpSpPr>
          <a:xfrm>
            <a:off x="868899" y="1953115"/>
            <a:ext cx="489647" cy="614266"/>
            <a:chOff x="724082" y="1627596"/>
            <a:chExt cx="408039" cy="511888"/>
          </a:xfrm>
        </p:grpSpPr>
        <p:sp>
          <p:nvSpPr>
            <p:cNvPr id="16" name="Freeform 10"/>
            <p:cNvSpPr>
              <a:spLocks noEditPoints="1"/>
            </p:cNvSpPr>
            <p:nvPr/>
          </p:nvSpPr>
          <p:spPr bwMode="auto">
            <a:xfrm>
              <a:off x="724082" y="1627596"/>
              <a:ext cx="408039" cy="511888"/>
            </a:xfrm>
            <a:custGeom>
              <a:avLst/>
              <a:gdLst>
                <a:gd name="T0" fmla="*/ 222 w 444"/>
                <a:gd name="T1" fmla="*/ 52 h 557"/>
                <a:gd name="T2" fmla="*/ 183 w 444"/>
                <a:gd name="T3" fmla="*/ 56 h 557"/>
                <a:gd name="T4" fmla="*/ 147 w 444"/>
                <a:gd name="T5" fmla="*/ 69 h 557"/>
                <a:gd name="T6" fmla="*/ 116 w 444"/>
                <a:gd name="T7" fmla="*/ 90 h 557"/>
                <a:gd name="T8" fmla="*/ 89 w 444"/>
                <a:gd name="T9" fmla="*/ 116 h 557"/>
                <a:gd name="T10" fmla="*/ 69 w 444"/>
                <a:gd name="T11" fmla="*/ 148 h 557"/>
                <a:gd name="T12" fmla="*/ 56 w 444"/>
                <a:gd name="T13" fmla="*/ 183 h 557"/>
                <a:gd name="T14" fmla="*/ 52 w 444"/>
                <a:gd name="T15" fmla="*/ 222 h 557"/>
                <a:gd name="T16" fmla="*/ 56 w 444"/>
                <a:gd name="T17" fmla="*/ 262 h 557"/>
                <a:gd name="T18" fmla="*/ 69 w 444"/>
                <a:gd name="T19" fmla="*/ 297 h 557"/>
                <a:gd name="T20" fmla="*/ 89 w 444"/>
                <a:gd name="T21" fmla="*/ 329 h 557"/>
                <a:gd name="T22" fmla="*/ 116 w 444"/>
                <a:gd name="T23" fmla="*/ 357 h 557"/>
                <a:gd name="T24" fmla="*/ 147 w 444"/>
                <a:gd name="T25" fmla="*/ 376 h 557"/>
                <a:gd name="T26" fmla="*/ 183 w 444"/>
                <a:gd name="T27" fmla="*/ 389 h 557"/>
                <a:gd name="T28" fmla="*/ 222 w 444"/>
                <a:gd name="T29" fmla="*/ 394 h 557"/>
                <a:gd name="T30" fmla="*/ 261 w 444"/>
                <a:gd name="T31" fmla="*/ 389 h 557"/>
                <a:gd name="T32" fmla="*/ 297 w 444"/>
                <a:gd name="T33" fmla="*/ 376 h 557"/>
                <a:gd name="T34" fmla="*/ 329 w 444"/>
                <a:gd name="T35" fmla="*/ 357 h 557"/>
                <a:gd name="T36" fmla="*/ 357 w 444"/>
                <a:gd name="T37" fmla="*/ 329 h 557"/>
                <a:gd name="T38" fmla="*/ 375 w 444"/>
                <a:gd name="T39" fmla="*/ 297 h 557"/>
                <a:gd name="T40" fmla="*/ 388 w 444"/>
                <a:gd name="T41" fmla="*/ 262 h 557"/>
                <a:gd name="T42" fmla="*/ 394 w 444"/>
                <a:gd name="T43" fmla="*/ 222 h 557"/>
                <a:gd name="T44" fmla="*/ 388 w 444"/>
                <a:gd name="T45" fmla="*/ 183 h 557"/>
                <a:gd name="T46" fmla="*/ 375 w 444"/>
                <a:gd name="T47" fmla="*/ 148 h 557"/>
                <a:gd name="T48" fmla="*/ 357 w 444"/>
                <a:gd name="T49" fmla="*/ 116 h 557"/>
                <a:gd name="T50" fmla="*/ 329 w 444"/>
                <a:gd name="T51" fmla="*/ 90 h 557"/>
                <a:gd name="T52" fmla="*/ 297 w 444"/>
                <a:gd name="T53" fmla="*/ 69 h 557"/>
                <a:gd name="T54" fmla="*/ 261 w 444"/>
                <a:gd name="T55" fmla="*/ 56 h 557"/>
                <a:gd name="T56" fmla="*/ 222 w 444"/>
                <a:gd name="T57" fmla="*/ 52 h 557"/>
                <a:gd name="T58" fmla="*/ 222 w 444"/>
                <a:gd name="T59" fmla="*/ 0 h 557"/>
                <a:gd name="T60" fmla="*/ 267 w 444"/>
                <a:gd name="T61" fmla="*/ 6 h 557"/>
                <a:gd name="T62" fmla="*/ 308 w 444"/>
                <a:gd name="T63" fmla="*/ 19 h 557"/>
                <a:gd name="T64" fmla="*/ 347 w 444"/>
                <a:gd name="T65" fmla="*/ 39 h 557"/>
                <a:gd name="T66" fmla="*/ 379 w 444"/>
                <a:gd name="T67" fmla="*/ 65 h 557"/>
                <a:gd name="T68" fmla="*/ 407 w 444"/>
                <a:gd name="T69" fmla="*/ 99 h 557"/>
                <a:gd name="T70" fmla="*/ 427 w 444"/>
                <a:gd name="T71" fmla="*/ 136 h 557"/>
                <a:gd name="T72" fmla="*/ 441 w 444"/>
                <a:gd name="T73" fmla="*/ 177 h 557"/>
                <a:gd name="T74" fmla="*/ 444 w 444"/>
                <a:gd name="T75" fmla="*/ 222 h 557"/>
                <a:gd name="T76" fmla="*/ 439 w 444"/>
                <a:gd name="T77" fmla="*/ 273 h 557"/>
                <a:gd name="T78" fmla="*/ 424 w 444"/>
                <a:gd name="T79" fmla="*/ 318 h 557"/>
                <a:gd name="T80" fmla="*/ 398 w 444"/>
                <a:gd name="T81" fmla="*/ 359 h 557"/>
                <a:gd name="T82" fmla="*/ 364 w 444"/>
                <a:gd name="T83" fmla="*/ 394 h 557"/>
                <a:gd name="T84" fmla="*/ 325 w 444"/>
                <a:gd name="T85" fmla="*/ 420 h 557"/>
                <a:gd name="T86" fmla="*/ 280 w 444"/>
                <a:gd name="T87" fmla="*/ 437 h 557"/>
                <a:gd name="T88" fmla="*/ 224 w 444"/>
                <a:gd name="T89" fmla="*/ 557 h 557"/>
                <a:gd name="T90" fmla="*/ 168 w 444"/>
                <a:gd name="T91" fmla="*/ 439 h 557"/>
                <a:gd name="T92" fmla="*/ 121 w 444"/>
                <a:gd name="T93" fmla="*/ 420 h 557"/>
                <a:gd name="T94" fmla="*/ 82 w 444"/>
                <a:gd name="T95" fmla="*/ 394 h 557"/>
                <a:gd name="T96" fmla="*/ 48 w 444"/>
                <a:gd name="T97" fmla="*/ 361 h 557"/>
                <a:gd name="T98" fmla="*/ 22 w 444"/>
                <a:gd name="T99" fmla="*/ 319 h 557"/>
                <a:gd name="T100" fmla="*/ 5 w 444"/>
                <a:gd name="T101" fmla="*/ 273 h 557"/>
                <a:gd name="T102" fmla="*/ 0 w 444"/>
                <a:gd name="T103" fmla="*/ 222 h 557"/>
                <a:gd name="T104" fmla="*/ 5 w 444"/>
                <a:gd name="T105" fmla="*/ 177 h 557"/>
                <a:gd name="T106" fmla="*/ 17 w 444"/>
                <a:gd name="T107" fmla="*/ 136 h 557"/>
                <a:gd name="T108" fmla="*/ 37 w 444"/>
                <a:gd name="T109" fmla="*/ 99 h 557"/>
                <a:gd name="T110" fmla="*/ 65 w 444"/>
                <a:gd name="T111" fmla="*/ 65 h 557"/>
                <a:gd name="T112" fmla="*/ 99 w 444"/>
                <a:gd name="T113" fmla="*/ 39 h 557"/>
                <a:gd name="T114" fmla="*/ 136 w 444"/>
                <a:gd name="T115" fmla="*/ 19 h 557"/>
                <a:gd name="T116" fmla="*/ 177 w 444"/>
                <a:gd name="T117" fmla="*/ 6 h 557"/>
                <a:gd name="T118" fmla="*/ 222 w 444"/>
                <a:gd name="T119" fmla="*/ 0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44" h="557">
                  <a:moveTo>
                    <a:pt x="222" y="52"/>
                  </a:moveTo>
                  <a:lnTo>
                    <a:pt x="183" y="56"/>
                  </a:lnTo>
                  <a:lnTo>
                    <a:pt x="147" y="69"/>
                  </a:lnTo>
                  <a:lnTo>
                    <a:pt x="116" y="90"/>
                  </a:lnTo>
                  <a:lnTo>
                    <a:pt x="89" y="116"/>
                  </a:lnTo>
                  <a:lnTo>
                    <a:pt x="69" y="148"/>
                  </a:lnTo>
                  <a:lnTo>
                    <a:pt x="56" y="183"/>
                  </a:lnTo>
                  <a:lnTo>
                    <a:pt x="52" y="222"/>
                  </a:lnTo>
                  <a:lnTo>
                    <a:pt x="56" y="262"/>
                  </a:lnTo>
                  <a:lnTo>
                    <a:pt x="69" y="297"/>
                  </a:lnTo>
                  <a:lnTo>
                    <a:pt x="89" y="329"/>
                  </a:lnTo>
                  <a:lnTo>
                    <a:pt x="116" y="357"/>
                  </a:lnTo>
                  <a:lnTo>
                    <a:pt x="147" y="376"/>
                  </a:lnTo>
                  <a:lnTo>
                    <a:pt x="183" y="389"/>
                  </a:lnTo>
                  <a:lnTo>
                    <a:pt x="222" y="394"/>
                  </a:lnTo>
                  <a:lnTo>
                    <a:pt x="261" y="389"/>
                  </a:lnTo>
                  <a:lnTo>
                    <a:pt x="297" y="376"/>
                  </a:lnTo>
                  <a:lnTo>
                    <a:pt x="329" y="357"/>
                  </a:lnTo>
                  <a:lnTo>
                    <a:pt x="357" y="329"/>
                  </a:lnTo>
                  <a:lnTo>
                    <a:pt x="375" y="297"/>
                  </a:lnTo>
                  <a:lnTo>
                    <a:pt x="388" y="262"/>
                  </a:lnTo>
                  <a:lnTo>
                    <a:pt x="394" y="222"/>
                  </a:lnTo>
                  <a:lnTo>
                    <a:pt x="388" y="183"/>
                  </a:lnTo>
                  <a:lnTo>
                    <a:pt x="375" y="148"/>
                  </a:lnTo>
                  <a:lnTo>
                    <a:pt x="357" y="116"/>
                  </a:lnTo>
                  <a:lnTo>
                    <a:pt x="329" y="90"/>
                  </a:lnTo>
                  <a:lnTo>
                    <a:pt x="297" y="69"/>
                  </a:lnTo>
                  <a:lnTo>
                    <a:pt x="261" y="56"/>
                  </a:lnTo>
                  <a:lnTo>
                    <a:pt x="222" y="52"/>
                  </a:lnTo>
                  <a:close/>
                  <a:moveTo>
                    <a:pt x="222" y="0"/>
                  </a:moveTo>
                  <a:lnTo>
                    <a:pt x="267" y="6"/>
                  </a:lnTo>
                  <a:lnTo>
                    <a:pt x="308" y="19"/>
                  </a:lnTo>
                  <a:lnTo>
                    <a:pt x="347" y="39"/>
                  </a:lnTo>
                  <a:lnTo>
                    <a:pt x="379" y="65"/>
                  </a:lnTo>
                  <a:lnTo>
                    <a:pt x="407" y="99"/>
                  </a:lnTo>
                  <a:lnTo>
                    <a:pt x="427" y="136"/>
                  </a:lnTo>
                  <a:lnTo>
                    <a:pt x="441" y="177"/>
                  </a:lnTo>
                  <a:lnTo>
                    <a:pt x="444" y="222"/>
                  </a:lnTo>
                  <a:lnTo>
                    <a:pt x="439" y="273"/>
                  </a:lnTo>
                  <a:lnTo>
                    <a:pt x="424" y="318"/>
                  </a:lnTo>
                  <a:lnTo>
                    <a:pt x="398" y="359"/>
                  </a:lnTo>
                  <a:lnTo>
                    <a:pt x="364" y="394"/>
                  </a:lnTo>
                  <a:lnTo>
                    <a:pt x="325" y="420"/>
                  </a:lnTo>
                  <a:lnTo>
                    <a:pt x="280" y="437"/>
                  </a:lnTo>
                  <a:lnTo>
                    <a:pt x="224" y="557"/>
                  </a:lnTo>
                  <a:lnTo>
                    <a:pt x="168" y="439"/>
                  </a:lnTo>
                  <a:lnTo>
                    <a:pt x="121" y="420"/>
                  </a:lnTo>
                  <a:lnTo>
                    <a:pt x="82" y="394"/>
                  </a:lnTo>
                  <a:lnTo>
                    <a:pt x="48" y="361"/>
                  </a:lnTo>
                  <a:lnTo>
                    <a:pt x="22" y="319"/>
                  </a:lnTo>
                  <a:lnTo>
                    <a:pt x="5" y="273"/>
                  </a:lnTo>
                  <a:lnTo>
                    <a:pt x="0" y="222"/>
                  </a:lnTo>
                  <a:lnTo>
                    <a:pt x="5" y="177"/>
                  </a:lnTo>
                  <a:lnTo>
                    <a:pt x="17" y="136"/>
                  </a:lnTo>
                  <a:lnTo>
                    <a:pt x="37" y="99"/>
                  </a:lnTo>
                  <a:lnTo>
                    <a:pt x="65" y="65"/>
                  </a:lnTo>
                  <a:lnTo>
                    <a:pt x="99" y="39"/>
                  </a:lnTo>
                  <a:lnTo>
                    <a:pt x="136" y="19"/>
                  </a:lnTo>
                  <a:lnTo>
                    <a:pt x="177" y="6"/>
                  </a:lnTo>
                  <a:lnTo>
                    <a:pt x="222" y="0"/>
                  </a:lnTo>
                  <a:close/>
                </a:path>
              </a:pathLst>
            </a:custGeom>
            <a:solidFill>
              <a:schemeClr val="accent1"/>
            </a:solidFill>
            <a:ln w="0">
              <a:noFill/>
              <a:prstDash val="solid"/>
              <a:round/>
              <a:headEnd/>
              <a:tailEnd/>
            </a:ln>
          </p:spPr>
          <p:txBody>
            <a:bodyPr vert="horz" wrap="square" lIns="121920" tIns="60960" rIns="121920" bIns="60960" numCol="1" anchor="t" anchorCtr="0" compatLnSpc="1">
              <a:prstTxWarp prst="textNoShape">
                <a:avLst/>
              </a:prstTxWarp>
            </a:bodyPr>
            <a:lstStyle/>
            <a:p>
              <a:endParaRPr lang="ru-RU" sz="1872"/>
            </a:p>
          </p:txBody>
        </p:sp>
        <p:grpSp>
          <p:nvGrpSpPr>
            <p:cNvPr id="65" name="Группа 64"/>
            <p:cNvGrpSpPr/>
            <p:nvPr/>
          </p:nvGrpSpPr>
          <p:grpSpPr>
            <a:xfrm>
              <a:off x="826121" y="1742707"/>
              <a:ext cx="195422" cy="180568"/>
              <a:chOff x="5824538" y="3181350"/>
              <a:chExt cx="2151063" cy="1987550"/>
            </a:xfrm>
            <a:solidFill>
              <a:schemeClr val="tx1"/>
            </a:solidFill>
          </p:grpSpPr>
          <p:sp>
            <p:nvSpPr>
              <p:cNvPr id="66" name="Freeform 345"/>
              <p:cNvSpPr>
                <a:spLocks/>
              </p:cNvSpPr>
              <p:nvPr/>
            </p:nvSpPr>
            <p:spPr bwMode="auto">
              <a:xfrm>
                <a:off x="6356351" y="3181350"/>
                <a:ext cx="1619250" cy="1963737"/>
              </a:xfrm>
              <a:custGeom>
                <a:avLst/>
                <a:gdLst>
                  <a:gd name="T0" fmla="*/ 1641 w 3062"/>
                  <a:gd name="T1" fmla="*/ 4 h 3712"/>
                  <a:gd name="T2" fmla="*/ 1852 w 3062"/>
                  <a:gd name="T3" fmla="*/ 34 h 3712"/>
                  <a:gd name="T4" fmla="*/ 2055 w 3062"/>
                  <a:gd name="T5" fmla="*/ 92 h 3712"/>
                  <a:gd name="T6" fmla="*/ 2243 w 3062"/>
                  <a:gd name="T7" fmla="*/ 176 h 3712"/>
                  <a:gd name="T8" fmla="*/ 2418 w 3062"/>
                  <a:gd name="T9" fmla="*/ 283 h 3712"/>
                  <a:gd name="T10" fmla="*/ 2577 w 3062"/>
                  <a:gd name="T11" fmla="*/ 412 h 3712"/>
                  <a:gd name="T12" fmla="*/ 2716 w 3062"/>
                  <a:gd name="T13" fmla="*/ 562 h 3712"/>
                  <a:gd name="T14" fmla="*/ 2835 w 3062"/>
                  <a:gd name="T15" fmla="*/ 728 h 3712"/>
                  <a:gd name="T16" fmla="*/ 2932 w 3062"/>
                  <a:gd name="T17" fmla="*/ 911 h 3712"/>
                  <a:gd name="T18" fmla="*/ 3002 w 3062"/>
                  <a:gd name="T19" fmla="*/ 1107 h 3712"/>
                  <a:gd name="T20" fmla="*/ 3046 w 3062"/>
                  <a:gd name="T21" fmla="*/ 1314 h 3712"/>
                  <a:gd name="T22" fmla="*/ 3062 w 3062"/>
                  <a:gd name="T23" fmla="*/ 1531 h 3712"/>
                  <a:gd name="T24" fmla="*/ 3046 w 3062"/>
                  <a:gd name="T25" fmla="*/ 1751 h 3712"/>
                  <a:gd name="T26" fmla="*/ 3000 w 3062"/>
                  <a:gd name="T27" fmla="*/ 1962 h 3712"/>
                  <a:gd name="T28" fmla="*/ 2925 w 3062"/>
                  <a:gd name="T29" fmla="*/ 2162 h 3712"/>
                  <a:gd name="T30" fmla="*/ 2826 w 3062"/>
                  <a:gd name="T31" fmla="*/ 2347 h 3712"/>
                  <a:gd name="T32" fmla="*/ 2703 w 3062"/>
                  <a:gd name="T33" fmla="*/ 2516 h 3712"/>
                  <a:gd name="T34" fmla="*/ 2558 w 3062"/>
                  <a:gd name="T35" fmla="*/ 2666 h 3712"/>
                  <a:gd name="T36" fmla="*/ 1511 w 3062"/>
                  <a:gd name="T37" fmla="*/ 3061 h 3712"/>
                  <a:gd name="T38" fmla="*/ 1297 w 3062"/>
                  <a:gd name="T39" fmla="*/ 3043 h 3712"/>
                  <a:gd name="T40" fmla="*/ 1092 w 3062"/>
                  <a:gd name="T41" fmla="*/ 2997 h 3712"/>
                  <a:gd name="T42" fmla="*/ 900 w 3062"/>
                  <a:gd name="T43" fmla="*/ 2925 h 3712"/>
                  <a:gd name="T44" fmla="*/ 718 w 3062"/>
                  <a:gd name="T45" fmla="*/ 2828 h 3712"/>
                  <a:gd name="T46" fmla="*/ 555 w 3062"/>
                  <a:gd name="T47" fmla="*/ 2708 h 3712"/>
                  <a:gd name="T48" fmla="*/ 408 w 3062"/>
                  <a:gd name="T49" fmla="*/ 2570 h 3712"/>
                  <a:gd name="T50" fmla="*/ 279 w 3062"/>
                  <a:gd name="T51" fmla="*/ 2412 h 3712"/>
                  <a:gd name="T52" fmla="*/ 174 w 3062"/>
                  <a:gd name="T53" fmla="*/ 2238 h 3712"/>
                  <a:gd name="T54" fmla="*/ 91 w 3062"/>
                  <a:gd name="T55" fmla="*/ 2049 h 3712"/>
                  <a:gd name="T56" fmla="*/ 34 w 3062"/>
                  <a:gd name="T57" fmla="*/ 1849 h 3712"/>
                  <a:gd name="T58" fmla="*/ 4 w 3062"/>
                  <a:gd name="T59" fmla="*/ 1639 h 3712"/>
                  <a:gd name="T60" fmla="*/ 4 w 3062"/>
                  <a:gd name="T61" fmla="*/ 1421 h 3712"/>
                  <a:gd name="T62" fmla="*/ 34 w 3062"/>
                  <a:gd name="T63" fmla="*/ 1209 h 3712"/>
                  <a:gd name="T64" fmla="*/ 92 w 3062"/>
                  <a:gd name="T65" fmla="*/ 1008 h 3712"/>
                  <a:gd name="T66" fmla="*/ 176 w 3062"/>
                  <a:gd name="T67" fmla="*/ 818 h 3712"/>
                  <a:gd name="T68" fmla="*/ 283 w 3062"/>
                  <a:gd name="T69" fmla="*/ 643 h 3712"/>
                  <a:gd name="T70" fmla="*/ 413 w 3062"/>
                  <a:gd name="T71" fmla="*/ 485 h 3712"/>
                  <a:gd name="T72" fmla="*/ 562 w 3062"/>
                  <a:gd name="T73" fmla="*/ 346 h 3712"/>
                  <a:gd name="T74" fmla="*/ 730 w 3062"/>
                  <a:gd name="T75" fmla="*/ 226 h 3712"/>
                  <a:gd name="T76" fmla="*/ 911 w 3062"/>
                  <a:gd name="T77" fmla="*/ 131 h 3712"/>
                  <a:gd name="T78" fmla="*/ 1107 w 3062"/>
                  <a:gd name="T79" fmla="*/ 59 h 3712"/>
                  <a:gd name="T80" fmla="*/ 1315 w 3062"/>
                  <a:gd name="T81" fmla="*/ 15 h 3712"/>
                  <a:gd name="T82" fmla="*/ 1531 w 3062"/>
                  <a:gd name="T83" fmla="*/ 0 h 3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062" h="3712">
                    <a:moveTo>
                      <a:pt x="1531" y="0"/>
                    </a:moveTo>
                    <a:lnTo>
                      <a:pt x="1641" y="4"/>
                    </a:lnTo>
                    <a:lnTo>
                      <a:pt x="1748" y="15"/>
                    </a:lnTo>
                    <a:lnTo>
                      <a:pt x="1852" y="34"/>
                    </a:lnTo>
                    <a:lnTo>
                      <a:pt x="1955" y="59"/>
                    </a:lnTo>
                    <a:lnTo>
                      <a:pt x="2055" y="92"/>
                    </a:lnTo>
                    <a:lnTo>
                      <a:pt x="2150" y="131"/>
                    </a:lnTo>
                    <a:lnTo>
                      <a:pt x="2243" y="176"/>
                    </a:lnTo>
                    <a:lnTo>
                      <a:pt x="2333" y="226"/>
                    </a:lnTo>
                    <a:lnTo>
                      <a:pt x="2418" y="283"/>
                    </a:lnTo>
                    <a:lnTo>
                      <a:pt x="2500" y="346"/>
                    </a:lnTo>
                    <a:lnTo>
                      <a:pt x="2577" y="412"/>
                    </a:lnTo>
                    <a:lnTo>
                      <a:pt x="2649" y="485"/>
                    </a:lnTo>
                    <a:lnTo>
                      <a:pt x="2716" y="562"/>
                    </a:lnTo>
                    <a:lnTo>
                      <a:pt x="2778" y="643"/>
                    </a:lnTo>
                    <a:lnTo>
                      <a:pt x="2835" y="728"/>
                    </a:lnTo>
                    <a:lnTo>
                      <a:pt x="2886" y="818"/>
                    </a:lnTo>
                    <a:lnTo>
                      <a:pt x="2932" y="911"/>
                    </a:lnTo>
                    <a:lnTo>
                      <a:pt x="2971" y="1008"/>
                    </a:lnTo>
                    <a:lnTo>
                      <a:pt x="3002" y="1107"/>
                    </a:lnTo>
                    <a:lnTo>
                      <a:pt x="3028" y="1209"/>
                    </a:lnTo>
                    <a:lnTo>
                      <a:pt x="3046" y="1314"/>
                    </a:lnTo>
                    <a:lnTo>
                      <a:pt x="3059" y="1421"/>
                    </a:lnTo>
                    <a:lnTo>
                      <a:pt x="3062" y="1531"/>
                    </a:lnTo>
                    <a:lnTo>
                      <a:pt x="3057" y="1642"/>
                    </a:lnTo>
                    <a:lnTo>
                      <a:pt x="3046" y="1751"/>
                    </a:lnTo>
                    <a:lnTo>
                      <a:pt x="3027" y="1859"/>
                    </a:lnTo>
                    <a:lnTo>
                      <a:pt x="3000" y="1962"/>
                    </a:lnTo>
                    <a:lnTo>
                      <a:pt x="2967" y="2064"/>
                    </a:lnTo>
                    <a:lnTo>
                      <a:pt x="2925" y="2162"/>
                    </a:lnTo>
                    <a:lnTo>
                      <a:pt x="2879" y="2257"/>
                    </a:lnTo>
                    <a:lnTo>
                      <a:pt x="2826" y="2347"/>
                    </a:lnTo>
                    <a:lnTo>
                      <a:pt x="2767" y="2434"/>
                    </a:lnTo>
                    <a:lnTo>
                      <a:pt x="2703" y="2516"/>
                    </a:lnTo>
                    <a:lnTo>
                      <a:pt x="2632" y="2594"/>
                    </a:lnTo>
                    <a:lnTo>
                      <a:pt x="2558" y="2666"/>
                    </a:lnTo>
                    <a:lnTo>
                      <a:pt x="1511" y="3712"/>
                    </a:lnTo>
                    <a:lnTo>
                      <a:pt x="1511" y="3061"/>
                    </a:lnTo>
                    <a:lnTo>
                      <a:pt x="1403" y="3056"/>
                    </a:lnTo>
                    <a:lnTo>
                      <a:pt x="1297" y="3043"/>
                    </a:lnTo>
                    <a:lnTo>
                      <a:pt x="1194" y="3023"/>
                    </a:lnTo>
                    <a:lnTo>
                      <a:pt x="1092" y="2997"/>
                    </a:lnTo>
                    <a:lnTo>
                      <a:pt x="994" y="2964"/>
                    </a:lnTo>
                    <a:lnTo>
                      <a:pt x="900" y="2925"/>
                    </a:lnTo>
                    <a:lnTo>
                      <a:pt x="808" y="2880"/>
                    </a:lnTo>
                    <a:lnTo>
                      <a:pt x="718" y="2828"/>
                    </a:lnTo>
                    <a:lnTo>
                      <a:pt x="634" y="2771"/>
                    </a:lnTo>
                    <a:lnTo>
                      <a:pt x="555" y="2708"/>
                    </a:lnTo>
                    <a:lnTo>
                      <a:pt x="478" y="2642"/>
                    </a:lnTo>
                    <a:lnTo>
                      <a:pt x="408" y="2570"/>
                    </a:lnTo>
                    <a:lnTo>
                      <a:pt x="341" y="2493"/>
                    </a:lnTo>
                    <a:lnTo>
                      <a:pt x="279" y="2412"/>
                    </a:lnTo>
                    <a:lnTo>
                      <a:pt x="224" y="2327"/>
                    </a:lnTo>
                    <a:lnTo>
                      <a:pt x="174" y="2238"/>
                    </a:lnTo>
                    <a:lnTo>
                      <a:pt x="130" y="2146"/>
                    </a:lnTo>
                    <a:lnTo>
                      <a:pt x="91" y="2049"/>
                    </a:lnTo>
                    <a:lnTo>
                      <a:pt x="59" y="1951"/>
                    </a:lnTo>
                    <a:lnTo>
                      <a:pt x="34" y="1849"/>
                    </a:lnTo>
                    <a:lnTo>
                      <a:pt x="15" y="1745"/>
                    </a:lnTo>
                    <a:lnTo>
                      <a:pt x="4" y="1639"/>
                    </a:lnTo>
                    <a:lnTo>
                      <a:pt x="0" y="1531"/>
                    </a:lnTo>
                    <a:lnTo>
                      <a:pt x="4" y="1421"/>
                    </a:lnTo>
                    <a:lnTo>
                      <a:pt x="15" y="1314"/>
                    </a:lnTo>
                    <a:lnTo>
                      <a:pt x="34" y="1209"/>
                    </a:lnTo>
                    <a:lnTo>
                      <a:pt x="60" y="1107"/>
                    </a:lnTo>
                    <a:lnTo>
                      <a:pt x="92" y="1008"/>
                    </a:lnTo>
                    <a:lnTo>
                      <a:pt x="131" y="911"/>
                    </a:lnTo>
                    <a:lnTo>
                      <a:pt x="176" y="818"/>
                    </a:lnTo>
                    <a:lnTo>
                      <a:pt x="227" y="728"/>
                    </a:lnTo>
                    <a:lnTo>
                      <a:pt x="283" y="643"/>
                    </a:lnTo>
                    <a:lnTo>
                      <a:pt x="346" y="562"/>
                    </a:lnTo>
                    <a:lnTo>
                      <a:pt x="413" y="485"/>
                    </a:lnTo>
                    <a:lnTo>
                      <a:pt x="486" y="412"/>
                    </a:lnTo>
                    <a:lnTo>
                      <a:pt x="562" y="346"/>
                    </a:lnTo>
                    <a:lnTo>
                      <a:pt x="644" y="283"/>
                    </a:lnTo>
                    <a:lnTo>
                      <a:pt x="730" y="226"/>
                    </a:lnTo>
                    <a:lnTo>
                      <a:pt x="819" y="176"/>
                    </a:lnTo>
                    <a:lnTo>
                      <a:pt x="911" y="131"/>
                    </a:lnTo>
                    <a:lnTo>
                      <a:pt x="1008" y="92"/>
                    </a:lnTo>
                    <a:lnTo>
                      <a:pt x="1107" y="59"/>
                    </a:lnTo>
                    <a:lnTo>
                      <a:pt x="1209" y="34"/>
                    </a:lnTo>
                    <a:lnTo>
                      <a:pt x="1315" y="15"/>
                    </a:lnTo>
                    <a:lnTo>
                      <a:pt x="1422" y="4"/>
                    </a:lnTo>
                    <a:lnTo>
                      <a:pt x="1531" y="0"/>
                    </a:lnTo>
                    <a:close/>
                  </a:path>
                </a:pathLst>
              </a:custGeom>
              <a:grpFill/>
              <a:ln w="0">
                <a:noFill/>
                <a:prstDash val="solid"/>
                <a:round/>
                <a:headEnd/>
                <a:tailEnd/>
              </a:ln>
            </p:spPr>
            <p:txBody>
              <a:bodyPr vert="horz" wrap="square" lIns="121920" tIns="60960" rIns="121920" bIns="60960" numCol="1" anchor="t" anchorCtr="0" compatLnSpc="1">
                <a:prstTxWarp prst="textNoShape">
                  <a:avLst/>
                </a:prstTxWarp>
              </a:bodyPr>
              <a:lstStyle/>
              <a:p>
                <a:endParaRPr lang="ru-RU" sz="1872"/>
              </a:p>
            </p:txBody>
          </p:sp>
          <p:sp>
            <p:nvSpPr>
              <p:cNvPr id="67" name="Freeform 346"/>
              <p:cNvSpPr>
                <a:spLocks/>
              </p:cNvSpPr>
              <p:nvPr/>
            </p:nvSpPr>
            <p:spPr bwMode="auto">
              <a:xfrm>
                <a:off x="5824538" y="3670300"/>
                <a:ext cx="901700" cy="1498600"/>
              </a:xfrm>
              <a:custGeom>
                <a:avLst/>
                <a:gdLst>
                  <a:gd name="T0" fmla="*/ 935 w 1705"/>
                  <a:gd name="T1" fmla="*/ 81 h 2831"/>
                  <a:gd name="T2" fmla="*/ 888 w 1705"/>
                  <a:gd name="T3" fmla="*/ 248 h 2831"/>
                  <a:gd name="T4" fmla="*/ 804 w 1705"/>
                  <a:gd name="T5" fmla="*/ 359 h 2831"/>
                  <a:gd name="T6" fmla="*/ 677 w 1705"/>
                  <a:gd name="T7" fmla="*/ 426 h 2831"/>
                  <a:gd name="T8" fmla="*/ 564 w 1705"/>
                  <a:gd name="T9" fmla="*/ 514 h 2831"/>
                  <a:gd name="T10" fmla="*/ 468 w 1705"/>
                  <a:gd name="T11" fmla="*/ 619 h 2831"/>
                  <a:gd name="T12" fmla="*/ 393 w 1705"/>
                  <a:gd name="T13" fmla="*/ 741 h 2831"/>
                  <a:gd name="T14" fmla="*/ 340 w 1705"/>
                  <a:gd name="T15" fmla="*/ 876 h 2831"/>
                  <a:gd name="T16" fmla="*/ 312 w 1705"/>
                  <a:gd name="T17" fmla="*/ 1022 h 2831"/>
                  <a:gd name="T18" fmla="*/ 312 w 1705"/>
                  <a:gd name="T19" fmla="*/ 1174 h 2831"/>
                  <a:gd name="T20" fmla="*/ 341 w 1705"/>
                  <a:gd name="T21" fmla="*/ 1320 h 2831"/>
                  <a:gd name="T22" fmla="*/ 394 w 1705"/>
                  <a:gd name="T23" fmla="*/ 1456 h 2831"/>
                  <a:gd name="T24" fmla="*/ 471 w 1705"/>
                  <a:gd name="T25" fmla="*/ 1578 h 2831"/>
                  <a:gd name="T26" fmla="*/ 566 w 1705"/>
                  <a:gd name="T27" fmla="*/ 1684 h 2831"/>
                  <a:gd name="T28" fmla="*/ 679 w 1705"/>
                  <a:gd name="T29" fmla="*/ 1772 h 2831"/>
                  <a:gd name="T30" fmla="*/ 808 w 1705"/>
                  <a:gd name="T31" fmla="*/ 1839 h 2831"/>
                  <a:gd name="T32" fmla="*/ 949 w 1705"/>
                  <a:gd name="T33" fmla="*/ 1881 h 2831"/>
                  <a:gd name="T34" fmla="*/ 1098 w 1705"/>
                  <a:gd name="T35" fmla="*/ 1898 h 2831"/>
                  <a:gd name="T36" fmla="*/ 1252 w 1705"/>
                  <a:gd name="T37" fmla="*/ 2085 h 2831"/>
                  <a:gd name="T38" fmla="*/ 1530 w 1705"/>
                  <a:gd name="T39" fmla="*/ 1954 h 2831"/>
                  <a:gd name="T40" fmla="*/ 1705 w 1705"/>
                  <a:gd name="T41" fmla="*/ 2069 h 2831"/>
                  <a:gd name="T42" fmla="*/ 942 w 1705"/>
                  <a:gd name="T43" fmla="*/ 2195 h 2831"/>
                  <a:gd name="T44" fmla="*/ 770 w 1705"/>
                  <a:gd name="T45" fmla="*/ 2153 h 2831"/>
                  <a:gd name="T46" fmla="*/ 609 w 1705"/>
                  <a:gd name="T47" fmla="*/ 2086 h 2831"/>
                  <a:gd name="T48" fmla="*/ 462 w 1705"/>
                  <a:gd name="T49" fmla="*/ 1997 h 2831"/>
                  <a:gd name="T50" fmla="*/ 331 w 1705"/>
                  <a:gd name="T51" fmla="*/ 1885 h 2831"/>
                  <a:gd name="T52" fmla="*/ 218 w 1705"/>
                  <a:gd name="T53" fmla="*/ 1755 h 2831"/>
                  <a:gd name="T54" fmla="*/ 126 w 1705"/>
                  <a:gd name="T55" fmla="*/ 1610 h 2831"/>
                  <a:gd name="T56" fmla="*/ 58 w 1705"/>
                  <a:gd name="T57" fmla="*/ 1450 h 2831"/>
                  <a:gd name="T58" fmla="*/ 15 w 1705"/>
                  <a:gd name="T59" fmla="*/ 1279 h 2831"/>
                  <a:gd name="T60" fmla="*/ 0 w 1705"/>
                  <a:gd name="T61" fmla="*/ 1099 h 2831"/>
                  <a:gd name="T62" fmla="*/ 15 w 1705"/>
                  <a:gd name="T63" fmla="*/ 915 h 2831"/>
                  <a:gd name="T64" fmla="*/ 59 w 1705"/>
                  <a:gd name="T65" fmla="*/ 741 h 2831"/>
                  <a:gd name="T66" fmla="*/ 130 w 1705"/>
                  <a:gd name="T67" fmla="*/ 579 h 2831"/>
                  <a:gd name="T68" fmla="*/ 223 w 1705"/>
                  <a:gd name="T69" fmla="*/ 432 h 2831"/>
                  <a:gd name="T70" fmla="*/ 338 w 1705"/>
                  <a:gd name="T71" fmla="*/ 302 h 2831"/>
                  <a:gd name="T72" fmla="*/ 472 w 1705"/>
                  <a:gd name="T73" fmla="*/ 192 h 2831"/>
                  <a:gd name="T74" fmla="*/ 623 w 1705"/>
                  <a:gd name="T75" fmla="*/ 102 h 2831"/>
                  <a:gd name="T76" fmla="*/ 788 w 1705"/>
                  <a:gd name="T77" fmla="*/ 38 h 2831"/>
                  <a:gd name="T78" fmla="*/ 964 w 1705"/>
                  <a:gd name="T79" fmla="*/ 0 h 28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05" h="2831">
                    <a:moveTo>
                      <a:pt x="964" y="0"/>
                    </a:moveTo>
                    <a:lnTo>
                      <a:pt x="935" y="81"/>
                    </a:lnTo>
                    <a:lnTo>
                      <a:pt x="910" y="164"/>
                    </a:lnTo>
                    <a:lnTo>
                      <a:pt x="888" y="248"/>
                    </a:lnTo>
                    <a:lnTo>
                      <a:pt x="872" y="334"/>
                    </a:lnTo>
                    <a:lnTo>
                      <a:pt x="804" y="359"/>
                    </a:lnTo>
                    <a:lnTo>
                      <a:pt x="739" y="389"/>
                    </a:lnTo>
                    <a:lnTo>
                      <a:pt x="677" y="426"/>
                    </a:lnTo>
                    <a:lnTo>
                      <a:pt x="618" y="467"/>
                    </a:lnTo>
                    <a:lnTo>
                      <a:pt x="564" y="514"/>
                    </a:lnTo>
                    <a:lnTo>
                      <a:pt x="513" y="564"/>
                    </a:lnTo>
                    <a:lnTo>
                      <a:pt x="468" y="619"/>
                    </a:lnTo>
                    <a:lnTo>
                      <a:pt x="428" y="679"/>
                    </a:lnTo>
                    <a:lnTo>
                      <a:pt x="393" y="741"/>
                    </a:lnTo>
                    <a:lnTo>
                      <a:pt x="364" y="808"/>
                    </a:lnTo>
                    <a:lnTo>
                      <a:pt x="340" y="876"/>
                    </a:lnTo>
                    <a:lnTo>
                      <a:pt x="323" y="948"/>
                    </a:lnTo>
                    <a:lnTo>
                      <a:pt x="312" y="1022"/>
                    </a:lnTo>
                    <a:lnTo>
                      <a:pt x="310" y="1099"/>
                    </a:lnTo>
                    <a:lnTo>
                      <a:pt x="312" y="1174"/>
                    </a:lnTo>
                    <a:lnTo>
                      <a:pt x="323" y="1248"/>
                    </a:lnTo>
                    <a:lnTo>
                      <a:pt x="341" y="1320"/>
                    </a:lnTo>
                    <a:lnTo>
                      <a:pt x="364" y="1389"/>
                    </a:lnTo>
                    <a:lnTo>
                      <a:pt x="394" y="1456"/>
                    </a:lnTo>
                    <a:lnTo>
                      <a:pt x="429" y="1519"/>
                    </a:lnTo>
                    <a:lnTo>
                      <a:pt x="471" y="1578"/>
                    </a:lnTo>
                    <a:lnTo>
                      <a:pt x="516" y="1633"/>
                    </a:lnTo>
                    <a:lnTo>
                      <a:pt x="566" y="1684"/>
                    </a:lnTo>
                    <a:lnTo>
                      <a:pt x="622" y="1730"/>
                    </a:lnTo>
                    <a:lnTo>
                      <a:pt x="679" y="1772"/>
                    </a:lnTo>
                    <a:lnTo>
                      <a:pt x="742" y="1808"/>
                    </a:lnTo>
                    <a:lnTo>
                      <a:pt x="808" y="1839"/>
                    </a:lnTo>
                    <a:lnTo>
                      <a:pt x="877" y="1864"/>
                    </a:lnTo>
                    <a:lnTo>
                      <a:pt x="949" y="1881"/>
                    </a:lnTo>
                    <a:lnTo>
                      <a:pt x="1023" y="1893"/>
                    </a:lnTo>
                    <a:lnTo>
                      <a:pt x="1098" y="1898"/>
                    </a:lnTo>
                    <a:lnTo>
                      <a:pt x="1252" y="1900"/>
                    </a:lnTo>
                    <a:lnTo>
                      <a:pt x="1252" y="2085"/>
                    </a:lnTo>
                    <a:lnTo>
                      <a:pt x="1448" y="1889"/>
                    </a:lnTo>
                    <a:lnTo>
                      <a:pt x="1530" y="1954"/>
                    </a:lnTo>
                    <a:lnTo>
                      <a:pt x="1616" y="2013"/>
                    </a:lnTo>
                    <a:lnTo>
                      <a:pt x="1705" y="2069"/>
                    </a:lnTo>
                    <a:lnTo>
                      <a:pt x="942" y="2831"/>
                    </a:lnTo>
                    <a:lnTo>
                      <a:pt x="942" y="2195"/>
                    </a:lnTo>
                    <a:lnTo>
                      <a:pt x="854" y="2177"/>
                    </a:lnTo>
                    <a:lnTo>
                      <a:pt x="770" y="2153"/>
                    </a:lnTo>
                    <a:lnTo>
                      <a:pt x="688" y="2123"/>
                    </a:lnTo>
                    <a:lnTo>
                      <a:pt x="609" y="2086"/>
                    </a:lnTo>
                    <a:lnTo>
                      <a:pt x="533" y="2045"/>
                    </a:lnTo>
                    <a:lnTo>
                      <a:pt x="462" y="1997"/>
                    </a:lnTo>
                    <a:lnTo>
                      <a:pt x="394" y="1944"/>
                    </a:lnTo>
                    <a:lnTo>
                      <a:pt x="331" y="1885"/>
                    </a:lnTo>
                    <a:lnTo>
                      <a:pt x="272" y="1822"/>
                    </a:lnTo>
                    <a:lnTo>
                      <a:pt x="218" y="1755"/>
                    </a:lnTo>
                    <a:lnTo>
                      <a:pt x="170" y="1685"/>
                    </a:lnTo>
                    <a:lnTo>
                      <a:pt x="126" y="1610"/>
                    </a:lnTo>
                    <a:lnTo>
                      <a:pt x="89" y="1532"/>
                    </a:lnTo>
                    <a:lnTo>
                      <a:pt x="58" y="1450"/>
                    </a:lnTo>
                    <a:lnTo>
                      <a:pt x="33" y="1365"/>
                    </a:lnTo>
                    <a:lnTo>
                      <a:pt x="15" y="1279"/>
                    </a:lnTo>
                    <a:lnTo>
                      <a:pt x="4" y="1189"/>
                    </a:lnTo>
                    <a:lnTo>
                      <a:pt x="0" y="1099"/>
                    </a:lnTo>
                    <a:lnTo>
                      <a:pt x="4" y="1006"/>
                    </a:lnTo>
                    <a:lnTo>
                      <a:pt x="15" y="915"/>
                    </a:lnTo>
                    <a:lnTo>
                      <a:pt x="34" y="827"/>
                    </a:lnTo>
                    <a:lnTo>
                      <a:pt x="59" y="741"/>
                    </a:lnTo>
                    <a:lnTo>
                      <a:pt x="91" y="658"/>
                    </a:lnTo>
                    <a:lnTo>
                      <a:pt x="130" y="579"/>
                    </a:lnTo>
                    <a:lnTo>
                      <a:pt x="174" y="504"/>
                    </a:lnTo>
                    <a:lnTo>
                      <a:pt x="223" y="432"/>
                    </a:lnTo>
                    <a:lnTo>
                      <a:pt x="278" y="365"/>
                    </a:lnTo>
                    <a:lnTo>
                      <a:pt x="338" y="302"/>
                    </a:lnTo>
                    <a:lnTo>
                      <a:pt x="403" y="245"/>
                    </a:lnTo>
                    <a:lnTo>
                      <a:pt x="472" y="192"/>
                    </a:lnTo>
                    <a:lnTo>
                      <a:pt x="546" y="144"/>
                    </a:lnTo>
                    <a:lnTo>
                      <a:pt x="623" y="102"/>
                    </a:lnTo>
                    <a:lnTo>
                      <a:pt x="703" y="67"/>
                    </a:lnTo>
                    <a:lnTo>
                      <a:pt x="788" y="38"/>
                    </a:lnTo>
                    <a:lnTo>
                      <a:pt x="874" y="16"/>
                    </a:lnTo>
                    <a:lnTo>
                      <a:pt x="964" y="0"/>
                    </a:lnTo>
                    <a:close/>
                  </a:path>
                </a:pathLst>
              </a:custGeom>
              <a:grpFill/>
              <a:ln w="0">
                <a:noFill/>
                <a:prstDash val="solid"/>
                <a:round/>
                <a:headEnd/>
                <a:tailEnd/>
              </a:ln>
            </p:spPr>
            <p:txBody>
              <a:bodyPr vert="horz" wrap="square" lIns="121920" tIns="60960" rIns="121920" bIns="60960" numCol="1" anchor="t" anchorCtr="0" compatLnSpc="1">
                <a:prstTxWarp prst="textNoShape">
                  <a:avLst/>
                </a:prstTxWarp>
              </a:bodyPr>
              <a:lstStyle/>
              <a:p>
                <a:endParaRPr lang="ru-RU" sz="1872"/>
              </a:p>
            </p:txBody>
          </p:sp>
        </p:grpSp>
      </p:grpSp>
    </p:spTree>
    <p:extLst>
      <p:ext uri="{BB962C8B-B14F-4D97-AF65-F5344CB8AC3E}">
        <p14:creationId xmlns:p14="http://schemas.microsoft.com/office/powerpoint/2010/main" val="363625198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5" presetClass="entr" presetSubtype="0"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anim calcmode="lin" valueType="num">
                                      <p:cBhvr>
                                        <p:cTn id="14" dur="500" fill="hold"/>
                                        <p:tgtEl>
                                          <p:spTgt spid="9"/>
                                        </p:tgtEl>
                                        <p:attrNameLst>
                                          <p:attrName>ppt_w</p:attrName>
                                        </p:attrNameLst>
                                      </p:cBhvr>
                                      <p:tavLst>
                                        <p:tav tm="0" fmla="#ppt_w*sin(2.5*pi*$)">
                                          <p:val>
                                            <p:fltVal val="0"/>
                                          </p:val>
                                        </p:tav>
                                        <p:tav tm="100000">
                                          <p:val>
                                            <p:fltVal val="1"/>
                                          </p:val>
                                        </p:tav>
                                      </p:tavLst>
                                    </p:anim>
                                    <p:anim calcmode="lin" valueType="num">
                                      <p:cBhvr>
                                        <p:cTn id="15" dur="500" fill="hold"/>
                                        <p:tgtEl>
                                          <p:spTgt spid="9"/>
                                        </p:tgtEl>
                                        <p:attrNameLst>
                                          <p:attrName>ppt_h</p:attrName>
                                        </p:attrNameLst>
                                      </p:cBhvr>
                                      <p:tavLst>
                                        <p:tav tm="0">
                                          <p:val>
                                            <p:strVal val="#ppt_h"/>
                                          </p:val>
                                        </p:tav>
                                        <p:tav tm="100000">
                                          <p:val>
                                            <p:strVal val="#ppt_h"/>
                                          </p:val>
                                        </p:tav>
                                      </p:tavLst>
                                    </p:anim>
                                  </p:childTnLst>
                                </p:cTn>
                              </p:par>
                            </p:childTnLst>
                          </p:cTn>
                        </p:par>
                      </p:childTnLst>
                    </p:cTn>
                  </p:par>
                  <p:par>
                    <p:cTn id="16" fill="hold">
                      <p:stCondLst>
                        <p:cond delay="indefinite"/>
                      </p:stCondLst>
                      <p:childTnLst>
                        <p:par>
                          <p:cTn id="17" fill="hold">
                            <p:stCondLst>
                              <p:cond delay="0"/>
                            </p:stCondLst>
                            <p:childTnLst>
                              <p:par>
                                <p:cTn id="18" presetID="45" presetClass="entr" presetSubtype="0" fill="hold"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500"/>
                                        <p:tgtEl>
                                          <p:spTgt spid="10"/>
                                        </p:tgtEl>
                                      </p:cBhvr>
                                    </p:animEffect>
                                    <p:anim calcmode="lin" valueType="num">
                                      <p:cBhvr>
                                        <p:cTn id="21" dur="500" fill="hold"/>
                                        <p:tgtEl>
                                          <p:spTgt spid="10"/>
                                        </p:tgtEl>
                                        <p:attrNameLst>
                                          <p:attrName>ppt_w</p:attrName>
                                        </p:attrNameLst>
                                      </p:cBhvr>
                                      <p:tavLst>
                                        <p:tav tm="0" fmla="#ppt_w*sin(2.5*pi*$)">
                                          <p:val>
                                            <p:fltVal val="0"/>
                                          </p:val>
                                        </p:tav>
                                        <p:tav tm="100000">
                                          <p:val>
                                            <p:fltVal val="1"/>
                                          </p:val>
                                        </p:tav>
                                      </p:tavLst>
                                    </p:anim>
                                    <p:anim calcmode="lin" valueType="num">
                                      <p:cBhvr>
                                        <p:cTn id="22" dur="500" fill="hold"/>
                                        <p:tgtEl>
                                          <p:spTgt spid="10"/>
                                        </p:tgtEl>
                                        <p:attrNameLst>
                                          <p:attrName>ppt_h</p:attrName>
                                        </p:attrNameLst>
                                      </p:cBhvr>
                                      <p:tavLst>
                                        <p:tav tm="0">
                                          <p:val>
                                            <p:strVal val="#ppt_h"/>
                                          </p:val>
                                        </p:tav>
                                        <p:tav tm="100000">
                                          <p:val>
                                            <p:strVal val="#ppt_h"/>
                                          </p:val>
                                        </p:tav>
                                      </p:tavLst>
                                    </p:anim>
                                  </p:childTnLst>
                                </p:cTn>
                              </p:par>
                            </p:childTnLst>
                          </p:cTn>
                        </p:par>
                      </p:childTnLst>
                    </p:cTn>
                  </p:par>
                  <p:par>
                    <p:cTn id="23" fill="hold">
                      <p:stCondLst>
                        <p:cond delay="indefinite"/>
                      </p:stCondLst>
                      <p:childTnLst>
                        <p:par>
                          <p:cTn id="24" fill="hold">
                            <p:stCondLst>
                              <p:cond delay="0"/>
                            </p:stCondLst>
                            <p:childTnLst>
                              <p:par>
                                <p:cTn id="25" presetID="45" presetClass="entr" presetSubtype="0"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anim calcmode="lin" valueType="num">
                                      <p:cBhvr>
                                        <p:cTn id="28" dur="500" fill="hold"/>
                                        <p:tgtEl>
                                          <p:spTgt spid="6"/>
                                        </p:tgtEl>
                                        <p:attrNameLst>
                                          <p:attrName>ppt_w</p:attrName>
                                        </p:attrNameLst>
                                      </p:cBhvr>
                                      <p:tavLst>
                                        <p:tav tm="0" fmla="#ppt_w*sin(2.5*pi*$)">
                                          <p:val>
                                            <p:fltVal val="0"/>
                                          </p:val>
                                        </p:tav>
                                        <p:tav tm="100000">
                                          <p:val>
                                            <p:fltVal val="1"/>
                                          </p:val>
                                        </p:tav>
                                      </p:tavLst>
                                    </p:anim>
                                    <p:anim calcmode="lin" valueType="num">
                                      <p:cBhvr>
                                        <p:cTn id="29" dur="500" fill="hold"/>
                                        <p:tgtEl>
                                          <p:spTgt spid="6"/>
                                        </p:tgtEl>
                                        <p:attrNameLst>
                                          <p:attrName>ppt_h</p:attrName>
                                        </p:attrNameLst>
                                      </p:cBhvr>
                                      <p:tavLst>
                                        <p:tav tm="0">
                                          <p:val>
                                            <p:strVal val="#ppt_h"/>
                                          </p:val>
                                        </p:tav>
                                        <p:tav tm="100000">
                                          <p:val>
                                            <p:strVal val="#ppt_h"/>
                                          </p:val>
                                        </p:tav>
                                      </p:tavLst>
                                    </p:anim>
                                  </p:childTnLst>
                                </p:cTn>
                              </p:par>
                            </p:childTnLst>
                          </p:cTn>
                        </p:par>
                      </p:childTnLst>
                    </p:cTn>
                  </p:par>
                  <p:par>
                    <p:cTn id="30" fill="hold">
                      <p:stCondLst>
                        <p:cond delay="indefinite"/>
                      </p:stCondLst>
                      <p:childTnLst>
                        <p:par>
                          <p:cTn id="31" fill="hold">
                            <p:stCondLst>
                              <p:cond delay="0"/>
                            </p:stCondLst>
                            <p:childTnLst>
                              <p:par>
                                <p:cTn id="32" presetID="45" presetClass="entr" presetSubtype="0" fill="hold" nodeType="click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500"/>
                                        <p:tgtEl>
                                          <p:spTgt spid="5"/>
                                        </p:tgtEl>
                                      </p:cBhvr>
                                    </p:animEffect>
                                    <p:anim calcmode="lin" valueType="num">
                                      <p:cBhvr>
                                        <p:cTn id="35" dur="500" fill="hold"/>
                                        <p:tgtEl>
                                          <p:spTgt spid="5"/>
                                        </p:tgtEl>
                                        <p:attrNameLst>
                                          <p:attrName>ppt_w</p:attrName>
                                        </p:attrNameLst>
                                      </p:cBhvr>
                                      <p:tavLst>
                                        <p:tav tm="0" fmla="#ppt_w*sin(2.5*pi*$)">
                                          <p:val>
                                            <p:fltVal val="0"/>
                                          </p:val>
                                        </p:tav>
                                        <p:tav tm="100000">
                                          <p:val>
                                            <p:fltVal val="1"/>
                                          </p:val>
                                        </p:tav>
                                      </p:tavLst>
                                    </p:anim>
                                    <p:anim calcmode="lin" valueType="num">
                                      <p:cBhvr>
                                        <p:cTn id="36" dur="500" fill="hold"/>
                                        <p:tgtEl>
                                          <p:spTgt spid="5"/>
                                        </p:tgtEl>
                                        <p:attrNameLst>
                                          <p:attrName>ppt_h</p:attrName>
                                        </p:attrNameLst>
                                      </p:cBhvr>
                                      <p:tavLst>
                                        <p:tav tm="0">
                                          <p:val>
                                            <p:strVal val="#ppt_h"/>
                                          </p:val>
                                        </p:tav>
                                        <p:tav tm="100000">
                                          <p:val>
                                            <p:strVal val="#ppt_h"/>
                                          </p:val>
                                        </p:tav>
                                      </p:tavLst>
                                    </p:anim>
                                  </p:childTnLst>
                                </p:cTn>
                              </p:par>
                            </p:childTnLst>
                          </p:cTn>
                        </p:par>
                      </p:childTnLst>
                    </p:cTn>
                  </p:par>
                  <p:par>
                    <p:cTn id="37" fill="hold">
                      <p:stCondLst>
                        <p:cond delay="indefinite"/>
                      </p:stCondLst>
                      <p:childTnLst>
                        <p:par>
                          <p:cTn id="38" fill="hold">
                            <p:stCondLst>
                              <p:cond delay="0"/>
                            </p:stCondLst>
                            <p:childTnLst>
                              <p:par>
                                <p:cTn id="39" presetID="45" presetClass="entr" presetSubtype="0" fill="hold" nodeType="clickEffect">
                                  <p:stCondLst>
                                    <p:cond delay="0"/>
                                  </p:stCondLst>
                                  <p:childTnLst>
                                    <p:set>
                                      <p:cBhvr>
                                        <p:cTn id="40" dur="1" fill="hold">
                                          <p:stCondLst>
                                            <p:cond delay="0"/>
                                          </p:stCondLst>
                                        </p:cTn>
                                        <p:tgtEl>
                                          <p:spTgt spid="4"/>
                                        </p:tgtEl>
                                        <p:attrNameLst>
                                          <p:attrName>style.visibility</p:attrName>
                                        </p:attrNameLst>
                                      </p:cBhvr>
                                      <p:to>
                                        <p:strVal val="visible"/>
                                      </p:to>
                                    </p:set>
                                    <p:animEffect transition="in" filter="fade">
                                      <p:cBhvr>
                                        <p:cTn id="41" dur="500"/>
                                        <p:tgtEl>
                                          <p:spTgt spid="4"/>
                                        </p:tgtEl>
                                      </p:cBhvr>
                                    </p:animEffect>
                                    <p:anim calcmode="lin" valueType="num">
                                      <p:cBhvr>
                                        <p:cTn id="42" dur="500" fill="hold"/>
                                        <p:tgtEl>
                                          <p:spTgt spid="4"/>
                                        </p:tgtEl>
                                        <p:attrNameLst>
                                          <p:attrName>ppt_w</p:attrName>
                                        </p:attrNameLst>
                                      </p:cBhvr>
                                      <p:tavLst>
                                        <p:tav tm="0" fmla="#ppt_w*sin(2.5*pi*$)">
                                          <p:val>
                                            <p:fltVal val="0"/>
                                          </p:val>
                                        </p:tav>
                                        <p:tav tm="100000">
                                          <p:val>
                                            <p:fltVal val="1"/>
                                          </p:val>
                                        </p:tav>
                                      </p:tavLst>
                                    </p:anim>
                                    <p:anim calcmode="lin" valueType="num">
                                      <p:cBhvr>
                                        <p:cTn id="43" dur="500" fill="hold"/>
                                        <p:tgtEl>
                                          <p:spTgt spid="4"/>
                                        </p:tgtEl>
                                        <p:attrNameLst>
                                          <p:attrName>ppt_h</p:attrName>
                                        </p:attrNameLst>
                                      </p:cBhvr>
                                      <p:tavLst>
                                        <p:tav tm="0">
                                          <p:val>
                                            <p:strVal val="#ppt_h"/>
                                          </p:val>
                                        </p:tav>
                                        <p:tav tm="100000">
                                          <p:val>
                                            <p:strVal val="#ppt_h"/>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2" fill="hold" nodeType="clickEffect">
                                  <p:stCondLst>
                                    <p:cond delay="0"/>
                                  </p:stCondLst>
                                  <p:childTnLst>
                                    <p:set>
                                      <p:cBhvr>
                                        <p:cTn id="47" dur="1" fill="hold">
                                          <p:stCondLst>
                                            <p:cond delay="0"/>
                                          </p:stCondLst>
                                        </p:cTn>
                                        <p:tgtEl>
                                          <p:spTgt spid="2"/>
                                        </p:tgtEl>
                                        <p:attrNameLst>
                                          <p:attrName>style.visibility</p:attrName>
                                        </p:attrNameLst>
                                      </p:cBhvr>
                                      <p:to>
                                        <p:strVal val="visible"/>
                                      </p:to>
                                    </p:set>
                                    <p:anim calcmode="lin" valueType="num">
                                      <p:cBhvr additive="base">
                                        <p:cTn id="48" dur="500" fill="hold"/>
                                        <p:tgtEl>
                                          <p:spTgt spid="2"/>
                                        </p:tgtEl>
                                        <p:attrNameLst>
                                          <p:attrName>ppt_x</p:attrName>
                                        </p:attrNameLst>
                                      </p:cBhvr>
                                      <p:tavLst>
                                        <p:tav tm="0">
                                          <p:val>
                                            <p:strVal val="1+#ppt_w/2"/>
                                          </p:val>
                                        </p:tav>
                                        <p:tav tm="100000">
                                          <p:val>
                                            <p:strVal val="#ppt_x"/>
                                          </p:val>
                                        </p:tav>
                                      </p:tavLst>
                                    </p:anim>
                                    <p:anim calcmode="lin" valueType="num">
                                      <p:cBhvr additive="base">
                                        <p:cTn id="49"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a:t>many options for your success</a:t>
            </a:r>
            <a:endParaRPr lang="id-ID" dirty="0"/>
          </a:p>
        </p:txBody>
      </p:sp>
      <p:sp>
        <p:nvSpPr>
          <p:cNvPr id="5" name="Text Placeholder 4"/>
          <p:cNvSpPr>
            <a:spLocks noGrp="1"/>
          </p:cNvSpPr>
          <p:nvPr>
            <p:ph type="body" sz="quarter" idx="32"/>
          </p:nvPr>
        </p:nvSpPr>
        <p:spPr/>
        <p:txBody>
          <a:bodyPr/>
          <a:lstStyle/>
          <a:p>
            <a:r>
              <a:rPr lang="id-ID" dirty="0"/>
              <a:t>Lorem ipsum dolor sit amet</a:t>
            </a:r>
          </a:p>
        </p:txBody>
      </p:sp>
      <p:sp>
        <p:nvSpPr>
          <p:cNvPr id="28" name="Freeform 27"/>
          <p:cNvSpPr/>
          <p:nvPr/>
        </p:nvSpPr>
        <p:spPr>
          <a:xfrm>
            <a:off x="1673826" y="3166405"/>
            <a:ext cx="7485681" cy="1917039"/>
          </a:xfrm>
          <a:custGeom>
            <a:avLst/>
            <a:gdLst>
              <a:gd name="connsiteX0" fmla="*/ 0 w 7485681"/>
              <a:gd name="connsiteY0" fmla="*/ 1917038 h 1917038"/>
              <a:gd name="connsiteX1" fmla="*/ 418454 w 7485681"/>
              <a:gd name="connsiteY1" fmla="*/ 1545079 h 1917038"/>
              <a:gd name="connsiteX2" fmla="*/ 1937288 w 7485681"/>
              <a:gd name="connsiteY2" fmla="*/ 1576076 h 1917038"/>
              <a:gd name="connsiteX3" fmla="*/ 2572718 w 7485681"/>
              <a:gd name="connsiteY3" fmla="*/ 212225 h 1917038"/>
              <a:gd name="connsiteX4" fmla="*/ 5098942 w 7485681"/>
              <a:gd name="connsiteY4" fmla="*/ 150232 h 1917038"/>
              <a:gd name="connsiteX5" fmla="*/ 4912962 w 7485681"/>
              <a:gd name="connsiteY5" fmla="*/ 1638069 h 1917038"/>
              <a:gd name="connsiteX6" fmla="*/ 7485681 w 7485681"/>
              <a:gd name="connsiteY6" fmla="*/ 1359099 h 1917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485681" h="1917038">
                <a:moveTo>
                  <a:pt x="0" y="1917038"/>
                </a:moveTo>
                <a:cubicBezTo>
                  <a:pt x="47786" y="1759472"/>
                  <a:pt x="95573" y="1601906"/>
                  <a:pt x="418454" y="1545079"/>
                </a:cubicBezTo>
                <a:cubicBezTo>
                  <a:pt x="741335" y="1488252"/>
                  <a:pt x="1578244" y="1798218"/>
                  <a:pt x="1937288" y="1576076"/>
                </a:cubicBezTo>
                <a:cubicBezTo>
                  <a:pt x="2296332" y="1353934"/>
                  <a:pt x="2045776" y="449866"/>
                  <a:pt x="2572718" y="212225"/>
                </a:cubicBezTo>
                <a:cubicBezTo>
                  <a:pt x="3099660" y="-25416"/>
                  <a:pt x="4708901" y="-87409"/>
                  <a:pt x="5098942" y="150232"/>
                </a:cubicBezTo>
                <a:cubicBezTo>
                  <a:pt x="5488983" y="387873"/>
                  <a:pt x="4515172" y="1436591"/>
                  <a:pt x="4912962" y="1638069"/>
                </a:cubicBezTo>
                <a:cubicBezTo>
                  <a:pt x="5310752" y="1839547"/>
                  <a:pt x="6398216" y="1599323"/>
                  <a:pt x="7485681" y="1359099"/>
                </a:cubicBezTo>
              </a:path>
            </a:pathLst>
          </a:cu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Freeform 28"/>
          <p:cNvSpPr/>
          <p:nvPr/>
        </p:nvSpPr>
        <p:spPr>
          <a:xfrm>
            <a:off x="1921798" y="2990955"/>
            <a:ext cx="7160217" cy="2061492"/>
          </a:xfrm>
          <a:custGeom>
            <a:avLst/>
            <a:gdLst>
              <a:gd name="connsiteX0" fmla="*/ 0 w 7160217"/>
              <a:gd name="connsiteY0" fmla="*/ 2061492 h 2061492"/>
              <a:gd name="connsiteX1" fmla="*/ 681926 w 7160217"/>
              <a:gd name="connsiteY1" fmla="*/ 1782522 h 2061492"/>
              <a:gd name="connsiteX2" fmla="*/ 1363851 w 7160217"/>
              <a:gd name="connsiteY2" fmla="*/ 1038604 h 2061492"/>
              <a:gd name="connsiteX3" fmla="*/ 2572719 w 7160217"/>
              <a:gd name="connsiteY3" fmla="*/ 604651 h 2061492"/>
              <a:gd name="connsiteX4" fmla="*/ 3657600 w 7160217"/>
              <a:gd name="connsiteY4" fmla="*/ 139702 h 2061492"/>
              <a:gd name="connsiteX5" fmla="*/ 4494509 w 7160217"/>
              <a:gd name="connsiteY5" fmla="*/ 93207 h 2061492"/>
              <a:gd name="connsiteX6" fmla="*/ 4649492 w 7160217"/>
              <a:gd name="connsiteY6" fmla="*/ 1302075 h 2061492"/>
              <a:gd name="connsiteX7" fmla="*/ 7160217 w 7160217"/>
              <a:gd name="connsiteY7" fmla="*/ 1472556 h 2061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160217" h="2061492">
                <a:moveTo>
                  <a:pt x="0" y="2061492"/>
                </a:moveTo>
                <a:cubicBezTo>
                  <a:pt x="227309" y="2007247"/>
                  <a:pt x="454618" y="1953003"/>
                  <a:pt x="681926" y="1782522"/>
                </a:cubicBezTo>
                <a:cubicBezTo>
                  <a:pt x="909235" y="1612041"/>
                  <a:pt x="1048719" y="1234916"/>
                  <a:pt x="1363851" y="1038604"/>
                </a:cubicBezTo>
                <a:cubicBezTo>
                  <a:pt x="1678983" y="842292"/>
                  <a:pt x="2190428" y="754468"/>
                  <a:pt x="2572719" y="604651"/>
                </a:cubicBezTo>
                <a:cubicBezTo>
                  <a:pt x="2955010" y="454834"/>
                  <a:pt x="3337302" y="224943"/>
                  <a:pt x="3657600" y="139702"/>
                </a:cubicBezTo>
                <a:cubicBezTo>
                  <a:pt x="3977898" y="54461"/>
                  <a:pt x="4329194" y="-100522"/>
                  <a:pt x="4494509" y="93207"/>
                </a:cubicBezTo>
                <a:cubicBezTo>
                  <a:pt x="4659824" y="286936"/>
                  <a:pt x="4205207" y="1072183"/>
                  <a:pt x="4649492" y="1302075"/>
                </a:cubicBezTo>
                <a:cubicBezTo>
                  <a:pt x="5093777" y="1531967"/>
                  <a:pt x="6126997" y="1502261"/>
                  <a:pt x="7160217" y="1472556"/>
                </a:cubicBezTo>
              </a:path>
            </a:pathLst>
          </a:cu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Freeform 29"/>
          <p:cNvSpPr/>
          <p:nvPr/>
        </p:nvSpPr>
        <p:spPr>
          <a:xfrm>
            <a:off x="1952789" y="3136863"/>
            <a:ext cx="7005235" cy="1993077"/>
          </a:xfrm>
          <a:custGeom>
            <a:avLst/>
            <a:gdLst>
              <a:gd name="connsiteX0" fmla="*/ 0 w 7005234"/>
              <a:gd name="connsiteY0" fmla="*/ 1993077 h 1993077"/>
              <a:gd name="connsiteX1" fmla="*/ 418454 w 7005234"/>
              <a:gd name="connsiteY1" fmla="*/ 1621118 h 1993077"/>
              <a:gd name="connsiteX2" fmla="*/ 1425844 w 7005234"/>
              <a:gd name="connsiteY2" fmla="*/ 1605620 h 1993077"/>
              <a:gd name="connsiteX3" fmla="*/ 2417736 w 7005234"/>
              <a:gd name="connsiteY3" fmla="*/ 164277 h 1993077"/>
              <a:gd name="connsiteX4" fmla="*/ 4448014 w 7005234"/>
              <a:gd name="connsiteY4" fmla="*/ 195274 h 1993077"/>
              <a:gd name="connsiteX5" fmla="*/ 5238427 w 7005234"/>
              <a:gd name="connsiteY5" fmla="*/ 1621118 h 1993077"/>
              <a:gd name="connsiteX6" fmla="*/ 7005234 w 7005234"/>
              <a:gd name="connsiteY6" fmla="*/ 1140670 h 1993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005234" h="1993077">
                <a:moveTo>
                  <a:pt x="0" y="1993077"/>
                </a:moveTo>
                <a:cubicBezTo>
                  <a:pt x="90406" y="1839385"/>
                  <a:pt x="180813" y="1685694"/>
                  <a:pt x="418454" y="1621118"/>
                </a:cubicBezTo>
                <a:cubicBezTo>
                  <a:pt x="656095" y="1556542"/>
                  <a:pt x="1092630" y="1848427"/>
                  <a:pt x="1425844" y="1605620"/>
                </a:cubicBezTo>
                <a:cubicBezTo>
                  <a:pt x="1759058" y="1362813"/>
                  <a:pt x="1914041" y="399335"/>
                  <a:pt x="2417736" y="164277"/>
                </a:cubicBezTo>
                <a:cubicBezTo>
                  <a:pt x="2921431" y="-70781"/>
                  <a:pt x="3977899" y="-47533"/>
                  <a:pt x="4448014" y="195274"/>
                </a:cubicBezTo>
                <a:cubicBezTo>
                  <a:pt x="4918129" y="438081"/>
                  <a:pt x="4812224" y="1463552"/>
                  <a:pt x="5238427" y="1621118"/>
                </a:cubicBezTo>
                <a:cubicBezTo>
                  <a:pt x="5664630" y="1778684"/>
                  <a:pt x="6334932" y="1459677"/>
                  <a:pt x="7005234" y="1140670"/>
                </a:cubicBezTo>
              </a:path>
            </a:pathLst>
          </a:cu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0" name="Group 39"/>
          <p:cNvGrpSpPr/>
          <p:nvPr/>
        </p:nvGrpSpPr>
        <p:grpSpPr>
          <a:xfrm>
            <a:off x="1174223" y="5009879"/>
            <a:ext cx="914400" cy="914400"/>
            <a:chOff x="1174223" y="5009879"/>
            <a:chExt cx="914400" cy="914400"/>
          </a:xfrm>
        </p:grpSpPr>
        <p:sp>
          <p:nvSpPr>
            <p:cNvPr id="44" name="Oval 43"/>
            <p:cNvSpPr/>
            <p:nvPr/>
          </p:nvSpPr>
          <p:spPr>
            <a:xfrm>
              <a:off x="1174223" y="5009879"/>
              <a:ext cx="914400" cy="914400"/>
            </a:xfrm>
            <a:prstGeom prst="ellipse">
              <a:avLst/>
            </a:prstGeom>
            <a:solidFill>
              <a:schemeClr val="bg1"/>
            </a:solidFill>
            <a:ln w="10160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TextBox 44"/>
            <p:cNvSpPr txBox="1"/>
            <p:nvPr/>
          </p:nvSpPr>
          <p:spPr>
            <a:xfrm>
              <a:off x="1356348" y="5174693"/>
              <a:ext cx="550151" cy="646331"/>
            </a:xfrm>
            <a:prstGeom prst="rect">
              <a:avLst/>
            </a:prstGeom>
            <a:noFill/>
          </p:spPr>
          <p:txBody>
            <a:bodyPr wrap="none" rtlCol="0">
              <a:spAutoFit/>
            </a:bodyPr>
            <a:lstStyle/>
            <a:p>
              <a:pPr algn="ctr"/>
              <a:r>
                <a:rPr lang="en-US" sz="3600" dirty="0">
                  <a:solidFill>
                    <a:schemeClr val="accent1"/>
                  </a:solidFill>
                  <a:latin typeface="Bebas Neue" panose="020B0606020202050201" pitchFamily="34" charset="0"/>
                </a:rPr>
                <a:t>01</a:t>
              </a:r>
              <a:endParaRPr lang="id-ID" sz="3600" dirty="0">
                <a:solidFill>
                  <a:schemeClr val="accent1"/>
                </a:solidFill>
                <a:latin typeface="Bebas Neue" panose="020B0606020202050201" pitchFamily="34" charset="0"/>
              </a:endParaRPr>
            </a:p>
          </p:txBody>
        </p:sp>
      </p:grpSp>
      <p:grpSp>
        <p:nvGrpSpPr>
          <p:cNvPr id="46" name="Group 45"/>
          <p:cNvGrpSpPr/>
          <p:nvPr/>
        </p:nvGrpSpPr>
        <p:grpSpPr>
          <a:xfrm>
            <a:off x="2353393" y="3693978"/>
            <a:ext cx="1315905" cy="1315905"/>
            <a:chOff x="2353393" y="3693978"/>
            <a:chExt cx="1315905" cy="1315905"/>
          </a:xfrm>
        </p:grpSpPr>
        <p:sp>
          <p:nvSpPr>
            <p:cNvPr id="47" name="Oval 46"/>
            <p:cNvSpPr/>
            <p:nvPr/>
          </p:nvSpPr>
          <p:spPr>
            <a:xfrm>
              <a:off x="2353393" y="3693978"/>
              <a:ext cx="1315905" cy="1315905"/>
            </a:xfrm>
            <a:prstGeom prst="ellipse">
              <a:avLst/>
            </a:prstGeom>
            <a:solidFill>
              <a:schemeClr val="bg1"/>
            </a:solidFill>
            <a:ln w="142875">
              <a:solidFill>
                <a:schemeClr val="accent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TextBox 47"/>
            <p:cNvSpPr txBox="1"/>
            <p:nvPr/>
          </p:nvSpPr>
          <p:spPr>
            <a:xfrm>
              <a:off x="2614438" y="3890590"/>
              <a:ext cx="793807" cy="1015663"/>
            </a:xfrm>
            <a:prstGeom prst="rect">
              <a:avLst/>
            </a:prstGeom>
            <a:noFill/>
          </p:spPr>
          <p:txBody>
            <a:bodyPr wrap="none" rtlCol="0">
              <a:spAutoFit/>
            </a:bodyPr>
            <a:lstStyle/>
            <a:p>
              <a:pPr algn="ctr"/>
              <a:r>
                <a:rPr lang="en-US" sz="6000" dirty="0">
                  <a:solidFill>
                    <a:schemeClr val="accent2"/>
                  </a:solidFill>
                  <a:latin typeface="Bebas Neue" panose="020B0606020202050201" pitchFamily="34" charset="0"/>
                </a:rPr>
                <a:t>02</a:t>
              </a:r>
              <a:endParaRPr lang="id-ID" sz="6000" dirty="0">
                <a:solidFill>
                  <a:schemeClr val="accent2"/>
                </a:solidFill>
                <a:latin typeface="Bebas Neue" panose="020B0606020202050201" pitchFamily="34" charset="0"/>
              </a:endParaRPr>
            </a:p>
          </p:txBody>
        </p:sp>
      </p:grpSp>
      <p:grpSp>
        <p:nvGrpSpPr>
          <p:cNvPr id="49" name="Group 48"/>
          <p:cNvGrpSpPr/>
          <p:nvPr/>
        </p:nvGrpSpPr>
        <p:grpSpPr>
          <a:xfrm>
            <a:off x="4114049" y="2652576"/>
            <a:ext cx="1749491" cy="1749491"/>
            <a:chOff x="4114049" y="2652576"/>
            <a:chExt cx="1749491" cy="1749491"/>
          </a:xfrm>
        </p:grpSpPr>
        <p:sp>
          <p:nvSpPr>
            <p:cNvPr id="50" name="Oval 49"/>
            <p:cNvSpPr/>
            <p:nvPr/>
          </p:nvSpPr>
          <p:spPr>
            <a:xfrm>
              <a:off x="4114049" y="2652576"/>
              <a:ext cx="1749491" cy="1749491"/>
            </a:xfrm>
            <a:prstGeom prst="ellipse">
              <a:avLst/>
            </a:prstGeom>
            <a:solidFill>
              <a:schemeClr val="bg1"/>
            </a:solidFill>
            <a:ln w="168275">
              <a:solidFill>
                <a:schemeClr val="accent3"/>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TextBox 50"/>
            <p:cNvSpPr txBox="1"/>
            <p:nvPr/>
          </p:nvSpPr>
          <p:spPr>
            <a:xfrm>
              <a:off x="4490901" y="2899710"/>
              <a:ext cx="995785" cy="1323439"/>
            </a:xfrm>
            <a:prstGeom prst="rect">
              <a:avLst/>
            </a:prstGeom>
            <a:noFill/>
          </p:spPr>
          <p:txBody>
            <a:bodyPr wrap="none" rtlCol="0">
              <a:spAutoFit/>
            </a:bodyPr>
            <a:lstStyle/>
            <a:p>
              <a:pPr algn="ctr"/>
              <a:r>
                <a:rPr lang="en-US" sz="8000" dirty="0">
                  <a:solidFill>
                    <a:schemeClr val="accent3"/>
                  </a:solidFill>
                  <a:latin typeface="Bebas Neue" panose="020B0606020202050201" pitchFamily="34" charset="0"/>
                </a:rPr>
                <a:t>03</a:t>
              </a:r>
              <a:endParaRPr lang="id-ID" sz="8000" dirty="0">
                <a:solidFill>
                  <a:schemeClr val="accent3"/>
                </a:solidFill>
                <a:latin typeface="Bebas Neue" panose="020B0606020202050201" pitchFamily="34" charset="0"/>
              </a:endParaRPr>
            </a:p>
          </p:txBody>
        </p:sp>
      </p:grpSp>
      <p:grpSp>
        <p:nvGrpSpPr>
          <p:cNvPr id="52" name="Group 51"/>
          <p:cNvGrpSpPr/>
          <p:nvPr/>
        </p:nvGrpSpPr>
        <p:grpSpPr>
          <a:xfrm>
            <a:off x="6111325" y="3893837"/>
            <a:ext cx="2232083" cy="2232083"/>
            <a:chOff x="6111325" y="3893837"/>
            <a:chExt cx="2232083" cy="2232083"/>
          </a:xfrm>
        </p:grpSpPr>
        <p:sp>
          <p:nvSpPr>
            <p:cNvPr id="53" name="Oval 52"/>
            <p:cNvSpPr/>
            <p:nvPr/>
          </p:nvSpPr>
          <p:spPr>
            <a:xfrm>
              <a:off x="6111325" y="3893837"/>
              <a:ext cx="2232083" cy="2232083"/>
            </a:xfrm>
            <a:prstGeom prst="ellipse">
              <a:avLst/>
            </a:prstGeom>
            <a:solidFill>
              <a:schemeClr val="bg1"/>
            </a:solidFill>
            <a:ln w="187325">
              <a:solidFill>
                <a:schemeClr val="accent4"/>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TextBox 53"/>
            <p:cNvSpPr txBox="1"/>
            <p:nvPr/>
          </p:nvSpPr>
          <p:spPr>
            <a:xfrm>
              <a:off x="6551540" y="4156346"/>
              <a:ext cx="1351652" cy="1862048"/>
            </a:xfrm>
            <a:prstGeom prst="rect">
              <a:avLst/>
            </a:prstGeom>
            <a:noFill/>
          </p:spPr>
          <p:txBody>
            <a:bodyPr wrap="none" rtlCol="0" anchor="ctr">
              <a:spAutoFit/>
            </a:bodyPr>
            <a:lstStyle/>
            <a:p>
              <a:pPr algn="ctr"/>
              <a:r>
                <a:rPr lang="en-US" sz="11500" dirty="0">
                  <a:solidFill>
                    <a:schemeClr val="accent4"/>
                  </a:solidFill>
                  <a:latin typeface="Bebas Neue" panose="020B0606020202050201" pitchFamily="34" charset="0"/>
                </a:rPr>
                <a:t>04</a:t>
              </a:r>
              <a:endParaRPr lang="id-ID" sz="11500" dirty="0">
                <a:solidFill>
                  <a:schemeClr val="accent4"/>
                </a:solidFill>
                <a:latin typeface="Bebas Neue" panose="020B0606020202050201" pitchFamily="34" charset="0"/>
              </a:endParaRPr>
            </a:p>
          </p:txBody>
        </p:sp>
      </p:grpSp>
      <p:grpSp>
        <p:nvGrpSpPr>
          <p:cNvPr id="55" name="Group 54"/>
          <p:cNvGrpSpPr/>
          <p:nvPr/>
        </p:nvGrpSpPr>
        <p:grpSpPr>
          <a:xfrm>
            <a:off x="8608175" y="2219062"/>
            <a:ext cx="2616516" cy="2616516"/>
            <a:chOff x="8608175" y="2219062"/>
            <a:chExt cx="2616516" cy="2616516"/>
          </a:xfrm>
        </p:grpSpPr>
        <p:sp>
          <p:nvSpPr>
            <p:cNvPr id="56" name="Oval 55"/>
            <p:cNvSpPr/>
            <p:nvPr/>
          </p:nvSpPr>
          <p:spPr>
            <a:xfrm>
              <a:off x="8608175" y="2219062"/>
              <a:ext cx="2616516" cy="2616516"/>
            </a:xfrm>
            <a:prstGeom prst="ellipse">
              <a:avLst/>
            </a:prstGeom>
            <a:solidFill>
              <a:schemeClr val="bg1"/>
            </a:solidFill>
            <a:ln w="228600">
              <a:solidFill>
                <a:schemeClr val="accent5"/>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TextBox 56"/>
            <p:cNvSpPr txBox="1"/>
            <p:nvPr/>
          </p:nvSpPr>
          <p:spPr>
            <a:xfrm>
              <a:off x="9128508" y="2554987"/>
              <a:ext cx="1585690" cy="2215991"/>
            </a:xfrm>
            <a:prstGeom prst="rect">
              <a:avLst/>
            </a:prstGeom>
            <a:noFill/>
          </p:spPr>
          <p:txBody>
            <a:bodyPr wrap="none" rtlCol="0" anchor="ctr">
              <a:spAutoFit/>
            </a:bodyPr>
            <a:lstStyle/>
            <a:p>
              <a:pPr algn="ctr"/>
              <a:r>
                <a:rPr lang="en-US" sz="13800" dirty="0">
                  <a:solidFill>
                    <a:schemeClr val="accent5"/>
                  </a:solidFill>
                  <a:latin typeface="Bebas Neue" panose="020B0606020202050201" pitchFamily="34" charset="0"/>
                </a:rPr>
                <a:t>05</a:t>
              </a:r>
              <a:endParaRPr lang="id-ID" sz="13800" dirty="0">
                <a:solidFill>
                  <a:schemeClr val="accent5"/>
                </a:solidFill>
                <a:latin typeface="Bebas Neue" panose="020B0606020202050201" pitchFamily="34" charset="0"/>
              </a:endParaRPr>
            </a:p>
          </p:txBody>
        </p:sp>
      </p:grpSp>
      <p:sp>
        <p:nvSpPr>
          <p:cNvPr id="58" name="Freeform 57"/>
          <p:cNvSpPr>
            <a:spLocks noEditPoints="1"/>
          </p:cNvSpPr>
          <p:nvPr/>
        </p:nvSpPr>
        <p:spPr bwMode="auto">
          <a:xfrm>
            <a:off x="5598313" y="2271938"/>
            <a:ext cx="634487" cy="537828"/>
          </a:xfrm>
          <a:custGeom>
            <a:avLst/>
            <a:gdLst>
              <a:gd name="T0" fmla="*/ 9008 w 16128"/>
              <a:gd name="T1" fmla="*/ 9118 h 13670"/>
              <a:gd name="T2" fmla="*/ 11668 w 16128"/>
              <a:gd name="T3" fmla="*/ 8439 h 13670"/>
              <a:gd name="T4" fmla="*/ 14502 w 16128"/>
              <a:gd name="T5" fmla="*/ 7645 h 13670"/>
              <a:gd name="T6" fmla="*/ 16083 w 16128"/>
              <a:gd name="T7" fmla="*/ 7107 h 13670"/>
              <a:gd name="T8" fmla="*/ 15867 w 16128"/>
              <a:gd name="T9" fmla="*/ 6545 h 13670"/>
              <a:gd name="T10" fmla="*/ 14995 w 16128"/>
              <a:gd name="T11" fmla="*/ 5410 h 13670"/>
              <a:gd name="T12" fmla="*/ 13743 w 16128"/>
              <a:gd name="T13" fmla="*/ 3931 h 13670"/>
              <a:gd name="T14" fmla="*/ 6671 w 16128"/>
              <a:gd name="T15" fmla="*/ 6187 h 13670"/>
              <a:gd name="T16" fmla="*/ 7399 w 16128"/>
              <a:gd name="T17" fmla="*/ 8114 h 13670"/>
              <a:gd name="T18" fmla="*/ 7834 w 16128"/>
              <a:gd name="T19" fmla="*/ 9142 h 13670"/>
              <a:gd name="T20" fmla="*/ 6171 w 16128"/>
              <a:gd name="T21" fmla="*/ 7159 h 13670"/>
              <a:gd name="T22" fmla="*/ 5413 w 16128"/>
              <a:gd name="T23" fmla="*/ 8193 h 13670"/>
              <a:gd name="T24" fmla="*/ 4789 w 16128"/>
              <a:gd name="T25" fmla="*/ 8949 h 13670"/>
              <a:gd name="T26" fmla="*/ 4394 w 16128"/>
              <a:gd name="T27" fmla="*/ 9233 h 13670"/>
              <a:gd name="T28" fmla="*/ 3806 w 16128"/>
              <a:gd name="T29" fmla="*/ 8807 h 13670"/>
              <a:gd name="T30" fmla="*/ 2946 w 16128"/>
              <a:gd name="T31" fmla="*/ 7995 h 13670"/>
              <a:gd name="T32" fmla="*/ 1946 w 16128"/>
              <a:gd name="T33" fmla="*/ 6977 h 13670"/>
              <a:gd name="T34" fmla="*/ 1903 w 16128"/>
              <a:gd name="T35" fmla="*/ 7958 h 13670"/>
              <a:gd name="T36" fmla="*/ 1902 w 16128"/>
              <a:gd name="T37" fmla="*/ 9349 h 13670"/>
              <a:gd name="T38" fmla="*/ 2036 w 16128"/>
              <a:gd name="T39" fmla="*/ 9736 h 13670"/>
              <a:gd name="T40" fmla="*/ 3069 w 16128"/>
              <a:gd name="T41" fmla="*/ 10776 h 13670"/>
              <a:gd name="T42" fmla="*/ 4618 w 16128"/>
              <a:gd name="T43" fmla="*/ 12220 h 13670"/>
              <a:gd name="T44" fmla="*/ 5996 w 16128"/>
              <a:gd name="T45" fmla="*/ 13385 h 13670"/>
              <a:gd name="T46" fmla="*/ 6767 w 16128"/>
              <a:gd name="T47" fmla="*/ 13636 h 13670"/>
              <a:gd name="T48" fmla="*/ 8689 w 16128"/>
              <a:gd name="T49" fmla="*/ 13137 h 13670"/>
              <a:gd name="T50" fmla="*/ 11288 w 16128"/>
              <a:gd name="T51" fmla="*/ 12351 h 13670"/>
              <a:gd name="T52" fmla="*/ 13358 w 16128"/>
              <a:gd name="T53" fmla="*/ 11677 h 13670"/>
              <a:gd name="T54" fmla="*/ 13885 w 16128"/>
              <a:gd name="T55" fmla="*/ 11379 h 13670"/>
              <a:gd name="T56" fmla="*/ 14007 w 16128"/>
              <a:gd name="T57" fmla="*/ 10539 h 13670"/>
              <a:gd name="T58" fmla="*/ 14216 w 16128"/>
              <a:gd name="T59" fmla="*/ 8501 h 13670"/>
              <a:gd name="T60" fmla="*/ 12749 w 16128"/>
              <a:gd name="T61" fmla="*/ 8644 h 13670"/>
              <a:gd name="T62" fmla="*/ 8990 w 16128"/>
              <a:gd name="T63" fmla="*/ 9702 h 13670"/>
              <a:gd name="T64" fmla="*/ 7661 w 16128"/>
              <a:gd name="T65" fmla="*/ 10019 h 13670"/>
              <a:gd name="T66" fmla="*/ 7380 w 16128"/>
              <a:gd name="T67" fmla="*/ 9609 h 13670"/>
              <a:gd name="T68" fmla="*/ 6949 w 16128"/>
              <a:gd name="T69" fmla="*/ 8595 h 13670"/>
              <a:gd name="T70" fmla="*/ 6330 w 16128"/>
              <a:gd name="T71" fmla="*/ 6984 h 13670"/>
              <a:gd name="T72" fmla="*/ 7769 w 16128"/>
              <a:gd name="T73" fmla="*/ 244 h 13670"/>
              <a:gd name="T74" fmla="*/ 4580 w 16128"/>
              <a:gd name="T75" fmla="*/ 1102 h 13670"/>
              <a:gd name="T76" fmla="*/ 2926 w 16128"/>
              <a:gd name="T77" fmla="*/ 1610 h 13670"/>
              <a:gd name="T78" fmla="*/ 2820 w 16128"/>
              <a:gd name="T79" fmla="*/ 1937 h 13670"/>
              <a:gd name="T80" fmla="*/ 3833 w 16128"/>
              <a:gd name="T81" fmla="*/ 2838 h 13670"/>
              <a:gd name="T82" fmla="*/ 5235 w 16128"/>
              <a:gd name="T83" fmla="*/ 3977 h 13670"/>
              <a:gd name="T84" fmla="*/ 6374 w 16128"/>
              <a:gd name="T85" fmla="*/ 4818 h 13670"/>
              <a:gd name="T86" fmla="*/ 7007 w 16128"/>
              <a:gd name="T87" fmla="*/ 4905 h 13670"/>
              <a:gd name="T88" fmla="*/ 8782 w 16128"/>
              <a:gd name="T89" fmla="*/ 4451 h 13670"/>
              <a:gd name="T90" fmla="*/ 11048 w 16128"/>
              <a:gd name="T91" fmla="*/ 3797 h 13670"/>
              <a:gd name="T92" fmla="*/ 12729 w 16128"/>
              <a:gd name="T93" fmla="*/ 3245 h 13670"/>
              <a:gd name="T94" fmla="*/ 12897 w 16128"/>
              <a:gd name="T95" fmla="*/ 2914 h 13670"/>
              <a:gd name="T96" fmla="*/ 12015 w 16128"/>
              <a:gd name="T97" fmla="*/ 2075 h 13670"/>
              <a:gd name="T98" fmla="*/ 10264 w 16128"/>
              <a:gd name="T99" fmla="*/ 587 h 13670"/>
              <a:gd name="T100" fmla="*/ 100 w 16128"/>
              <a:gd name="T101" fmla="*/ 4443 h 13670"/>
              <a:gd name="T102" fmla="*/ 1108 w 16128"/>
              <a:gd name="T103" fmla="*/ 5506 h 13670"/>
              <a:gd name="T104" fmla="*/ 2621 w 16128"/>
              <a:gd name="T105" fmla="*/ 6979 h 13670"/>
              <a:gd name="T106" fmla="*/ 3911 w 16128"/>
              <a:gd name="T107" fmla="*/ 8146 h 13670"/>
              <a:gd name="T108" fmla="*/ 4398 w 16128"/>
              <a:gd name="T109" fmla="*/ 8331 h 13670"/>
              <a:gd name="T110" fmla="*/ 4998 w 16128"/>
              <a:gd name="T111" fmla="*/ 7639 h 13670"/>
              <a:gd name="T112" fmla="*/ 6013 w 16128"/>
              <a:gd name="T113" fmla="*/ 6264 h 13670"/>
              <a:gd name="T114" fmla="*/ 2048 w 16128"/>
              <a:gd name="T115" fmla="*/ 2138 h 13670"/>
              <a:gd name="T116" fmla="*/ 871 w 16128"/>
              <a:gd name="T117" fmla="*/ 3303 h 13670"/>
              <a:gd name="T118" fmla="*/ 198 w 16128"/>
              <a:gd name="T119" fmla="*/ 4018 h 13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128" h="13670">
                <a:moveTo>
                  <a:pt x="7951" y="9328"/>
                </a:moveTo>
                <a:lnTo>
                  <a:pt x="7990" y="9330"/>
                </a:lnTo>
                <a:lnTo>
                  <a:pt x="8072" y="9320"/>
                </a:lnTo>
                <a:lnTo>
                  <a:pt x="8193" y="9299"/>
                </a:lnTo>
                <a:lnTo>
                  <a:pt x="8349" y="9268"/>
                </a:lnTo>
                <a:lnTo>
                  <a:pt x="8540" y="9227"/>
                </a:lnTo>
                <a:lnTo>
                  <a:pt x="8761" y="9176"/>
                </a:lnTo>
                <a:lnTo>
                  <a:pt x="9008" y="9118"/>
                </a:lnTo>
                <a:lnTo>
                  <a:pt x="9283" y="9053"/>
                </a:lnTo>
                <a:lnTo>
                  <a:pt x="9579" y="8979"/>
                </a:lnTo>
                <a:lnTo>
                  <a:pt x="9895" y="8900"/>
                </a:lnTo>
                <a:lnTo>
                  <a:pt x="10226" y="8816"/>
                </a:lnTo>
                <a:lnTo>
                  <a:pt x="10573" y="8727"/>
                </a:lnTo>
                <a:lnTo>
                  <a:pt x="10931" y="8633"/>
                </a:lnTo>
                <a:lnTo>
                  <a:pt x="11296" y="8538"/>
                </a:lnTo>
                <a:lnTo>
                  <a:pt x="11668" y="8439"/>
                </a:lnTo>
                <a:lnTo>
                  <a:pt x="12042" y="8338"/>
                </a:lnTo>
                <a:lnTo>
                  <a:pt x="12416" y="8236"/>
                </a:lnTo>
                <a:lnTo>
                  <a:pt x="12786" y="8134"/>
                </a:lnTo>
                <a:lnTo>
                  <a:pt x="13151" y="8033"/>
                </a:lnTo>
                <a:lnTo>
                  <a:pt x="13509" y="7932"/>
                </a:lnTo>
                <a:lnTo>
                  <a:pt x="13855" y="7833"/>
                </a:lnTo>
                <a:lnTo>
                  <a:pt x="14187" y="7737"/>
                </a:lnTo>
                <a:lnTo>
                  <a:pt x="14502" y="7645"/>
                </a:lnTo>
                <a:lnTo>
                  <a:pt x="14797" y="7555"/>
                </a:lnTo>
                <a:lnTo>
                  <a:pt x="15071" y="7471"/>
                </a:lnTo>
                <a:lnTo>
                  <a:pt x="15319" y="7393"/>
                </a:lnTo>
                <a:lnTo>
                  <a:pt x="15538" y="7320"/>
                </a:lnTo>
                <a:lnTo>
                  <a:pt x="15727" y="7255"/>
                </a:lnTo>
                <a:lnTo>
                  <a:pt x="15883" y="7197"/>
                </a:lnTo>
                <a:lnTo>
                  <a:pt x="16002" y="7147"/>
                </a:lnTo>
                <a:lnTo>
                  <a:pt x="16083" y="7107"/>
                </a:lnTo>
                <a:lnTo>
                  <a:pt x="16120" y="7076"/>
                </a:lnTo>
                <a:lnTo>
                  <a:pt x="16128" y="7042"/>
                </a:lnTo>
                <a:lnTo>
                  <a:pt x="16119" y="6993"/>
                </a:lnTo>
                <a:lnTo>
                  <a:pt x="16095" y="6928"/>
                </a:lnTo>
                <a:lnTo>
                  <a:pt x="16056" y="6851"/>
                </a:lnTo>
                <a:lnTo>
                  <a:pt x="16005" y="6760"/>
                </a:lnTo>
                <a:lnTo>
                  <a:pt x="15942" y="6658"/>
                </a:lnTo>
                <a:lnTo>
                  <a:pt x="15867" y="6545"/>
                </a:lnTo>
                <a:lnTo>
                  <a:pt x="15781" y="6424"/>
                </a:lnTo>
                <a:lnTo>
                  <a:pt x="15688" y="6294"/>
                </a:lnTo>
                <a:lnTo>
                  <a:pt x="15586" y="6157"/>
                </a:lnTo>
                <a:lnTo>
                  <a:pt x="15477" y="6015"/>
                </a:lnTo>
                <a:lnTo>
                  <a:pt x="15363" y="5868"/>
                </a:lnTo>
                <a:lnTo>
                  <a:pt x="15243" y="5718"/>
                </a:lnTo>
                <a:lnTo>
                  <a:pt x="15120" y="5564"/>
                </a:lnTo>
                <a:lnTo>
                  <a:pt x="14995" y="5410"/>
                </a:lnTo>
                <a:lnTo>
                  <a:pt x="14868" y="5254"/>
                </a:lnTo>
                <a:lnTo>
                  <a:pt x="14740" y="5100"/>
                </a:lnTo>
                <a:lnTo>
                  <a:pt x="14613" y="4948"/>
                </a:lnTo>
                <a:lnTo>
                  <a:pt x="14487" y="4799"/>
                </a:lnTo>
                <a:lnTo>
                  <a:pt x="14364" y="4653"/>
                </a:lnTo>
                <a:lnTo>
                  <a:pt x="14131" y="4380"/>
                </a:lnTo>
                <a:lnTo>
                  <a:pt x="13920" y="4136"/>
                </a:lnTo>
                <a:lnTo>
                  <a:pt x="13743" y="3931"/>
                </a:lnTo>
                <a:lnTo>
                  <a:pt x="13605" y="3773"/>
                </a:lnTo>
                <a:lnTo>
                  <a:pt x="13516" y="3672"/>
                </a:lnTo>
                <a:lnTo>
                  <a:pt x="13485" y="3637"/>
                </a:lnTo>
                <a:lnTo>
                  <a:pt x="6465" y="5620"/>
                </a:lnTo>
                <a:lnTo>
                  <a:pt x="6480" y="5661"/>
                </a:lnTo>
                <a:lnTo>
                  <a:pt x="6522" y="5776"/>
                </a:lnTo>
                <a:lnTo>
                  <a:pt x="6586" y="5955"/>
                </a:lnTo>
                <a:lnTo>
                  <a:pt x="6671" y="6187"/>
                </a:lnTo>
                <a:lnTo>
                  <a:pt x="6773" y="6462"/>
                </a:lnTo>
                <a:lnTo>
                  <a:pt x="6886" y="6769"/>
                </a:lnTo>
                <a:lnTo>
                  <a:pt x="7010" y="7099"/>
                </a:lnTo>
                <a:lnTo>
                  <a:pt x="7139" y="7440"/>
                </a:lnTo>
                <a:lnTo>
                  <a:pt x="7203" y="7611"/>
                </a:lnTo>
                <a:lnTo>
                  <a:pt x="7269" y="7782"/>
                </a:lnTo>
                <a:lnTo>
                  <a:pt x="7334" y="7950"/>
                </a:lnTo>
                <a:lnTo>
                  <a:pt x="7399" y="8114"/>
                </a:lnTo>
                <a:lnTo>
                  <a:pt x="7462" y="8275"/>
                </a:lnTo>
                <a:lnTo>
                  <a:pt x="7524" y="8428"/>
                </a:lnTo>
                <a:lnTo>
                  <a:pt x="7583" y="8573"/>
                </a:lnTo>
                <a:lnTo>
                  <a:pt x="7640" y="8710"/>
                </a:lnTo>
                <a:lnTo>
                  <a:pt x="7694" y="8837"/>
                </a:lnTo>
                <a:lnTo>
                  <a:pt x="7744" y="8952"/>
                </a:lnTo>
                <a:lnTo>
                  <a:pt x="7791" y="9055"/>
                </a:lnTo>
                <a:lnTo>
                  <a:pt x="7834" y="9142"/>
                </a:lnTo>
                <a:lnTo>
                  <a:pt x="7871" y="9215"/>
                </a:lnTo>
                <a:lnTo>
                  <a:pt x="7904" y="9271"/>
                </a:lnTo>
                <a:lnTo>
                  <a:pt x="7931" y="9308"/>
                </a:lnTo>
                <a:lnTo>
                  <a:pt x="7951" y="9328"/>
                </a:lnTo>
                <a:close/>
                <a:moveTo>
                  <a:pt x="6318" y="6950"/>
                </a:moveTo>
                <a:lnTo>
                  <a:pt x="6301" y="6976"/>
                </a:lnTo>
                <a:lnTo>
                  <a:pt x="6251" y="7047"/>
                </a:lnTo>
                <a:lnTo>
                  <a:pt x="6171" y="7159"/>
                </a:lnTo>
                <a:lnTo>
                  <a:pt x="6068" y="7304"/>
                </a:lnTo>
                <a:lnTo>
                  <a:pt x="5944" y="7476"/>
                </a:lnTo>
                <a:lnTo>
                  <a:pt x="5805" y="7668"/>
                </a:lnTo>
                <a:lnTo>
                  <a:pt x="5730" y="7770"/>
                </a:lnTo>
                <a:lnTo>
                  <a:pt x="5653" y="7873"/>
                </a:lnTo>
                <a:lnTo>
                  <a:pt x="5574" y="7979"/>
                </a:lnTo>
                <a:lnTo>
                  <a:pt x="5494" y="8086"/>
                </a:lnTo>
                <a:lnTo>
                  <a:pt x="5413" y="8193"/>
                </a:lnTo>
                <a:lnTo>
                  <a:pt x="5330" y="8299"/>
                </a:lnTo>
                <a:lnTo>
                  <a:pt x="5249" y="8403"/>
                </a:lnTo>
                <a:lnTo>
                  <a:pt x="5168" y="8504"/>
                </a:lnTo>
                <a:lnTo>
                  <a:pt x="5087" y="8603"/>
                </a:lnTo>
                <a:lnTo>
                  <a:pt x="5009" y="8698"/>
                </a:lnTo>
                <a:lnTo>
                  <a:pt x="4933" y="8787"/>
                </a:lnTo>
                <a:lnTo>
                  <a:pt x="4860" y="8871"/>
                </a:lnTo>
                <a:lnTo>
                  <a:pt x="4789" y="8949"/>
                </a:lnTo>
                <a:lnTo>
                  <a:pt x="4722" y="9018"/>
                </a:lnTo>
                <a:lnTo>
                  <a:pt x="4660" y="9080"/>
                </a:lnTo>
                <a:lnTo>
                  <a:pt x="4603" y="9133"/>
                </a:lnTo>
                <a:lnTo>
                  <a:pt x="4550" y="9175"/>
                </a:lnTo>
                <a:lnTo>
                  <a:pt x="4503" y="9208"/>
                </a:lnTo>
                <a:lnTo>
                  <a:pt x="4462" y="9229"/>
                </a:lnTo>
                <a:lnTo>
                  <a:pt x="4429" y="9237"/>
                </a:lnTo>
                <a:lnTo>
                  <a:pt x="4394" y="9233"/>
                </a:lnTo>
                <a:lnTo>
                  <a:pt x="4349" y="9216"/>
                </a:lnTo>
                <a:lnTo>
                  <a:pt x="4293" y="9187"/>
                </a:lnTo>
                <a:lnTo>
                  <a:pt x="4230" y="9146"/>
                </a:lnTo>
                <a:lnTo>
                  <a:pt x="4158" y="9095"/>
                </a:lnTo>
                <a:lnTo>
                  <a:pt x="4079" y="9035"/>
                </a:lnTo>
                <a:lnTo>
                  <a:pt x="3994" y="8967"/>
                </a:lnTo>
                <a:lnTo>
                  <a:pt x="3902" y="8890"/>
                </a:lnTo>
                <a:lnTo>
                  <a:pt x="3806" y="8807"/>
                </a:lnTo>
                <a:lnTo>
                  <a:pt x="3705" y="8718"/>
                </a:lnTo>
                <a:lnTo>
                  <a:pt x="3602" y="8623"/>
                </a:lnTo>
                <a:lnTo>
                  <a:pt x="3495" y="8524"/>
                </a:lnTo>
                <a:lnTo>
                  <a:pt x="3387" y="8422"/>
                </a:lnTo>
                <a:lnTo>
                  <a:pt x="3276" y="8317"/>
                </a:lnTo>
                <a:lnTo>
                  <a:pt x="3166" y="8210"/>
                </a:lnTo>
                <a:lnTo>
                  <a:pt x="3055" y="8103"/>
                </a:lnTo>
                <a:lnTo>
                  <a:pt x="2946" y="7995"/>
                </a:lnTo>
                <a:lnTo>
                  <a:pt x="2839" y="7889"/>
                </a:lnTo>
                <a:lnTo>
                  <a:pt x="2733" y="7783"/>
                </a:lnTo>
                <a:lnTo>
                  <a:pt x="2631" y="7680"/>
                </a:lnTo>
                <a:lnTo>
                  <a:pt x="2439" y="7485"/>
                </a:lnTo>
                <a:lnTo>
                  <a:pt x="2269" y="7311"/>
                </a:lnTo>
                <a:lnTo>
                  <a:pt x="2126" y="7163"/>
                </a:lnTo>
                <a:lnTo>
                  <a:pt x="2017" y="7049"/>
                </a:lnTo>
                <a:lnTo>
                  <a:pt x="1946" y="6977"/>
                </a:lnTo>
                <a:lnTo>
                  <a:pt x="1922" y="6950"/>
                </a:lnTo>
                <a:lnTo>
                  <a:pt x="1921" y="6978"/>
                </a:lnTo>
                <a:lnTo>
                  <a:pt x="1920" y="7055"/>
                </a:lnTo>
                <a:lnTo>
                  <a:pt x="1917" y="7176"/>
                </a:lnTo>
                <a:lnTo>
                  <a:pt x="1914" y="7334"/>
                </a:lnTo>
                <a:lnTo>
                  <a:pt x="1910" y="7522"/>
                </a:lnTo>
                <a:lnTo>
                  <a:pt x="1906" y="7732"/>
                </a:lnTo>
                <a:lnTo>
                  <a:pt x="1903" y="7958"/>
                </a:lnTo>
                <a:lnTo>
                  <a:pt x="1899" y="8194"/>
                </a:lnTo>
                <a:lnTo>
                  <a:pt x="1897" y="8432"/>
                </a:lnTo>
                <a:lnTo>
                  <a:pt x="1895" y="8666"/>
                </a:lnTo>
                <a:lnTo>
                  <a:pt x="1895" y="8888"/>
                </a:lnTo>
                <a:lnTo>
                  <a:pt x="1896" y="9092"/>
                </a:lnTo>
                <a:lnTo>
                  <a:pt x="1898" y="9186"/>
                </a:lnTo>
                <a:lnTo>
                  <a:pt x="1899" y="9271"/>
                </a:lnTo>
                <a:lnTo>
                  <a:pt x="1902" y="9349"/>
                </a:lnTo>
                <a:lnTo>
                  <a:pt x="1905" y="9418"/>
                </a:lnTo>
                <a:lnTo>
                  <a:pt x="1908" y="9478"/>
                </a:lnTo>
                <a:lnTo>
                  <a:pt x="1912" y="9526"/>
                </a:lnTo>
                <a:lnTo>
                  <a:pt x="1917" y="9564"/>
                </a:lnTo>
                <a:lnTo>
                  <a:pt x="1922" y="9590"/>
                </a:lnTo>
                <a:lnTo>
                  <a:pt x="1939" y="9619"/>
                </a:lnTo>
                <a:lnTo>
                  <a:pt x="1978" y="9668"/>
                </a:lnTo>
                <a:lnTo>
                  <a:pt x="2036" y="9736"/>
                </a:lnTo>
                <a:lnTo>
                  <a:pt x="2114" y="9820"/>
                </a:lnTo>
                <a:lnTo>
                  <a:pt x="2209" y="9920"/>
                </a:lnTo>
                <a:lnTo>
                  <a:pt x="2319" y="10035"/>
                </a:lnTo>
                <a:lnTo>
                  <a:pt x="2445" y="10163"/>
                </a:lnTo>
                <a:lnTo>
                  <a:pt x="2585" y="10301"/>
                </a:lnTo>
                <a:lnTo>
                  <a:pt x="2736" y="10451"/>
                </a:lnTo>
                <a:lnTo>
                  <a:pt x="2898" y="10609"/>
                </a:lnTo>
                <a:lnTo>
                  <a:pt x="3069" y="10776"/>
                </a:lnTo>
                <a:lnTo>
                  <a:pt x="3249" y="10948"/>
                </a:lnTo>
                <a:lnTo>
                  <a:pt x="3434" y="11125"/>
                </a:lnTo>
                <a:lnTo>
                  <a:pt x="3626" y="11307"/>
                </a:lnTo>
                <a:lnTo>
                  <a:pt x="3821" y="11490"/>
                </a:lnTo>
                <a:lnTo>
                  <a:pt x="4020" y="11675"/>
                </a:lnTo>
                <a:lnTo>
                  <a:pt x="4219" y="11858"/>
                </a:lnTo>
                <a:lnTo>
                  <a:pt x="4419" y="12040"/>
                </a:lnTo>
                <a:lnTo>
                  <a:pt x="4618" y="12220"/>
                </a:lnTo>
                <a:lnTo>
                  <a:pt x="4813" y="12395"/>
                </a:lnTo>
                <a:lnTo>
                  <a:pt x="5005" y="12563"/>
                </a:lnTo>
                <a:lnTo>
                  <a:pt x="5191" y="12726"/>
                </a:lnTo>
                <a:lnTo>
                  <a:pt x="5371" y="12880"/>
                </a:lnTo>
                <a:lnTo>
                  <a:pt x="5543" y="13024"/>
                </a:lnTo>
                <a:lnTo>
                  <a:pt x="5705" y="13157"/>
                </a:lnTo>
                <a:lnTo>
                  <a:pt x="5856" y="13278"/>
                </a:lnTo>
                <a:lnTo>
                  <a:pt x="5996" y="13385"/>
                </a:lnTo>
                <a:lnTo>
                  <a:pt x="6122" y="13478"/>
                </a:lnTo>
                <a:lnTo>
                  <a:pt x="6233" y="13553"/>
                </a:lnTo>
                <a:lnTo>
                  <a:pt x="6328" y="13612"/>
                </a:lnTo>
                <a:lnTo>
                  <a:pt x="6406" y="13650"/>
                </a:lnTo>
                <a:lnTo>
                  <a:pt x="6465" y="13669"/>
                </a:lnTo>
                <a:lnTo>
                  <a:pt x="6532" y="13670"/>
                </a:lnTo>
                <a:lnTo>
                  <a:pt x="6634" y="13659"/>
                </a:lnTo>
                <a:lnTo>
                  <a:pt x="6767" y="13636"/>
                </a:lnTo>
                <a:lnTo>
                  <a:pt x="6929" y="13603"/>
                </a:lnTo>
                <a:lnTo>
                  <a:pt x="7117" y="13560"/>
                </a:lnTo>
                <a:lnTo>
                  <a:pt x="7332" y="13508"/>
                </a:lnTo>
                <a:lnTo>
                  <a:pt x="7568" y="13447"/>
                </a:lnTo>
                <a:lnTo>
                  <a:pt x="7824" y="13379"/>
                </a:lnTo>
                <a:lnTo>
                  <a:pt x="8098" y="13304"/>
                </a:lnTo>
                <a:lnTo>
                  <a:pt x="8388" y="13223"/>
                </a:lnTo>
                <a:lnTo>
                  <a:pt x="8689" y="13137"/>
                </a:lnTo>
                <a:lnTo>
                  <a:pt x="9001" y="13046"/>
                </a:lnTo>
                <a:lnTo>
                  <a:pt x="9323" y="12951"/>
                </a:lnTo>
                <a:lnTo>
                  <a:pt x="9650" y="12854"/>
                </a:lnTo>
                <a:lnTo>
                  <a:pt x="9979" y="12755"/>
                </a:lnTo>
                <a:lnTo>
                  <a:pt x="10311" y="12654"/>
                </a:lnTo>
                <a:lnTo>
                  <a:pt x="10640" y="12552"/>
                </a:lnTo>
                <a:lnTo>
                  <a:pt x="10967" y="12451"/>
                </a:lnTo>
                <a:lnTo>
                  <a:pt x="11288" y="12351"/>
                </a:lnTo>
                <a:lnTo>
                  <a:pt x="11600" y="12252"/>
                </a:lnTo>
                <a:lnTo>
                  <a:pt x="11902" y="12156"/>
                </a:lnTo>
                <a:lnTo>
                  <a:pt x="12191" y="12064"/>
                </a:lnTo>
                <a:lnTo>
                  <a:pt x="12464" y="11975"/>
                </a:lnTo>
                <a:lnTo>
                  <a:pt x="12720" y="11891"/>
                </a:lnTo>
                <a:lnTo>
                  <a:pt x="12956" y="11813"/>
                </a:lnTo>
                <a:lnTo>
                  <a:pt x="13170" y="11741"/>
                </a:lnTo>
                <a:lnTo>
                  <a:pt x="13358" y="11677"/>
                </a:lnTo>
                <a:lnTo>
                  <a:pt x="13519" y="11619"/>
                </a:lnTo>
                <a:lnTo>
                  <a:pt x="13652" y="11572"/>
                </a:lnTo>
                <a:lnTo>
                  <a:pt x="13752" y="11534"/>
                </a:lnTo>
                <a:lnTo>
                  <a:pt x="13819" y="11505"/>
                </a:lnTo>
                <a:lnTo>
                  <a:pt x="13848" y="11488"/>
                </a:lnTo>
                <a:lnTo>
                  <a:pt x="13860" y="11468"/>
                </a:lnTo>
                <a:lnTo>
                  <a:pt x="13872" y="11431"/>
                </a:lnTo>
                <a:lnTo>
                  <a:pt x="13885" y="11379"/>
                </a:lnTo>
                <a:lnTo>
                  <a:pt x="13898" y="11313"/>
                </a:lnTo>
                <a:lnTo>
                  <a:pt x="13912" y="11232"/>
                </a:lnTo>
                <a:lnTo>
                  <a:pt x="13928" y="11141"/>
                </a:lnTo>
                <a:lnTo>
                  <a:pt x="13943" y="11038"/>
                </a:lnTo>
                <a:lnTo>
                  <a:pt x="13959" y="10925"/>
                </a:lnTo>
                <a:lnTo>
                  <a:pt x="13975" y="10803"/>
                </a:lnTo>
                <a:lnTo>
                  <a:pt x="13991" y="10674"/>
                </a:lnTo>
                <a:lnTo>
                  <a:pt x="14007" y="10539"/>
                </a:lnTo>
                <a:lnTo>
                  <a:pt x="14023" y="10398"/>
                </a:lnTo>
                <a:lnTo>
                  <a:pt x="14057" y="10105"/>
                </a:lnTo>
                <a:lnTo>
                  <a:pt x="14089" y="9803"/>
                </a:lnTo>
                <a:lnTo>
                  <a:pt x="14119" y="9504"/>
                </a:lnTo>
                <a:lnTo>
                  <a:pt x="14148" y="9215"/>
                </a:lnTo>
                <a:lnTo>
                  <a:pt x="14174" y="8946"/>
                </a:lnTo>
                <a:lnTo>
                  <a:pt x="14197" y="8705"/>
                </a:lnTo>
                <a:lnTo>
                  <a:pt x="14216" y="8501"/>
                </a:lnTo>
                <a:lnTo>
                  <a:pt x="14230" y="8345"/>
                </a:lnTo>
                <a:lnTo>
                  <a:pt x="14239" y="8245"/>
                </a:lnTo>
                <a:lnTo>
                  <a:pt x="14242" y="8209"/>
                </a:lnTo>
                <a:lnTo>
                  <a:pt x="14170" y="8230"/>
                </a:lnTo>
                <a:lnTo>
                  <a:pt x="13967" y="8290"/>
                </a:lnTo>
                <a:lnTo>
                  <a:pt x="13649" y="8382"/>
                </a:lnTo>
                <a:lnTo>
                  <a:pt x="13237" y="8502"/>
                </a:lnTo>
                <a:lnTo>
                  <a:pt x="12749" y="8644"/>
                </a:lnTo>
                <a:lnTo>
                  <a:pt x="12203" y="8802"/>
                </a:lnTo>
                <a:lnTo>
                  <a:pt x="11617" y="8969"/>
                </a:lnTo>
                <a:lnTo>
                  <a:pt x="11011" y="9141"/>
                </a:lnTo>
                <a:lnTo>
                  <a:pt x="10403" y="9314"/>
                </a:lnTo>
                <a:lnTo>
                  <a:pt x="9809" y="9479"/>
                </a:lnTo>
                <a:lnTo>
                  <a:pt x="9525" y="9556"/>
                </a:lnTo>
                <a:lnTo>
                  <a:pt x="9251" y="9632"/>
                </a:lnTo>
                <a:lnTo>
                  <a:pt x="8990" y="9702"/>
                </a:lnTo>
                <a:lnTo>
                  <a:pt x="8745" y="9767"/>
                </a:lnTo>
                <a:lnTo>
                  <a:pt x="8519" y="9826"/>
                </a:lnTo>
                <a:lnTo>
                  <a:pt x="8312" y="9879"/>
                </a:lnTo>
                <a:lnTo>
                  <a:pt x="8128" y="9924"/>
                </a:lnTo>
                <a:lnTo>
                  <a:pt x="7967" y="9962"/>
                </a:lnTo>
                <a:lnTo>
                  <a:pt x="7835" y="9991"/>
                </a:lnTo>
                <a:lnTo>
                  <a:pt x="7732" y="10010"/>
                </a:lnTo>
                <a:lnTo>
                  <a:pt x="7661" y="10019"/>
                </a:lnTo>
                <a:lnTo>
                  <a:pt x="7624" y="10018"/>
                </a:lnTo>
                <a:lnTo>
                  <a:pt x="7601" y="10002"/>
                </a:lnTo>
                <a:lnTo>
                  <a:pt x="7574" y="9970"/>
                </a:lnTo>
                <a:lnTo>
                  <a:pt x="7543" y="9923"/>
                </a:lnTo>
                <a:lnTo>
                  <a:pt x="7508" y="9863"/>
                </a:lnTo>
                <a:lnTo>
                  <a:pt x="7468" y="9789"/>
                </a:lnTo>
                <a:lnTo>
                  <a:pt x="7426" y="9705"/>
                </a:lnTo>
                <a:lnTo>
                  <a:pt x="7380" y="9609"/>
                </a:lnTo>
                <a:lnTo>
                  <a:pt x="7331" y="9504"/>
                </a:lnTo>
                <a:lnTo>
                  <a:pt x="7281" y="9391"/>
                </a:lnTo>
                <a:lnTo>
                  <a:pt x="7228" y="9270"/>
                </a:lnTo>
                <a:lnTo>
                  <a:pt x="7174" y="9143"/>
                </a:lnTo>
                <a:lnTo>
                  <a:pt x="7118" y="9011"/>
                </a:lnTo>
                <a:lnTo>
                  <a:pt x="7063" y="8875"/>
                </a:lnTo>
                <a:lnTo>
                  <a:pt x="7006" y="8736"/>
                </a:lnTo>
                <a:lnTo>
                  <a:pt x="6949" y="8595"/>
                </a:lnTo>
                <a:lnTo>
                  <a:pt x="6893" y="8454"/>
                </a:lnTo>
                <a:lnTo>
                  <a:pt x="6782" y="8172"/>
                </a:lnTo>
                <a:lnTo>
                  <a:pt x="6676" y="7900"/>
                </a:lnTo>
                <a:lnTo>
                  <a:pt x="6579" y="7646"/>
                </a:lnTo>
                <a:lnTo>
                  <a:pt x="6493" y="7418"/>
                </a:lnTo>
                <a:lnTo>
                  <a:pt x="6421" y="7227"/>
                </a:lnTo>
                <a:lnTo>
                  <a:pt x="6366" y="7078"/>
                </a:lnTo>
                <a:lnTo>
                  <a:pt x="6330" y="6984"/>
                </a:lnTo>
                <a:lnTo>
                  <a:pt x="6318" y="6950"/>
                </a:lnTo>
                <a:close/>
                <a:moveTo>
                  <a:pt x="9742" y="156"/>
                </a:moveTo>
                <a:lnTo>
                  <a:pt x="9130" y="3375"/>
                </a:lnTo>
                <a:lnTo>
                  <a:pt x="8713" y="0"/>
                </a:lnTo>
                <a:lnTo>
                  <a:pt x="8645" y="17"/>
                </a:lnTo>
                <a:lnTo>
                  <a:pt x="8453" y="67"/>
                </a:lnTo>
                <a:lnTo>
                  <a:pt x="8155" y="144"/>
                </a:lnTo>
                <a:lnTo>
                  <a:pt x="7769" y="244"/>
                </a:lnTo>
                <a:lnTo>
                  <a:pt x="7311" y="364"/>
                </a:lnTo>
                <a:lnTo>
                  <a:pt x="6800" y="499"/>
                </a:lnTo>
                <a:lnTo>
                  <a:pt x="6255" y="644"/>
                </a:lnTo>
                <a:lnTo>
                  <a:pt x="5690" y="796"/>
                </a:lnTo>
                <a:lnTo>
                  <a:pt x="5408" y="873"/>
                </a:lnTo>
                <a:lnTo>
                  <a:pt x="5127" y="950"/>
                </a:lnTo>
                <a:lnTo>
                  <a:pt x="4850" y="1027"/>
                </a:lnTo>
                <a:lnTo>
                  <a:pt x="4580" y="1102"/>
                </a:lnTo>
                <a:lnTo>
                  <a:pt x="4319" y="1177"/>
                </a:lnTo>
                <a:lnTo>
                  <a:pt x="4069" y="1250"/>
                </a:lnTo>
                <a:lnTo>
                  <a:pt x="3833" y="1319"/>
                </a:lnTo>
                <a:lnTo>
                  <a:pt x="3612" y="1386"/>
                </a:lnTo>
                <a:lnTo>
                  <a:pt x="3408" y="1448"/>
                </a:lnTo>
                <a:lnTo>
                  <a:pt x="3225" y="1508"/>
                </a:lnTo>
                <a:lnTo>
                  <a:pt x="3063" y="1562"/>
                </a:lnTo>
                <a:lnTo>
                  <a:pt x="2926" y="1610"/>
                </a:lnTo>
                <a:lnTo>
                  <a:pt x="2815" y="1654"/>
                </a:lnTo>
                <a:lnTo>
                  <a:pt x="2734" y="1690"/>
                </a:lnTo>
                <a:lnTo>
                  <a:pt x="2682" y="1720"/>
                </a:lnTo>
                <a:lnTo>
                  <a:pt x="2665" y="1743"/>
                </a:lnTo>
                <a:lnTo>
                  <a:pt x="2675" y="1770"/>
                </a:lnTo>
                <a:lnTo>
                  <a:pt x="2705" y="1812"/>
                </a:lnTo>
                <a:lnTo>
                  <a:pt x="2754" y="1868"/>
                </a:lnTo>
                <a:lnTo>
                  <a:pt x="2820" y="1937"/>
                </a:lnTo>
                <a:lnTo>
                  <a:pt x="2904" y="2019"/>
                </a:lnTo>
                <a:lnTo>
                  <a:pt x="3002" y="2111"/>
                </a:lnTo>
                <a:lnTo>
                  <a:pt x="3114" y="2213"/>
                </a:lnTo>
                <a:lnTo>
                  <a:pt x="3238" y="2325"/>
                </a:lnTo>
                <a:lnTo>
                  <a:pt x="3373" y="2444"/>
                </a:lnTo>
                <a:lnTo>
                  <a:pt x="3518" y="2570"/>
                </a:lnTo>
                <a:lnTo>
                  <a:pt x="3672" y="2702"/>
                </a:lnTo>
                <a:lnTo>
                  <a:pt x="3833" y="2838"/>
                </a:lnTo>
                <a:lnTo>
                  <a:pt x="4001" y="2978"/>
                </a:lnTo>
                <a:lnTo>
                  <a:pt x="4172" y="3121"/>
                </a:lnTo>
                <a:lnTo>
                  <a:pt x="4349" y="3265"/>
                </a:lnTo>
                <a:lnTo>
                  <a:pt x="4526" y="3410"/>
                </a:lnTo>
                <a:lnTo>
                  <a:pt x="4705" y="3555"/>
                </a:lnTo>
                <a:lnTo>
                  <a:pt x="4884" y="3698"/>
                </a:lnTo>
                <a:lnTo>
                  <a:pt x="5061" y="3839"/>
                </a:lnTo>
                <a:lnTo>
                  <a:pt x="5235" y="3977"/>
                </a:lnTo>
                <a:lnTo>
                  <a:pt x="5405" y="4109"/>
                </a:lnTo>
                <a:lnTo>
                  <a:pt x="5570" y="4236"/>
                </a:lnTo>
                <a:lnTo>
                  <a:pt x="5727" y="4355"/>
                </a:lnTo>
                <a:lnTo>
                  <a:pt x="5878" y="4467"/>
                </a:lnTo>
                <a:lnTo>
                  <a:pt x="6019" y="4571"/>
                </a:lnTo>
                <a:lnTo>
                  <a:pt x="6150" y="4665"/>
                </a:lnTo>
                <a:lnTo>
                  <a:pt x="6268" y="4747"/>
                </a:lnTo>
                <a:lnTo>
                  <a:pt x="6374" y="4818"/>
                </a:lnTo>
                <a:lnTo>
                  <a:pt x="6465" y="4875"/>
                </a:lnTo>
                <a:lnTo>
                  <a:pt x="6541" y="4920"/>
                </a:lnTo>
                <a:lnTo>
                  <a:pt x="6600" y="4948"/>
                </a:lnTo>
                <a:lnTo>
                  <a:pt x="6641" y="4961"/>
                </a:lnTo>
                <a:lnTo>
                  <a:pt x="6688" y="4961"/>
                </a:lnTo>
                <a:lnTo>
                  <a:pt x="6767" y="4951"/>
                </a:lnTo>
                <a:lnTo>
                  <a:pt x="6874" y="4932"/>
                </a:lnTo>
                <a:lnTo>
                  <a:pt x="7007" y="4905"/>
                </a:lnTo>
                <a:lnTo>
                  <a:pt x="7165" y="4869"/>
                </a:lnTo>
                <a:lnTo>
                  <a:pt x="7345" y="4826"/>
                </a:lnTo>
                <a:lnTo>
                  <a:pt x="7546" y="4777"/>
                </a:lnTo>
                <a:lnTo>
                  <a:pt x="7766" y="4721"/>
                </a:lnTo>
                <a:lnTo>
                  <a:pt x="8000" y="4661"/>
                </a:lnTo>
                <a:lnTo>
                  <a:pt x="8249" y="4595"/>
                </a:lnTo>
                <a:lnTo>
                  <a:pt x="8511" y="4525"/>
                </a:lnTo>
                <a:lnTo>
                  <a:pt x="8782" y="4451"/>
                </a:lnTo>
                <a:lnTo>
                  <a:pt x="9060" y="4374"/>
                </a:lnTo>
                <a:lnTo>
                  <a:pt x="9344" y="4294"/>
                </a:lnTo>
                <a:lnTo>
                  <a:pt x="9631" y="4213"/>
                </a:lnTo>
                <a:lnTo>
                  <a:pt x="9921" y="4130"/>
                </a:lnTo>
                <a:lnTo>
                  <a:pt x="10209" y="4046"/>
                </a:lnTo>
                <a:lnTo>
                  <a:pt x="10494" y="3962"/>
                </a:lnTo>
                <a:lnTo>
                  <a:pt x="10775" y="3880"/>
                </a:lnTo>
                <a:lnTo>
                  <a:pt x="11048" y="3797"/>
                </a:lnTo>
                <a:lnTo>
                  <a:pt x="11313" y="3717"/>
                </a:lnTo>
                <a:lnTo>
                  <a:pt x="11566" y="3638"/>
                </a:lnTo>
                <a:lnTo>
                  <a:pt x="11805" y="3561"/>
                </a:lnTo>
                <a:lnTo>
                  <a:pt x="12029" y="3490"/>
                </a:lnTo>
                <a:lnTo>
                  <a:pt x="12236" y="3421"/>
                </a:lnTo>
                <a:lnTo>
                  <a:pt x="12423" y="3357"/>
                </a:lnTo>
                <a:lnTo>
                  <a:pt x="12588" y="3298"/>
                </a:lnTo>
                <a:lnTo>
                  <a:pt x="12729" y="3245"/>
                </a:lnTo>
                <a:lnTo>
                  <a:pt x="12845" y="3199"/>
                </a:lnTo>
                <a:lnTo>
                  <a:pt x="12932" y="3159"/>
                </a:lnTo>
                <a:lnTo>
                  <a:pt x="12989" y="3127"/>
                </a:lnTo>
                <a:lnTo>
                  <a:pt x="13013" y="3103"/>
                </a:lnTo>
                <a:lnTo>
                  <a:pt x="13011" y="3076"/>
                </a:lnTo>
                <a:lnTo>
                  <a:pt x="12991" y="3034"/>
                </a:lnTo>
                <a:lnTo>
                  <a:pt x="12952" y="2980"/>
                </a:lnTo>
                <a:lnTo>
                  <a:pt x="12897" y="2914"/>
                </a:lnTo>
                <a:lnTo>
                  <a:pt x="12827" y="2837"/>
                </a:lnTo>
                <a:lnTo>
                  <a:pt x="12743" y="2750"/>
                </a:lnTo>
                <a:lnTo>
                  <a:pt x="12646" y="2654"/>
                </a:lnTo>
                <a:lnTo>
                  <a:pt x="12538" y="2551"/>
                </a:lnTo>
                <a:lnTo>
                  <a:pt x="12420" y="2441"/>
                </a:lnTo>
                <a:lnTo>
                  <a:pt x="12292" y="2324"/>
                </a:lnTo>
                <a:lnTo>
                  <a:pt x="12156" y="2202"/>
                </a:lnTo>
                <a:lnTo>
                  <a:pt x="12015" y="2075"/>
                </a:lnTo>
                <a:lnTo>
                  <a:pt x="11868" y="1946"/>
                </a:lnTo>
                <a:lnTo>
                  <a:pt x="11718" y="1815"/>
                </a:lnTo>
                <a:lnTo>
                  <a:pt x="11565" y="1682"/>
                </a:lnTo>
                <a:lnTo>
                  <a:pt x="11410" y="1548"/>
                </a:lnTo>
                <a:lnTo>
                  <a:pt x="11100" y="1285"/>
                </a:lnTo>
                <a:lnTo>
                  <a:pt x="10800" y="1032"/>
                </a:lnTo>
                <a:lnTo>
                  <a:pt x="10517" y="796"/>
                </a:lnTo>
                <a:lnTo>
                  <a:pt x="10264" y="587"/>
                </a:lnTo>
                <a:lnTo>
                  <a:pt x="10051" y="410"/>
                </a:lnTo>
                <a:lnTo>
                  <a:pt x="9885" y="274"/>
                </a:lnTo>
                <a:lnTo>
                  <a:pt x="9780" y="187"/>
                </a:lnTo>
                <a:lnTo>
                  <a:pt x="9742" y="156"/>
                </a:lnTo>
                <a:close/>
                <a:moveTo>
                  <a:pt x="0" y="4296"/>
                </a:moveTo>
                <a:lnTo>
                  <a:pt x="12" y="4325"/>
                </a:lnTo>
                <a:lnTo>
                  <a:pt x="45" y="4375"/>
                </a:lnTo>
                <a:lnTo>
                  <a:pt x="100" y="4443"/>
                </a:lnTo>
                <a:lnTo>
                  <a:pt x="173" y="4529"/>
                </a:lnTo>
                <a:lnTo>
                  <a:pt x="264" y="4632"/>
                </a:lnTo>
                <a:lnTo>
                  <a:pt x="372" y="4748"/>
                </a:lnTo>
                <a:lnTo>
                  <a:pt x="495" y="4878"/>
                </a:lnTo>
                <a:lnTo>
                  <a:pt x="631" y="5022"/>
                </a:lnTo>
                <a:lnTo>
                  <a:pt x="780" y="5174"/>
                </a:lnTo>
                <a:lnTo>
                  <a:pt x="939" y="5336"/>
                </a:lnTo>
                <a:lnTo>
                  <a:pt x="1108" y="5506"/>
                </a:lnTo>
                <a:lnTo>
                  <a:pt x="1284" y="5683"/>
                </a:lnTo>
                <a:lnTo>
                  <a:pt x="1467" y="5864"/>
                </a:lnTo>
                <a:lnTo>
                  <a:pt x="1655" y="6048"/>
                </a:lnTo>
                <a:lnTo>
                  <a:pt x="1847" y="6236"/>
                </a:lnTo>
                <a:lnTo>
                  <a:pt x="2040" y="6424"/>
                </a:lnTo>
                <a:lnTo>
                  <a:pt x="2235" y="6612"/>
                </a:lnTo>
                <a:lnTo>
                  <a:pt x="2429" y="6797"/>
                </a:lnTo>
                <a:lnTo>
                  <a:pt x="2621" y="6979"/>
                </a:lnTo>
                <a:lnTo>
                  <a:pt x="2809" y="7156"/>
                </a:lnTo>
                <a:lnTo>
                  <a:pt x="2993" y="7327"/>
                </a:lnTo>
                <a:lnTo>
                  <a:pt x="3170" y="7491"/>
                </a:lnTo>
                <a:lnTo>
                  <a:pt x="3340" y="7645"/>
                </a:lnTo>
                <a:lnTo>
                  <a:pt x="3500" y="7789"/>
                </a:lnTo>
                <a:lnTo>
                  <a:pt x="3649" y="7922"/>
                </a:lnTo>
                <a:lnTo>
                  <a:pt x="3787" y="8041"/>
                </a:lnTo>
                <a:lnTo>
                  <a:pt x="3911" y="8146"/>
                </a:lnTo>
                <a:lnTo>
                  <a:pt x="4021" y="8234"/>
                </a:lnTo>
                <a:lnTo>
                  <a:pt x="4114" y="8305"/>
                </a:lnTo>
                <a:lnTo>
                  <a:pt x="4189" y="8357"/>
                </a:lnTo>
                <a:lnTo>
                  <a:pt x="4246" y="8390"/>
                </a:lnTo>
                <a:lnTo>
                  <a:pt x="4282" y="8401"/>
                </a:lnTo>
                <a:lnTo>
                  <a:pt x="4311" y="8392"/>
                </a:lnTo>
                <a:lnTo>
                  <a:pt x="4351" y="8368"/>
                </a:lnTo>
                <a:lnTo>
                  <a:pt x="4398" y="8331"/>
                </a:lnTo>
                <a:lnTo>
                  <a:pt x="4452" y="8280"/>
                </a:lnTo>
                <a:lnTo>
                  <a:pt x="4514" y="8217"/>
                </a:lnTo>
                <a:lnTo>
                  <a:pt x="4582" y="8143"/>
                </a:lnTo>
                <a:lnTo>
                  <a:pt x="4657" y="8058"/>
                </a:lnTo>
                <a:lnTo>
                  <a:pt x="4736" y="7964"/>
                </a:lnTo>
                <a:lnTo>
                  <a:pt x="4819" y="7862"/>
                </a:lnTo>
                <a:lnTo>
                  <a:pt x="4907" y="7754"/>
                </a:lnTo>
                <a:lnTo>
                  <a:pt x="4998" y="7639"/>
                </a:lnTo>
                <a:lnTo>
                  <a:pt x="5090" y="7519"/>
                </a:lnTo>
                <a:lnTo>
                  <a:pt x="5185" y="7395"/>
                </a:lnTo>
                <a:lnTo>
                  <a:pt x="5281" y="7268"/>
                </a:lnTo>
                <a:lnTo>
                  <a:pt x="5378" y="7139"/>
                </a:lnTo>
                <a:lnTo>
                  <a:pt x="5474" y="7009"/>
                </a:lnTo>
                <a:lnTo>
                  <a:pt x="5664" y="6750"/>
                </a:lnTo>
                <a:lnTo>
                  <a:pt x="5845" y="6499"/>
                </a:lnTo>
                <a:lnTo>
                  <a:pt x="6013" y="6264"/>
                </a:lnTo>
                <a:lnTo>
                  <a:pt x="6162" y="6055"/>
                </a:lnTo>
                <a:lnTo>
                  <a:pt x="6287" y="5877"/>
                </a:lnTo>
                <a:lnTo>
                  <a:pt x="6383" y="5740"/>
                </a:lnTo>
                <a:lnTo>
                  <a:pt x="6444" y="5652"/>
                </a:lnTo>
                <a:lnTo>
                  <a:pt x="6465" y="5621"/>
                </a:lnTo>
                <a:lnTo>
                  <a:pt x="2140" y="2050"/>
                </a:lnTo>
                <a:lnTo>
                  <a:pt x="2116" y="2073"/>
                </a:lnTo>
                <a:lnTo>
                  <a:pt x="2048" y="2138"/>
                </a:lnTo>
                <a:lnTo>
                  <a:pt x="1942" y="2241"/>
                </a:lnTo>
                <a:lnTo>
                  <a:pt x="1805" y="2374"/>
                </a:lnTo>
                <a:lnTo>
                  <a:pt x="1644" y="2532"/>
                </a:lnTo>
                <a:lnTo>
                  <a:pt x="1463" y="2710"/>
                </a:lnTo>
                <a:lnTo>
                  <a:pt x="1270" y="2901"/>
                </a:lnTo>
                <a:lnTo>
                  <a:pt x="1070" y="3101"/>
                </a:lnTo>
                <a:lnTo>
                  <a:pt x="970" y="3203"/>
                </a:lnTo>
                <a:lnTo>
                  <a:pt x="871" y="3303"/>
                </a:lnTo>
                <a:lnTo>
                  <a:pt x="773" y="3403"/>
                </a:lnTo>
                <a:lnTo>
                  <a:pt x="677" y="3502"/>
                </a:lnTo>
                <a:lnTo>
                  <a:pt x="585" y="3598"/>
                </a:lnTo>
                <a:lnTo>
                  <a:pt x="496" y="3690"/>
                </a:lnTo>
                <a:lnTo>
                  <a:pt x="412" y="3780"/>
                </a:lnTo>
                <a:lnTo>
                  <a:pt x="335" y="3865"/>
                </a:lnTo>
                <a:lnTo>
                  <a:pt x="262" y="3944"/>
                </a:lnTo>
                <a:lnTo>
                  <a:pt x="198" y="4018"/>
                </a:lnTo>
                <a:lnTo>
                  <a:pt x="140" y="4085"/>
                </a:lnTo>
                <a:lnTo>
                  <a:pt x="92" y="4145"/>
                </a:lnTo>
                <a:lnTo>
                  <a:pt x="53" y="4196"/>
                </a:lnTo>
                <a:lnTo>
                  <a:pt x="24" y="4240"/>
                </a:lnTo>
                <a:lnTo>
                  <a:pt x="6" y="4273"/>
                </a:lnTo>
                <a:lnTo>
                  <a:pt x="0" y="4296"/>
                </a:lnTo>
                <a:close/>
              </a:path>
            </a:pathLst>
          </a:custGeom>
          <a:solidFill>
            <a:srgbClr val="653B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9" name="Freeform 77"/>
          <p:cNvSpPr>
            <a:spLocks/>
          </p:cNvSpPr>
          <p:nvPr/>
        </p:nvSpPr>
        <p:spPr bwMode="auto">
          <a:xfrm>
            <a:off x="11400058" y="2546446"/>
            <a:ext cx="550711" cy="570777"/>
          </a:xfrm>
          <a:custGeom>
            <a:avLst/>
            <a:gdLst>
              <a:gd name="T0" fmla="*/ 11756 w 15561"/>
              <a:gd name="T1" fmla="*/ 11710 h 16127"/>
              <a:gd name="T2" fmla="*/ 11764 w 15561"/>
              <a:gd name="T3" fmla="*/ 11201 h 16127"/>
              <a:gd name="T4" fmla="*/ 13246 w 15561"/>
              <a:gd name="T5" fmla="*/ 11223 h 16127"/>
              <a:gd name="T6" fmla="*/ 14516 w 15561"/>
              <a:gd name="T7" fmla="*/ 10799 h 16127"/>
              <a:gd name="T8" fmla="*/ 15019 w 15561"/>
              <a:gd name="T9" fmla="*/ 9764 h 16127"/>
              <a:gd name="T10" fmla="*/ 14640 w 15561"/>
              <a:gd name="T11" fmla="*/ 9601 h 16127"/>
              <a:gd name="T12" fmla="*/ 13604 w 15561"/>
              <a:gd name="T13" fmla="*/ 9504 h 16127"/>
              <a:gd name="T14" fmla="*/ 12573 w 15561"/>
              <a:gd name="T15" fmla="*/ 9264 h 16127"/>
              <a:gd name="T16" fmla="*/ 11663 w 15561"/>
              <a:gd name="T17" fmla="*/ 8766 h 16127"/>
              <a:gd name="T18" fmla="*/ 11017 w 15561"/>
              <a:gd name="T19" fmla="*/ 8232 h 16127"/>
              <a:gd name="T20" fmla="*/ 10681 w 15561"/>
              <a:gd name="T21" fmla="*/ 7871 h 16127"/>
              <a:gd name="T22" fmla="*/ 10298 w 15561"/>
              <a:gd name="T23" fmla="*/ 7197 h 16127"/>
              <a:gd name="T24" fmla="*/ 9830 w 15561"/>
              <a:gd name="T25" fmla="*/ 5728 h 16127"/>
              <a:gd name="T26" fmla="*/ 9597 w 15561"/>
              <a:gd name="T27" fmla="*/ 4029 h 16127"/>
              <a:gd name="T28" fmla="*/ 9339 w 15561"/>
              <a:gd name="T29" fmla="*/ 3691 h 16127"/>
              <a:gd name="T30" fmla="*/ 8860 w 15561"/>
              <a:gd name="T31" fmla="*/ 3488 h 16127"/>
              <a:gd name="T32" fmla="*/ 8307 w 15561"/>
              <a:gd name="T33" fmla="*/ 3331 h 16127"/>
              <a:gd name="T34" fmla="*/ 8380 w 15561"/>
              <a:gd name="T35" fmla="*/ 2454 h 16127"/>
              <a:gd name="T36" fmla="*/ 8517 w 15561"/>
              <a:gd name="T37" fmla="*/ 1469 h 16127"/>
              <a:gd name="T38" fmla="*/ 8721 w 15561"/>
              <a:gd name="T39" fmla="*/ 338 h 16127"/>
              <a:gd name="T40" fmla="*/ 8701 w 15561"/>
              <a:gd name="T41" fmla="*/ 50 h 16127"/>
              <a:gd name="T42" fmla="*/ 8062 w 15561"/>
              <a:gd name="T43" fmla="*/ 34 h 16127"/>
              <a:gd name="T44" fmla="*/ 7116 w 15561"/>
              <a:gd name="T45" fmla="*/ 266 h 16127"/>
              <a:gd name="T46" fmla="*/ 6546 w 15561"/>
              <a:gd name="T47" fmla="*/ 578 h 16127"/>
              <a:gd name="T48" fmla="*/ 6528 w 15561"/>
              <a:gd name="T49" fmla="*/ 1371 h 16127"/>
              <a:gd name="T50" fmla="*/ 6668 w 15561"/>
              <a:gd name="T51" fmla="*/ 2356 h 16127"/>
              <a:gd name="T52" fmla="*/ 6855 w 15561"/>
              <a:gd name="T53" fmla="*/ 3480 h 16127"/>
              <a:gd name="T54" fmla="*/ 6238 w 15561"/>
              <a:gd name="T55" fmla="*/ 3615 h 16127"/>
              <a:gd name="T56" fmla="*/ 5781 w 15561"/>
              <a:gd name="T57" fmla="*/ 3785 h 16127"/>
              <a:gd name="T58" fmla="*/ 5565 w 15561"/>
              <a:gd name="T59" fmla="*/ 3970 h 16127"/>
              <a:gd name="T60" fmla="*/ 5229 w 15561"/>
              <a:gd name="T61" fmla="*/ 5241 h 16127"/>
              <a:gd name="T62" fmla="*/ 4800 w 15561"/>
              <a:gd name="T63" fmla="*/ 6479 h 16127"/>
              <a:gd name="T64" fmla="*/ 4448 w 15561"/>
              <a:gd name="T65" fmla="*/ 7367 h 16127"/>
              <a:gd name="T66" fmla="*/ 4037 w 15561"/>
              <a:gd name="T67" fmla="*/ 8168 h 16127"/>
              <a:gd name="T68" fmla="*/ 3314 w 15561"/>
              <a:gd name="T69" fmla="*/ 9117 h 16127"/>
              <a:gd name="T70" fmla="*/ 2287 w 15561"/>
              <a:gd name="T71" fmla="*/ 9861 h 16127"/>
              <a:gd name="T72" fmla="*/ 1150 w 15561"/>
              <a:gd name="T73" fmla="*/ 10273 h 16127"/>
              <a:gd name="T74" fmla="*/ 156 w 15561"/>
              <a:gd name="T75" fmla="*/ 10551 h 16127"/>
              <a:gd name="T76" fmla="*/ 34 w 15561"/>
              <a:gd name="T77" fmla="*/ 10965 h 16127"/>
              <a:gd name="T78" fmla="*/ 674 w 15561"/>
              <a:gd name="T79" fmla="*/ 11869 h 16127"/>
              <a:gd name="T80" fmla="*/ 2299 w 15561"/>
              <a:gd name="T81" fmla="*/ 12370 h 16127"/>
              <a:gd name="T82" fmla="*/ 4064 w 15561"/>
              <a:gd name="T83" fmla="*/ 12173 h 16127"/>
              <a:gd name="T84" fmla="*/ 3561 w 15561"/>
              <a:gd name="T85" fmla="*/ 13156 h 16127"/>
              <a:gd name="T86" fmla="*/ 2724 w 15561"/>
              <a:gd name="T87" fmla="*/ 14306 h 16127"/>
              <a:gd name="T88" fmla="*/ 2162 w 15561"/>
              <a:gd name="T89" fmla="*/ 15252 h 16127"/>
              <a:gd name="T90" fmla="*/ 2377 w 15561"/>
              <a:gd name="T91" fmla="*/ 15926 h 16127"/>
              <a:gd name="T92" fmla="*/ 3744 w 15561"/>
              <a:gd name="T93" fmla="*/ 16099 h 16127"/>
              <a:gd name="T94" fmla="*/ 5735 w 15561"/>
              <a:gd name="T95" fmla="*/ 15122 h 16127"/>
              <a:gd name="T96" fmla="*/ 7416 w 15561"/>
              <a:gd name="T97" fmla="*/ 12603 h 16127"/>
              <a:gd name="T98" fmla="*/ 7963 w 15561"/>
              <a:gd name="T99" fmla="*/ 13505 h 16127"/>
              <a:gd name="T100" fmla="*/ 8690 w 15561"/>
              <a:gd name="T101" fmla="*/ 14388 h 16127"/>
              <a:gd name="T102" fmla="*/ 9609 w 15561"/>
              <a:gd name="T103" fmla="*/ 15151 h 16127"/>
              <a:gd name="T104" fmla="*/ 11499 w 15561"/>
              <a:gd name="T105" fmla="*/ 15845 h 16127"/>
              <a:gd name="T106" fmla="*/ 13652 w 15561"/>
              <a:gd name="T107" fmla="*/ 15818 h 16127"/>
              <a:gd name="T108" fmla="*/ 15262 w 15561"/>
              <a:gd name="T109" fmla="*/ 15059 h 16127"/>
              <a:gd name="T110" fmla="*/ 15415 w 15561"/>
              <a:gd name="T111" fmla="*/ 14300 h 16127"/>
              <a:gd name="T112" fmla="*/ 14411 w 15561"/>
              <a:gd name="T113" fmla="*/ 13735 h 16127"/>
              <a:gd name="T114" fmla="*/ 12988 w 15561"/>
              <a:gd name="T115" fmla="*/ 12936 h 16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561" h="16127">
                <a:moveTo>
                  <a:pt x="12316" y="12369"/>
                </a:moveTo>
                <a:lnTo>
                  <a:pt x="12252" y="12302"/>
                </a:lnTo>
                <a:lnTo>
                  <a:pt x="12187" y="12232"/>
                </a:lnTo>
                <a:lnTo>
                  <a:pt x="12123" y="12162"/>
                </a:lnTo>
                <a:lnTo>
                  <a:pt x="12061" y="12089"/>
                </a:lnTo>
                <a:lnTo>
                  <a:pt x="11998" y="12015"/>
                </a:lnTo>
                <a:lnTo>
                  <a:pt x="11936" y="11941"/>
                </a:lnTo>
                <a:lnTo>
                  <a:pt x="11875" y="11865"/>
                </a:lnTo>
                <a:lnTo>
                  <a:pt x="11815" y="11788"/>
                </a:lnTo>
                <a:lnTo>
                  <a:pt x="11756" y="11710"/>
                </a:lnTo>
                <a:lnTo>
                  <a:pt x="11697" y="11632"/>
                </a:lnTo>
                <a:lnTo>
                  <a:pt x="11638" y="11553"/>
                </a:lnTo>
                <a:lnTo>
                  <a:pt x="11581" y="11473"/>
                </a:lnTo>
                <a:lnTo>
                  <a:pt x="11524" y="11392"/>
                </a:lnTo>
                <a:lnTo>
                  <a:pt x="11469" y="11312"/>
                </a:lnTo>
                <a:lnTo>
                  <a:pt x="11414" y="11231"/>
                </a:lnTo>
                <a:lnTo>
                  <a:pt x="11361" y="11149"/>
                </a:lnTo>
                <a:lnTo>
                  <a:pt x="11490" y="11168"/>
                </a:lnTo>
                <a:lnTo>
                  <a:pt x="11625" y="11185"/>
                </a:lnTo>
                <a:lnTo>
                  <a:pt x="11764" y="11201"/>
                </a:lnTo>
                <a:lnTo>
                  <a:pt x="11905" y="11215"/>
                </a:lnTo>
                <a:lnTo>
                  <a:pt x="12051" y="11227"/>
                </a:lnTo>
                <a:lnTo>
                  <a:pt x="12197" y="11237"/>
                </a:lnTo>
                <a:lnTo>
                  <a:pt x="12347" y="11245"/>
                </a:lnTo>
                <a:lnTo>
                  <a:pt x="12496" y="11249"/>
                </a:lnTo>
                <a:lnTo>
                  <a:pt x="12648" y="11251"/>
                </a:lnTo>
                <a:lnTo>
                  <a:pt x="12798" y="11250"/>
                </a:lnTo>
                <a:lnTo>
                  <a:pt x="12949" y="11245"/>
                </a:lnTo>
                <a:lnTo>
                  <a:pt x="13098" y="11236"/>
                </a:lnTo>
                <a:lnTo>
                  <a:pt x="13246" y="11223"/>
                </a:lnTo>
                <a:lnTo>
                  <a:pt x="13391" y="11206"/>
                </a:lnTo>
                <a:lnTo>
                  <a:pt x="13535" y="11184"/>
                </a:lnTo>
                <a:lnTo>
                  <a:pt x="13674" y="11156"/>
                </a:lnTo>
                <a:lnTo>
                  <a:pt x="13810" y="11123"/>
                </a:lnTo>
                <a:lnTo>
                  <a:pt x="13943" y="11085"/>
                </a:lnTo>
                <a:lnTo>
                  <a:pt x="14069" y="11041"/>
                </a:lnTo>
                <a:lnTo>
                  <a:pt x="14190" y="10990"/>
                </a:lnTo>
                <a:lnTo>
                  <a:pt x="14305" y="10934"/>
                </a:lnTo>
                <a:lnTo>
                  <a:pt x="14414" y="10869"/>
                </a:lnTo>
                <a:lnTo>
                  <a:pt x="14516" y="10799"/>
                </a:lnTo>
                <a:lnTo>
                  <a:pt x="14610" y="10720"/>
                </a:lnTo>
                <a:lnTo>
                  <a:pt x="14696" y="10634"/>
                </a:lnTo>
                <a:lnTo>
                  <a:pt x="14773" y="10541"/>
                </a:lnTo>
                <a:lnTo>
                  <a:pt x="14841" y="10439"/>
                </a:lnTo>
                <a:lnTo>
                  <a:pt x="14899" y="10328"/>
                </a:lnTo>
                <a:lnTo>
                  <a:pt x="14947" y="10208"/>
                </a:lnTo>
                <a:lnTo>
                  <a:pt x="14983" y="10080"/>
                </a:lnTo>
                <a:lnTo>
                  <a:pt x="15007" y="9942"/>
                </a:lnTo>
                <a:lnTo>
                  <a:pt x="15021" y="9794"/>
                </a:lnTo>
                <a:lnTo>
                  <a:pt x="15019" y="9764"/>
                </a:lnTo>
                <a:lnTo>
                  <a:pt x="15008" y="9738"/>
                </a:lnTo>
                <a:lnTo>
                  <a:pt x="14992" y="9715"/>
                </a:lnTo>
                <a:lnTo>
                  <a:pt x="14968" y="9694"/>
                </a:lnTo>
                <a:lnTo>
                  <a:pt x="14939" y="9676"/>
                </a:lnTo>
                <a:lnTo>
                  <a:pt x="14902" y="9660"/>
                </a:lnTo>
                <a:lnTo>
                  <a:pt x="14861" y="9645"/>
                </a:lnTo>
                <a:lnTo>
                  <a:pt x="14813" y="9631"/>
                </a:lnTo>
                <a:lnTo>
                  <a:pt x="14760" y="9620"/>
                </a:lnTo>
                <a:lnTo>
                  <a:pt x="14702" y="9610"/>
                </a:lnTo>
                <a:lnTo>
                  <a:pt x="14640" y="9601"/>
                </a:lnTo>
                <a:lnTo>
                  <a:pt x="14572" y="9593"/>
                </a:lnTo>
                <a:lnTo>
                  <a:pt x="14500" y="9586"/>
                </a:lnTo>
                <a:lnTo>
                  <a:pt x="14425" y="9579"/>
                </a:lnTo>
                <a:lnTo>
                  <a:pt x="14345" y="9573"/>
                </a:lnTo>
                <a:lnTo>
                  <a:pt x="14261" y="9566"/>
                </a:lnTo>
                <a:lnTo>
                  <a:pt x="14086" y="9552"/>
                </a:lnTo>
                <a:lnTo>
                  <a:pt x="13899" y="9537"/>
                </a:lnTo>
                <a:lnTo>
                  <a:pt x="13802" y="9527"/>
                </a:lnTo>
                <a:lnTo>
                  <a:pt x="13704" y="9517"/>
                </a:lnTo>
                <a:lnTo>
                  <a:pt x="13604" y="9504"/>
                </a:lnTo>
                <a:lnTo>
                  <a:pt x="13502" y="9490"/>
                </a:lnTo>
                <a:lnTo>
                  <a:pt x="13400" y="9475"/>
                </a:lnTo>
                <a:lnTo>
                  <a:pt x="13297" y="9458"/>
                </a:lnTo>
                <a:lnTo>
                  <a:pt x="13193" y="9439"/>
                </a:lnTo>
                <a:lnTo>
                  <a:pt x="13089" y="9417"/>
                </a:lnTo>
                <a:lnTo>
                  <a:pt x="12984" y="9392"/>
                </a:lnTo>
                <a:lnTo>
                  <a:pt x="12880" y="9364"/>
                </a:lnTo>
                <a:lnTo>
                  <a:pt x="12777" y="9334"/>
                </a:lnTo>
                <a:lnTo>
                  <a:pt x="12675" y="9300"/>
                </a:lnTo>
                <a:lnTo>
                  <a:pt x="12573" y="9264"/>
                </a:lnTo>
                <a:lnTo>
                  <a:pt x="12473" y="9223"/>
                </a:lnTo>
                <a:lnTo>
                  <a:pt x="12375" y="9181"/>
                </a:lnTo>
                <a:lnTo>
                  <a:pt x="12279" y="9136"/>
                </a:lnTo>
                <a:lnTo>
                  <a:pt x="12184" y="9087"/>
                </a:lnTo>
                <a:lnTo>
                  <a:pt x="12091" y="9037"/>
                </a:lnTo>
                <a:lnTo>
                  <a:pt x="12001" y="8985"/>
                </a:lnTo>
                <a:lnTo>
                  <a:pt x="11913" y="8932"/>
                </a:lnTo>
                <a:lnTo>
                  <a:pt x="11827" y="8877"/>
                </a:lnTo>
                <a:lnTo>
                  <a:pt x="11743" y="8822"/>
                </a:lnTo>
                <a:lnTo>
                  <a:pt x="11663" y="8766"/>
                </a:lnTo>
                <a:lnTo>
                  <a:pt x="11585" y="8709"/>
                </a:lnTo>
                <a:lnTo>
                  <a:pt x="11509" y="8653"/>
                </a:lnTo>
                <a:lnTo>
                  <a:pt x="11436" y="8596"/>
                </a:lnTo>
                <a:lnTo>
                  <a:pt x="11367" y="8540"/>
                </a:lnTo>
                <a:lnTo>
                  <a:pt x="11300" y="8485"/>
                </a:lnTo>
                <a:lnTo>
                  <a:pt x="11236" y="8431"/>
                </a:lnTo>
                <a:lnTo>
                  <a:pt x="11177" y="8378"/>
                </a:lnTo>
                <a:lnTo>
                  <a:pt x="11120" y="8327"/>
                </a:lnTo>
                <a:lnTo>
                  <a:pt x="11067" y="8279"/>
                </a:lnTo>
                <a:lnTo>
                  <a:pt x="11017" y="8232"/>
                </a:lnTo>
                <a:lnTo>
                  <a:pt x="10972" y="8188"/>
                </a:lnTo>
                <a:lnTo>
                  <a:pt x="10930" y="8147"/>
                </a:lnTo>
                <a:lnTo>
                  <a:pt x="10892" y="8108"/>
                </a:lnTo>
                <a:lnTo>
                  <a:pt x="10828" y="8043"/>
                </a:lnTo>
                <a:lnTo>
                  <a:pt x="10782" y="7992"/>
                </a:lnTo>
                <a:lnTo>
                  <a:pt x="10753" y="7960"/>
                </a:lnTo>
                <a:lnTo>
                  <a:pt x="10743" y="7950"/>
                </a:lnTo>
                <a:lnTo>
                  <a:pt x="10733" y="7937"/>
                </a:lnTo>
                <a:lnTo>
                  <a:pt x="10703" y="7900"/>
                </a:lnTo>
                <a:lnTo>
                  <a:pt x="10681" y="7871"/>
                </a:lnTo>
                <a:lnTo>
                  <a:pt x="10656" y="7836"/>
                </a:lnTo>
                <a:lnTo>
                  <a:pt x="10626" y="7794"/>
                </a:lnTo>
                <a:lnTo>
                  <a:pt x="10594" y="7745"/>
                </a:lnTo>
                <a:lnTo>
                  <a:pt x="10558" y="7689"/>
                </a:lnTo>
                <a:lnTo>
                  <a:pt x="10520" y="7626"/>
                </a:lnTo>
                <a:lnTo>
                  <a:pt x="10479" y="7555"/>
                </a:lnTo>
                <a:lnTo>
                  <a:pt x="10436" y="7477"/>
                </a:lnTo>
                <a:lnTo>
                  <a:pt x="10392" y="7392"/>
                </a:lnTo>
                <a:lnTo>
                  <a:pt x="10345" y="7299"/>
                </a:lnTo>
                <a:lnTo>
                  <a:pt x="10298" y="7197"/>
                </a:lnTo>
                <a:lnTo>
                  <a:pt x="10250" y="7088"/>
                </a:lnTo>
                <a:lnTo>
                  <a:pt x="10202" y="6971"/>
                </a:lnTo>
                <a:lnTo>
                  <a:pt x="10152" y="6846"/>
                </a:lnTo>
                <a:lnTo>
                  <a:pt x="10104" y="6712"/>
                </a:lnTo>
                <a:lnTo>
                  <a:pt x="10055" y="6570"/>
                </a:lnTo>
                <a:lnTo>
                  <a:pt x="10008" y="6420"/>
                </a:lnTo>
                <a:lnTo>
                  <a:pt x="9962" y="6260"/>
                </a:lnTo>
                <a:lnTo>
                  <a:pt x="9916" y="6092"/>
                </a:lnTo>
                <a:lnTo>
                  <a:pt x="9873" y="5915"/>
                </a:lnTo>
                <a:lnTo>
                  <a:pt x="9830" y="5728"/>
                </a:lnTo>
                <a:lnTo>
                  <a:pt x="9791" y="5533"/>
                </a:lnTo>
                <a:lnTo>
                  <a:pt x="9754" y="5328"/>
                </a:lnTo>
                <a:lnTo>
                  <a:pt x="9720" y="5114"/>
                </a:lnTo>
                <a:lnTo>
                  <a:pt x="9690" y="4890"/>
                </a:lnTo>
                <a:lnTo>
                  <a:pt x="9662" y="4657"/>
                </a:lnTo>
                <a:lnTo>
                  <a:pt x="9639" y="4413"/>
                </a:lnTo>
                <a:lnTo>
                  <a:pt x="9620" y="4160"/>
                </a:lnTo>
                <a:lnTo>
                  <a:pt x="9615" y="4115"/>
                </a:lnTo>
                <a:lnTo>
                  <a:pt x="9607" y="4071"/>
                </a:lnTo>
                <a:lnTo>
                  <a:pt x="9597" y="4029"/>
                </a:lnTo>
                <a:lnTo>
                  <a:pt x="9583" y="3989"/>
                </a:lnTo>
                <a:lnTo>
                  <a:pt x="9567" y="3950"/>
                </a:lnTo>
                <a:lnTo>
                  <a:pt x="9547" y="3913"/>
                </a:lnTo>
                <a:lnTo>
                  <a:pt x="9525" y="3877"/>
                </a:lnTo>
                <a:lnTo>
                  <a:pt x="9500" y="3842"/>
                </a:lnTo>
                <a:lnTo>
                  <a:pt x="9473" y="3809"/>
                </a:lnTo>
                <a:lnTo>
                  <a:pt x="9443" y="3778"/>
                </a:lnTo>
                <a:lnTo>
                  <a:pt x="9410" y="3748"/>
                </a:lnTo>
                <a:lnTo>
                  <a:pt x="9376" y="3719"/>
                </a:lnTo>
                <a:lnTo>
                  <a:pt x="9339" y="3691"/>
                </a:lnTo>
                <a:lnTo>
                  <a:pt x="9300" y="3665"/>
                </a:lnTo>
                <a:lnTo>
                  <a:pt x="9258" y="3641"/>
                </a:lnTo>
                <a:lnTo>
                  <a:pt x="9215" y="3618"/>
                </a:lnTo>
                <a:lnTo>
                  <a:pt x="9170" y="3596"/>
                </a:lnTo>
                <a:lnTo>
                  <a:pt x="9122" y="3574"/>
                </a:lnTo>
                <a:lnTo>
                  <a:pt x="9074" y="3554"/>
                </a:lnTo>
                <a:lnTo>
                  <a:pt x="9023" y="3536"/>
                </a:lnTo>
                <a:lnTo>
                  <a:pt x="8971" y="3519"/>
                </a:lnTo>
                <a:lnTo>
                  <a:pt x="8916" y="3503"/>
                </a:lnTo>
                <a:lnTo>
                  <a:pt x="8860" y="3488"/>
                </a:lnTo>
                <a:lnTo>
                  <a:pt x="8803" y="3475"/>
                </a:lnTo>
                <a:lnTo>
                  <a:pt x="8744" y="3461"/>
                </a:lnTo>
                <a:lnTo>
                  <a:pt x="8685" y="3450"/>
                </a:lnTo>
                <a:lnTo>
                  <a:pt x="8624" y="3440"/>
                </a:lnTo>
                <a:lnTo>
                  <a:pt x="8561" y="3430"/>
                </a:lnTo>
                <a:lnTo>
                  <a:pt x="8499" y="3422"/>
                </a:lnTo>
                <a:lnTo>
                  <a:pt x="8434" y="3415"/>
                </a:lnTo>
                <a:lnTo>
                  <a:pt x="8369" y="3409"/>
                </a:lnTo>
                <a:lnTo>
                  <a:pt x="8303" y="3404"/>
                </a:lnTo>
                <a:lnTo>
                  <a:pt x="8307" y="3331"/>
                </a:lnTo>
                <a:lnTo>
                  <a:pt x="8312" y="3255"/>
                </a:lnTo>
                <a:lnTo>
                  <a:pt x="8317" y="3175"/>
                </a:lnTo>
                <a:lnTo>
                  <a:pt x="8323" y="3094"/>
                </a:lnTo>
                <a:lnTo>
                  <a:pt x="8329" y="3008"/>
                </a:lnTo>
                <a:lnTo>
                  <a:pt x="8336" y="2921"/>
                </a:lnTo>
                <a:lnTo>
                  <a:pt x="8343" y="2831"/>
                </a:lnTo>
                <a:lnTo>
                  <a:pt x="8351" y="2740"/>
                </a:lnTo>
                <a:lnTo>
                  <a:pt x="8360" y="2646"/>
                </a:lnTo>
                <a:lnTo>
                  <a:pt x="8369" y="2551"/>
                </a:lnTo>
                <a:lnTo>
                  <a:pt x="8380" y="2454"/>
                </a:lnTo>
                <a:lnTo>
                  <a:pt x="8390" y="2358"/>
                </a:lnTo>
                <a:lnTo>
                  <a:pt x="8401" y="2260"/>
                </a:lnTo>
                <a:lnTo>
                  <a:pt x="8413" y="2160"/>
                </a:lnTo>
                <a:lnTo>
                  <a:pt x="8426" y="2061"/>
                </a:lnTo>
                <a:lnTo>
                  <a:pt x="8439" y="1963"/>
                </a:lnTo>
                <a:lnTo>
                  <a:pt x="8450" y="1879"/>
                </a:lnTo>
                <a:lnTo>
                  <a:pt x="8463" y="1796"/>
                </a:lnTo>
                <a:lnTo>
                  <a:pt x="8476" y="1714"/>
                </a:lnTo>
                <a:lnTo>
                  <a:pt x="8490" y="1631"/>
                </a:lnTo>
                <a:lnTo>
                  <a:pt x="8517" y="1469"/>
                </a:lnTo>
                <a:lnTo>
                  <a:pt x="8545" y="1309"/>
                </a:lnTo>
                <a:lnTo>
                  <a:pt x="8575" y="1155"/>
                </a:lnTo>
                <a:lnTo>
                  <a:pt x="8603" y="1006"/>
                </a:lnTo>
                <a:lnTo>
                  <a:pt x="8629" y="864"/>
                </a:lnTo>
                <a:lnTo>
                  <a:pt x="8655" y="730"/>
                </a:lnTo>
                <a:lnTo>
                  <a:pt x="8678" y="605"/>
                </a:lnTo>
                <a:lnTo>
                  <a:pt x="8698" y="490"/>
                </a:lnTo>
                <a:lnTo>
                  <a:pt x="8707" y="436"/>
                </a:lnTo>
                <a:lnTo>
                  <a:pt x="8715" y="386"/>
                </a:lnTo>
                <a:lnTo>
                  <a:pt x="8721" y="338"/>
                </a:lnTo>
                <a:lnTo>
                  <a:pt x="8727" y="294"/>
                </a:lnTo>
                <a:lnTo>
                  <a:pt x="8731" y="253"/>
                </a:lnTo>
                <a:lnTo>
                  <a:pt x="8734" y="216"/>
                </a:lnTo>
                <a:lnTo>
                  <a:pt x="8736" y="181"/>
                </a:lnTo>
                <a:lnTo>
                  <a:pt x="8736" y="152"/>
                </a:lnTo>
                <a:lnTo>
                  <a:pt x="8735" y="126"/>
                </a:lnTo>
                <a:lnTo>
                  <a:pt x="8732" y="104"/>
                </a:lnTo>
                <a:lnTo>
                  <a:pt x="8727" y="86"/>
                </a:lnTo>
                <a:lnTo>
                  <a:pt x="8721" y="73"/>
                </a:lnTo>
                <a:lnTo>
                  <a:pt x="8701" y="50"/>
                </a:lnTo>
                <a:lnTo>
                  <a:pt x="8670" y="32"/>
                </a:lnTo>
                <a:lnTo>
                  <a:pt x="8631" y="19"/>
                </a:lnTo>
                <a:lnTo>
                  <a:pt x="8583" y="9"/>
                </a:lnTo>
                <a:lnTo>
                  <a:pt x="8526" y="3"/>
                </a:lnTo>
                <a:lnTo>
                  <a:pt x="8463" y="0"/>
                </a:lnTo>
                <a:lnTo>
                  <a:pt x="8394" y="1"/>
                </a:lnTo>
                <a:lnTo>
                  <a:pt x="8318" y="5"/>
                </a:lnTo>
                <a:lnTo>
                  <a:pt x="8237" y="12"/>
                </a:lnTo>
                <a:lnTo>
                  <a:pt x="8151" y="21"/>
                </a:lnTo>
                <a:lnTo>
                  <a:pt x="8062" y="34"/>
                </a:lnTo>
                <a:lnTo>
                  <a:pt x="7970" y="48"/>
                </a:lnTo>
                <a:lnTo>
                  <a:pt x="7876" y="66"/>
                </a:lnTo>
                <a:lnTo>
                  <a:pt x="7779" y="85"/>
                </a:lnTo>
                <a:lnTo>
                  <a:pt x="7683" y="107"/>
                </a:lnTo>
                <a:lnTo>
                  <a:pt x="7585" y="130"/>
                </a:lnTo>
                <a:lnTo>
                  <a:pt x="7488" y="154"/>
                </a:lnTo>
                <a:lnTo>
                  <a:pt x="7392" y="180"/>
                </a:lnTo>
                <a:lnTo>
                  <a:pt x="7297" y="208"/>
                </a:lnTo>
                <a:lnTo>
                  <a:pt x="7205" y="237"/>
                </a:lnTo>
                <a:lnTo>
                  <a:pt x="7116" y="266"/>
                </a:lnTo>
                <a:lnTo>
                  <a:pt x="7031" y="297"/>
                </a:lnTo>
                <a:lnTo>
                  <a:pt x="6949" y="328"/>
                </a:lnTo>
                <a:lnTo>
                  <a:pt x="6874" y="360"/>
                </a:lnTo>
                <a:lnTo>
                  <a:pt x="6805" y="391"/>
                </a:lnTo>
                <a:lnTo>
                  <a:pt x="6741" y="423"/>
                </a:lnTo>
                <a:lnTo>
                  <a:pt x="6684" y="455"/>
                </a:lnTo>
                <a:lnTo>
                  <a:pt x="6636" y="486"/>
                </a:lnTo>
                <a:lnTo>
                  <a:pt x="6597" y="517"/>
                </a:lnTo>
                <a:lnTo>
                  <a:pt x="6566" y="548"/>
                </a:lnTo>
                <a:lnTo>
                  <a:pt x="6546" y="578"/>
                </a:lnTo>
                <a:lnTo>
                  <a:pt x="6536" y="607"/>
                </a:lnTo>
                <a:lnTo>
                  <a:pt x="6526" y="680"/>
                </a:lnTo>
                <a:lnTo>
                  <a:pt x="6519" y="757"/>
                </a:lnTo>
                <a:lnTo>
                  <a:pt x="6514" y="838"/>
                </a:lnTo>
                <a:lnTo>
                  <a:pt x="6512" y="920"/>
                </a:lnTo>
                <a:lnTo>
                  <a:pt x="6511" y="1006"/>
                </a:lnTo>
                <a:lnTo>
                  <a:pt x="6513" y="1095"/>
                </a:lnTo>
                <a:lnTo>
                  <a:pt x="6516" y="1184"/>
                </a:lnTo>
                <a:lnTo>
                  <a:pt x="6521" y="1277"/>
                </a:lnTo>
                <a:lnTo>
                  <a:pt x="6528" y="1371"/>
                </a:lnTo>
                <a:lnTo>
                  <a:pt x="6536" y="1467"/>
                </a:lnTo>
                <a:lnTo>
                  <a:pt x="6546" y="1563"/>
                </a:lnTo>
                <a:lnTo>
                  <a:pt x="6558" y="1661"/>
                </a:lnTo>
                <a:lnTo>
                  <a:pt x="6570" y="1760"/>
                </a:lnTo>
                <a:lnTo>
                  <a:pt x="6584" y="1860"/>
                </a:lnTo>
                <a:lnTo>
                  <a:pt x="6600" y="1959"/>
                </a:lnTo>
                <a:lnTo>
                  <a:pt x="6616" y="2058"/>
                </a:lnTo>
                <a:lnTo>
                  <a:pt x="6633" y="2158"/>
                </a:lnTo>
                <a:lnTo>
                  <a:pt x="6650" y="2257"/>
                </a:lnTo>
                <a:lnTo>
                  <a:pt x="6668" y="2356"/>
                </a:lnTo>
                <a:lnTo>
                  <a:pt x="6687" y="2453"/>
                </a:lnTo>
                <a:lnTo>
                  <a:pt x="6707" y="2549"/>
                </a:lnTo>
                <a:lnTo>
                  <a:pt x="6727" y="2645"/>
                </a:lnTo>
                <a:lnTo>
                  <a:pt x="6747" y="2738"/>
                </a:lnTo>
                <a:lnTo>
                  <a:pt x="6767" y="2829"/>
                </a:lnTo>
                <a:lnTo>
                  <a:pt x="6808" y="3007"/>
                </a:lnTo>
                <a:lnTo>
                  <a:pt x="6848" y="3173"/>
                </a:lnTo>
                <a:lnTo>
                  <a:pt x="6886" y="3328"/>
                </a:lnTo>
                <a:lnTo>
                  <a:pt x="6923" y="3470"/>
                </a:lnTo>
                <a:lnTo>
                  <a:pt x="6855" y="3480"/>
                </a:lnTo>
                <a:lnTo>
                  <a:pt x="6788" y="3491"/>
                </a:lnTo>
                <a:lnTo>
                  <a:pt x="6723" y="3503"/>
                </a:lnTo>
                <a:lnTo>
                  <a:pt x="6658" y="3515"/>
                </a:lnTo>
                <a:lnTo>
                  <a:pt x="6595" y="3528"/>
                </a:lnTo>
                <a:lnTo>
                  <a:pt x="6532" y="3541"/>
                </a:lnTo>
                <a:lnTo>
                  <a:pt x="6470" y="3555"/>
                </a:lnTo>
                <a:lnTo>
                  <a:pt x="6410" y="3569"/>
                </a:lnTo>
                <a:lnTo>
                  <a:pt x="6351" y="3584"/>
                </a:lnTo>
                <a:lnTo>
                  <a:pt x="6293" y="3600"/>
                </a:lnTo>
                <a:lnTo>
                  <a:pt x="6238" y="3615"/>
                </a:lnTo>
                <a:lnTo>
                  <a:pt x="6184" y="3630"/>
                </a:lnTo>
                <a:lnTo>
                  <a:pt x="6132" y="3646"/>
                </a:lnTo>
                <a:lnTo>
                  <a:pt x="6080" y="3663"/>
                </a:lnTo>
                <a:lnTo>
                  <a:pt x="6032" y="3679"/>
                </a:lnTo>
                <a:lnTo>
                  <a:pt x="5985" y="3696"/>
                </a:lnTo>
                <a:lnTo>
                  <a:pt x="5940" y="3713"/>
                </a:lnTo>
                <a:lnTo>
                  <a:pt x="5898" y="3732"/>
                </a:lnTo>
                <a:lnTo>
                  <a:pt x="5856" y="3749"/>
                </a:lnTo>
                <a:lnTo>
                  <a:pt x="5818" y="3767"/>
                </a:lnTo>
                <a:lnTo>
                  <a:pt x="5781" y="3785"/>
                </a:lnTo>
                <a:lnTo>
                  <a:pt x="5748" y="3803"/>
                </a:lnTo>
                <a:lnTo>
                  <a:pt x="5717" y="3821"/>
                </a:lnTo>
                <a:lnTo>
                  <a:pt x="5688" y="3839"/>
                </a:lnTo>
                <a:lnTo>
                  <a:pt x="5662" y="3859"/>
                </a:lnTo>
                <a:lnTo>
                  <a:pt x="5639" y="3877"/>
                </a:lnTo>
                <a:lnTo>
                  <a:pt x="5618" y="3895"/>
                </a:lnTo>
                <a:lnTo>
                  <a:pt x="5601" y="3914"/>
                </a:lnTo>
                <a:lnTo>
                  <a:pt x="5585" y="3932"/>
                </a:lnTo>
                <a:lnTo>
                  <a:pt x="5574" y="3951"/>
                </a:lnTo>
                <a:lnTo>
                  <a:pt x="5565" y="3970"/>
                </a:lnTo>
                <a:lnTo>
                  <a:pt x="5560" y="3989"/>
                </a:lnTo>
                <a:lnTo>
                  <a:pt x="5531" y="4125"/>
                </a:lnTo>
                <a:lnTo>
                  <a:pt x="5499" y="4262"/>
                </a:lnTo>
                <a:lnTo>
                  <a:pt x="5466" y="4401"/>
                </a:lnTo>
                <a:lnTo>
                  <a:pt x="5430" y="4541"/>
                </a:lnTo>
                <a:lnTo>
                  <a:pt x="5392" y="4681"/>
                </a:lnTo>
                <a:lnTo>
                  <a:pt x="5353" y="4822"/>
                </a:lnTo>
                <a:lnTo>
                  <a:pt x="5313" y="4962"/>
                </a:lnTo>
                <a:lnTo>
                  <a:pt x="5271" y="5101"/>
                </a:lnTo>
                <a:lnTo>
                  <a:pt x="5229" y="5241"/>
                </a:lnTo>
                <a:lnTo>
                  <a:pt x="5185" y="5378"/>
                </a:lnTo>
                <a:lnTo>
                  <a:pt x="5142" y="5513"/>
                </a:lnTo>
                <a:lnTo>
                  <a:pt x="5097" y="5645"/>
                </a:lnTo>
                <a:lnTo>
                  <a:pt x="5053" y="5776"/>
                </a:lnTo>
                <a:lnTo>
                  <a:pt x="5010" y="5903"/>
                </a:lnTo>
                <a:lnTo>
                  <a:pt x="4966" y="6027"/>
                </a:lnTo>
                <a:lnTo>
                  <a:pt x="4923" y="6147"/>
                </a:lnTo>
                <a:lnTo>
                  <a:pt x="4881" y="6262"/>
                </a:lnTo>
                <a:lnTo>
                  <a:pt x="4840" y="6374"/>
                </a:lnTo>
                <a:lnTo>
                  <a:pt x="4800" y="6479"/>
                </a:lnTo>
                <a:lnTo>
                  <a:pt x="4762" y="6580"/>
                </a:lnTo>
                <a:lnTo>
                  <a:pt x="4691" y="6764"/>
                </a:lnTo>
                <a:lnTo>
                  <a:pt x="4630" y="6921"/>
                </a:lnTo>
                <a:lnTo>
                  <a:pt x="4578" y="7049"/>
                </a:lnTo>
                <a:lnTo>
                  <a:pt x="4540" y="7144"/>
                </a:lnTo>
                <a:lnTo>
                  <a:pt x="4515" y="7203"/>
                </a:lnTo>
                <a:lnTo>
                  <a:pt x="4506" y="7224"/>
                </a:lnTo>
                <a:lnTo>
                  <a:pt x="4500" y="7240"/>
                </a:lnTo>
                <a:lnTo>
                  <a:pt x="4480" y="7290"/>
                </a:lnTo>
                <a:lnTo>
                  <a:pt x="4448" y="7367"/>
                </a:lnTo>
                <a:lnTo>
                  <a:pt x="4402" y="7471"/>
                </a:lnTo>
                <a:lnTo>
                  <a:pt x="4375" y="7532"/>
                </a:lnTo>
                <a:lnTo>
                  <a:pt x="4345" y="7597"/>
                </a:lnTo>
                <a:lnTo>
                  <a:pt x="4310" y="7667"/>
                </a:lnTo>
                <a:lnTo>
                  <a:pt x="4273" y="7742"/>
                </a:lnTo>
                <a:lnTo>
                  <a:pt x="4233" y="7821"/>
                </a:lnTo>
                <a:lnTo>
                  <a:pt x="4188" y="7903"/>
                </a:lnTo>
                <a:lnTo>
                  <a:pt x="4141" y="7988"/>
                </a:lnTo>
                <a:lnTo>
                  <a:pt x="4090" y="8077"/>
                </a:lnTo>
                <a:lnTo>
                  <a:pt x="4037" y="8168"/>
                </a:lnTo>
                <a:lnTo>
                  <a:pt x="3979" y="8261"/>
                </a:lnTo>
                <a:lnTo>
                  <a:pt x="3919" y="8354"/>
                </a:lnTo>
                <a:lnTo>
                  <a:pt x="3855" y="8450"/>
                </a:lnTo>
                <a:lnTo>
                  <a:pt x="3788" y="8546"/>
                </a:lnTo>
                <a:lnTo>
                  <a:pt x="3718" y="8643"/>
                </a:lnTo>
                <a:lnTo>
                  <a:pt x="3644" y="8739"/>
                </a:lnTo>
                <a:lnTo>
                  <a:pt x="3566" y="8835"/>
                </a:lnTo>
                <a:lnTo>
                  <a:pt x="3485" y="8931"/>
                </a:lnTo>
                <a:lnTo>
                  <a:pt x="3401" y="9025"/>
                </a:lnTo>
                <a:lnTo>
                  <a:pt x="3314" y="9117"/>
                </a:lnTo>
                <a:lnTo>
                  <a:pt x="3224" y="9208"/>
                </a:lnTo>
                <a:lnTo>
                  <a:pt x="3130" y="9297"/>
                </a:lnTo>
                <a:lnTo>
                  <a:pt x="3032" y="9381"/>
                </a:lnTo>
                <a:lnTo>
                  <a:pt x="2931" y="9464"/>
                </a:lnTo>
                <a:lnTo>
                  <a:pt x="2827" y="9543"/>
                </a:lnTo>
                <a:lnTo>
                  <a:pt x="2723" y="9613"/>
                </a:lnTo>
                <a:lnTo>
                  <a:pt x="2618" y="9681"/>
                </a:lnTo>
                <a:lnTo>
                  <a:pt x="2509" y="9744"/>
                </a:lnTo>
                <a:lnTo>
                  <a:pt x="2399" y="9805"/>
                </a:lnTo>
                <a:lnTo>
                  <a:pt x="2287" y="9861"/>
                </a:lnTo>
                <a:lnTo>
                  <a:pt x="2173" y="9915"/>
                </a:lnTo>
                <a:lnTo>
                  <a:pt x="2058" y="9964"/>
                </a:lnTo>
                <a:lnTo>
                  <a:pt x="1943" y="10011"/>
                </a:lnTo>
                <a:lnTo>
                  <a:pt x="1826" y="10056"/>
                </a:lnTo>
                <a:lnTo>
                  <a:pt x="1711" y="10098"/>
                </a:lnTo>
                <a:lnTo>
                  <a:pt x="1596" y="10137"/>
                </a:lnTo>
                <a:lnTo>
                  <a:pt x="1482" y="10174"/>
                </a:lnTo>
                <a:lnTo>
                  <a:pt x="1370" y="10209"/>
                </a:lnTo>
                <a:lnTo>
                  <a:pt x="1259" y="10241"/>
                </a:lnTo>
                <a:lnTo>
                  <a:pt x="1150" y="10273"/>
                </a:lnTo>
                <a:lnTo>
                  <a:pt x="1044" y="10302"/>
                </a:lnTo>
                <a:lnTo>
                  <a:pt x="840" y="10355"/>
                </a:lnTo>
                <a:lnTo>
                  <a:pt x="652" y="10404"/>
                </a:lnTo>
                <a:lnTo>
                  <a:pt x="564" y="10426"/>
                </a:lnTo>
                <a:lnTo>
                  <a:pt x="481" y="10448"/>
                </a:lnTo>
                <a:lnTo>
                  <a:pt x="404" y="10469"/>
                </a:lnTo>
                <a:lnTo>
                  <a:pt x="332" y="10489"/>
                </a:lnTo>
                <a:lnTo>
                  <a:pt x="267" y="10510"/>
                </a:lnTo>
                <a:lnTo>
                  <a:pt x="208" y="10531"/>
                </a:lnTo>
                <a:lnTo>
                  <a:pt x="156" y="10551"/>
                </a:lnTo>
                <a:lnTo>
                  <a:pt x="111" y="10571"/>
                </a:lnTo>
                <a:lnTo>
                  <a:pt x="74" y="10591"/>
                </a:lnTo>
                <a:lnTo>
                  <a:pt x="44" y="10612"/>
                </a:lnTo>
                <a:lnTo>
                  <a:pt x="24" y="10633"/>
                </a:lnTo>
                <a:lnTo>
                  <a:pt x="12" y="10656"/>
                </a:lnTo>
                <a:lnTo>
                  <a:pt x="3" y="10701"/>
                </a:lnTo>
                <a:lnTo>
                  <a:pt x="0" y="10756"/>
                </a:lnTo>
                <a:lnTo>
                  <a:pt x="4" y="10819"/>
                </a:lnTo>
                <a:lnTo>
                  <a:pt x="15" y="10889"/>
                </a:lnTo>
                <a:lnTo>
                  <a:pt x="34" y="10965"/>
                </a:lnTo>
                <a:lnTo>
                  <a:pt x="61" y="11047"/>
                </a:lnTo>
                <a:lnTo>
                  <a:pt x="94" y="11133"/>
                </a:lnTo>
                <a:lnTo>
                  <a:pt x="136" y="11223"/>
                </a:lnTo>
                <a:lnTo>
                  <a:pt x="187" y="11315"/>
                </a:lnTo>
                <a:lnTo>
                  <a:pt x="245" y="11409"/>
                </a:lnTo>
                <a:lnTo>
                  <a:pt x="313" y="11503"/>
                </a:lnTo>
                <a:lnTo>
                  <a:pt x="389" y="11598"/>
                </a:lnTo>
                <a:lnTo>
                  <a:pt x="475" y="11691"/>
                </a:lnTo>
                <a:lnTo>
                  <a:pt x="570" y="11782"/>
                </a:lnTo>
                <a:lnTo>
                  <a:pt x="674" y="11869"/>
                </a:lnTo>
                <a:lnTo>
                  <a:pt x="789" y="11953"/>
                </a:lnTo>
                <a:lnTo>
                  <a:pt x="913" y="12031"/>
                </a:lnTo>
                <a:lnTo>
                  <a:pt x="1048" y="12105"/>
                </a:lnTo>
                <a:lnTo>
                  <a:pt x="1193" y="12171"/>
                </a:lnTo>
                <a:lnTo>
                  <a:pt x="1350" y="12229"/>
                </a:lnTo>
                <a:lnTo>
                  <a:pt x="1516" y="12278"/>
                </a:lnTo>
                <a:lnTo>
                  <a:pt x="1695" y="12318"/>
                </a:lnTo>
                <a:lnTo>
                  <a:pt x="1885" y="12347"/>
                </a:lnTo>
                <a:lnTo>
                  <a:pt x="2086" y="12365"/>
                </a:lnTo>
                <a:lnTo>
                  <a:pt x="2299" y="12370"/>
                </a:lnTo>
                <a:lnTo>
                  <a:pt x="2524" y="12361"/>
                </a:lnTo>
                <a:lnTo>
                  <a:pt x="2763" y="12339"/>
                </a:lnTo>
                <a:lnTo>
                  <a:pt x="3012" y="12301"/>
                </a:lnTo>
                <a:lnTo>
                  <a:pt x="3276" y="12246"/>
                </a:lnTo>
                <a:lnTo>
                  <a:pt x="3552" y="12175"/>
                </a:lnTo>
                <a:lnTo>
                  <a:pt x="3842" y="12085"/>
                </a:lnTo>
                <a:lnTo>
                  <a:pt x="4144" y="11976"/>
                </a:lnTo>
                <a:lnTo>
                  <a:pt x="4118" y="12042"/>
                </a:lnTo>
                <a:lnTo>
                  <a:pt x="4091" y="12107"/>
                </a:lnTo>
                <a:lnTo>
                  <a:pt x="4064" y="12173"/>
                </a:lnTo>
                <a:lnTo>
                  <a:pt x="4036" y="12239"/>
                </a:lnTo>
                <a:lnTo>
                  <a:pt x="4007" y="12307"/>
                </a:lnTo>
                <a:lnTo>
                  <a:pt x="3978" y="12374"/>
                </a:lnTo>
                <a:lnTo>
                  <a:pt x="3948" y="12443"/>
                </a:lnTo>
                <a:lnTo>
                  <a:pt x="3918" y="12510"/>
                </a:lnTo>
                <a:lnTo>
                  <a:pt x="3854" y="12643"/>
                </a:lnTo>
                <a:lnTo>
                  <a:pt x="3786" y="12774"/>
                </a:lnTo>
                <a:lnTo>
                  <a:pt x="3714" y="12903"/>
                </a:lnTo>
                <a:lnTo>
                  <a:pt x="3640" y="13030"/>
                </a:lnTo>
                <a:lnTo>
                  <a:pt x="3561" y="13156"/>
                </a:lnTo>
                <a:lnTo>
                  <a:pt x="3480" y="13279"/>
                </a:lnTo>
                <a:lnTo>
                  <a:pt x="3397" y="13401"/>
                </a:lnTo>
                <a:lnTo>
                  <a:pt x="3312" y="13521"/>
                </a:lnTo>
                <a:lnTo>
                  <a:pt x="3227" y="13639"/>
                </a:lnTo>
                <a:lnTo>
                  <a:pt x="3141" y="13755"/>
                </a:lnTo>
                <a:lnTo>
                  <a:pt x="3056" y="13869"/>
                </a:lnTo>
                <a:lnTo>
                  <a:pt x="2970" y="13981"/>
                </a:lnTo>
                <a:lnTo>
                  <a:pt x="2886" y="14091"/>
                </a:lnTo>
                <a:lnTo>
                  <a:pt x="2804" y="14200"/>
                </a:lnTo>
                <a:lnTo>
                  <a:pt x="2724" y="14306"/>
                </a:lnTo>
                <a:lnTo>
                  <a:pt x="2647" y="14409"/>
                </a:lnTo>
                <a:lnTo>
                  <a:pt x="2573" y="14511"/>
                </a:lnTo>
                <a:lnTo>
                  <a:pt x="2502" y="14611"/>
                </a:lnTo>
                <a:lnTo>
                  <a:pt x="2437" y="14709"/>
                </a:lnTo>
                <a:lnTo>
                  <a:pt x="2376" y="14804"/>
                </a:lnTo>
                <a:lnTo>
                  <a:pt x="2320" y="14898"/>
                </a:lnTo>
                <a:lnTo>
                  <a:pt x="2270" y="14990"/>
                </a:lnTo>
                <a:lnTo>
                  <a:pt x="2226" y="15080"/>
                </a:lnTo>
                <a:lnTo>
                  <a:pt x="2190" y="15166"/>
                </a:lnTo>
                <a:lnTo>
                  <a:pt x="2162" y="15252"/>
                </a:lnTo>
                <a:lnTo>
                  <a:pt x="2141" y="15335"/>
                </a:lnTo>
                <a:lnTo>
                  <a:pt x="2128" y="15415"/>
                </a:lnTo>
                <a:lnTo>
                  <a:pt x="2124" y="15494"/>
                </a:lnTo>
                <a:lnTo>
                  <a:pt x="2132" y="15571"/>
                </a:lnTo>
                <a:lnTo>
                  <a:pt x="2148" y="15645"/>
                </a:lnTo>
                <a:lnTo>
                  <a:pt x="2175" y="15717"/>
                </a:lnTo>
                <a:lnTo>
                  <a:pt x="2213" y="15786"/>
                </a:lnTo>
                <a:lnTo>
                  <a:pt x="2252" y="15835"/>
                </a:lnTo>
                <a:lnTo>
                  <a:pt x="2306" y="15881"/>
                </a:lnTo>
                <a:lnTo>
                  <a:pt x="2377" y="15926"/>
                </a:lnTo>
                <a:lnTo>
                  <a:pt x="2462" y="15970"/>
                </a:lnTo>
                <a:lnTo>
                  <a:pt x="2560" y="16010"/>
                </a:lnTo>
                <a:lnTo>
                  <a:pt x="2672" y="16045"/>
                </a:lnTo>
                <a:lnTo>
                  <a:pt x="2795" y="16076"/>
                </a:lnTo>
                <a:lnTo>
                  <a:pt x="2931" y="16100"/>
                </a:lnTo>
                <a:lnTo>
                  <a:pt x="3075" y="16117"/>
                </a:lnTo>
                <a:lnTo>
                  <a:pt x="3231" y="16126"/>
                </a:lnTo>
                <a:lnTo>
                  <a:pt x="3394" y="16127"/>
                </a:lnTo>
                <a:lnTo>
                  <a:pt x="3565" y="16118"/>
                </a:lnTo>
                <a:lnTo>
                  <a:pt x="3744" y="16099"/>
                </a:lnTo>
                <a:lnTo>
                  <a:pt x="3929" y="16068"/>
                </a:lnTo>
                <a:lnTo>
                  <a:pt x="4119" y="16024"/>
                </a:lnTo>
                <a:lnTo>
                  <a:pt x="4314" y="15968"/>
                </a:lnTo>
                <a:lnTo>
                  <a:pt x="4512" y="15896"/>
                </a:lnTo>
                <a:lnTo>
                  <a:pt x="4714" y="15810"/>
                </a:lnTo>
                <a:lnTo>
                  <a:pt x="4917" y="15709"/>
                </a:lnTo>
                <a:lnTo>
                  <a:pt x="5122" y="15590"/>
                </a:lnTo>
                <a:lnTo>
                  <a:pt x="5327" y="15453"/>
                </a:lnTo>
                <a:lnTo>
                  <a:pt x="5531" y="15297"/>
                </a:lnTo>
                <a:lnTo>
                  <a:pt x="5735" y="15122"/>
                </a:lnTo>
                <a:lnTo>
                  <a:pt x="5936" y="14926"/>
                </a:lnTo>
                <a:lnTo>
                  <a:pt x="6134" y="14710"/>
                </a:lnTo>
                <a:lnTo>
                  <a:pt x="6329" y="14471"/>
                </a:lnTo>
                <a:lnTo>
                  <a:pt x="6519" y="14208"/>
                </a:lnTo>
                <a:lnTo>
                  <a:pt x="6704" y="13921"/>
                </a:lnTo>
                <a:lnTo>
                  <a:pt x="6881" y="13610"/>
                </a:lnTo>
                <a:lnTo>
                  <a:pt x="7053" y="13272"/>
                </a:lnTo>
                <a:lnTo>
                  <a:pt x="7216" y="12907"/>
                </a:lnTo>
                <a:lnTo>
                  <a:pt x="7370" y="12515"/>
                </a:lnTo>
                <a:lnTo>
                  <a:pt x="7416" y="12603"/>
                </a:lnTo>
                <a:lnTo>
                  <a:pt x="7463" y="12691"/>
                </a:lnTo>
                <a:lnTo>
                  <a:pt x="7512" y="12780"/>
                </a:lnTo>
                <a:lnTo>
                  <a:pt x="7563" y="12869"/>
                </a:lnTo>
                <a:lnTo>
                  <a:pt x="7615" y="12960"/>
                </a:lnTo>
                <a:lnTo>
                  <a:pt x="7668" y="13050"/>
                </a:lnTo>
                <a:lnTo>
                  <a:pt x="7724" y="13141"/>
                </a:lnTo>
                <a:lnTo>
                  <a:pt x="7782" y="13232"/>
                </a:lnTo>
                <a:lnTo>
                  <a:pt x="7840" y="13323"/>
                </a:lnTo>
                <a:lnTo>
                  <a:pt x="7902" y="13413"/>
                </a:lnTo>
                <a:lnTo>
                  <a:pt x="7963" y="13505"/>
                </a:lnTo>
                <a:lnTo>
                  <a:pt x="8028" y="13596"/>
                </a:lnTo>
                <a:lnTo>
                  <a:pt x="8095" y="13687"/>
                </a:lnTo>
                <a:lnTo>
                  <a:pt x="8162" y="13776"/>
                </a:lnTo>
                <a:lnTo>
                  <a:pt x="8232" y="13866"/>
                </a:lnTo>
                <a:lnTo>
                  <a:pt x="8304" y="13955"/>
                </a:lnTo>
                <a:lnTo>
                  <a:pt x="8377" y="14043"/>
                </a:lnTo>
                <a:lnTo>
                  <a:pt x="8452" y="14131"/>
                </a:lnTo>
                <a:lnTo>
                  <a:pt x="8529" y="14218"/>
                </a:lnTo>
                <a:lnTo>
                  <a:pt x="8609" y="14304"/>
                </a:lnTo>
                <a:lnTo>
                  <a:pt x="8690" y="14388"/>
                </a:lnTo>
                <a:lnTo>
                  <a:pt x="8773" y="14472"/>
                </a:lnTo>
                <a:lnTo>
                  <a:pt x="8857" y="14554"/>
                </a:lnTo>
                <a:lnTo>
                  <a:pt x="8944" y="14634"/>
                </a:lnTo>
                <a:lnTo>
                  <a:pt x="9033" y="14713"/>
                </a:lnTo>
                <a:lnTo>
                  <a:pt x="9124" y="14790"/>
                </a:lnTo>
                <a:lnTo>
                  <a:pt x="9217" y="14867"/>
                </a:lnTo>
                <a:lnTo>
                  <a:pt x="9312" y="14941"/>
                </a:lnTo>
                <a:lnTo>
                  <a:pt x="9409" y="15013"/>
                </a:lnTo>
                <a:lnTo>
                  <a:pt x="9508" y="15083"/>
                </a:lnTo>
                <a:lnTo>
                  <a:pt x="9609" y="15151"/>
                </a:lnTo>
                <a:lnTo>
                  <a:pt x="9713" y="15217"/>
                </a:lnTo>
                <a:lnTo>
                  <a:pt x="9886" y="15318"/>
                </a:lnTo>
                <a:lnTo>
                  <a:pt x="10068" y="15411"/>
                </a:lnTo>
                <a:lnTo>
                  <a:pt x="10256" y="15496"/>
                </a:lnTo>
                <a:lnTo>
                  <a:pt x="10451" y="15574"/>
                </a:lnTo>
                <a:lnTo>
                  <a:pt x="10652" y="15643"/>
                </a:lnTo>
                <a:lnTo>
                  <a:pt x="10859" y="15705"/>
                </a:lnTo>
                <a:lnTo>
                  <a:pt x="11069" y="15759"/>
                </a:lnTo>
                <a:lnTo>
                  <a:pt x="11282" y="15805"/>
                </a:lnTo>
                <a:lnTo>
                  <a:pt x="11499" y="15845"/>
                </a:lnTo>
                <a:lnTo>
                  <a:pt x="11717" y="15875"/>
                </a:lnTo>
                <a:lnTo>
                  <a:pt x="11936" y="15899"/>
                </a:lnTo>
                <a:lnTo>
                  <a:pt x="12157" y="15915"/>
                </a:lnTo>
                <a:lnTo>
                  <a:pt x="12377" y="15923"/>
                </a:lnTo>
                <a:lnTo>
                  <a:pt x="12596" y="15924"/>
                </a:lnTo>
                <a:lnTo>
                  <a:pt x="12813" y="15917"/>
                </a:lnTo>
                <a:lnTo>
                  <a:pt x="13028" y="15903"/>
                </a:lnTo>
                <a:lnTo>
                  <a:pt x="13241" y="15882"/>
                </a:lnTo>
                <a:lnTo>
                  <a:pt x="13449" y="15854"/>
                </a:lnTo>
                <a:lnTo>
                  <a:pt x="13652" y="15818"/>
                </a:lnTo>
                <a:lnTo>
                  <a:pt x="13850" y="15774"/>
                </a:lnTo>
                <a:lnTo>
                  <a:pt x="14041" y="15723"/>
                </a:lnTo>
                <a:lnTo>
                  <a:pt x="14226" y="15665"/>
                </a:lnTo>
                <a:lnTo>
                  <a:pt x="14402" y="15600"/>
                </a:lnTo>
                <a:lnTo>
                  <a:pt x="14571" y="15527"/>
                </a:lnTo>
                <a:lnTo>
                  <a:pt x="14731" y="15448"/>
                </a:lnTo>
                <a:lnTo>
                  <a:pt x="14880" y="15361"/>
                </a:lnTo>
                <a:lnTo>
                  <a:pt x="15020" y="15267"/>
                </a:lnTo>
                <a:lnTo>
                  <a:pt x="15147" y="15166"/>
                </a:lnTo>
                <a:lnTo>
                  <a:pt x="15262" y="15059"/>
                </a:lnTo>
                <a:lnTo>
                  <a:pt x="15365" y="14944"/>
                </a:lnTo>
                <a:lnTo>
                  <a:pt x="15454" y="14822"/>
                </a:lnTo>
                <a:lnTo>
                  <a:pt x="15528" y="14693"/>
                </a:lnTo>
                <a:lnTo>
                  <a:pt x="15552" y="14633"/>
                </a:lnTo>
                <a:lnTo>
                  <a:pt x="15561" y="14575"/>
                </a:lnTo>
                <a:lnTo>
                  <a:pt x="15556" y="14517"/>
                </a:lnTo>
                <a:lnTo>
                  <a:pt x="15539" y="14462"/>
                </a:lnTo>
                <a:lnTo>
                  <a:pt x="15508" y="14407"/>
                </a:lnTo>
                <a:lnTo>
                  <a:pt x="15467" y="14354"/>
                </a:lnTo>
                <a:lnTo>
                  <a:pt x="15415" y="14300"/>
                </a:lnTo>
                <a:lnTo>
                  <a:pt x="15351" y="14247"/>
                </a:lnTo>
                <a:lnTo>
                  <a:pt x="15278" y="14194"/>
                </a:lnTo>
                <a:lnTo>
                  <a:pt x="15195" y="14140"/>
                </a:lnTo>
                <a:lnTo>
                  <a:pt x="15104" y="14086"/>
                </a:lnTo>
                <a:lnTo>
                  <a:pt x="15005" y="14030"/>
                </a:lnTo>
                <a:lnTo>
                  <a:pt x="14898" y="13975"/>
                </a:lnTo>
                <a:lnTo>
                  <a:pt x="14785" y="13917"/>
                </a:lnTo>
                <a:lnTo>
                  <a:pt x="14666" y="13858"/>
                </a:lnTo>
                <a:lnTo>
                  <a:pt x="14542" y="13798"/>
                </a:lnTo>
                <a:lnTo>
                  <a:pt x="14411" y="13735"/>
                </a:lnTo>
                <a:lnTo>
                  <a:pt x="14278" y="13669"/>
                </a:lnTo>
                <a:lnTo>
                  <a:pt x="14141" y="13602"/>
                </a:lnTo>
                <a:lnTo>
                  <a:pt x="14000" y="13531"/>
                </a:lnTo>
                <a:lnTo>
                  <a:pt x="13858" y="13458"/>
                </a:lnTo>
                <a:lnTo>
                  <a:pt x="13713" y="13380"/>
                </a:lnTo>
                <a:lnTo>
                  <a:pt x="13568" y="13300"/>
                </a:lnTo>
                <a:lnTo>
                  <a:pt x="13422" y="13215"/>
                </a:lnTo>
                <a:lnTo>
                  <a:pt x="13276" y="13126"/>
                </a:lnTo>
                <a:lnTo>
                  <a:pt x="13131" y="13033"/>
                </a:lnTo>
                <a:lnTo>
                  <a:pt x="12988" y="12936"/>
                </a:lnTo>
                <a:lnTo>
                  <a:pt x="12848" y="12833"/>
                </a:lnTo>
                <a:lnTo>
                  <a:pt x="12709" y="12726"/>
                </a:lnTo>
                <a:lnTo>
                  <a:pt x="12574" y="12612"/>
                </a:lnTo>
                <a:lnTo>
                  <a:pt x="12443" y="12494"/>
                </a:lnTo>
                <a:lnTo>
                  <a:pt x="12316" y="12369"/>
                </a:lnTo>
                <a:close/>
              </a:path>
            </a:pathLst>
          </a:custGeom>
          <a:solidFill>
            <a:srgbClr val="653B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0" name="Freeform 253"/>
          <p:cNvSpPr>
            <a:spLocks noEditPoints="1"/>
          </p:cNvSpPr>
          <p:nvPr/>
        </p:nvSpPr>
        <p:spPr bwMode="auto">
          <a:xfrm>
            <a:off x="8561643" y="4869313"/>
            <a:ext cx="659852" cy="363435"/>
          </a:xfrm>
          <a:custGeom>
            <a:avLst/>
            <a:gdLst>
              <a:gd name="T0" fmla="*/ 10971 w 16128"/>
              <a:gd name="T1" fmla="*/ 8176 h 8883"/>
              <a:gd name="T2" fmla="*/ 7655 w 16128"/>
              <a:gd name="T3" fmla="*/ 8061 h 8883"/>
              <a:gd name="T4" fmla="*/ 4083 w 16128"/>
              <a:gd name="T5" fmla="*/ 7866 h 8883"/>
              <a:gd name="T6" fmla="*/ 2042 w 16128"/>
              <a:gd name="T7" fmla="*/ 7706 h 8883"/>
              <a:gd name="T8" fmla="*/ 1589 w 16128"/>
              <a:gd name="T9" fmla="*/ 7235 h 8883"/>
              <a:gd name="T10" fmla="*/ 1006 w 16128"/>
              <a:gd name="T11" fmla="*/ 5968 h 8883"/>
              <a:gd name="T12" fmla="*/ 771 w 16128"/>
              <a:gd name="T13" fmla="*/ 4243 h 8883"/>
              <a:gd name="T14" fmla="*/ 1393 w 16128"/>
              <a:gd name="T15" fmla="*/ 2405 h 8883"/>
              <a:gd name="T16" fmla="*/ 2964 w 16128"/>
              <a:gd name="T17" fmla="*/ 1909 h 8883"/>
              <a:gd name="T18" fmla="*/ 6564 w 16128"/>
              <a:gd name="T19" fmla="*/ 1447 h 8883"/>
              <a:gd name="T20" fmla="*/ 10424 w 16128"/>
              <a:gd name="T21" fmla="*/ 1038 h 8883"/>
              <a:gd name="T22" fmla="*/ 12597 w 16128"/>
              <a:gd name="T23" fmla="*/ 899 h 8883"/>
              <a:gd name="T24" fmla="*/ 13128 w 16128"/>
              <a:gd name="T25" fmla="*/ 1626 h 8883"/>
              <a:gd name="T26" fmla="*/ 13488 w 16128"/>
              <a:gd name="T27" fmla="*/ 3261 h 8883"/>
              <a:gd name="T28" fmla="*/ 13360 w 16128"/>
              <a:gd name="T29" fmla="*/ 5440 h 8883"/>
              <a:gd name="T30" fmla="*/ 12442 w 16128"/>
              <a:gd name="T31" fmla="*/ 7822 h 8883"/>
              <a:gd name="T32" fmla="*/ 1722 w 16128"/>
              <a:gd name="T33" fmla="*/ 3559 h 8883"/>
              <a:gd name="T34" fmla="*/ 1610 w 16128"/>
              <a:gd name="T35" fmla="*/ 4827 h 8883"/>
              <a:gd name="T36" fmla="*/ 1821 w 16128"/>
              <a:gd name="T37" fmla="*/ 6105 h 8883"/>
              <a:gd name="T38" fmla="*/ 2223 w 16128"/>
              <a:gd name="T39" fmla="*/ 6890 h 8883"/>
              <a:gd name="T40" fmla="*/ 2815 w 16128"/>
              <a:gd name="T41" fmla="*/ 7027 h 8883"/>
              <a:gd name="T42" fmla="*/ 3708 w 16128"/>
              <a:gd name="T43" fmla="*/ 7106 h 8883"/>
              <a:gd name="T44" fmla="*/ 4626 w 16128"/>
              <a:gd name="T45" fmla="*/ 7114 h 8883"/>
              <a:gd name="T46" fmla="*/ 5277 w 16128"/>
              <a:gd name="T47" fmla="*/ 7002 h 8883"/>
              <a:gd name="T48" fmla="*/ 6117 w 16128"/>
              <a:gd name="T49" fmla="*/ 6048 h 8883"/>
              <a:gd name="T50" fmla="*/ 6592 w 16128"/>
              <a:gd name="T51" fmla="*/ 4703 h 8883"/>
              <a:gd name="T52" fmla="*/ 6605 w 16128"/>
              <a:gd name="T53" fmla="*/ 3423 h 8883"/>
              <a:gd name="T54" fmla="*/ 6306 w 16128"/>
              <a:gd name="T55" fmla="*/ 2459 h 8883"/>
              <a:gd name="T56" fmla="*/ 5768 w 16128"/>
              <a:gd name="T57" fmla="*/ 2220 h 8883"/>
              <a:gd name="T58" fmla="*/ 4548 w 16128"/>
              <a:gd name="T59" fmla="*/ 2338 h 8883"/>
              <a:gd name="T60" fmla="*/ 3154 w 16128"/>
              <a:gd name="T61" fmla="*/ 2591 h 8883"/>
              <a:gd name="T62" fmla="*/ 2196 w 16128"/>
              <a:gd name="T63" fmla="*/ 2861 h 8883"/>
              <a:gd name="T64" fmla="*/ 15671 w 16128"/>
              <a:gd name="T65" fmla="*/ 2135 h 8883"/>
              <a:gd name="T66" fmla="*/ 15349 w 16128"/>
              <a:gd name="T67" fmla="*/ 2127 h 8883"/>
              <a:gd name="T68" fmla="*/ 14910 w 16128"/>
              <a:gd name="T69" fmla="*/ 2222 h 8883"/>
              <a:gd name="T70" fmla="*/ 14284 w 16128"/>
              <a:gd name="T71" fmla="*/ 2300 h 8883"/>
              <a:gd name="T72" fmla="*/ 14116 w 16128"/>
              <a:gd name="T73" fmla="*/ 1445 h 8883"/>
              <a:gd name="T74" fmla="*/ 13892 w 16128"/>
              <a:gd name="T75" fmla="*/ 757 h 8883"/>
              <a:gd name="T76" fmla="*/ 13637 w 16128"/>
              <a:gd name="T77" fmla="*/ 266 h 8883"/>
              <a:gd name="T78" fmla="*/ 13345 w 16128"/>
              <a:gd name="T79" fmla="*/ 6 h 8883"/>
              <a:gd name="T80" fmla="*/ 10894 w 16128"/>
              <a:gd name="T81" fmla="*/ 175 h 8883"/>
              <a:gd name="T82" fmla="*/ 6541 w 16128"/>
              <a:gd name="T83" fmla="*/ 674 h 8883"/>
              <a:gd name="T84" fmla="*/ 2481 w 16128"/>
              <a:gd name="T85" fmla="*/ 1237 h 8883"/>
              <a:gd name="T86" fmla="*/ 710 w 16128"/>
              <a:gd name="T87" fmla="*/ 1842 h 8883"/>
              <a:gd name="T88" fmla="*/ 8 w 16128"/>
              <a:gd name="T89" fmla="*/ 4083 h 8883"/>
              <a:gd name="T90" fmla="*/ 272 w 16128"/>
              <a:gd name="T91" fmla="*/ 6186 h 8883"/>
              <a:gd name="T92" fmla="*/ 929 w 16128"/>
              <a:gd name="T93" fmla="*/ 7732 h 8883"/>
              <a:gd name="T94" fmla="*/ 1441 w 16128"/>
              <a:gd name="T95" fmla="*/ 8309 h 8883"/>
              <a:gd name="T96" fmla="*/ 3744 w 16128"/>
              <a:gd name="T97" fmla="*/ 8503 h 8883"/>
              <a:gd name="T98" fmla="*/ 7772 w 16128"/>
              <a:gd name="T99" fmla="*/ 8740 h 8883"/>
              <a:gd name="T100" fmla="*/ 11511 w 16128"/>
              <a:gd name="T101" fmla="*/ 8879 h 8883"/>
              <a:gd name="T102" fmla="*/ 13007 w 16128"/>
              <a:gd name="T103" fmla="*/ 8734 h 8883"/>
              <a:gd name="T104" fmla="*/ 13342 w 16128"/>
              <a:gd name="T105" fmla="*/ 8126 h 8883"/>
              <a:gd name="T106" fmla="*/ 13623 w 16128"/>
              <a:gd name="T107" fmla="*/ 7510 h 8883"/>
              <a:gd name="T108" fmla="*/ 13854 w 16128"/>
              <a:gd name="T109" fmla="*/ 6893 h 8883"/>
              <a:gd name="T110" fmla="*/ 14106 w 16128"/>
              <a:gd name="T111" fmla="*/ 6375 h 8883"/>
              <a:gd name="T112" fmla="*/ 14908 w 16128"/>
              <a:gd name="T113" fmla="*/ 6542 h 8883"/>
              <a:gd name="T114" fmla="*/ 15282 w 16128"/>
              <a:gd name="T115" fmla="*/ 6577 h 8883"/>
              <a:gd name="T116" fmla="*/ 15493 w 16128"/>
              <a:gd name="T117" fmla="*/ 6514 h 8883"/>
              <a:gd name="T118" fmla="*/ 15767 w 16128"/>
              <a:gd name="T119" fmla="*/ 5991 h 8883"/>
              <a:gd name="T120" fmla="*/ 16052 w 16128"/>
              <a:gd name="T121" fmla="*/ 4959 h 8883"/>
              <a:gd name="T122" fmla="*/ 16105 w 16128"/>
              <a:gd name="T123" fmla="*/ 3580 h 88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128" h="8883">
                <a:moveTo>
                  <a:pt x="12256" y="8117"/>
                </a:moveTo>
                <a:lnTo>
                  <a:pt x="12214" y="8137"/>
                </a:lnTo>
                <a:lnTo>
                  <a:pt x="12118" y="8153"/>
                </a:lnTo>
                <a:lnTo>
                  <a:pt x="11974" y="8165"/>
                </a:lnTo>
                <a:lnTo>
                  <a:pt x="11784" y="8173"/>
                </a:lnTo>
                <a:lnTo>
                  <a:pt x="11551" y="8178"/>
                </a:lnTo>
                <a:lnTo>
                  <a:pt x="11279" y="8178"/>
                </a:lnTo>
                <a:lnTo>
                  <a:pt x="10971" y="8176"/>
                </a:lnTo>
                <a:lnTo>
                  <a:pt x="10631" y="8169"/>
                </a:lnTo>
                <a:lnTo>
                  <a:pt x="10263" y="8160"/>
                </a:lnTo>
                <a:lnTo>
                  <a:pt x="9870" y="8149"/>
                </a:lnTo>
                <a:lnTo>
                  <a:pt x="9457" y="8136"/>
                </a:lnTo>
                <a:lnTo>
                  <a:pt x="9025" y="8120"/>
                </a:lnTo>
                <a:lnTo>
                  <a:pt x="8578" y="8103"/>
                </a:lnTo>
                <a:lnTo>
                  <a:pt x="8120" y="8083"/>
                </a:lnTo>
                <a:lnTo>
                  <a:pt x="7655" y="8061"/>
                </a:lnTo>
                <a:lnTo>
                  <a:pt x="7186" y="8039"/>
                </a:lnTo>
                <a:lnTo>
                  <a:pt x="6716" y="8016"/>
                </a:lnTo>
                <a:lnTo>
                  <a:pt x="6250" y="7992"/>
                </a:lnTo>
                <a:lnTo>
                  <a:pt x="5790" y="7967"/>
                </a:lnTo>
                <a:lnTo>
                  <a:pt x="5339" y="7942"/>
                </a:lnTo>
                <a:lnTo>
                  <a:pt x="4902" y="7917"/>
                </a:lnTo>
                <a:lnTo>
                  <a:pt x="4483" y="7892"/>
                </a:lnTo>
                <a:lnTo>
                  <a:pt x="4083" y="7866"/>
                </a:lnTo>
                <a:lnTo>
                  <a:pt x="3707" y="7842"/>
                </a:lnTo>
                <a:lnTo>
                  <a:pt x="3360" y="7819"/>
                </a:lnTo>
                <a:lnTo>
                  <a:pt x="3042" y="7795"/>
                </a:lnTo>
                <a:lnTo>
                  <a:pt x="2760" y="7774"/>
                </a:lnTo>
                <a:lnTo>
                  <a:pt x="2515" y="7754"/>
                </a:lnTo>
                <a:lnTo>
                  <a:pt x="2311" y="7736"/>
                </a:lnTo>
                <a:lnTo>
                  <a:pt x="2152" y="7720"/>
                </a:lnTo>
                <a:lnTo>
                  <a:pt x="2042" y="7706"/>
                </a:lnTo>
                <a:lnTo>
                  <a:pt x="1984" y="7693"/>
                </a:lnTo>
                <a:lnTo>
                  <a:pt x="1947" y="7674"/>
                </a:lnTo>
                <a:lnTo>
                  <a:pt x="1903" y="7639"/>
                </a:lnTo>
                <a:lnTo>
                  <a:pt x="1851" y="7587"/>
                </a:lnTo>
                <a:lnTo>
                  <a:pt x="1792" y="7520"/>
                </a:lnTo>
                <a:lnTo>
                  <a:pt x="1729" y="7439"/>
                </a:lnTo>
                <a:lnTo>
                  <a:pt x="1660" y="7343"/>
                </a:lnTo>
                <a:lnTo>
                  <a:pt x="1589" y="7235"/>
                </a:lnTo>
                <a:lnTo>
                  <a:pt x="1514" y="7113"/>
                </a:lnTo>
                <a:lnTo>
                  <a:pt x="1438" y="6980"/>
                </a:lnTo>
                <a:lnTo>
                  <a:pt x="1362" y="6835"/>
                </a:lnTo>
                <a:lnTo>
                  <a:pt x="1285" y="6681"/>
                </a:lnTo>
                <a:lnTo>
                  <a:pt x="1211" y="6516"/>
                </a:lnTo>
                <a:lnTo>
                  <a:pt x="1139" y="6341"/>
                </a:lnTo>
                <a:lnTo>
                  <a:pt x="1070" y="6159"/>
                </a:lnTo>
                <a:lnTo>
                  <a:pt x="1006" y="5968"/>
                </a:lnTo>
                <a:lnTo>
                  <a:pt x="948" y="5771"/>
                </a:lnTo>
                <a:lnTo>
                  <a:pt x="895" y="5567"/>
                </a:lnTo>
                <a:lnTo>
                  <a:pt x="850" y="5357"/>
                </a:lnTo>
                <a:lnTo>
                  <a:pt x="813" y="5141"/>
                </a:lnTo>
                <a:lnTo>
                  <a:pt x="786" y="4922"/>
                </a:lnTo>
                <a:lnTo>
                  <a:pt x="769" y="4699"/>
                </a:lnTo>
                <a:lnTo>
                  <a:pt x="764" y="4472"/>
                </a:lnTo>
                <a:lnTo>
                  <a:pt x="771" y="4243"/>
                </a:lnTo>
                <a:lnTo>
                  <a:pt x="791" y="4012"/>
                </a:lnTo>
                <a:lnTo>
                  <a:pt x="827" y="3781"/>
                </a:lnTo>
                <a:lnTo>
                  <a:pt x="877" y="3549"/>
                </a:lnTo>
                <a:lnTo>
                  <a:pt x="943" y="3317"/>
                </a:lnTo>
                <a:lnTo>
                  <a:pt x="1027" y="3086"/>
                </a:lnTo>
                <a:lnTo>
                  <a:pt x="1130" y="2856"/>
                </a:lnTo>
                <a:lnTo>
                  <a:pt x="1251" y="2630"/>
                </a:lnTo>
                <a:lnTo>
                  <a:pt x="1393" y="2405"/>
                </a:lnTo>
                <a:lnTo>
                  <a:pt x="1556" y="2185"/>
                </a:lnTo>
                <a:lnTo>
                  <a:pt x="1605" y="2159"/>
                </a:lnTo>
                <a:lnTo>
                  <a:pt x="1711" y="2128"/>
                </a:lnTo>
                <a:lnTo>
                  <a:pt x="1870" y="2092"/>
                </a:lnTo>
                <a:lnTo>
                  <a:pt x="2077" y="2052"/>
                </a:lnTo>
                <a:lnTo>
                  <a:pt x="2333" y="2007"/>
                </a:lnTo>
                <a:lnTo>
                  <a:pt x="2629" y="1960"/>
                </a:lnTo>
                <a:lnTo>
                  <a:pt x="2964" y="1909"/>
                </a:lnTo>
                <a:lnTo>
                  <a:pt x="3333" y="1857"/>
                </a:lnTo>
                <a:lnTo>
                  <a:pt x="3734" y="1801"/>
                </a:lnTo>
                <a:lnTo>
                  <a:pt x="4160" y="1744"/>
                </a:lnTo>
                <a:lnTo>
                  <a:pt x="4610" y="1686"/>
                </a:lnTo>
                <a:lnTo>
                  <a:pt x="5079" y="1626"/>
                </a:lnTo>
                <a:lnTo>
                  <a:pt x="5563" y="1567"/>
                </a:lnTo>
                <a:lnTo>
                  <a:pt x="6060" y="1507"/>
                </a:lnTo>
                <a:lnTo>
                  <a:pt x="6564" y="1447"/>
                </a:lnTo>
                <a:lnTo>
                  <a:pt x="7072" y="1389"/>
                </a:lnTo>
                <a:lnTo>
                  <a:pt x="7580" y="1331"/>
                </a:lnTo>
                <a:lnTo>
                  <a:pt x="8085" y="1275"/>
                </a:lnTo>
                <a:lnTo>
                  <a:pt x="8583" y="1222"/>
                </a:lnTo>
                <a:lnTo>
                  <a:pt x="9069" y="1171"/>
                </a:lnTo>
                <a:lnTo>
                  <a:pt x="9541" y="1123"/>
                </a:lnTo>
                <a:lnTo>
                  <a:pt x="9993" y="1078"/>
                </a:lnTo>
                <a:lnTo>
                  <a:pt x="10424" y="1038"/>
                </a:lnTo>
                <a:lnTo>
                  <a:pt x="10827" y="1001"/>
                </a:lnTo>
                <a:lnTo>
                  <a:pt x="11201" y="969"/>
                </a:lnTo>
                <a:lnTo>
                  <a:pt x="11541" y="942"/>
                </a:lnTo>
                <a:lnTo>
                  <a:pt x="11842" y="921"/>
                </a:lnTo>
                <a:lnTo>
                  <a:pt x="12103" y="906"/>
                </a:lnTo>
                <a:lnTo>
                  <a:pt x="12318" y="896"/>
                </a:lnTo>
                <a:lnTo>
                  <a:pt x="12484" y="893"/>
                </a:lnTo>
                <a:lnTo>
                  <a:pt x="12597" y="899"/>
                </a:lnTo>
                <a:lnTo>
                  <a:pt x="12653" y="912"/>
                </a:lnTo>
                <a:lnTo>
                  <a:pt x="12722" y="963"/>
                </a:lnTo>
                <a:lnTo>
                  <a:pt x="12792" y="1033"/>
                </a:lnTo>
                <a:lnTo>
                  <a:pt x="12860" y="1120"/>
                </a:lnTo>
                <a:lnTo>
                  <a:pt x="12930" y="1223"/>
                </a:lnTo>
                <a:lnTo>
                  <a:pt x="12997" y="1342"/>
                </a:lnTo>
                <a:lnTo>
                  <a:pt x="13064" y="1477"/>
                </a:lnTo>
                <a:lnTo>
                  <a:pt x="13128" y="1626"/>
                </a:lnTo>
                <a:lnTo>
                  <a:pt x="13189" y="1789"/>
                </a:lnTo>
                <a:lnTo>
                  <a:pt x="13247" y="1965"/>
                </a:lnTo>
                <a:lnTo>
                  <a:pt x="13301" y="2153"/>
                </a:lnTo>
                <a:lnTo>
                  <a:pt x="13350" y="2354"/>
                </a:lnTo>
                <a:lnTo>
                  <a:pt x="13393" y="2565"/>
                </a:lnTo>
                <a:lnTo>
                  <a:pt x="13432" y="2787"/>
                </a:lnTo>
                <a:lnTo>
                  <a:pt x="13463" y="3019"/>
                </a:lnTo>
                <a:lnTo>
                  <a:pt x="13488" y="3261"/>
                </a:lnTo>
                <a:lnTo>
                  <a:pt x="13505" y="3510"/>
                </a:lnTo>
                <a:lnTo>
                  <a:pt x="13513" y="3768"/>
                </a:lnTo>
                <a:lnTo>
                  <a:pt x="13513" y="4032"/>
                </a:lnTo>
                <a:lnTo>
                  <a:pt x="13504" y="4304"/>
                </a:lnTo>
                <a:lnTo>
                  <a:pt x="13485" y="4580"/>
                </a:lnTo>
                <a:lnTo>
                  <a:pt x="13455" y="4862"/>
                </a:lnTo>
                <a:lnTo>
                  <a:pt x="13413" y="5149"/>
                </a:lnTo>
                <a:lnTo>
                  <a:pt x="13360" y="5440"/>
                </a:lnTo>
                <a:lnTo>
                  <a:pt x="13296" y="5734"/>
                </a:lnTo>
                <a:lnTo>
                  <a:pt x="13217" y="6030"/>
                </a:lnTo>
                <a:lnTo>
                  <a:pt x="13125" y="6328"/>
                </a:lnTo>
                <a:lnTo>
                  <a:pt x="13019" y="6627"/>
                </a:lnTo>
                <a:lnTo>
                  <a:pt x="12898" y="6926"/>
                </a:lnTo>
                <a:lnTo>
                  <a:pt x="12762" y="7226"/>
                </a:lnTo>
                <a:lnTo>
                  <a:pt x="12611" y="7525"/>
                </a:lnTo>
                <a:lnTo>
                  <a:pt x="12442" y="7822"/>
                </a:lnTo>
                <a:lnTo>
                  <a:pt x="12256" y="8117"/>
                </a:lnTo>
                <a:close/>
                <a:moveTo>
                  <a:pt x="2098" y="2918"/>
                </a:moveTo>
                <a:lnTo>
                  <a:pt x="2015" y="2995"/>
                </a:lnTo>
                <a:lnTo>
                  <a:pt x="1940" y="3086"/>
                </a:lnTo>
                <a:lnTo>
                  <a:pt x="1874" y="3189"/>
                </a:lnTo>
                <a:lnTo>
                  <a:pt x="1815" y="3302"/>
                </a:lnTo>
                <a:lnTo>
                  <a:pt x="1765" y="3426"/>
                </a:lnTo>
                <a:lnTo>
                  <a:pt x="1722" y="3559"/>
                </a:lnTo>
                <a:lnTo>
                  <a:pt x="1685" y="3700"/>
                </a:lnTo>
                <a:lnTo>
                  <a:pt x="1656" y="3848"/>
                </a:lnTo>
                <a:lnTo>
                  <a:pt x="1634" y="4001"/>
                </a:lnTo>
                <a:lnTo>
                  <a:pt x="1617" y="4160"/>
                </a:lnTo>
                <a:lnTo>
                  <a:pt x="1607" y="4323"/>
                </a:lnTo>
                <a:lnTo>
                  <a:pt x="1603" y="4490"/>
                </a:lnTo>
                <a:lnTo>
                  <a:pt x="1604" y="4657"/>
                </a:lnTo>
                <a:lnTo>
                  <a:pt x="1610" y="4827"/>
                </a:lnTo>
                <a:lnTo>
                  <a:pt x="1622" y="4996"/>
                </a:lnTo>
                <a:lnTo>
                  <a:pt x="1638" y="5165"/>
                </a:lnTo>
                <a:lnTo>
                  <a:pt x="1658" y="5331"/>
                </a:lnTo>
                <a:lnTo>
                  <a:pt x="1683" y="5496"/>
                </a:lnTo>
                <a:lnTo>
                  <a:pt x="1713" y="5656"/>
                </a:lnTo>
                <a:lnTo>
                  <a:pt x="1745" y="5811"/>
                </a:lnTo>
                <a:lnTo>
                  <a:pt x="1781" y="5961"/>
                </a:lnTo>
                <a:lnTo>
                  <a:pt x="1821" y="6105"/>
                </a:lnTo>
                <a:lnTo>
                  <a:pt x="1864" y="6240"/>
                </a:lnTo>
                <a:lnTo>
                  <a:pt x="1909" y="6366"/>
                </a:lnTo>
                <a:lnTo>
                  <a:pt x="1957" y="6484"/>
                </a:lnTo>
                <a:lnTo>
                  <a:pt x="2006" y="6591"/>
                </a:lnTo>
                <a:lnTo>
                  <a:pt x="2058" y="6685"/>
                </a:lnTo>
                <a:lnTo>
                  <a:pt x="2112" y="6768"/>
                </a:lnTo>
                <a:lnTo>
                  <a:pt x="2166" y="6835"/>
                </a:lnTo>
                <a:lnTo>
                  <a:pt x="2223" y="6890"/>
                </a:lnTo>
                <a:lnTo>
                  <a:pt x="2280" y="6928"/>
                </a:lnTo>
                <a:lnTo>
                  <a:pt x="2338" y="6950"/>
                </a:lnTo>
                <a:lnTo>
                  <a:pt x="2400" y="6963"/>
                </a:lnTo>
                <a:lnTo>
                  <a:pt x="2470" y="6976"/>
                </a:lnTo>
                <a:lnTo>
                  <a:pt x="2547" y="6989"/>
                </a:lnTo>
                <a:lnTo>
                  <a:pt x="2631" y="7002"/>
                </a:lnTo>
                <a:lnTo>
                  <a:pt x="2721" y="7014"/>
                </a:lnTo>
                <a:lnTo>
                  <a:pt x="2815" y="7027"/>
                </a:lnTo>
                <a:lnTo>
                  <a:pt x="2916" y="7039"/>
                </a:lnTo>
                <a:lnTo>
                  <a:pt x="3021" y="7051"/>
                </a:lnTo>
                <a:lnTo>
                  <a:pt x="3129" y="7062"/>
                </a:lnTo>
                <a:lnTo>
                  <a:pt x="3241" y="7073"/>
                </a:lnTo>
                <a:lnTo>
                  <a:pt x="3355" y="7082"/>
                </a:lnTo>
                <a:lnTo>
                  <a:pt x="3472" y="7091"/>
                </a:lnTo>
                <a:lnTo>
                  <a:pt x="3589" y="7099"/>
                </a:lnTo>
                <a:lnTo>
                  <a:pt x="3708" y="7106"/>
                </a:lnTo>
                <a:lnTo>
                  <a:pt x="3827" y="7112"/>
                </a:lnTo>
                <a:lnTo>
                  <a:pt x="3946" y="7116"/>
                </a:lnTo>
                <a:lnTo>
                  <a:pt x="4065" y="7120"/>
                </a:lnTo>
                <a:lnTo>
                  <a:pt x="4182" y="7122"/>
                </a:lnTo>
                <a:lnTo>
                  <a:pt x="4297" y="7122"/>
                </a:lnTo>
                <a:lnTo>
                  <a:pt x="4410" y="7121"/>
                </a:lnTo>
                <a:lnTo>
                  <a:pt x="4520" y="7118"/>
                </a:lnTo>
                <a:lnTo>
                  <a:pt x="4626" y="7114"/>
                </a:lnTo>
                <a:lnTo>
                  <a:pt x="4728" y="7107"/>
                </a:lnTo>
                <a:lnTo>
                  <a:pt x="4824" y="7099"/>
                </a:lnTo>
                <a:lnTo>
                  <a:pt x="4917" y="7089"/>
                </a:lnTo>
                <a:lnTo>
                  <a:pt x="5003" y="7076"/>
                </a:lnTo>
                <a:lnTo>
                  <a:pt x="5082" y="7062"/>
                </a:lnTo>
                <a:lnTo>
                  <a:pt x="5155" y="7045"/>
                </a:lnTo>
                <a:lnTo>
                  <a:pt x="5219" y="7024"/>
                </a:lnTo>
                <a:lnTo>
                  <a:pt x="5277" y="7002"/>
                </a:lnTo>
                <a:lnTo>
                  <a:pt x="5324" y="6978"/>
                </a:lnTo>
                <a:lnTo>
                  <a:pt x="5364" y="6950"/>
                </a:lnTo>
                <a:lnTo>
                  <a:pt x="5516" y="6811"/>
                </a:lnTo>
                <a:lnTo>
                  <a:pt x="5657" y="6667"/>
                </a:lnTo>
                <a:lnTo>
                  <a:pt x="5787" y="6518"/>
                </a:lnTo>
                <a:lnTo>
                  <a:pt x="5907" y="6365"/>
                </a:lnTo>
                <a:lnTo>
                  <a:pt x="6017" y="6208"/>
                </a:lnTo>
                <a:lnTo>
                  <a:pt x="6117" y="6048"/>
                </a:lnTo>
                <a:lnTo>
                  <a:pt x="6206" y="5884"/>
                </a:lnTo>
                <a:lnTo>
                  <a:pt x="6287" y="5719"/>
                </a:lnTo>
                <a:lnTo>
                  <a:pt x="6358" y="5552"/>
                </a:lnTo>
                <a:lnTo>
                  <a:pt x="6422" y="5382"/>
                </a:lnTo>
                <a:lnTo>
                  <a:pt x="6476" y="5213"/>
                </a:lnTo>
                <a:lnTo>
                  <a:pt x="6523" y="5042"/>
                </a:lnTo>
                <a:lnTo>
                  <a:pt x="6561" y="4873"/>
                </a:lnTo>
                <a:lnTo>
                  <a:pt x="6592" y="4703"/>
                </a:lnTo>
                <a:lnTo>
                  <a:pt x="6617" y="4534"/>
                </a:lnTo>
                <a:lnTo>
                  <a:pt x="6634" y="4367"/>
                </a:lnTo>
                <a:lnTo>
                  <a:pt x="6644" y="4202"/>
                </a:lnTo>
                <a:lnTo>
                  <a:pt x="6647" y="4040"/>
                </a:lnTo>
                <a:lnTo>
                  <a:pt x="6645" y="3880"/>
                </a:lnTo>
                <a:lnTo>
                  <a:pt x="6637" y="3723"/>
                </a:lnTo>
                <a:lnTo>
                  <a:pt x="6624" y="3572"/>
                </a:lnTo>
                <a:lnTo>
                  <a:pt x="6605" y="3423"/>
                </a:lnTo>
                <a:lnTo>
                  <a:pt x="6581" y="3281"/>
                </a:lnTo>
                <a:lnTo>
                  <a:pt x="6554" y="3143"/>
                </a:lnTo>
                <a:lnTo>
                  <a:pt x="6522" y="3012"/>
                </a:lnTo>
                <a:lnTo>
                  <a:pt x="6485" y="2887"/>
                </a:lnTo>
                <a:lnTo>
                  <a:pt x="6445" y="2768"/>
                </a:lnTo>
                <a:lnTo>
                  <a:pt x="6402" y="2657"/>
                </a:lnTo>
                <a:lnTo>
                  <a:pt x="6355" y="2554"/>
                </a:lnTo>
                <a:lnTo>
                  <a:pt x="6306" y="2459"/>
                </a:lnTo>
                <a:lnTo>
                  <a:pt x="6255" y="2373"/>
                </a:lnTo>
                <a:lnTo>
                  <a:pt x="6201" y="2296"/>
                </a:lnTo>
                <a:lnTo>
                  <a:pt x="6170" y="2271"/>
                </a:lnTo>
                <a:lnTo>
                  <a:pt x="6122" y="2252"/>
                </a:lnTo>
                <a:lnTo>
                  <a:pt x="6055" y="2237"/>
                </a:lnTo>
                <a:lnTo>
                  <a:pt x="5973" y="2227"/>
                </a:lnTo>
                <a:lnTo>
                  <a:pt x="5878" y="2222"/>
                </a:lnTo>
                <a:lnTo>
                  <a:pt x="5768" y="2220"/>
                </a:lnTo>
                <a:lnTo>
                  <a:pt x="5646" y="2224"/>
                </a:lnTo>
                <a:lnTo>
                  <a:pt x="5513" y="2231"/>
                </a:lnTo>
                <a:lnTo>
                  <a:pt x="5370" y="2241"/>
                </a:lnTo>
                <a:lnTo>
                  <a:pt x="5217" y="2254"/>
                </a:lnTo>
                <a:lnTo>
                  <a:pt x="5058" y="2271"/>
                </a:lnTo>
                <a:lnTo>
                  <a:pt x="4893" y="2290"/>
                </a:lnTo>
                <a:lnTo>
                  <a:pt x="4722" y="2312"/>
                </a:lnTo>
                <a:lnTo>
                  <a:pt x="4548" y="2338"/>
                </a:lnTo>
                <a:lnTo>
                  <a:pt x="4371" y="2364"/>
                </a:lnTo>
                <a:lnTo>
                  <a:pt x="4191" y="2392"/>
                </a:lnTo>
                <a:lnTo>
                  <a:pt x="4013" y="2423"/>
                </a:lnTo>
                <a:lnTo>
                  <a:pt x="3834" y="2455"/>
                </a:lnTo>
                <a:lnTo>
                  <a:pt x="3658" y="2487"/>
                </a:lnTo>
                <a:lnTo>
                  <a:pt x="3486" y="2522"/>
                </a:lnTo>
                <a:lnTo>
                  <a:pt x="3316" y="2556"/>
                </a:lnTo>
                <a:lnTo>
                  <a:pt x="3154" y="2591"/>
                </a:lnTo>
                <a:lnTo>
                  <a:pt x="2998" y="2627"/>
                </a:lnTo>
                <a:lnTo>
                  <a:pt x="2850" y="2662"/>
                </a:lnTo>
                <a:lnTo>
                  <a:pt x="2711" y="2698"/>
                </a:lnTo>
                <a:lnTo>
                  <a:pt x="2582" y="2732"/>
                </a:lnTo>
                <a:lnTo>
                  <a:pt x="2466" y="2766"/>
                </a:lnTo>
                <a:lnTo>
                  <a:pt x="2362" y="2799"/>
                </a:lnTo>
                <a:lnTo>
                  <a:pt x="2272" y="2831"/>
                </a:lnTo>
                <a:lnTo>
                  <a:pt x="2196" y="2861"/>
                </a:lnTo>
                <a:lnTo>
                  <a:pt x="2138" y="2891"/>
                </a:lnTo>
                <a:lnTo>
                  <a:pt x="2098" y="2918"/>
                </a:lnTo>
                <a:close/>
                <a:moveTo>
                  <a:pt x="15769" y="2215"/>
                </a:moveTo>
                <a:lnTo>
                  <a:pt x="15757" y="2193"/>
                </a:lnTo>
                <a:lnTo>
                  <a:pt x="15742" y="2175"/>
                </a:lnTo>
                <a:lnTo>
                  <a:pt x="15722" y="2159"/>
                </a:lnTo>
                <a:lnTo>
                  <a:pt x="15699" y="2145"/>
                </a:lnTo>
                <a:lnTo>
                  <a:pt x="15671" y="2135"/>
                </a:lnTo>
                <a:lnTo>
                  <a:pt x="15641" y="2125"/>
                </a:lnTo>
                <a:lnTo>
                  <a:pt x="15607" y="2119"/>
                </a:lnTo>
                <a:lnTo>
                  <a:pt x="15571" y="2116"/>
                </a:lnTo>
                <a:lnTo>
                  <a:pt x="15531" y="2114"/>
                </a:lnTo>
                <a:lnTo>
                  <a:pt x="15489" y="2114"/>
                </a:lnTo>
                <a:lnTo>
                  <a:pt x="15445" y="2116"/>
                </a:lnTo>
                <a:lnTo>
                  <a:pt x="15398" y="2121"/>
                </a:lnTo>
                <a:lnTo>
                  <a:pt x="15349" y="2127"/>
                </a:lnTo>
                <a:lnTo>
                  <a:pt x="15298" y="2134"/>
                </a:lnTo>
                <a:lnTo>
                  <a:pt x="15247" y="2143"/>
                </a:lnTo>
                <a:lnTo>
                  <a:pt x="15193" y="2153"/>
                </a:lnTo>
                <a:lnTo>
                  <a:pt x="15138" y="2165"/>
                </a:lnTo>
                <a:lnTo>
                  <a:pt x="15083" y="2177"/>
                </a:lnTo>
                <a:lnTo>
                  <a:pt x="15025" y="2191"/>
                </a:lnTo>
                <a:lnTo>
                  <a:pt x="14968" y="2205"/>
                </a:lnTo>
                <a:lnTo>
                  <a:pt x="14910" y="2222"/>
                </a:lnTo>
                <a:lnTo>
                  <a:pt x="14852" y="2238"/>
                </a:lnTo>
                <a:lnTo>
                  <a:pt x="14794" y="2255"/>
                </a:lnTo>
                <a:lnTo>
                  <a:pt x="14736" y="2272"/>
                </a:lnTo>
                <a:lnTo>
                  <a:pt x="14621" y="2307"/>
                </a:lnTo>
                <a:lnTo>
                  <a:pt x="14509" y="2345"/>
                </a:lnTo>
                <a:lnTo>
                  <a:pt x="14402" y="2381"/>
                </a:lnTo>
                <a:lnTo>
                  <a:pt x="14300" y="2418"/>
                </a:lnTo>
                <a:lnTo>
                  <a:pt x="14284" y="2300"/>
                </a:lnTo>
                <a:lnTo>
                  <a:pt x="14267" y="2185"/>
                </a:lnTo>
                <a:lnTo>
                  <a:pt x="14249" y="2073"/>
                </a:lnTo>
                <a:lnTo>
                  <a:pt x="14230" y="1963"/>
                </a:lnTo>
                <a:lnTo>
                  <a:pt x="14209" y="1855"/>
                </a:lnTo>
                <a:lnTo>
                  <a:pt x="14187" y="1749"/>
                </a:lnTo>
                <a:lnTo>
                  <a:pt x="14164" y="1645"/>
                </a:lnTo>
                <a:lnTo>
                  <a:pt x="14140" y="1544"/>
                </a:lnTo>
                <a:lnTo>
                  <a:pt x="14116" y="1445"/>
                </a:lnTo>
                <a:lnTo>
                  <a:pt x="14091" y="1350"/>
                </a:lnTo>
                <a:lnTo>
                  <a:pt x="14065" y="1256"/>
                </a:lnTo>
                <a:lnTo>
                  <a:pt x="14037" y="1166"/>
                </a:lnTo>
                <a:lnTo>
                  <a:pt x="14009" y="1078"/>
                </a:lnTo>
                <a:lnTo>
                  <a:pt x="13981" y="994"/>
                </a:lnTo>
                <a:lnTo>
                  <a:pt x="13952" y="912"/>
                </a:lnTo>
                <a:lnTo>
                  <a:pt x="13922" y="833"/>
                </a:lnTo>
                <a:lnTo>
                  <a:pt x="13892" y="757"/>
                </a:lnTo>
                <a:lnTo>
                  <a:pt x="13861" y="684"/>
                </a:lnTo>
                <a:lnTo>
                  <a:pt x="13830" y="615"/>
                </a:lnTo>
                <a:lnTo>
                  <a:pt x="13799" y="548"/>
                </a:lnTo>
                <a:lnTo>
                  <a:pt x="13766" y="485"/>
                </a:lnTo>
                <a:lnTo>
                  <a:pt x="13735" y="424"/>
                </a:lnTo>
                <a:lnTo>
                  <a:pt x="13703" y="368"/>
                </a:lnTo>
                <a:lnTo>
                  <a:pt x="13669" y="315"/>
                </a:lnTo>
                <a:lnTo>
                  <a:pt x="13637" y="266"/>
                </a:lnTo>
                <a:lnTo>
                  <a:pt x="13604" y="219"/>
                </a:lnTo>
                <a:lnTo>
                  <a:pt x="13572" y="177"/>
                </a:lnTo>
                <a:lnTo>
                  <a:pt x="13538" y="138"/>
                </a:lnTo>
                <a:lnTo>
                  <a:pt x="13506" y="103"/>
                </a:lnTo>
                <a:lnTo>
                  <a:pt x="13473" y="73"/>
                </a:lnTo>
                <a:lnTo>
                  <a:pt x="13441" y="45"/>
                </a:lnTo>
                <a:lnTo>
                  <a:pt x="13408" y="22"/>
                </a:lnTo>
                <a:lnTo>
                  <a:pt x="13345" y="6"/>
                </a:lnTo>
                <a:lnTo>
                  <a:pt x="13218" y="0"/>
                </a:lnTo>
                <a:lnTo>
                  <a:pt x="13030" y="3"/>
                </a:lnTo>
                <a:lnTo>
                  <a:pt x="12788" y="14"/>
                </a:lnTo>
                <a:lnTo>
                  <a:pt x="12495" y="32"/>
                </a:lnTo>
                <a:lnTo>
                  <a:pt x="12154" y="59"/>
                </a:lnTo>
                <a:lnTo>
                  <a:pt x="11771" y="91"/>
                </a:lnTo>
                <a:lnTo>
                  <a:pt x="11350" y="130"/>
                </a:lnTo>
                <a:lnTo>
                  <a:pt x="10894" y="175"/>
                </a:lnTo>
                <a:lnTo>
                  <a:pt x="10410" y="224"/>
                </a:lnTo>
                <a:lnTo>
                  <a:pt x="9899" y="279"/>
                </a:lnTo>
                <a:lnTo>
                  <a:pt x="9367" y="338"/>
                </a:lnTo>
                <a:lnTo>
                  <a:pt x="8818" y="399"/>
                </a:lnTo>
                <a:lnTo>
                  <a:pt x="8258" y="465"/>
                </a:lnTo>
                <a:lnTo>
                  <a:pt x="7688" y="533"/>
                </a:lnTo>
                <a:lnTo>
                  <a:pt x="7114" y="602"/>
                </a:lnTo>
                <a:lnTo>
                  <a:pt x="6541" y="674"/>
                </a:lnTo>
                <a:lnTo>
                  <a:pt x="5972" y="746"/>
                </a:lnTo>
                <a:lnTo>
                  <a:pt x="5413" y="819"/>
                </a:lnTo>
                <a:lnTo>
                  <a:pt x="4867" y="892"/>
                </a:lnTo>
                <a:lnTo>
                  <a:pt x="4337" y="964"/>
                </a:lnTo>
                <a:lnTo>
                  <a:pt x="3830" y="1035"/>
                </a:lnTo>
                <a:lnTo>
                  <a:pt x="3349" y="1105"/>
                </a:lnTo>
                <a:lnTo>
                  <a:pt x="2898" y="1172"/>
                </a:lnTo>
                <a:lnTo>
                  <a:pt x="2481" y="1237"/>
                </a:lnTo>
                <a:lnTo>
                  <a:pt x="2104" y="1299"/>
                </a:lnTo>
                <a:lnTo>
                  <a:pt x="1769" y="1357"/>
                </a:lnTo>
                <a:lnTo>
                  <a:pt x="1482" y="1411"/>
                </a:lnTo>
                <a:lnTo>
                  <a:pt x="1247" y="1459"/>
                </a:lnTo>
                <a:lnTo>
                  <a:pt x="1067" y="1504"/>
                </a:lnTo>
                <a:lnTo>
                  <a:pt x="949" y="1541"/>
                </a:lnTo>
                <a:lnTo>
                  <a:pt x="894" y="1574"/>
                </a:lnTo>
                <a:lnTo>
                  <a:pt x="710" y="1842"/>
                </a:lnTo>
                <a:lnTo>
                  <a:pt x="549" y="2115"/>
                </a:lnTo>
                <a:lnTo>
                  <a:pt x="412" y="2392"/>
                </a:lnTo>
                <a:lnTo>
                  <a:pt x="297" y="2671"/>
                </a:lnTo>
                <a:lnTo>
                  <a:pt x="203" y="2953"/>
                </a:lnTo>
                <a:lnTo>
                  <a:pt x="127" y="3236"/>
                </a:lnTo>
                <a:lnTo>
                  <a:pt x="71" y="3519"/>
                </a:lnTo>
                <a:lnTo>
                  <a:pt x="31" y="3801"/>
                </a:lnTo>
                <a:lnTo>
                  <a:pt x="8" y="4083"/>
                </a:lnTo>
                <a:lnTo>
                  <a:pt x="0" y="4362"/>
                </a:lnTo>
                <a:lnTo>
                  <a:pt x="6" y="4638"/>
                </a:lnTo>
                <a:lnTo>
                  <a:pt x="25" y="4911"/>
                </a:lnTo>
                <a:lnTo>
                  <a:pt x="55" y="5178"/>
                </a:lnTo>
                <a:lnTo>
                  <a:pt x="97" y="5441"/>
                </a:lnTo>
                <a:lnTo>
                  <a:pt x="147" y="5696"/>
                </a:lnTo>
                <a:lnTo>
                  <a:pt x="207" y="5946"/>
                </a:lnTo>
                <a:lnTo>
                  <a:pt x="272" y="6186"/>
                </a:lnTo>
                <a:lnTo>
                  <a:pt x="345" y="6419"/>
                </a:lnTo>
                <a:lnTo>
                  <a:pt x="422" y="6642"/>
                </a:lnTo>
                <a:lnTo>
                  <a:pt x="504" y="6855"/>
                </a:lnTo>
                <a:lnTo>
                  <a:pt x="588" y="7056"/>
                </a:lnTo>
                <a:lnTo>
                  <a:pt x="673" y="7245"/>
                </a:lnTo>
                <a:lnTo>
                  <a:pt x="760" y="7421"/>
                </a:lnTo>
                <a:lnTo>
                  <a:pt x="846" y="7583"/>
                </a:lnTo>
                <a:lnTo>
                  <a:pt x="929" y="7732"/>
                </a:lnTo>
                <a:lnTo>
                  <a:pt x="1011" y="7864"/>
                </a:lnTo>
                <a:lnTo>
                  <a:pt x="1088" y="7981"/>
                </a:lnTo>
                <a:lnTo>
                  <a:pt x="1160" y="8082"/>
                </a:lnTo>
                <a:lnTo>
                  <a:pt x="1226" y="8163"/>
                </a:lnTo>
                <a:lnTo>
                  <a:pt x="1284" y="8226"/>
                </a:lnTo>
                <a:lnTo>
                  <a:pt x="1335" y="8271"/>
                </a:lnTo>
                <a:lnTo>
                  <a:pt x="1375" y="8294"/>
                </a:lnTo>
                <a:lnTo>
                  <a:pt x="1441" y="8309"/>
                </a:lnTo>
                <a:lnTo>
                  <a:pt x="1565" y="8326"/>
                </a:lnTo>
                <a:lnTo>
                  <a:pt x="1745" y="8345"/>
                </a:lnTo>
                <a:lnTo>
                  <a:pt x="1974" y="8368"/>
                </a:lnTo>
                <a:lnTo>
                  <a:pt x="2251" y="8392"/>
                </a:lnTo>
                <a:lnTo>
                  <a:pt x="2569" y="8417"/>
                </a:lnTo>
                <a:lnTo>
                  <a:pt x="2927" y="8444"/>
                </a:lnTo>
                <a:lnTo>
                  <a:pt x="3319" y="8474"/>
                </a:lnTo>
                <a:lnTo>
                  <a:pt x="3744" y="8503"/>
                </a:lnTo>
                <a:lnTo>
                  <a:pt x="4194" y="8533"/>
                </a:lnTo>
                <a:lnTo>
                  <a:pt x="4667" y="8564"/>
                </a:lnTo>
                <a:lnTo>
                  <a:pt x="5160" y="8594"/>
                </a:lnTo>
                <a:lnTo>
                  <a:pt x="5668" y="8625"/>
                </a:lnTo>
                <a:lnTo>
                  <a:pt x="6187" y="8656"/>
                </a:lnTo>
                <a:lnTo>
                  <a:pt x="6713" y="8685"/>
                </a:lnTo>
                <a:lnTo>
                  <a:pt x="7242" y="8713"/>
                </a:lnTo>
                <a:lnTo>
                  <a:pt x="7772" y="8740"/>
                </a:lnTo>
                <a:lnTo>
                  <a:pt x="8297" y="8766"/>
                </a:lnTo>
                <a:lnTo>
                  <a:pt x="8813" y="8789"/>
                </a:lnTo>
                <a:lnTo>
                  <a:pt x="9316" y="8811"/>
                </a:lnTo>
                <a:lnTo>
                  <a:pt x="9804" y="8830"/>
                </a:lnTo>
                <a:lnTo>
                  <a:pt x="10271" y="8848"/>
                </a:lnTo>
                <a:lnTo>
                  <a:pt x="10714" y="8861"/>
                </a:lnTo>
                <a:lnTo>
                  <a:pt x="11128" y="8872"/>
                </a:lnTo>
                <a:lnTo>
                  <a:pt x="11511" y="8879"/>
                </a:lnTo>
                <a:lnTo>
                  <a:pt x="11858" y="8883"/>
                </a:lnTo>
                <a:lnTo>
                  <a:pt x="12165" y="8882"/>
                </a:lnTo>
                <a:lnTo>
                  <a:pt x="12428" y="8877"/>
                </a:lnTo>
                <a:lnTo>
                  <a:pt x="12642" y="8868"/>
                </a:lnTo>
                <a:lnTo>
                  <a:pt x="12806" y="8854"/>
                </a:lnTo>
                <a:lnTo>
                  <a:pt x="12913" y="8834"/>
                </a:lnTo>
                <a:lnTo>
                  <a:pt x="12962" y="8809"/>
                </a:lnTo>
                <a:lnTo>
                  <a:pt x="13007" y="8734"/>
                </a:lnTo>
                <a:lnTo>
                  <a:pt x="13053" y="8659"/>
                </a:lnTo>
                <a:lnTo>
                  <a:pt x="13096" y="8583"/>
                </a:lnTo>
                <a:lnTo>
                  <a:pt x="13139" y="8507"/>
                </a:lnTo>
                <a:lnTo>
                  <a:pt x="13182" y="8431"/>
                </a:lnTo>
                <a:lnTo>
                  <a:pt x="13223" y="8354"/>
                </a:lnTo>
                <a:lnTo>
                  <a:pt x="13263" y="8279"/>
                </a:lnTo>
                <a:lnTo>
                  <a:pt x="13303" y="8202"/>
                </a:lnTo>
                <a:lnTo>
                  <a:pt x="13342" y="8126"/>
                </a:lnTo>
                <a:lnTo>
                  <a:pt x="13380" y="8049"/>
                </a:lnTo>
                <a:lnTo>
                  <a:pt x="13417" y="7972"/>
                </a:lnTo>
                <a:lnTo>
                  <a:pt x="13454" y="7896"/>
                </a:lnTo>
                <a:lnTo>
                  <a:pt x="13489" y="7819"/>
                </a:lnTo>
                <a:lnTo>
                  <a:pt x="13523" y="7742"/>
                </a:lnTo>
                <a:lnTo>
                  <a:pt x="13558" y="7664"/>
                </a:lnTo>
                <a:lnTo>
                  <a:pt x="13591" y="7587"/>
                </a:lnTo>
                <a:lnTo>
                  <a:pt x="13623" y="7510"/>
                </a:lnTo>
                <a:lnTo>
                  <a:pt x="13654" y="7433"/>
                </a:lnTo>
                <a:lnTo>
                  <a:pt x="13686" y="7356"/>
                </a:lnTo>
                <a:lnTo>
                  <a:pt x="13715" y="7279"/>
                </a:lnTo>
                <a:lnTo>
                  <a:pt x="13745" y="7201"/>
                </a:lnTo>
                <a:lnTo>
                  <a:pt x="13773" y="7124"/>
                </a:lnTo>
                <a:lnTo>
                  <a:pt x="13801" y="7047"/>
                </a:lnTo>
                <a:lnTo>
                  <a:pt x="13828" y="6970"/>
                </a:lnTo>
                <a:lnTo>
                  <a:pt x="13854" y="6893"/>
                </a:lnTo>
                <a:lnTo>
                  <a:pt x="13880" y="6815"/>
                </a:lnTo>
                <a:lnTo>
                  <a:pt x="13904" y="6738"/>
                </a:lnTo>
                <a:lnTo>
                  <a:pt x="13929" y="6661"/>
                </a:lnTo>
                <a:lnTo>
                  <a:pt x="13952" y="6585"/>
                </a:lnTo>
                <a:lnTo>
                  <a:pt x="13975" y="6508"/>
                </a:lnTo>
                <a:lnTo>
                  <a:pt x="13997" y="6431"/>
                </a:lnTo>
                <a:lnTo>
                  <a:pt x="14018" y="6354"/>
                </a:lnTo>
                <a:lnTo>
                  <a:pt x="14106" y="6375"/>
                </a:lnTo>
                <a:lnTo>
                  <a:pt x="14202" y="6399"/>
                </a:lnTo>
                <a:lnTo>
                  <a:pt x="14305" y="6423"/>
                </a:lnTo>
                <a:lnTo>
                  <a:pt x="14411" y="6447"/>
                </a:lnTo>
                <a:lnTo>
                  <a:pt x="14521" y="6470"/>
                </a:lnTo>
                <a:lnTo>
                  <a:pt x="14633" y="6494"/>
                </a:lnTo>
                <a:lnTo>
                  <a:pt x="14745" y="6515"/>
                </a:lnTo>
                <a:lnTo>
                  <a:pt x="14855" y="6534"/>
                </a:lnTo>
                <a:lnTo>
                  <a:pt x="14908" y="6542"/>
                </a:lnTo>
                <a:lnTo>
                  <a:pt x="14961" y="6550"/>
                </a:lnTo>
                <a:lnTo>
                  <a:pt x="15012" y="6557"/>
                </a:lnTo>
                <a:lnTo>
                  <a:pt x="15063" y="6562"/>
                </a:lnTo>
                <a:lnTo>
                  <a:pt x="15110" y="6567"/>
                </a:lnTo>
                <a:lnTo>
                  <a:pt x="15156" y="6572"/>
                </a:lnTo>
                <a:lnTo>
                  <a:pt x="15201" y="6575"/>
                </a:lnTo>
                <a:lnTo>
                  <a:pt x="15243" y="6577"/>
                </a:lnTo>
                <a:lnTo>
                  <a:pt x="15282" y="6577"/>
                </a:lnTo>
                <a:lnTo>
                  <a:pt x="15319" y="6576"/>
                </a:lnTo>
                <a:lnTo>
                  <a:pt x="15353" y="6573"/>
                </a:lnTo>
                <a:lnTo>
                  <a:pt x="15384" y="6569"/>
                </a:lnTo>
                <a:lnTo>
                  <a:pt x="15411" y="6563"/>
                </a:lnTo>
                <a:lnTo>
                  <a:pt x="15434" y="6555"/>
                </a:lnTo>
                <a:lnTo>
                  <a:pt x="15455" y="6546"/>
                </a:lnTo>
                <a:lnTo>
                  <a:pt x="15472" y="6536"/>
                </a:lnTo>
                <a:lnTo>
                  <a:pt x="15493" y="6514"/>
                </a:lnTo>
                <a:lnTo>
                  <a:pt x="15518" y="6483"/>
                </a:lnTo>
                <a:lnTo>
                  <a:pt x="15547" y="6440"/>
                </a:lnTo>
                <a:lnTo>
                  <a:pt x="15580" y="6389"/>
                </a:lnTo>
                <a:lnTo>
                  <a:pt x="15614" y="6327"/>
                </a:lnTo>
                <a:lnTo>
                  <a:pt x="15650" y="6256"/>
                </a:lnTo>
                <a:lnTo>
                  <a:pt x="15689" y="6176"/>
                </a:lnTo>
                <a:lnTo>
                  <a:pt x="15728" y="6087"/>
                </a:lnTo>
                <a:lnTo>
                  <a:pt x="15767" y="5991"/>
                </a:lnTo>
                <a:lnTo>
                  <a:pt x="15807" y="5887"/>
                </a:lnTo>
                <a:lnTo>
                  <a:pt x="15847" y="5775"/>
                </a:lnTo>
                <a:lnTo>
                  <a:pt x="15886" y="5655"/>
                </a:lnTo>
                <a:lnTo>
                  <a:pt x="15923" y="5529"/>
                </a:lnTo>
                <a:lnTo>
                  <a:pt x="15960" y="5396"/>
                </a:lnTo>
                <a:lnTo>
                  <a:pt x="15993" y="5257"/>
                </a:lnTo>
                <a:lnTo>
                  <a:pt x="16024" y="5111"/>
                </a:lnTo>
                <a:lnTo>
                  <a:pt x="16052" y="4959"/>
                </a:lnTo>
                <a:lnTo>
                  <a:pt x="16077" y="4803"/>
                </a:lnTo>
                <a:lnTo>
                  <a:pt x="16097" y="4640"/>
                </a:lnTo>
                <a:lnTo>
                  <a:pt x="16112" y="4474"/>
                </a:lnTo>
                <a:lnTo>
                  <a:pt x="16123" y="4303"/>
                </a:lnTo>
                <a:lnTo>
                  <a:pt x="16128" y="4128"/>
                </a:lnTo>
                <a:lnTo>
                  <a:pt x="16127" y="3949"/>
                </a:lnTo>
                <a:lnTo>
                  <a:pt x="16119" y="3766"/>
                </a:lnTo>
                <a:lnTo>
                  <a:pt x="16105" y="3580"/>
                </a:lnTo>
                <a:lnTo>
                  <a:pt x="16083" y="3391"/>
                </a:lnTo>
                <a:lnTo>
                  <a:pt x="16052" y="3200"/>
                </a:lnTo>
                <a:lnTo>
                  <a:pt x="16015" y="3006"/>
                </a:lnTo>
                <a:lnTo>
                  <a:pt x="15968" y="2811"/>
                </a:lnTo>
                <a:lnTo>
                  <a:pt x="15911" y="2614"/>
                </a:lnTo>
                <a:lnTo>
                  <a:pt x="15846" y="2415"/>
                </a:lnTo>
                <a:lnTo>
                  <a:pt x="15769" y="2215"/>
                </a:lnTo>
                <a:close/>
              </a:path>
            </a:pathLst>
          </a:custGeom>
          <a:solidFill>
            <a:srgbClr val="653B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1" name="Freeform 425"/>
          <p:cNvSpPr>
            <a:spLocks noEditPoints="1"/>
          </p:cNvSpPr>
          <p:nvPr/>
        </p:nvSpPr>
        <p:spPr bwMode="auto">
          <a:xfrm>
            <a:off x="7473337" y="3339401"/>
            <a:ext cx="349251" cy="406400"/>
          </a:xfrm>
          <a:custGeom>
            <a:avLst/>
            <a:gdLst>
              <a:gd name="T0" fmla="*/ 2317 w 13859"/>
              <a:gd name="T1" fmla="*/ 8004 h 16128"/>
              <a:gd name="T2" fmla="*/ 1967 w 13859"/>
              <a:gd name="T3" fmla="*/ 8285 h 16128"/>
              <a:gd name="T4" fmla="*/ 1694 w 13859"/>
              <a:gd name="T5" fmla="*/ 8189 h 16128"/>
              <a:gd name="T6" fmla="*/ 1481 w 13859"/>
              <a:gd name="T7" fmla="*/ 8207 h 16128"/>
              <a:gd name="T8" fmla="*/ 1015 w 13859"/>
              <a:gd name="T9" fmla="*/ 8838 h 16128"/>
              <a:gd name="T10" fmla="*/ 404 w 13859"/>
              <a:gd name="T11" fmla="*/ 10161 h 16128"/>
              <a:gd name="T12" fmla="*/ 18 w 13859"/>
              <a:gd name="T13" fmla="*/ 11295 h 16128"/>
              <a:gd name="T14" fmla="*/ 40 w 13859"/>
              <a:gd name="T15" fmla="*/ 11571 h 16128"/>
              <a:gd name="T16" fmla="*/ 184 w 13859"/>
              <a:gd name="T17" fmla="*/ 11696 h 16128"/>
              <a:gd name="T18" fmla="*/ 504 w 13859"/>
              <a:gd name="T19" fmla="*/ 11935 h 16128"/>
              <a:gd name="T20" fmla="*/ 429 w 13859"/>
              <a:gd name="T21" fmla="*/ 12718 h 16128"/>
              <a:gd name="T22" fmla="*/ 538 w 13859"/>
              <a:gd name="T23" fmla="*/ 13327 h 16128"/>
              <a:gd name="T24" fmla="*/ 1117 w 13859"/>
              <a:gd name="T25" fmla="*/ 14247 h 16128"/>
              <a:gd name="T26" fmla="*/ 2368 w 13859"/>
              <a:gd name="T27" fmla="*/ 14903 h 16128"/>
              <a:gd name="T28" fmla="*/ 4069 w 13859"/>
              <a:gd name="T29" fmla="*/ 14654 h 16128"/>
              <a:gd name="T30" fmla="*/ 4877 w 13859"/>
              <a:gd name="T31" fmla="*/ 12294 h 16128"/>
              <a:gd name="T32" fmla="*/ 5243 w 13859"/>
              <a:gd name="T33" fmla="*/ 9182 h 16128"/>
              <a:gd name="T34" fmla="*/ 5131 w 13859"/>
              <a:gd name="T35" fmla="*/ 7572 h 16128"/>
              <a:gd name="T36" fmla="*/ 4463 w 13859"/>
              <a:gd name="T37" fmla="*/ 7305 h 16128"/>
              <a:gd name="T38" fmla="*/ 3526 w 13859"/>
              <a:gd name="T39" fmla="*/ 7315 h 16128"/>
              <a:gd name="T40" fmla="*/ 2765 w 13859"/>
              <a:gd name="T41" fmla="*/ 7576 h 16128"/>
              <a:gd name="T42" fmla="*/ 12945 w 13859"/>
              <a:gd name="T43" fmla="*/ 8879 h 16128"/>
              <a:gd name="T44" fmla="*/ 13234 w 13859"/>
              <a:gd name="T45" fmla="*/ 8953 h 16128"/>
              <a:gd name="T46" fmla="*/ 13512 w 13859"/>
              <a:gd name="T47" fmla="*/ 8943 h 16128"/>
              <a:gd name="T48" fmla="*/ 13774 w 13859"/>
              <a:gd name="T49" fmla="*/ 8047 h 16128"/>
              <a:gd name="T50" fmla="*/ 13576 w 13859"/>
              <a:gd name="T51" fmla="*/ 4414 h 16128"/>
              <a:gd name="T52" fmla="*/ 10849 w 13859"/>
              <a:gd name="T53" fmla="*/ 812 h 16128"/>
              <a:gd name="T54" fmla="*/ 4579 w 13859"/>
              <a:gd name="T55" fmla="*/ 323 h 16128"/>
              <a:gd name="T56" fmla="*/ 1107 w 13859"/>
              <a:gd name="T57" fmla="*/ 3063 h 16128"/>
              <a:gd name="T58" fmla="*/ 298 w 13859"/>
              <a:gd name="T59" fmla="*/ 6381 h 16128"/>
              <a:gd name="T60" fmla="*/ 468 w 13859"/>
              <a:gd name="T61" fmla="*/ 7635 h 16128"/>
              <a:gd name="T62" fmla="*/ 669 w 13859"/>
              <a:gd name="T63" fmla="*/ 7694 h 16128"/>
              <a:gd name="T64" fmla="*/ 867 w 13859"/>
              <a:gd name="T65" fmla="*/ 7689 h 16128"/>
              <a:gd name="T66" fmla="*/ 1040 w 13859"/>
              <a:gd name="T67" fmla="*/ 7615 h 16128"/>
              <a:gd name="T68" fmla="*/ 1153 w 13859"/>
              <a:gd name="T69" fmla="*/ 6002 h 16128"/>
              <a:gd name="T70" fmla="*/ 2207 w 13859"/>
              <a:gd name="T71" fmla="*/ 2984 h 16128"/>
              <a:gd name="T72" fmla="*/ 5730 w 13859"/>
              <a:gd name="T73" fmla="*/ 968 h 16128"/>
              <a:gd name="T74" fmla="*/ 11096 w 13859"/>
              <a:gd name="T75" fmla="*/ 2116 h 16128"/>
              <a:gd name="T76" fmla="*/ 12882 w 13859"/>
              <a:gd name="T77" fmla="*/ 5512 h 16128"/>
              <a:gd name="T78" fmla="*/ 12837 w 13859"/>
              <a:gd name="T79" fmla="*/ 8391 h 16128"/>
              <a:gd name="T80" fmla="*/ 12363 w 13859"/>
              <a:gd name="T81" fmla="*/ 9207 h 16128"/>
              <a:gd name="T82" fmla="*/ 12196 w 13859"/>
              <a:gd name="T83" fmla="*/ 9200 h 16128"/>
              <a:gd name="T84" fmla="*/ 11803 w 13859"/>
              <a:gd name="T85" fmla="*/ 8483 h 16128"/>
              <a:gd name="T86" fmla="*/ 11506 w 13859"/>
              <a:gd name="T87" fmla="*/ 8049 h 16128"/>
              <a:gd name="T88" fmla="*/ 11126 w 13859"/>
              <a:gd name="T89" fmla="*/ 7668 h 16128"/>
              <a:gd name="T90" fmla="*/ 10363 w 13859"/>
              <a:gd name="T91" fmla="*/ 7693 h 16128"/>
              <a:gd name="T92" fmla="*/ 9499 w 13859"/>
              <a:gd name="T93" fmla="*/ 8070 h 16128"/>
              <a:gd name="T94" fmla="*/ 8926 w 13859"/>
              <a:gd name="T95" fmla="*/ 8534 h 16128"/>
              <a:gd name="T96" fmla="*/ 8632 w 13859"/>
              <a:gd name="T97" fmla="*/ 10488 h 16128"/>
              <a:gd name="T98" fmla="*/ 8646 w 13859"/>
              <a:gd name="T99" fmla="*/ 13526 h 16128"/>
              <a:gd name="T100" fmla="*/ 9240 w 13859"/>
              <a:gd name="T101" fmla="*/ 15599 h 16128"/>
              <a:gd name="T102" fmla="*/ 11060 w 13859"/>
              <a:gd name="T103" fmla="*/ 16119 h 16128"/>
              <a:gd name="T104" fmla="*/ 12333 w 13859"/>
              <a:gd name="T105" fmla="*/ 15535 h 16128"/>
              <a:gd name="T106" fmla="*/ 12971 w 13859"/>
              <a:gd name="T107" fmla="*/ 14631 h 16128"/>
              <a:gd name="T108" fmla="*/ 13083 w 13859"/>
              <a:gd name="T109" fmla="*/ 14119 h 16128"/>
              <a:gd name="T110" fmla="*/ 13150 w 13859"/>
              <a:gd name="T111" fmla="*/ 13442 h 16128"/>
              <a:gd name="T112" fmla="*/ 13522 w 13859"/>
              <a:gd name="T113" fmla="*/ 13307 h 16128"/>
              <a:gd name="T114" fmla="*/ 13720 w 13859"/>
              <a:gd name="T115" fmla="*/ 13151 h 16128"/>
              <a:gd name="T116" fmla="*/ 13766 w 13859"/>
              <a:gd name="T117" fmla="*/ 12817 h 16128"/>
              <a:gd name="T118" fmla="*/ 13425 w 13859"/>
              <a:gd name="T119" fmla="*/ 11505 h 16128"/>
              <a:gd name="T120" fmla="*/ 12866 w 13859"/>
              <a:gd name="T121" fmla="*/ 9968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859" h="16128">
                <a:moveTo>
                  <a:pt x="2717" y="7615"/>
                </a:moveTo>
                <a:lnTo>
                  <a:pt x="2670" y="7657"/>
                </a:lnTo>
                <a:lnTo>
                  <a:pt x="2624" y="7699"/>
                </a:lnTo>
                <a:lnTo>
                  <a:pt x="2578" y="7741"/>
                </a:lnTo>
                <a:lnTo>
                  <a:pt x="2533" y="7785"/>
                </a:lnTo>
                <a:lnTo>
                  <a:pt x="2489" y="7827"/>
                </a:lnTo>
                <a:lnTo>
                  <a:pt x="2445" y="7871"/>
                </a:lnTo>
                <a:lnTo>
                  <a:pt x="2402" y="7915"/>
                </a:lnTo>
                <a:lnTo>
                  <a:pt x="2359" y="7959"/>
                </a:lnTo>
                <a:lnTo>
                  <a:pt x="2317" y="8004"/>
                </a:lnTo>
                <a:lnTo>
                  <a:pt x="2276" y="8049"/>
                </a:lnTo>
                <a:lnTo>
                  <a:pt x="2235" y="8094"/>
                </a:lnTo>
                <a:lnTo>
                  <a:pt x="2195" y="8140"/>
                </a:lnTo>
                <a:lnTo>
                  <a:pt x="2154" y="8186"/>
                </a:lnTo>
                <a:lnTo>
                  <a:pt x="2115" y="8232"/>
                </a:lnTo>
                <a:lnTo>
                  <a:pt x="2077" y="8279"/>
                </a:lnTo>
                <a:lnTo>
                  <a:pt x="2038" y="8326"/>
                </a:lnTo>
                <a:lnTo>
                  <a:pt x="2018" y="8314"/>
                </a:lnTo>
                <a:lnTo>
                  <a:pt x="1994" y="8300"/>
                </a:lnTo>
                <a:lnTo>
                  <a:pt x="1967" y="8285"/>
                </a:lnTo>
                <a:lnTo>
                  <a:pt x="1937" y="8270"/>
                </a:lnTo>
                <a:lnTo>
                  <a:pt x="1905" y="8255"/>
                </a:lnTo>
                <a:lnTo>
                  <a:pt x="1870" y="8239"/>
                </a:lnTo>
                <a:lnTo>
                  <a:pt x="1834" y="8224"/>
                </a:lnTo>
                <a:lnTo>
                  <a:pt x="1795" y="8212"/>
                </a:lnTo>
                <a:lnTo>
                  <a:pt x="1776" y="8206"/>
                </a:lnTo>
                <a:lnTo>
                  <a:pt x="1755" y="8201"/>
                </a:lnTo>
                <a:lnTo>
                  <a:pt x="1735" y="8196"/>
                </a:lnTo>
                <a:lnTo>
                  <a:pt x="1714" y="8192"/>
                </a:lnTo>
                <a:lnTo>
                  <a:pt x="1694" y="8189"/>
                </a:lnTo>
                <a:lnTo>
                  <a:pt x="1673" y="8186"/>
                </a:lnTo>
                <a:lnTo>
                  <a:pt x="1651" y="8184"/>
                </a:lnTo>
                <a:lnTo>
                  <a:pt x="1630" y="8183"/>
                </a:lnTo>
                <a:lnTo>
                  <a:pt x="1608" y="8183"/>
                </a:lnTo>
                <a:lnTo>
                  <a:pt x="1587" y="8184"/>
                </a:lnTo>
                <a:lnTo>
                  <a:pt x="1565" y="8187"/>
                </a:lnTo>
                <a:lnTo>
                  <a:pt x="1544" y="8190"/>
                </a:lnTo>
                <a:lnTo>
                  <a:pt x="1523" y="8194"/>
                </a:lnTo>
                <a:lnTo>
                  <a:pt x="1502" y="8200"/>
                </a:lnTo>
                <a:lnTo>
                  <a:pt x="1481" y="8207"/>
                </a:lnTo>
                <a:lnTo>
                  <a:pt x="1459" y="8215"/>
                </a:lnTo>
                <a:lnTo>
                  <a:pt x="1424" y="8236"/>
                </a:lnTo>
                <a:lnTo>
                  <a:pt x="1384" y="8272"/>
                </a:lnTo>
                <a:lnTo>
                  <a:pt x="1339" y="8320"/>
                </a:lnTo>
                <a:lnTo>
                  <a:pt x="1292" y="8382"/>
                </a:lnTo>
                <a:lnTo>
                  <a:pt x="1241" y="8453"/>
                </a:lnTo>
                <a:lnTo>
                  <a:pt x="1188" y="8536"/>
                </a:lnTo>
                <a:lnTo>
                  <a:pt x="1132" y="8628"/>
                </a:lnTo>
                <a:lnTo>
                  <a:pt x="1075" y="8729"/>
                </a:lnTo>
                <a:lnTo>
                  <a:pt x="1015" y="8838"/>
                </a:lnTo>
                <a:lnTo>
                  <a:pt x="953" y="8954"/>
                </a:lnTo>
                <a:lnTo>
                  <a:pt x="892" y="9075"/>
                </a:lnTo>
                <a:lnTo>
                  <a:pt x="829" y="9202"/>
                </a:lnTo>
                <a:lnTo>
                  <a:pt x="767" y="9333"/>
                </a:lnTo>
                <a:lnTo>
                  <a:pt x="704" y="9468"/>
                </a:lnTo>
                <a:lnTo>
                  <a:pt x="641" y="9605"/>
                </a:lnTo>
                <a:lnTo>
                  <a:pt x="580" y="9744"/>
                </a:lnTo>
                <a:lnTo>
                  <a:pt x="520" y="9883"/>
                </a:lnTo>
                <a:lnTo>
                  <a:pt x="462" y="10023"/>
                </a:lnTo>
                <a:lnTo>
                  <a:pt x="404" y="10161"/>
                </a:lnTo>
                <a:lnTo>
                  <a:pt x="349" y="10298"/>
                </a:lnTo>
                <a:lnTo>
                  <a:pt x="298" y="10431"/>
                </a:lnTo>
                <a:lnTo>
                  <a:pt x="248" y="10561"/>
                </a:lnTo>
                <a:lnTo>
                  <a:pt x="203" y="10687"/>
                </a:lnTo>
                <a:lnTo>
                  <a:pt x="161" y="10807"/>
                </a:lnTo>
                <a:lnTo>
                  <a:pt x="123" y="10921"/>
                </a:lnTo>
                <a:lnTo>
                  <a:pt x="89" y="11027"/>
                </a:lnTo>
                <a:lnTo>
                  <a:pt x="61" y="11125"/>
                </a:lnTo>
                <a:lnTo>
                  <a:pt x="36" y="11215"/>
                </a:lnTo>
                <a:lnTo>
                  <a:pt x="18" y="11295"/>
                </a:lnTo>
                <a:lnTo>
                  <a:pt x="6" y="11363"/>
                </a:lnTo>
                <a:lnTo>
                  <a:pt x="0" y="11421"/>
                </a:lnTo>
                <a:lnTo>
                  <a:pt x="0" y="11466"/>
                </a:lnTo>
                <a:lnTo>
                  <a:pt x="2" y="11481"/>
                </a:lnTo>
                <a:lnTo>
                  <a:pt x="6" y="11497"/>
                </a:lnTo>
                <a:lnTo>
                  <a:pt x="10" y="11512"/>
                </a:lnTo>
                <a:lnTo>
                  <a:pt x="16" y="11527"/>
                </a:lnTo>
                <a:lnTo>
                  <a:pt x="23" y="11542"/>
                </a:lnTo>
                <a:lnTo>
                  <a:pt x="31" y="11557"/>
                </a:lnTo>
                <a:lnTo>
                  <a:pt x="40" y="11571"/>
                </a:lnTo>
                <a:lnTo>
                  <a:pt x="51" y="11584"/>
                </a:lnTo>
                <a:lnTo>
                  <a:pt x="62" y="11598"/>
                </a:lnTo>
                <a:lnTo>
                  <a:pt x="74" y="11611"/>
                </a:lnTo>
                <a:lnTo>
                  <a:pt x="87" y="11623"/>
                </a:lnTo>
                <a:lnTo>
                  <a:pt x="101" y="11636"/>
                </a:lnTo>
                <a:lnTo>
                  <a:pt x="116" y="11648"/>
                </a:lnTo>
                <a:lnTo>
                  <a:pt x="132" y="11661"/>
                </a:lnTo>
                <a:lnTo>
                  <a:pt x="148" y="11673"/>
                </a:lnTo>
                <a:lnTo>
                  <a:pt x="166" y="11685"/>
                </a:lnTo>
                <a:lnTo>
                  <a:pt x="184" y="11696"/>
                </a:lnTo>
                <a:lnTo>
                  <a:pt x="203" y="11707"/>
                </a:lnTo>
                <a:lnTo>
                  <a:pt x="222" y="11718"/>
                </a:lnTo>
                <a:lnTo>
                  <a:pt x="242" y="11728"/>
                </a:lnTo>
                <a:lnTo>
                  <a:pt x="284" y="11748"/>
                </a:lnTo>
                <a:lnTo>
                  <a:pt x="328" y="11768"/>
                </a:lnTo>
                <a:lnTo>
                  <a:pt x="374" y="11787"/>
                </a:lnTo>
                <a:lnTo>
                  <a:pt x="421" y="11805"/>
                </a:lnTo>
                <a:lnTo>
                  <a:pt x="470" y="11822"/>
                </a:lnTo>
                <a:lnTo>
                  <a:pt x="519" y="11839"/>
                </a:lnTo>
                <a:lnTo>
                  <a:pt x="504" y="11935"/>
                </a:lnTo>
                <a:lnTo>
                  <a:pt x="489" y="12027"/>
                </a:lnTo>
                <a:lnTo>
                  <a:pt x="477" y="12118"/>
                </a:lnTo>
                <a:lnTo>
                  <a:pt x="466" y="12206"/>
                </a:lnTo>
                <a:lnTo>
                  <a:pt x="457" y="12290"/>
                </a:lnTo>
                <a:lnTo>
                  <a:pt x="448" y="12370"/>
                </a:lnTo>
                <a:lnTo>
                  <a:pt x="441" y="12448"/>
                </a:lnTo>
                <a:lnTo>
                  <a:pt x="436" y="12521"/>
                </a:lnTo>
                <a:lnTo>
                  <a:pt x="433" y="12591"/>
                </a:lnTo>
                <a:lnTo>
                  <a:pt x="430" y="12656"/>
                </a:lnTo>
                <a:lnTo>
                  <a:pt x="429" y="12718"/>
                </a:lnTo>
                <a:lnTo>
                  <a:pt x="429" y="12774"/>
                </a:lnTo>
                <a:lnTo>
                  <a:pt x="431" y="12828"/>
                </a:lnTo>
                <a:lnTo>
                  <a:pt x="433" y="12875"/>
                </a:lnTo>
                <a:lnTo>
                  <a:pt x="437" y="12920"/>
                </a:lnTo>
                <a:lnTo>
                  <a:pt x="442" y="12958"/>
                </a:lnTo>
                <a:lnTo>
                  <a:pt x="452" y="13020"/>
                </a:lnTo>
                <a:lnTo>
                  <a:pt x="468" y="13090"/>
                </a:lnTo>
                <a:lnTo>
                  <a:pt x="486" y="13164"/>
                </a:lnTo>
                <a:lnTo>
                  <a:pt x="510" y="13243"/>
                </a:lnTo>
                <a:lnTo>
                  <a:pt x="538" y="13327"/>
                </a:lnTo>
                <a:lnTo>
                  <a:pt x="571" y="13412"/>
                </a:lnTo>
                <a:lnTo>
                  <a:pt x="609" y="13502"/>
                </a:lnTo>
                <a:lnTo>
                  <a:pt x="652" y="13594"/>
                </a:lnTo>
                <a:lnTo>
                  <a:pt x="701" y="13688"/>
                </a:lnTo>
                <a:lnTo>
                  <a:pt x="755" y="13781"/>
                </a:lnTo>
                <a:lnTo>
                  <a:pt x="815" y="13876"/>
                </a:lnTo>
                <a:lnTo>
                  <a:pt x="881" y="13971"/>
                </a:lnTo>
                <a:lnTo>
                  <a:pt x="953" y="14065"/>
                </a:lnTo>
                <a:lnTo>
                  <a:pt x="1032" y="14157"/>
                </a:lnTo>
                <a:lnTo>
                  <a:pt x="1117" y="14247"/>
                </a:lnTo>
                <a:lnTo>
                  <a:pt x="1209" y="14335"/>
                </a:lnTo>
                <a:lnTo>
                  <a:pt x="1307" y="14419"/>
                </a:lnTo>
                <a:lnTo>
                  <a:pt x="1413" y="14500"/>
                </a:lnTo>
                <a:lnTo>
                  <a:pt x="1526" y="14576"/>
                </a:lnTo>
                <a:lnTo>
                  <a:pt x="1647" y="14647"/>
                </a:lnTo>
                <a:lnTo>
                  <a:pt x="1776" y="14712"/>
                </a:lnTo>
                <a:lnTo>
                  <a:pt x="1911" y="14771"/>
                </a:lnTo>
                <a:lnTo>
                  <a:pt x="2055" y="14823"/>
                </a:lnTo>
                <a:lnTo>
                  <a:pt x="2208" y="14868"/>
                </a:lnTo>
                <a:lnTo>
                  <a:pt x="2368" y="14903"/>
                </a:lnTo>
                <a:lnTo>
                  <a:pt x="2538" y="14932"/>
                </a:lnTo>
                <a:lnTo>
                  <a:pt x="2717" y="14950"/>
                </a:lnTo>
                <a:lnTo>
                  <a:pt x="2904" y="14958"/>
                </a:lnTo>
                <a:lnTo>
                  <a:pt x="3100" y="14955"/>
                </a:lnTo>
                <a:lnTo>
                  <a:pt x="3306" y="14942"/>
                </a:lnTo>
                <a:lnTo>
                  <a:pt x="3522" y="14915"/>
                </a:lnTo>
                <a:lnTo>
                  <a:pt x="3746" y="14878"/>
                </a:lnTo>
                <a:lnTo>
                  <a:pt x="3858" y="14838"/>
                </a:lnTo>
                <a:lnTo>
                  <a:pt x="3966" y="14762"/>
                </a:lnTo>
                <a:lnTo>
                  <a:pt x="4069" y="14654"/>
                </a:lnTo>
                <a:lnTo>
                  <a:pt x="4169" y="14517"/>
                </a:lnTo>
                <a:lnTo>
                  <a:pt x="4265" y="14351"/>
                </a:lnTo>
                <a:lnTo>
                  <a:pt x="4356" y="14160"/>
                </a:lnTo>
                <a:lnTo>
                  <a:pt x="4444" y="13946"/>
                </a:lnTo>
                <a:lnTo>
                  <a:pt x="4527" y="13710"/>
                </a:lnTo>
                <a:lnTo>
                  <a:pt x="4606" y="13455"/>
                </a:lnTo>
                <a:lnTo>
                  <a:pt x="4679" y="13184"/>
                </a:lnTo>
                <a:lnTo>
                  <a:pt x="4750" y="12898"/>
                </a:lnTo>
                <a:lnTo>
                  <a:pt x="4816" y="12600"/>
                </a:lnTo>
                <a:lnTo>
                  <a:pt x="4877" y="12294"/>
                </a:lnTo>
                <a:lnTo>
                  <a:pt x="4934" y="11978"/>
                </a:lnTo>
                <a:lnTo>
                  <a:pt x="4986" y="11659"/>
                </a:lnTo>
                <a:lnTo>
                  <a:pt x="5035" y="11335"/>
                </a:lnTo>
                <a:lnTo>
                  <a:pt x="5078" y="11011"/>
                </a:lnTo>
                <a:lnTo>
                  <a:pt x="5118" y="10689"/>
                </a:lnTo>
                <a:lnTo>
                  <a:pt x="5152" y="10371"/>
                </a:lnTo>
                <a:lnTo>
                  <a:pt x="5181" y="10059"/>
                </a:lnTo>
                <a:lnTo>
                  <a:pt x="5206" y="9755"/>
                </a:lnTo>
                <a:lnTo>
                  <a:pt x="5227" y="9462"/>
                </a:lnTo>
                <a:lnTo>
                  <a:pt x="5243" y="9182"/>
                </a:lnTo>
                <a:lnTo>
                  <a:pt x="5253" y="8917"/>
                </a:lnTo>
                <a:lnTo>
                  <a:pt x="5260" y="8669"/>
                </a:lnTo>
                <a:lnTo>
                  <a:pt x="5261" y="8441"/>
                </a:lnTo>
                <a:lnTo>
                  <a:pt x="5257" y="8235"/>
                </a:lnTo>
                <a:lnTo>
                  <a:pt x="5249" y="8054"/>
                </a:lnTo>
                <a:lnTo>
                  <a:pt x="5236" y="7899"/>
                </a:lnTo>
                <a:lnTo>
                  <a:pt x="5218" y="7773"/>
                </a:lnTo>
                <a:lnTo>
                  <a:pt x="5193" y="7677"/>
                </a:lnTo>
                <a:lnTo>
                  <a:pt x="5165" y="7615"/>
                </a:lnTo>
                <a:lnTo>
                  <a:pt x="5131" y="7572"/>
                </a:lnTo>
                <a:lnTo>
                  <a:pt x="5089" y="7533"/>
                </a:lnTo>
                <a:lnTo>
                  <a:pt x="5041" y="7495"/>
                </a:lnTo>
                <a:lnTo>
                  <a:pt x="4985" y="7461"/>
                </a:lnTo>
                <a:lnTo>
                  <a:pt x="4925" y="7431"/>
                </a:lnTo>
                <a:lnTo>
                  <a:pt x="4859" y="7403"/>
                </a:lnTo>
                <a:lnTo>
                  <a:pt x="4787" y="7378"/>
                </a:lnTo>
                <a:lnTo>
                  <a:pt x="4713" y="7355"/>
                </a:lnTo>
                <a:lnTo>
                  <a:pt x="4633" y="7335"/>
                </a:lnTo>
                <a:lnTo>
                  <a:pt x="4550" y="7319"/>
                </a:lnTo>
                <a:lnTo>
                  <a:pt x="4463" y="7305"/>
                </a:lnTo>
                <a:lnTo>
                  <a:pt x="4374" y="7294"/>
                </a:lnTo>
                <a:lnTo>
                  <a:pt x="4283" y="7286"/>
                </a:lnTo>
                <a:lnTo>
                  <a:pt x="4190" y="7280"/>
                </a:lnTo>
                <a:lnTo>
                  <a:pt x="4095" y="7277"/>
                </a:lnTo>
                <a:lnTo>
                  <a:pt x="4001" y="7277"/>
                </a:lnTo>
                <a:lnTo>
                  <a:pt x="3905" y="7280"/>
                </a:lnTo>
                <a:lnTo>
                  <a:pt x="3809" y="7285"/>
                </a:lnTo>
                <a:lnTo>
                  <a:pt x="3714" y="7292"/>
                </a:lnTo>
                <a:lnTo>
                  <a:pt x="3619" y="7302"/>
                </a:lnTo>
                <a:lnTo>
                  <a:pt x="3526" y="7315"/>
                </a:lnTo>
                <a:lnTo>
                  <a:pt x="3435" y="7330"/>
                </a:lnTo>
                <a:lnTo>
                  <a:pt x="3345" y="7347"/>
                </a:lnTo>
                <a:lnTo>
                  <a:pt x="3259" y="7367"/>
                </a:lnTo>
                <a:lnTo>
                  <a:pt x="3175" y="7391"/>
                </a:lnTo>
                <a:lnTo>
                  <a:pt x="3096" y="7416"/>
                </a:lnTo>
                <a:lnTo>
                  <a:pt x="3020" y="7443"/>
                </a:lnTo>
                <a:lnTo>
                  <a:pt x="2948" y="7472"/>
                </a:lnTo>
                <a:lnTo>
                  <a:pt x="2883" y="7505"/>
                </a:lnTo>
                <a:lnTo>
                  <a:pt x="2821" y="7540"/>
                </a:lnTo>
                <a:lnTo>
                  <a:pt x="2765" y="7576"/>
                </a:lnTo>
                <a:lnTo>
                  <a:pt x="2717" y="7615"/>
                </a:lnTo>
                <a:close/>
                <a:moveTo>
                  <a:pt x="12800" y="8775"/>
                </a:moveTo>
                <a:lnTo>
                  <a:pt x="12812" y="8789"/>
                </a:lnTo>
                <a:lnTo>
                  <a:pt x="12825" y="8804"/>
                </a:lnTo>
                <a:lnTo>
                  <a:pt x="12840" y="8818"/>
                </a:lnTo>
                <a:lnTo>
                  <a:pt x="12858" y="8831"/>
                </a:lnTo>
                <a:lnTo>
                  <a:pt x="12877" y="8844"/>
                </a:lnTo>
                <a:lnTo>
                  <a:pt x="12899" y="8856"/>
                </a:lnTo>
                <a:lnTo>
                  <a:pt x="12922" y="8868"/>
                </a:lnTo>
                <a:lnTo>
                  <a:pt x="12945" y="8879"/>
                </a:lnTo>
                <a:lnTo>
                  <a:pt x="12971" y="8890"/>
                </a:lnTo>
                <a:lnTo>
                  <a:pt x="12997" y="8900"/>
                </a:lnTo>
                <a:lnTo>
                  <a:pt x="13025" y="8909"/>
                </a:lnTo>
                <a:lnTo>
                  <a:pt x="13053" y="8918"/>
                </a:lnTo>
                <a:lnTo>
                  <a:pt x="13082" y="8926"/>
                </a:lnTo>
                <a:lnTo>
                  <a:pt x="13113" y="8933"/>
                </a:lnTo>
                <a:lnTo>
                  <a:pt x="13142" y="8939"/>
                </a:lnTo>
                <a:lnTo>
                  <a:pt x="13173" y="8945"/>
                </a:lnTo>
                <a:lnTo>
                  <a:pt x="13204" y="8949"/>
                </a:lnTo>
                <a:lnTo>
                  <a:pt x="13234" y="8953"/>
                </a:lnTo>
                <a:lnTo>
                  <a:pt x="13265" y="8956"/>
                </a:lnTo>
                <a:lnTo>
                  <a:pt x="13295" y="8959"/>
                </a:lnTo>
                <a:lnTo>
                  <a:pt x="13325" y="8960"/>
                </a:lnTo>
                <a:lnTo>
                  <a:pt x="13354" y="8960"/>
                </a:lnTo>
                <a:lnTo>
                  <a:pt x="13383" y="8960"/>
                </a:lnTo>
                <a:lnTo>
                  <a:pt x="13411" y="8959"/>
                </a:lnTo>
                <a:lnTo>
                  <a:pt x="13438" y="8956"/>
                </a:lnTo>
                <a:lnTo>
                  <a:pt x="13464" y="8953"/>
                </a:lnTo>
                <a:lnTo>
                  <a:pt x="13488" y="8949"/>
                </a:lnTo>
                <a:lnTo>
                  <a:pt x="13512" y="8943"/>
                </a:lnTo>
                <a:lnTo>
                  <a:pt x="13534" y="8937"/>
                </a:lnTo>
                <a:lnTo>
                  <a:pt x="13553" y="8929"/>
                </a:lnTo>
                <a:lnTo>
                  <a:pt x="13572" y="8921"/>
                </a:lnTo>
                <a:lnTo>
                  <a:pt x="13588" y="8911"/>
                </a:lnTo>
                <a:lnTo>
                  <a:pt x="13608" y="8875"/>
                </a:lnTo>
                <a:lnTo>
                  <a:pt x="13635" y="8792"/>
                </a:lnTo>
                <a:lnTo>
                  <a:pt x="13667" y="8665"/>
                </a:lnTo>
                <a:lnTo>
                  <a:pt x="13703" y="8495"/>
                </a:lnTo>
                <a:lnTo>
                  <a:pt x="13740" y="8289"/>
                </a:lnTo>
                <a:lnTo>
                  <a:pt x="13774" y="8047"/>
                </a:lnTo>
                <a:lnTo>
                  <a:pt x="13806" y="7774"/>
                </a:lnTo>
                <a:lnTo>
                  <a:pt x="13832" y="7471"/>
                </a:lnTo>
                <a:lnTo>
                  <a:pt x="13851" y="7144"/>
                </a:lnTo>
                <a:lnTo>
                  <a:pt x="13859" y="6795"/>
                </a:lnTo>
                <a:lnTo>
                  <a:pt x="13855" y="6426"/>
                </a:lnTo>
                <a:lnTo>
                  <a:pt x="13837" y="6042"/>
                </a:lnTo>
                <a:lnTo>
                  <a:pt x="13801" y="5646"/>
                </a:lnTo>
                <a:lnTo>
                  <a:pt x="13748" y="5241"/>
                </a:lnTo>
                <a:lnTo>
                  <a:pt x="13673" y="4828"/>
                </a:lnTo>
                <a:lnTo>
                  <a:pt x="13576" y="4414"/>
                </a:lnTo>
                <a:lnTo>
                  <a:pt x="13453" y="4000"/>
                </a:lnTo>
                <a:lnTo>
                  <a:pt x="13302" y="3588"/>
                </a:lnTo>
                <a:lnTo>
                  <a:pt x="13123" y="3184"/>
                </a:lnTo>
                <a:lnTo>
                  <a:pt x="12911" y="2790"/>
                </a:lnTo>
                <a:lnTo>
                  <a:pt x="12665" y="2409"/>
                </a:lnTo>
                <a:lnTo>
                  <a:pt x="12382" y="2044"/>
                </a:lnTo>
                <a:lnTo>
                  <a:pt x="12062" y="1699"/>
                </a:lnTo>
                <a:lnTo>
                  <a:pt x="11702" y="1377"/>
                </a:lnTo>
                <a:lnTo>
                  <a:pt x="11298" y="1081"/>
                </a:lnTo>
                <a:lnTo>
                  <a:pt x="10849" y="812"/>
                </a:lnTo>
                <a:lnTo>
                  <a:pt x="10353" y="578"/>
                </a:lnTo>
                <a:lnTo>
                  <a:pt x="9809" y="378"/>
                </a:lnTo>
                <a:lnTo>
                  <a:pt x="9212" y="218"/>
                </a:lnTo>
                <a:lnTo>
                  <a:pt x="8563" y="99"/>
                </a:lnTo>
                <a:lnTo>
                  <a:pt x="7857" y="25"/>
                </a:lnTo>
                <a:lnTo>
                  <a:pt x="7093" y="0"/>
                </a:lnTo>
                <a:lnTo>
                  <a:pt x="6393" y="22"/>
                </a:lnTo>
                <a:lnTo>
                  <a:pt x="5742" y="85"/>
                </a:lnTo>
                <a:lnTo>
                  <a:pt x="5138" y="185"/>
                </a:lnTo>
                <a:lnTo>
                  <a:pt x="4579" y="323"/>
                </a:lnTo>
                <a:lnTo>
                  <a:pt x="4063" y="493"/>
                </a:lnTo>
                <a:lnTo>
                  <a:pt x="3591" y="694"/>
                </a:lnTo>
                <a:lnTo>
                  <a:pt x="3157" y="922"/>
                </a:lnTo>
                <a:lnTo>
                  <a:pt x="2762" y="1175"/>
                </a:lnTo>
                <a:lnTo>
                  <a:pt x="2404" y="1451"/>
                </a:lnTo>
                <a:lnTo>
                  <a:pt x="2082" y="1745"/>
                </a:lnTo>
                <a:lnTo>
                  <a:pt x="1792" y="2056"/>
                </a:lnTo>
                <a:lnTo>
                  <a:pt x="1534" y="2382"/>
                </a:lnTo>
                <a:lnTo>
                  <a:pt x="1306" y="2719"/>
                </a:lnTo>
                <a:lnTo>
                  <a:pt x="1107" y="3063"/>
                </a:lnTo>
                <a:lnTo>
                  <a:pt x="934" y="3414"/>
                </a:lnTo>
                <a:lnTo>
                  <a:pt x="786" y="3768"/>
                </a:lnTo>
                <a:lnTo>
                  <a:pt x="662" y="4122"/>
                </a:lnTo>
                <a:lnTo>
                  <a:pt x="559" y="4474"/>
                </a:lnTo>
                <a:lnTo>
                  <a:pt x="476" y="4820"/>
                </a:lnTo>
                <a:lnTo>
                  <a:pt x="410" y="5159"/>
                </a:lnTo>
                <a:lnTo>
                  <a:pt x="362" y="5488"/>
                </a:lnTo>
                <a:lnTo>
                  <a:pt x="328" y="5802"/>
                </a:lnTo>
                <a:lnTo>
                  <a:pt x="307" y="6100"/>
                </a:lnTo>
                <a:lnTo>
                  <a:pt x="298" y="6381"/>
                </a:lnTo>
                <a:lnTo>
                  <a:pt x="298" y="6639"/>
                </a:lnTo>
                <a:lnTo>
                  <a:pt x="306" y="6874"/>
                </a:lnTo>
                <a:lnTo>
                  <a:pt x="321" y="7080"/>
                </a:lnTo>
                <a:lnTo>
                  <a:pt x="340" y="7258"/>
                </a:lnTo>
                <a:lnTo>
                  <a:pt x="363" y="7403"/>
                </a:lnTo>
                <a:lnTo>
                  <a:pt x="386" y="7513"/>
                </a:lnTo>
                <a:lnTo>
                  <a:pt x="408" y="7584"/>
                </a:lnTo>
                <a:lnTo>
                  <a:pt x="429" y="7615"/>
                </a:lnTo>
                <a:lnTo>
                  <a:pt x="448" y="7626"/>
                </a:lnTo>
                <a:lnTo>
                  <a:pt x="468" y="7635"/>
                </a:lnTo>
                <a:lnTo>
                  <a:pt x="488" y="7644"/>
                </a:lnTo>
                <a:lnTo>
                  <a:pt x="507" y="7652"/>
                </a:lnTo>
                <a:lnTo>
                  <a:pt x="527" y="7660"/>
                </a:lnTo>
                <a:lnTo>
                  <a:pt x="547" y="7666"/>
                </a:lnTo>
                <a:lnTo>
                  <a:pt x="568" y="7673"/>
                </a:lnTo>
                <a:lnTo>
                  <a:pt x="588" y="7678"/>
                </a:lnTo>
                <a:lnTo>
                  <a:pt x="608" y="7683"/>
                </a:lnTo>
                <a:lnTo>
                  <a:pt x="628" y="7688"/>
                </a:lnTo>
                <a:lnTo>
                  <a:pt x="648" y="7691"/>
                </a:lnTo>
                <a:lnTo>
                  <a:pt x="669" y="7694"/>
                </a:lnTo>
                <a:lnTo>
                  <a:pt x="689" y="7697"/>
                </a:lnTo>
                <a:lnTo>
                  <a:pt x="709" y="7699"/>
                </a:lnTo>
                <a:lnTo>
                  <a:pt x="729" y="7700"/>
                </a:lnTo>
                <a:lnTo>
                  <a:pt x="749" y="7700"/>
                </a:lnTo>
                <a:lnTo>
                  <a:pt x="770" y="7700"/>
                </a:lnTo>
                <a:lnTo>
                  <a:pt x="789" y="7699"/>
                </a:lnTo>
                <a:lnTo>
                  <a:pt x="809" y="7698"/>
                </a:lnTo>
                <a:lnTo>
                  <a:pt x="828" y="7695"/>
                </a:lnTo>
                <a:lnTo>
                  <a:pt x="847" y="7692"/>
                </a:lnTo>
                <a:lnTo>
                  <a:pt x="867" y="7689"/>
                </a:lnTo>
                <a:lnTo>
                  <a:pt x="886" y="7685"/>
                </a:lnTo>
                <a:lnTo>
                  <a:pt x="904" y="7680"/>
                </a:lnTo>
                <a:lnTo>
                  <a:pt x="922" y="7674"/>
                </a:lnTo>
                <a:lnTo>
                  <a:pt x="940" y="7668"/>
                </a:lnTo>
                <a:lnTo>
                  <a:pt x="957" y="7661"/>
                </a:lnTo>
                <a:lnTo>
                  <a:pt x="976" y="7653"/>
                </a:lnTo>
                <a:lnTo>
                  <a:pt x="992" y="7645"/>
                </a:lnTo>
                <a:lnTo>
                  <a:pt x="1009" y="7636"/>
                </a:lnTo>
                <a:lnTo>
                  <a:pt x="1024" y="7626"/>
                </a:lnTo>
                <a:lnTo>
                  <a:pt x="1040" y="7615"/>
                </a:lnTo>
                <a:lnTo>
                  <a:pt x="1052" y="7585"/>
                </a:lnTo>
                <a:lnTo>
                  <a:pt x="1062" y="7521"/>
                </a:lnTo>
                <a:lnTo>
                  <a:pt x="1067" y="7422"/>
                </a:lnTo>
                <a:lnTo>
                  <a:pt x="1071" y="7292"/>
                </a:lnTo>
                <a:lnTo>
                  <a:pt x="1075" y="7135"/>
                </a:lnTo>
                <a:lnTo>
                  <a:pt x="1081" y="6950"/>
                </a:lnTo>
                <a:lnTo>
                  <a:pt x="1091" y="6743"/>
                </a:lnTo>
                <a:lnTo>
                  <a:pt x="1105" y="6514"/>
                </a:lnTo>
                <a:lnTo>
                  <a:pt x="1125" y="6266"/>
                </a:lnTo>
                <a:lnTo>
                  <a:pt x="1153" y="6002"/>
                </a:lnTo>
                <a:lnTo>
                  <a:pt x="1191" y="5723"/>
                </a:lnTo>
                <a:lnTo>
                  <a:pt x="1240" y="5433"/>
                </a:lnTo>
                <a:lnTo>
                  <a:pt x="1301" y="5134"/>
                </a:lnTo>
                <a:lnTo>
                  <a:pt x="1377" y="4828"/>
                </a:lnTo>
                <a:lnTo>
                  <a:pt x="1467" y="4518"/>
                </a:lnTo>
                <a:lnTo>
                  <a:pt x="1575" y="4205"/>
                </a:lnTo>
                <a:lnTo>
                  <a:pt x="1701" y="3893"/>
                </a:lnTo>
                <a:lnTo>
                  <a:pt x="1847" y="3583"/>
                </a:lnTo>
                <a:lnTo>
                  <a:pt x="2015" y="3280"/>
                </a:lnTo>
                <a:lnTo>
                  <a:pt x="2207" y="2984"/>
                </a:lnTo>
                <a:lnTo>
                  <a:pt x="2422" y="2697"/>
                </a:lnTo>
                <a:lnTo>
                  <a:pt x="2664" y="2423"/>
                </a:lnTo>
                <a:lnTo>
                  <a:pt x="2934" y="2164"/>
                </a:lnTo>
                <a:lnTo>
                  <a:pt x="3234" y="1922"/>
                </a:lnTo>
                <a:lnTo>
                  <a:pt x="3563" y="1699"/>
                </a:lnTo>
                <a:lnTo>
                  <a:pt x="3926" y="1500"/>
                </a:lnTo>
                <a:lnTo>
                  <a:pt x="4322" y="1325"/>
                </a:lnTo>
                <a:lnTo>
                  <a:pt x="4754" y="1175"/>
                </a:lnTo>
                <a:lnTo>
                  <a:pt x="5223" y="1055"/>
                </a:lnTo>
                <a:lnTo>
                  <a:pt x="5730" y="968"/>
                </a:lnTo>
                <a:lnTo>
                  <a:pt x="6276" y="914"/>
                </a:lnTo>
                <a:lnTo>
                  <a:pt x="6865" y="897"/>
                </a:lnTo>
                <a:lnTo>
                  <a:pt x="7574" y="921"/>
                </a:lnTo>
                <a:lnTo>
                  <a:pt x="8226" y="988"/>
                </a:lnTo>
                <a:lnTo>
                  <a:pt x="8826" y="1094"/>
                </a:lnTo>
                <a:lnTo>
                  <a:pt x="9374" y="1236"/>
                </a:lnTo>
                <a:lnTo>
                  <a:pt x="9873" y="1412"/>
                </a:lnTo>
                <a:lnTo>
                  <a:pt x="10324" y="1620"/>
                </a:lnTo>
                <a:lnTo>
                  <a:pt x="10731" y="1855"/>
                </a:lnTo>
                <a:lnTo>
                  <a:pt x="11096" y="2116"/>
                </a:lnTo>
                <a:lnTo>
                  <a:pt x="11420" y="2399"/>
                </a:lnTo>
                <a:lnTo>
                  <a:pt x="11706" y="2702"/>
                </a:lnTo>
                <a:lnTo>
                  <a:pt x="11955" y="3023"/>
                </a:lnTo>
                <a:lnTo>
                  <a:pt x="12171" y="3358"/>
                </a:lnTo>
                <a:lnTo>
                  <a:pt x="12356" y="3704"/>
                </a:lnTo>
                <a:lnTo>
                  <a:pt x="12511" y="4059"/>
                </a:lnTo>
                <a:lnTo>
                  <a:pt x="12639" y="4420"/>
                </a:lnTo>
                <a:lnTo>
                  <a:pt x="12742" y="4785"/>
                </a:lnTo>
                <a:lnTo>
                  <a:pt x="12822" y="5149"/>
                </a:lnTo>
                <a:lnTo>
                  <a:pt x="12882" y="5512"/>
                </a:lnTo>
                <a:lnTo>
                  <a:pt x="12924" y="5869"/>
                </a:lnTo>
                <a:lnTo>
                  <a:pt x="12949" y="6217"/>
                </a:lnTo>
                <a:lnTo>
                  <a:pt x="12960" y="6556"/>
                </a:lnTo>
                <a:lnTo>
                  <a:pt x="12960" y="6881"/>
                </a:lnTo>
                <a:lnTo>
                  <a:pt x="12950" y="7190"/>
                </a:lnTo>
                <a:lnTo>
                  <a:pt x="12933" y="7479"/>
                </a:lnTo>
                <a:lnTo>
                  <a:pt x="12912" y="7746"/>
                </a:lnTo>
                <a:lnTo>
                  <a:pt x="12886" y="7989"/>
                </a:lnTo>
                <a:lnTo>
                  <a:pt x="12861" y="8205"/>
                </a:lnTo>
                <a:lnTo>
                  <a:pt x="12837" y="8391"/>
                </a:lnTo>
                <a:lnTo>
                  <a:pt x="12817" y="8543"/>
                </a:lnTo>
                <a:lnTo>
                  <a:pt x="12802" y="8660"/>
                </a:lnTo>
                <a:lnTo>
                  <a:pt x="12795" y="8737"/>
                </a:lnTo>
                <a:lnTo>
                  <a:pt x="12800" y="8775"/>
                </a:lnTo>
                <a:close/>
                <a:moveTo>
                  <a:pt x="12445" y="9238"/>
                </a:moveTo>
                <a:lnTo>
                  <a:pt x="12429" y="9230"/>
                </a:lnTo>
                <a:lnTo>
                  <a:pt x="12413" y="9223"/>
                </a:lnTo>
                <a:lnTo>
                  <a:pt x="12397" y="9217"/>
                </a:lnTo>
                <a:lnTo>
                  <a:pt x="12379" y="9211"/>
                </a:lnTo>
                <a:lnTo>
                  <a:pt x="12363" y="9207"/>
                </a:lnTo>
                <a:lnTo>
                  <a:pt x="12346" y="9203"/>
                </a:lnTo>
                <a:lnTo>
                  <a:pt x="12330" y="9200"/>
                </a:lnTo>
                <a:lnTo>
                  <a:pt x="12313" y="9198"/>
                </a:lnTo>
                <a:lnTo>
                  <a:pt x="12297" y="9196"/>
                </a:lnTo>
                <a:lnTo>
                  <a:pt x="12279" y="9195"/>
                </a:lnTo>
                <a:lnTo>
                  <a:pt x="12262" y="9195"/>
                </a:lnTo>
                <a:lnTo>
                  <a:pt x="12246" y="9196"/>
                </a:lnTo>
                <a:lnTo>
                  <a:pt x="12229" y="9197"/>
                </a:lnTo>
                <a:lnTo>
                  <a:pt x="12213" y="9198"/>
                </a:lnTo>
                <a:lnTo>
                  <a:pt x="12196" y="9200"/>
                </a:lnTo>
                <a:lnTo>
                  <a:pt x="12179" y="9203"/>
                </a:lnTo>
                <a:lnTo>
                  <a:pt x="12134" y="9103"/>
                </a:lnTo>
                <a:lnTo>
                  <a:pt x="12086" y="9004"/>
                </a:lnTo>
                <a:lnTo>
                  <a:pt x="12038" y="8907"/>
                </a:lnTo>
                <a:lnTo>
                  <a:pt x="11989" y="8811"/>
                </a:lnTo>
                <a:lnTo>
                  <a:pt x="11937" y="8715"/>
                </a:lnTo>
                <a:lnTo>
                  <a:pt x="11884" y="8621"/>
                </a:lnTo>
                <a:lnTo>
                  <a:pt x="11857" y="8575"/>
                </a:lnTo>
                <a:lnTo>
                  <a:pt x="11830" y="8529"/>
                </a:lnTo>
                <a:lnTo>
                  <a:pt x="11803" y="8483"/>
                </a:lnTo>
                <a:lnTo>
                  <a:pt x="11774" y="8438"/>
                </a:lnTo>
                <a:lnTo>
                  <a:pt x="11746" y="8393"/>
                </a:lnTo>
                <a:lnTo>
                  <a:pt x="11718" y="8348"/>
                </a:lnTo>
                <a:lnTo>
                  <a:pt x="11689" y="8304"/>
                </a:lnTo>
                <a:lnTo>
                  <a:pt x="11659" y="8261"/>
                </a:lnTo>
                <a:lnTo>
                  <a:pt x="11629" y="8217"/>
                </a:lnTo>
                <a:lnTo>
                  <a:pt x="11599" y="8175"/>
                </a:lnTo>
                <a:lnTo>
                  <a:pt x="11568" y="8133"/>
                </a:lnTo>
                <a:lnTo>
                  <a:pt x="11537" y="8090"/>
                </a:lnTo>
                <a:lnTo>
                  <a:pt x="11506" y="8049"/>
                </a:lnTo>
                <a:lnTo>
                  <a:pt x="11474" y="8008"/>
                </a:lnTo>
                <a:lnTo>
                  <a:pt x="11442" y="7967"/>
                </a:lnTo>
                <a:lnTo>
                  <a:pt x="11409" y="7927"/>
                </a:lnTo>
                <a:lnTo>
                  <a:pt x="11376" y="7888"/>
                </a:lnTo>
                <a:lnTo>
                  <a:pt x="11343" y="7848"/>
                </a:lnTo>
                <a:lnTo>
                  <a:pt x="11309" y="7810"/>
                </a:lnTo>
                <a:lnTo>
                  <a:pt x="11274" y="7772"/>
                </a:lnTo>
                <a:lnTo>
                  <a:pt x="11231" y="7730"/>
                </a:lnTo>
                <a:lnTo>
                  <a:pt x="11182" y="7696"/>
                </a:lnTo>
                <a:lnTo>
                  <a:pt x="11126" y="7668"/>
                </a:lnTo>
                <a:lnTo>
                  <a:pt x="11065" y="7647"/>
                </a:lnTo>
                <a:lnTo>
                  <a:pt x="11001" y="7632"/>
                </a:lnTo>
                <a:lnTo>
                  <a:pt x="10932" y="7621"/>
                </a:lnTo>
                <a:lnTo>
                  <a:pt x="10858" y="7617"/>
                </a:lnTo>
                <a:lnTo>
                  <a:pt x="10783" y="7618"/>
                </a:lnTo>
                <a:lnTo>
                  <a:pt x="10703" y="7625"/>
                </a:lnTo>
                <a:lnTo>
                  <a:pt x="10621" y="7636"/>
                </a:lnTo>
                <a:lnTo>
                  <a:pt x="10537" y="7651"/>
                </a:lnTo>
                <a:lnTo>
                  <a:pt x="10451" y="7670"/>
                </a:lnTo>
                <a:lnTo>
                  <a:pt x="10363" y="7693"/>
                </a:lnTo>
                <a:lnTo>
                  <a:pt x="10276" y="7719"/>
                </a:lnTo>
                <a:lnTo>
                  <a:pt x="10187" y="7750"/>
                </a:lnTo>
                <a:lnTo>
                  <a:pt x="10097" y="7782"/>
                </a:lnTo>
                <a:lnTo>
                  <a:pt x="10008" y="7817"/>
                </a:lnTo>
                <a:lnTo>
                  <a:pt x="9919" y="7855"/>
                </a:lnTo>
                <a:lnTo>
                  <a:pt x="9832" y="7896"/>
                </a:lnTo>
                <a:lnTo>
                  <a:pt x="9745" y="7937"/>
                </a:lnTo>
                <a:lnTo>
                  <a:pt x="9660" y="7980"/>
                </a:lnTo>
                <a:lnTo>
                  <a:pt x="9579" y="8025"/>
                </a:lnTo>
                <a:lnTo>
                  <a:pt x="9499" y="8070"/>
                </a:lnTo>
                <a:lnTo>
                  <a:pt x="9422" y="8116"/>
                </a:lnTo>
                <a:lnTo>
                  <a:pt x="9348" y="8163"/>
                </a:lnTo>
                <a:lnTo>
                  <a:pt x="9279" y="8210"/>
                </a:lnTo>
                <a:lnTo>
                  <a:pt x="9213" y="8257"/>
                </a:lnTo>
                <a:lnTo>
                  <a:pt x="9152" y="8303"/>
                </a:lnTo>
                <a:lnTo>
                  <a:pt x="9096" y="8348"/>
                </a:lnTo>
                <a:lnTo>
                  <a:pt x="9045" y="8393"/>
                </a:lnTo>
                <a:lnTo>
                  <a:pt x="9000" y="8436"/>
                </a:lnTo>
                <a:lnTo>
                  <a:pt x="8962" y="8477"/>
                </a:lnTo>
                <a:lnTo>
                  <a:pt x="8926" y="8534"/>
                </a:lnTo>
                <a:lnTo>
                  <a:pt x="8891" y="8622"/>
                </a:lnTo>
                <a:lnTo>
                  <a:pt x="8856" y="8740"/>
                </a:lnTo>
                <a:lnTo>
                  <a:pt x="8822" y="8885"/>
                </a:lnTo>
                <a:lnTo>
                  <a:pt x="8789" y="9055"/>
                </a:lnTo>
                <a:lnTo>
                  <a:pt x="8758" y="9247"/>
                </a:lnTo>
                <a:lnTo>
                  <a:pt x="8728" y="9462"/>
                </a:lnTo>
                <a:lnTo>
                  <a:pt x="8701" y="9695"/>
                </a:lnTo>
                <a:lnTo>
                  <a:pt x="8676" y="9945"/>
                </a:lnTo>
                <a:lnTo>
                  <a:pt x="8653" y="10210"/>
                </a:lnTo>
                <a:lnTo>
                  <a:pt x="8632" y="10488"/>
                </a:lnTo>
                <a:lnTo>
                  <a:pt x="8616" y="10778"/>
                </a:lnTo>
                <a:lnTo>
                  <a:pt x="8602" y="11075"/>
                </a:lnTo>
                <a:lnTo>
                  <a:pt x="8592" y="11379"/>
                </a:lnTo>
                <a:lnTo>
                  <a:pt x="8586" y="11688"/>
                </a:lnTo>
                <a:lnTo>
                  <a:pt x="8584" y="12000"/>
                </a:lnTo>
                <a:lnTo>
                  <a:pt x="8587" y="12312"/>
                </a:lnTo>
                <a:lnTo>
                  <a:pt x="8594" y="12623"/>
                </a:lnTo>
                <a:lnTo>
                  <a:pt x="8606" y="12931"/>
                </a:lnTo>
                <a:lnTo>
                  <a:pt x="8624" y="13232"/>
                </a:lnTo>
                <a:lnTo>
                  <a:pt x="8646" y="13526"/>
                </a:lnTo>
                <a:lnTo>
                  <a:pt x="8676" y="13811"/>
                </a:lnTo>
                <a:lnTo>
                  <a:pt x="8710" y="14084"/>
                </a:lnTo>
                <a:lnTo>
                  <a:pt x="8752" y="14343"/>
                </a:lnTo>
                <a:lnTo>
                  <a:pt x="8799" y="14586"/>
                </a:lnTo>
                <a:lnTo>
                  <a:pt x="8854" y="14812"/>
                </a:lnTo>
                <a:lnTo>
                  <a:pt x="8916" y="15017"/>
                </a:lnTo>
                <a:lnTo>
                  <a:pt x="8985" y="15201"/>
                </a:lnTo>
                <a:lnTo>
                  <a:pt x="9063" y="15360"/>
                </a:lnTo>
                <a:lnTo>
                  <a:pt x="9147" y="15493"/>
                </a:lnTo>
                <a:lnTo>
                  <a:pt x="9240" y="15599"/>
                </a:lnTo>
                <a:lnTo>
                  <a:pt x="9342" y="15674"/>
                </a:lnTo>
                <a:lnTo>
                  <a:pt x="9561" y="15789"/>
                </a:lnTo>
                <a:lnTo>
                  <a:pt x="9773" y="15886"/>
                </a:lnTo>
                <a:lnTo>
                  <a:pt x="9977" y="15966"/>
                </a:lnTo>
                <a:lnTo>
                  <a:pt x="10175" y="16028"/>
                </a:lnTo>
                <a:lnTo>
                  <a:pt x="10365" y="16075"/>
                </a:lnTo>
                <a:lnTo>
                  <a:pt x="10549" y="16106"/>
                </a:lnTo>
                <a:lnTo>
                  <a:pt x="10726" y="16124"/>
                </a:lnTo>
                <a:lnTo>
                  <a:pt x="10897" y="16128"/>
                </a:lnTo>
                <a:lnTo>
                  <a:pt x="11060" y="16119"/>
                </a:lnTo>
                <a:lnTo>
                  <a:pt x="11217" y="16100"/>
                </a:lnTo>
                <a:lnTo>
                  <a:pt x="11367" y="16069"/>
                </a:lnTo>
                <a:lnTo>
                  <a:pt x="11511" y="16028"/>
                </a:lnTo>
                <a:lnTo>
                  <a:pt x="11648" y="15978"/>
                </a:lnTo>
                <a:lnTo>
                  <a:pt x="11778" y="15920"/>
                </a:lnTo>
                <a:lnTo>
                  <a:pt x="11903" y="15855"/>
                </a:lnTo>
                <a:lnTo>
                  <a:pt x="12020" y="15782"/>
                </a:lnTo>
                <a:lnTo>
                  <a:pt x="12131" y="15705"/>
                </a:lnTo>
                <a:lnTo>
                  <a:pt x="12235" y="15622"/>
                </a:lnTo>
                <a:lnTo>
                  <a:pt x="12333" y="15535"/>
                </a:lnTo>
                <a:lnTo>
                  <a:pt x="12425" y="15445"/>
                </a:lnTo>
                <a:lnTo>
                  <a:pt x="12511" y="15353"/>
                </a:lnTo>
                <a:lnTo>
                  <a:pt x="12589" y="15259"/>
                </a:lnTo>
                <a:lnTo>
                  <a:pt x="12663" y="15164"/>
                </a:lnTo>
                <a:lnTo>
                  <a:pt x="12730" y="15071"/>
                </a:lnTo>
                <a:lnTo>
                  <a:pt x="12790" y="14977"/>
                </a:lnTo>
                <a:lnTo>
                  <a:pt x="12844" y="14885"/>
                </a:lnTo>
                <a:lnTo>
                  <a:pt x="12892" y="14796"/>
                </a:lnTo>
                <a:lnTo>
                  <a:pt x="12935" y="14712"/>
                </a:lnTo>
                <a:lnTo>
                  <a:pt x="12971" y="14631"/>
                </a:lnTo>
                <a:lnTo>
                  <a:pt x="13002" y="14556"/>
                </a:lnTo>
                <a:lnTo>
                  <a:pt x="13026" y="14486"/>
                </a:lnTo>
                <a:lnTo>
                  <a:pt x="13044" y="14424"/>
                </a:lnTo>
                <a:lnTo>
                  <a:pt x="13051" y="14393"/>
                </a:lnTo>
                <a:lnTo>
                  <a:pt x="13057" y="14358"/>
                </a:lnTo>
                <a:lnTo>
                  <a:pt x="13063" y="14319"/>
                </a:lnTo>
                <a:lnTo>
                  <a:pt x="13069" y="14275"/>
                </a:lnTo>
                <a:lnTo>
                  <a:pt x="13074" y="14227"/>
                </a:lnTo>
                <a:lnTo>
                  <a:pt x="13079" y="14176"/>
                </a:lnTo>
                <a:lnTo>
                  <a:pt x="13083" y="14119"/>
                </a:lnTo>
                <a:lnTo>
                  <a:pt x="13086" y="14060"/>
                </a:lnTo>
                <a:lnTo>
                  <a:pt x="13089" y="13996"/>
                </a:lnTo>
                <a:lnTo>
                  <a:pt x="13091" y="13929"/>
                </a:lnTo>
                <a:lnTo>
                  <a:pt x="13092" y="13858"/>
                </a:lnTo>
                <a:lnTo>
                  <a:pt x="13093" y="13784"/>
                </a:lnTo>
                <a:lnTo>
                  <a:pt x="13093" y="13707"/>
                </a:lnTo>
                <a:lnTo>
                  <a:pt x="13092" y="13626"/>
                </a:lnTo>
                <a:lnTo>
                  <a:pt x="13090" y="13542"/>
                </a:lnTo>
                <a:lnTo>
                  <a:pt x="13088" y="13457"/>
                </a:lnTo>
                <a:lnTo>
                  <a:pt x="13150" y="13442"/>
                </a:lnTo>
                <a:lnTo>
                  <a:pt x="13212" y="13426"/>
                </a:lnTo>
                <a:lnTo>
                  <a:pt x="13271" y="13407"/>
                </a:lnTo>
                <a:lnTo>
                  <a:pt x="13331" y="13388"/>
                </a:lnTo>
                <a:lnTo>
                  <a:pt x="13360" y="13377"/>
                </a:lnTo>
                <a:lnTo>
                  <a:pt x="13388" y="13367"/>
                </a:lnTo>
                <a:lnTo>
                  <a:pt x="13416" y="13356"/>
                </a:lnTo>
                <a:lnTo>
                  <a:pt x="13444" y="13344"/>
                </a:lnTo>
                <a:lnTo>
                  <a:pt x="13470" y="13332"/>
                </a:lnTo>
                <a:lnTo>
                  <a:pt x="13496" y="13320"/>
                </a:lnTo>
                <a:lnTo>
                  <a:pt x="13522" y="13307"/>
                </a:lnTo>
                <a:lnTo>
                  <a:pt x="13546" y="13294"/>
                </a:lnTo>
                <a:lnTo>
                  <a:pt x="13570" y="13279"/>
                </a:lnTo>
                <a:lnTo>
                  <a:pt x="13592" y="13265"/>
                </a:lnTo>
                <a:lnTo>
                  <a:pt x="13614" y="13250"/>
                </a:lnTo>
                <a:lnTo>
                  <a:pt x="13635" y="13235"/>
                </a:lnTo>
                <a:lnTo>
                  <a:pt x="13654" y="13220"/>
                </a:lnTo>
                <a:lnTo>
                  <a:pt x="13672" y="13204"/>
                </a:lnTo>
                <a:lnTo>
                  <a:pt x="13689" y="13187"/>
                </a:lnTo>
                <a:lnTo>
                  <a:pt x="13705" y="13170"/>
                </a:lnTo>
                <a:lnTo>
                  <a:pt x="13720" y="13151"/>
                </a:lnTo>
                <a:lnTo>
                  <a:pt x="13733" y="13133"/>
                </a:lnTo>
                <a:lnTo>
                  <a:pt x="13744" y="13115"/>
                </a:lnTo>
                <a:lnTo>
                  <a:pt x="13754" y="13096"/>
                </a:lnTo>
                <a:lnTo>
                  <a:pt x="13763" y="13076"/>
                </a:lnTo>
                <a:lnTo>
                  <a:pt x="13770" y="13056"/>
                </a:lnTo>
                <a:lnTo>
                  <a:pt x="13775" y="13034"/>
                </a:lnTo>
                <a:lnTo>
                  <a:pt x="13778" y="13013"/>
                </a:lnTo>
                <a:lnTo>
                  <a:pt x="13780" y="12962"/>
                </a:lnTo>
                <a:lnTo>
                  <a:pt x="13776" y="12896"/>
                </a:lnTo>
                <a:lnTo>
                  <a:pt x="13766" y="12817"/>
                </a:lnTo>
                <a:lnTo>
                  <a:pt x="13751" y="12725"/>
                </a:lnTo>
                <a:lnTo>
                  <a:pt x="13731" y="12622"/>
                </a:lnTo>
                <a:lnTo>
                  <a:pt x="13706" y="12508"/>
                </a:lnTo>
                <a:lnTo>
                  <a:pt x="13676" y="12385"/>
                </a:lnTo>
                <a:lnTo>
                  <a:pt x="13643" y="12253"/>
                </a:lnTo>
                <a:lnTo>
                  <a:pt x="13605" y="12115"/>
                </a:lnTo>
                <a:lnTo>
                  <a:pt x="13565" y="11969"/>
                </a:lnTo>
                <a:lnTo>
                  <a:pt x="13521" y="11819"/>
                </a:lnTo>
                <a:lnTo>
                  <a:pt x="13474" y="11664"/>
                </a:lnTo>
                <a:lnTo>
                  <a:pt x="13425" y="11505"/>
                </a:lnTo>
                <a:lnTo>
                  <a:pt x="13373" y="11345"/>
                </a:lnTo>
                <a:lnTo>
                  <a:pt x="13320" y="11184"/>
                </a:lnTo>
                <a:lnTo>
                  <a:pt x="13265" y="11021"/>
                </a:lnTo>
                <a:lnTo>
                  <a:pt x="13210" y="10860"/>
                </a:lnTo>
                <a:lnTo>
                  <a:pt x="13152" y="10701"/>
                </a:lnTo>
                <a:lnTo>
                  <a:pt x="13094" y="10545"/>
                </a:lnTo>
                <a:lnTo>
                  <a:pt x="13037" y="10392"/>
                </a:lnTo>
                <a:lnTo>
                  <a:pt x="12979" y="10244"/>
                </a:lnTo>
                <a:lnTo>
                  <a:pt x="12923" y="10103"/>
                </a:lnTo>
                <a:lnTo>
                  <a:pt x="12866" y="9968"/>
                </a:lnTo>
                <a:lnTo>
                  <a:pt x="12811" y="9841"/>
                </a:lnTo>
                <a:lnTo>
                  <a:pt x="12757" y="9724"/>
                </a:lnTo>
                <a:lnTo>
                  <a:pt x="12705" y="9616"/>
                </a:lnTo>
                <a:lnTo>
                  <a:pt x="12654" y="9520"/>
                </a:lnTo>
                <a:lnTo>
                  <a:pt x="12607" y="9435"/>
                </a:lnTo>
                <a:lnTo>
                  <a:pt x="12561" y="9363"/>
                </a:lnTo>
                <a:lnTo>
                  <a:pt x="12519" y="9306"/>
                </a:lnTo>
                <a:lnTo>
                  <a:pt x="12480" y="9264"/>
                </a:lnTo>
                <a:lnTo>
                  <a:pt x="12445" y="9238"/>
                </a:lnTo>
                <a:close/>
              </a:path>
            </a:pathLst>
          </a:custGeom>
          <a:solidFill>
            <a:srgbClr val="653B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2" name="Freeform 445"/>
          <p:cNvSpPr>
            <a:spLocks/>
          </p:cNvSpPr>
          <p:nvPr/>
        </p:nvSpPr>
        <p:spPr bwMode="auto">
          <a:xfrm>
            <a:off x="3361351" y="3119910"/>
            <a:ext cx="583255" cy="476175"/>
          </a:xfrm>
          <a:custGeom>
            <a:avLst/>
            <a:gdLst>
              <a:gd name="T0" fmla="*/ 15282 w 16126"/>
              <a:gd name="T1" fmla="*/ 195 h 13163"/>
              <a:gd name="T2" fmla="*/ 12797 w 16126"/>
              <a:gd name="T3" fmla="*/ 1052 h 13163"/>
              <a:gd name="T4" fmla="*/ 9349 w 16126"/>
              <a:gd name="T5" fmla="*/ 2340 h 13163"/>
              <a:gd name="T6" fmla="*/ 5653 w 16126"/>
              <a:gd name="T7" fmla="*/ 3784 h 13163"/>
              <a:gd name="T8" fmla="*/ 2421 w 16126"/>
              <a:gd name="T9" fmla="*/ 5114 h 13163"/>
              <a:gd name="T10" fmla="*/ 369 w 16126"/>
              <a:gd name="T11" fmla="*/ 6058 h 13163"/>
              <a:gd name="T12" fmla="*/ 25 w 16126"/>
              <a:gd name="T13" fmla="*/ 6365 h 13163"/>
              <a:gd name="T14" fmla="*/ 240 w 16126"/>
              <a:gd name="T15" fmla="*/ 6528 h 13163"/>
              <a:gd name="T16" fmla="*/ 653 w 16126"/>
              <a:gd name="T17" fmla="*/ 6773 h 13163"/>
              <a:gd name="T18" fmla="*/ 1239 w 16126"/>
              <a:gd name="T19" fmla="*/ 7087 h 13163"/>
              <a:gd name="T20" fmla="*/ 2293 w 16126"/>
              <a:gd name="T21" fmla="*/ 7620 h 13163"/>
              <a:gd name="T22" fmla="*/ 3868 w 16126"/>
              <a:gd name="T23" fmla="*/ 8244 h 13163"/>
              <a:gd name="T24" fmla="*/ 7143 w 16126"/>
              <a:gd name="T25" fmla="*/ 6096 h 13163"/>
              <a:gd name="T26" fmla="*/ 9630 w 16126"/>
              <a:gd name="T27" fmla="*/ 4485 h 13163"/>
              <a:gd name="T28" fmla="*/ 12044 w 16126"/>
              <a:gd name="T29" fmla="*/ 2951 h 13163"/>
              <a:gd name="T30" fmla="*/ 13900 w 16126"/>
              <a:gd name="T31" fmla="*/ 1822 h 13163"/>
              <a:gd name="T32" fmla="*/ 14718 w 16126"/>
              <a:gd name="T33" fmla="*/ 1424 h 13163"/>
              <a:gd name="T34" fmla="*/ 14283 w 16126"/>
              <a:gd name="T35" fmla="*/ 2000 h 13163"/>
              <a:gd name="T36" fmla="*/ 12966 w 16126"/>
              <a:gd name="T37" fmla="*/ 3344 h 13163"/>
              <a:gd name="T38" fmla="*/ 11154 w 16126"/>
              <a:gd name="T39" fmla="*/ 5108 h 13163"/>
              <a:gd name="T40" fmla="*/ 7883 w 16126"/>
              <a:gd name="T41" fmla="*/ 8242 h 13163"/>
              <a:gd name="T42" fmla="*/ 6749 w 16126"/>
              <a:gd name="T43" fmla="*/ 9347 h 13163"/>
              <a:gd name="T44" fmla="*/ 6454 w 16126"/>
              <a:gd name="T45" fmla="*/ 9766 h 13163"/>
              <a:gd name="T46" fmla="*/ 6186 w 16126"/>
              <a:gd name="T47" fmla="*/ 10525 h 13163"/>
              <a:gd name="T48" fmla="*/ 5994 w 16126"/>
              <a:gd name="T49" fmla="*/ 11036 h 13163"/>
              <a:gd name="T50" fmla="*/ 5843 w 16126"/>
              <a:gd name="T51" fmla="*/ 11384 h 13163"/>
              <a:gd name="T52" fmla="*/ 5722 w 16126"/>
              <a:gd name="T53" fmla="*/ 11579 h 13163"/>
              <a:gd name="T54" fmla="*/ 5612 w 16126"/>
              <a:gd name="T55" fmla="*/ 11545 h 13163"/>
              <a:gd name="T56" fmla="*/ 5383 w 16126"/>
              <a:gd name="T57" fmla="*/ 11261 h 13163"/>
              <a:gd name="T58" fmla="*/ 5005 w 16126"/>
              <a:gd name="T59" fmla="*/ 10720 h 13163"/>
              <a:gd name="T60" fmla="*/ 4472 w 16126"/>
              <a:gd name="T61" fmla="*/ 9948 h 13163"/>
              <a:gd name="T62" fmla="*/ 4211 w 16126"/>
              <a:gd name="T63" fmla="*/ 9601 h 13163"/>
              <a:gd name="T64" fmla="*/ 4069 w 16126"/>
              <a:gd name="T65" fmla="*/ 9479 h 13163"/>
              <a:gd name="T66" fmla="*/ 4103 w 16126"/>
              <a:gd name="T67" fmla="*/ 9732 h 13163"/>
              <a:gd name="T68" fmla="*/ 4294 w 16126"/>
              <a:gd name="T69" fmla="*/ 10343 h 13163"/>
              <a:gd name="T70" fmla="*/ 4583 w 16126"/>
              <a:gd name="T71" fmla="*/ 11148 h 13163"/>
              <a:gd name="T72" fmla="*/ 4914 w 16126"/>
              <a:gd name="T73" fmla="*/ 11987 h 13163"/>
              <a:gd name="T74" fmla="*/ 5225 w 16126"/>
              <a:gd name="T75" fmla="*/ 12696 h 13163"/>
              <a:gd name="T76" fmla="*/ 5460 w 16126"/>
              <a:gd name="T77" fmla="*/ 13114 h 13163"/>
              <a:gd name="T78" fmla="*/ 5767 w 16126"/>
              <a:gd name="T79" fmla="*/ 12916 h 13163"/>
              <a:gd name="T80" fmla="*/ 6878 w 16126"/>
              <a:gd name="T81" fmla="*/ 11818 h 13163"/>
              <a:gd name="T82" fmla="*/ 7946 w 16126"/>
              <a:gd name="T83" fmla="*/ 10787 h 13163"/>
              <a:gd name="T84" fmla="*/ 8303 w 16126"/>
              <a:gd name="T85" fmla="*/ 10468 h 13163"/>
              <a:gd name="T86" fmla="*/ 8494 w 16126"/>
              <a:gd name="T87" fmla="*/ 10451 h 13163"/>
              <a:gd name="T88" fmla="*/ 9028 w 16126"/>
              <a:gd name="T89" fmla="*/ 10642 h 13163"/>
              <a:gd name="T90" fmla="*/ 9979 w 16126"/>
              <a:gd name="T91" fmla="*/ 11030 h 13163"/>
              <a:gd name="T92" fmla="*/ 11596 w 16126"/>
              <a:gd name="T93" fmla="*/ 11726 h 13163"/>
              <a:gd name="T94" fmla="*/ 12216 w 16126"/>
              <a:gd name="T95" fmla="*/ 11936 h 13163"/>
              <a:gd name="T96" fmla="*/ 12721 w 16126"/>
              <a:gd name="T97" fmla="*/ 10858 h 13163"/>
              <a:gd name="T98" fmla="*/ 13523 w 16126"/>
              <a:gd name="T99" fmla="*/ 8716 h 13163"/>
              <a:gd name="T100" fmla="*/ 14446 w 16126"/>
              <a:gd name="T101" fmla="*/ 6037 h 13163"/>
              <a:gd name="T102" fmla="*/ 15305 w 16126"/>
              <a:gd name="T103" fmla="*/ 3348 h 13163"/>
              <a:gd name="T104" fmla="*/ 15925 w 16126"/>
              <a:gd name="T105" fmla="*/ 1178 h 13163"/>
              <a:gd name="T106" fmla="*/ 16124 w 16126"/>
              <a:gd name="T107" fmla="*/ 55 h 13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6126" h="13163">
                <a:moveTo>
                  <a:pt x="16097" y="1"/>
                </a:moveTo>
                <a:lnTo>
                  <a:pt x="16014" y="0"/>
                </a:lnTo>
                <a:lnTo>
                  <a:pt x="15847" y="33"/>
                </a:lnTo>
                <a:lnTo>
                  <a:pt x="15601" y="99"/>
                </a:lnTo>
                <a:lnTo>
                  <a:pt x="15282" y="195"/>
                </a:lnTo>
                <a:lnTo>
                  <a:pt x="14896" y="319"/>
                </a:lnTo>
                <a:lnTo>
                  <a:pt x="14449" y="468"/>
                </a:lnTo>
                <a:lnTo>
                  <a:pt x="13947" y="642"/>
                </a:lnTo>
                <a:lnTo>
                  <a:pt x="13394" y="838"/>
                </a:lnTo>
                <a:lnTo>
                  <a:pt x="12797" y="1052"/>
                </a:lnTo>
                <a:lnTo>
                  <a:pt x="12162" y="1284"/>
                </a:lnTo>
                <a:lnTo>
                  <a:pt x="11493" y="1530"/>
                </a:lnTo>
                <a:lnTo>
                  <a:pt x="10799" y="1790"/>
                </a:lnTo>
                <a:lnTo>
                  <a:pt x="10082" y="2060"/>
                </a:lnTo>
                <a:lnTo>
                  <a:pt x="9349" y="2340"/>
                </a:lnTo>
                <a:lnTo>
                  <a:pt x="8607" y="2624"/>
                </a:lnTo>
                <a:lnTo>
                  <a:pt x="7860" y="2913"/>
                </a:lnTo>
                <a:lnTo>
                  <a:pt x="7115" y="3204"/>
                </a:lnTo>
                <a:lnTo>
                  <a:pt x="6378" y="3495"/>
                </a:lnTo>
                <a:lnTo>
                  <a:pt x="5653" y="3784"/>
                </a:lnTo>
                <a:lnTo>
                  <a:pt x="4946" y="4067"/>
                </a:lnTo>
                <a:lnTo>
                  <a:pt x="4265" y="4345"/>
                </a:lnTo>
                <a:lnTo>
                  <a:pt x="3613" y="4613"/>
                </a:lnTo>
                <a:lnTo>
                  <a:pt x="2997" y="4870"/>
                </a:lnTo>
                <a:lnTo>
                  <a:pt x="2421" y="5114"/>
                </a:lnTo>
                <a:lnTo>
                  <a:pt x="1894" y="5342"/>
                </a:lnTo>
                <a:lnTo>
                  <a:pt x="1419" y="5553"/>
                </a:lnTo>
                <a:lnTo>
                  <a:pt x="1003" y="5744"/>
                </a:lnTo>
                <a:lnTo>
                  <a:pt x="651" y="5912"/>
                </a:lnTo>
                <a:lnTo>
                  <a:pt x="369" y="6058"/>
                </a:lnTo>
                <a:lnTo>
                  <a:pt x="163" y="6176"/>
                </a:lnTo>
                <a:lnTo>
                  <a:pt x="38" y="6266"/>
                </a:lnTo>
                <a:lnTo>
                  <a:pt x="0" y="6325"/>
                </a:lnTo>
                <a:lnTo>
                  <a:pt x="8" y="6342"/>
                </a:lnTo>
                <a:lnTo>
                  <a:pt x="25" y="6365"/>
                </a:lnTo>
                <a:lnTo>
                  <a:pt x="50" y="6391"/>
                </a:lnTo>
                <a:lnTo>
                  <a:pt x="86" y="6419"/>
                </a:lnTo>
                <a:lnTo>
                  <a:pt x="129" y="6452"/>
                </a:lnTo>
                <a:lnTo>
                  <a:pt x="180" y="6489"/>
                </a:lnTo>
                <a:lnTo>
                  <a:pt x="240" y="6528"/>
                </a:lnTo>
                <a:lnTo>
                  <a:pt x="307" y="6571"/>
                </a:lnTo>
                <a:lnTo>
                  <a:pt x="383" y="6617"/>
                </a:lnTo>
                <a:lnTo>
                  <a:pt x="466" y="6666"/>
                </a:lnTo>
                <a:lnTo>
                  <a:pt x="556" y="6718"/>
                </a:lnTo>
                <a:lnTo>
                  <a:pt x="653" y="6773"/>
                </a:lnTo>
                <a:lnTo>
                  <a:pt x="758" y="6831"/>
                </a:lnTo>
                <a:lnTo>
                  <a:pt x="869" y="6891"/>
                </a:lnTo>
                <a:lnTo>
                  <a:pt x="986" y="6954"/>
                </a:lnTo>
                <a:lnTo>
                  <a:pt x="1109" y="7020"/>
                </a:lnTo>
                <a:lnTo>
                  <a:pt x="1239" y="7087"/>
                </a:lnTo>
                <a:lnTo>
                  <a:pt x="1374" y="7157"/>
                </a:lnTo>
                <a:lnTo>
                  <a:pt x="1514" y="7229"/>
                </a:lnTo>
                <a:lnTo>
                  <a:pt x="1660" y="7304"/>
                </a:lnTo>
                <a:lnTo>
                  <a:pt x="1968" y="7459"/>
                </a:lnTo>
                <a:lnTo>
                  <a:pt x="2293" y="7620"/>
                </a:lnTo>
                <a:lnTo>
                  <a:pt x="2636" y="7788"/>
                </a:lnTo>
                <a:lnTo>
                  <a:pt x="2994" y="7962"/>
                </a:lnTo>
                <a:lnTo>
                  <a:pt x="3365" y="8141"/>
                </a:lnTo>
                <a:lnTo>
                  <a:pt x="3748" y="8324"/>
                </a:lnTo>
                <a:lnTo>
                  <a:pt x="3868" y="8244"/>
                </a:lnTo>
                <a:lnTo>
                  <a:pt x="4207" y="8020"/>
                </a:lnTo>
                <a:lnTo>
                  <a:pt x="4736" y="7673"/>
                </a:lnTo>
                <a:lnTo>
                  <a:pt x="5421" y="7221"/>
                </a:lnTo>
                <a:lnTo>
                  <a:pt x="6233" y="6690"/>
                </a:lnTo>
                <a:lnTo>
                  <a:pt x="7143" y="6096"/>
                </a:lnTo>
                <a:lnTo>
                  <a:pt x="7622" y="5783"/>
                </a:lnTo>
                <a:lnTo>
                  <a:pt x="8115" y="5463"/>
                </a:lnTo>
                <a:lnTo>
                  <a:pt x="8617" y="5138"/>
                </a:lnTo>
                <a:lnTo>
                  <a:pt x="9123" y="4811"/>
                </a:lnTo>
                <a:lnTo>
                  <a:pt x="9630" y="4485"/>
                </a:lnTo>
                <a:lnTo>
                  <a:pt x="10134" y="4161"/>
                </a:lnTo>
                <a:lnTo>
                  <a:pt x="10632" y="3843"/>
                </a:lnTo>
                <a:lnTo>
                  <a:pt x="11118" y="3535"/>
                </a:lnTo>
                <a:lnTo>
                  <a:pt x="11590" y="3236"/>
                </a:lnTo>
                <a:lnTo>
                  <a:pt x="12044" y="2951"/>
                </a:lnTo>
                <a:lnTo>
                  <a:pt x="12475" y="2682"/>
                </a:lnTo>
                <a:lnTo>
                  <a:pt x="12880" y="2432"/>
                </a:lnTo>
                <a:lnTo>
                  <a:pt x="13255" y="2203"/>
                </a:lnTo>
                <a:lnTo>
                  <a:pt x="13596" y="1999"/>
                </a:lnTo>
                <a:lnTo>
                  <a:pt x="13900" y="1822"/>
                </a:lnTo>
                <a:lnTo>
                  <a:pt x="14162" y="1673"/>
                </a:lnTo>
                <a:lnTo>
                  <a:pt x="14378" y="1556"/>
                </a:lnTo>
                <a:lnTo>
                  <a:pt x="14545" y="1475"/>
                </a:lnTo>
                <a:lnTo>
                  <a:pt x="14660" y="1429"/>
                </a:lnTo>
                <a:lnTo>
                  <a:pt x="14718" y="1424"/>
                </a:lnTo>
                <a:lnTo>
                  <a:pt x="14720" y="1461"/>
                </a:lnTo>
                <a:lnTo>
                  <a:pt x="14674" y="1541"/>
                </a:lnTo>
                <a:lnTo>
                  <a:pt x="14585" y="1659"/>
                </a:lnTo>
                <a:lnTo>
                  <a:pt x="14454" y="1814"/>
                </a:lnTo>
                <a:lnTo>
                  <a:pt x="14283" y="2000"/>
                </a:lnTo>
                <a:lnTo>
                  <a:pt x="14079" y="2219"/>
                </a:lnTo>
                <a:lnTo>
                  <a:pt x="13841" y="2466"/>
                </a:lnTo>
                <a:lnTo>
                  <a:pt x="13575" y="2737"/>
                </a:lnTo>
                <a:lnTo>
                  <a:pt x="13281" y="3031"/>
                </a:lnTo>
                <a:lnTo>
                  <a:pt x="12966" y="3344"/>
                </a:lnTo>
                <a:lnTo>
                  <a:pt x="12631" y="3674"/>
                </a:lnTo>
                <a:lnTo>
                  <a:pt x="12279" y="4018"/>
                </a:lnTo>
                <a:lnTo>
                  <a:pt x="11914" y="4373"/>
                </a:lnTo>
                <a:lnTo>
                  <a:pt x="11538" y="4738"/>
                </a:lnTo>
                <a:lnTo>
                  <a:pt x="11154" y="5108"/>
                </a:lnTo>
                <a:lnTo>
                  <a:pt x="10766" y="5480"/>
                </a:lnTo>
                <a:lnTo>
                  <a:pt x="9990" y="6224"/>
                </a:lnTo>
                <a:lnTo>
                  <a:pt x="9234" y="6948"/>
                </a:lnTo>
                <a:lnTo>
                  <a:pt x="8524" y="7627"/>
                </a:lnTo>
                <a:lnTo>
                  <a:pt x="7883" y="8242"/>
                </a:lnTo>
                <a:lnTo>
                  <a:pt x="7596" y="8517"/>
                </a:lnTo>
                <a:lnTo>
                  <a:pt x="7336" y="8769"/>
                </a:lnTo>
                <a:lnTo>
                  <a:pt x="7106" y="8993"/>
                </a:lnTo>
                <a:lnTo>
                  <a:pt x="6910" y="9186"/>
                </a:lnTo>
                <a:lnTo>
                  <a:pt x="6749" y="9347"/>
                </a:lnTo>
                <a:lnTo>
                  <a:pt x="6627" y="9472"/>
                </a:lnTo>
                <a:lnTo>
                  <a:pt x="6548" y="9559"/>
                </a:lnTo>
                <a:lnTo>
                  <a:pt x="6514" y="9605"/>
                </a:lnTo>
                <a:lnTo>
                  <a:pt x="6488" y="9671"/>
                </a:lnTo>
                <a:lnTo>
                  <a:pt x="6454" y="9766"/>
                </a:lnTo>
                <a:lnTo>
                  <a:pt x="6412" y="9886"/>
                </a:lnTo>
                <a:lnTo>
                  <a:pt x="6362" y="10027"/>
                </a:lnTo>
                <a:lnTo>
                  <a:pt x="6308" y="10184"/>
                </a:lnTo>
                <a:lnTo>
                  <a:pt x="6249" y="10351"/>
                </a:lnTo>
                <a:lnTo>
                  <a:pt x="6186" y="10525"/>
                </a:lnTo>
                <a:lnTo>
                  <a:pt x="6123" y="10700"/>
                </a:lnTo>
                <a:lnTo>
                  <a:pt x="6090" y="10787"/>
                </a:lnTo>
                <a:lnTo>
                  <a:pt x="6057" y="10872"/>
                </a:lnTo>
                <a:lnTo>
                  <a:pt x="6025" y="10956"/>
                </a:lnTo>
                <a:lnTo>
                  <a:pt x="5994" y="11036"/>
                </a:lnTo>
                <a:lnTo>
                  <a:pt x="5961" y="11115"/>
                </a:lnTo>
                <a:lnTo>
                  <a:pt x="5931" y="11189"/>
                </a:lnTo>
                <a:lnTo>
                  <a:pt x="5901" y="11258"/>
                </a:lnTo>
                <a:lnTo>
                  <a:pt x="5872" y="11324"/>
                </a:lnTo>
                <a:lnTo>
                  <a:pt x="5843" y="11384"/>
                </a:lnTo>
                <a:lnTo>
                  <a:pt x="5816" y="11437"/>
                </a:lnTo>
                <a:lnTo>
                  <a:pt x="5790" y="11484"/>
                </a:lnTo>
                <a:lnTo>
                  <a:pt x="5766" y="11524"/>
                </a:lnTo>
                <a:lnTo>
                  <a:pt x="5744" y="11555"/>
                </a:lnTo>
                <a:lnTo>
                  <a:pt x="5722" y="11579"/>
                </a:lnTo>
                <a:lnTo>
                  <a:pt x="5703" y="11594"/>
                </a:lnTo>
                <a:lnTo>
                  <a:pt x="5687" y="11599"/>
                </a:lnTo>
                <a:lnTo>
                  <a:pt x="5668" y="11593"/>
                </a:lnTo>
                <a:lnTo>
                  <a:pt x="5643" y="11574"/>
                </a:lnTo>
                <a:lnTo>
                  <a:pt x="5612" y="11545"/>
                </a:lnTo>
                <a:lnTo>
                  <a:pt x="5575" y="11506"/>
                </a:lnTo>
                <a:lnTo>
                  <a:pt x="5533" y="11456"/>
                </a:lnTo>
                <a:lnTo>
                  <a:pt x="5488" y="11399"/>
                </a:lnTo>
                <a:lnTo>
                  <a:pt x="5437" y="11333"/>
                </a:lnTo>
                <a:lnTo>
                  <a:pt x="5383" y="11261"/>
                </a:lnTo>
                <a:lnTo>
                  <a:pt x="5325" y="11181"/>
                </a:lnTo>
                <a:lnTo>
                  <a:pt x="5266" y="11097"/>
                </a:lnTo>
                <a:lnTo>
                  <a:pt x="5203" y="11007"/>
                </a:lnTo>
                <a:lnTo>
                  <a:pt x="5138" y="10914"/>
                </a:lnTo>
                <a:lnTo>
                  <a:pt x="5005" y="10720"/>
                </a:lnTo>
                <a:lnTo>
                  <a:pt x="4868" y="10520"/>
                </a:lnTo>
                <a:lnTo>
                  <a:pt x="4732" y="10320"/>
                </a:lnTo>
                <a:lnTo>
                  <a:pt x="4598" y="10127"/>
                </a:lnTo>
                <a:lnTo>
                  <a:pt x="4534" y="10035"/>
                </a:lnTo>
                <a:lnTo>
                  <a:pt x="4472" y="9948"/>
                </a:lnTo>
                <a:lnTo>
                  <a:pt x="4414" y="9866"/>
                </a:lnTo>
                <a:lnTo>
                  <a:pt x="4358" y="9789"/>
                </a:lnTo>
                <a:lnTo>
                  <a:pt x="4305" y="9718"/>
                </a:lnTo>
                <a:lnTo>
                  <a:pt x="4257" y="9656"/>
                </a:lnTo>
                <a:lnTo>
                  <a:pt x="4211" y="9601"/>
                </a:lnTo>
                <a:lnTo>
                  <a:pt x="4172" y="9556"/>
                </a:lnTo>
                <a:lnTo>
                  <a:pt x="4138" y="9520"/>
                </a:lnTo>
                <a:lnTo>
                  <a:pt x="4109" y="9494"/>
                </a:lnTo>
                <a:lnTo>
                  <a:pt x="4086" y="9480"/>
                </a:lnTo>
                <a:lnTo>
                  <a:pt x="4069" y="9479"/>
                </a:lnTo>
                <a:lnTo>
                  <a:pt x="4061" y="9493"/>
                </a:lnTo>
                <a:lnTo>
                  <a:pt x="4060" y="9528"/>
                </a:lnTo>
                <a:lnTo>
                  <a:pt x="4067" y="9579"/>
                </a:lnTo>
                <a:lnTo>
                  <a:pt x="4081" y="9648"/>
                </a:lnTo>
                <a:lnTo>
                  <a:pt x="4103" y="9732"/>
                </a:lnTo>
                <a:lnTo>
                  <a:pt x="4131" y="9831"/>
                </a:lnTo>
                <a:lnTo>
                  <a:pt x="4164" y="9943"/>
                </a:lnTo>
                <a:lnTo>
                  <a:pt x="4202" y="10067"/>
                </a:lnTo>
                <a:lnTo>
                  <a:pt x="4246" y="10201"/>
                </a:lnTo>
                <a:lnTo>
                  <a:pt x="4294" y="10343"/>
                </a:lnTo>
                <a:lnTo>
                  <a:pt x="4345" y="10494"/>
                </a:lnTo>
                <a:lnTo>
                  <a:pt x="4401" y="10651"/>
                </a:lnTo>
                <a:lnTo>
                  <a:pt x="4459" y="10813"/>
                </a:lnTo>
                <a:lnTo>
                  <a:pt x="4521" y="10980"/>
                </a:lnTo>
                <a:lnTo>
                  <a:pt x="4583" y="11148"/>
                </a:lnTo>
                <a:lnTo>
                  <a:pt x="4649" y="11319"/>
                </a:lnTo>
                <a:lnTo>
                  <a:pt x="4714" y="11490"/>
                </a:lnTo>
                <a:lnTo>
                  <a:pt x="4781" y="11658"/>
                </a:lnTo>
                <a:lnTo>
                  <a:pt x="4847" y="11825"/>
                </a:lnTo>
                <a:lnTo>
                  <a:pt x="4914" y="11987"/>
                </a:lnTo>
                <a:lnTo>
                  <a:pt x="4980" y="12145"/>
                </a:lnTo>
                <a:lnTo>
                  <a:pt x="5044" y="12295"/>
                </a:lnTo>
                <a:lnTo>
                  <a:pt x="5107" y="12438"/>
                </a:lnTo>
                <a:lnTo>
                  <a:pt x="5167" y="12573"/>
                </a:lnTo>
                <a:lnTo>
                  <a:pt x="5225" y="12696"/>
                </a:lnTo>
                <a:lnTo>
                  <a:pt x="5281" y="12808"/>
                </a:lnTo>
                <a:lnTo>
                  <a:pt x="5332" y="12908"/>
                </a:lnTo>
                <a:lnTo>
                  <a:pt x="5380" y="12992"/>
                </a:lnTo>
                <a:lnTo>
                  <a:pt x="5422" y="13061"/>
                </a:lnTo>
                <a:lnTo>
                  <a:pt x="5460" y="13114"/>
                </a:lnTo>
                <a:lnTo>
                  <a:pt x="5493" y="13148"/>
                </a:lnTo>
                <a:lnTo>
                  <a:pt x="5519" y="13163"/>
                </a:lnTo>
                <a:lnTo>
                  <a:pt x="5549" y="13133"/>
                </a:lnTo>
                <a:lnTo>
                  <a:pt x="5635" y="13048"/>
                </a:lnTo>
                <a:lnTo>
                  <a:pt x="5767" y="12916"/>
                </a:lnTo>
                <a:lnTo>
                  <a:pt x="5940" y="12744"/>
                </a:lnTo>
                <a:lnTo>
                  <a:pt x="6145" y="12540"/>
                </a:lnTo>
                <a:lnTo>
                  <a:pt x="6375" y="12313"/>
                </a:lnTo>
                <a:lnTo>
                  <a:pt x="6622" y="12070"/>
                </a:lnTo>
                <a:lnTo>
                  <a:pt x="6878" y="11818"/>
                </a:lnTo>
                <a:lnTo>
                  <a:pt x="7137" y="11565"/>
                </a:lnTo>
                <a:lnTo>
                  <a:pt x="7389" y="11320"/>
                </a:lnTo>
                <a:lnTo>
                  <a:pt x="7629" y="11089"/>
                </a:lnTo>
                <a:lnTo>
                  <a:pt x="7847" y="10881"/>
                </a:lnTo>
                <a:lnTo>
                  <a:pt x="7946" y="10787"/>
                </a:lnTo>
                <a:lnTo>
                  <a:pt x="8038" y="10702"/>
                </a:lnTo>
                <a:lnTo>
                  <a:pt x="8119" y="10628"/>
                </a:lnTo>
                <a:lnTo>
                  <a:pt x="8192" y="10562"/>
                </a:lnTo>
                <a:lnTo>
                  <a:pt x="8254" y="10510"/>
                </a:lnTo>
                <a:lnTo>
                  <a:pt x="8303" y="10468"/>
                </a:lnTo>
                <a:lnTo>
                  <a:pt x="8339" y="10441"/>
                </a:lnTo>
                <a:lnTo>
                  <a:pt x="8362" y="10428"/>
                </a:lnTo>
                <a:lnTo>
                  <a:pt x="8388" y="10427"/>
                </a:lnTo>
                <a:lnTo>
                  <a:pt x="8432" y="10434"/>
                </a:lnTo>
                <a:lnTo>
                  <a:pt x="8494" y="10451"/>
                </a:lnTo>
                <a:lnTo>
                  <a:pt x="8574" y="10475"/>
                </a:lnTo>
                <a:lnTo>
                  <a:pt x="8668" y="10508"/>
                </a:lnTo>
                <a:lnTo>
                  <a:pt x="8776" y="10546"/>
                </a:lnTo>
                <a:lnTo>
                  <a:pt x="8896" y="10591"/>
                </a:lnTo>
                <a:lnTo>
                  <a:pt x="9028" y="10642"/>
                </a:lnTo>
                <a:lnTo>
                  <a:pt x="9169" y="10697"/>
                </a:lnTo>
                <a:lnTo>
                  <a:pt x="9319" y="10758"/>
                </a:lnTo>
                <a:lnTo>
                  <a:pt x="9476" y="10821"/>
                </a:lnTo>
                <a:lnTo>
                  <a:pt x="9640" y="10889"/>
                </a:lnTo>
                <a:lnTo>
                  <a:pt x="9979" y="11030"/>
                </a:lnTo>
                <a:lnTo>
                  <a:pt x="10327" y="11178"/>
                </a:lnTo>
                <a:lnTo>
                  <a:pt x="10674" y="11326"/>
                </a:lnTo>
                <a:lnTo>
                  <a:pt x="11007" y="11469"/>
                </a:lnTo>
                <a:lnTo>
                  <a:pt x="11318" y="11605"/>
                </a:lnTo>
                <a:lnTo>
                  <a:pt x="11596" y="11726"/>
                </a:lnTo>
                <a:lnTo>
                  <a:pt x="11830" y="11829"/>
                </a:lnTo>
                <a:lnTo>
                  <a:pt x="12010" y="11907"/>
                </a:lnTo>
                <a:lnTo>
                  <a:pt x="12125" y="11959"/>
                </a:lnTo>
                <a:lnTo>
                  <a:pt x="12167" y="11977"/>
                </a:lnTo>
                <a:lnTo>
                  <a:pt x="12216" y="11936"/>
                </a:lnTo>
                <a:lnTo>
                  <a:pt x="12284" y="11831"/>
                </a:lnTo>
                <a:lnTo>
                  <a:pt x="12370" y="11666"/>
                </a:lnTo>
                <a:lnTo>
                  <a:pt x="12473" y="11446"/>
                </a:lnTo>
                <a:lnTo>
                  <a:pt x="12590" y="11176"/>
                </a:lnTo>
                <a:lnTo>
                  <a:pt x="12721" y="10858"/>
                </a:lnTo>
                <a:lnTo>
                  <a:pt x="12863" y="10498"/>
                </a:lnTo>
                <a:lnTo>
                  <a:pt x="13016" y="10100"/>
                </a:lnTo>
                <a:lnTo>
                  <a:pt x="13178" y="9667"/>
                </a:lnTo>
                <a:lnTo>
                  <a:pt x="13348" y="9204"/>
                </a:lnTo>
                <a:lnTo>
                  <a:pt x="13523" y="8716"/>
                </a:lnTo>
                <a:lnTo>
                  <a:pt x="13704" y="8205"/>
                </a:lnTo>
                <a:lnTo>
                  <a:pt x="13888" y="7679"/>
                </a:lnTo>
                <a:lnTo>
                  <a:pt x="14074" y="7139"/>
                </a:lnTo>
                <a:lnTo>
                  <a:pt x="14260" y="6590"/>
                </a:lnTo>
                <a:lnTo>
                  <a:pt x="14446" y="6037"/>
                </a:lnTo>
                <a:lnTo>
                  <a:pt x="14628" y="5482"/>
                </a:lnTo>
                <a:lnTo>
                  <a:pt x="14807" y="4932"/>
                </a:lnTo>
                <a:lnTo>
                  <a:pt x="14981" y="4390"/>
                </a:lnTo>
                <a:lnTo>
                  <a:pt x="15147" y="3861"/>
                </a:lnTo>
                <a:lnTo>
                  <a:pt x="15305" y="3348"/>
                </a:lnTo>
                <a:lnTo>
                  <a:pt x="15455" y="2855"/>
                </a:lnTo>
                <a:lnTo>
                  <a:pt x="15593" y="2388"/>
                </a:lnTo>
                <a:lnTo>
                  <a:pt x="15718" y="1950"/>
                </a:lnTo>
                <a:lnTo>
                  <a:pt x="15829" y="1545"/>
                </a:lnTo>
                <a:lnTo>
                  <a:pt x="15925" y="1178"/>
                </a:lnTo>
                <a:lnTo>
                  <a:pt x="16004" y="853"/>
                </a:lnTo>
                <a:lnTo>
                  <a:pt x="16066" y="573"/>
                </a:lnTo>
                <a:lnTo>
                  <a:pt x="16106" y="344"/>
                </a:lnTo>
                <a:lnTo>
                  <a:pt x="16126" y="170"/>
                </a:lnTo>
                <a:lnTo>
                  <a:pt x="16124" y="55"/>
                </a:lnTo>
                <a:lnTo>
                  <a:pt x="16097" y="1"/>
                </a:lnTo>
                <a:close/>
              </a:path>
            </a:pathLst>
          </a:custGeom>
          <a:solidFill>
            <a:srgbClr val="653B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3" name="Freeform 481"/>
          <p:cNvSpPr>
            <a:spLocks noEditPoints="1"/>
          </p:cNvSpPr>
          <p:nvPr/>
        </p:nvSpPr>
        <p:spPr bwMode="auto">
          <a:xfrm>
            <a:off x="2368888" y="5204743"/>
            <a:ext cx="390525" cy="404812"/>
          </a:xfrm>
          <a:custGeom>
            <a:avLst/>
            <a:gdLst>
              <a:gd name="T0" fmla="*/ 2882 w 15497"/>
              <a:gd name="T1" fmla="*/ 11270 h 16065"/>
              <a:gd name="T2" fmla="*/ 2995 w 15497"/>
              <a:gd name="T3" fmla="*/ 13061 h 16065"/>
              <a:gd name="T4" fmla="*/ 3267 w 15497"/>
              <a:gd name="T5" fmla="*/ 16054 h 16065"/>
              <a:gd name="T6" fmla="*/ 5282 w 15497"/>
              <a:gd name="T7" fmla="*/ 16040 h 16065"/>
              <a:gd name="T8" fmla="*/ 7631 w 15497"/>
              <a:gd name="T9" fmla="*/ 15891 h 16065"/>
              <a:gd name="T10" fmla="*/ 9978 w 15497"/>
              <a:gd name="T11" fmla="*/ 15609 h 16065"/>
              <a:gd name="T12" fmla="*/ 11322 w 15497"/>
              <a:gd name="T13" fmla="*/ 13653 h 16065"/>
              <a:gd name="T14" fmla="*/ 11548 w 15497"/>
              <a:gd name="T15" fmla="*/ 10731 h 16065"/>
              <a:gd name="T16" fmla="*/ 11591 w 15497"/>
              <a:gd name="T17" fmla="*/ 9014 h 16065"/>
              <a:gd name="T18" fmla="*/ 10885 w 15497"/>
              <a:gd name="T19" fmla="*/ 8710 h 16065"/>
              <a:gd name="T20" fmla="*/ 7970 w 15497"/>
              <a:gd name="T21" fmla="*/ 9189 h 16065"/>
              <a:gd name="T22" fmla="*/ 4607 w 15497"/>
              <a:gd name="T23" fmla="*/ 9929 h 16065"/>
              <a:gd name="T24" fmla="*/ 2911 w 15497"/>
              <a:gd name="T25" fmla="*/ 10476 h 16065"/>
              <a:gd name="T26" fmla="*/ 6566 w 15497"/>
              <a:gd name="T27" fmla="*/ 4972 h 16065"/>
              <a:gd name="T28" fmla="*/ 6733 w 15497"/>
              <a:gd name="T29" fmla="*/ 3174 h 16065"/>
              <a:gd name="T30" fmla="*/ 6643 w 15497"/>
              <a:gd name="T31" fmla="*/ 588 h 16065"/>
              <a:gd name="T32" fmla="*/ 5424 w 15497"/>
              <a:gd name="T33" fmla="*/ 869 h 16065"/>
              <a:gd name="T34" fmla="*/ 4689 w 15497"/>
              <a:gd name="T35" fmla="*/ 2399 h 16065"/>
              <a:gd name="T36" fmla="*/ 4579 w 15497"/>
              <a:gd name="T37" fmla="*/ 4921 h 16065"/>
              <a:gd name="T38" fmla="*/ 4601 w 15497"/>
              <a:gd name="T39" fmla="*/ 5949 h 16065"/>
              <a:gd name="T40" fmla="*/ 4902 w 15497"/>
              <a:gd name="T41" fmla="*/ 6070 h 16065"/>
              <a:gd name="T42" fmla="*/ 5535 w 15497"/>
              <a:gd name="T43" fmla="*/ 5992 h 16065"/>
              <a:gd name="T44" fmla="*/ 6168 w 15497"/>
              <a:gd name="T45" fmla="*/ 5811 h 16065"/>
              <a:gd name="T46" fmla="*/ 15292 w 15497"/>
              <a:gd name="T47" fmla="*/ 834 h 16065"/>
              <a:gd name="T48" fmla="*/ 14533 w 15497"/>
              <a:gd name="T49" fmla="*/ 404 h 16065"/>
              <a:gd name="T50" fmla="*/ 13510 w 15497"/>
              <a:gd name="T51" fmla="*/ 135 h 16065"/>
              <a:gd name="T52" fmla="*/ 12276 w 15497"/>
              <a:gd name="T53" fmla="*/ 12 h 16065"/>
              <a:gd name="T54" fmla="*/ 11499 w 15497"/>
              <a:gd name="T55" fmla="*/ 1983 h 16065"/>
              <a:gd name="T56" fmla="*/ 11228 w 15497"/>
              <a:gd name="T57" fmla="*/ 4447 h 16065"/>
              <a:gd name="T58" fmla="*/ 10904 w 15497"/>
              <a:gd name="T59" fmla="*/ 6370 h 16065"/>
              <a:gd name="T60" fmla="*/ 10266 w 15497"/>
              <a:gd name="T61" fmla="*/ 7011 h 16065"/>
              <a:gd name="T62" fmla="*/ 7874 w 15497"/>
              <a:gd name="T63" fmla="*/ 7552 h 16065"/>
              <a:gd name="T64" fmla="*/ 4960 w 15497"/>
              <a:gd name="T65" fmla="*/ 8008 h 16065"/>
              <a:gd name="T66" fmla="*/ 3224 w 15497"/>
              <a:gd name="T67" fmla="*/ 8065 h 16065"/>
              <a:gd name="T68" fmla="*/ 3059 w 15497"/>
              <a:gd name="T69" fmla="*/ 7065 h 16065"/>
              <a:gd name="T70" fmla="*/ 3057 w 15497"/>
              <a:gd name="T71" fmla="*/ 4893 h 16065"/>
              <a:gd name="T72" fmla="*/ 3162 w 15497"/>
              <a:gd name="T73" fmla="*/ 1531 h 16065"/>
              <a:gd name="T74" fmla="*/ 2011 w 15497"/>
              <a:gd name="T75" fmla="*/ 1974 h 16065"/>
              <a:gd name="T76" fmla="*/ 1083 w 15497"/>
              <a:gd name="T77" fmla="*/ 2427 h 16065"/>
              <a:gd name="T78" fmla="*/ 431 w 15497"/>
              <a:gd name="T79" fmla="*/ 2876 h 16065"/>
              <a:gd name="T80" fmla="*/ 17 w 15497"/>
              <a:gd name="T81" fmla="*/ 3979 h 16065"/>
              <a:gd name="T82" fmla="*/ 250 w 15497"/>
              <a:gd name="T83" fmla="*/ 8128 h 16065"/>
              <a:gd name="T84" fmla="*/ 960 w 15497"/>
              <a:gd name="T85" fmla="*/ 13015 h 16065"/>
              <a:gd name="T86" fmla="*/ 1609 w 15497"/>
              <a:gd name="T87" fmla="*/ 15789 h 16065"/>
              <a:gd name="T88" fmla="*/ 1921 w 15497"/>
              <a:gd name="T89" fmla="*/ 15928 h 16065"/>
              <a:gd name="T90" fmla="*/ 2599 w 15497"/>
              <a:gd name="T91" fmla="*/ 16021 h 16065"/>
              <a:gd name="T92" fmla="*/ 2391 w 15497"/>
              <a:gd name="T93" fmla="*/ 13163 h 16065"/>
              <a:gd name="T94" fmla="*/ 2226 w 15497"/>
              <a:gd name="T95" fmla="*/ 11102 h 16065"/>
              <a:gd name="T96" fmla="*/ 2249 w 15497"/>
              <a:gd name="T97" fmla="*/ 10020 h 16065"/>
              <a:gd name="T98" fmla="*/ 4243 w 15497"/>
              <a:gd name="T99" fmla="*/ 9449 h 16065"/>
              <a:gd name="T100" fmla="*/ 8196 w 15497"/>
              <a:gd name="T101" fmla="*/ 8679 h 16065"/>
              <a:gd name="T102" fmla="*/ 11624 w 15497"/>
              <a:gd name="T103" fmla="*/ 8182 h 16065"/>
              <a:gd name="T104" fmla="*/ 12455 w 15497"/>
              <a:gd name="T105" fmla="*/ 8505 h 16065"/>
              <a:gd name="T106" fmla="*/ 12399 w 15497"/>
              <a:gd name="T107" fmla="*/ 10336 h 16065"/>
              <a:gd name="T108" fmla="*/ 12181 w 15497"/>
              <a:gd name="T109" fmla="*/ 12869 h 16065"/>
              <a:gd name="T110" fmla="*/ 12268 w 15497"/>
              <a:gd name="T111" fmla="*/ 15114 h 16065"/>
              <a:gd name="T112" fmla="*/ 12793 w 15497"/>
              <a:gd name="T113" fmla="*/ 14927 h 16065"/>
              <a:gd name="T114" fmla="*/ 13210 w 15497"/>
              <a:gd name="T115" fmla="*/ 14725 h 16065"/>
              <a:gd name="T116" fmla="*/ 13501 w 15497"/>
              <a:gd name="T117" fmla="*/ 14508 h 16065"/>
              <a:gd name="T118" fmla="*/ 14238 w 15497"/>
              <a:gd name="T119" fmla="*/ 11720 h 16065"/>
              <a:gd name="T120" fmla="*/ 15077 w 15497"/>
              <a:gd name="T121" fmla="*/ 6492 h 16065"/>
              <a:gd name="T122" fmla="*/ 15497 w 15497"/>
              <a:gd name="T123" fmla="*/ 1958 h 16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497" h="16065">
                <a:moveTo>
                  <a:pt x="2911" y="10476"/>
                </a:moveTo>
                <a:lnTo>
                  <a:pt x="2898" y="10515"/>
                </a:lnTo>
                <a:lnTo>
                  <a:pt x="2888" y="10572"/>
                </a:lnTo>
                <a:lnTo>
                  <a:pt x="2880" y="10647"/>
                </a:lnTo>
                <a:lnTo>
                  <a:pt x="2875" y="10741"/>
                </a:lnTo>
                <a:lnTo>
                  <a:pt x="2873" y="10851"/>
                </a:lnTo>
                <a:lnTo>
                  <a:pt x="2874" y="10976"/>
                </a:lnTo>
                <a:lnTo>
                  <a:pt x="2876" y="11117"/>
                </a:lnTo>
                <a:lnTo>
                  <a:pt x="2882" y="11270"/>
                </a:lnTo>
                <a:lnTo>
                  <a:pt x="2888" y="11435"/>
                </a:lnTo>
                <a:lnTo>
                  <a:pt x="2897" y="11611"/>
                </a:lnTo>
                <a:lnTo>
                  <a:pt x="2907" y="11797"/>
                </a:lnTo>
                <a:lnTo>
                  <a:pt x="2918" y="11992"/>
                </a:lnTo>
                <a:lnTo>
                  <a:pt x="2931" y="12194"/>
                </a:lnTo>
                <a:lnTo>
                  <a:pt x="2946" y="12404"/>
                </a:lnTo>
                <a:lnTo>
                  <a:pt x="2961" y="12619"/>
                </a:lnTo>
                <a:lnTo>
                  <a:pt x="2978" y="12838"/>
                </a:lnTo>
                <a:lnTo>
                  <a:pt x="2995" y="13061"/>
                </a:lnTo>
                <a:lnTo>
                  <a:pt x="3013" y="13286"/>
                </a:lnTo>
                <a:lnTo>
                  <a:pt x="3032" y="13512"/>
                </a:lnTo>
                <a:lnTo>
                  <a:pt x="3051" y="13738"/>
                </a:lnTo>
                <a:lnTo>
                  <a:pt x="3091" y="14185"/>
                </a:lnTo>
                <a:lnTo>
                  <a:pt x="3130" y="14620"/>
                </a:lnTo>
                <a:lnTo>
                  <a:pt x="3168" y="15033"/>
                </a:lnTo>
                <a:lnTo>
                  <a:pt x="3205" y="15415"/>
                </a:lnTo>
                <a:lnTo>
                  <a:pt x="3238" y="15759"/>
                </a:lnTo>
                <a:lnTo>
                  <a:pt x="3267" y="16054"/>
                </a:lnTo>
                <a:lnTo>
                  <a:pt x="3464" y="16059"/>
                </a:lnTo>
                <a:lnTo>
                  <a:pt x="3668" y="16063"/>
                </a:lnTo>
                <a:lnTo>
                  <a:pt x="3881" y="16065"/>
                </a:lnTo>
                <a:lnTo>
                  <a:pt x="4100" y="16065"/>
                </a:lnTo>
                <a:lnTo>
                  <a:pt x="4325" y="16063"/>
                </a:lnTo>
                <a:lnTo>
                  <a:pt x="4557" y="16060"/>
                </a:lnTo>
                <a:lnTo>
                  <a:pt x="4793" y="16055"/>
                </a:lnTo>
                <a:lnTo>
                  <a:pt x="5035" y="16049"/>
                </a:lnTo>
                <a:lnTo>
                  <a:pt x="5282" y="16040"/>
                </a:lnTo>
                <a:lnTo>
                  <a:pt x="5533" y="16031"/>
                </a:lnTo>
                <a:lnTo>
                  <a:pt x="5787" y="16019"/>
                </a:lnTo>
                <a:lnTo>
                  <a:pt x="6044" y="16006"/>
                </a:lnTo>
                <a:lnTo>
                  <a:pt x="6305" y="15991"/>
                </a:lnTo>
                <a:lnTo>
                  <a:pt x="6567" y="15974"/>
                </a:lnTo>
                <a:lnTo>
                  <a:pt x="6831" y="15956"/>
                </a:lnTo>
                <a:lnTo>
                  <a:pt x="7098" y="15935"/>
                </a:lnTo>
                <a:lnTo>
                  <a:pt x="7364" y="15914"/>
                </a:lnTo>
                <a:lnTo>
                  <a:pt x="7631" y="15891"/>
                </a:lnTo>
                <a:lnTo>
                  <a:pt x="7898" y="15866"/>
                </a:lnTo>
                <a:lnTo>
                  <a:pt x="8165" y="15840"/>
                </a:lnTo>
                <a:lnTo>
                  <a:pt x="8430" y="15812"/>
                </a:lnTo>
                <a:lnTo>
                  <a:pt x="8695" y="15782"/>
                </a:lnTo>
                <a:lnTo>
                  <a:pt x="8957" y="15751"/>
                </a:lnTo>
                <a:lnTo>
                  <a:pt x="9217" y="15718"/>
                </a:lnTo>
                <a:lnTo>
                  <a:pt x="9474" y="15683"/>
                </a:lnTo>
                <a:lnTo>
                  <a:pt x="9728" y="15647"/>
                </a:lnTo>
                <a:lnTo>
                  <a:pt x="9978" y="15609"/>
                </a:lnTo>
                <a:lnTo>
                  <a:pt x="10224" y="15570"/>
                </a:lnTo>
                <a:lnTo>
                  <a:pt x="10466" y="15529"/>
                </a:lnTo>
                <a:lnTo>
                  <a:pt x="10702" y="15487"/>
                </a:lnTo>
                <a:lnTo>
                  <a:pt x="10933" y="15442"/>
                </a:lnTo>
                <a:lnTo>
                  <a:pt x="11157" y="15396"/>
                </a:lnTo>
                <a:lnTo>
                  <a:pt x="11192" y="15036"/>
                </a:lnTo>
                <a:lnTo>
                  <a:pt x="11233" y="14619"/>
                </a:lnTo>
                <a:lnTo>
                  <a:pt x="11276" y="14154"/>
                </a:lnTo>
                <a:lnTo>
                  <a:pt x="11322" y="13653"/>
                </a:lnTo>
                <a:lnTo>
                  <a:pt x="11367" y="13127"/>
                </a:lnTo>
                <a:lnTo>
                  <a:pt x="11413" y="12587"/>
                </a:lnTo>
                <a:lnTo>
                  <a:pt x="11436" y="12314"/>
                </a:lnTo>
                <a:lnTo>
                  <a:pt x="11457" y="12042"/>
                </a:lnTo>
                <a:lnTo>
                  <a:pt x="11478" y="11771"/>
                </a:lnTo>
                <a:lnTo>
                  <a:pt x="11497" y="11504"/>
                </a:lnTo>
                <a:lnTo>
                  <a:pt x="11515" y="11240"/>
                </a:lnTo>
                <a:lnTo>
                  <a:pt x="11532" y="10982"/>
                </a:lnTo>
                <a:lnTo>
                  <a:pt x="11548" y="10731"/>
                </a:lnTo>
                <a:lnTo>
                  <a:pt x="11562" y="10489"/>
                </a:lnTo>
                <a:lnTo>
                  <a:pt x="11574" y="10258"/>
                </a:lnTo>
                <a:lnTo>
                  <a:pt x="11583" y="10036"/>
                </a:lnTo>
                <a:lnTo>
                  <a:pt x="11591" y="9827"/>
                </a:lnTo>
                <a:lnTo>
                  <a:pt x="11596" y="9632"/>
                </a:lnTo>
                <a:lnTo>
                  <a:pt x="11599" y="9451"/>
                </a:lnTo>
                <a:lnTo>
                  <a:pt x="11599" y="9288"/>
                </a:lnTo>
                <a:lnTo>
                  <a:pt x="11597" y="9142"/>
                </a:lnTo>
                <a:lnTo>
                  <a:pt x="11591" y="9014"/>
                </a:lnTo>
                <a:lnTo>
                  <a:pt x="11582" y="8908"/>
                </a:lnTo>
                <a:lnTo>
                  <a:pt x="11570" y="8824"/>
                </a:lnTo>
                <a:lnTo>
                  <a:pt x="11554" y="8761"/>
                </a:lnTo>
                <a:lnTo>
                  <a:pt x="11534" y="8724"/>
                </a:lnTo>
                <a:lnTo>
                  <a:pt x="11485" y="8700"/>
                </a:lnTo>
                <a:lnTo>
                  <a:pt x="11392" y="8687"/>
                </a:lnTo>
                <a:lnTo>
                  <a:pt x="11260" y="8685"/>
                </a:lnTo>
                <a:lnTo>
                  <a:pt x="11090" y="8693"/>
                </a:lnTo>
                <a:lnTo>
                  <a:pt x="10885" y="8710"/>
                </a:lnTo>
                <a:lnTo>
                  <a:pt x="10649" y="8736"/>
                </a:lnTo>
                <a:lnTo>
                  <a:pt x="10384" y="8770"/>
                </a:lnTo>
                <a:lnTo>
                  <a:pt x="10094" y="8813"/>
                </a:lnTo>
                <a:lnTo>
                  <a:pt x="9780" y="8862"/>
                </a:lnTo>
                <a:lnTo>
                  <a:pt x="9447" y="8917"/>
                </a:lnTo>
                <a:lnTo>
                  <a:pt x="9096" y="8978"/>
                </a:lnTo>
                <a:lnTo>
                  <a:pt x="8731" y="9044"/>
                </a:lnTo>
                <a:lnTo>
                  <a:pt x="8354" y="9115"/>
                </a:lnTo>
                <a:lnTo>
                  <a:pt x="7970" y="9189"/>
                </a:lnTo>
                <a:lnTo>
                  <a:pt x="7579" y="9266"/>
                </a:lnTo>
                <a:lnTo>
                  <a:pt x="7187" y="9347"/>
                </a:lnTo>
                <a:lnTo>
                  <a:pt x="6794" y="9429"/>
                </a:lnTo>
                <a:lnTo>
                  <a:pt x="6405" y="9512"/>
                </a:lnTo>
                <a:lnTo>
                  <a:pt x="6021" y="9597"/>
                </a:lnTo>
                <a:lnTo>
                  <a:pt x="5647" y="9681"/>
                </a:lnTo>
                <a:lnTo>
                  <a:pt x="5285" y="9765"/>
                </a:lnTo>
                <a:lnTo>
                  <a:pt x="4938" y="9848"/>
                </a:lnTo>
                <a:lnTo>
                  <a:pt x="4607" y="9929"/>
                </a:lnTo>
                <a:lnTo>
                  <a:pt x="4298" y="10007"/>
                </a:lnTo>
                <a:lnTo>
                  <a:pt x="4012" y="10083"/>
                </a:lnTo>
                <a:lnTo>
                  <a:pt x="3753" y="10155"/>
                </a:lnTo>
                <a:lnTo>
                  <a:pt x="3522" y="10223"/>
                </a:lnTo>
                <a:lnTo>
                  <a:pt x="3324" y="10286"/>
                </a:lnTo>
                <a:lnTo>
                  <a:pt x="3161" y="10343"/>
                </a:lnTo>
                <a:lnTo>
                  <a:pt x="3035" y="10395"/>
                </a:lnTo>
                <a:lnTo>
                  <a:pt x="2951" y="10439"/>
                </a:lnTo>
                <a:lnTo>
                  <a:pt x="2911" y="10476"/>
                </a:lnTo>
                <a:close/>
                <a:moveTo>
                  <a:pt x="6444" y="5643"/>
                </a:moveTo>
                <a:lnTo>
                  <a:pt x="6459" y="5615"/>
                </a:lnTo>
                <a:lnTo>
                  <a:pt x="6473" y="5569"/>
                </a:lnTo>
                <a:lnTo>
                  <a:pt x="6488" y="5506"/>
                </a:lnTo>
                <a:lnTo>
                  <a:pt x="6503" y="5427"/>
                </a:lnTo>
                <a:lnTo>
                  <a:pt x="6518" y="5334"/>
                </a:lnTo>
                <a:lnTo>
                  <a:pt x="6534" y="5226"/>
                </a:lnTo>
                <a:lnTo>
                  <a:pt x="6550" y="5105"/>
                </a:lnTo>
                <a:lnTo>
                  <a:pt x="6566" y="4972"/>
                </a:lnTo>
                <a:lnTo>
                  <a:pt x="6583" y="4828"/>
                </a:lnTo>
                <a:lnTo>
                  <a:pt x="6599" y="4673"/>
                </a:lnTo>
                <a:lnTo>
                  <a:pt x="6616" y="4508"/>
                </a:lnTo>
                <a:lnTo>
                  <a:pt x="6633" y="4336"/>
                </a:lnTo>
                <a:lnTo>
                  <a:pt x="6649" y="4156"/>
                </a:lnTo>
                <a:lnTo>
                  <a:pt x="6667" y="3969"/>
                </a:lnTo>
                <a:lnTo>
                  <a:pt x="6684" y="3776"/>
                </a:lnTo>
                <a:lnTo>
                  <a:pt x="6700" y="3578"/>
                </a:lnTo>
                <a:lnTo>
                  <a:pt x="6733" y="3174"/>
                </a:lnTo>
                <a:lnTo>
                  <a:pt x="6765" y="2760"/>
                </a:lnTo>
                <a:lnTo>
                  <a:pt x="6795" y="2346"/>
                </a:lnTo>
                <a:lnTo>
                  <a:pt x="6824" y="1940"/>
                </a:lnTo>
                <a:lnTo>
                  <a:pt x="6852" y="1547"/>
                </a:lnTo>
                <a:lnTo>
                  <a:pt x="6878" y="1178"/>
                </a:lnTo>
                <a:lnTo>
                  <a:pt x="6900" y="836"/>
                </a:lnTo>
                <a:lnTo>
                  <a:pt x="6920" y="532"/>
                </a:lnTo>
                <a:lnTo>
                  <a:pt x="6782" y="560"/>
                </a:lnTo>
                <a:lnTo>
                  <a:pt x="6643" y="588"/>
                </a:lnTo>
                <a:lnTo>
                  <a:pt x="6507" y="617"/>
                </a:lnTo>
                <a:lnTo>
                  <a:pt x="6369" y="647"/>
                </a:lnTo>
                <a:lnTo>
                  <a:pt x="6232" y="677"/>
                </a:lnTo>
                <a:lnTo>
                  <a:pt x="6097" y="708"/>
                </a:lnTo>
                <a:lnTo>
                  <a:pt x="5961" y="739"/>
                </a:lnTo>
                <a:lnTo>
                  <a:pt x="5825" y="770"/>
                </a:lnTo>
                <a:lnTo>
                  <a:pt x="5692" y="803"/>
                </a:lnTo>
                <a:lnTo>
                  <a:pt x="5557" y="835"/>
                </a:lnTo>
                <a:lnTo>
                  <a:pt x="5424" y="869"/>
                </a:lnTo>
                <a:lnTo>
                  <a:pt x="5292" y="902"/>
                </a:lnTo>
                <a:lnTo>
                  <a:pt x="5160" y="936"/>
                </a:lnTo>
                <a:lnTo>
                  <a:pt x="5029" y="970"/>
                </a:lnTo>
                <a:lnTo>
                  <a:pt x="4899" y="1004"/>
                </a:lnTo>
                <a:lnTo>
                  <a:pt x="4770" y="1039"/>
                </a:lnTo>
                <a:lnTo>
                  <a:pt x="4752" y="1329"/>
                </a:lnTo>
                <a:lnTo>
                  <a:pt x="4732" y="1658"/>
                </a:lnTo>
                <a:lnTo>
                  <a:pt x="4710" y="2017"/>
                </a:lnTo>
                <a:lnTo>
                  <a:pt x="4689" y="2399"/>
                </a:lnTo>
                <a:lnTo>
                  <a:pt x="4666" y="2796"/>
                </a:lnTo>
                <a:lnTo>
                  <a:pt x="4645" y="3202"/>
                </a:lnTo>
                <a:lnTo>
                  <a:pt x="4626" y="3609"/>
                </a:lnTo>
                <a:lnTo>
                  <a:pt x="4608" y="4007"/>
                </a:lnTo>
                <a:lnTo>
                  <a:pt x="4601" y="4201"/>
                </a:lnTo>
                <a:lnTo>
                  <a:pt x="4594" y="4390"/>
                </a:lnTo>
                <a:lnTo>
                  <a:pt x="4588" y="4574"/>
                </a:lnTo>
                <a:lnTo>
                  <a:pt x="4583" y="4751"/>
                </a:lnTo>
                <a:lnTo>
                  <a:pt x="4579" y="4921"/>
                </a:lnTo>
                <a:lnTo>
                  <a:pt x="4576" y="5082"/>
                </a:lnTo>
                <a:lnTo>
                  <a:pt x="4574" y="5233"/>
                </a:lnTo>
                <a:lnTo>
                  <a:pt x="4573" y="5375"/>
                </a:lnTo>
                <a:lnTo>
                  <a:pt x="4574" y="5504"/>
                </a:lnTo>
                <a:lnTo>
                  <a:pt x="4576" y="5622"/>
                </a:lnTo>
                <a:lnTo>
                  <a:pt x="4580" y="5726"/>
                </a:lnTo>
                <a:lnTo>
                  <a:pt x="4585" y="5816"/>
                </a:lnTo>
                <a:lnTo>
                  <a:pt x="4593" y="5891"/>
                </a:lnTo>
                <a:lnTo>
                  <a:pt x="4601" y="5949"/>
                </a:lnTo>
                <a:lnTo>
                  <a:pt x="4612" y="5990"/>
                </a:lnTo>
                <a:lnTo>
                  <a:pt x="4625" y="6014"/>
                </a:lnTo>
                <a:lnTo>
                  <a:pt x="4646" y="6029"/>
                </a:lnTo>
                <a:lnTo>
                  <a:pt x="4675" y="6042"/>
                </a:lnTo>
                <a:lnTo>
                  <a:pt x="4709" y="6052"/>
                </a:lnTo>
                <a:lnTo>
                  <a:pt x="4749" y="6061"/>
                </a:lnTo>
                <a:lnTo>
                  <a:pt x="4795" y="6066"/>
                </a:lnTo>
                <a:lnTo>
                  <a:pt x="4846" y="6069"/>
                </a:lnTo>
                <a:lnTo>
                  <a:pt x="4902" y="6070"/>
                </a:lnTo>
                <a:lnTo>
                  <a:pt x="4962" y="6069"/>
                </a:lnTo>
                <a:lnTo>
                  <a:pt x="5025" y="6065"/>
                </a:lnTo>
                <a:lnTo>
                  <a:pt x="5092" y="6060"/>
                </a:lnTo>
                <a:lnTo>
                  <a:pt x="5162" y="6052"/>
                </a:lnTo>
                <a:lnTo>
                  <a:pt x="5233" y="6043"/>
                </a:lnTo>
                <a:lnTo>
                  <a:pt x="5307" y="6032"/>
                </a:lnTo>
                <a:lnTo>
                  <a:pt x="5382" y="6020"/>
                </a:lnTo>
                <a:lnTo>
                  <a:pt x="5458" y="6007"/>
                </a:lnTo>
                <a:lnTo>
                  <a:pt x="5535" y="5992"/>
                </a:lnTo>
                <a:lnTo>
                  <a:pt x="5611" y="5976"/>
                </a:lnTo>
                <a:lnTo>
                  <a:pt x="5688" y="5958"/>
                </a:lnTo>
                <a:lnTo>
                  <a:pt x="5763" y="5940"/>
                </a:lnTo>
                <a:lnTo>
                  <a:pt x="5836" y="5920"/>
                </a:lnTo>
                <a:lnTo>
                  <a:pt x="5908" y="5900"/>
                </a:lnTo>
                <a:lnTo>
                  <a:pt x="5978" y="5879"/>
                </a:lnTo>
                <a:lnTo>
                  <a:pt x="6044" y="5857"/>
                </a:lnTo>
                <a:lnTo>
                  <a:pt x="6108" y="5834"/>
                </a:lnTo>
                <a:lnTo>
                  <a:pt x="6168" y="5811"/>
                </a:lnTo>
                <a:lnTo>
                  <a:pt x="6223" y="5787"/>
                </a:lnTo>
                <a:lnTo>
                  <a:pt x="6275" y="5763"/>
                </a:lnTo>
                <a:lnTo>
                  <a:pt x="6321" y="5739"/>
                </a:lnTo>
                <a:lnTo>
                  <a:pt x="6361" y="5715"/>
                </a:lnTo>
                <a:lnTo>
                  <a:pt x="6395" y="5691"/>
                </a:lnTo>
                <a:lnTo>
                  <a:pt x="6423" y="5667"/>
                </a:lnTo>
                <a:lnTo>
                  <a:pt x="6444" y="5643"/>
                </a:lnTo>
                <a:close/>
                <a:moveTo>
                  <a:pt x="15357" y="894"/>
                </a:moveTo>
                <a:lnTo>
                  <a:pt x="15292" y="834"/>
                </a:lnTo>
                <a:lnTo>
                  <a:pt x="15222" y="778"/>
                </a:lnTo>
                <a:lnTo>
                  <a:pt x="15148" y="724"/>
                </a:lnTo>
                <a:lnTo>
                  <a:pt x="15072" y="672"/>
                </a:lnTo>
                <a:lnTo>
                  <a:pt x="14990" y="622"/>
                </a:lnTo>
                <a:lnTo>
                  <a:pt x="14906" y="574"/>
                </a:lnTo>
                <a:lnTo>
                  <a:pt x="14818" y="528"/>
                </a:lnTo>
                <a:lnTo>
                  <a:pt x="14726" y="485"/>
                </a:lnTo>
                <a:lnTo>
                  <a:pt x="14632" y="443"/>
                </a:lnTo>
                <a:lnTo>
                  <a:pt x="14533" y="404"/>
                </a:lnTo>
                <a:lnTo>
                  <a:pt x="14432" y="366"/>
                </a:lnTo>
                <a:lnTo>
                  <a:pt x="14327" y="330"/>
                </a:lnTo>
                <a:lnTo>
                  <a:pt x="14219" y="297"/>
                </a:lnTo>
                <a:lnTo>
                  <a:pt x="14108" y="265"/>
                </a:lnTo>
                <a:lnTo>
                  <a:pt x="13993" y="236"/>
                </a:lnTo>
                <a:lnTo>
                  <a:pt x="13877" y="208"/>
                </a:lnTo>
                <a:lnTo>
                  <a:pt x="13757" y="182"/>
                </a:lnTo>
                <a:lnTo>
                  <a:pt x="13635" y="158"/>
                </a:lnTo>
                <a:lnTo>
                  <a:pt x="13510" y="135"/>
                </a:lnTo>
                <a:lnTo>
                  <a:pt x="13382" y="114"/>
                </a:lnTo>
                <a:lnTo>
                  <a:pt x="13252" y="95"/>
                </a:lnTo>
                <a:lnTo>
                  <a:pt x="13119" y="79"/>
                </a:lnTo>
                <a:lnTo>
                  <a:pt x="12984" y="63"/>
                </a:lnTo>
                <a:lnTo>
                  <a:pt x="12847" y="50"/>
                </a:lnTo>
                <a:lnTo>
                  <a:pt x="12707" y="38"/>
                </a:lnTo>
                <a:lnTo>
                  <a:pt x="12565" y="28"/>
                </a:lnTo>
                <a:lnTo>
                  <a:pt x="12422" y="19"/>
                </a:lnTo>
                <a:lnTo>
                  <a:pt x="12276" y="12"/>
                </a:lnTo>
                <a:lnTo>
                  <a:pt x="12128" y="7"/>
                </a:lnTo>
                <a:lnTo>
                  <a:pt x="11978" y="3"/>
                </a:lnTo>
                <a:lnTo>
                  <a:pt x="11827" y="1"/>
                </a:lnTo>
                <a:lnTo>
                  <a:pt x="11674" y="0"/>
                </a:lnTo>
                <a:lnTo>
                  <a:pt x="11646" y="346"/>
                </a:lnTo>
                <a:lnTo>
                  <a:pt x="11610" y="757"/>
                </a:lnTo>
                <a:lnTo>
                  <a:pt x="11569" y="1218"/>
                </a:lnTo>
                <a:lnTo>
                  <a:pt x="11523" y="1720"/>
                </a:lnTo>
                <a:lnTo>
                  <a:pt x="11499" y="1983"/>
                </a:lnTo>
                <a:lnTo>
                  <a:pt x="11473" y="2252"/>
                </a:lnTo>
                <a:lnTo>
                  <a:pt x="11446" y="2525"/>
                </a:lnTo>
                <a:lnTo>
                  <a:pt x="11416" y="2801"/>
                </a:lnTo>
                <a:lnTo>
                  <a:pt x="11387" y="3079"/>
                </a:lnTo>
                <a:lnTo>
                  <a:pt x="11357" y="3359"/>
                </a:lnTo>
                <a:lnTo>
                  <a:pt x="11326" y="3636"/>
                </a:lnTo>
                <a:lnTo>
                  <a:pt x="11294" y="3911"/>
                </a:lnTo>
                <a:lnTo>
                  <a:pt x="11261" y="4182"/>
                </a:lnTo>
                <a:lnTo>
                  <a:pt x="11228" y="4447"/>
                </a:lnTo>
                <a:lnTo>
                  <a:pt x="11193" y="4706"/>
                </a:lnTo>
                <a:lnTo>
                  <a:pt x="11159" y="4957"/>
                </a:lnTo>
                <a:lnTo>
                  <a:pt x="11123" y="5199"/>
                </a:lnTo>
                <a:lnTo>
                  <a:pt x="11088" y="5429"/>
                </a:lnTo>
                <a:lnTo>
                  <a:pt x="11052" y="5648"/>
                </a:lnTo>
                <a:lnTo>
                  <a:pt x="11014" y="5853"/>
                </a:lnTo>
                <a:lnTo>
                  <a:pt x="10978" y="6041"/>
                </a:lnTo>
                <a:lnTo>
                  <a:pt x="10941" y="6214"/>
                </a:lnTo>
                <a:lnTo>
                  <a:pt x="10904" y="6370"/>
                </a:lnTo>
                <a:lnTo>
                  <a:pt x="10866" y="6505"/>
                </a:lnTo>
                <a:lnTo>
                  <a:pt x="10828" y="6621"/>
                </a:lnTo>
                <a:lnTo>
                  <a:pt x="10790" y="6713"/>
                </a:lnTo>
                <a:lnTo>
                  <a:pt x="10753" y="6782"/>
                </a:lnTo>
                <a:lnTo>
                  <a:pt x="10716" y="6828"/>
                </a:lnTo>
                <a:lnTo>
                  <a:pt x="10653" y="6868"/>
                </a:lnTo>
                <a:lnTo>
                  <a:pt x="10555" y="6912"/>
                </a:lnTo>
                <a:lnTo>
                  <a:pt x="10424" y="6960"/>
                </a:lnTo>
                <a:lnTo>
                  <a:pt x="10266" y="7011"/>
                </a:lnTo>
                <a:lnTo>
                  <a:pt x="10079" y="7067"/>
                </a:lnTo>
                <a:lnTo>
                  <a:pt x="9866" y="7123"/>
                </a:lnTo>
                <a:lnTo>
                  <a:pt x="9631" y="7182"/>
                </a:lnTo>
                <a:lnTo>
                  <a:pt x="9376" y="7242"/>
                </a:lnTo>
                <a:lnTo>
                  <a:pt x="9103" y="7304"/>
                </a:lnTo>
                <a:lnTo>
                  <a:pt x="8813" y="7366"/>
                </a:lnTo>
                <a:lnTo>
                  <a:pt x="8511" y="7428"/>
                </a:lnTo>
                <a:lnTo>
                  <a:pt x="8196" y="7490"/>
                </a:lnTo>
                <a:lnTo>
                  <a:pt x="7874" y="7552"/>
                </a:lnTo>
                <a:lnTo>
                  <a:pt x="7545" y="7613"/>
                </a:lnTo>
                <a:lnTo>
                  <a:pt x="7211" y="7672"/>
                </a:lnTo>
                <a:lnTo>
                  <a:pt x="6877" y="7729"/>
                </a:lnTo>
                <a:lnTo>
                  <a:pt x="6542" y="7783"/>
                </a:lnTo>
                <a:lnTo>
                  <a:pt x="6210" y="7836"/>
                </a:lnTo>
                <a:lnTo>
                  <a:pt x="5885" y="7885"/>
                </a:lnTo>
                <a:lnTo>
                  <a:pt x="5566" y="7930"/>
                </a:lnTo>
                <a:lnTo>
                  <a:pt x="5256" y="7971"/>
                </a:lnTo>
                <a:lnTo>
                  <a:pt x="4960" y="8008"/>
                </a:lnTo>
                <a:lnTo>
                  <a:pt x="4678" y="8040"/>
                </a:lnTo>
                <a:lnTo>
                  <a:pt x="4412" y="8066"/>
                </a:lnTo>
                <a:lnTo>
                  <a:pt x="4166" y="8087"/>
                </a:lnTo>
                <a:lnTo>
                  <a:pt x="3942" y="8101"/>
                </a:lnTo>
                <a:lnTo>
                  <a:pt x="3741" y="8109"/>
                </a:lnTo>
                <a:lnTo>
                  <a:pt x="3567" y="8110"/>
                </a:lnTo>
                <a:lnTo>
                  <a:pt x="3421" y="8103"/>
                </a:lnTo>
                <a:lnTo>
                  <a:pt x="3306" y="8088"/>
                </a:lnTo>
                <a:lnTo>
                  <a:pt x="3224" y="8065"/>
                </a:lnTo>
                <a:lnTo>
                  <a:pt x="3177" y="8033"/>
                </a:lnTo>
                <a:lnTo>
                  <a:pt x="3155" y="7988"/>
                </a:lnTo>
                <a:lnTo>
                  <a:pt x="3135" y="7919"/>
                </a:lnTo>
                <a:lnTo>
                  <a:pt x="3117" y="7827"/>
                </a:lnTo>
                <a:lnTo>
                  <a:pt x="3102" y="7712"/>
                </a:lnTo>
                <a:lnTo>
                  <a:pt x="3088" y="7578"/>
                </a:lnTo>
                <a:lnTo>
                  <a:pt x="3076" y="7424"/>
                </a:lnTo>
                <a:lnTo>
                  <a:pt x="3066" y="7252"/>
                </a:lnTo>
                <a:lnTo>
                  <a:pt x="3059" y="7065"/>
                </a:lnTo>
                <a:lnTo>
                  <a:pt x="3053" y="6863"/>
                </a:lnTo>
                <a:lnTo>
                  <a:pt x="3049" y="6647"/>
                </a:lnTo>
                <a:lnTo>
                  <a:pt x="3046" y="6420"/>
                </a:lnTo>
                <a:lnTo>
                  <a:pt x="3045" y="6183"/>
                </a:lnTo>
                <a:lnTo>
                  <a:pt x="3045" y="5937"/>
                </a:lnTo>
                <a:lnTo>
                  <a:pt x="3047" y="5683"/>
                </a:lnTo>
                <a:lnTo>
                  <a:pt x="3049" y="5424"/>
                </a:lnTo>
                <a:lnTo>
                  <a:pt x="3052" y="5160"/>
                </a:lnTo>
                <a:lnTo>
                  <a:pt x="3057" y="4893"/>
                </a:lnTo>
                <a:lnTo>
                  <a:pt x="3062" y="4625"/>
                </a:lnTo>
                <a:lnTo>
                  <a:pt x="3068" y="4357"/>
                </a:lnTo>
                <a:lnTo>
                  <a:pt x="3074" y="4090"/>
                </a:lnTo>
                <a:lnTo>
                  <a:pt x="3090" y="3566"/>
                </a:lnTo>
                <a:lnTo>
                  <a:pt x="3105" y="3065"/>
                </a:lnTo>
                <a:lnTo>
                  <a:pt x="3121" y="2601"/>
                </a:lnTo>
                <a:lnTo>
                  <a:pt x="3136" y="2182"/>
                </a:lnTo>
                <a:lnTo>
                  <a:pt x="3150" y="1821"/>
                </a:lnTo>
                <a:lnTo>
                  <a:pt x="3162" y="1531"/>
                </a:lnTo>
                <a:lnTo>
                  <a:pt x="3024" y="1579"/>
                </a:lnTo>
                <a:lnTo>
                  <a:pt x="2890" y="1628"/>
                </a:lnTo>
                <a:lnTo>
                  <a:pt x="2757" y="1677"/>
                </a:lnTo>
                <a:lnTo>
                  <a:pt x="2626" y="1726"/>
                </a:lnTo>
                <a:lnTo>
                  <a:pt x="2498" y="1775"/>
                </a:lnTo>
                <a:lnTo>
                  <a:pt x="2372" y="1824"/>
                </a:lnTo>
                <a:lnTo>
                  <a:pt x="2249" y="1874"/>
                </a:lnTo>
                <a:lnTo>
                  <a:pt x="2129" y="1924"/>
                </a:lnTo>
                <a:lnTo>
                  <a:pt x="2011" y="1974"/>
                </a:lnTo>
                <a:lnTo>
                  <a:pt x="1897" y="2024"/>
                </a:lnTo>
                <a:lnTo>
                  <a:pt x="1784" y="2074"/>
                </a:lnTo>
                <a:lnTo>
                  <a:pt x="1674" y="2125"/>
                </a:lnTo>
                <a:lnTo>
                  <a:pt x="1568" y="2175"/>
                </a:lnTo>
                <a:lnTo>
                  <a:pt x="1465" y="2225"/>
                </a:lnTo>
                <a:lnTo>
                  <a:pt x="1365" y="2275"/>
                </a:lnTo>
                <a:lnTo>
                  <a:pt x="1267" y="2326"/>
                </a:lnTo>
                <a:lnTo>
                  <a:pt x="1174" y="2377"/>
                </a:lnTo>
                <a:lnTo>
                  <a:pt x="1083" y="2427"/>
                </a:lnTo>
                <a:lnTo>
                  <a:pt x="996" y="2477"/>
                </a:lnTo>
                <a:lnTo>
                  <a:pt x="913" y="2527"/>
                </a:lnTo>
                <a:lnTo>
                  <a:pt x="833" y="2577"/>
                </a:lnTo>
                <a:lnTo>
                  <a:pt x="757" y="2628"/>
                </a:lnTo>
                <a:lnTo>
                  <a:pt x="683" y="2678"/>
                </a:lnTo>
                <a:lnTo>
                  <a:pt x="615" y="2728"/>
                </a:lnTo>
                <a:lnTo>
                  <a:pt x="550" y="2777"/>
                </a:lnTo>
                <a:lnTo>
                  <a:pt x="488" y="2826"/>
                </a:lnTo>
                <a:lnTo>
                  <a:pt x="431" y="2876"/>
                </a:lnTo>
                <a:lnTo>
                  <a:pt x="378" y="2925"/>
                </a:lnTo>
                <a:lnTo>
                  <a:pt x="329" y="2973"/>
                </a:lnTo>
                <a:lnTo>
                  <a:pt x="283" y="3021"/>
                </a:lnTo>
                <a:lnTo>
                  <a:pt x="242" y="3069"/>
                </a:lnTo>
                <a:lnTo>
                  <a:pt x="206" y="3118"/>
                </a:lnTo>
                <a:lnTo>
                  <a:pt x="138" y="3253"/>
                </a:lnTo>
                <a:lnTo>
                  <a:pt x="83" y="3444"/>
                </a:lnTo>
                <a:lnTo>
                  <a:pt x="44" y="3687"/>
                </a:lnTo>
                <a:lnTo>
                  <a:pt x="17" y="3979"/>
                </a:lnTo>
                <a:lnTo>
                  <a:pt x="3" y="4314"/>
                </a:lnTo>
                <a:lnTo>
                  <a:pt x="0" y="4691"/>
                </a:lnTo>
                <a:lnTo>
                  <a:pt x="9" y="5104"/>
                </a:lnTo>
                <a:lnTo>
                  <a:pt x="28" y="5549"/>
                </a:lnTo>
                <a:lnTo>
                  <a:pt x="56" y="6023"/>
                </a:lnTo>
                <a:lnTo>
                  <a:pt x="93" y="6522"/>
                </a:lnTo>
                <a:lnTo>
                  <a:pt x="139" y="7041"/>
                </a:lnTo>
                <a:lnTo>
                  <a:pt x="191" y="7578"/>
                </a:lnTo>
                <a:lnTo>
                  <a:pt x="250" y="8128"/>
                </a:lnTo>
                <a:lnTo>
                  <a:pt x="316" y="8686"/>
                </a:lnTo>
                <a:lnTo>
                  <a:pt x="386" y="9250"/>
                </a:lnTo>
                <a:lnTo>
                  <a:pt x="460" y="9816"/>
                </a:lnTo>
                <a:lnTo>
                  <a:pt x="539" y="10378"/>
                </a:lnTo>
                <a:lnTo>
                  <a:pt x="620" y="10934"/>
                </a:lnTo>
                <a:lnTo>
                  <a:pt x="704" y="11479"/>
                </a:lnTo>
                <a:lnTo>
                  <a:pt x="789" y="12011"/>
                </a:lnTo>
                <a:lnTo>
                  <a:pt x="874" y="12524"/>
                </a:lnTo>
                <a:lnTo>
                  <a:pt x="960" y="13015"/>
                </a:lnTo>
                <a:lnTo>
                  <a:pt x="1045" y="13480"/>
                </a:lnTo>
                <a:lnTo>
                  <a:pt x="1129" y="13914"/>
                </a:lnTo>
                <a:lnTo>
                  <a:pt x="1209" y="14315"/>
                </a:lnTo>
                <a:lnTo>
                  <a:pt x="1287" y="14678"/>
                </a:lnTo>
                <a:lnTo>
                  <a:pt x="1362" y="15000"/>
                </a:lnTo>
                <a:lnTo>
                  <a:pt x="1432" y="15275"/>
                </a:lnTo>
                <a:lnTo>
                  <a:pt x="1498" y="15501"/>
                </a:lnTo>
                <a:lnTo>
                  <a:pt x="1557" y="15673"/>
                </a:lnTo>
                <a:lnTo>
                  <a:pt x="1609" y="15789"/>
                </a:lnTo>
                <a:lnTo>
                  <a:pt x="1654" y="15843"/>
                </a:lnTo>
                <a:lnTo>
                  <a:pt x="1670" y="15851"/>
                </a:lnTo>
                <a:lnTo>
                  <a:pt x="1687" y="15859"/>
                </a:lnTo>
                <a:lnTo>
                  <a:pt x="1706" y="15866"/>
                </a:lnTo>
                <a:lnTo>
                  <a:pt x="1725" y="15874"/>
                </a:lnTo>
                <a:lnTo>
                  <a:pt x="1767" y="15888"/>
                </a:lnTo>
                <a:lnTo>
                  <a:pt x="1814" y="15902"/>
                </a:lnTo>
                <a:lnTo>
                  <a:pt x="1864" y="15915"/>
                </a:lnTo>
                <a:lnTo>
                  <a:pt x="1921" y="15928"/>
                </a:lnTo>
                <a:lnTo>
                  <a:pt x="1980" y="15942"/>
                </a:lnTo>
                <a:lnTo>
                  <a:pt x="2044" y="15953"/>
                </a:lnTo>
                <a:lnTo>
                  <a:pt x="2112" y="15965"/>
                </a:lnTo>
                <a:lnTo>
                  <a:pt x="2184" y="15975"/>
                </a:lnTo>
                <a:lnTo>
                  <a:pt x="2259" y="15985"/>
                </a:lnTo>
                <a:lnTo>
                  <a:pt x="2339" y="15995"/>
                </a:lnTo>
                <a:lnTo>
                  <a:pt x="2422" y="16004"/>
                </a:lnTo>
                <a:lnTo>
                  <a:pt x="2509" y="16013"/>
                </a:lnTo>
                <a:lnTo>
                  <a:pt x="2599" y="16021"/>
                </a:lnTo>
                <a:lnTo>
                  <a:pt x="2693" y="16029"/>
                </a:lnTo>
                <a:lnTo>
                  <a:pt x="2662" y="15757"/>
                </a:lnTo>
                <a:lnTo>
                  <a:pt x="2624" y="15421"/>
                </a:lnTo>
                <a:lnTo>
                  <a:pt x="2582" y="15034"/>
                </a:lnTo>
                <a:lnTo>
                  <a:pt x="2536" y="14603"/>
                </a:lnTo>
                <a:lnTo>
                  <a:pt x="2488" y="14140"/>
                </a:lnTo>
                <a:lnTo>
                  <a:pt x="2439" y="13657"/>
                </a:lnTo>
                <a:lnTo>
                  <a:pt x="2414" y="13411"/>
                </a:lnTo>
                <a:lnTo>
                  <a:pt x="2391" y="13163"/>
                </a:lnTo>
                <a:lnTo>
                  <a:pt x="2368" y="12916"/>
                </a:lnTo>
                <a:lnTo>
                  <a:pt x="2346" y="12670"/>
                </a:lnTo>
                <a:lnTo>
                  <a:pt x="2324" y="12427"/>
                </a:lnTo>
                <a:lnTo>
                  <a:pt x="2304" y="12188"/>
                </a:lnTo>
                <a:lnTo>
                  <a:pt x="2284" y="11954"/>
                </a:lnTo>
                <a:lnTo>
                  <a:pt x="2267" y="11728"/>
                </a:lnTo>
                <a:lnTo>
                  <a:pt x="2252" y="11510"/>
                </a:lnTo>
                <a:lnTo>
                  <a:pt x="2238" y="11300"/>
                </a:lnTo>
                <a:lnTo>
                  <a:pt x="2226" y="11102"/>
                </a:lnTo>
                <a:lnTo>
                  <a:pt x="2217" y="10915"/>
                </a:lnTo>
                <a:lnTo>
                  <a:pt x="2211" y="10742"/>
                </a:lnTo>
                <a:lnTo>
                  <a:pt x="2207" y="10584"/>
                </a:lnTo>
                <a:lnTo>
                  <a:pt x="2205" y="10442"/>
                </a:lnTo>
                <a:lnTo>
                  <a:pt x="2207" y="10318"/>
                </a:lnTo>
                <a:lnTo>
                  <a:pt x="2212" y="10211"/>
                </a:lnTo>
                <a:lnTo>
                  <a:pt x="2221" y="10126"/>
                </a:lnTo>
                <a:lnTo>
                  <a:pt x="2233" y="10062"/>
                </a:lnTo>
                <a:lnTo>
                  <a:pt x="2249" y="10020"/>
                </a:lnTo>
                <a:lnTo>
                  <a:pt x="2297" y="9981"/>
                </a:lnTo>
                <a:lnTo>
                  <a:pt x="2396" y="9934"/>
                </a:lnTo>
                <a:lnTo>
                  <a:pt x="2543" y="9881"/>
                </a:lnTo>
                <a:lnTo>
                  <a:pt x="2735" y="9821"/>
                </a:lnTo>
                <a:lnTo>
                  <a:pt x="2968" y="9755"/>
                </a:lnTo>
                <a:lnTo>
                  <a:pt x="3238" y="9685"/>
                </a:lnTo>
                <a:lnTo>
                  <a:pt x="3544" y="9610"/>
                </a:lnTo>
                <a:lnTo>
                  <a:pt x="3880" y="9532"/>
                </a:lnTo>
                <a:lnTo>
                  <a:pt x="4243" y="9449"/>
                </a:lnTo>
                <a:lnTo>
                  <a:pt x="4631" y="9365"/>
                </a:lnTo>
                <a:lnTo>
                  <a:pt x="5040" y="9279"/>
                </a:lnTo>
                <a:lnTo>
                  <a:pt x="5467" y="9191"/>
                </a:lnTo>
                <a:lnTo>
                  <a:pt x="5907" y="9104"/>
                </a:lnTo>
                <a:lnTo>
                  <a:pt x="6357" y="9015"/>
                </a:lnTo>
                <a:lnTo>
                  <a:pt x="6814" y="8929"/>
                </a:lnTo>
                <a:lnTo>
                  <a:pt x="7276" y="8844"/>
                </a:lnTo>
                <a:lnTo>
                  <a:pt x="7738" y="8759"/>
                </a:lnTo>
                <a:lnTo>
                  <a:pt x="8196" y="8679"/>
                </a:lnTo>
                <a:lnTo>
                  <a:pt x="8649" y="8602"/>
                </a:lnTo>
                <a:lnTo>
                  <a:pt x="9091" y="8529"/>
                </a:lnTo>
                <a:lnTo>
                  <a:pt x="9520" y="8460"/>
                </a:lnTo>
                <a:lnTo>
                  <a:pt x="9932" y="8397"/>
                </a:lnTo>
                <a:lnTo>
                  <a:pt x="10324" y="8339"/>
                </a:lnTo>
                <a:lnTo>
                  <a:pt x="10693" y="8289"/>
                </a:lnTo>
                <a:lnTo>
                  <a:pt x="11035" y="8244"/>
                </a:lnTo>
                <a:lnTo>
                  <a:pt x="11346" y="8209"/>
                </a:lnTo>
                <a:lnTo>
                  <a:pt x="11624" y="8182"/>
                </a:lnTo>
                <a:lnTo>
                  <a:pt x="11864" y="8164"/>
                </a:lnTo>
                <a:lnTo>
                  <a:pt x="12064" y="8156"/>
                </a:lnTo>
                <a:lnTo>
                  <a:pt x="12219" y="8159"/>
                </a:lnTo>
                <a:lnTo>
                  <a:pt x="12329" y="8172"/>
                </a:lnTo>
                <a:lnTo>
                  <a:pt x="12386" y="8198"/>
                </a:lnTo>
                <a:lnTo>
                  <a:pt x="12410" y="8236"/>
                </a:lnTo>
                <a:lnTo>
                  <a:pt x="12429" y="8302"/>
                </a:lnTo>
                <a:lnTo>
                  <a:pt x="12444" y="8392"/>
                </a:lnTo>
                <a:lnTo>
                  <a:pt x="12455" y="8505"/>
                </a:lnTo>
                <a:lnTo>
                  <a:pt x="12461" y="8641"/>
                </a:lnTo>
                <a:lnTo>
                  <a:pt x="12464" y="8797"/>
                </a:lnTo>
                <a:lnTo>
                  <a:pt x="12464" y="8971"/>
                </a:lnTo>
                <a:lnTo>
                  <a:pt x="12460" y="9163"/>
                </a:lnTo>
                <a:lnTo>
                  <a:pt x="12453" y="9372"/>
                </a:lnTo>
                <a:lnTo>
                  <a:pt x="12443" y="9595"/>
                </a:lnTo>
                <a:lnTo>
                  <a:pt x="12431" y="9831"/>
                </a:lnTo>
                <a:lnTo>
                  <a:pt x="12415" y="10078"/>
                </a:lnTo>
                <a:lnTo>
                  <a:pt x="12399" y="10336"/>
                </a:lnTo>
                <a:lnTo>
                  <a:pt x="12380" y="10602"/>
                </a:lnTo>
                <a:lnTo>
                  <a:pt x="12359" y="10875"/>
                </a:lnTo>
                <a:lnTo>
                  <a:pt x="12337" y="11154"/>
                </a:lnTo>
                <a:lnTo>
                  <a:pt x="12313" y="11438"/>
                </a:lnTo>
                <a:lnTo>
                  <a:pt x="12288" y="11724"/>
                </a:lnTo>
                <a:lnTo>
                  <a:pt x="12263" y="12013"/>
                </a:lnTo>
                <a:lnTo>
                  <a:pt x="12236" y="12300"/>
                </a:lnTo>
                <a:lnTo>
                  <a:pt x="12208" y="12586"/>
                </a:lnTo>
                <a:lnTo>
                  <a:pt x="12181" y="12869"/>
                </a:lnTo>
                <a:lnTo>
                  <a:pt x="12153" y="13147"/>
                </a:lnTo>
                <a:lnTo>
                  <a:pt x="12126" y="13420"/>
                </a:lnTo>
                <a:lnTo>
                  <a:pt x="12072" y="13941"/>
                </a:lnTo>
                <a:lnTo>
                  <a:pt x="12022" y="14421"/>
                </a:lnTo>
                <a:lnTo>
                  <a:pt x="11974" y="14849"/>
                </a:lnTo>
                <a:lnTo>
                  <a:pt x="11934" y="15211"/>
                </a:lnTo>
                <a:lnTo>
                  <a:pt x="12071" y="15172"/>
                </a:lnTo>
                <a:lnTo>
                  <a:pt x="12203" y="15133"/>
                </a:lnTo>
                <a:lnTo>
                  <a:pt x="12268" y="15114"/>
                </a:lnTo>
                <a:lnTo>
                  <a:pt x="12331" y="15094"/>
                </a:lnTo>
                <a:lnTo>
                  <a:pt x="12393" y="15074"/>
                </a:lnTo>
                <a:lnTo>
                  <a:pt x="12455" y="15053"/>
                </a:lnTo>
                <a:lnTo>
                  <a:pt x="12514" y="15033"/>
                </a:lnTo>
                <a:lnTo>
                  <a:pt x="12572" y="15012"/>
                </a:lnTo>
                <a:lnTo>
                  <a:pt x="12630" y="14992"/>
                </a:lnTo>
                <a:lnTo>
                  <a:pt x="12686" y="14970"/>
                </a:lnTo>
                <a:lnTo>
                  <a:pt x="12740" y="14948"/>
                </a:lnTo>
                <a:lnTo>
                  <a:pt x="12793" y="14927"/>
                </a:lnTo>
                <a:lnTo>
                  <a:pt x="12846" y="14905"/>
                </a:lnTo>
                <a:lnTo>
                  <a:pt x="12897" y="14883"/>
                </a:lnTo>
                <a:lnTo>
                  <a:pt x="12945" y="14861"/>
                </a:lnTo>
                <a:lnTo>
                  <a:pt x="12993" y="14839"/>
                </a:lnTo>
                <a:lnTo>
                  <a:pt x="13040" y="14817"/>
                </a:lnTo>
                <a:lnTo>
                  <a:pt x="13085" y="14794"/>
                </a:lnTo>
                <a:lnTo>
                  <a:pt x="13128" y="14771"/>
                </a:lnTo>
                <a:lnTo>
                  <a:pt x="13169" y="14749"/>
                </a:lnTo>
                <a:lnTo>
                  <a:pt x="13210" y="14725"/>
                </a:lnTo>
                <a:lnTo>
                  <a:pt x="13249" y="14701"/>
                </a:lnTo>
                <a:lnTo>
                  <a:pt x="13286" y="14678"/>
                </a:lnTo>
                <a:lnTo>
                  <a:pt x="13322" y="14654"/>
                </a:lnTo>
                <a:lnTo>
                  <a:pt x="13355" y="14630"/>
                </a:lnTo>
                <a:lnTo>
                  <a:pt x="13388" y="14606"/>
                </a:lnTo>
                <a:lnTo>
                  <a:pt x="13419" y="14582"/>
                </a:lnTo>
                <a:lnTo>
                  <a:pt x="13448" y="14557"/>
                </a:lnTo>
                <a:lnTo>
                  <a:pt x="13475" y="14533"/>
                </a:lnTo>
                <a:lnTo>
                  <a:pt x="13501" y="14508"/>
                </a:lnTo>
                <a:lnTo>
                  <a:pt x="13561" y="14416"/>
                </a:lnTo>
                <a:lnTo>
                  <a:pt x="13629" y="14260"/>
                </a:lnTo>
                <a:lnTo>
                  <a:pt x="13703" y="14044"/>
                </a:lnTo>
                <a:lnTo>
                  <a:pt x="13782" y="13772"/>
                </a:lnTo>
                <a:lnTo>
                  <a:pt x="13867" y="13447"/>
                </a:lnTo>
                <a:lnTo>
                  <a:pt x="13955" y="13076"/>
                </a:lnTo>
                <a:lnTo>
                  <a:pt x="14047" y="12661"/>
                </a:lnTo>
                <a:lnTo>
                  <a:pt x="14141" y="12208"/>
                </a:lnTo>
                <a:lnTo>
                  <a:pt x="14238" y="11720"/>
                </a:lnTo>
                <a:lnTo>
                  <a:pt x="14335" y="11203"/>
                </a:lnTo>
                <a:lnTo>
                  <a:pt x="14434" y="10659"/>
                </a:lnTo>
                <a:lnTo>
                  <a:pt x="14532" y="10094"/>
                </a:lnTo>
                <a:lnTo>
                  <a:pt x="14630" y="9511"/>
                </a:lnTo>
                <a:lnTo>
                  <a:pt x="14725" y="8917"/>
                </a:lnTo>
                <a:lnTo>
                  <a:pt x="14819" y="8313"/>
                </a:lnTo>
                <a:lnTo>
                  <a:pt x="14908" y="7704"/>
                </a:lnTo>
                <a:lnTo>
                  <a:pt x="14995" y="7096"/>
                </a:lnTo>
                <a:lnTo>
                  <a:pt x="15077" y="6492"/>
                </a:lnTo>
                <a:lnTo>
                  <a:pt x="15154" y="5897"/>
                </a:lnTo>
                <a:lnTo>
                  <a:pt x="15225" y="5315"/>
                </a:lnTo>
                <a:lnTo>
                  <a:pt x="15290" y="4748"/>
                </a:lnTo>
                <a:lnTo>
                  <a:pt x="15346" y="4205"/>
                </a:lnTo>
                <a:lnTo>
                  <a:pt x="15395" y="3687"/>
                </a:lnTo>
                <a:lnTo>
                  <a:pt x="15436" y="3199"/>
                </a:lnTo>
                <a:lnTo>
                  <a:pt x="15467" y="2745"/>
                </a:lnTo>
                <a:lnTo>
                  <a:pt x="15488" y="2329"/>
                </a:lnTo>
                <a:lnTo>
                  <a:pt x="15497" y="1958"/>
                </a:lnTo>
                <a:lnTo>
                  <a:pt x="15495" y="1634"/>
                </a:lnTo>
                <a:lnTo>
                  <a:pt x="15481" y="1361"/>
                </a:lnTo>
                <a:lnTo>
                  <a:pt x="15454" y="1143"/>
                </a:lnTo>
                <a:lnTo>
                  <a:pt x="15413" y="986"/>
                </a:lnTo>
                <a:lnTo>
                  <a:pt x="15357" y="894"/>
                </a:lnTo>
                <a:close/>
              </a:path>
            </a:pathLst>
          </a:custGeom>
          <a:solidFill>
            <a:srgbClr val="653B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4" name="Freeform 569"/>
          <p:cNvSpPr>
            <a:spLocks noEditPoints="1"/>
          </p:cNvSpPr>
          <p:nvPr/>
        </p:nvSpPr>
        <p:spPr bwMode="auto">
          <a:xfrm>
            <a:off x="11403972" y="5129161"/>
            <a:ext cx="446157" cy="675835"/>
          </a:xfrm>
          <a:custGeom>
            <a:avLst/>
            <a:gdLst>
              <a:gd name="T0" fmla="*/ 1922 w 10647"/>
              <a:gd name="T1" fmla="*/ 2895 h 16128"/>
              <a:gd name="T2" fmla="*/ 2285 w 10647"/>
              <a:gd name="T3" fmla="*/ 2237 h 16128"/>
              <a:gd name="T4" fmla="*/ 2764 w 10647"/>
              <a:gd name="T5" fmla="*/ 1698 h 16128"/>
              <a:gd name="T6" fmla="*/ 3334 w 10647"/>
              <a:gd name="T7" fmla="*/ 1299 h 16128"/>
              <a:gd name="T8" fmla="*/ 3966 w 10647"/>
              <a:gd name="T9" fmla="*/ 1057 h 16128"/>
              <a:gd name="T10" fmla="*/ 4637 w 10647"/>
              <a:gd name="T11" fmla="*/ 994 h 16128"/>
              <a:gd name="T12" fmla="*/ 5314 w 10647"/>
              <a:gd name="T13" fmla="*/ 1125 h 16128"/>
              <a:gd name="T14" fmla="*/ 5914 w 10647"/>
              <a:gd name="T15" fmla="*/ 1434 h 16128"/>
              <a:gd name="T16" fmla="*/ 6409 w 10647"/>
              <a:gd name="T17" fmla="*/ 1893 h 16128"/>
              <a:gd name="T18" fmla="*/ 6781 w 10647"/>
              <a:gd name="T19" fmla="*/ 2475 h 16128"/>
              <a:gd name="T20" fmla="*/ 7017 w 10647"/>
              <a:gd name="T21" fmla="*/ 3148 h 16128"/>
              <a:gd name="T22" fmla="*/ 7100 w 10647"/>
              <a:gd name="T23" fmla="*/ 3888 h 16128"/>
              <a:gd name="T24" fmla="*/ 7015 w 10647"/>
              <a:gd name="T25" fmla="*/ 4663 h 16128"/>
              <a:gd name="T26" fmla="*/ 6763 w 10647"/>
              <a:gd name="T27" fmla="*/ 5404 h 16128"/>
              <a:gd name="T28" fmla="*/ 6375 w 10647"/>
              <a:gd name="T29" fmla="*/ 6040 h 16128"/>
              <a:gd name="T30" fmla="*/ 5876 w 10647"/>
              <a:gd name="T31" fmla="*/ 6552 h 16128"/>
              <a:gd name="T32" fmla="*/ 5292 w 10647"/>
              <a:gd name="T33" fmla="*/ 6921 h 16128"/>
              <a:gd name="T34" fmla="*/ 4649 w 10647"/>
              <a:gd name="T35" fmla="*/ 7129 h 16128"/>
              <a:gd name="T36" fmla="*/ 3974 w 10647"/>
              <a:gd name="T37" fmla="*/ 7156 h 16128"/>
              <a:gd name="T38" fmla="*/ 3306 w 10647"/>
              <a:gd name="T39" fmla="*/ 6988 h 16128"/>
              <a:gd name="T40" fmla="*/ 2726 w 10647"/>
              <a:gd name="T41" fmla="*/ 6646 h 16128"/>
              <a:gd name="T42" fmla="*/ 2255 w 10647"/>
              <a:gd name="T43" fmla="*/ 6159 h 16128"/>
              <a:gd name="T44" fmla="*/ 1908 w 10647"/>
              <a:gd name="T45" fmla="*/ 5556 h 16128"/>
              <a:gd name="T46" fmla="*/ 1701 w 10647"/>
              <a:gd name="T47" fmla="*/ 4866 h 16128"/>
              <a:gd name="T48" fmla="*/ 1651 w 10647"/>
              <a:gd name="T49" fmla="*/ 4116 h 16128"/>
              <a:gd name="T50" fmla="*/ 7129 w 10647"/>
              <a:gd name="T51" fmla="*/ 6825 h 16128"/>
              <a:gd name="T52" fmla="*/ 7304 w 10647"/>
              <a:gd name="T53" fmla="*/ 6574 h 16128"/>
              <a:gd name="T54" fmla="*/ 7465 w 10647"/>
              <a:gd name="T55" fmla="*/ 6311 h 16128"/>
              <a:gd name="T56" fmla="*/ 7609 w 10647"/>
              <a:gd name="T57" fmla="*/ 6034 h 16128"/>
              <a:gd name="T58" fmla="*/ 7736 w 10647"/>
              <a:gd name="T59" fmla="*/ 5745 h 16128"/>
              <a:gd name="T60" fmla="*/ 7845 w 10647"/>
              <a:gd name="T61" fmla="*/ 5442 h 16128"/>
              <a:gd name="T62" fmla="*/ 7936 w 10647"/>
              <a:gd name="T63" fmla="*/ 5129 h 16128"/>
              <a:gd name="T64" fmla="*/ 8064 w 10647"/>
              <a:gd name="T65" fmla="*/ 4364 h 16128"/>
              <a:gd name="T66" fmla="*/ 8040 w 10647"/>
              <a:gd name="T67" fmla="*/ 3332 h 16128"/>
              <a:gd name="T68" fmla="*/ 7800 w 10647"/>
              <a:gd name="T69" fmla="*/ 2375 h 16128"/>
              <a:gd name="T70" fmla="*/ 7366 w 10647"/>
              <a:gd name="T71" fmla="*/ 1528 h 16128"/>
              <a:gd name="T72" fmla="*/ 6757 w 10647"/>
              <a:gd name="T73" fmla="*/ 831 h 16128"/>
              <a:gd name="T74" fmla="*/ 5995 w 10647"/>
              <a:gd name="T75" fmla="*/ 323 h 16128"/>
              <a:gd name="T76" fmla="*/ 5103 w 10647"/>
              <a:gd name="T77" fmla="*/ 41 h 16128"/>
              <a:gd name="T78" fmla="*/ 4180 w 10647"/>
              <a:gd name="T79" fmla="*/ 25 h 16128"/>
              <a:gd name="T80" fmla="*/ 3293 w 10647"/>
              <a:gd name="T81" fmla="*/ 261 h 16128"/>
              <a:gd name="T82" fmla="*/ 2481 w 10647"/>
              <a:gd name="T83" fmla="*/ 721 h 16128"/>
              <a:gd name="T84" fmla="*/ 1776 w 10647"/>
              <a:gd name="T85" fmla="*/ 1380 h 16128"/>
              <a:gd name="T86" fmla="*/ 1215 w 10647"/>
              <a:gd name="T87" fmla="*/ 2213 h 16128"/>
              <a:gd name="T88" fmla="*/ 833 w 10647"/>
              <a:gd name="T89" fmla="*/ 3191 h 16128"/>
              <a:gd name="T90" fmla="*/ 680 w 10647"/>
              <a:gd name="T91" fmla="*/ 4088 h 16128"/>
              <a:gd name="T92" fmla="*/ 690 w 10647"/>
              <a:gd name="T93" fmla="*/ 4923 h 16128"/>
              <a:gd name="T94" fmla="*/ 843 w 10647"/>
              <a:gd name="T95" fmla="*/ 5714 h 16128"/>
              <a:gd name="T96" fmla="*/ 1128 w 10647"/>
              <a:gd name="T97" fmla="*/ 6441 h 16128"/>
              <a:gd name="T98" fmla="*/ 1534 w 10647"/>
              <a:gd name="T99" fmla="*/ 7084 h 16128"/>
              <a:gd name="T100" fmla="*/ 2048 w 10647"/>
              <a:gd name="T101" fmla="*/ 7624 h 16128"/>
              <a:gd name="T102" fmla="*/ 2623 w 10647"/>
              <a:gd name="T103" fmla="*/ 14414 h 16128"/>
              <a:gd name="T104" fmla="*/ 4927 w 10647"/>
              <a:gd name="T105" fmla="*/ 8308 h 16128"/>
              <a:gd name="T106" fmla="*/ 5135 w 10647"/>
              <a:gd name="T107" fmla="*/ 8251 h 16128"/>
              <a:gd name="T108" fmla="*/ 5341 w 10647"/>
              <a:gd name="T109" fmla="*/ 8181 h 16128"/>
              <a:gd name="T110" fmla="*/ 7129 w 10647"/>
              <a:gd name="T111" fmla="*/ 682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647" h="16128">
                <a:moveTo>
                  <a:pt x="1733" y="3494"/>
                </a:moveTo>
                <a:lnTo>
                  <a:pt x="1771" y="3338"/>
                </a:lnTo>
                <a:lnTo>
                  <a:pt x="1815" y="3187"/>
                </a:lnTo>
                <a:lnTo>
                  <a:pt x="1866" y="3039"/>
                </a:lnTo>
                <a:lnTo>
                  <a:pt x="1922" y="2895"/>
                </a:lnTo>
                <a:lnTo>
                  <a:pt x="1984" y="2755"/>
                </a:lnTo>
                <a:lnTo>
                  <a:pt x="2052" y="2619"/>
                </a:lnTo>
                <a:lnTo>
                  <a:pt x="2125" y="2487"/>
                </a:lnTo>
                <a:lnTo>
                  <a:pt x="2202" y="2360"/>
                </a:lnTo>
                <a:lnTo>
                  <a:pt x="2285" y="2237"/>
                </a:lnTo>
                <a:lnTo>
                  <a:pt x="2373" y="2119"/>
                </a:lnTo>
                <a:lnTo>
                  <a:pt x="2464" y="2006"/>
                </a:lnTo>
                <a:lnTo>
                  <a:pt x="2560" y="1898"/>
                </a:lnTo>
                <a:lnTo>
                  <a:pt x="2661" y="1796"/>
                </a:lnTo>
                <a:lnTo>
                  <a:pt x="2764" y="1698"/>
                </a:lnTo>
                <a:lnTo>
                  <a:pt x="2872" y="1607"/>
                </a:lnTo>
                <a:lnTo>
                  <a:pt x="2983" y="1521"/>
                </a:lnTo>
                <a:lnTo>
                  <a:pt x="3097" y="1441"/>
                </a:lnTo>
                <a:lnTo>
                  <a:pt x="3214" y="1367"/>
                </a:lnTo>
                <a:lnTo>
                  <a:pt x="3334" y="1299"/>
                </a:lnTo>
                <a:lnTo>
                  <a:pt x="3456" y="1238"/>
                </a:lnTo>
                <a:lnTo>
                  <a:pt x="3581" y="1182"/>
                </a:lnTo>
                <a:lnTo>
                  <a:pt x="3707" y="1134"/>
                </a:lnTo>
                <a:lnTo>
                  <a:pt x="3836" y="1093"/>
                </a:lnTo>
                <a:lnTo>
                  <a:pt x="3966" y="1057"/>
                </a:lnTo>
                <a:lnTo>
                  <a:pt x="4098" y="1030"/>
                </a:lnTo>
                <a:lnTo>
                  <a:pt x="4232" y="1010"/>
                </a:lnTo>
                <a:lnTo>
                  <a:pt x="4366" y="997"/>
                </a:lnTo>
                <a:lnTo>
                  <a:pt x="4501" y="992"/>
                </a:lnTo>
                <a:lnTo>
                  <a:pt x="4637" y="994"/>
                </a:lnTo>
                <a:lnTo>
                  <a:pt x="4773" y="1005"/>
                </a:lnTo>
                <a:lnTo>
                  <a:pt x="4911" y="1023"/>
                </a:lnTo>
                <a:lnTo>
                  <a:pt x="5047" y="1049"/>
                </a:lnTo>
                <a:lnTo>
                  <a:pt x="5182" y="1084"/>
                </a:lnTo>
                <a:lnTo>
                  <a:pt x="5314" y="1125"/>
                </a:lnTo>
                <a:lnTo>
                  <a:pt x="5441" y="1173"/>
                </a:lnTo>
                <a:lnTo>
                  <a:pt x="5566" y="1229"/>
                </a:lnTo>
                <a:lnTo>
                  <a:pt x="5686" y="1290"/>
                </a:lnTo>
                <a:lnTo>
                  <a:pt x="5802" y="1359"/>
                </a:lnTo>
                <a:lnTo>
                  <a:pt x="5914" y="1434"/>
                </a:lnTo>
                <a:lnTo>
                  <a:pt x="6022" y="1515"/>
                </a:lnTo>
                <a:lnTo>
                  <a:pt x="6126" y="1602"/>
                </a:lnTo>
                <a:lnTo>
                  <a:pt x="6224" y="1693"/>
                </a:lnTo>
                <a:lnTo>
                  <a:pt x="6319" y="1791"/>
                </a:lnTo>
                <a:lnTo>
                  <a:pt x="6409" y="1893"/>
                </a:lnTo>
                <a:lnTo>
                  <a:pt x="6494" y="2001"/>
                </a:lnTo>
                <a:lnTo>
                  <a:pt x="6573" y="2113"/>
                </a:lnTo>
                <a:lnTo>
                  <a:pt x="6648" y="2229"/>
                </a:lnTo>
                <a:lnTo>
                  <a:pt x="6718" y="2350"/>
                </a:lnTo>
                <a:lnTo>
                  <a:pt x="6781" y="2475"/>
                </a:lnTo>
                <a:lnTo>
                  <a:pt x="6840" y="2603"/>
                </a:lnTo>
                <a:lnTo>
                  <a:pt x="6893" y="2735"/>
                </a:lnTo>
                <a:lnTo>
                  <a:pt x="6940" y="2869"/>
                </a:lnTo>
                <a:lnTo>
                  <a:pt x="6982" y="3008"/>
                </a:lnTo>
                <a:lnTo>
                  <a:pt x="7017" y="3148"/>
                </a:lnTo>
                <a:lnTo>
                  <a:pt x="7046" y="3292"/>
                </a:lnTo>
                <a:lnTo>
                  <a:pt x="7069" y="3437"/>
                </a:lnTo>
                <a:lnTo>
                  <a:pt x="7086" y="3585"/>
                </a:lnTo>
                <a:lnTo>
                  <a:pt x="7096" y="3736"/>
                </a:lnTo>
                <a:lnTo>
                  <a:pt x="7100" y="3888"/>
                </a:lnTo>
                <a:lnTo>
                  <a:pt x="7097" y="4040"/>
                </a:lnTo>
                <a:lnTo>
                  <a:pt x="7087" y="4194"/>
                </a:lnTo>
                <a:lnTo>
                  <a:pt x="7069" y="4351"/>
                </a:lnTo>
                <a:lnTo>
                  <a:pt x="7046" y="4506"/>
                </a:lnTo>
                <a:lnTo>
                  <a:pt x="7015" y="4663"/>
                </a:lnTo>
                <a:lnTo>
                  <a:pt x="6977" y="4818"/>
                </a:lnTo>
                <a:lnTo>
                  <a:pt x="6932" y="4970"/>
                </a:lnTo>
                <a:lnTo>
                  <a:pt x="6882" y="5119"/>
                </a:lnTo>
                <a:lnTo>
                  <a:pt x="6825" y="5263"/>
                </a:lnTo>
                <a:lnTo>
                  <a:pt x="6763" y="5404"/>
                </a:lnTo>
                <a:lnTo>
                  <a:pt x="6695" y="5540"/>
                </a:lnTo>
                <a:lnTo>
                  <a:pt x="6623" y="5672"/>
                </a:lnTo>
                <a:lnTo>
                  <a:pt x="6545" y="5799"/>
                </a:lnTo>
                <a:lnTo>
                  <a:pt x="6462" y="5922"/>
                </a:lnTo>
                <a:lnTo>
                  <a:pt x="6375" y="6040"/>
                </a:lnTo>
                <a:lnTo>
                  <a:pt x="6283" y="6153"/>
                </a:lnTo>
                <a:lnTo>
                  <a:pt x="6187" y="6261"/>
                </a:lnTo>
                <a:lnTo>
                  <a:pt x="6087" y="6362"/>
                </a:lnTo>
                <a:lnTo>
                  <a:pt x="5983" y="6460"/>
                </a:lnTo>
                <a:lnTo>
                  <a:pt x="5876" y="6552"/>
                </a:lnTo>
                <a:lnTo>
                  <a:pt x="5765" y="6638"/>
                </a:lnTo>
                <a:lnTo>
                  <a:pt x="5651" y="6717"/>
                </a:lnTo>
                <a:lnTo>
                  <a:pt x="5534" y="6792"/>
                </a:lnTo>
                <a:lnTo>
                  <a:pt x="5414" y="6859"/>
                </a:lnTo>
                <a:lnTo>
                  <a:pt x="5292" y="6921"/>
                </a:lnTo>
                <a:lnTo>
                  <a:pt x="5168" y="6976"/>
                </a:lnTo>
                <a:lnTo>
                  <a:pt x="5041" y="7025"/>
                </a:lnTo>
                <a:lnTo>
                  <a:pt x="4912" y="7067"/>
                </a:lnTo>
                <a:lnTo>
                  <a:pt x="4782" y="7101"/>
                </a:lnTo>
                <a:lnTo>
                  <a:pt x="4649" y="7129"/>
                </a:lnTo>
                <a:lnTo>
                  <a:pt x="4516" y="7150"/>
                </a:lnTo>
                <a:lnTo>
                  <a:pt x="4381" y="7163"/>
                </a:lnTo>
                <a:lnTo>
                  <a:pt x="4246" y="7168"/>
                </a:lnTo>
                <a:lnTo>
                  <a:pt x="4110" y="7166"/>
                </a:lnTo>
                <a:lnTo>
                  <a:pt x="3974" y="7156"/>
                </a:lnTo>
                <a:lnTo>
                  <a:pt x="3837" y="7139"/>
                </a:lnTo>
                <a:lnTo>
                  <a:pt x="3701" y="7112"/>
                </a:lnTo>
                <a:lnTo>
                  <a:pt x="3565" y="7078"/>
                </a:lnTo>
                <a:lnTo>
                  <a:pt x="3434" y="7037"/>
                </a:lnTo>
                <a:lnTo>
                  <a:pt x="3306" y="6988"/>
                </a:lnTo>
                <a:lnTo>
                  <a:pt x="3182" y="6933"/>
                </a:lnTo>
                <a:lnTo>
                  <a:pt x="3062" y="6871"/>
                </a:lnTo>
                <a:lnTo>
                  <a:pt x="2945" y="6802"/>
                </a:lnTo>
                <a:lnTo>
                  <a:pt x="2833" y="6726"/>
                </a:lnTo>
                <a:lnTo>
                  <a:pt x="2726" y="6646"/>
                </a:lnTo>
                <a:lnTo>
                  <a:pt x="2623" y="6559"/>
                </a:lnTo>
                <a:lnTo>
                  <a:pt x="2523" y="6467"/>
                </a:lnTo>
                <a:lnTo>
                  <a:pt x="2429" y="6370"/>
                </a:lnTo>
                <a:lnTo>
                  <a:pt x="2339" y="6267"/>
                </a:lnTo>
                <a:lnTo>
                  <a:pt x="2255" y="6159"/>
                </a:lnTo>
                <a:lnTo>
                  <a:pt x="2175" y="6047"/>
                </a:lnTo>
                <a:lnTo>
                  <a:pt x="2100" y="5930"/>
                </a:lnTo>
                <a:lnTo>
                  <a:pt x="2031" y="5809"/>
                </a:lnTo>
                <a:lnTo>
                  <a:pt x="1966" y="5684"/>
                </a:lnTo>
                <a:lnTo>
                  <a:pt x="1908" y="5556"/>
                </a:lnTo>
                <a:lnTo>
                  <a:pt x="1854" y="5424"/>
                </a:lnTo>
                <a:lnTo>
                  <a:pt x="1808" y="5289"/>
                </a:lnTo>
                <a:lnTo>
                  <a:pt x="1767" y="5151"/>
                </a:lnTo>
                <a:lnTo>
                  <a:pt x="1730" y="5009"/>
                </a:lnTo>
                <a:lnTo>
                  <a:pt x="1701" y="4866"/>
                </a:lnTo>
                <a:lnTo>
                  <a:pt x="1678" y="4719"/>
                </a:lnTo>
                <a:lnTo>
                  <a:pt x="1662" y="4571"/>
                </a:lnTo>
                <a:lnTo>
                  <a:pt x="1652" y="4421"/>
                </a:lnTo>
                <a:lnTo>
                  <a:pt x="1648" y="4270"/>
                </a:lnTo>
                <a:lnTo>
                  <a:pt x="1651" y="4116"/>
                </a:lnTo>
                <a:lnTo>
                  <a:pt x="1661" y="3961"/>
                </a:lnTo>
                <a:lnTo>
                  <a:pt x="1678" y="3806"/>
                </a:lnTo>
                <a:lnTo>
                  <a:pt x="1702" y="3650"/>
                </a:lnTo>
                <a:lnTo>
                  <a:pt x="1733" y="3494"/>
                </a:lnTo>
                <a:close/>
                <a:moveTo>
                  <a:pt x="7129" y="6825"/>
                </a:moveTo>
                <a:lnTo>
                  <a:pt x="7165" y="6776"/>
                </a:lnTo>
                <a:lnTo>
                  <a:pt x="7201" y="6726"/>
                </a:lnTo>
                <a:lnTo>
                  <a:pt x="7236" y="6676"/>
                </a:lnTo>
                <a:lnTo>
                  <a:pt x="7270" y="6626"/>
                </a:lnTo>
                <a:lnTo>
                  <a:pt x="7304" y="6574"/>
                </a:lnTo>
                <a:lnTo>
                  <a:pt x="7338" y="6523"/>
                </a:lnTo>
                <a:lnTo>
                  <a:pt x="7370" y="6470"/>
                </a:lnTo>
                <a:lnTo>
                  <a:pt x="7402" y="6418"/>
                </a:lnTo>
                <a:lnTo>
                  <a:pt x="7433" y="6365"/>
                </a:lnTo>
                <a:lnTo>
                  <a:pt x="7465" y="6311"/>
                </a:lnTo>
                <a:lnTo>
                  <a:pt x="7495" y="6257"/>
                </a:lnTo>
                <a:lnTo>
                  <a:pt x="7524" y="6201"/>
                </a:lnTo>
                <a:lnTo>
                  <a:pt x="7553" y="6146"/>
                </a:lnTo>
                <a:lnTo>
                  <a:pt x="7582" y="6090"/>
                </a:lnTo>
                <a:lnTo>
                  <a:pt x="7609" y="6034"/>
                </a:lnTo>
                <a:lnTo>
                  <a:pt x="7636" y="5977"/>
                </a:lnTo>
                <a:lnTo>
                  <a:pt x="7661" y="5920"/>
                </a:lnTo>
                <a:lnTo>
                  <a:pt x="7688" y="5862"/>
                </a:lnTo>
                <a:lnTo>
                  <a:pt x="7712" y="5803"/>
                </a:lnTo>
                <a:lnTo>
                  <a:pt x="7736" y="5745"/>
                </a:lnTo>
                <a:lnTo>
                  <a:pt x="7759" y="5685"/>
                </a:lnTo>
                <a:lnTo>
                  <a:pt x="7782" y="5625"/>
                </a:lnTo>
                <a:lnTo>
                  <a:pt x="7803" y="5565"/>
                </a:lnTo>
                <a:lnTo>
                  <a:pt x="7825" y="5504"/>
                </a:lnTo>
                <a:lnTo>
                  <a:pt x="7845" y="5442"/>
                </a:lnTo>
                <a:lnTo>
                  <a:pt x="7865" y="5381"/>
                </a:lnTo>
                <a:lnTo>
                  <a:pt x="7884" y="5318"/>
                </a:lnTo>
                <a:lnTo>
                  <a:pt x="7901" y="5256"/>
                </a:lnTo>
                <a:lnTo>
                  <a:pt x="7919" y="5192"/>
                </a:lnTo>
                <a:lnTo>
                  <a:pt x="7936" y="5129"/>
                </a:lnTo>
                <a:lnTo>
                  <a:pt x="7951" y="5065"/>
                </a:lnTo>
                <a:lnTo>
                  <a:pt x="7966" y="5001"/>
                </a:lnTo>
                <a:lnTo>
                  <a:pt x="8008" y="4787"/>
                </a:lnTo>
                <a:lnTo>
                  <a:pt x="8040" y="4574"/>
                </a:lnTo>
                <a:lnTo>
                  <a:pt x="8064" y="4364"/>
                </a:lnTo>
                <a:lnTo>
                  <a:pt x="8078" y="4153"/>
                </a:lnTo>
                <a:lnTo>
                  <a:pt x="8082" y="3944"/>
                </a:lnTo>
                <a:lnTo>
                  <a:pt x="8077" y="3739"/>
                </a:lnTo>
                <a:lnTo>
                  <a:pt x="8063" y="3534"/>
                </a:lnTo>
                <a:lnTo>
                  <a:pt x="8040" y="3332"/>
                </a:lnTo>
                <a:lnTo>
                  <a:pt x="8009" y="3134"/>
                </a:lnTo>
                <a:lnTo>
                  <a:pt x="7969" y="2938"/>
                </a:lnTo>
                <a:lnTo>
                  <a:pt x="7920" y="2747"/>
                </a:lnTo>
                <a:lnTo>
                  <a:pt x="7865" y="2558"/>
                </a:lnTo>
                <a:lnTo>
                  <a:pt x="7800" y="2375"/>
                </a:lnTo>
                <a:lnTo>
                  <a:pt x="7728" y="2195"/>
                </a:lnTo>
                <a:lnTo>
                  <a:pt x="7648" y="2020"/>
                </a:lnTo>
                <a:lnTo>
                  <a:pt x="7561" y="1851"/>
                </a:lnTo>
                <a:lnTo>
                  <a:pt x="7467" y="1686"/>
                </a:lnTo>
                <a:lnTo>
                  <a:pt x="7366" y="1528"/>
                </a:lnTo>
                <a:lnTo>
                  <a:pt x="7257" y="1375"/>
                </a:lnTo>
                <a:lnTo>
                  <a:pt x="7142" y="1229"/>
                </a:lnTo>
                <a:lnTo>
                  <a:pt x="7020" y="1090"/>
                </a:lnTo>
                <a:lnTo>
                  <a:pt x="6891" y="957"/>
                </a:lnTo>
                <a:lnTo>
                  <a:pt x="6757" y="831"/>
                </a:lnTo>
                <a:lnTo>
                  <a:pt x="6616" y="713"/>
                </a:lnTo>
                <a:lnTo>
                  <a:pt x="6469" y="603"/>
                </a:lnTo>
                <a:lnTo>
                  <a:pt x="6317" y="501"/>
                </a:lnTo>
                <a:lnTo>
                  <a:pt x="6159" y="407"/>
                </a:lnTo>
                <a:lnTo>
                  <a:pt x="5995" y="323"/>
                </a:lnTo>
                <a:lnTo>
                  <a:pt x="5826" y="246"/>
                </a:lnTo>
                <a:lnTo>
                  <a:pt x="5652" y="180"/>
                </a:lnTo>
                <a:lnTo>
                  <a:pt x="5473" y="123"/>
                </a:lnTo>
                <a:lnTo>
                  <a:pt x="5290" y="77"/>
                </a:lnTo>
                <a:lnTo>
                  <a:pt x="5103" y="41"/>
                </a:lnTo>
                <a:lnTo>
                  <a:pt x="4918" y="17"/>
                </a:lnTo>
                <a:lnTo>
                  <a:pt x="4732" y="3"/>
                </a:lnTo>
                <a:lnTo>
                  <a:pt x="4547" y="0"/>
                </a:lnTo>
                <a:lnTo>
                  <a:pt x="4363" y="8"/>
                </a:lnTo>
                <a:lnTo>
                  <a:pt x="4180" y="25"/>
                </a:lnTo>
                <a:lnTo>
                  <a:pt x="3998" y="53"/>
                </a:lnTo>
                <a:lnTo>
                  <a:pt x="3819" y="91"/>
                </a:lnTo>
                <a:lnTo>
                  <a:pt x="3641" y="138"/>
                </a:lnTo>
                <a:lnTo>
                  <a:pt x="3467" y="195"/>
                </a:lnTo>
                <a:lnTo>
                  <a:pt x="3293" y="261"/>
                </a:lnTo>
                <a:lnTo>
                  <a:pt x="3124" y="336"/>
                </a:lnTo>
                <a:lnTo>
                  <a:pt x="2957" y="419"/>
                </a:lnTo>
                <a:lnTo>
                  <a:pt x="2795" y="512"/>
                </a:lnTo>
                <a:lnTo>
                  <a:pt x="2636" y="612"/>
                </a:lnTo>
                <a:lnTo>
                  <a:pt x="2481" y="721"/>
                </a:lnTo>
                <a:lnTo>
                  <a:pt x="2330" y="838"/>
                </a:lnTo>
                <a:lnTo>
                  <a:pt x="2184" y="963"/>
                </a:lnTo>
                <a:lnTo>
                  <a:pt x="2043" y="1095"/>
                </a:lnTo>
                <a:lnTo>
                  <a:pt x="1907" y="1234"/>
                </a:lnTo>
                <a:lnTo>
                  <a:pt x="1776" y="1380"/>
                </a:lnTo>
                <a:lnTo>
                  <a:pt x="1652" y="1534"/>
                </a:lnTo>
                <a:lnTo>
                  <a:pt x="1533" y="1693"/>
                </a:lnTo>
                <a:lnTo>
                  <a:pt x="1420" y="1861"/>
                </a:lnTo>
                <a:lnTo>
                  <a:pt x="1314" y="2033"/>
                </a:lnTo>
                <a:lnTo>
                  <a:pt x="1215" y="2213"/>
                </a:lnTo>
                <a:lnTo>
                  <a:pt x="1123" y="2397"/>
                </a:lnTo>
                <a:lnTo>
                  <a:pt x="1039" y="2588"/>
                </a:lnTo>
                <a:lnTo>
                  <a:pt x="962" y="2784"/>
                </a:lnTo>
                <a:lnTo>
                  <a:pt x="893" y="2986"/>
                </a:lnTo>
                <a:lnTo>
                  <a:pt x="833" y="3191"/>
                </a:lnTo>
                <a:lnTo>
                  <a:pt x="781" y="3403"/>
                </a:lnTo>
                <a:lnTo>
                  <a:pt x="746" y="3575"/>
                </a:lnTo>
                <a:lnTo>
                  <a:pt x="718" y="3747"/>
                </a:lnTo>
                <a:lnTo>
                  <a:pt x="696" y="3918"/>
                </a:lnTo>
                <a:lnTo>
                  <a:pt x="680" y="4088"/>
                </a:lnTo>
                <a:lnTo>
                  <a:pt x="670" y="4258"/>
                </a:lnTo>
                <a:lnTo>
                  <a:pt x="666" y="4426"/>
                </a:lnTo>
                <a:lnTo>
                  <a:pt x="669" y="4593"/>
                </a:lnTo>
                <a:lnTo>
                  <a:pt x="677" y="4759"/>
                </a:lnTo>
                <a:lnTo>
                  <a:pt x="690" y="4923"/>
                </a:lnTo>
                <a:lnTo>
                  <a:pt x="710" y="5085"/>
                </a:lnTo>
                <a:lnTo>
                  <a:pt x="735" y="5246"/>
                </a:lnTo>
                <a:lnTo>
                  <a:pt x="765" y="5405"/>
                </a:lnTo>
                <a:lnTo>
                  <a:pt x="802" y="5561"/>
                </a:lnTo>
                <a:lnTo>
                  <a:pt x="843" y="5714"/>
                </a:lnTo>
                <a:lnTo>
                  <a:pt x="890" y="5866"/>
                </a:lnTo>
                <a:lnTo>
                  <a:pt x="942" y="6014"/>
                </a:lnTo>
                <a:lnTo>
                  <a:pt x="999" y="6160"/>
                </a:lnTo>
                <a:lnTo>
                  <a:pt x="1061" y="6302"/>
                </a:lnTo>
                <a:lnTo>
                  <a:pt x="1128" y="6441"/>
                </a:lnTo>
                <a:lnTo>
                  <a:pt x="1200" y="6577"/>
                </a:lnTo>
                <a:lnTo>
                  <a:pt x="1277" y="6710"/>
                </a:lnTo>
                <a:lnTo>
                  <a:pt x="1357" y="6839"/>
                </a:lnTo>
                <a:lnTo>
                  <a:pt x="1443" y="6963"/>
                </a:lnTo>
                <a:lnTo>
                  <a:pt x="1534" y="7084"/>
                </a:lnTo>
                <a:lnTo>
                  <a:pt x="1628" y="7201"/>
                </a:lnTo>
                <a:lnTo>
                  <a:pt x="1726" y="7314"/>
                </a:lnTo>
                <a:lnTo>
                  <a:pt x="1830" y="7422"/>
                </a:lnTo>
                <a:lnTo>
                  <a:pt x="1937" y="7525"/>
                </a:lnTo>
                <a:lnTo>
                  <a:pt x="2048" y="7624"/>
                </a:lnTo>
                <a:lnTo>
                  <a:pt x="2163" y="7717"/>
                </a:lnTo>
                <a:lnTo>
                  <a:pt x="2282" y="7805"/>
                </a:lnTo>
                <a:lnTo>
                  <a:pt x="2405" y="7889"/>
                </a:lnTo>
                <a:lnTo>
                  <a:pt x="0" y="15614"/>
                </a:lnTo>
                <a:lnTo>
                  <a:pt x="2623" y="14414"/>
                </a:lnTo>
                <a:lnTo>
                  <a:pt x="4373" y="16128"/>
                </a:lnTo>
                <a:lnTo>
                  <a:pt x="4714" y="8351"/>
                </a:lnTo>
                <a:lnTo>
                  <a:pt x="4800" y="8336"/>
                </a:lnTo>
                <a:lnTo>
                  <a:pt x="4884" y="8318"/>
                </a:lnTo>
                <a:lnTo>
                  <a:pt x="4927" y="8308"/>
                </a:lnTo>
                <a:lnTo>
                  <a:pt x="4968" y="8298"/>
                </a:lnTo>
                <a:lnTo>
                  <a:pt x="5010" y="8287"/>
                </a:lnTo>
                <a:lnTo>
                  <a:pt x="5053" y="8276"/>
                </a:lnTo>
                <a:lnTo>
                  <a:pt x="5094" y="8264"/>
                </a:lnTo>
                <a:lnTo>
                  <a:pt x="5135" y="8251"/>
                </a:lnTo>
                <a:lnTo>
                  <a:pt x="5177" y="8238"/>
                </a:lnTo>
                <a:lnTo>
                  <a:pt x="5218" y="8225"/>
                </a:lnTo>
                <a:lnTo>
                  <a:pt x="5259" y="8211"/>
                </a:lnTo>
                <a:lnTo>
                  <a:pt x="5301" y="8196"/>
                </a:lnTo>
                <a:lnTo>
                  <a:pt x="5341" y="8181"/>
                </a:lnTo>
                <a:lnTo>
                  <a:pt x="5382" y="8166"/>
                </a:lnTo>
                <a:lnTo>
                  <a:pt x="6801" y="14414"/>
                </a:lnTo>
                <a:lnTo>
                  <a:pt x="8575" y="12439"/>
                </a:lnTo>
                <a:lnTo>
                  <a:pt x="10647" y="12439"/>
                </a:lnTo>
                <a:lnTo>
                  <a:pt x="7129" y="6825"/>
                </a:lnTo>
                <a:close/>
              </a:path>
            </a:pathLst>
          </a:custGeom>
          <a:solidFill>
            <a:srgbClr val="653B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5" name="Freeform 637"/>
          <p:cNvSpPr>
            <a:spLocks noEditPoints="1"/>
          </p:cNvSpPr>
          <p:nvPr/>
        </p:nvSpPr>
        <p:spPr bwMode="auto">
          <a:xfrm>
            <a:off x="643837" y="4663039"/>
            <a:ext cx="406400" cy="390525"/>
          </a:xfrm>
          <a:custGeom>
            <a:avLst/>
            <a:gdLst>
              <a:gd name="T0" fmla="*/ 10436 w 16128"/>
              <a:gd name="T1" fmla="*/ 14409 h 15498"/>
              <a:gd name="T2" fmla="*/ 4471 w 16128"/>
              <a:gd name="T3" fmla="*/ 6693 h 15498"/>
              <a:gd name="T4" fmla="*/ 4962 w 16128"/>
              <a:gd name="T5" fmla="*/ 6700 h 15498"/>
              <a:gd name="T6" fmla="*/ 6672 w 16128"/>
              <a:gd name="T7" fmla="*/ 8238 h 15498"/>
              <a:gd name="T8" fmla="*/ 7772 w 16128"/>
              <a:gd name="T9" fmla="*/ 9500 h 15498"/>
              <a:gd name="T10" fmla="*/ 7427 w 16128"/>
              <a:gd name="T11" fmla="*/ 9842 h 15498"/>
              <a:gd name="T12" fmla="*/ 10256 w 16128"/>
              <a:gd name="T13" fmla="*/ 15498 h 15498"/>
              <a:gd name="T14" fmla="*/ 11950 w 16128"/>
              <a:gd name="T15" fmla="*/ 6375 h 15498"/>
              <a:gd name="T16" fmla="*/ 11598 w 16128"/>
              <a:gd name="T17" fmla="*/ 6385 h 15498"/>
              <a:gd name="T18" fmla="*/ 9881 w 16128"/>
              <a:gd name="T19" fmla="*/ 4947 h 15498"/>
              <a:gd name="T20" fmla="*/ 8591 w 16128"/>
              <a:gd name="T21" fmla="*/ 3598 h 15498"/>
              <a:gd name="T22" fmla="*/ 8863 w 16128"/>
              <a:gd name="T23" fmla="*/ 3311 h 15498"/>
              <a:gd name="T24" fmla="*/ 8675 w 16128"/>
              <a:gd name="T25" fmla="*/ 2061 h 15498"/>
              <a:gd name="T26" fmla="*/ 9481 w 16128"/>
              <a:gd name="T27" fmla="*/ 1522 h 15498"/>
              <a:gd name="T28" fmla="*/ 10291 w 16128"/>
              <a:gd name="T29" fmla="*/ 1361 h 15498"/>
              <a:gd name="T30" fmla="*/ 11586 w 16128"/>
              <a:gd name="T31" fmla="*/ 2585 h 15498"/>
              <a:gd name="T32" fmla="*/ 12929 w 16128"/>
              <a:gd name="T33" fmla="*/ 4322 h 15498"/>
              <a:gd name="T34" fmla="*/ 14214 w 16128"/>
              <a:gd name="T35" fmla="*/ 4508 h 15498"/>
              <a:gd name="T36" fmla="*/ 15113 w 16128"/>
              <a:gd name="T37" fmla="*/ 4057 h 15498"/>
              <a:gd name="T38" fmla="*/ 14372 w 16128"/>
              <a:gd name="T39" fmla="*/ 3506 h 15498"/>
              <a:gd name="T40" fmla="*/ 13625 w 16128"/>
              <a:gd name="T41" fmla="*/ 3661 h 15498"/>
              <a:gd name="T42" fmla="*/ 12712 w 16128"/>
              <a:gd name="T43" fmla="*/ 2713 h 15498"/>
              <a:gd name="T44" fmla="*/ 11371 w 16128"/>
              <a:gd name="T45" fmla="*/ 962 h 15498"/>
              <a:gd name="T46" fmla="*/ 9673 w 16128"/>
              <a:gd name="T47" fmla="*/ 464 h 15498"/>
              <a:gd name="T48" fmla="*/ 8467 w 16128"/>
              <a:gd name="T49" fmla="*/ 1020 h 15498"/>
              <a:gd name="T50" fmla="*/ 7996 w 16128"/>
              <a:gd name="T51" fmla="*/ 5867 h 15498"/>
              <a:gd name="T52" fmla="*/ 7692 w 16128"/>
              <a:gd name="T53" fmla="*/ 6151 h 15498"/>
              <a:gd name="T54" fmla="*/ 7440 w 16128"/>
              <a:gd name="T55" fmla="*/ 6248 h 15498"/>
              <a:gd name="T56" fmla="*/ 6989 w 16128"/>
              <a:gd name="T57" fmla="*/ 5926 h 15498"/>
              <a:gd name="T58" fmla="*/ 6621 w 16128"/>
              <a:gd name="T59" fmla="*/ 5529 h 15498"/>
              <a:gd name="T60" fmla="*/ 6766 w 16128"/>
              <a:gd name="T61" fmla="*/ 5321 h 15498"/>
              <a:gd name="T62" fmla="*/ 7140 w 16128"/>
              <a:gd name="T63" fmla="*/ 5116 h 15498"/>
              <a:gd name="T64" fmla="*/ 7484 w 16128"/>
              <a:gd name="T65" fmla="*/ 5314 h 15498"/>
              <a:gd name="T66" fmla="*/ 7989 w 16128"/>
              <a:gd name="T67" fmla="*/ 5822 h 15498"/>
              <a:gd name="T68" fmla="*/ 9152 w 16128"/>
              <a:gd name="T69" fmla="*/ 7146 h 15498"/>
              <a:gd name="T70" fmla="*/ 8775 w 16128"/>
              <a:gd name="T71" fmla="*/ 7396 h 15498"/>
              <a:gd name="T72" fmla="*/ 8443 w 16128"/>
              <a:gd name="T73" fmla="*/ 7226 h 15498"/>
              <a:gd name="T74" fmla="*/ 7963 w 16128"/>
              <a:gd name="T75" fmla="*/ 6789 h 15498"/>
              <a:gd name="T76" fmla="*/ 7942 w 16128"/>
              <a:gd name="T77" fmla="*/ 6546 h 15498"/>
              <a:gd name="T78" fmla="*/ 8353 w 16128"/>
              <a:gd name="T79" fmla="*/ 6276 h 15498"/>
              <a:gd name="T80" fmla="*/ 8647 w 16128"/>
              <a:gd name="T81" fmla="*/ 6376 h 15498"/>
              <a:gd name="T82" fmla="*/ 9213 w 16128"/>
              <a:gd name="T83" fmla="*/ 6910 h 15498"/>
              <a:gd name="T84" fmla="*/ 11287 w 16128"/>
              <a:gd name="T85" fmla="*/ 8453 h 15498"/>
              <a:gd name="T86" fmla="*/ 10832 w 16128"/>
              <a:gd name="T87" fmla="*/ 9064 h 15498"/>
              <a:gd name="T88" fmla="*/ 9976 w 16128"/>
              <a:gd name="T89" fmla="*/ 9396 h 15498"/>
              <a:gd name="T90" fmla="*/ 9150 w 16128"/>
              <a:gd name="T91" fmla="*/ 9276 h 15498"/>
              <a:gd name="T92" fmla="*/ 8693 w 16128"/>
              <a:gd name="T93" fmla="*/ 8765 h 15498"/>
              <a:gd name="T94" fmla="*/ 8830 w 16128"/>
              <a:gd name="T95" fmla="*/ 8094 h 15498"/>
              <a:gd name="T96" fmla="*/ 9484 w 16128"/>
              <a:gd name="T97" fmla="*/ 7575 h 15498"/>
              <a:gd name="T98" fmla="*/ 10390 w 16128"/>
              <a:gd name="T99" fmla="*/ 7431 h 15498"/>
              <a:gd name="T100" fmla="*/ 11092 w 16128"/>
              <a:gd name="T101" fmla="*/ 7729 h 15498"/>
              <a:gd name="T102" fmla="*/ 13118 w 16128"/>
              <a:gd name="T103" fmla="*/ 10024 h 15498"/>
              <a:gd name="T104" fmla="*/ 12815 w 16128"/>
              <a:gd name="T105" fmla="*/ 10592 h 15498"/>
              <a:gd name="T106" fmla="*/ 12111 w 16128"/>
              <a:gd name="T107" fmla="*/ 10957 h 15498"/>
              <a:gd name="T108" fmla="*/ 11339 w 16128"/>
              <a:gd name="T109" fmla="*/ 10936 h 15498"/>
              <a:gd name="T110" fmla="*/ 10844 w 16128"/>
              <a:gd name="T111" fmla="*/ 10550 h 15498"/>
              <a:gd name="T112" fmla="*/ 10848 w 16128"/>
              <a:gd name="T113" fmla="*/ 9956 h 15498"/>
              <a:gd name="T114" fmla="*/ 11344 w 16128"/>
              <a:gd name="T115" fmla="*/ 9451 h 15498"/>
              <a:gd name="T116" fmla="*/ 12135 w 16128"/>
              <a:gd name="T117" fmla="*/ 9237 h 15498"/>
              <a:gd name="T118" fmla="*/ 12817 w 16128"/>
              <a:gd name="T119" fmla="*/ 9426 h 15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128" h="15498">
                <a:moveTo>
                  <a:pt x="3485" y="2722"/>
                </a:moveTo>
                <a:lnTo>
                  <a:pt x="4381" y="2097"/>
                </a:lnTo>
                <a:lnTo>
                  <a:pt x="5117" y="2782"/>
                </a:lnTo>
                <a:lnTo>
                  <a:pt x="6050" y="2152"/>
                </a:lnTo>
                <a:lnTo>
                  <a:pt x="6935" y="2989"/>
                </a:lnTo>
                <a:lnTo>
                  <a:pt x="6006" y="3609"/>
                </a:lnTo>
                <a:lnTo>
                  <a:pt x="6793" y="4339"/>
                </a:lnTo>
                <a:lnTo>
                  <a:pt x="5829" y="5000"/>
                </a:lnTo>
                <a:lnTo>
                  <a:pt x="5053" y="4244"/>
                </a:lnTo>
                <a:lnTo>
                  <a:pt x="4130" y="4864"/>
                </a:lnTo>
                <a:lnTo>
                  <a:pt x="3281" y="4022"/>
                </a:lnTo>
                <a:lnTo>
                  <a:pt x="4191" y="3407"/>
                </a:lnTo>
                <a:lnTo>
                  <a:pt x="3485" y="2722"/>
                </a:lnTo>
                <a:close/>
                <a:moveTo>
                  <a:pt x="10436" y="14409"/>
                </a:moveTo>
                <a:lnTo>
                  <a:pt x="0" y="3765"/>
                </a:lnTo>
                <a:lnTo>
                  <a:pt x="3766" y="7197"/>
                </a:lnTo>
                <a:lnTo>
                  <a:pt x="3808" y="7165"/>
                </a:lnTo>
                <a:lnTo>
                  <a:pt x="3858" y="7126"/>
                </a:lnTo>
                <a:lnTo>
                  <a:pt x="3914" y="7082"/>
                </a:lnTo>
                <a:lnTo>
                  <a:pt x="3977" y="7035"/>
                </a:lnTo>
                <a:lnTo>
                  <a:pt x="4043" y="6985"/>
                </a:lnTo>
                <a:lnTo>
                  <a:pt x="4113" y="6934"/>
                </a:lnTo>
                <a:lnTo>
                  <a:pt x="4185" y="6883"/>
                </a:lnTo>
                <a:lnTo>
                  <a:pt x="4258" y="6831"/>
                </a:lnTo>
                <a:lnTo>
                  <a:pt x="4331" y="6782"/>
                </a:lnTo>
                <a:lnTo>
                  <a:pt x="4403" y="6735"/>
                </a:lnTo>
                <a:lnTo>
                  <a:pt x="4437" y="6714"/>
                </a:lnTo>
                <a:lnTo>
                  <a:pt x="4471" y="6693"/>
                </a:lnTo>
                <a:lnTo>
                  <a:pt x="4505" y="6674"/>
                </a:lnTo>
                <a:lnTo>
                  <a:pt x="4537" y="6657"/>
                </a:lnTo>
                <a:lnTo>
                  <a:pt x="4568" y="6640"/>
                </a:lnTo>
                <a:lnTo>
                  <a:pt x="4598" y="6626"/>
                </a:lnTo>
                <a:lnTo>
                  <a:pt x="4626" y="6613"/>
                </a:lnTo>
                <a:lnTo>
                  <a:pt x="4653" y="6602"/>
                </a:lnTo>
                <a:lnTo>
                  <a:pt x="4677" y="6593"/>
                </a:lnTo>
                <a:lnTo>
                  <a:pt x="4700" y="6587"/>
                </a:lnTo>
                <a:lnTo>
                  <a:pt x="4721" y="6583"/>
                </a:lnTo>
                <a:lnTo>
                  <a:pt x="4741" y="6582"/>
                </a:lnTo>
                <a:lnTo>
                  <a:pt x="4776" y="6590"/>
                </a:lnTo>
                <a:lnTo>
                  <a:pt x="4826" y="6613"/>
                </a:lnTo>
                <a:lnTo>
                  <a:pt x="4888" y="6650"/>
                </a:lnTo>
                <a:lnTo>
                  <a:pt x="4962" y="6700"/>
                </a:lnTo>
                <a:lnTo>
                  <a:pt x="5047" y="6763"/>
                </a:lnTo>
                <a:lnTo>
                  <a:pt x="5141" y="6836"/>
                </a:lnTo>
                <a:lnTo>
                  <a:pt x="5245" y="6920"/>
                </a:lnTo>
                <a:lnTo>
                  <a:pt x="5356" y="7013"/>
                </a:lnTo>
                <a:lnTo>
                  <a:pt x="5472" y="7114"/>
                </a:lnTo>
                <a:lnTo>
                  <a:pt x="5596" y="7222"/>
                </a:lnTo>
                <a:lnTo>
                  <a:pt x="5724" y="7337"/>
                </a:lnTo>
                <a:lnTo>
                  <a:pt x="5856" y="7458"/>
                </a:lnTo>
                <a:lnTo>
                  <a:pt x="5991" y="7582"/>
                </a:lnTo>
                <a:lnTo>
                  <a:pt x="6128" y="7710"/>
                </a:lnTo>
                <a:lnTo>
                  <a:pt x="6265" y="7841"/>
                </a:lnTo>
                <a:lnTo>
                  <a:pt x="6402" y="7973"/>
                </a:lnTo>
                <a:lnTo>
                  <a:pt x="6538" y="8106"/>
                </a:lnTo>
                <a:lnTo>
                  <a:pt x="6672" y="8238"/>
                </a:lnTo>
                <a:lnTo>
                  <a:pt x="6803" y="8369"/>
                </a:lnTo>
                <a:lnTo>
                  <a:pt x="6930" y="8497"/>
                </a:lnTo>
                <a:lnTo>
                  <a:pt x="7051" y="8622"/>
                </a:lnTo>
                <a:lnTo>
                  <a:pt x="7167" y="8743"/>
                </a:lnTo>
                <a:lnTo>
                  <a:pt x="7276" y="8858"/>
                </a:lnTo>
                <a:lnTo>
                  <a:pt x="7376" y="8968"/>
                </a:lnTo>
                <a:lnTo>
                  <a:pt x="7467" y="9070"/>
                </a:lnTo>
                <a:lnTo>
                  <a:pt x="7549" y="9164"/>
                </a:lnTo>
                <a:lnTo>
                  <a:pt x="7619" y="9248"/>
                </a:lnTo>
                <a:lnTo>
                  <a:pt x="7678" y="9323"/>
                </a:lnTo>
                <a:lnTo>
                  <a:pt x="7723" y="9386"/>
                </a:lnTo>
                <a:lnTo>
                  <a:pt x="7755" y="9438"/>
                </a:lnTo>
                <a:lnTo>
                  <a:pt x="7772" y="9476"/>
                </a:lnTo>
                <a:lnTo>
                  <a:pt x="7772" y="9500"/>
                </a:lnTo>
                <a:lnTo>
                  <a:pt x="7764" y="9518"/>
                </a:lnTo>
                <a:lnTo>
                  <a:pt x="7753" y="9536"/>
                </a:lnTo>
                <a:lnTo>
                  <a:pt x="7738" y="9554"/>
                </a:lnTo>
                <a:lnTo>
                  <a:pt x="7723" y="9574"/>
                </a:lnTo>
                <a:lnTo>
                  <a:pt x="7706" y="9594"/>
                </a:lnTo>
                <a:lnTo>
                  <a:pt x="7687" y="9614"/>
                </a:lnTo>
                <a:lnTo>
                  <a:pt x="7666" y="9636"/>
                </a:lnTo>
                <a:lnTo>
                  <a:pt x="7644" y="9658"/>
                </a:lnTo>
                <a:lnTo>
                  <a:pt x="7620" y="9680"/>
                </a:lnTo>
                <a:lnTo>
                  <a:pt x="7595" y="9703"/>
                </a:lnTo>
                <a:lnTo>
                  <a:pt x="7569" y="9726"/>
                </a:lnTo>
                <a:lnTo>
                  <a:pt x="7543" y="9749"/>
                </a:lnTo>
                <a:lnTo>
                  <a:pt x="7486" y="9796"/>
                </a:lnTo>
                <a:lnTo>
                  <a:pt x="7427" y="9842"/>
                </a:lnTo>
                <a:lnTo>
                  <a:pt x="7367" y="9887"/>
                </a:lnTo>
                <a:lnTo>
                  <a:pt x="7307" y="9933"/>
                </a:lnTo>
                <a:lnTo>
                  <a:pt x="7248" y="9975"/>
                </a:lnTo>
                <a:lnTo>
                  <a:pt x="7189" y="10016"/>
                </a:lnTo>
                <a:lnTo>
                  <a:pt x="7135" y="10055"/>
                </a:lnTo>
                <a:lnTo>
                  <a:pt x="7084" y="10089"/>
                </a:lnTo>
                <a:lnTo>
                  <a:pt x="7039" y="10119"/>
                </a:lnTo>
                <a:lnTo>
                  <a:pt x="6999" y="10146"/>
                </a:lnTo>
                <a:lnTo>
                  <a:pt x="10593" y="13422"/>
                </a:lnTo>
                <a:lnTo>
                  <a:pt x="16128" y="9702"/>
                </a:lnTo>
                <a:lnTo>
                  <a:pt x="10436" y="14409"/>
                </a:lnTo>
                <a:close/>
                <a:moveTo>
                  <a:pt x="0" y="3765"/>
                </a:moveTo>
                <a:lnTo>
                  <a:pt x="216" y="5413"/>
                </a:lnTo>
                <a:lnTo>
                  <a:pt x="10256" y="15498"/>
                </a:lnTo>
                <a:lnTo>
                  <a:pt x="15610" y="11259"/>
                </a:lnTo>
                <a:lnTo>
                  <a:pt x="16128" y="9702"/>
                </a:lnTo>
                <a:lnTo>
                  <a:pt x="12438" y="6013"/>
                </a:lnTo>
                <a:lnTo>
                  <a:pt x="12395" y="6048"/>
                </a:lnTo>
                <a:lnTo>
                  <a:pt x="12351" y="6085"/>
                </a:lnTo>
                <a:lnTo>
                  <a:pt x="12305" y="6123"/>
                </a:lnTo>
                <a:lnTo>
                  <a:pt x="12257" y="6160"/>
                </a:lnTo>
                <a:lnTo>
                  <a:pt x="12209" y="6197"/>
                </a:lnTo>
                <a:lnTo>
                  <a:pt x="12161" y="6233"/>
                </a:lnTo>
                <a:lnTo>
                  <a:pt x="12112" y="6269"/>
                </a:lnTo>
                <a:lnTo>
                  <a:pt x="12064" y="6302"/>
                </a:lnTo>
                <a:lnTo>
                  <a:pt x="12017" y="6333"/>
                </a:lnTo>
                <a:lnTo>
                  <a:pt x="11972" y="6361"/>
                </a:lnTo>
                <a:lnTo>
                  <a:pt x="11950" y="6375"/>
                </a:lnTo>
                <a:lnTo>
                  <a:pt x="11928" y="6387"/>
                </a:lnTo>
                <a:lnTo>
                  <a:pt x="11906" y="6399"/>
                </a:lnTo>
                <a:lnTo>
                  <a:pt x="11886" y="6409"/>
                </a:lnTo>
                <a:lnTo>
                  <a:pt x="11866" y="6418"/>
                </a:lnTo>
                <a:lnTo>
                  <a:pt x="11847" y="6427"/>
                </a:lnTo>
                <a:lnTo>
                  <a:pt x="11829" y="6434"/>
                </a:lnTo>
                <a:lnTo>
                  <a:pt x="11811" y="6440"/>
                </a:lnTo>
                <a:lnTo>
                  <a:pt x="11794" y="6445"/>
                </a:lnTo>
                <a:lnTo>
                  <a:pt x="11778" y="6448"/>
                </a:lnTo>
                <a:lnTo>
                  <a:pt x="11763" y="6450"/>
                </a:lnTo>
                <a:lnTo>
                  <a:pt x="11749" y="6451"/>
                </a:lnTo>
                <a:lnTo>
                  <a:pt x="11713" y="6443"/>
                </a:lnTo>
                <a:lnTo>
                  <a:pt x="11662" y="6421"/>
                </a:lnTo>
                <a:lnTo>
                  <a:pt x="11598" y="6385"/>
                </a:lnTo>
                <a:lnTo>
                  <a:pt x="11521" y="6335"/>
                </a:lnTo>
                <a:lnTo>
                  <a:pt x="11434" y="6274"/>
                </a:lnTo>
                <a:lnTo>
                  <a:pt x="11336" y="6201"/>
                </a:lnTo>
                <a:lnTo>
                  <a:pt x="11229" y="6119"/>
                </a:lnTo>
                <a:lnTo>
                  <a:pt x="11114" y="6027"/>
                </a:lnTo>
                <a:lnTo>
                  <a:pt x="10992" y="5926"/>
                </a:lnTo>
                <a:lnTo>
                  <a:pt x="10863" y="5819"/>
                </a:lnTo>
                <a:lnTo>
                  <a:pt x="10730" y="5706"/>
                </a:lnTo>
                <a:lnTo>
                  <a:pt x="10593" y="5587"/>
                </a:lnTo>
                <a:lnTo>
                  <a:pt x="10452" y="5464"/>
                </a:lnTo>
                <a:lnTo>
                  <a:pt x="10310" y="5337"/>
                </a:lnTo>
                <a:lnTo>
                  <a:pt x="10167" y="5208"/>
                </a:lnTo>
                <a:lnTo>
                  <a:pt x="10024" y="5078"/>
                </a:lnTo>
                <a:lnTo>
                  <a:pt x="9881" y="4947"/>
                </a:lnTo>
                <a:lnTo>
                  <a:pt x="9741" y="4817"/>
                </a:lnTo>
                <a:lnTo>
                  <a:pt x="9605" y="4688"/>
                </a:lnTo>
                <a:lnTo>
                  <a:pt x="9472" y="4561"/>
                </a:lnTo>
                <a:lnTo>
                  <a:pt x="9345" y="4438"/>
                </a:lnTo>
                <a:lnTo>
                  <a:pt x="9224" y="4319"/>
                </a:lnTo>
                <a:lnTo>
                  <a:pt x="9111" y="4205"/>
                </a:lnTo>
                <a:lnTo>
                  <a:pt x="9006" y="4098"/>
                </a:lnTo>
                <a:lnTo>
                  <a:pt x="8911" y="3997"/>
                </a:lnTo>
                <a:lnTo>
                  <a:pt x="8825" y="3904"/>
                </a:lnTo>
                <a:lnTo>
                  <a:pt x="8751" y="3821"/>
                </a:lnTo>
                <a:lnTo>
                  <a:pt x="8690" y="3748"/>
                </a:lnTo>
                <a:lnTo>
                  <a:pt x="8642" y="3685"/>
                </a:lnTo>
                <a:lnTo>
                  <a:pt x="8608" y="3635"/>
                </a:lnTo>
                <a:lnTo>
                  <a:pt x="8591" y="3598"/>
                </a:lnTo>
                <a:lnTo>
                  <a:pt x="8590" y="3573"/>
                </a:lnTo>
                <a:lnTo>
                  <a:pt x="8598" y="3558"/>
                </a:lnTo>
                <a:lnTo>
                  <a:pt x="8608" y="3542"/>
                </a:lnTo>
                <a:lnTo>
                  <a:pt x="8620" y="3525"/>
                </a:lnTo>
                <a:lnTo>
                  <a:pt x="8635" y="3508"/>
                </a:lnTo>
                <a:lnTo>
                  <a:pt x="8651" y="3490"/>
                </a:lnTo>
                <a:lnTo>
                  <a:pt x="8669" y="3472"/>
                </a:lnTo>
                <a:lnTo>
                  <a:pt x="8688" y="3452"/>
                </a:lnTo>
                <a:lnTo>
                  <a:pt x="8709" y="3433"/>
                </a:lnTo>
                <a:lnTo>
                  <a:pt x="8732" y="3413"/>
                </a:lnTo>
                <a:lnTo>
                  <a:pt x="8756" y="3393"/>
                </a:lnTo>
                <a:lnTo>
                  <a:pt x="8782" y="3373"/>
                </a:lnTo>
                <a:lnTo>
                  <a:pt x="8808" y="3353"/>
                </a:lnTo>
                <a:lnTo>
                  <a:pt x="8863" y="3311"/>
                </a:lnTo>
                <a:lnTo>
                  <a:pt x="8923" y="3270"/>
                </a:lnTo>
                <a:lnTo>
                  <a:pt x="8983" y="3229"/>
                </a:lnTo>
                <a:lnTo>
                  <a:pt x="9046" y="3187"/>
                </a:lnTo>
                <a:lnTo>
                  <a:pt x="9109" y="3147"/>
                </a:lnTo>
                <a:lnTo>
                  <a:pt x="9171" y="3109"/>
                </a:lnTo>
                <a:lnTo>
                  <a:pt x="9232" y="3071"/>
                </a:lnTo>
                <a:lnTo>
                  <a:pt x="9292" y="3036"/>
                </a:lnTo>
                <a:lnTo>
                  <a:pt x="9347" y="3004"/>
                </a:lnTo>
                <a:lnTo>
                  <a:pt x="9399" y="2974"/>
                </a:lnTo>
                <a:lnTo>
                  <a:pt x="8501" y="2213"/>
                </a:lnTo>
                <a:lnTo>
                  <a:pt x="8541" y="2176"/>
                </a:lnTo>
                <a:lnTo>
                  <a:pt x="8583" y="2139"/>
                </a:lnTo>
                <a:lnTo>
                  <a:pt x="8628" y="2101"/>
                </a:lnTo>
                <a:lnTo>
                  <a:pt x="8675" y="2061"/>
                </a:lnTo>
                <a:lnTo>
                  <a:pt x="8724" y="2021"/>
                </a:lnTo>
                <a:lnTo>
                  <a:pt x="8775" y="1981"/>
                </a:lnTo>
                <a:lnTo>
                  <a:pt x="8828" y="1939"/>
                </a:lnTo>
                <a:lnTo>
                  <a:pt x="8881" y="1899"/>
                </a:lnTo>
                <a:lnTo>
                  <a:pt x="8938" y="1858"/>
                </a:lnTo>
                <a:lnTo>
                  <a:pt x="8994" y="1817"/>
                </a:lnTo>
                <a:lnTo>
                  <a:pt x="9053" y="1777"/>
                </a:lnTo>
                <a:lnTo>
                  <a:pt x="9112" y="1737"/>
                </a:lnTo>
                <a:lnTo>
                  <a:pt x="9173" y="1698"/>
                </a:lnTo>
                <a:lnTo>
                  <a:pt x="9233" y="1660"/>
                </a:lnTo>
                <a:lnTo>
                  <a:pt x="9295" y="1624"/>
                </a:lnTo>
                <a:lnTo>
                  <a:pt x="9357" y="1589"/>
                </a:lnTo>
                <a:lnTo>
                  <a:pt x="9419" y="1554"/>
                </a:lnTo>
                <a:lnTo>
                  <a:pt x="9481" y="1522"/>
                </a:lnTo>
                <a:lnTo>
                  <a:pt x="9544" y="1492"/>
                </a:lnTo>
                <a:lnTo>
                  <a:pt x="9606" y="1464"/>
                </a:lnTo>
                <a:lnTo>
                  <a:pt x="9669" y="1438"/>
                </a:lnTo>
                <a:lnTo>
                  <a:pt x="9730" y="1415"/>
                </a:lnTo>
                <a:lnTo>
                  <a:pt x="9791" y="1395"/>
                </a:lnTo>
                <a:lnTo>
                  <a:pt x="9851" y="1377"/>
                </a:lnTo>
                <a:lnTo>
                  <a:pt x="9911" y="1362"/>
                </a:lnTo>
                <a:lnTo>
                  <a:pt x="9969" y="1351"/>
                </a:lnTo>
                <a:lnTo>
                  <a:pt x="10027" y="1343"/>
                </a:lnTo>
                <a:lnTo>
                  <a:pt x="10083" y="1339"/>
                </a:lnTo>
                <a:lnTo>
                  <a:pt x="10137" y="1338"/>
                </a:lnTo>
                <a:lnTo>
                  <a:pt x="10190" y="1342"/>
                </a:lnTo>
                <a:lnTo>
                  <a:pt x="10241" y="1349"/>
                </a:lnTo>
                <a:lnTo>
                  <a:pt x="10291" y="1361"/>
                </a:lnTo>
                <a:lnTo>
                  <a:pt x="10396" y="1396"/>
                </a:lnTo>
                <a:lnTo>
                  <a:pt x="10497" y="1442"/>
                </a:lnTo>
                <a:lnTo>
                  <a:pt x="10597" y="1499"/>
                </a:lnTo>
                <a:lnTo>
                  <a:pt x="10695" y="1565"/>
                </a:lnTo>
                <a:lnTo>
                  <a:pt x="10791" y="1639"/>
                </a:lnTo>
                <a:lnTo>
                  <a:pt x="10885" y="1722"/>
                </a:lnTo>
                <a:lnTo>
                  <a:pt x="10977" y="1811"/>
                </a:lnTo>
                <a:lnTo>
                  <a:pt x="11068" y="1907"/>
                </a:lnTo>
                <a:lnTo>
                  <a:pt x="11158" y="2009"/>
                </a:lnTo>
                <a:lnTo>
                  <a:pt x="11245" y="2116"/>
                </a:lnTo>
                <a:lnTo>
                  <a:pt x="11332" y="2228"/>
                </a:lnTo>
                <a:lnTo>
                  <a:pt x="11418" y="2344"/>
                </a:lnTo>
                <a:lnTo>
                  <a:pt x="11502" y="2463"/>
                </a:lnTo>
                <a:lnTo>
                  <a:pt x="11586" y="2585"/>
                </a:lnTo>
                <a:lnTo>
                  <a:pt x="11670" y="2707"/>
                </a:lnTo>
                <a:lnTo>
                  <a:pt x="11752" y="2831"/>
                </a:lnTo>
                <a:lnTo>
                  <a:pt x="11917" y="3081"/>
                </a:lnTo>
                <a:lnTo>
                  <a:pt x="12081" y="3328"/>
                </a:lnTo>
                <a:lnTo>
                  <a:pt x="12163" y="3448"/>
                </a:lnTo>
                <a:lnTo>
                  <a:pt x="12245" y="3566"/>
                </a:lnTo>
                <a:lnTo>
                  <a:pt x="12328" y="3680"/>
                </a:lnTo>
                <a:lnTo>
                  <a:pt x="12412" y="3790"/>
                </a:lnTo>
                <a:lnTo>
                  <a:pt x="12495" y="3895"/>
                </a:lnTo>
                <a:lnTo>
                  <a:pt x="12580" y="3994"/>
                </a:lnTo>
                <a:lnTo>
                  <a:pt x="12666" y="4087"/>
                </a:lnTo>
                <a:lnTo>
                  <a:pt x="12751" y="4173"/>
                </a:lnTo>
                <a:lnTo>
                  <a:pt x="12839" y="4252"/>
                </a:lnTo>
                <a:lnTo>
                  <a:pt x="12929" y="4322"/>
                </a:lnTo>
                <a:lnTo>
                  <a:pt x="13019" y="4384"/>
                </a:lnTo>
                <a:lnTo>
                  <a:pt x="13111" y="4435"/>
                </a:lnTo>
                <a:lnTo>
                  <a:pt x="13204" y="4478"/>
                </a:lnTo>
                <a:lnTo>
                  <a:pt x="13298" y="4512"/>
                </a:lnTo>
                <a:lnTo>
                  <a:pt x="13392" y="4539"/>
                </a:lnTo>
                <a:lnTo>
                  <a:pt x="13486" y="4558"/>
                </a:lnTo>
                <a:lnTo>
                  <a:pt x="13580" y="4571"/>
                </a:lnTo>
                <a:lnTo>
                  <a:pt x="13674" y="4577"/>
                </a:lnTo>
                <a:lnTo>
                  <a:pt x="13766" y="4578"/>
                </a:lnTo>
                <a:lnTo>
                  <a:pt x="13859" y="4573"/>
                </a:lnTo>
                <a:lnTo>
                  <a:pt x="13950" y="4563"/>
                </a:lnTo>
                <a:lnTo>
                  <a:pt x="14039" y="4549"/>
                </a:lnTo>
                <a:lnTo>
                  <a:pt x="14128" y="4530"/>
                </a:lnTo>
                <a:lnTo>
                  <a:pt x="14214" y="4508"/>
                </a:lnTo>
                <a:lnTo>
                  <a:pt x="14298" y="4483"/>
                </a:lnTo>
                <a:lnTo>
                  <a:pt x="14381" y="4454"/>
                </a:lnTo>
                <a:lnTo>
                  <a:pt x="14461" y="4423"/>
                </a:lnTo>
                <a:lnTo>
                  <a:pt x="14538" y="4391"/>
                </a:lnTo>
                <a:lnTo>
                  <a:pt x="14613" y="4357"/>
                </a:lnTo>
                <a:lnTo>
                  <a:pt x="14684" y="4321"/>
                </a:lnTo>
                <a:lnTo>
                  <a:pt x="14752" y="4286"/>
                </a:lnTo>
                <a:lnTo>
                  <a:pt x="14816" y="4250"/>
                </a:lnTo>
                <a:lnTo>
                  <a:pt x="14876" y="4214"/>
                </a:lnTo>
                <a:lnTo>
                  <a:pt x="14933" y="4179"/>
                </a:lnTo>
                <a:lnTo>
                  <a:pt x="14985" y="4146"/>
                </a:lnTo>
                <a:lnTo>
                  <a:pt x="15032" y="4114"/>
                </a:lnTo>
                <a:lnTo>
                  <a:pt x="15076" y="4084"/>
                </a:lnTo>
                <a:lnTo>
                  <a:pt x="15113" y="4057"/>
                </a:lnTo>
                <a:lnTo>
                  <a:pt x="15146" y="4033"/>
                </a:lnTo>
                <a:lnTo>
                  <a:pt x="15173" y="4012"/>
                </a:lnTo>
                <a:lnTo>
                  <a:pt x="15211" y="3983"/>
                </a:lnTo>
                <a:lnTo>
                  <a:pt x="15223" y="3972"/>
                </a:lnTo>
                <a:lnTo>
                  <a:pt x="14821" y="3291"/>
                </a:lnTo>
                <a:lnTo>
                  <a:pt x="14811" y="3297"/>
                </a:lnTo>
                <a:lnTo>
                  <a:pt x="14781" y="3312"/>
                </a:lnTo>
                <a:lnTo>
                  <a:pt x="14736" y="3337"/>
                </a:lnTo>
                <a:lnTo>
                  <a:pt x="14674" y="3369"/>
                </a:lnTo>
                <a:lnTo>
                  <a:pt x="14601" y="3405"/>
                </a:lnTo>
                <a:lnTo>
                  <a:pt x="14516" y="3444"/>
                </a:lnTo>
                <a:lnTo>
                  <a:pt x="14470" y="3464"/>
                </a:lnTo>
                <a:lnTo>
                  <a:pt x="14422" y="3486"/>
                </a:lnTo>
                <a:lnTo>
                  <a:pt x="14372" y="3506"/>
                </a:lnTo>
                <a:lnTo>
                  <a:pt x="14321" y="3526"/>
                </a:lnTo>
                <a:lnTo>
                  <a:pt x="14268" y="3546"/>
                </a:lnTo>
                <a:lnTo>
                  <a:pt x="14215" y="3564"/>
                </a:lnTo>
                <a:lnTo>
                  <a:pt x="14160" y="3582"/>
                </a:lnTo>
                <a:lnTo>
                  <a:pt x="14105" y="3600"/>
                </a:lnTo>
                <a:lnTo>
                  <a:pt x="14050" y="3615"/>
                </a:lnTo>
                <a:lnTo>
                  <a:pt x="13994" y="3629"/>
                </a:lnTo>
                <a:lnTo>
                  <a:pt x="13940" y="3641"/>
                </a:lnTo>
                <a:lnTo>
                  <a:pt x="13884" y="3651"/>
                </a:lnTo>
                <a:lnTo>
                  <a:pt x="13831" y="3658"/>
                </a:lnTo>
                <a:lnTo>
                  <a:pt x="13777" y="3663"/>
                </a:lnTo>
                <a:lnTo>
                  <a:pt x="13725" y="3665"/>
                </a:lnTo>
                <a:lnTo>
                  <a:pt x="13675" y="3665"/>
                </a:lnTo>
                <a:lnTo>
                  <a:pt x="13625" y="3661"/>
                </a:lnTo>
                <a:lnTo>
                  <a:pt x="13578" y="3654"/>
                </a:lnTo>
                <a:lnTo>
                  <a:pt x="13533" y="3643"/>
                </a:lnTo>
                <a:lnTo>
                  <a:pt x="13490" y="3629"/>
                </a:lnTo>
                <a:lnTo>
                  <a:pt x="13420" y="3595"/>
                </a:lnTo>
                <a:lnTo>
                  <a:pt x="13350" y="3547"/>
                </a:lnTo>
                <a:lnTo>
                  <a:pt x="13280" y="3490"/>
                </a:lnTo>
                <a:lnTo>
                  <a:pt x="13211" y="3421"/>
                </a:lnTo>
                <a:lnTo>
                  <a:pt x="13141" y="3343"/>
                </a:lnTo>
                <a:lnTo>
                  <a:pt x="13072" y="3255"/>
                </a:lnTo>
                <a:lnTo>
                  <a:pt x="13002" y="3160"/>
                </a:lnTo>
                <a:lnTo>
                  <a:pt x="12932" y="3057"/>
                </a:lnTo>
                <a:lnTo>
                  <a:pt x="12859" y="2947"/>
                </a:lnTo>
                <a:lnTo>
                  <a:pt x="12786" y="2832"/>
                </a:lnTo>
                <a:lnTo>
                  <a:pt x="12712" y="2713"/>
                </a:lnTo>
                <a:lnTo>
                  <a:pt x="12635" y="2589"/>
                </a:lnTo>
                <a:lnTo>
                  <a:pt x="12558" y="2462"/>
                </a:lnTo>
                <a:lnTo>
                  <a:pt x="12477" y="2332"/>
                </a:lnTo>
                <a:lnTo>
                  <a:pt x="12394" y="2199"/>
                </a:lnTo>
                <a:lnTo>
                  <a:pt x="12309" y="2067"/>
                </a:lnTo>
                <a:lnTo>
                  <a:pt x="12220" y="1934"/>
                </a:lnTo>
                <a:lnTo>
                  <a:pt x="12127" y="1802"/>
                </a:lnTo>
                <a:lnTo>
                  <a:pt x="12032" y="1671"/>
                </a:lnTo>
                <a:lnTo>
                  <a:pt x="11933" y="1542"/>
                </a:lnTo>
                <a:lnTo>
                  <a:pt x="11830" y="1417"/>
                </a:lnTo>
                <a:lnTo>
                  <a:pt x="11722" y="1295"/>
                </a:lnTo>
                <a:lnTo>
                  <a:pt x="11610" y="1178"/>
                </a:lnTo>
                <a:lnTo>
                  <a:pt x="11493" y="1066"/>
                </a:lnTo>
                <a:lnTo>
                  <a:pt x="11371" y="962"/>
                </a:lnTo>
                <a:lnTo>
                  <a:pt x="11244" y="863"/>
                </a:lnTo>
                <a:lnTo>
                  <a:pt x="11112" y="772"/>
                </a:lnTo>
                <a:lnTo>
                  <a:pt x="10973" y="690"/>
                </a:lnTo>
                <a:lnTo>
                  <a:pt x="10829" y="617"/>
                </a:lnTo>
                <a:lnTo>
                  <a:pt x="10678" y="554"/>
                </a:lnTo>
                <a:lnTo>
                  <a:pt x="10522" y="503"/>
                </a:lnTo>
                <a:lnTo>
                  <a:pt x="10357" y="464"/>
                </a:lnTo>
                <a:lnTo>
                  <a:pt x="10256" y="447"/>
                </a:lnTo>
                <a:lnTo>
                  <a:pt x="10157" y="435"/>
                </a:lnTo>
                <a:lnTo>
                  <a:pt x="10059" y="430"/>
                </a:lnTo>
                <a:lnTo>
                  <a:pt x="9960" y="431"/>
                </a:lnTo>
                <a:lnTo>
                  <a:pt x="9863" y="436"/>
                </a:lnTo>
                <a:lnTo>
                  <a:pt x="9768" y="448"/>
                </a:lnTo>
                <a:lnTo>
                  <a:pt x="9673" y="464"/>
                </a:lnTo>
                <a:lnTo>
                  <a:pt x="9578" y="484"/>
                </a:lnTo>
                <a:lnTo>
                  <a:pt x="9485" y="508"/>
                </a:lnTo>
                <a:lnTo>
                  <a:pt x="9394" y="536"/>
                </a:lnTo>
                <a:lnTo>
                  <a:pt x="9303" y="568"/>
                </a:lnTo>
                <a:lnTo>
                  <a:pt x="9213" y="603"/>
                </a:lnTo>
                <a:lnTo>
                  <a:pt x="9124" y="641"/>
                </a:lnTo>
                <a:lnTo>
                  <a:pt x="9038" y="681"/>
                </a:lnTo>
                <a:lnTo>
                  <a:pt x="8952" y="725"/>
                </a:lnTo>
                <a:lnTo>
                  <a:pt x="8867" y="770"/>
                </a:lnTo>
                <a:lnTo>
                  <a:pt x="8785" y="817"/>
                </a:lnTo>
                <a:lnTo>
                  <a:pt x="8703" y="867"/>
                </a:lnTo>
                <a:lnTo>
                  <a:pt x="8622" y="917"/>
                </a:lnTo>
                <a:lnTo>
                  <a:pt x="8544" y="968"/>
                </a:lnTo>
                <a:lnTo>
                  <a:pt x="8467" y="1020"/>
                </a:lnTo>
                <a:lnTo>
                  <a:pt x="8392" y="1073"/>
                </a:lnTo>
                <a:lnTo>
                  <a:pt x="8318" y="1125"/>
                </a:lnTo>
                <a:lnTo>
                  <a:pt x="8245" y="1177"/>
                </a:lnTo>
                <a:lnTo>
                  <a:pt x="8106" y="1280"/>
                </a:lnTo>
                <a:lnTo>
                  <a:pt x="7975" y="1380"/>
                </a:lnTo>
                <a:lnTo>
                  <a:pt x="7912" y="1427"/>
                </a:lnTo>
                <a:lnTo>
                  <a:pt x="7850" y="1473"/>
                </a:lnTo>
                <a:lnTo>
                  <a:pt x="7792" y="1516"/>
                </a:lnTo>
                <a:lnTo>
                  <a:pt x="7734" y="1557"/>
                </a:lnTo>
                <a:lnTo>
                  <a:pt x="5906" y="0"/>
                </a:lnTo>
                <a:lnTo>
                  <a:pt x="0" y="3765"/>
                </a:lnTo>
                <a:close/>
                <a:moveTo>
                  <a:pt x="7998" y="5846"/>
                </a:moveTo>
                <a:lnTo>
                  <a:pt x="7998" y="5855"/>
                </a:lnTo>
                <a:lnTo>
                  <a:pt x="7996" y="5867"/>
                </a:lnTo>
                <a:lnTo>
                  <a:pt x="7991" y="5879"/>
                </a:lnTo>
                <a:lnTo>
                  <a:pt x="7984" y="5892"/>
                </a:lnTo>
                <a:lnTo>
                  <a:pt x="7975" y="5905"/>
                </a:lnTo>
                <a:lnTo>
                  <a:pt x="7964" y="5920"/>
                </a:lnTo>
                <a:lnTo>
                  <a:pt x="7952" y="5935"/>
                </a:lnTo>
                <a:lnTo>
                  <a:pt x="7938" y="5950"/>
                </a:lnTo>
                <a:lnTo>
                  <a:pt x="7922" y="5966"/>
                </a:lnTo>
                <a:lnTo>
                  <a:pt x="7905" y="5983"/>
                </a:lnTo>
                <a:lnTo>
                  <a:pt x="7887" y="6001"/>
                </a:lnTo>
                <a:lnTo>
                  <a:pt x="7867" y="6018"/>
                </a:lnTo>
                <a:lnTo>
                  <a:pt x="7826" y="6052"/>
                </a:lnTo>
                <a:lnTo>
                  <a:pt x="7783" y="6086"/>
                </a:lnTo>
                <a:lnTo>
                  <a:pt x="7737" y="6120"/>
                </a:lnTo>
                <a:lnTo>
                  <a:pt x="7692" y="6151"/>
                </a:lnTo>
                <a:lnTo>
                  <a:pt x="7669" y="6165"/>
                </a:lnTo>
                <a:lnTo>
                  <a:pt x="7647" y="6179"/>
                </a:lnTo>
                <a:lnTo>
                  <a:pt x="7626" y="6192"/>
                </a:lnTo>
                <a:lnTo>
                  <a:pt x="7603" y="6204"/>
                </a:lnTo>
                <a:lnTo>
                  <a:pt x="7583" y="6215"/>
                </a:lnTo>
                <a:lnTo>
                  <a:pt x="7563" y="6225"/>
                </a:lnTo>
                <a:lnTo>
                  <a:pt x="7544" y="6233"/>
                </a:lnTo>
                <a:lnTo>
                  <a:pt x="7527" y="6241"/>
                </a:lnTo>
                <a:lnTo>
                  <a:pt x="7510" y="6247"/>
                </a:lnTo>
                <a:lnTo>
                  <a:pt x="7494" y="6251"/>
                </a:lnTo>
                <a:lnTo>
                  <a:pt x="7481" y="6254"/>
                </a:lnTo>
                <a:lnTo>
                  <a:pt x="7469" y="6255"/>
                </a:lnTo>
                <a:lnTo>
                  <a:pt x="7456" y="6253"/>
                </a:lnTo>
                <a:lnTo>
                  <a:pt x="7440" y="6248"/>
                </a:lnTo>
                <a:lnTo>
                  <a:pt x="7420" y="6239"/>
                </a:lnTo>
                <a:lnTo>
                  <a:pt x="7398" y="6227"/>
                </a:lnTo>
                <a:lnTo>
                  <a:pt x="7373" y="6213"/>
                </a:lnTo>
                <a:lnTo>
                  <a:pt x="7344" y="6196"/>
                </a:lnTo>
                <a:lnTo>
                  <a:pt x="7314" y="6177"/>
                </a:lnTo>
                <a:lnTo>
                  <a:pt x="7283" y="6155"/>
                </a:lnTo>
                <a:lnTo>
                  <a:pt x="7249" y="6131"/>
                </a:lnTo>
                <a:lnTo>
                  <a:pt x="7214" y="6105"/>
                </a:lnTo>
                <a:lnTo>
                  <a:pt x="7178" y="6078"/>
                </a:lnTo>
                <a:lnTo>
                  <a:pt x="7141" y="6050"/>
                </a:lnTo>
                <a:lnTo>
                  <a:pt x="7103" y="6020"/>
                </a:lnTo>
                <a:lnTo>
                  <a:pt x="7066" y="5990"/>
                </a:lnTo>
                <a:lnTo>
                  <a:pt x="7028" y="5958"/>
                </a:lnTo>
                <a:lnTo>
                  <a:pt x="6989" y="5926"/>
                </a:lnTo>
                <a:lnTo>
                  <a:pt x="6952" y="5893"/>
                </a:lnTo>
                <a:lnTo>
                  <a:pt x="6915" y="5861"/>
                </a:lnTo>
                <a:lnTo>
                  <a:pt x="6880" y="5828"/>
                </a:lnTo>
                <a:lnTo>
                  <a:pt x="6844" y="5795"/>
                </a:lnTo>
                <a:lnTo>
                  <a:pt x="6811" y="5764"/>
                </a:lnTo>
                <a:lnTo>
                  <a:pt x="6780" y="5731"/>
                </a:lnTo>
                <a:lnTo>
                  <a:pt x="6751" y="5701"/>
                </a:lnTo>
                <a:lnTo>
                  <a:pt x="6723" y="5672"/>
                </a:lnTo>
                <a:lnTo>
                  <a:pt x="6698" y="5644"/>
                </a:lnTo>
                <a:lnTo>
                  <a:pt x="6676" y="5617"/>
                </a:lnTo>
                <a:lnTo>
                  <a:pt x="6657" y="5592"/>
                </a:lnTo>
                <a:lnTo>
                  <a:pt x="6641" y="5569"/>
                </a:lnTo>
                <a:lnTo>
                  <a:pt x="6629" y="5548"/>
                </a:lnTo>
                <a:lnTo>
                  <a:pt x="6621" y="5529"/>
                </a:lnTo>
                <a:lnTo>
                  <a:pt x="6616" y="5513"/>
                </a:lnTo>
                <a:lnTo>
                  <a:pt x="6616" y="5499"/>
                </a:lnTo>
                <a:lnTo>
                  <a:pt x="6619" y="5487"/>
                </a:lnTo>
                <a:lnTo>
                  <a:pt x="6624" y="5472"/>
                </a:lnTo>
                <a:lnTo>
                  <a:pt x="6631" y="5459"/>
                </a:lnTo>
                <a:lnTo>
                  <a:pt x="6640" y="5445"/>
                </a:lnTo>
                <a:lnTo>
                  <a:pt x="6651" y="5430"/>
                </a:lnTo>
                <a:lnTo>
                  <a:pt x="6663" y="5415"/>
                </a:lnTo>
                <a:lnTo>
                  <a:pt x="6677" y="5400"/>
                </a:lnTo>
                <a:lnTo>
                  <a:pt x="6692" y="5384"/>
                </a:lnTo>
                <a:lnTo>
                  <a:pt x="6709" y="5369"/>
                </a:lnTo>
                <a:lnTo>
                  <a:pt x="6726" y="5352"/>
                </a:lnTo>
                <a:lnTo>
                  <a:pt x="6746" y="5336"/>
                </a:lnTo>
                <a:lnTo>
                  <a:pt x="6766" y="5321"/>
                </a:lnTo>
                <a:lnTo>
                  <a:pt x="6786" y="5305"/>
                </a:lnTo>
                <a:lnTo>
                  <a:pt x="6807" y="5290"/>
                </a:lnTo>
                <a:lnTo>
                  <a:pt x="6828" y="5274"/>
                </a:lnTo>
                <a:lnTo>
                  <a:pt x="6850" y="5259"/>
                </a:lnTo>
                <a:lnTo>
                  <a:pt x="6896" y="5231"/>
                </a:lnTo>
                <a:lnTo>
                  <a:pt x="6941" y="5203"/>
                </a:lnTo>
                <a:lnTo>
                  <a:pt x="6985" y="5179"/>
                </a:lnTo>
                <a:lnTo>
                  <a:pt x="7029" y="5157"/>
                </a:lnTo>
                <a:lnTo>
                  <a:pt x="7050" y="5148"/>
                </a:lnTo>
                <a:lnTo>
                  <a:pt x="7070" y="5139"/>
                </a:lnTo>
                <a:lnTo>
                  <a:pt x="7088" y="5132"/>
                </a:lnTo>
                <a:lnTo>
                  <a:pt x="7106" y="5125"/>
                </a:lnTo>
                <a:lnTo>
                  <a:pt x="7124" y="5120"/>
                </a:lnTo>
                <a:lnTo>
                  <a:pt x="7140" y="5116"/>
                </a:lnTo>
                <a:lnTo>
                  <a:pt x="7154" y="5113"/>
                </a:lnTo>
                <a:lnTo>
                  <a:pt x="7167" y="5111"/>
                </a:lnTo>
                <a:lnTo>
                  <a:pt x="7181" y="5112"/>
                </a:lnTo>
                <a:lnTo>
                  <a:pt x="7197" y="5117"/>
                </a:lnTo>
                <a:lnTo>
                  <a:pt x="7217" y="5125"/>
                </a:lnTo>
                <a:lnTo>
                  <a:pt x="7239" y="5136"/>
                </a:lnTo>
                <a:lnTo>
                  <a:pt x="7264" y="5150"/>
                </a:lnTo>
                <a:lnTo>
                  <a:pt x="7291" y="5166"/>
                </a:lnTo>
                <a:lnTo>
                  <a:pt x="7320" y="5186"/>
                </a:lnTo>
                <a:lnTo>
                  <a:pt x="7350" y="5208"/>
                </a:lnTo>
                <a:lnTo>
                  <a:pt x="7382" y="5232"/>
                </a:lnTo>
                <a:lnTo>
                  <a:pt x="7415" y="5258"/>
                </a:lnTo>
                <a:lnTo>
                  <a:pt x="7449" y="5285"/>
                </a:lnTo>
                <a:lnTo>
                  <a:pt x="7484" y="5314"/>
                </a:lnTo>
                <a:lnTo>
                  <a:pt x="7556" y="5375"/>
                </a:lnTo>
                <a:lnTo>
                  <a:pt x="7628" y="5439"/>
                </a:lnTo>
                <a:lnTo>
                  <a:pt x="7698" y="5504"/>
                </a:lnTo>
                <a:lnTo>
                  <a:pt x="7766" y="5569"/>
                </a:lnTo>
                <a:lnTo>
                  <a:pt x="7797" y="5600"/>
                </a:lnTo>
                <a:lnTo>
                  <a:pt x="7827" y="5632"/>
                </a:lnTo>
                <a:lnTo>
                  <a:pt x="7856" y="5661"/>
                </a:lnTo>
                <a:lnTo>
                  <a:pt x="7883" y="5689"/>
                </a:lnTo>
                <a:lnTo>
                  <a:pt x="7907" y="5716"/>
                </a:lnTo>
                <a:lnTo>
                  <a:pt x="7929" y="5743"/>
                </a:lnTo>
                <a:lnTo>
                  <a:pt x="7949" y="5766"/>
                </a:lnTo>
                <a:lnTo>
                  <a:pt x="7965" y="5787"/>
                </a:lnTo>
                <a:lnTo>
                  <a:pt x="7979" y="5806"/>
                </a:lnTo>
                <a:lnTo>
                  <a:pt x="7989" y="5822"/>
                </a:lnTo>
                <a:lnTo>
                  <a:pt x="7995" y="5835"/>
                </a:lnTo>
                <a:lnTo>
                  <a:pt x="7998" y="5846"/>
                </a:lnTo>
                <a:close/>
                <a:moveTo>
                  <a:pt x="9264" y="6990"/>
                </a:moveTo>
                <a:lnTo>
                  <a:pt x="9264" y="7000"/>
                </a:lnTo>
                <a:lnTo>
                  <a:pt x="9260" y="7011"/>
                </a:lnTo>
                <a:lnTo>
                  <a:pt x="9255" y="7023"/>
                </a:lnTo>
                <a:lnTo>
                  <a:pt x="9248" y="7036"/>
                </a:lnTo>
                <a:lnTo>
                  <a:pt x="9239" y="7050"/>
                </a:lnTo>
                <a:lnTo>
                  <a:pt x="9229" y="7064"/>
                </a:lnTo>
                <a:lnTo>
                  <a:pt x="9216" y="7079"/>
                </a:lnTo>
                <a:lnTo>
                  <a:pt x="9202" y="7095"/>
                </a:lnTo>
                <a:lnTo>
                  <a:pt x="9187" y="7111"/>
                </a:lnTo>
                <a:lnTo>
                  <a:pt x="9170" y="7129"/>
                </a:lnTo>
                <a:lnTo>
                  <a:pt x="9152" y="7146"/>
                </a:lnTo>
                <a:lnTo>
                  <a:pt x="9132" y="7163"/>
                </a:lnTo>
                <a:lnTo>
                  <a:pt x="9091" y="7198"/>
                </a:lnTo>
                <a:lnTo>
                  <a:pt x="9048" y="7233"/>
                </a:lnTo>
                <a:lnTo>
                  <a:pt x="9002" y="7267"/>
                </a:lnTo>
                <a:lnTo>
                  <a:pt x="8956" y="7298"/>
                </a:lnTo>
                <a:lnTo>
                  <a:pt x="8934" y="7313"/>
                </a:lnTo>
                <a:lnTo>
                  <a:pt x="8912" y="7327"/>
                </a:lnTo>
                <a:lnTo>
                  <a:pt x="8890" y="7340"/>
                </a:lnTo>
                <a:lnTo>
                  <a:pt x="8868" y="7352"/>
                </a:lnTo>
                <a:lnTo>
                  <a:pt x="8847" y="7363"/>
                </a:lnTo>
                <a:lnTo>
                  <a:pt x="8828" y="7374"/>
                </a:lnTo>
                <a:lnTo>
                  <a:pt x="8809" y="7383"/>
                </a:lnTo>
                <a:lnTo>
                  <a:pt x="8791" y="7390"/>
                </a:lnTo>
                <a:lnTo>
                  <a:pt x="8775" y="7396"/>
                </a:lnTo>
                <a:lnTo>
                  <a:pt x="8760" y="7400"/>
                </a:lnTo>
                <a:lnTo>
                  <a:pt x="8745" y="7403"/>
                </a:lnTo>
                <a:lnTo>
                  <a:pt x="8733" y="7404"/>
                </a:lnTo>
                <a:lnTo>
                  <a:pt x="8721" y="7402"/>
                </a:lnTo>
                <a:lnTo>
                  <a:pt x="8704" y="7397"/>
                </a:lnTo>
                <a:lnTo>
                  <a:pt x="8685" y="7388"/>
                </a:lnTo>
                <a:lnTo>
                  <a:pt x="8662" y="7377"/>
                </a:lnTo>
                <a:lnTo>
                  <a:pt x="8637" y="7361"/>
                </a:lnTo>
                <a:lnTo>
                  <a:pt x="8609" y="7344"/>
                </a:lnTo>
                <a:lnTo>
                  <a:pt x="8579" y="7325"/>
                </a:lnTo>
                <a:lnTo>
                  <a:pt x="8548" y="7303"/>
                </a:lnTo>
                <a:lnTo>
                  <a:pt x="8514" y="7280"/>
                </a:lnTo>
                <a:lnTo>
                  <a:pt x="8479" y="7254"/>
                </a:lnTo>
                <a:lnTo>
                  <a:pt x="8443" y="7226"/>
                </a:lnTo>
                <a:lnTo>
                  <a:pt x="8406" y="7197"/>
                </a:lnTo>
                <a:lnTo>
                  <a:pt x="8368" y="7168"/>
                </a:lnTo>
                <a:lnTo>
                  <a:pt x="8330" y="7137"/>
                </a:lnTo>
                <a:lnTo>
                  <a:pt x="8293" y="7104"/>
                </a:lnTo>
                <a:lnTo>
                  <a:pt x="8255" y="7072"/>
                </a:lnTo>
                <a:lnTo>
                  <a:pt x="8217" y="7040"/>
                </a:lnTo>
                <a:lnTo>
                  <a:pt x="8180" y="7007"/>
                </a:lnTo>
                <a:lnTo>
                  <a:pt x="8145" y="6973"/>
                </a:lnTo>
                <a:lnTo>
                  <a:pt x="8109" y="6941"/>
                </a:lnTo>
                <a:lnTo>
                  <a:pt x="8076" y="6909"/>
                </a:lnTo>
                <a:lnTo>
                  <a:pt x="8045" y="6878"/>
                </a:lnTo>
                <a:lnTo>
                  <a:pt x="8015" y="6846"/>
                </a:lnTo>
                <a:lnTo>
                  <a:pt x="7987" y="6817"/>
                </a:lnTo>
                <a:lnTo>
                  <a:pt x="7963" y="6789"/>
                </a:lnTo>
                <a:lnTo>
                  <a:pt x="7941" y="6762"/>
                </a:lnTo>
                <a:lnTo>
                  <a:pt x="7922" y="6736"/>
                </a:lnTo>
                <a:lnTo>
                  <a:pt x="7906" y="6713"/>
                </a:lnTo>
                <a:lnTo>
                  <a:pt x="7894" y="6692"/>
                </a:lnTo>
                <a:lnTo>
                  <a:pt x="7885" y="6673"/>
                </a:lnTo>
                <a:lnTo>
                  <a:pt x="7881" y="6657"/>
                </a:lnTo>
                <a:lnTo>
                  <a:pt x="7880" y="6643"/>
                </a:lnTo>
                <a:lnTo>
                  <a:pt x="7883" y="6631"/>
                </a:lnTo>
                <a:lnTo>
                  <a:pt x="7889" y="6618"/>
                </a:lnTo>
                <a:lnTo>
                  <a:pt x="7896" y="6604"/>
                </a:lnTo>
                <a:lnTo>
                  <a:pt x="7905" y="6590"/>
                </a:lnTo>
                <a:lnTo>
                  <a:pt x="7916" y="6576"/>
                </a:lnTo>
                <a:lnTo>
                  <a:pt x="7928" y="6561"/>
                </a:lnTo>
                <a:lnTo>
                  <a:pt x="7942" y="6546"/>
                </a:lnTo>
                <a:lnTo>
                  <a:pt x="7957" y="6530"/>
                </a:lnTo>
                <a:lnTo>
                  <a:pt x="7973" y="6515"/>
                </a:lnTo>
                <a:lnTo>
                  <a:pt x="7991" y="6499"/>
                </a:lnTo>
                <a:lnTo>
                  <a:pt x="8010" y="6483"/>
                </a:lnTo>
                <a:lnTo>
                  <a:pt x="8030" y="6467"/>
                </a:lnTo>
                <a:lnTo>
                  <a:pt x="8071" y="6436"/>
                </a:lnTo>
                <a:lnTo>
                  <a:pt x="8115" y="6405"/>
                </a:lnTo>
                <a:lnTo>
                  <a:pt x="8160" y="6376"/>
                </a:lnTo>
                <a:lnTo>
                  <a:pt x="8206" y="6348"/>
                </a:lnTo>
                <a:lnTo>
                  <a:pt x="8250" y="6324"/>
                </a:lnTo>
                <a:lnTo>
                  <a:pt x="8294" y="6302"/>
                </a:lnTo>
                <a:lnTo>
                  <a:pt x="8314" y="6292"/>
                </a:lnTo>
                <a:lnTo>
                  <a:pt x="8334" y="6284"/>
                </a:lnTo>
                <a:lnTo>
                  <a:pt x="8353" y="6276"/>
                </a:lnTo>
                <a:lnTo>
                  <a:pt x="8371" y="6269"/>
                </a:lnTo>
                <a:lnTo>
                  <a:pt x="8389" y="6264"/>
                </a:lnTo>
                <a:lnTo>
                  <a:pt x="8404" y="6260"/>
                </a:lnTo>
                <a:lnTo>
                  <a:pt x="8419" y="6257"/>
                </a:lnTo>
                <a:lnTo>
                  <a:pt x="8431" y="6255"/>
                </a:lnTo>
                <a:lnTo>
                  <a:pt x="8445" y="6256"/>
                </a:lnTo>
                <a:lnTo>
                  <a:pt x="8462" y="6260"/>
                </a:lnTo>
                <a:lnTo>
                  <a:pt x="8481" y="6268"/>
                </a:lnTo>
                <a:lnTo>
                  <a:pt x="8503" y="6280"/>
                </a:lnTo>
                <a:lnTo>
                  <a:pt x="8529" y="6294"/>
                </a:lnTo>
                <a:lnTo>
                  <a:pt x="8556" y="6310"/>
                </a:lnTo>
                <a:lnTo>
                  <a:pt x="8584" y="6330"/>
                </a:lnTo>
                <a:lnTo>
                  <a:pt x="8614" y="6351"/>
                </a:lnTo>
                <a:lnTo>
                  <a:pt x="8647" y="6376"/>
                </a:lnTo>
                <a:lnTo>
                  <a:pt x="8680" y="6402"/>
                </a:lnTo>
                <a:lnTo>
                  <a:pt x="8714" y="6429"/>
                </a:lnTo>
                <a:lnTo>
                  <a:pt x="8749" y="6457"/>
                </a:lnTo>
                <a:lnTo>
                  <a:pt x="8820" y="6519"/>
                </a:lnTo>
                <a:lnTo>
                  <a:pt x="8893" y="6583"/>
                </a:lnTo>
                <a:lnTo>
                  <a:pt x="8962" y="6648"/>
                </a:lnTo>
                <a:lnTo>
                  <a:pt x="9030" y="6713"/>
                </a:lnTo>
                <a:lnTo>
                  <a:pt x="9062" y="6745"/>
                </a:lnTo>
                <a:lnTo>
                  <a:pt x="9092" y="6776"/>
                </a:lnTo>
                <a:lnTo>
                  <a:pt x="9120" y="6805"/>
                </a:lnTo>
                <a:lnTo>
                  <a:pt x="9148" y="6833"/>
                </a:lnTo>
                <a:lnTo>
                  <a:pt x="9172" y="6860"/>
                </a:lnTo>
                <a:lnTo>
                  <a:pt x="9194" y="6887"/>
                </a:lnTo>
                <a:lnTo>
                  <a:pt x="9213" y="6910"/>
                </a:lnTo>
                <a:lnTo>
                  <a:pt x="9230" y="6931"/>
                </a:lnTo>
                <a:lnTo>
                  <a:pt x="9243" y="6950"/>
                </a:lnTo>
                <a:lnTo>
                  <a:pt x="9253" y="6966"/>
                </a:lnTo>
                <a:lnTo>
                  <a:pt x="9260" y="6979"/>
                </a:lnTo>
                <a:lnTo>
                  <a:pt x="9264" y="6990"/>
                </a:lnTo>
                <a:close/>
                <a:moveTo>
                  <a:pt x="11292" y="8064"/>
                </a:moveTo>
                <a:lnTo>
                  <a:pt x="11303" y="8112"/>
                </a:lnTo>
                <a:lnTo>
                  <a:pt x="11311" y="8161"/>
                </a:lnTo>
                <a:lnTo>
                  <a:pt x="11315" y="8210"/>
                </a:lnTo>
                <a:lnTo>
                  <a:pt x="11316" y="8259"/>
                </a:lnTo>
                <a:lnTo>
                  <a:pt x="11313" y="8307"/>
                </a:lnTo>
                <a:lnTo>
                  <a:pt x="11308" y="8356"/>
                </a:lnTo>
                <a:lnTo>
                  <a:pt x="11299" y="8405"/>
                </a:lnTo>
                <a:lnTo>
                  <a:pt x="11287" y="8453"/>
                </a:lnTo>
                <a:lnTo>
                  <a:pt x="11272" y="8501"/>
                </a:lnTo>
                <a:lnTo>
                  <a:pt x="11254" y="8549"/>
                </a:lnTo>
                <a:lnTo>
                  <a:pt x="11233" y="8596"/>
                </a:lnTo>
                <a:lnTo>
                  <a:pt x="11210" y="8644"/>
                </a:lnTo>
                <a:lnTo>
                  <a:pt x="11184" y="8689"/>
                </a:lnTo>
                <a:lnTo>
                  <a:pt x="11155" y="8734"/>
                </a:lnTo>
                <a:lnTo>
                  <a:pt x="11122" y="8780"/>
                </a:lnTo>
                <a:lnTo>
                  <a:pt x="11088" y="8823"/>
                </a:lnTo>
                <a:lnTo>
                  <a:pt x="11052" y="8866"/>
                </a:lnTo>
                <a:lnTo>
                  <a:pt x="11012" y="8908"/>
                </a:lnTo>
                <a:lnTo>
                  <a:pt x="10970" y="8949"/>
                </a:lnTo>
                <a:lnTo>
                  <a:pt x="10927" y="8988"/>
                </a:lnTo>
                <a:lnTo>
                  <a:pt x="10880" y="9027"/>
                </a:lnTo>
                <a:lnTo>
                  <a:pt x="10832" y="9064"/>
                </a:lnTo>
                <a:lnTo>
                  <a:pt x="10782" y="9099"/>
                </a:lnTo>
                <a:lnTo>
                  <a:pt x="10729" y="9133"/>
                </a:lnTo>
                <a:lnTo>
                  <a:pt x="10675" y="9166"/>
                </a:lnTo>
                <a:lnTo>
                  <a:pt x="10618" y="9197"/>
                </a:lnTo>
                <a:lnTo>
                  <a:pt x="10560" y="9226"/>
                </a:lnTo>
                <a:lnTo>
                  <a:pt x="10499" y="9253"/>
                </a:lnTo>
                <a:lnTo>
                  <a:pt x="10438" y="9280"/>
                </a:lnTo>
                <a:lnTo>
                  <a:pt x="10374" y="9303"/>
                </a:lnTo>
                <a:lnTo>
                  <a:pt x="10310" y="9325"/>
                </a:lnTo>
                <a:lnTo>
                  <a:pt x="10243" y="9344"/>
                </a:lnTo>
                <a:lnTo>
                  <a:pt x="10176" y="9360"/>
                </a:lnTo>
                <a:lnTo>
                  <a:pt x="10109" y="9374"/>
                </a:lnTo>
                <a:lnTo>
                  <a:pt x="10043" y="9386"/>
                </a:lnTo>
                <a:lnTo>
                  <a:pt x="9976" y="9396"/>
                </a:lnTo>
                <a:lnTo>
                  <a:pt x="9911" y="9402"/>
                </a:lnTo>
                <a:lnTo>
                  <a:pt x="9845" y="9406"/>
                </a:lnTo>
                <a:lnTo>
                  <a:pt x="9782" y="9408"/>
                </a:lnTo>
                <a:lnTo>
                  <a:pt x="9717" y="9407"/>
                </a:lnTo>
                <a:lnTo>
                  <a:pt x="9655" y="9404"/>
                </a:lnTo>
                <a:lnTo>
                  <a:pt x="9593" y="9399"/>
                </a:lnTo>
                <a:lnTo>
                  <a:pt x="9533" y="9391"/>
                </a:lnTo>
                <a:lnTo>
                  <a:pt x="9474" y="9380"/>
                </a:lnTo>
                <a:lnTo>
                  <a:pt x="9416" y="9368"/>
                </a:lnTo>
                <a:lnTo>
                  <a:pt x="9359" y="9354"/>
                </a:lnTo>
                <a:lnTo>
                  <a:pt x="9304" y="9337"/>
                </a:lnTo>
                <a:lnTo>
                  <a:pt x="9250" y="9319"/>
                </a:lnTo>
                <a:lnTo>
                  <a:pt x="9199" y="9299"/>
                </a:lnTo>
                <a:lnTo>
                  <a:pt x="9150" y="9276"/>
                </a:lnTo>
                <a:lnTo>
                  <a:pt x="9101" y="9251"/>
                </a:lnTo>
                <a:lnTo>
                  <a:pt x="9055" y="9224"/>
                </a:lnTo>
                <a:lnTo>
                  <a:pt x="9012" y="9196"/>
                </a:lnTo>
                <a:lnTo>
                  <a:pt x="8969" y="9166"/>
                </a:lnTo>
                <a:lnTo>
                  <a:pt x="8930" y="9133"/>
                </a:lnTo>
                <a:lnTo>
                  <a:pt x="8893" y="9099"/>
                </a:lnTo>
                <a:lnTo>
                  <a:pt x="8858" y="9063"/>
                </a:lnTo>
                <a:lnTo>
                  <a:pt x="8826" y="9026"/>
                </a:lnTo>
                <a:lnTo>
                  <a:pt x="8797" y="8986"/>
                </a:lnTo>
                <a:lnTo>
                  <a:pt x="8770" y="8945"/>
                </a:lnTo>
                <a:lnTo>
                  <a:pt x="8746" y="8903"/>
                </a:lnTo>
                <a:lnTo>
                  <a:pt x="8725" y="8858"/>
                </a:lnTo>
                <a:lnTo>
                  <a:pt x="8707" y="8812"/>
                </a:lnTo>
                <a:lnTo>
                  <a:pt x="8693" y="8765"/>
                </a:lnTo>
                <a:lnTo>
                  <a:pt x="8682" y="8716"/>
                </a:lnTo>
                <a:lnTo>
                  <a:pt x="8674" y="8668"/>
                </a:lnTo>
                <a:lnTo>
                  <a:pt x="8670" y="8619"/>
                </a:lnTo>
                <a:lnTo>
                  <a:pt x="8669" y="8570"/>
                </a:lnTo>
                <a:lnTo>
                  <a:pt x="8671" y="8522"/>
                </a:lnTo>
                <a:lnTo>
                  <a:pt x="8677" y="8472"/>
                </a:lnTo>
                <a:lnTo>
                  <a:pt x="8685" y="8424"/>
                </a:lnTo>
                <a:lnTo>
                  <a:pt x="8697" y="8375"/>
                </a:lnTo>
                <a:lnTo>
                  <a:pt x="8712" y="8327"/>
                </a:lnTo>
                <a:lnTo>
                  <a:pt x="8730" y="8280"/>
                </a:lnTo>
                <a:lnTo>
                  <a:pt x="8750" y="8232"/>
                </a:lnTo>
                <a:lnTo>
                  <a:pt x="8775" y="8186"/>
                </a:lnTo>
                <a:lnTo>
                  <a:pt x="8801" y="8140"/>
                </a:lnTo>
                <a:lnTo>
                  <a:pt x="8830" y="8094"/>
                </a:lnTo>
                <a:lnTo>
                  <a:pt x="8861" y="8049"/>
                </a:lnTo>
                <a:lnTo>
                  <a:pt x="8896" y="8006"/>
                </a:lnTo>
                <a:lnTo>
                  <a:pt x="8933" y="7962"/>
                </a:lnTo>
                <a:lnTo>
                  <a:pt x="8972" y="7921"/>
                </a:lnTo>
                <a:lnTo>
                  <a:pt x="9014" y="7880"/>
                </a:lnTo>
                <a:lnTo>
                  <a:pt x="9058" y="7840"/>
                </a:lnTo>
                <a:lnTo>
                  <a:pt x="9103" y="7802"/>
                </a:lnTo>
                <a:lnTo>
                  <a:pt x="9152" y="7765"/>
                </a:lnTo>
                <a:lnTo>
                  <a:pt x="9203" y="7729"/>
                </a:lnTo>
                <a:lnTo>
                  <a:pt x="9255" y="7695"/>
                </a:lnTo>
                <a:lnTo>
                  <a:pt x="9310" y="7663"/>
                </a:lnTo>
                <a:lnTo>
                  <a:pt x="9366" y="7632"/>
                </a:lnTo>
                <a:lnTo>
                  <a:pt x="9425" y="7602"/>
                </a:lnTo>
                <a:lnTo>
                  <a:pt x="9484" y="7575"/>
                </a:lnTo>
                <a:lnTo>
                  <a:pt x="9546" y="7549"/>
                </a:lnTo>
                <a:lnTo>
                  <a:pt x="9609" y="7526"/>
                </a:lnTo>
                <a:lnTo>
                  <a:pt x="9675" y="7504"/>
                </a:lnTo>
                <a:lnTo>
                  <a:pt x="9741" y="7484"/>
                </a:lnTo>
                <a:lnTo>
                  <a:pt x="9808" y="7467"/>
                </a:lnTo>
                <a:lnTo>
                  <a:pt x="9875" y="7454"/>
                </a:lnTo>
                <a:lnTo>
                  <a:pt x="9942" y="7442"/>
                </a:lnTo>
                <a:lnTo>
                  <a:pt x="10008" y="7433"/>
                </a:lnTo>
                <a:lnTo>
                  <a:pt x="10074" y="7427"/>
                </a:lnTo>
                <a:lnTo>
                  <a:pt x="10138" y="7423"/>
                </a:lnTo>
                <a:lnTo>
                  <a:pt x="10203" y="7421"/>
                </a:lnTo>
                <a:lnTo>
                  <a:pt x="10266" y="7422"/>
                </a:lnTo>
                <a:lnTo>
                  <a:pt x="10329" y="7425"/>
                </a:lnTo>
                <a:lnTo>
                  <a:pt x="10390" y="7431"/>
                </a:lnTo>
                <a:lnTo>
                  <a:pt x="10451" y="7438"/>
                </a:lnTo>
                <a:lnTo>
                  <a:pt x="10510" y="7448"/>
                </a:lnTo>
                <a:lnTo>
                  <a:pt x="10568" y="7460"/>
                </a:lnTo>
                <a:lnTo>
                  <a:pt x="10624" y="7474"/>
                </a:lnTo>
                <a:lnTo>
                  <a:pt x="10680" y="7491"/>
                </a:lnTo>
                <a:lnTo>
                  <a:pt x="10733" y="7510"/>
                </a:lnTo>
                <a:lnTo>
                  <a:pt x="10785" y="7530"/>
                </a:lnTo>
                <a:lnTo>
                  <a:pt x="10835" y="7553"/>
                </a:lnTo>
                <a:lnTo>
                  <a:pt x="10883" y="7577"/>
                </a:lnTo>
                <a:lnTo>
                  <a:pt x="10929" y="7604"/>
                </a:lnTo>
                <a:lnTo>
                  <a:pt x="10973" y="7633"/>
                </a:lnTo>
                <a:lnTo>
                  <a:pt x="11014" y="7663"/>
                </a:lnTo>
                <a:lnTo>
                  <a:pt x="11055" y="7695"/>
                </a:lnTo>
                <a:lnTo>
                  <a:pt x="11092" y="7729"/>
                </a:lnTo>
                <a:lnTo>
                  <a:pt x="11126" y="7766"/>
                </a:lnTo>
                <a:lnTo>
                  <a:pt x="11159" y="7803"/>
                </a:lnTo>
                <a:lnTo>
                  <a:pt x="11188" y="7842"/>
                </a:lnTo>
                <a:lnTo>
                  <a:pt x="11214" y="7884"/>
                </a:lnTo>
                <a:lnTo>
                  <a:pt x="11238" y="7926"/>
                </a:lnTo>
                <a:lnTo>
                  <a:pt x="11259" y="7970"/>
                </a:lnTo>
                <a:lnTo>
                  <a:pt x="11276" y="8017"/>
                </a:lnTo>
                <a:lnTo>
                  <a:pt x="11292" y="8064"/>
                </a:lnTo>
                <a:close/>
                <a:moveTo>
                  <a:pt x="13099" y="9808"/>
                </a:moveTo>
                <a:lnTo>
                  <a:pt x="13109" y="9850"/>
                </a:lnTo>
                <a:lnTo>
                  <a:pt x="13116" y="9894"/>
                </a:lnTo>
                <a:lnTo>
                  <a:pt x="13120" y="9937"/>
                </a:lnTo>
                <a:lnTo>
                  <a:pt x="13121" y="9980"/>
                </a:lnTo>
                <a:lnTo>
                  <a:pt x="13118" y="10024"/>
                </a:lnTo>
                <a:lnTo>
                  <a:pt x="13113" y="10066"/>
                </a:lnTo>
                <a:lnTo>
                  <a:pt x="13106" y="10109"/>
                </a:lnTo>
                <a:lnTo>
                  <a:pt x="13095" y="10153"/>
                </a:lnTo>
                <a:lnTo>
                  <a:pt x="13082" y="10195"/>
                </a:lnTo>
                <a:lnTo>
                  <a:pt x="13067" y="10237"/>
                </a:lnTo>
                <a:lnTo>
                  <a:pt x="13048" y="10280"/>
                </a:lnTo>
                <a:lnTo>
                  <a:pt x="13026" y="10321"/>
                </a:lnTo>
                <a:lnTo>
                  <a:pt x="13003" y="10362"/>
                </a:lnTo>
                <a:lnTo>
                  <a:pt x="12978" y="10403"/>
                </a:lnTo>
                <a:lnTo>
                  <a:pt x="12950" y="10442"/>
                </a:lnTo>
                <a:lnTo>
                  <a:pt x="12920" y="10480"/>
                </a:lnTo>
                <a:lnTo>
                  <a:pt x="12886" y="10518"/>
                </a:lnTo>
                <a:lnTo>
                  <a:pt x="12852" y="10556"/>
                </a:lnTo>
                <a:lnTo>
                  <a:pt x="12815" y="10592"/>
                </a:lnTo>
                <a:lnTo>
                  <a:pt x="12776" y="10627"/>
                </a:lnTo>
                <a:lnTo>
                  <a:pt x="12735" y="10662"/>
                </a:lnTo>
                <a:lnTo>
                  <a:pt x="12692" y="10694"/>
                </a:lnTo>
                <a:lnTo>
                  <a:pt x="12647" y="10726"/>
                </a:lnTo>
                <a:lnTo>
                  <a:pt x="12601" y="10756"/>
                </a:lnTo>
                <a:lnTo>
                  <a:pt x="12553" y="10786"/>
                </a:lnTo>
                <a:lnTo>
                  <a:pt x="12503" y="10813"/>
                </a:lnTo>
                <a:lnTo>
                  <a:pt x="12451" y="10838"/>
                </a:lnTo>
                <a:lnTo>
                  <a:pt x="12398" y="10862"/>
                </a:lnTo>
                <a:lnTo>
                  <a:pt x="12343" y="10885"/>
                </a:lnTo>
                <a:lnTo>
                  <a:pt x="12288" y="10906"/>
                </a:lnTo>
                <a:lnTo>
                  <a:pt x="12229" y="10925"/>
                </a:lnTo>
                <a:lnTo>
                  <a:pt x="12171" y="10942"/>
                </a:lnTo>
                <a:lnTo>
                  <a:pt x="12111" y="10957"/>
                </a:lnTo>
                <a:lnTo>
                  <a:pt x="12052" y="10969"/>
                </a:lnTo>
                <a:lnTo>
                  <a:pt x="11992" y="10979"/>
                </a:lnTo>
                <a:lnTo>
                  <a:pt x="11934" y="10987"/>
                </a:lnTo>
                <a:lnTo>
                  <a:pt x="11876" y="10993"/>
                </a:lnTo>
                <a:lnTo>
                  <a:pt x="11819" y="10997"/>
                </a:lnTo>
                <a:lnTo>
                  <a:pt x="11761" y="10998"/>
                </a:lnTo>
                <a:lnTo>
                  <a:pt x="11705" y="10997"/>
                </a:lnTo>
                <a:lnTo>
                  <a:pt x="11649" y="10995"/>
                </a:lnTo>
                <a:lnTo>
                  <a:pt x="11595" y="10990"/>
                </a:lnTo>
                <a:lnTo>
                  <a:pt x="11542" y="10983"/>
                </a:lnTo>
                <a:lnTo>
                  <a:pt x="11489" y="10974"/>
                </a:lnTo>
                <a:lnTo>
                  <a:pt x="11438" y="10963"/>
                </a:lnTo>
                <a:lnTo>
                  <a:pt x="11387" y="10951"/>
                </a:lnTo>
                <a:lnTo>
                  <a:pt x="11339" y="10936"/>
                </a:lnTo>
                <a:lnTo>
                  <a:pt x="11292" y="10920"/>
                </a:lnTo>
                <a:lnTo>
                  <a:pt x="11245" y="10901"/>
                </a:lnTo>
                <a:lnTo>
                  <a:pt x="11201" y="10880"/>
                </a:lnTo>
                <a:lnTo>
                  <a:pt x="11159" y="10859"/>
                </a:lnTo>
                <a:lnTo>
                  <a:pt x="11118" y="10835"/>
                </a:lnTo>
                <a:lnTo>
                  <a:pt x="11079" y="10810"/>
                </a:lnTo>
                <a:lnTo>
                  <a:pt x="11042" y="10783"/>
                </a:lnTo>
                <a:lnTo>
                  <a:pt x="11006" y="10753"/>
                </a:lnTo>
                <a:lnTo>
                  <a:pt x="10974" y="10723"/>
                </a:lnTo>
                <a:lnTo>
                  <a:pt x="10943" y="10692"/>
                </a:lnTo>
                <a:lnTo>
                  <a:pt x="10915" y="10659"/>
                </a:lnTo>
                <a:lnTo>
                  <a:pt x="10888" y="10623"/>
                </a:lnTo>
                <a:lnTo>
                  <a:pt x="10865" y="10587"/>
                </a:lnTo>
                <a:lnTo>
                  <a:pt x="10844" y="10550"/>
                </a:lnTo>
                <a:lnTo>
                  <a:pt x="10826" y="10510"/>
                </a:lnTo>
                <a:lnTo>
                  <a:pt x="10810" y="10470"/>
                </a:lnTo>
                <a:lnTo>
                  <a:pt x="10797" y="10428"/>
                </a:lnTo>
                <a:lnTo>
                  <a:pt x="10788" y="10385"/>
                </a:lnTo>
                <a:lnTo>
                  <a:pt x="10781" y="10342"/>
                </a:lnTo>
                <a:lnTo>
                  <a:pt x="10777" y="10299"/>
                </a:lnTo>
                <a:lnTo>
                  <a:pt x="10776" y="10256"/>
                </a:lnTo>
                <a:lnTo>
                  <a:pt x="10778" y="10213"/>
                </a:lnTo>
                <a:lnTo>
                  <a:pt x="10783" y="10170"/>
                </a:lnTo>
                <a:lnTo>
                  <a:pt x="10791" y="10126"/>
                </a:lnTo>
                <a:lnTo>
                  <a:pt x="10801" y="10083"/>
                </a:lnTo>
                <a:lnTo>
                  <a:pt x="10815" y="10041"/>
                </a:lnTo>
                <a:lnTo>
                  <a:pt x="10830" y="9998"/>
                </a:lnTo>
                <a:lnTo>
                  <a:pt x="10848" y="9956"/>
                </a:lnTo>
                <a:lnTo>
                  <a:pt x="10869" y="9915"/>
                </a:lnTo>
                <a:lnTo>
                  <a:pt x="10892" y="9874"/>
                </a:lnTo>
                <a:lnTo>
                  <a:pt x="10919" y="9833"/>
                </a:lnTo>
                <a:lnTo>
                  <a:pt x="10947" y="9794"/>
                </a:lnTo>
                <a:lnTo>
                  <a:pt x="10977" y="9754"/>
                </a:lnTo>
                <a:lnTo>
                  <a:pt x="11009" y="9717"/>
                </a:lnTo>
                <a:lnTo>
                  <a:pt x="11045" y="9680"/>
                </a:lnTo>
                <a:lnTo>
                  <a:pt x="11081" y="9644"/>
                </a:lnTo>
                <a:lnTo>
                  <a:pt x="11120" y="9608"/>
                </a:lnTo>
                <a:lnTo>
                  <a:pt x="11162" y="9574"/>
                </a:lnTo>
                <a:lnTo>
                  <a:pt x="11204" y="9542"/>
                </a:lnTo>
                <a:lnTo>
                  <a:pt x="11249" y="9509"/>
                </a:lnTo>
                <a:lnTo>
                  <a:pt x="11296" y="9479"/>
                </a:lnTo>
                <a:lnTo>
                  <a:pt x="11344" y="9451"/>
                </a:lnTo>
                <a:lnTo>
                  <a:pt x="11393" y="9423"/>
                </a:lnTo>
                <a:lnTo>
                  <a:pt x="11445" y="9398"/>
                </a:lnTo>
                <a:lnTo>
                  <a:pt x="11498" y="9373"/>
                </a:lnTo>
                <a:lnTo>
                  <a:pt x="11553" y="9350"/>
                </a:lnTo>
                <a:lnTo>
                  <a:pt x="11609" y="9330"/>
                </a:lnTo>
                <a:lnTo>
                  <a:pt x="11667" y="9311"/>
                </a:lnTo>
                <a:lnTo>
                  <a:pt x="11726" y="9294"/>
                </a:lnTo>
                <a:lnTo>
                  <a:pt x="11786" y="9279"/>
                </a:lnTo>
                <a:lnTo>
                  <a:pt x="11845" y="9267"/>
                </a:lnTo>
                <a:lnTo>
                  <a:pt x="11903" y="9256"/>
                </a:lnTo>
                <a:lnTo>
                  <a:pt x="11963" y="9248"/>
                </a:lnTo>
                <a:lnTo>
                  <a:pt x="12020" y="9242"/>
                </a:lnTo>
                <a:lnTo>
                  <a:pt x="12078" y="9238"/>
                </a:lnTo>
                <a:lnTo>
                  <a:pt x="12135" y="9237"/>
                </a:lnTo>
                <a:lnTo>
                  <a:pt x="12192" y="9238"/>
                </a:lnTo>
                <a:lnTo>
                  <a:pt x="12247" y="9241"/>
                </a:lnTo>
                <a:lnTo>
                  <a:pt x="12302" y="9245"/>
                </a:lnTo>
                <a:lnTo>
                  <a:pt x="12355" y="9252"/>
                </a:lnTo>
                <a:lnTo>
                  <a:pt x="12407" y="9262"/>
                </a:lnTo>
                <a:lnTo>
                  <a:pt x="12459" y="9273"/>
                </a:lnTo>
                <a:lnTo>
                  <a:pt x="12509" y="9285"/>
                </a:lnTo>
                <a:lnTo>
                  <a:pt x="12558" y="9300"/>
                </a:lnTo>
                <a:lnTo>
                  <a:pt x="12605" y="9317"/>
                </a:lnTo>
                <a:lnTo>
                  <a:pt x="12650" y="9335"/>
                </a:lnTo>
                <a:lnTo>
                  <a:pt x="12695" y="9355"/>
                </a:lnTo>
                <a:lnTo>
                  <a:pt x="12737" y="9377"/>
                </a:lnTo>
                <a:lnTo>
                  <a:pt x="12778" y="9401"/>
                </a:lnTo>
                <a:lnTo>
                  <a:pt x="12817" y="9426"/>
                </a:lnTo>
                <a:lnTo>
                  <a:pt x="12854" y="9453"/>
                </a:lnTo>
                <a:lnTo>
                  <a:pt x="12889" y="9482"/>
                </a:lnTo>
                <a:lnTo>
                  <a:pt x="12923" y="9512"/>
                </a:lnTo>
                <a:lnTo>
                  <a:pt x="12953" y="9544"/>
                </a:lnTo>
                <a:lnTo>
                  <a:pt x="12981" y="9577"/>
                </a:lnTo>
                <a:lnTo>
                  <a:pt x="13007" y="9612"/>
                </a:lnTo>
                <a:lnTo>
                  <a:pt x="13031" y="9649"/>
                </a:lnTo>
                <a:lnTo>
                  <a:pt x="13053" y="9686"/>
                </a:lnTo>
                <a:lnTo>
                  <a:pt x="13071" y="9725"/>
                </a:lnTo>
                <a:lnTo>
                  <a:pt x="13087" y="9766"/>
                </a:lnTo>
                <a:lnTo>
                  <a:pt x="13099" y="9808"/>
                </a:lnTo>
                <a:close/>
              </a:path>
            </a:pathLst>
          </a:custGeom>
          <a:solidFill>
            <a:srgbClr val="653B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6" name="Freeform 641"/>
          <p:cNvSpPr>
            <a:spLocks noEditPoints="1"/>
          </p:cNvSpPr>
          <p:nvPr/>
        </p:nvSpPr>
        <p:spPr bwMode="auto">
          <a:xfrm>
            <a:off x="5420501" y="4498401"/>
            <a:ext cx="473392" cy="579849"/>
          </a:xfrm>
          <a:custGeom>
            <a:avLst/>
            <a:gdLst>
              <a:gd name="T0" fmla="*/ 9441 w 13167"/>
              <a:gd name="T1" fmla="*/ 218 h 16127"/>
              <a:gd name="T2" fmla="*/ 9270 w 13167"/>
              <a:gd name="T3" fmla="*/ 658 h 16127"/>
              <a:gd name="T4" fmla="*/ 8990 w 13167"/>
              <a:gd name="T5" fmla="*/ 1233 h 16127"/>
              <a:gd name="T6" fmla="*/ 8594 w 13167"/>
              <a:gd name="T7" fmla="*/ 1850 h 16127"/>
              <a:gd name="T8" fmla="*/ 8079 w 13167"/>
              <a:gd name="T9" fmla="*/ 2414 h 16127"/>
              <a:gd name="T10" fmla="*/ 7436 w 13167"/>
              <a:gd name="T11" fmla="*/ 2834 h 16127"/>
              <a:gd name="T12" fmla="*/ 6910 w 13167"/>
              <a:gd name="T13" fmla="*/ 2929 h 16127"/>
              <a:gd name="T14" fmla="*/ 6296 w 13167"/>
              <a:gd name="T15" fmla="*/ 2792 h 16127"/>
              <a:gd name="T16" fmla="*/ 5273 w 13167"/>
              <a:gd name="T17" fmla="*/ 2432 h 16127"/>
              <a:gd name="T18" fmla="*/ 4494 w 13167"/>
              <a:gd name="T19" fmla="*/ 2183 h 16127"/>
              <a:gd name="T20" fmla="*/ 3736 w 13167"/>
              <a:gd name="T21" fmla="*/ 2048 h 16127"/>
              <a:gd name="T22" fmla="*/ 3048 w 13167"/>
              <a:gd name="T23" fmla="*/ 2124 h 16127"/>
              <a:gd name="T24" fmla="*/ 2122 w 13167"/>
              <a:gd name="T25" fmla="*/ 2651 h 16127"/>
              <a:gd name="T26" fmla="*/ 1334 w 13167"/>
              <a:gd name="T27" fmla="*/ 3426 h 16127"/>
              <a:gd name="T28" fmla="*/ 758 w 13167"/>
              <a:gd name="T29" fmla="*/ 4286 h 16127"/>
              <a:gd name="T30" fmla="*/ 364 w 13167"/>
              <a:gd name="T31" fmla="*/ 5116 h 16127"/>
              <a:gd name="T32" fmla="*/ 126 w 13167"/>
              <a:gd name="T33" fmla="*/ 5798 h 16127"/>
              <a:gd name="T34" fmla="*/ 7 w 13167"/>
              <a:gd name="T35" fmla="*/ 6260 h 16127"/>
              <a:gd name="T36" fmla="*/ 3509 w 13167"/>
              <a:gd name="T37" fmla="*/ 11292 h 16127"/>
              <a:gd name="T38" fmla="*/ 3760 w 13167"/>
              <a:gd name="T39" fmla="*/ 10792 h 16127"/>
              <a:gd name="T40" fmla="*/ 4150 w 13167"/>
              <a:gd name="T41" fmla="*/ 10109 h 16127"/>
              <a:gd name="T42" fmla="*/ 4660 w 13167"/>
              <a:gd name="T43" fmla="*/ 9366 h 16127"/>
              <a:gd name="T44" fmla="*/ 5266 w 13167"/>
              <a:gd name="T45" fmla="*/ 8685 h 16127"/>
              <a:gd name="T46" fmla="*/ 5948 w 13167"/>
              <a:gd name="T47" fmla="*/ 8188 h 16127"/>
              <a:gd name="T48" fmla="*/ 6603 w 13167"/>
              <a:gd name="T49" fmla="*/ 7994 h 16127"/>
              <a:gd name="T50" fmla="*/ 7196 w 13167"/>
              <a:gd name="T51" fmla="*/ 8039 h 16127"/>
              <a:gd name="T52" fmla="*/ 7787 w 13167"/>
              <a:gd name="T53" fmla="*/ 8221 h 16127"/>
              <a:gd name="T54" fmla="*/ 8399 w 13167"/>
              <a:gd name="T55" fmla="*/ 8459 h 16127"/>
              <a:gd name="T56" fmla="*/ 9056 w 13167"/>
              <a:gd name="T57" fmla="*/ 8672 h 16127"/>
              <a:gd name="T58" fmla="*/ 9780 w 13167"/>
              <a:gd name="T59" fmla="*/ 8777 h 16127"/>
              <a:gd name="T60" fmla="*/ 10592 w 13167"/>
              <a:gd name="T61" fmla="*/ 8689 h 16127"/>
              <a:gd name="T62" fmla="*/ 11349 w 13167"/>
              <a:gd name="T63" fmla="*/ 8278 h 16127"/>
              <a:gd name="T64" fmla="*/ 11977 w 13167"/>
              <a:gd name="T65" fmla="*/ 7611 h 16127"/>
              <a:gd name="T66" fmla="*/ 12474 w 13167"/>
              <a:gd name="T67" fmla="*/ 6830 h 16127"/>
              <a:gd name="T68" fmla="*/ 12838 w 13167"/>
              <a:gd name="T69" fmla="*/ 6073 h 16127"/>
              <a:gd name="T70" fmla="*/ 13069 w 13167"/>
              <a:gd name="T71" fmla="*/ 5479 h 16127"/>
              <a:gd name="T72" fmla="*/ 9512 w 13167"/>
              <a:gd name="T73" fmla="*/ 0 h 16127"/>
              <a:gd name="T74" fmla="*/ 4346 w 13167"/>
              <a:gd name="T75" fmla="*/ 11009 h 16127"/>
              <a:gd name="T76" fmla="*/ 4071 w 13167"/>
              <a:gd name="T77" fmla="*/ 11442 h 16127"/>
              <a:gd name="T78" fmla="*/ 3839 w 13167"/>
              <a:gd name="T79" fmla="*/ 11846 h 16127"/>
              <a:gd name="T80" fmla="*/ 6240 w 13167"/>
              <a:gd name="T81" fmla="*/ 15752 h 16127"/>
              <a:gd name="T82" fmla="*/ 6379 w 13167"/>
              <a:gd name="T83" fmla="*/ 15895 h 16127"/>
              <a:gd name="T84" fmla="*/ 6546 w 13167"/>
              <a:gd name="T85" fmla="*/ 16016 h 16127"/>
              <a:gd name="T86" fmla="*/ 6760 w 13167"/>
              <a:gd name="T87" fmla="*/ 16106 h 16127"/>
              <a:gd name="T88" fmla="*/ 7011 w 13167"/>
              <a:gd name="T89" fmla="*/ 16123 h 16127"/>
              <a:gd name="T90" fmla="*/ 7293 w 13167"/>
              <a:gd name="T91" fmla="*/ 16027 h 16127"/>
              <a:gd name="T92" fmla="*/ 7559 w 13167"/>
              <a:gd name="T93" fmla="*/ 15806 h 16127"/>
              <a:gd name="T94" fmla="*/ 7686 w 13167"/>
              <a:gd name="T95" fmla="*/ 15565 h 16127"/>
              <a:gd name="T96" fmla="*/ 7704 w 13167"/>
              <a:gd name="T97" fmla="*/ 15329 h 16127"/>
              <a:gd name="T98" fmla="*/ 7653 w 13167"/>
              <a:gd name="T99" fmla="*/ 15119 h 16127"/>
              <a:gd name="T100" fmla="*/ 7577 w 13167"/>
              <a:gd name="T101" fmla="*/ 14955 h 16127"/>
              <a:gd name="T102" fmla="*/ 7508 w 13167"/>
              <a:gd name="T103" fmla="*/ 14849 h 16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3167" h="16127">
                <a:moveTo>
                  <a:pt x="9512" y="0"/>
                </a:moveTo>
                <a:lnTo>
                  <a:pt x="9504" y="26"/>
                </a:lnTo>
                <a:lnTo>
                  <a:pt x="9481" y="101"/>
                </a:lnTo>
                <a:lnTo>
                  <a:pt x="9463" y="154"/>
                </a:lnTo>
                <a:lnTo>
                  <a:pt x="9441" y="218"/>
                </a:lnTo>
                <a:lnTo>
                  <a:pt x="9416" y="291"/>
                </a:lnTo>
                <a:lnTo>
                  <a:pt x="9386" y="372"/>
                </a:lnTo>
                <a:lnTo>
                  <a:pt x="9351" y="461"/>
                </a:lnTo>
                <a:lnTo>
                  <a:pt x="9313" y="556"/>
                </a:lnTo>
                <a:lnTo>
                  <a:pt x="9270" y="658"/>
                </a:lnTo>
                <a:lnTo>
                  <a:pt x="9222" y="765"/>
                </a:lnTo>
                <a:lnTo>
                  <a:pt x="9171" y="877"/>
                </a:lnTo>
                <a:lnTo>
                  <a:pt x="9115" y="993"/>
                </a:lnTo>
                <a:lnTo>
                  <a:pt x="9055" y="1112"/>
                </a:lnTo>
                <a:lnTo>
                  <a:pt x="8990" y="1233"/>
                </a:lnTo>
                <a:lnTo>
                  <a:pt x="8919" y="1356"/>
                </a:lnTo>
                <a:lnTo>
                  <a:pt x="8845" y="1480"/>
                </a:lnTo>
                <a:lnTo>
                  <a:pt x="8767" y="1604"/>
                </a:lnTo>
                <a:lnTo>
                  <a:pt x="8683" y="1727"/>
                </a:lnTo>
                <a:lnTo>
                  <a:pt x="8594" y="1850"/>
                </a:lnTo>
                <a:lnTo>
                  <a:pt x="8501" y="1970"/>
                </a:lnTo>
                <a:lnTo>
                  <a:pt x="8403" y="2087"/>
                </a:lnTo>
                <a:lnTo>
                  <a:pt x="8299" y="2200"/>
                </a:lnTo>
                <a:lnTo>
                  <a:pt x="8191" y="2310"/>
                </a:lnTo>
                <a:lnTo>
                  <a:pt x="8079" y="2414"/>
                </a:lnTo>
                <a:lnTo>
                  <a:pt x="7960" y="2513"/>
                </a:lnTo>
                <a:lnTo>
                  <a:pt x="7837" y="2605"/>
                </a:lnTo>
                <a:lnTo>
                  <a:pt x="7709" y="2689"/>
                </a:lnTo>
                <a:lnTo>
                  <a:pt x="7575" y="2766"/>
                </a:lnTo>
                <a:lnTo>
                  <a:pt x="7436" y="2834"/>
                </a:lnTo>
                <a:lnTo>
                  <a:pt x="7291" y="2893"/>
                </a:lnTo>
                <a:lnTo>
                  <a:pt x="7207" y="2917"/>
                </a:lnTo>
                <a:lnTo>
                  <a:pt x="7115" y="2930"/>
                </a:lnTo>
                <a:lnTo>
                  <a:pt x="7015" y="2934"/>
                </a:lnTo>
                <a:lnTo>
                  <a:pt x="6910" y="2929"/>
                </a:lnTo>
                <a:lnTo>
                  <a:pt x="6798" y="2915"/>
                </a:lnTo>
                <a:lnTo>
                  <a:pt x="6680" y="2894"/>
                </a:lnTo>
                <a:lnTo>
                  <a:pt x="6557" y="2866"/>
                </a:lnTo>
                <a:lnTo>
                  <a:pt x="6429" y="2831"/>
                </a:lnTo>
                <a:lnTo>
                  <a:pt x="6296" y="2792"/>
                </a:lnTo>
                <a:lnTo>
                  <a:pt x="6159" y="2749"/>
                </a:lnTo>
                <a:lnTo>
                  <a:pt x="6018" y="2700"/>
                </a:lnTo>
                <a:lnTo>
                  <a:pt x="5874" y="2650"/>
                </a:lnTo>
                <a:lnTo>
                  <a:pt x="5578" y="2542"/>
                </a:lnTo>
                <a:lnTo>
                  <a:pt x="5273" y="2432"/>
                </a:lnTo>
                <a:lnTo>
                  <a:pt x="5118" y="2378"/>
                </a:lnTo>
                <a:lnTo>
                  <a:pt x="4963" y="2324"/>
                </a:lnTo>
                <a:lnTo>
                  <a:pt x="4806" y="2274"/>
                </a:lnTo>
                <a:lnTo>
                  <a:pt x="4651" y="2227"/>
                </a:lnTo>
                <a:lnTo>
                  <a:pt x="4494" y="2183"/>
                </a:lnTo>
                <a:lnTo>
                  <a:pt x="4340" y="2144"/>
                </a:lnTo>
                <a:lnTo>
                  <a:pt x="4186" y="2111"/>
                </a:lnTo>
                <a:lnTo>
                  <a:pt x="4034" y="2083"/>
                </a:lnTo>
                <a:lnTo>
                  <a:pt x="3883" y="2061"/>
                </a:lnTo>
                <a:lnTo>
                  <a:pt x="3736" y="2048"/>
                </a:lnTo>
                <a:lnTo>
                  <a:pt x="3591" y="2044"/>
                </a:lnTo>
                <a:lnTo>
                  <a:pt x="3449" y="2048"/>
                </a:lnTo>
                <a:lnTo>
                  <a:pt x="3312" y="2062"/>
                </a:lnTo>
                <a:lnTo>
                  <a:pt x="3177" y="2088"/>
                </a:lnTo>
                <a:lnTo>
                  <a:pt x="3048" y="2124"/>
                </a:lnTo>
                <a:lnTo>
                  <a:pt x="2922" y="2172"/>
                </a:lnTo>
                <a:lnTo>
                  <a:pt x="2708" y="2276"/>
                </a:lnTo>
                <a:lnTo>
                  <a:pt x="2503" y="2392"/>
                </a:lnTo>
                <a:lnTo>
                  <a:pt x="2307" y="2517"/>
                </a:lnTo>
                <a:lnTo>
                  <a:pt x="2122" y="2651"/>
                </a:lnTo>
                <a:lnTo>
                  <a:pt x="1946" y="2794"/>
                </a:lnTo>
                <a:lnTo>
                  <a:pt x="1780" y="2943"/>
                </a:lnTo>
                <a:lnTo>
                  <a:pt x="1623" y="3100"/>
                </a:lnTo>
                <a:lnTo>
                  <a:pt x="1475" y="3261"/>
                </a:lnTo>
                <a:lnTo>
                  <a:pt x="1334" y="3426"/>
                </a:lnTo>
                <a:lnTo>
                  <a:pt x="1204" y="3595"/>
                </a:lnTo>
                <a:lnTo>
                  <a:pt x="1080" y="3766"/>
                </a:lnTo>
                <a:lnTo>
                  <a:pt x="965" y="3939"/>
                </a:lnTo>
                <a:lnTo>
                  <a:pt x="858" y="4113"/>
                </a:lnTo>
                <a:lnTo>
                  <a:pt x="758" y="4286"/>
                </a:lnTo>
                <a:lnTo>
                  <a:pt x="665" y="4458"/>
                </a:lnTo>
                <a:lnTo>
                  <a:pt x="580" y="4628"/>
                </a:lnTo>
                <a:lnTo>
                  <a:pt x="502" y="4795"/>
                </a:lnTo>
                <a:lnTo>
                  <a:pt x="429" y="4958"/>
                </a:lnTo>
                <a:lnTo>
                  <a:pt x="364" y="5116"/>
                </a:lnTo>
                <a:lnTo>
                  <a:pt x="305" y="5268"/>
                </a:lnTo>
                <a:lnTo>
                  <a:pt x="252" y="5413"/>
                </a:lnTo>
                <a:lnTo>
                  <a:pt x="205" y="5550"/>
                </a:lnTo>
                <a:lnTo>
                  <a:pt x="163" y="5679"/>
                </a:lnTo>
                <a:lnTo>
                  <a:pt x="126" y="5798"/>
                </a:lnTo>
                <a:lnTo>
                  <a:pt x="95" y="5907"/>
                </a:lnTo>
                <a:lnTo>
                  <a:pt x="68" y="6005"/>
                </a:lnTo>
                <a:lnTo>
                  <a:pt x="46" y="6089"/>
                </a:lnTo>
                <a:lnTo>
                  <a:pt x="29" y="6161"/>
                </a:lnTo>
                <a:lnTo>
                  <a:pt x="7" y="6260"/>
                </a:lnTo>
                <a:lnTo>
                  <a:pt x="0" y="6295"/>
                </a:lnTo>
                <a:lnTo>
                  <a:pt x="3421" y="11485"/>
                </a:lnTo>
                <a:lnTo>
                  <a:pt x="3436" y="11452"/>
                </a:lnTo>
                <a:lnTo>
                  <a:pt x="3478" y="11358"/>
                </a:lnTo>
                <a:lnTo>
                  <a:pt x="3509" y="11292"/>
                </a:lnTo>
                <a:lnTo>
                  <a:pt x="3547" y="11212"/>
                </a:lnTo>
                <a:lnTo>
                  <a:pt x="3591" y="11121"/>
                </a:lnTo>
                <a:lnTo>
                  <a:pt x="3642" y="11020"/>
                </a:lnTo>
                <a:lnTo>
                  <a:pt x="3698" y="10911"/>
                </a:lnTo>
                <a:lnTo>
                  <a:pt x="3760" y="10792"/>
                </a:lnTo>
                <a:lnTo>
                  <a:pt x="3827" y="10667"/>
                </a:lnTo>
                <a:lnTo>
                  <a:pt x="3900" y="10535"/>
                </a:lnTo>
                <a:lnTo>
                  <a:pt x="3979" y="10397"/>
                </a:lnTo>
                <a:lnTo>
                  <a:pt x="4062" y="10255"/>
                </a:lnTo>
                <a:lnTo>
                  <a:pt x="4150" y="10109"/>
                </a:lnTo>
                <a:lnTo>
                  <a:pt x="4244" y="9962"/>
                </a:lnTo>
                <a:lnTo>
                  <a:pt x="4341" y="9813"/>
                </a:lnTo>
                <a:lnTo>
                  <a:pt x="4443" y="9664"/>
                </a:lnTo>
                <a:lnTo>
                  <a:pt x="4550" y="9515"/>
                </a:lnTo>
                <a:lnTo>
                  <a:pt x="4660" y="9366"/>
                </a:lnTo>
                <a:lnTo>
                  <a:pt x="4774" y="9221"/>
                </a:lnTo>
                <a:lnTo>
                  <a:pt x="4892" y="9080"/>
                </a:lnTo>
                <a:lnTo>
                  <a:pt x="5013" y="8942"/>
                </a:lnTo>
                <a:lnTo>
                  <a:pt x="5138" y="8811"/>
                </a:lnTo>
                <a:lnTo>
                  <a:pt x="5266" y="8685"/>
                </a:lnTo>
                <a:lnTo>
                  <a:pt x="5397" y="8567"/>
                </a:lnTo>
                <a:lnTo>
                  <a:pt x="5531" y="8457"/>
                </a:lnTo>
                <a:lnTo>
                  <a:pt x="5667" y="8357"/>
                </a:lnTo>
                <a:lnTo>
                  <a:pt x="5807" y="8267"/>
                </a:lnTo>
                <a:lnTo>
                  <a:pt x="5948" y="8188"/>
                </a:lnTo>
                <a:lnTo>
                  <a:pt x="6091" y="8121"/>
                </a:lnTo>
                <a:lnTo>
                  <a:pt x="6237" y="8068"/>
                </a:lnTo>
                <a:lnTo>
                  <a:pt x="6360" y="8034"/>
                </a:lnTo>
                <a:lnTo>
                  <a:pt x="6483" y="8010"/>
                </a:lnTo>
                <a:lnTo>
                  <a:pt x="6603" y="7994"/>
                </a:lnTo>
                <a:lnTo>
                  <a:pt x="6723" y="7988"/>
                </a:lnTo>
                <a:lnTo>
                  <a:pt x="6843" y="7990"/>
                </a:lnTo>
                <a:lnTo>
                  <a:pt x="6960" y="8000"/>
                </a:lnTo>
                <a:lnTo>
                  <a:pt x="7079" y="8017"/>
                </a:lnTo>
                <a:lnTo>
                  <a:pt x="7196" y="8039"/>
                </a:lnTo>
                <a:lnTo>
                  <a:pt x="7314" y="8067"/>
                </a:lnTo>
                <a:lnTo>
                  <a:pt x="7432" y="8100"/>
                </a:lnTo>
                <a:lnTo>
                  <a:pt x="7549" y="8137"/>
                </a:lnTo>
                <a:lnTo>
                  <a:pt x="7668" y="8178"/>
                </a:lnTo>
                <a:lnTo>
                  <a:pt x="7787" y="8221"/>
                </a:lnTo>
                <a:lnTo>
                  <a:pt x="7907" y="8267"/>
                </a:lnTo>
                <a:lnTo>
                  <a:pt x="8028" y="8314"/>
                </a:lnTo>
                <a:lnTo>
                  <a:pt x="8150" y="8362"/>
                </a:lnTo>
                <a:lnTo>
                  <a:pt x="8273" y="8411"/>
                </a:lnTo>
                <a:lnTo>
                  <a:pt x="8399" y="8459"/>
                </a:lnTo>
                <a:lnTo>
                  <a:pt x="8526" y="8507"/>
                </a:lnTo>
                <a:lnTo>
                  <a:pt x="8655" y="8552"/>
                </a:lnTo>
                <a:lnTo>
                  <a:pt x="8786" y="8595"/>
                </a:lnTo>
                <a:lnTo>
                  <a:pt x="8919" y="8636"/>
                </a:lnTo>
                <a:lnTo>
                  <a:pt x="9056" y="8672"/>
                </a:lnTo>
                <a:lnTo>
                  <a:pt x="9194" y="8704"/>
                </a:lnTo>
                <a:lnTo>
                  <a:pt x="9336" y="8731"/>
                </a:lnTo>
                <a:lnTo>
                  <a:pt x="9480" y="8752"/>
                </a:lnTo>
                <a:lnTo>
                  <a:pt x="9629" y="8769"/>
                </a:lnTo>
                <a:lnTo>
                  <a:pt x="9780" y="8777"/>
                </a:lnTo>
                <a:lnTo>
                  <a:pt x="9936" y="8778"/>
                </a:lnTo>
                <a:lnTo>
                  <a:pt x="10094" y="8771"/>
                </a:lnTo>
                <a:lnTo>
                  <a:pt x="10258" y="8754"/>
                </a:lnTo>
                <a:lnTo>
                  <a:pt x="10425" y="8728"/>
                </a:lnTo>
                <a:lnTo>
                  <a:pt x="10592" y="8689"/>
                </a:lnTo>
                <a:lnTo>
                  <a:pt x="10753" y="8634"/>
                </a:lnTo>
                <a:lnTo>
                  <a:pt x="10910" y="8564"/>
                </a:lnTo>
                <a:lnTo>
                  <a:pt x="11062" y="8480"/>
                </a:lnTo>
                <a:lnTo>
                  <a:pt x="11209" y="8385"/>
                </a:lnTo>
                <a:lnTo>
                  <a:pt x="11349" y="8278"/>
                </a:lnTo>
                <a:lnTo>
                  <a:pt x="11486" y="8160"/>
                </a:lnTo>
                <a:lnTo>
                  <a:pt x="11616" y="8034"/>
                </a:lnTo>
                <a:lnTo>
                  <a:pt x="11741" y="7900"/>
                </a:lnTo>
                <a:lnTo>
                  <a:pt x="11862" y="7759"/>
                </a:lnTo>
                <a:lnTo>
                  <a:pt x="11977" y="7611"/>
                </a:lnTo>
                <a:lnTo>
                  <a:pt x="12087" y="7460"/>
                </a:lnTo>
                <a:lnTo>
                  <a:pt x="12192" y="7305"/>
                </a:lnTo>
                <a:lnTo>
                  <a:pt x="12291" y="7148"/>
                </a:lnTo>
                <a:lnTo>
                  <a:pt x="12386" y="6988"/>
                </a:lnTo>
                <a:lnTo>
                  <a:pt x="12474" y="6830"/>
                </a:lnTo>
                <a:lnTo>
                  <a:pt x="12557" y="6672"/>
                </a:lnTo>
                <a:lnTo>
                  <a:pt x="12635" y="6516"/>
                </a:lnTo>
                <a:lnTo>
                  <a:pt x="12709" y="6364"/>
                </a:lnTo>
                <a:lnTo>
                  <a:pt x="12776" y="6215"/>
                </a:lnTo>
                <a:lnTo>
                  <a:pt x="12838" y="6073"/>
                </a:lnTo>
                <a:lnTo>
                  <a:pt x="12895" y="5936"/>
                </a:lnTo>
                <a:lnTo>
                  <a:pt x="12946" y="5808"/>
                </a:lnTo>
                <a:lnTo>
                  <a:pt x="12992" y="5688"/>
                </a:lnTo>
                <a:lnTo>
                  <a:pt x="13034" y="5578"/>
                </a:lnTo>
                <a:lnTo>
                  <a:pt x="13069" y="5479"/>
                </a:lnTo>
                <a:lnTo>
                  <a:pt x="13099" y="5393"/>
                </a:lnTo>
                <a:lnTo>
                  <a:pt x="13123" y="5319"/>
                </a:lnTo>
                <a:lnTo>
                  <a:pt x="13156" y="5216"/>
                </a:lnTo>
                <a:lnTo>
                  <a:pt x="13167" y="5181"/>
                </a:lnTo>
                <a:lnTo>
                  <a:pt x="9512" y="0"/>
                </a:lnTo>
                <a:close/>
                <a:moveTo>
                  <a:pt x="4593" y="10659"/>
                </a:moveTo>
                <a:lnTo>
                  <a:pt x="4529" y="10746"/>
                </a:lnTo>
                <a:lnTo>
                  <a:pt x="4466" y="10833"/>
                </a:lnTo>
                <a:lnTo>
                  <a:pt x="4405" y="10922"/>
                </a:lnTo>
                <a:lnTo>
                  <a:pt x="4346" y="11009"/>
                </a:lnTo>
                <a:lnTo>
                  <a:pt x="4288" y="11097"/>
                </a:lnTo>
                <a:lnTo>
                  <a:pt x="4231" y="11184"/>
                </a:lnTo>
                <a:lnTo>
                  <a:pt x="4176" y="11270"/>
                </a:lnTo>
                <a:lnTo>
                  <a:pt x="4123" y="11357"/>
                </a:lnTo>
                <a:lnTo>
                  <a:pt x="4071" y="11442"/>
                </a:lnTo>
                <a:lnTo>
                  <a:pt x="4021" y="11525"/>
                </a:lnTo>
                <a:lnTo>
                  <a:pt x="3973" y="11608"/>
                </a:lnTo>
                <a:lnTo>
                  <a:pt x="3927" y="11689"/>
                </a:lnTo>
                <a:lnTo>
                  <a:pt x="3881" y="11768"/>
                </a:lnTo>
                <a:lnTo>
                  <a:pt x="3839" y="11846"/>
                </a:lnTo>
                <a:lnTo>
                  <a:pt x="3798" y="11921"/>
                </a:lnTo>
                <a:lnTo>
                  <a:pt x="3759" y="11994"/>
                </a:lnTo>
                <a:lnTo>
                  <a:pt x="6217" y="15724"/>
                </a:lnTo>
                <a:lnTo>
                  <a:pt x="6223" y="15731"/>
                </a:lnTo>
                <a:lnTo>
                  <a:pt x="6240" y="15752"/>
                </a:lnTo>
                <a:lnTo>
                  <a:pt x="6267" y="15784"/>
                </a:lnTo>
                <a:lnTo>
                  <a:pt x="6305" y="15825"/>
                </a:lnTo>
                <a:lnTo>
                  <a:pt x="6327" y="15847"/>
                </a:lnTo>
                <a:lnTo>
                  <a:pt x="6352" y="15871"/>
                </a:lnTo>
                <a:lnTo>
                  <a:pt x="6379" y="15895"/>
                </a:lnTo>
                <a:lnTo>
                  <a:pt x="6408" y="15919"/>
                </a:lnTo>
                <a:lnTo>
                  <a:pt x="6440" y="15945"/>
                </a:lnTo>
                <a:lnTo>
                  <a:pt x="6474" y="15969"/>
                </a:lnTo>
                <a:lnTo>
                  <a:pt x="6509" y="15993"/>
                </a:lnTo>
                <a:lnTo>
                  <a:pt x="6546" y="16016"/>
                </a:lnTo>
                <a:lnTo>
                  <a:pt x="6585" y="16037"/>
                </a:lnTo>
                <a:lnTo>
                  <a:pt x="6626" y="16057"/>
                </a:lnTo>
                <a:lnTo>
                  <a:pt x="6669" y="16076"/>
                </a:lnTo>
                <a:lnTo>
                  <a:pt x="6713" y="16092"/>
                </a:lnTo>
                <a:lnTo>
                  <a:pt x="6760" y="16106"/>
                </a:lnTo>
                <a:lnTo>
                  <a:pt x="6807" y="16116"/>
                </a:lnTo>
                <a:lnTo>
                  <a:pt x="6856" y="16124"/>
                </a:lnTo>
                <a:lnTo>
                  <a:pt x="6906" y="16127"/>
                </a:lnTo>
                <a:lnTo>
                  <a:pt x="6958" y="16127"/>
                </a:lnTo>
                <a:lnTo>
                  <a:pt x="7011" y="16123"/>
                </a:lnTo>
                <a:lnTo>
                  <a:pt x="7066" y="16114"/>
                </a:lnTo>
                <a:lnTo>
                  <a:pt x="7121" y="16101"/>
                </a:lnTo>
                <a:lnTo>
                  <a:pt x="7177" y="16082"/>
                </a:lnTo>
                <a:lnTo>
                  <a:pt x="7234" y="16057"/>
                </a:lnTo>
                <a:lnTo>
                  <a:pt x="7293" y="16027"/>
                </a:lnTo>
                <a:lnTo>
                  <a:pt x="7351" y="15991"/>
                </a:lnTo>
                <a:lnTo>
                  <a:pt x="7414" y="15946"/>
                </a:lnTo>
                <a:lnTo>
                  <a:pt x="7469" y="15900"/>
                </a:lnTo>
                <a:lnTo>
                  <a:pt x="7517" y="15854"/>
                </a:lnTo>
                <a:lnTo>
                  <a:pt x="7559" y="15806"/>
                </a:lnTo>
                <a:lnTo>
                  <a:pt x="7595" y="15759"/>
                </a:lnTo>
                <a:lnTo>
                  <a:pt x="7625" y="15711"/>
                </a:lnTo>
                <a:lnTo>
                  <a:pt x="7650" y="15662"/>
                </a:lnTo>
                <a:lnTo>
                  <a:pt x="7670" y="15613"/>
                </a:lnTo>
                <a:lnTo>
                  <a:pt x="7686" y="15565"/>
                </a:lnTo>
                <a:lnTo>
                  <a:pt x="7697" y="15516"/>
                </a:lnTo>
                <a:lnTo>
                  <a:pt x="7704" y="15469"/>
                </a:lnTo>
                <a:lnTo>
                  <a:pt x="7707" y="15421"/>
                </a:lnTo>
                <a:lnTo>
                  <a:pt x="7707" y="15374"/>
                </a:lnTo>
                <a:lnTo>
                  <a:pt x="7704" y="15329"/>
                </a:lnTo>
                <a:lnTo>
                  <a:pt x="7698" y="15284"/>
                </a:lnTo>
                <a:lnTo>
                  <a:pt x="7690" y="15240"/>
                </a:lnTo>
                <a:lnTo>
                  <a:pt x="7679" y="15199"/>
                </a:lnTo>
                <a:lnTo>
                  <a:pt x="7667" y="15157"/>
                </a:lnTo>
                <a:lnTo>
                  <a:pt x="7653" y="15119"/>
                </a:lnTo>
                <a:lnTo>
                  <a:pt x="7639" y="15082"/>
                </a:lnTo>
                <a:lnTo>
                  <a:pt x="7624" y="15046"/>
                </a:lnTo>
                <a:lnTo>
                  <a:pt x="7608" y="15014"/>
                </a:lnTo>
                <a:lnTo>
                  <a:pt x="7592" y="14983"/>
                </a:lnTo>
                <a:lnTo>
                  <a:pt x="7577" y="14955"/>
                </a:lnTo>
                <a:lnTo>
                  <a:pt x="7562" y="14929"/>
                </a:lnTo>
                <a:lnTo>
                  <a:pt x="7548" y="14907"/>
                </a:lnTo>
                <a:lnTo>
                  <a:pt x="7536" y="14888"/>
                </a:lnTo>
                <a:lnTo>
                  <a:pt x="7525" y="14872"/>
                </a:lnTo>
                <a:lnTo>
                  <a:pt x="7508" y="14849"/>
                </a:lnTo>
                <a:lnTo>
                  <a:pt x="7502" y="14842"/>
                </a:lnTo>
                <a:lnTo>
                  <a:pt x="4593" y="10659"/>
                </a:lnTo>
                <a:close/>
              </a:path>
            </a:pathLst>
          </a:custGeom>
          <a:solidFill>
            <a:srgbClr val="653B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7" name="TextBox 34"/>
          <p:cNvSpPr txBox="1"/>
          <p:nvPr/>
        </p:nvSpPr>
        <p:spPr>
          <a:xfrm>
            <a:off x="3241969" y="5069836"/>
            <a:ext cx="2812035" cy="1015663"/>
          </a:xfrm>
          <a:prstGeom prst="rect">
            <a:avLst/>
          </a:prstGeom>
          <a:noFill/>
        </p:spPr>
        <p:txBody>
          <a:bodyPr wrap="squar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r"/>
            <a:r>
              <a:rPr lang="en-US" b="1" dirty="0">
                <a:solidFill>
                  <a:schemeClr val="bg1">
                    <a:lumMod val="50000"/>
                  </a:schemeClr>
                </a:solidFill>
              </a:rPr>
              <a:t>Short Description</a:t>
            </a:r>
            <a:br>
              <a:rPr lang="en-US" sz="1400" dirty="0">
                <a:solidFill>
                  <a:schemeClr val="bg1">
                    <a:lumMod val="50000"/>
                  </a:schemeClr>
                </a:solidFill>
              </a:rPr>
            </a:br>
            <a:r>
              <a:rPr lang="en-US" sz="1400" dirty="0" err="1">
                <a:solidFill>
                  <a:schemeClr val="bg1">
                    <a:lumMod val="50000"/>
                  </a:schemeClr>
                </a:solidFill>
              </a:rPr>
              <a:t>Lorem</a:t>
            </a:r>
            <a:r>
              <a:rPr lang="en-US" sz="1400" dirty="0">
                <a:solidFill>
                  <a:schemeClr val="bg1">
                    <a:lumMod val="50000"/>
                  </a:schemeClr>
                </a:solidFill>
              </a:rPr>
              <a:t> </a:t>
            </a:r>
            <a:r>
              <a:rPr lang="en-US" sz="1400" dirty="0" err="1">
                <a:solidFill>
                  <a:schemeClr val="bg1">
                    <a:lumMod val="50000"/>
                  </a:schemeClr>
                </a:solidFill>
              </a:rPr>
              <a:t>ipsum</a:t>
            </a:r>
            <a:r>
              <a:rPr lang="en-US" sz="1400" dirty="0">
                <a:solidFill>
                  <a:schemeClr val="bg1">
                    <a:lumMod val="50000"/>
                  </a:schemeClr>
                </a:solidFill>
              </a:rPr>
              <a:t> dolor sit </a:t>
            </a:r>
            <a:r>
              <a:rPr lang="en-US" sz="1400" dirty="0" err="1">
                <a:solidFill>
                  <a:schemeClr val="bg1">
                    <a:lumMod val="50000"/>
                  </a:schemeClr>
                </a:solidFill>
              </a:rPr>
              <a:t>amet</a:t>
            </a:r>
            <a:r>
              <a:rPr lang="en-US" sz="1400" dirty="0">
                <a:solidFill>
                  <a:schemeClr val="bg1">
                    <a:lumMod val="50000"/>
                  </a:schemeClr>
                </a:solidFill>
              </a:rPr>
              <a:t>, </a:t>
            </a:r>
            <a:r>
              <a:rPr lang="en-US" sz="1400" dirty="0" err="1">
                <a:solidFill>
                  <a:schemeClr val="bg1">
                    <a:lumMod val="50000"/>
                  </a:schemeClr>
                </a:solidFill>
              </a:rPr>
              <a:t>consectetur</a:t>
            </a:r>
            <a:r>
              <a:rPr lang="en-US" sz="1400" dirty="0">
                <a:solidFill>
                  <a:schemeClr val="bg1">
                    <a:lumMod val="50000"/>
                  </a:schemeClr>
                </a:solidFill>
              </a:rPr>
              <a:t> </a:t>
            </a:r>
            <a:r>
              <a:rPr lang="en-US" sz="1400" dirty="0" err="1">
                <a:solidFill>
                  <a:schemeClr val="bg1">
                    <a:lumMod val="50000"/>
                  </a:schemeClr>
                </a:solidFill>
              </a:rPr>
              <a:t>adipiscing</a:t>
            </a:r>
            <a:r>
              <a:rPr lang="en-US" sz="1400" dirty="0">
                <a:solidFill>
                  <a:schemeClr val="bg1">
                    <a:lumMod val="50000"/>
                  </a:schemeClr>
                </a:solidFill>
              </a:rPr>
              <a:t> </a:t>
            </a:r>
            <a:r>
              <a:rPr lang="en-US" sz="1400" dirty="0" err="1">
                <a:solidFill>
                  <a:schemeClr val="bg1">
                    <a:lumMod val="50000"/>
                  </a:schemeClr>
                </a:solidFill>
              </a:rPr>
              <a:t>elit</a:t>
            </a:r>
            <a:r>
              <a:rPr lang="en-US" sz="1400" dirty="0">
                <a:solidFill>
                  <a:schemeClr val="bg1">
                    <a:lumMod val="50000"/>
                  </a:schemeClr>
                </a:solidFill>
              </a:rPr>
              <a:t>. </a:t>
            </a:r>
            <a:r>
              <a:rPr lang="en-US" sz="1400" dirty="0" err="1">
                <a:solidFill>
                  <a:schemeClr val="bg1">
                    <a:lumMod val="50000"/>
                  </a:schemeClr>
                </a:solidFill>
              </a:rPr>
              <a:t>Sed</a:t>
            </a:r>
            <a:r>
              <a:rPr lang="en-US" sz="1400" dirty="0">
                <a:solidFill>
                  <a:schemeClr val="bg1">
                    <a:lumMod val="50000"/>
                  </a:schemeClr>
                </a:solidFill>
              </a:rPr>
              <a:t> </a:t>
            </a:r>
            <a:r>
              <a:rPr lang="en-US" sz="1400" dirty="0" err="1">
                <a:solidFill>
                  <a:schemeClr val="bg1">
                    <a:lumMod val="50000"/>
                  </a:schemeClr>
                </a:solidFill>
              </a:rPr>
              <a:t>ornare</a:t>
            </a:r>
            <a:r>
              <a:rPr lang="en-US" sz="1400" dirty="0">
                <a:solidFill>
                  <a:schemeClr val="bg1">
                    <a:lumMod val="50000"/>
                  </a:schemeClr>
                </a:solidFill>
              </a:rPr>
              <a:t> </a:t>
            </a:r>
            <a:r>
              <a:rPr lang="en-US" sz="1400" dirty="0" err="1">
                <a:solidFill>
                  <a:schemeClr val="bg1">
                    <a:lumMod val="50000"/>
                  </a:schemeClr>
                </a:solidFill>
              </a:rPr>
              <a:t>sapien</a:t>
            </a:r>
            <a:r>
              <a:rPr lang="en-US" sz="1400" dirty="0">
                <a:solidFill>
                  <a:schemeClr val="bg1">
                    <a:lumMod val="50000"/>
                  </a:schemeClr>
                </a:solidFill>
              </a:rPr>
              <a:t> </a:t>
            </a:r>
            <a:r>
              <a:rPr lang="en-US" sz="1400" dirty="0" err="1">
                <a:solidFill>
                  <a:schemeClr val="bg1">
                    <a:lumMod val="50000"/>
                  </a:schemeClr>
                </a:solidFill>
              </a:rPr>
              <a:t>posuere</a:t>
            </a:r>
            <a:r>
              <a:rPr lang="en-US" sz="1400" dirty="0">
                <a:solidFill>
                  <a:schemeClr val="bg1">
                    <a:lumMod val="50000"/>
                  </a:schemeClr>
                </a:solidFill>
              </a:rPr>
              <a:t> </a:t>
            </a:r>
            <a:r>
              <a:rPr lang="en-US" sz="1400" dirty="0" err="1">
                <a:solidFill>
                  <a:schemeClr val="bg1">
                    <a:lumMod val="50000"/>
                  </a:schemeClr>
                </a:solidFill>
              </a:rPr>
              <a:t>veli</a:t>
            </a:r>
            <a:r>
              <a:rPr lang="en-US" sz="1400" dirty="0">
                <a:solidFill>
                  <a:schemeClr val="bg1">
                    <a:lumMod val="50000"/>
                  </a:schemeClr>
                </a:solidFill>
              </a:rPr>
              <a:t>.</a:t>
            </a:r>
            <a:endParaRPr lang="en-US" sz="1400" dirty="0">
              <a:solidFill>
                <a:schemeClr val="bg1">
                  <a:lumMod val="50000"/>
                </a:schemeClr>
              </a:solidFill>
              <a:latin typeface="+mj-lt"/>
            </a:endParaRPr>
          </a:p>
        </p:txBody>
      </p:sp>
      <p:sp>
        <p:nvSpPr>
          <p:cNvPr id="68" name="TextBox 34"/>
          <p:cNvSpPr txBox="1"/>
          <p:nvPr/>
        </p:nvSpPr>
        <p:spPr>
          <a:xfrm>
            <a:off x="533816" y="2525771"/>
            <a:ext cx="2812035" cy="1015663"/>
          </a:xfrm>
          <a:prstGeom prst="rect">
            <a:avLst/>
          </a:prstGeom>
          <a:noFill/>
        </p:spPr>
        <p:txBody>
          <a:bodyPr wrap="squar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r"/>
            <a:r>
              <a:rPr lang="en-US" b="1" dirty="0">
                <a:solidFill>
                  <a:schemeClr val="bg1">
                    <a:lumMod val="50000"/>
                  </a:schemeClr>
                </a:solidFill>
              </a:rPr>
              <a:t>Short Description</a:t>
            </a:r>
            <a:br>
              <a:rPr lang="en-US" sz="1400" dirty="0">
                <a:solidFill>
                  <a:schemeClr val="bg1">
                    <a:lumMod val="50000"/>
                  </a:schemeClr>
                </a:solidFill>
              </a:rPr>
            </a:br>
            <a:r>
              <a:rPr lang="en-US" sz="1400" dirty="0" err="1">
                <a:solidFill>
                  <a:schemeClr val="bg1">
                    <a:lumMod val="50000"/>
                  </a:schemeClr>
                </a:solidFill>
              </a:rPr>
              <a:t>Lorem</a:t>
            </a:r>
            <a:r>
              <a:rPr lang="en-US" sz="1400" dirty="0">
                <a:solidFill>
                  <a:schemeClr val="bg1">
                    <a:lumMod val="50000"/>
                  </a:schemeClr>
                </a:solidFill>
              </a:rPr>
              <a:t> </a:t>
            </a:r>
            <a:r>
              <a:rPr lang="en-US" sz="1400" dirty="0" err="1">
                <a:solidFill>
                  <a:schemeClr val="bg1">
                    <a:lumMod val="50000"/>
                  </a:schemeClr>
                </a:solidFill>
              </a:rPr>
              <a:t>ipsum</a:t>
            </a:r>
            <a:r>
              <a:rPr lang="en-US" sz="1400" dirty="0">
                <a:solidFill>
                  <a:schemeClr val="bg1">
                    <a:lumMod val="50000"/>
                  </a:schemeClr>
                </a:solidFill>
              </a:rPr>
              <a:t> dolor sit </a:t>
            </a:r>
            <a:r>
              <a:rPr lang="en-US" sz="1400" dirty="0" err="1">
                <a:solidFill>
                  <a:schemeClr val="bg1">
                    <a:lumMod val="50000"/>
                  </a:schemeClr>
                </a:solidFill>
              </a:rPr>
              <a:t>amet</a:t>
            </a:r>
            <a:r>
              <a:rPr lang="en-US" sz="1400" dirty="0">
                <a:solidFill>
                  <a:schemeClr val="bg1">
                    <a:lumMod val="50000"/>
                  </a:schemeClr>
                </a:solidFill>
              </a:rPr>
              <a:t>, </a:t>
            </a:r>
            <a:r>
              <a:rPr lang="en-US" sz="1400" dirty="0" err="1">
                <a:solidFill>
                  <a:schemeClr val="bg1">
                    <a:lumMod val="50000"/>
                  </a:schemeClr>
                </a:solidFill>
              </a:rPr>
              <a:t>consectetur</a:t>
            </a:r>
            <a:r>
              <a:rPr lang="en-US" sz="1400" dirty="0">
                <a:solidFill>
                  <a:schemeClr val="bg1">
                    <a:lumMod val="50000"/>
                  </a:schemeClr>
                </a:solidFill>
              </a:rPr>
              <a:t> </a:t>
            </a:r>
            <a:r>
              <a:rPr lang="en-US" sz="1400" dirty="0" err="1">
                <a:solidFill>
                  <a:schemeClr val="bg1">
                    <a:lumMod val="50000"/>
                  </a:schemeClr>
                </a:solidFill>
              </a:rPr>
              <a:t>adipiscing</a:t>
            </a:r>
            <a:r>
              <a:rPr lang="en-US" sz="1400" dirty="0">
                <a:solidFill>
                  <a:schemeClr val="bg1">
                    <a:lumMod val="50000"/>
                  </a:schemeClr>
                </a:solidFill>
              </a:rPr>
              <a:t> </a:t>
            </a:r>
            <a:r>
              <a:rPr lang="en-US" sz="1400" dirty="0" err="1">
                <a:solidFill>
                  <a:schemeClr val="bg1">
                    <a:lumMod val="50000"/>
                  </a:schemeClr>
                </a:solidFill>
              </a:rPr>
              <a:t>elit</a:t>
            </a:r>
            <a:r>
              <a:rPr lang="en-US" sz="1400" dirty="0">
                <a:solidFill>
                  <a:schemeClr val="bg1">
                    <a:lumMod val="50000"/>
                  </a:schemeClr>
                </a:solidFill>
              </a:rPr>
              <a:t>. </a:t>
            </a:r>
            <a:r>
              <a:rPr lang="en-US" sz="1400" dirty="0" err="1">
                <a:solidFill>
                  <a:schemeClr val="bg1">
                    <a:lumMod val="50000"/>
                  </a:schemeClr>
                </a:solidFill>
              </a:rPr>
              <a:t>Sed</a:t>
            </a:r>
            <a:r>
              <a:rPr lang="en-US" sz="1400" dirty="0">
                <a:solidFill>
                  <a:schemeClr val="bg1">
                    <a:lumMod val="50000"/>
                  </a:schemeClr>
                </a:solidFill>
              </a:rPr>
              <a:t> </a:t>
            </a:r>
            <a:r>
              <a:rPr lang="en-US" sz="1400" dirty="0" err="1">
                <a:solidFill>
                  <a:schemeClr val="bg1">
                    <a:lumMod val="50000"/>
                  </a:schemeClr>
                </a:solidFill>
              </a:rPr>
              <a:t>ornare</a:t>
            </a:r>
            <a:r>
              <a:rPr lang="en-US" sz="1400" dirty="0">
                <a:solidFill>
                  <a:schemeClr val="bg1">
                    <a:lumMod val="50000"/>
                  </a:schemeClr>
                </a:solidFill>
              </a:rPr>
              <a:t> </a:t>
            </a:r>
            <a:r>
              <a:rPr lang="en-US" sz="1400" dirty="0" err="1">
                <a:solidFill>
                  <a:schemeClr val="bg1">
                    <a:lumMod val="50000"/>
                  </a:schemeClr>
                </a:solidFill>
              </a:rPr>
              <a:t>sapien</a:t>
            </a:r>
            <a:r>
              <a:rPr lang="en-US" sz="1400" dirty="0">
                <a:solidFill>
                  <a:schemeClr val="bg1">
                    <a:lumMod val="50000"/>
                  </a:schemeClr>
                </a:solidFill>
              </a:rPr>
              <a:t> </a:t>
            </a:r>
            <a:r>
              <a:rPr lang="en-US" sz="1400" dirty="0" err="1">
                <a:solidFill>
                  <a:schemeClr val="bg1">
                    <a:lumMod val="50000"/>
                  </a:schemeClr>
                </a:solidFill>
              </a:rPr>
              <a:t>posuere</a:t>
            </a:r>
            <a:r>
              <a:rPr lang="en-US" sz="1400" dirty="0">
                <a:solidFill>
                  <a:schemeClr val="bg1">
                    <a:lumMod val="50000"/>
                  </a:schemeClr>
                </a:solidFill>
              </a:rPr>
              <a:t> </a:t>
            </a:r>
            <a:r>
              <a:rPr lang="en-US" sz="1400" dirty="0" err="1">
                <a:solidFill>
                  <a:schemeClr val="bg1">
                    <a:lumMod val="50000"/>
                  </a:schemeClr>
                </a:solidFill>
              </a:rPr>
              <a:t>veli</a:t>
            </a:r>
            <a:r>
              <a:rPr lang="en-US" sz="1400" dirty="0">
                <a:solidFill>
                  <a:schemeClr val="bg1">
                    <a:lumMod val="50000"/>
                  </a:schemeClr>
                </a:solidFill>
              </a:rPr>
              <a:t>.</a:t>
            </a:r>
            <a:endParaRPr lang="en-US" sz="1400" dirty="0">
              <a:solidFill>
                <a:schemeClr val="bg1">
                  <a:lumMod val="50000"/>
                </a:schemeClr>
              </a:solidFill>
              <a:latin typeface="+mj-lt"/>
            </a:endParaRPr>
          </a:p>
        </p:txBody>
      </p:sp>
      <p:sp>
        <p:nvSpPr>
          <p:cNvPr id="69" name="TextBox 34"/>
          <p:cNvSpPr txBox="1"/>
          <p:nvPr/>
        </p:nvSpPr>
        <p:spPr>
          <a:xfrm>
            <a:off x="8551597" y="5007408"/>
            <a:ext cx="2812035" cy="1015663"/>
          </a:xfrm>
          <a:prstGeom prst="rect">
            <a:avLst/>
          </a:prstGeom>
          <a:noFill/>
        </p:spPr>
        <p:txBody>
          <a:bodyPr wrap="squar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r"/>
            <a:r>
              <a:rPr lang="en-US" b="1" dirty="0">
                <a:solidFill>
                  <a:schemeClr val="bg1">
                    <a:lumMod val="50000"/>
                  </a:schemeClr>
                </a:solidFill>
              </a:rPr>
              <a:t>Short Description</a:t>
            </a:r>
            <a:br>
              <a:rPr lang="en-US" sz="1400" dirty="0">
                <a:solidFill>
                  <a:schemeClr val="bg1">
                    <a:lumMod val="50000"/>
                  </a:schemeClr>
                </a:solidFill>
              </a:rPr>
            </a:br>
            <a:r>
              <a:rPr lang="en-US" sz="1400" dirty="0" err="1">
                <a:solidFill>
                  <a:schemeClr val="bg1">
                    <a:lumMod val="50000"/>
                  </a:schemeClr>
                </a:solidFill>
              </a:rPr>
              <a:t>Lorem</a:t>
            </a:r>
            <a:r>
              <a:rPr lang="en-US" sz="1400" dirty="0">
                <a:solidFill>
                  <a:schemeClr val="bg1">
                    <a:lumMod val="50000"/>
                  </a:schemeClr>
                </a:solidFill>
              </a:rPr>
              <a:t> </a:t>
            </a:r>
            <a:r>
              <a:rPr lang="en-US" sz="1400" dirty="0" err="1">
                <a:solidFill>
                  <a:schemeClr val="bg1">
                    <a:lumMod val="50000"/>
                  </a:schemeClr>
                </a:solidFill>
              </a:rPr>
              <a:t>ipsum</a:t>
            </a:r>
            <a:r>
              <a:rPr lang="en-US" sz="1400" dirty="0">
                <a:solidFill>
                  <a:schemeClr val="bg1">
                    <a:lumMod val="50000"/>
                  </a:schemeClr>
                </a:solidFill>
              </a:rPr>
              <a:t> dolor sit </a:t>
            </a:r>
            <a:r>
              <a:rPr lang="en-US" sz="1400" dirty="0" err="1">
                <a:solidFill>
                  <a:schemeClr val="bg1">
                    <a:lumMod val="50000"/>
                  </a:schemeClr>
                </a:solidFill>
              </a:rPr>
              <a:t>amet</a:t>
            </a:r>
            <a:r>
              <a:rPr lang="en-US" sz="1400" dirty="0">
                <a:solidFill>
                  <a:schemeClr val="bg1">
                    <a:lumMod val="50000"/>
                  </a:schemeClr>
                </a:solidFill>
              </a:rPr>
              <a:t>, </a:t>
            </a:r>
            <a:r>
              <a:rPr lang="en-US" sz="1400" dirty="0" err="1">
                <a:solidFill>
                  <a:schemeClr val="bg1">
                    <a:lumMod val="50000"/>
                  </a:schemeClr>
                </a:solidFill>
              </a:rPr>
              <a:t>consectetur</a:t>
            </a:r>
            <a:r>
              <a:rPr lang="en-US" sz="1400" dirty="0">
                <a:solidFill>
                  <a:schemeClr val="bg1">
                    <a:lumMod val="50000"/>
                  </a:schemeClr>
                </a:solidFill>
              </a:rPr>
              <a:t> </a:t>
            </a:r>
            <a:r>
              <a:rPr lang="en-US" sz="1400" dirty="0" err="1">
                <a:solidFill>
                  <a:schemeClr val="bg1">
                    <a:lumMod val="50000"/>
                  </a:schemeClr>
                </a:solidFill>
              </a:rPr>
              <a:t>adipiscing</a:t>
            </a:r>
            <a:r>
              <a:rPr lang="en-US" sz="1400" dirty="0">
                <a:solidFill>
                  <a:schemeClr val="bg1">
                    <a:lumMod val="50000"/>
                  </a:schemeClr>
                </a:solidFill>
              </a:rPr>
              <a:t> </a:t>
            </a:r>
            <a:r>
              <a:rPr lang="en-US" sz="1400" dirty="0" err="1">
                <a:solidFill>
                  <a:schemeClr val="bg1">
                    <a:lumMod val="50000"/>
                  </a:schemeClr>
                </a:solidFill>
              </a:rPr>
              <a:t>elit</a:t>
            </a:r>
            <a:r>
              <a:rPr lang="en-US" sz="1400" dirty="0">
                <a:solidFill>
                  <a:schemeClr val="bg1">
                    <a:lumMod val="50000"/>
                  </a:schemeClr>
                </a:solidFill>
              </a:rPr>
              <a:t>. </a:t>
            </a:r>
            <a:r>
              <a:rPr lang="en-US" sz="1400" dirty="0" err="1">
                <a:solidFill>
                  <a:schemeClr val="bg1">
                    <a:lumMod val="50000"/>
                  </a:schemeClr>
                </a:solidFill>
              </a:rPr>
              <a:t>Sed</a:t>
            </a:r>
            <a:r>
              <a:rPr lang="en-US" sz="1400" dirty="0">
                <a:solidFill>
                  <a:schemeClr val="bg1">
                    <a:lumMod val="50000"/>
                  </a:schemeClr>
                </a:solidFill>
              </a:rPr>
              <a:t> </a:t>
            </a:r>
            <a:r>
              <a:rPr lang="en-US" sz="1400" dirty="0" err="1">
                <a:solidFill>
                  <a:schemeClr val="bg1">
                    <a:lumMod val="50000"/>
                  </a:schemeClr>
                </a:solidFill>
              </a:rPr>
              <a:t>ornare</a:t>
            </a:r>
            <a:r>
              <a:rPr lang="en-US" sz="1400" dirty="0">
                <a:solidFill>
                  <a:schemeClr val="bg1">
                    <a:lumMod val="50000"/>
                  </a:schemeClr>
                </a:solidFill>
              </a:rPr>
              <a:t> </a:t>
            </a:r>
            <a:r>
              <a:rPr lang="en-US" sz="1400" dirty="0" err="1">
                <a:solidFill>
                  <a:schemeClr val="bg1">
                    <a:lumMod val="50000"/>
                  </a:schemeClr>
                </a:solidFill>
              </a:rPr>
              <a:t>sapien</a:t>
            </a:r>
            <a:r>
              <a:rPr lang="en-US" sz="1400" dirty="0">
                <a:solidFill>
                  <a:schemeClr val="bg1">
                    <a:lumMod val="50000"/>
                  </a:schemeClr>
                </a:solidFill>
              </a:rPr>
              <a:t> </a:t>
            </a:r>
            <a:r>
              <a:rPr lang="en-US" sz="1400" dirty="0" err="1">
                <a:solidFill>
                  <a:schemeClr val="bg1">
                    <a:lumMod val="50000"/>
                  </a:schemeClr>
                </a:solidFill>
              </a:rPr>
              <a:t>posuere</a:t>
            </a:r>
            <a:r>
              <a:rPr lang="en-US" sz="1400" dirty="0">
                <a:solidFill>
                  <a:schemeClr val="bg1">
                    <a:lumMod val="50000"/>
                  </a:schemeClr>
                </a:solidFill>
              </a:rPr>
              <a:t> </a:t>
            </a:r>
            <a:r>
              <a:rPr lang="en-US" sz="1400" dirty="0" err="1">
                <a:solidFill>
                  <a:schemeClr val="bg1">
                    <a:lumMod val="50000"/>
                  </a:schemeClr>
                </a:solidFill>
              </a:rPr>
              <a:t>veli</a:t>
            </a:r>
            <a:r>
              <a:rPr lang="en-US" sz="1400" dirty="0">
                <a:solidFill>
                  <a:schemeClr val="bg1">
                    <a:lumMod val="50000"/>
                  </a:schemeClr>
                </a:solidFill>
              </a:rPr>
              <a:t>.</a:t>
            </a:r>
            <a:endParaRPr lang="en-US" sz="1400" dirty="0">
              <a:solidFill>
                <a:schemeClr val="bg1">
                  <a:lumMod val="50000"/>
                </a:schemeClr>
              </a:solidFill>
              <a:latin typeface="+mj-lt"/>
            </a:endParaRPr>
          </a:p>
        </p:txBody>
      </p:sp>
      <p:sp>
        <p:nvSpPr>
          <p:cNvPr id="70" name="TextBox 34"/>
          <p:cNvSpPr txBox="1"/>
          <p:nvPr/>
        </p:nvSpPr>
        <p:spPr>
          <a:xfrm>
            <a:off x="6212181" y="1941557"/>
            <a:ext cx="2812035" cy="1015663"/>
          </a:xfrm>
          <a:prstGeom prst="rect">
            <a:avLst/>
          </a:prstGeom>
          <a:noFill/>
        </p:spPr>
        <p:txBody>
          <a:bodyPr wrap="squar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r>
              <a:rPr lang="en-US" b="1" dirty="0">
                <a:solidFill>
                  <a:schemeClr val="bg1">
                    <a:lumMod val="50000"/>
                  </a:schemeClr>
                </a:solidFill>
              </a:rPr>
              <a:t>Short Description</a:t>
            </a:r>
            <a:br>
              <a:rPr lang="en-US" sz="1400" dirty="0">
                <a:solidFill>
                  <a:schemeClr val="bg1">
                    <a:lumMod val="50000"/>
                  </a:schemeClr>
                </a:solidFill>
              </a:rPr>
            </a:br>
            <a:r>
              <a:rPr lang="en-US" sz="1400" dirty="0" err="1">
                <a:solidFill>
                  <a:schemeClr val="bg1">
                    <a:lumMod val="50000"/>
                  </a:schemeClr>
                </a:solidFill>
              </a:rPr>
              <a:t>Lorem</a:t>
            </a:r>
            <a:r>
              <a:rPr lang="en-US" sz="1400" dirty="0">
                <a:solidFill>
                  <a:schemeClr val="bg1">
                    <a:lumMod val="50000"/>
                  </a:schemeClr>
                </a:solidFill>
              </a:rPr>
              <a:t> </a:t>
            </a:r>
            <a:r>
              <a:rPr lang="en-US" sz="1400" dirty="0" err="1">
                <a:solidFill>
                  <a:schemeClr val="bg1">
                    <a:lumMod val="50000"/>
                  </a:schemeClr>
                </a:solidFill>
              </a:rPr>
              <a:t>ipsum</a:t>
            </a:r>
            <a:r>
              <a:rPr lang="en-US" sz="1400" dirty="0">
                <a:solidFill>
                  <a:schemeClr val="bg1">
                    <a:lumMod val="50000"/>
                  </a:schemeClr>
                </a:solidFill>
              </a:rPr>
              <a:t> dolor sit </a:t>
            </a:r>
            <a:r>
              <a:rPr lang="en-US" sz="1400" dirty="0" err="1">
                <a:solidFill>
                  <a:schemeClr val="bg1">
                    <a:lumMod val="50000"/>
                  </a:schemeClr>
                </a:solidFill>
              </a:rPr>
              <a:t>amet</a:t>
            </a:r>
            <a:r>
              <a:rPr lang="en-US" sz="1400" dirty="0">
                <a:solidFill>
                  <a:schemeClr val="bg1">
                    <a:lumMod val="50000"/>
                  </a:schemeClr>
                </a:solidFill>
              </a:rPr>
              <a:t>, </a:t>
            </a:r>
            <a:r>
              <a:rPr lang="en-US" sz="1400" dirty="0" err="1">
                <a:solidFill>
                  <a:schemeClr val="bg1">
                    <a:lumMod val="50000"/>
                  </a:schemeClr>
                </a:solidFill>
              </a:rPr>
              <a:t>consectetur</a:t>
            </a:r>
            <a:r>
              <a:rPr lang="en-US" sz="1400" dirty="0">
                <a:solidFill>
                  <a:schemeClr val="bg1">
                    <a:lumMod val="50000"/>
                  </a:schemeClr>
                </a:solidFill>
              </a:rPr>
              <a:t> </a:t>
            </a:r>
            <a:r>
              <a:rPr lang="en-US" sz="1400" dirty="0" err="1">
                <a:solidFill>
                  <a:schemeClr val="bg1">
                    <a:lumMod val="50000"/>
                  </a:schemeClr>
                </a:solidFill>
              </a:rPr>
              <a:t>adipiscing</a:t>
            </a:r>
            <a:r>
              <a:rPr lang="en-US" sz="1400" dirty="0">
                <a:solidFill>
                  <a:schemeClr val="bg1">
                    <a:lumMod val="50000"/>
                  </a:schemeClr>
                </a:solidFill>
              </a:rPr>
              <a:t> </a:t>
            </a:r>
            <a:r>
              <a:rPr lang="en-US" sz="1400" dirty="0" err="1">
                <a:solidFill>
                  <a:schemeClr val="bg1">
                    <a:lumMod val="50000"/>
                  </a:schemeClr>
                </a:solidFill>
              </a:rPr>
              <a:t>elit</a:t>
            </a:r>
            <a:r>
              <a:rPr lang="en-US" sz="1400" dirty="0">
                <a:solidFill>
                  <a:schemeClr val="bg1">
                    <a:lumMod val="50000"/>
                  </a:schemeClr>
                </a:solidFill>
              </a:rPr>
              <a:t>. </a:t>
            </a:r>
            <a:r>
              <a:rPr lang="en-US" sz="1400" dirty="0" err="1">
                <a:solidFill>
                  <a:schemeClr val="bg1">
                    <a:lumMod val="50000"/>
                  </a:schemeClr>
                </a:solidFill>
              </a:rPr>
              <a:t>Sed</a:t>
            </a:r>
            <a:r>
              <a:rPr lang="en-US" sz="1400" dirty="0">
                <a:solidFill>
                  <a:schemeClr val="bg1">
                    <a:lumMod val="50000"/>
                  </a:schemeClr>
                </a:solidFill>
              </a:rPr>
              <a:t> </a:t>
            </a:r>
            <a:r>
              <a:rPr lang="en-US" sz="1400" dirty="0" err="1">
                <a:solidFill>
                  <a:schemeClr val="bg1">
                    <a:lumMod val="50000"/>
                  </a:schemeClr>
                </a:solidFill>
              </a:rPr>
              <a:t>ornare</a:t>
            </a:r>
            <a:r>
              <a:rPr lang="en-US" sz="1400" dirty="0">
                <a:solidFill>
                  <a:schemeClr val="bg1">
                    <a:lumMod val="50000"/>
                  </a:schemeClr>
                </a:solidFill>
              </a:rPr>
              <a:t> </a:t>
            </a:r>
            <a:r>
              <a:rPr lang="en-US" sz="1400" dirty="0" err="1">
                <a:solidFill>
                  <a:schemeClr val="bg1">
                    <a:lumMod val="50000"/>
                  </a:schemeClr>
                </a:solidFill>
              </a:rPr>
              <a:t>sapien</a:t>
            </a:r>
            <a:r>
              <a:rPr lang="en-US" sz="1400" dirty="0">
                <a:solidFill>
                  <a:schemeClr val="bg1">
                    <a:lumMod val="50000"/>
                  </a:schemeClr>
                </a:solidFill>
              </a:rPr>
              <a:t> </a:t>
            </a:r>
            <a:r>
              <a:rPr lang="en-US" sz="1400" dirty="0" err="1">
                <a:solidFill>
                  <a:schemeClr val="bg1">
                    <a:lumMod val="50000"/>
                  </a:schemeClr>
                </a:solidFill>
              </a:rPr>
              <a:t>posuere</a:t>
            </a:r>
            <a:r>
              <a:rPr lang="en-US" sz="1400" dirty="0">
                <a:solidFill>
                  <a:schemeClr val="bg1">
                    <a:lumMod val="50000"/>
                  </a:schemeClr>
                </a:solidFill>
              </a:rPr>
              <a:t> </a:t>
            </a:r>
            <a:r>
              <a:rPr lang="en-US" sz="1400" dirty="0" err="1">
                <a:solidFill>
                  <a:schemeClr val="bg1">
                    <a:lumMod val="50000"/>
                  </a:schemeClr>
                </a:solidFill>
              </a:rPr>
              <a:t>veli</a:t>
            </a:r>
            <a:r>
              <a:rPr lang="en-US" sz="1400" dirty="0">
                <a:solidFill>
                  <a:schemeClr val="bg1">
                    <a:lumMod val="50000"/>
                  </a:schemeClr>
                </a:solidFill>
              </a:rPr>
              <a:t>.</a:t>
            </a:r>
            <a:endParaRPr lang="en-US" sz="1400" dirty="0">
              <a:solidFill>
                <a:schemeClr val="bg1">
                  <a:lumMod val="50000"/>
                </a:schemeClr>
              </a:solidFill>
              <a:latin typeface="+mj-lt"/>
            </a:endParaRPr>
          </a:p>
        </p:txBody>
      </p:sp>
    </p:spTree>
    <p:extLst>
      <p:ext uri="{BB962C8B-B14F-4D97-AF65-F5344CB8AC3E}">
        <p14:creationId xmlns:p14="http://schemas.microsoft.com/office/powerpoint/2010/main" val="894188925"/>
      </p:ext>
    </p:extLst>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Fishbone diagram</a:t>
            </a:r>
          </a:p>
        </p:txBody>
      </p:sp>
      <p:sp>
        <p:nvSpPr>
          <p:cNvPr id="3" name="Freeform 2"/>
          <p:cNvSpPr>
            <a:spLocks/>
          </p:cNvSpPr>
          <p:nvPr/>
        </p:nvSpPr>
        <p:spPr bwMode="auto">
          <a:xfrm>
            <a:off x="9118602" y="2480080"/>
            <a:ext cx="1123951" cy="1739901"/>
          </a:xfrm>
          <a:custGeom>
            <a:avLst/>
            <a:gdLst>
              <a:gd name="T0" fmla="*/ 162 w 708"/>
              <a:gd name="T1" fmla="*/ 1096 h 1096"/>
              <a:gd name="T2" fmla="*/ 0 w 708"/>
              <a:gd name="T3" fmla="*/ 933 h 1096"/>
              <a:gd name="T4" fmla="*/ 383 w 708"/>
              <a:gd name="T5" fmla="*/ 548 h 1096"/>
              <a:gd name="T6" fmla="*/ 0 w 708"/>
              <a:gd name="T7" fmla="*/ 164 h 1096"/>
              <a:gd name="T8" fmla="*/ 162 w 708"/>
              <a:gd name="T9" fmla="*/ 0 h 1096"/>
              <a:gd name="T10" fmla="*/ 708 w 708"/>
              <a:gd name="T11" fmla="*/ 548 h 1096"/>
              <a:gd name="T12" fmla="*/ 162 w 708"/>
              <a:gd name="T13" fmla="*/ 1096 h 1096"/>
            </a:gdLst>
            <a:ahLst/>
            <a:cxnLst>
              <a:cxn ang="0">
                <a:pos x="T0" y="T1"/>
              </a:cxn>
              <a:cxn ang="0">
                <a:pos x="T2" y="T3"/>
              </a:cxn>
              <a:cxn ang="0">
                <a:pos x="T4" y="T5"/>
              </a:cxn>
              <a:cxn ang="0">
                <a:pos x="T6" y="T7"/>
              </a:cxn>
              <a:cxn ang="0">
                <a:pos x="T8" y="T9"/>
              </a:cxn>
              <a:cxn ang="0">
                <a:pos x="T10" y="T11"/>
              </a:cxn>
              <a:cxn ang="0">
                <a:pos x="T12" y="T13"/>
              </a:cxn>
            </a:cxnLst>
            <a:rect l="0" t="0" r="r" b="b"/>
            <a:pathLst>
              <a:path w="708" h="1096">
                <a:moveTo>
                  <a:pt x="162" y="1096"/>
                </a:moveTo>
                <a:lnTo>
                  <a:pt x="0" y="933"/>
                </a:lnTo>
                <a:lnTo>
                  <a:pt x="383" y="548"/>
                </a:lnTo>
                <a:lnTo>
                  <a:pt x="0" y="164"/>
                </a:lnTo>
                <a:lnTo>
                  <a:pt x="162" y="0"/>
                </a:lnTo>
                <a:lnTo>
                  <a:pt x="708" y="548"/>
                </a:lnTo>
                <a:lnTo>
                  <a:pt x="162" y="1096"/>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id-ID"/>
          </a:p>
        </p:txBody>
      </p:sp>
      <p:sp>
        <p:nvSpPr>
          <p:cNvPr id="4" name="Freeform 3"/>
          <p:cNvSpPr>
            <a:spLocks/>
          </p:cNvSpPr>
          <p:nvPr/>
        </p:nvSpPr>
        <p:spPr bwMode="auto">
          <a:xfrm>
            <a:off x="7421563" y="2480080"/>
            <a:ext cx="1123951" cy="1739901"/>
          </a:xfrm>
          <a:custGeom>
            <a:avLst/>
            <a:gdLst>
              <a:gd name="T0" fmla="*/ 162 w 708"/>
              <a:gd name="T1" fmla="*/ 1096 h 1096"/>
              <a:gd name="T2" fmla="*/ 0 w 708"/>
              <a:gd name="T3" fmla="*/ 933 h 1096"/>
              <a:gd name="T4" fmla="*/ 383 w 708"/>
              <a:gd name="T5" fmla="*/ 548 h 1096"/>
              <a:gd name="T6" fmla="*/ 0 w 708"/>
              <a:gd name="T7" fmla="*/ 164 h 1096"/>
              <a:gd name="T8" fmla="*/ 162 w 708"/>
              <a:gd name="T9" fmla="*/ 0 h 1096"/>
              <a:gd name="T10" fmla="*/ 708 w 708"/>
              <a:gd name="T11" fmla="*/ 548 h 1096"/>
              <a:gd name="T12" fmla="*/ 162 w 708"/>
              <a:gd name="T13" fmla="*/ 1096 h 1096"/>
            </a:gdLst>
            <a:ahLst/>
            <a:cxnLst>
              <a:cxn ang="0">
                <a:pos x="T0" y="T1"/>
              </a:cxn>
              <a:cxn ang="0">
                <a:pos x="T2" y="T3"/>
              </a:cxn>
              <a:cxn ang="0">
                <a:pos x="T4" y="T5"/>
              </a:cxn>
              <a:cxn ang="0">
                <a:pos x="T6" y="T7"/>
              </a:cxn>
              <a:cxn ang="0">
                <a:pos x="T8" y="T9"/>
              </a:cxn>
              <a:cxn ang="0">
                <a:pos x="T10" y="T11"/>
              </a:cxn>
              <a:cxn ang="0">
                <a:pos x="T12" y="T13"/>
              </a:cxn>
            </a:cxnLst>
            <a:rect l="0" t="0" r="r" b="b"/>
            <a:pathLst>
              <a:path w="708" h="1096">
                <a:moveTo>
                  <a:pt x="162" y="1096"/>
                </a:moveTo>
                <a:lnTo>
                  <a:pt x="0" y="933"/>
                </a:lnTo>
                <a:lnTo>
                  <a:pt x="383" y="548"/>
                </a:lnTo>
                <a:lnTo>
                  <a:pt x="0" y="164"/>
                </a:lnTo>
                <a:lnTo>
                  <a:pt x="162" y="0"/>
                </a:lnTo>
                <a:lnTo>
                  <a:pt x="708" y="548"/>
                </a:lnTo>
                <a:lnTo>
                  <a:pt x="162" y="1096"/>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id-ID"/>
          </a:p>
        </p:txBody>
      </p:sp>
      <p:sp>
        <p:nvSpPr>
          <p:cNvPr id="5" name="Freeform 4"/>
          <p:cNvSpPr>
            <a:spLocks/>
          </p:cNvSpPr>
          <p:nvPr/>
        </p:nvSpPr>
        <p:spPr bwMode="auto">
          <a:xfrm>
            <a:off x="2330451" y="2480080"/>
            <a:ext cx="1123951" cy="1739901"/>
          </a:xfrm>
          <a:custGeom>
            <a:avLst/>
            <a:gdLst>
              <a:gd name="T0" fmla="*/ 162 w 708"/>
              <a:gd name="T1" fmla="*/ 1096 h 1096"/>
              <a:gd name="T2" fmla="*/ 0 w 708"/>
              <a:gd name="T3" fmla="*/ 933 h 1096"/>
              <a:gd name="T4" fmla="*/ 383 w 708"/>
              <a:gd name="T5" fmla="*/ 548 h 1096"/>
              <a:gd name="T6" fmla="*/ 0 w 708"/>
              <a:gd name="T7" fmla="*/ 164 h 1096"/>
              <a:gd name="T8" fmla="*/ 162 w 708"/>
              <a:gd name="T9" fmla="*/ 0 h 1096"/>
              <a:gd name="T10" fmla="*/ 708 w 708"/>
              <a:gd name="T11" fmla="*/ 548 h 1096"/>
              <a:gd name="T12" fmla="*/ 162 w 708"/>
              <a:gd name="T13" fmla="*/ 1096 h 1096"/>
            </a:gdLst>
            <a:ahLst/>
            <a:cxnLst>
              <a:cxn ang="0">
                <a:pos x="T0" y="T1"/>
              </a:cxn>
              <a:cxn ang="0">
                <a:pos x="T2" y="T3"/>
              </a:cxn>
              <a:cxn ang="0">
                <a:pos x="T4" y="T5"/>
              </a:cxn>
              <a:cxn ang="0">
                <a:pos x="T6" y="T7"/>
              </a:cxn>
              <a:cxn ang="0">
                <a:pos x="T8" y="T9"/>
              </a:cxn>
              <a:cxn ang="0">
                <a:pos x="T10" y="T11"/>
              </a:cxn>
              <a:cxn ang="0">
                <a:pos x="T12" y="T13"/>
              </a:cxn>
            </a:cxnLst>
            <a:rect l="0" t="0" r="r" b="b"/>
            <a:pathLst>
              <a:path w="708" h="1096">
                <a:moveTo>
                  <a:pt x="162" y="1096"/>
                </a:moveTo>
                <a:lnTo>
                  <a:pt x="0" y="933"/>
                </a:lnTo>
                <a:lnTo>
                  <a:pt x="383" y="548"/>
                </a:lnTo>
                <a:lnTo>
                  <a:pt x="0" y="164"/>
                </a:lnTo>
                <a:lnTo>
                  <a:pt x="162" y="0"/>
                </a:lnTo>
                <a:lnTo>
                  <a:pt x="708" y="548"/>
                </a:lnTo>
                <a:lnTo>
                  <a:pt x="162" y="1096"/>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id-ID"/>
          </a:p>
        </p:txBody>
      </p:sp>
      <p:cxnSp>
        <p:nvCxnSpPr>
          <p:cNvPr id="6" name="Straight Connector 5"/>
          <p:cNvCxnSpPr/>
          <p:nvPr/>
        </p:nvCxnSpPr>
        <p:spPr>
          <a:xfrm>
            <a:off x="2020888" y="2184125"/>
            <a:ext cx="1057275" cy="1057275"/>
          </a:xfrm>
          <a:prstGeom prst="line">
            <a:avLst/>
          </a:prstGeom>
          <a:ln w="508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flipH="1">
            <a:off x="2030413" y="3461157"/>
            <a:ext cx="1057275" cy="1057275"/>
          </a:xfrm>
          <a:prstGeom prst="line">
            <a:avLst/>
          </a:prstGeom>
          <a:ln w="508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3716340" y="2182876"/>
            <a:ext cx="1057275" cy="1057275"/>
          </a:xfrm>
          <a:prstGeom prst="line">
            <a:avLst/>
          </a:prstGeom>
          <a:ln w="508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flipH="1">
            <a:off x="3725865" y="3459908"/>
            <a:ext cx="1057275" cy="1057275"/>
          </a:xfrm>
          <a:prstGeom prst="line">
            <a:avLst/>
          </a:prstGeom>
          <a:ln w="508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5421317" y="2184125"/>
            <a:ext cx="1057275" cy="1057275"/>
          </a:xfrm>
          <a:prstGeom prst="line">
            <a:avLst/>
          </a:prstGeom>
          <a:ln w="508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5430844" y="3461157"/>
            <a:ext cx="1057275" cy="1057275"/>
          </a:xfrm>
          <a:prstGeom prst="line">
            <a:avLst/>
          </a:prstGeom>
          <a:ln w="508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7116769" y="2182876"/>
            <a:ext cx="1057275" cy="1057275"/>
          </a:xfrm>
          <a:prstGeom prst="line">
            <a:avLst/>
          </a:prstGeom>
          <a:ln w="508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H="1">
            <a:off x="7126296" y="3459908"/>
            <a:ext cx="1057275" cy="1057275"/>
          </a:xfrm>
          <a:prstGeom prst="line">
            <a:avLst/>
          </a:prstGeom>
          <a:ln w="508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8747132" y="2182876"/>
            <a:ext cx="1057275" cy="1057275"/>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H="1">
            <a:off x="8756657" y="3459908"/>
            <a:ext cx="1057275" cy="1057275"/>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sp>
        <p:nvSpPr>
          <p:cNvPr id="16" name="Oval 15"/>
          <p:cNvSpPr/>
          <p:nvPr/>
        </p:nvSpPr>
        <p:spPr>
          <a:xfrm>
            <a:off x="1505349" y="4384972"/>
            <a:ext cx="550859" cy="550859"/>
          </a:xfrm>
          <a:prstGeom prst="ellipse">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7" name="Oval 16"/>
          <p:cNvSpPr/>
          <p:nvPr/>
        </p:nvSpPr>
        <p:spPr>
          <a:xfrm>
            <a:off x="1505349" y="1765708"/>
            <a:ext cx="550859" cy="550859"/>
          </a:xfrm>
          <a:prstGeom prst="ellipse">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8" name="Freeform 17"/>
          <p:cNvSpPr>
            <a:spLocks/>
          </p:cNvSpPr>
          <p:nvPr/>
        </p:nvSpPr>
        <p:spPr bwMode="auto">
          <a:xfrm>
            <a:off x="4027489" y="2480080"/>
            <a:ext cx="1123951" cy="1739901"/>
          </a:xfrm>
          <a:custGeom>
            <a:avLst/>
            <a:gdLst>
              <a:gd name="T0" fmla="*/ 162 w 708"/>
              <a:gd name="T1" fmla="*/ 1096 h 1096"/>
              <a:gd name="T2" fmla="*/ 0 w 708"/>
              <a:gd name="T3" fmla="*/ 933 h 1096"/>
              <a:gd name="T4" fmla="*/ 383 w 708"/>
              <a:gd name="T5" fmla="*/ 548 h 1096"/>
              <a:gd name="T6" fmla="*/ 0 w 708"/>
              <a:gd name="T7" fmla="*/ 164 h 1096"/>
              <a:gd name="T8" fmla="*/ 162 w 708"/>
              <a:gd name="T9" fmla="*/ 0 h 1096"/>
              <a:gd name="T10" fmla="*/ 708 w 708"/>
              <a:gd name="T11" fmla="*/ 548 h 1096"/>
              <a:gd name="T12" fmla="*/ 162 w 708"/>
              <a:gd name="T13" fmla="*/ 1096 h 1096"/>
            </a:gdLst>
            <a:ahLst/>
            <a:cxnLst>
              <a:cxn ang="0">
                <a:pos x="T0" y="T1"/>
              </a:cxn>
              <a:cxn ang="0">
                <a:pos x="T2" y="T3"/>
              </a:cxn>
              <a:cxn ang="0">
                <a:pos x="T4" y="T5"/>
              </a:cxn>
              <a:cxn ang="0">
                <a:pos x="T6" y="T7"/>
              </a:cxn>
              <a:cxn ang="0">
                <a:pos x="T8" y="T9"/>
              </a:cxn>
              <a:cxn ang="0">
                <a:pos x="T10" y="T11"/>
              </a:cxn>
              <a:cxn ang="0">
                <a:pos x="T12" y="T13"/>
              </a:cxn>
            </a:cxnLst>
            <a:rect l="0" t="0" r="r" b="b"/>
            <a:pathLst>
              <a:path w="708" h="1096">
                <a:moveTo>
                  <a:pt x="162" y="1096"/>
                </a:moveTo>
                <a:lnTo>
                  <a:pt x="0" y="933"/>
                </a:lnTo>
                <a:lnTo>
                  <a:pt x="383" y="548"/>
                </a:lnTo>
                <a:lnTo>
                  <a:pt x="0" y="164"/>
                </a:lnTo>
                <a:lnTo>
                  <a:pt x="162" y="0"/>
                </a:lnTo>
                <a:lnTo>
                  <a:pt x="708" y="548"/>
                </a:lnTo>
                <a:lnTo>
                  <a:pt x="162" y="1096"/>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id-ID"/>
          </a:p>
        </p:txBody>
      </p:sp>
      <p:sp>
        <p:nvSpPr>
          <p:cNvPr id="19" name="Freeform 18"/>
          <p:cNvSpPr>
            <a:spLocks/>
          </p:cNvSpPr>
          <p:nvPr/>
        </p:nvSpPr>
        <p:spPr bwMode="auto">
          <a:xfrm>
            <a:off x="5724526" y="2480080"/>
            <a:ext cx="1123951" cy="1739901"/>
          </a:xfrm>
          <a:custGeom>
            <a:avLst/>
            <a:gdLst>
              <a:gd name="T0" fmla="*/ 162 w 708"/>
              <a:gd name="T1" fmla="*/ 1096 h 1096"/>
              <a:gd name="T2" fmla="*/ 0 w 708"/>
              <a:gd name="T3" fmla="*/ 933 h 1096"/>
              <a:gd name="T4" fmla="*/ 383 w 708"/>
              <a:gd name="T5" fmla="*/ 548 h 1096"/>
              <a:gd name="T6" fmla="*/ 0 w 708"/>
              <a:gd name="T7" fmla="*/ 164 h 1096"/>
              <a:gd name="T8" fmla="*/ 162 w 708"/>
              <a:gd name="T9" fmla="*/ 0 h 1096"/>
              <a:gd name="T10" fmla="*/ 708 w 708"/>
              <a:gd name="T11" fmla="*/ 548 h 1096"/>
              <a:gd name="T12" fmla="*/ 162 w 708"/>
              <a:gd name="T13" fmla="*/ 1096 h 1096"/>
            </a:gdLst>
            <a:ahLst/>
            <a:cxnLst>
              <a:cxn ang="0">
                <a:pos x="T0" y="T1"/>
              </a:cxn>
              <a:cxn ang="0">
                <a:pos x="T2" y="T3"/>
              </a:cxn>
              <a:cxn ang="0">
                <a:pos x="T4" y="T5"/>
              </a:cxn>
              <a:cxn ang="0">
                <a:pos x="T6" y="T7"/>
              </a:cxn>
              <a:cxn ang="0">
                <a:pos x="T8" y="T9"/>
              </a:cxn>
              <a:cxn ang="0">
                <a:pos x="T10" y="T11"/>
              </a:cxn>
              <a:cxn ang="0">
                <a:pos x="T12" y="T13"/>
              </a:cxn>
            </a:cxnLst>
            <a:rect l="0" t="0" r="r" b="b"/>
            <a:pathLst>
              <a:path w="708" h="1096">
                <a:moveTo>
                  <a:pt x="162" y="1096"/>
                </a:moveTo>
                <a:lnTo>
                  <a:pt x="0" y="933"/>
                </a:lnTo>
                <a:lnTo>
                  <a:pt x="383" y="548"/>
                </a:lnTo>
                <a:lnTo>
                  <a:pt x="0" y="164"/>
                </a:lnTo>
                <a:lnTo>
                  <a:pt x="162" y="0"/>
                </a:lnTo>
                <a:lnTo>
                  <a:pt x="708" y="548"/>
                </a:lnTo>
                <a:lnTo>
                  <a:pt x="162" y="1096"/>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id-ID"/>
          </a:p>
        </p:txBody>
      </p:sp>
      <p:sp>
        <p:nvSpPr>
          <p:cNvPr id="20" name="Oval 19"/>
          <p:cNvSpPr/>
          <p:nvPr/>
        </p:nvSpPr>
        <p:spPr>
          <a:xfrm>
            <a:off x="3228392" y="4384972"/>
            <a:ext cx="550859" cy="550859"/>
          </a:xfrm>
          <a:prstGeom prst="ellipse">
            <a:avLst/>
          </a:prstGeom>
          <a:noFill/>
          <a:ln w="508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1" name="Oval 20"/>
          <p:cNvSpPr/>
          <p:nvPr/>
        </p:nvSpPr>
        <p:spPr>
          <a:xfrm>
            <a:off x="3228392" y="1765708"/>
            <a:ext cx="550859" cy="550859"/>
          </a:xfrm>
          <a:prstGeom prst="ellipse">
            <a:avLst/>
          </a:prstGeom>
          <a:noFill/>
          <a:ln w="508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2" name="Oval 21"/>
          <p:cNvSpPr/>
          <p:nvPr/>
        </p:nvSpPr>
        <p:spPr>
          <a:xfrm>
            <a:off x="4898229" y="4384972"/>
            <a:ext cx="550859" cy="550859"/>
          </a:xfrm>
          <a:prstGeom prst="ellipse">
            <a:avLst/>
          </a:prstGeom>
          <a:noFill/>
          <a:ln w="508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3" name="Oval 22"/>
          <p:cNvSpPr/>
          <p:nvPr/>
        </p:nvSpPr>
        <p:spPr>
          <a:xfrm>
            <a:off x="4898229" y="1765708"/>
            <a:ext cx="550859" cy="550859"/>
          </a:xfrm>
          <a:prstGeom prst="ellipse">
            <a:avLst/>
          </a:prstGeom>
          <a:noFill/>
          <a:ln w="508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4" name="Oval 23"/>
          <p:cNvSpPr/>
          <p:nvPr/>
        </p:nvSpPr>
        <p:spPr>
          <a:xfrm>
            <a:off x="6629412" y="4384972"/>
            <a:ext cx="550859" cy="550859"/>
          </a:xfrm>
          <a:prstGeom prst="ellipse">
            <a:avLst/>
          </a:prstGeom>
          <a:noFill/>
          <a:ln w="508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5" name="Oval 24"/>
          <p:cNvSpPr/>
          <p:nvPr/>
        </p:nvSpPr>
        <p:spPr>
          <a:xfrm>
            <a:off x="6629412" y="1765708"/>
            <a:ext cx="550859" cy="550859"/>
          </a:xfrm>
          <a:prstGeom prst="ellipse">
            <a:avLst/>
          </a:prstGeom>
          <a:noFill/>
          <a:ln w="508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6" name="Oval 25"/>
          <p:cNvSpPr/>
          <p:nvPr/>
        </p:nvSpPr>
        <p:spPr>
          <a:xfrm>
            <a:off x="8260561" y="4384972"/>
            <a:ext cx="550859" cy="550859"/>
          </a:xfrm>
          <a:prstGeom prst="ellipse">
            <a:avLst/>
          </a:prstGeom>
          <a:noFill/>
          <a:ln w="508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7" name="Oval 26"/>
          <p:cNvSpPr/>
          <p:nvPr/>
        </p:nvSpPr>
        <p:spPr>
          <a:xfrm>
            <a:off x="8260561" y="1765708"/>
            <a:ext cx="550859" cy="550859"/>
          </a:xfrm>
          <a:prstGeom prst="ellipse">
            <a:avLst/>
          </a:prstGeom>
          <a:noFill/>
          <a:ln w="508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8" name="TextBox 27"/>
          <p:cNvSpPr txBox="1"/>
          <p:nvPr/>
        </p:nvSpPr>
        <p:spPr>
          <a:xfrm>
            <a:off x="524318" y="1903674"/>
            <a:ext cx="974947" cy="307777"/>
          </a:xfrm>
          <a:prstGeom prst="rect">
            <a:avLst/>
          </a:prstGeom>
          <a:noFill/>
        </p:spPr>
        <p:txBody>
          <a:bodyPr wrap="none" rtlCol="0">
            <a:spAutoFit/>
          </a:bodyPr>
          <a:lstStyle/>
          <a:p>
            <a:pPr algn="r"/>
            <a:r>
              <a:rPr lang="id-ID" sz="1400" dirty="0"/>
              <a:t>Content 1</a:t>
            </a:r>
          </a:p>
        </p:txBody>
      </p:sp>
      <p:sp>
        <p:nvSpPr>
          <p:cNvPr id="29" name="TextBox 28"/>
          <p:cNvSpPr txBox="1"/>
          <p:nvPr/>
        </p:nvSpPr>
        <p:spPr>
          <a:xfrm>
            <a:off x="508288" y="4545758"/>
            <a:ext cx="990977" cy="307777"/>
          </a:xfrm>
          <a:prstGeom prst="rect">
            <a:avLst/>
          </a:prstGeom>
          <a:noFill/>
        </p:spPr>
        <p:txBody>
          <a:bodyPr wrap="none" rtlCol="0">
            <a:spAutoFit/>
          </a:bodyPr>
          <a:lstStyle/>
          <a:p>
            <a:pPr algn="r"/>
            <a:r>
              <a:rPr lang="id-ID" sz="1400" dirty="0"/>
              <a:t>Content 2</a:t>
            </a:r>
          </a:p>
        </p:txBody>
      </p:sp>
      <p:sp>
        <p:nvSpPr>
          <p:cNvPr id="30" name="TextBox 29"/>
          <p:cNvSpPr txBox="1"/>
          <p:nvPr/>
        </p:nvSpPr>
        <p:spPr>
          <a:xfrm>
            <a:off x="2240908" y="1903674"/>
            <a:ext cx="974947" cy="307777"/>
          </a:xfrm>
          <a:prstGeom prst="rect">
            <a:avLst/>
          </a:prstGeom>
          <a:noFill/>
        </p:spPr>
        <p:txBody>
          <a:bodyPr wrap="none" rtlCol="0">
            <a:spAutoFit/>
          </a:bodyPr>
          <a:lstStyle/>
          <a:p>
            <a:pPr algn="r"/>
            <a:r>
              <a:rPr lang="id-ID" sz="1400" dirty="0"/>
              <a:t>Content 1</a:t>
            </a:r>
          </a:p>
        </p:txBody>
      </p:sp>
      <p:sp>
        <p:nvSpPr>
          <p:cNvPr id="31" name="TextBox 30"/>
          <p:cNvSpPr txBox="1"/>
          <p:nvPr/>
        </p:nvSpPr>
        <p:spPr>
          <a:xfrm>
            <a:off x="2224879" y="4545758"/>
            <a:ext cx="990977" cy="307777"/>
          </a:xfrm>
          <a:prstGeom prst="rect">
            <a:avLst/>
          </a:prstGeom>
          <a:noFill/>
        </p:spPr>
        <p:txBody>
          <a:bodyPr wrap="none" rtlCol="0">
            <a:spAutoFit/>
          </a:bodyPr>
          <a:lstStyle/>
          <a:p>
            <a:pPr algn="r"/>
            <a:r>
              <a:rPr lang="id-ID" sz="1400" dirty="0"/>
              <a:t>Content 2</a:t>
            </a:r>
          </a:p>
        </p:txBody>
      </p:sp>
      <p:sp>
        <p:nvSpPr>
          <p:cNvPr id="32" name="TextBox 31"/>
          <p:cNvSpPr txBox="1"/>
          <p:nvPr/>
        </p:nvSpPr>
        <p:spPr>
          <a:xfrm>
            <a:off x="3928064" y="1903674"/>
            <a:ext cx="974947" cy="307777"/>
          </a:xfrm>
          <a:prstGeom prst="rect">
            <a:avLst/>
          </a:prstGeom>
          <a:noFill/>
        </p:spPr>
        <p:txBody>
          <a:bodyPr wrap="none" rtlCol="0">
            <a:spAutoFit/>
          </a:bodyPr>
          <a:lstStyle/>
          <a:p>
            <a:pPr algn="r"/>
            <a:r>
              <a:rPr lang="id-ID" sz="1400" dirty="0"/>
              <a:t>Content 1</a:t>
            </a:r>
          </a:p>
        </p:txBody>
      </p:sp>
      <p:sp>
        <p:nvSpPr>
          <p:cNvPr id="33" name="TextBox 32"/>
          <p:cNvSpPr txBox="1"/>
          <p:nvPr/>
        </p:nvSpPr>
        <p:spPr>
          <a:xfrm>
            <a:off x="3912035" y="4545758"/>
            <a:ext cx="990977" cy="307777"/>
          </a:xfrm>
          <a:prstGeom prst="rect">
            <a:avLst/>
          </a:prstGeom>
          <a:noFill/>
        </p:spPr>
        <p:txBody>
          <a:bodyPr wrap="none" rtlCol="0">
            <a:spAutoFit/>
          </a:bodyPr>
          <a:lstStyle/>
          <a:p>
            <a:pPr algn="r"/>
            <a:r>
              <a:rPr lang="id-ID" sz="1400" dirty="0"/>
              <a:t>Content 2</a:t>
            </a:r>
          </a:p>
        </p:txBody>
      </p:sp>
      <p:sp>
        <p:nvSpPr>
          <p:cNvPr id="34" name="TextBox 33"/>
          <p:cNvSpPr txBox="1"/>
          <p:nvPr/>
        </p:nvSpPr>
        <p:spPr>
          <a:xfrm>
            <a:off x="5644655" y="1903674"/>
            <a:ext cx="974947" cy="307777"/>
          </a:xfrm>
          <a:prstGeom prst="rect">
            <a:avLst/>
          </a:prstGeom>
          <a:noFill/>
        </p:spPr>
        <p:txBody>
          <a:bodyPr wrap="none" rtlCol="0">
            <a:spAutoFit/>
          </a:bodyPr>
          <a:lstStyle/>
          <a:p>
            <a:pPr algn="r"/>
            <a:r>
              <a:rPr lang="id-ID" sz="1400" dirty="0"/>
              <a:t>Content 1</a:t>
            </a:r>
          </a:p>
        </p:txBody>
      </p:sp>
      <p:sp>
        <p:nvSpPr>
          <p:cNvPr id="35" name="TextBox 34"/>
          <p:cNvSpPr txBox="1"/>
          <p:nvPr/>
        </p:nvSpPr>
        <p:spPr>
          <a:xfrm>
            <a:off x="5628625" y="4545758"/>
            <a:ext cx="990977" cy="307777"/>
          </a:xfrm>
          <a:prstGeom prst="rect">
            <a:avLst/>
          </a:prstGeom>
          <a:noFill/>
        </p:spPr>
        <p:txBody>
          <a:bodyPr wrap="none" rtlCol="0">
            <a:spAutoFit/>
          </a:bodyPr>
          <a:lstStyle/>
          <a:p>
            <a:pPr algn="r"/>
            <a:r>
              <a:rPr lang="id-ID" sz="1400" dirty="0"/>
              <a:t>Content 2</a:t>
            </a:r>
          </a:p>
        </p:txBody>
      </p:sp>
      <p:sp>
        <p:nvSpPr>
          <p:cNvPr id="36" name="TextBox 35"/>
          <p:cNvSpPr txBox="1"/>
          <p:nvPr/>
        </p:nvSpPr>
        <p:spPr>
          <a:xfrm>
            <a:off x="7272726" y="1903674"/>
            <a:ext cx="974947" cy="307777"/>
          </a:xfrm>
          <a:prstGeom prst="rect">
            <a:avLst/>
          </a:prstGeom>
          <a:noFill/>
        </p:spPr>
        <p:txBody>
          <a:bodyPr wrap="none" rtlCol="0">
            <a:spAutoFit/>
          </a:bodyPr>
          <a:lstStyle/>
          <a:p>
            <a:pPr algn="r"/>
            <a:r>
              <a:rPr lang="id-ID" sz="1400" dirty="0"/>
              <a:t>Content 1</a:t>
            </a:r>
          </a:p>
        </p:txBody>
      </p:sp>
      <p:sp>
        <p:nvSpPr>
          <p:cNvPr id="37" name="TextBox 36"/>
          <p:cNvSpPr txBox="1"/>
          <p:nvPr/>
        </p:nvSpPr>
        <p:spPr>
          <a:xfrm>
            <a:off x="7256696" y="4545758"/>
            <a:ext cx="990977" cy="307777"/>
          </a:xfrm>
          <a:prstGeom prst="rect">
            <a:avLst/>
          </a:prstGeom>
          <a:noFill/>
        </p:spPr>
        <p:txBody>
          <a:bodyPr wrap="none" rtlCol="0">
            <a:spAutoFit/>
          </a:bodyPr>
          <a:lstStyle/>
          <a:p>
            <a:pPr algn="r"/>
            <a:r>
              <a:rPr lang="id-ID" sz="1400" dirty="0"/>
              <a:t>Content 2</a:t>
            </a:r>
          </a:p>
        </p:txBody>
      </p:sp>
      <p:sp>
        <p:nvSpPr>
          <p:cNvPr id="38" name="TextBox 37"/>
          <p:cNvSpPr txBox="1"/>
          <p:nvPr/>
        </p:nvSpPr>
        <p:spPr>
          <a:xfrm>
            <a:off x="2116874" y="3160518"/>
            <a:ext cx="686406" cy="338554"/>
          </a:xfrm>
          <a:prstGeom prst="rect">
            <a:avLst/>
          </a:prstGeom>
          <a:noFill/>
        </p:spPr>
        <p:txBody>
          <a:bodyPr wrap="none" rtlCol="0">
            <a:spAutoFit/>
          </a:bodyPr>
          <a:lstStyle/>
          <a:p>
            <a:pPr algn="r"/>
            <a:r>
              <a:rPr lang="id-ID" sz="1600" b="1" dirty="0">
                <a:latin typeface="+mj-lt"/>
              </a:rPr>
              <a:t>Step 1</a:t>
            </a:r>
          </a:p>
        </p:txBody>
      </p:sp>
      <p:sp>
        <p:nvSpPr>
          <p:cNvPr id="39" name="TextBox 38"/>
          <p:cNvSpPr txBox="1"/>
          <p:nvPr/>
        </p:nvSpPr>
        <p:spPr>
          <a:xfrm>
            <a:off x="3726253" y="3160518"/>
            <a:ext cx="724878" cy="338554"/>
          </a:xfrm>
          <a:prstGeom prst="rect">
            <a:avLst/>
          </a:prstGeom>
          <a:noFill/>
        </p:spPr>
        <p:txBody>
          <a:bodyPr wrap="none" rtlCol="0">
            <a:spAutoFit/>
          </a:bodyPr>
          <a:lstStyle/>
          <a:p>
            <a:pPr algn="r"/>
            <a:r>
              <a:rPr lang="id-ID" sz="1600" b="1" dirty="0">
                <a:latin typeface="+mj-lt"/>
              </a:rPr>
              <a:t>Step 2</a:t>
            </a:r>
          </a:p>
        </p:txBody>
      </p:sp>
      <p:sp>
        <p:nvSpPr>
          <p:cNvPr id="40" name="TextBox 39"/>
          <p:cNvSpPr txBox="1"/>
          <p:nvPr/>
        </p:nvSpPr>
        <p:spPr>
          <a:xfrm>
            <a:off x="5463998" y="3160518"/>
            <a:ext cx="723275" cy="338554"/>
          </a:xfrm>
          <a:prstGeom prst="rect">
            <a:avLst/>
          </a:prstGeom>
          <a:noFill/>
        </p:spPr>
        <p:txBody>
          <a:bodyPr wrap="none" rtlCol="0">
            <a:spAutoFit/>
          </a:bodyPr>
          <a:lstStyle/>
          <a:p>
            <a:pPr algn="r"/>
            <a:r>
              <a:rPr lang="id-ID" sz="1600" b="1" dirty="0">
                <a:latin typeface="+mj-lt"/>
              </a:rPr>
              <a:t>Step 3</a:t>
            </a:r>
          </a:p>
        </p:txBody>
      </p:sp>
      <p:sp>
        <p:nvSpPr>
          <p:cNvPr id="41" name="TextBox 40"/>
          <p:cNvSpPr txBox="1"/>
          <p:nvPr/>
        </p:nvSpPr>
        <p:spPr>
          <a:xfrm>
            <a:off x="7107040" y="3160518"/>
            <a:ext cx="728083" cy="338554"/>
          </a:xfrm>
          <a:prstGeom prst="rect">
            <a:avLst/>
          </a:prstGeom>
          <a:noFill/>
        </p:spPr>
        <p:txBody>
          <a:bodyPr wrap="none" rtlCol="0">
            <a:spAutoFit/>
          </a:bodyPr>
          <a:lstStyle/>
          <a:p>
            <a:pPr algn="r"/>
            <a:r>
              <a:rPr lang="id-ID" sz="1600" b="1" dirty="0">
                <a:latin typeface="+mj-lt"/>
              </a:rPr>
              <a:t>Step 4</a:t>
            </a:r>
          </a:p>
        </p:txBody>
      </p:sp>
      <p:sp>
        <p:nvSpPr>
          <p:cNvPr id="42" name="TextBox 41"/>
          <p:cNvSpPr txBox="1"/>
          <p:nvPr/>
        </p:nvSpPr>
        <p:spPr>
          <a:xfrm>
            <a:off x="8794938" y="3160518"/>
            <a:ext cx="720069" cy="338554"/>
          </a:xfrm>
          <a:prstGeom prst="rect">
            <a:avLst/>
          </a:prstGeom>
          <a:noFill/>
        </p:spPr>
        <p:txBody>
          <a:bodyPr wrap="none" rtlCol="0">
            <a:spAutoFit/>
          </a:bodyPr>
          <a:lstStyle/>
          <a:p>
            <a:pPr algn="r"/>
            <a:r>
              <a:rPr lang="id-ID" sz="1600" b="1" dirty="0">
                <a:latin typeface="+mj-lt"/>
              </a:rPr>
              <a:t>Step 5</a:t>
            </a:r>
          </a:p>
        </p:txBody>
      </p:sp>
      <p:sp>
        <p:nvSpPr>
          <p:cNvPr id="43" name="TextBox 42"/>
          <p:cNvSpPr txBox="1">
            <a:spLocks noChangeAspect="1"/>
          </p:cNvSpPr>
          <p:nvPr/>
        </p:nvSpPr>
        <p:spPr>
          <a:xfrm>
            <a:off x="1551007" y="1819991"/>
            <a:ext cx="468000" cy="468000"/>
          </a:xfrm>
          <a:prstGeom prst="rect">
            <a:avLst/>
          </a:prstGeom>
          <a:noFill/>
        </p:spPr>
        <p:txBody>
          <a:bodyPr wrap="none" lIns="0" tIns="0" rIns="0" bIns="0" rtlCol="0" anchor="ctr" anchorCtr="0">
            <a:noAutofit/>
          </a:bodyPr>
          <a:lstStyle/>
          <a:p>
            <a:pPr algn="ctr"/>
            <a:r>
              <a:rPr lang="en-US" sz="2000" dirty="0">
                <a:solidFill>
                  <a:schemeClr val="accent1"/>
                </a:solidFill>
                <a:latin typeface="FontAwesome" pitchFamily="2" charset="0"/>
              </a:rPr>
              <a:t></a:t>
            </a:r>
            <a:endParaRPr lang="ru-RU" sz="2000" dirty="0">
              <a:solidFill>
                <a:schemeClr val="accent1"/>
              </a:solidFill>
            </a:endParaRPr>
          </a:p>
        </p:txBody>
      </p:sp>
      <p:sp>
        <p:nvSpPr>
          <p:cNvPr id="44" name="TextBox 43"/>
          <p:cNvSpPr txBox="1">
            <a:spLocks noChangeAspect="1"/>
          </p:cNvSpPr>
          <p:nvPr/>
        </p:nvSpPr>
        <p:spPr>
          <a:xfrm>
            <a:off x="1551007" y="4421675"/>
            <a:ext cx="468000" cy="468000"/>
          </a:xfrm>
          <a:prstGeom prst="rect">
            <a:avLst/>
          </a:prstGeom>
          <a:noFill/>
        </p:spPr>
        <p:txBody>
          <a:bodyPr wrap="none" lIns="0" tIns="0" rIns="0" bIns="0" rtlCol="0" anchor="ctr" anchorCtr="0">
            <a:noAutofit/>
          </a:bodyPr>
          <a:lstStyle/>
          <a:p>
            <a:pPr algn="ctr"/>
            <a:r>
              <a:rPr lang="en-US" sz="2800" dirty="0">
                <a:solidFill>
                  <a:schemeClr val="accent1"/>
                </a:solidFill>
                <a:latin typeface="FontAwesome" pitchFamily="2" charset="0"/>
              </a:rPr>
              <a:t></a:t>
            </a:r>
            <a:endParaRPr lang="ru-RU" sz="2800" dirty="0">
              <a:solidFill>
                <a:schemeClr val="accent1"/>
              </a:solidFill>
            </a:endParaRPr>
          </a:p>
        </p:txBody>
      </p:sp>
      <p:sp>
        <p:nvSpPr>
          <p:cNvPr id="45" name="TextBox 44"/>
          <p:cNvSpPr txBox="1">
            <a:spLocks noChangeAspect="1"/>
          </p:cNvSpPr>
          <p:nvPr/>
        </p:nvSpPr>
        <p:spPr>
          <a:xfrm>
            <a:off x="3272527" y="1808381"/>
            <a:ext cx="468000" cy="468000"/>
          </a:xfrm>
          <a:prstGeom prst="rect">
            <a:avLst/>
          </a:prstGeom>
          <a:noFill/>
        </p:spPr>
        <p:txBody>
          <a:bodyPr wrap="none" lIns="0" tIns="0" rIns="0" bIns="0" rtlCol="0" anchor="ctr" anchorCtr="0">
            <a:noAutofit/>
          </a:bodyPr>
          <a:lstStyle/>
          <a:p>
            <a:pPr algn="ctr"/>
            <a:r>
              <a:rPr lang="en-US" sz="2800" dirty="0">
                <a:solidFill>
                  <a:schemeClr val="accent2"/>
                </a:solidFill>
                <a:latin typeface="FontAwesome" pitchFamily="2" charset="0"/>
              </a:rPr>
              <a:t></a:t>
            </a:r>
            <a:endParaRPr lang="ru-RU" sz="2800" dirty="0">
              <a:solidFill>
                <a:schemeClr val="accent2"/>
              </a:solidFill>
            </a:endParaRPr>
          </a:p>
        </p:txBody>
      </p:sp>
      <p:sp>
        <p:nvSpPr>
          <p:cNvPr id="46" name="TextBox 45"/>
          <p:cNvSpPr txBox="1">
            <a:spLocks noChangeAspect="1"/>
          </p:cNvSpPr>
          <p:nvPr/>
        </p:nvSpPr>
        <p:spPr>
          <a:xfrm>
            <a:off x="3278768" y="4428931"/>
            <a:ext cx="468000" cy="468000"/>
          </a:xfrm>
          <a:prstGeom prst="rect">
            <a:avLst/>
          </a:prstGeom>
          <a:noFill/>
        </p:spPr>
        <p:txBody>
          <a:bodyPr wrap="none" lIns="0" tIns="0" rIns="0" bIns="0" rtlCol="0" anchor="ctr" anchorCtr="0">
            <a:noAutofit/>
          </a:bodyPr>
          <a:lstStyle/>
          <a:p>
            <a:pPr algn="ctr"/>
            <a:r>
              <a:rPr lang="en-US" sz="2400" dirty="0">
                <a:solidFill>
                  <a:schemeClr val="accent2"/>
                </a:solidFill>
                <a:latin typeface="FontAwesome" pitchFamily="2" charset="0"/>
              </a:rPr>
              <a:t></a:t>
            </a:r>
            <a:endParaRPr lang="ru-RU" sz="2400" dirty="0">
              <a:solidFill>
                <a:schemeClr val="accent2"/>
              </a:solidFill>
            </a:endParaRPr>
          </a:p>
        </p:txBody>
      </p:sp>
      <p:sp>
        <p:nvSpPr>
          <p:cNvPr id="47" name="TextBox 46"/>
          <p:cNvSpPr txBox="1">
            <a:spLocks noChangeAspect="1"/>
          </p:cNvSpPr>
          <p:nvPr/>
        </p:nvSpPr>
        <p:spPr>
          <a:xfrm>
            <a:off x="4932951" y="1808381"/>
            <a:ext cx="468000" cy="468000"/>
          </a:xfrm>
          <a:prstGeom prst="rect">
            <a:avLst/>
          </a:prstGeom>
          <a:noFill/>
        </p:spPr>
        <p:txBody>
          <a:bodyPr wrap="none" lIns="0" tIns="0" rIns="0" bIns="0" rtlCol="0" anchor="ctr" anchorCtr="0">
            <a:noAutofit/>
          </a:bodyPr>
          <a:lstStyle/>
          <a:p>
            <a:pPr algn="ctr"/>
            <a:r>
              <a:rPr lang="en-US" sz="2400" dirty="0">
                <a:solidFill>
                  <a:schemeClr val="accent3"/>
                </a:solidFill>
                <a:latin typeface="FontAwesome" pitchFamily="2" charset="0"/>
              </a:rPr>
              <a:t></a:t>
            </a:r>
            <a:endParaRPr lang="ru-RU" sz="2400" dirty="0">
              <a:solidFill>
                <a:schemeClr val="accent3"/>
              </a:solidFill>
            </a:endParaRPr>
          </a:p>
        </p:txBody>
      </p:sp>
      <p:sp>
        <p:nvSpPr>
          <p:cNvPr id="48" name="TextBox 47"/>
          <p:cNvSpPr txBox="1">
            <a:spLocks noChangeAspect="1"/>
          </p:cNvSpPr>
          <p:nvPr/>
        </p:nvSpPr>
        <p:spPr>
          <a:xfrm>
            <a:off x="4943331" y="4431207"/>
            <a:ext cx="468000" cy="468000"/>
          </a:xfrm>
          <a:prstGeom prst="rect">
            <a:avLst/>
          </a:prstGeom>
          <a:noFill/>
        </p:spPr>
        <p:txBody>
          <a:bodyPr wrap="none" lIns="0" tIns="0" rIns="0" bIns="0" rtlCol="0" anchor="ctr" anchorCtr="0">
            <a:noAutofit/>
          </a:bodyPr>
          <a:lstStyle/>
          <a:p>
            <a:pPr algn="ctr"/>
            <a:r>
              <a:rPr lang="en-US" sz="2400" dirty="0">
                <a:solidFill>
                  <a:schemeClr val="accent3"/>
                </a:solidFill>
                <a:latin typeface="FontAwesome" pitchFamily="2" charset="0"/>
              </a:rPr>
              <a:t></a:t>
            </a:r>
            <a:endParaRPr lang="ru-RU" sz="2400" dirty="0">
              <a:solidFill>
                <a:schemeClr val="accent3"/>
              </a:solidFill>
            </a:endParaRPr>
          </a:p>
        </p:txBody>
      </p:sp>
      <p:sp>
        <p:nvSpPr>
          <p:cNvPr id="49" name="TextBox 48"/>
          <p:cNvSpPr txBox="1">
            <a:spLocks noChangeAspect="1"/>
          </p:cNvSpPr>
          <p:nvPr/>
        </p:nvSpPr>
        <p:spPr>
          <a:xfrm>
            <a:off x="6682207" y="1817907"/>
            <a:ext cx="468000" cy="468000"/>
          </a:xfrm>
          <a:prstGeom prst="rect">
            <a:avLst/>
          </a:prstGeom>
          <a:noFill/>
        </p:spPr>
        <p:txBody>
          <a:bodyPr wrap="none" lIns="0" tIns="0" rIns="0" bIns="0" rtlCol="0" anchor="ctr" anchorCtr="0">
            <a:noAutofit/>
          </a:bodyPr>
          <a:lstStyle/>
          <a:p>
            <a:pPr algn="ctr"/>
            <a:r>
              <a:rPr lang="en-US" sz="2400" dirty="0">
                <a:solidFill>
                  <a:schemeClr val="accent4"/>
                </a:solidFill>
                <a:latin typeface="FontAwesome" pitchFamily="2" charset="0"/>
              </a:rPr>
              <a:t></a:t>
            </a:r>
            <a:endParaRPr lang="ru-RU" sz="2400" dirty="0">
              <a:solidFill>
                <a:schemeClr val="accent4"/>
              </a:solidFill>
            </a:endParaRPr>
          </a:p>
        </p:txBody>
      </p:sp>
      <p:sp>
        <p:nvSpPr>
          <p:cNvPr id="50" name="TextBox 49"/>
          <p:cNvSpPr txBox="1">
            <a:spLocks noChangeAspect="1"/>
          </p:cNvSpPr>
          <p:nvPr/>
        </p:nvSpPr>
        <p:spPr>
          <a:xfrm>
            <a:off x="6682207" y="4431189"/>
            <a:ext cx="468000" cy="468000"/>
          </a:xfrm>
          <a:prstGeom prst="rect">
            <a:avLst/>
          </a:prstGeom>
          <a:noFill/>
        </p:spPr>
        <p:txBody>
          <a:bodyPr wrap="none" lIns="0" tIns="0" rIns="0" bIns="0" rtlCol="0" anchor="ctr" anchorCtr="0">
            <a:noAutofit/>
          </a:bodyPr>
          <a:lstStyle/>
          <a:p>
            <a:pPr algn="ctr"/>
            <a:r>
              <a:rPr lang="en-US" sz="2400" dirty="0">
                <a:solidFill>
                  <a:schemeClr val="accent4"/>
                </a:solidFill>
                <a:latin typeface="FontAwesome" pitchFamily="2" charset="0"/>
              </a:rPr>
              <a:t></a:t>
            </a:r>
            <a:endParaRPr lang="ru-RU" sz="2400" dirty="0">
              <a:solidFill>
                <a:schemeClr val="accent4"/>
              </a:solidFill>
            </a:endParaRPr>
          </a:p>
        </p:txBody>
      </p:sp>
      <p:sp>
        <p:nvSpPr>
          <p:cNvPr id="51" name="TextBox 50"/>
          <p:cNvSpPr txBox="1">
            <a:spLocks noChangeAspect="1"/>
          </p:cNvSpPr>
          <p:nvPr/>
        </p:nvSpPr>
        <p:spPr>
          <a:xfrm>
            <a:off x="8302040" y="1817907"/>
            <a:ext cx="468000" cy="468000"/>
          </a:xfrm>
          <a:prstGeom prst="rect">
            <a:avLst/>
          </a:prstGeom>
          <a:noFill/>
        </p:spPr>
        <p:txBody>
          <a:bodyPr wrap="none" lIns="0" tIns="0" rIns="0" bIns="0" rtlCol="0" anchor="ctr" anchorCtr="0">
            <a:noAutofit/>
          </a:bodyPr>
          <a:lstStyle/>
          <a:p>
            <a:pPr algn="ctr"/>
            <a:r>
              <a:rPr lang="en-US" sz="2800" dirty="0">
                <a:solidFill>
                  <a:schemeClr val="accent5"/>
                </a:solidFill>
                <a:latin typeface="FontAwesome" pitchFamily="2" charset="0"/>
              </a:rPr>
              <a:t></a:t>
            </a:r>
            <a:endParaRPr lang="ru-RU" sz="2800" dirty="0">
              <a:solidFill>
                <a:schemeClr val="accent5"/>
              </a:solidFill>
            </a:endParaRPr>
          </a:p>
        </p:txBody>
      </p:sp>
      <p:sp>
        <p:nvSpPr>
          <p:cNvPr id="52" name="TextBox 51"/>
          <p:cNvSpPr txBox="1">
            <a:spLocks noChangeAspect="1"/>
          </p:cNvSpPr>
          <p:nvPr/>
        </p:nvSpPr>
        <p:spPr>
          <a:xfrm>
            <a:off x="8304532" y="4411124"/>
            <a:ext cx="468000" cy="468000"/>
          </a:xfrm>
          <a:prstGeom prst="rect">
            <a:avLst/>
          </a:prstGeom>
          <a:noFill/>
        </p:spPr>
        <p:txBody>
          <a:bodyPr wrap="none" lIns="0" tIns="0" rIns="0" bIns="0" rtlCol="0" anchor="ctr" anchorCtr="0">
            <a:noAutofit/>
          </a:bodyPr>
          <a:lstStyle/>
          <a:p>
            <a:pPr algn="ctr"/>
            <a:r>
              <a:rPr lang="en-US" sz="2800" dirty="0">
                <a:solidFill>
                  <a:schemeClr val="accent5"/>
                </a:solidFill>
                <a:latin typeface="FontAwesome" pitchFamily="2" charset="0"/>
              </a:rPr>
              <a:t></a:t>
            </a:r>
            <a:endParaRPr lang="ru-RU" sz="2800" dirty="0">
              <a:solidFill>
                <a:schemeClr val="accent5"/>
              </a:solidFill>
            </a:endParaRPr>
          </a:p>
        </p:txBody>
      </p:sp>
      <p:sp>
        <p:nvSpPr>
          <p:cNvPr id="53" name="TextBox 52"/>
          <p:cNvSpPr txBox="1"/>
          <p:nvPr/>
        </p:nvSpPr>
        <p:spPr>
          <a:xfrm>
            <a:off x="10428200" y="3094408"/>
            <a:ext cx="1081963" cy="461665"/>
          </a:xfrm>
          <a:prstGeom prst="rect">
            <a:avLst/>
          </a:prstGeom>
          <a:noFill/>
        </p:spPr>
        <p:txBody>
          <a:bodyPr wrap="none" rtlCol="0">
            <a:spAutoFit/>
          </a:bodyPr>
          <a:lstStyle/>
          <a:p>
            <a:pPr algn="r"/>
            <a:r>
              <a:rPr lang="id-ID" sz="2400" b="1" dirty="0">
                <a:latin typeface="+mj-lt"/>
              </a:rPr>
              <a:t>Result</a:t>
            </a:r>
          </a:p>
        </p:txBody>
      </p:sp>
      <p:cxnSp>
        <p:nvCxnSpPr>
          <p:cNvPr id="56" name="Straight Connector 55"/>
          <p:cNvCxnSpPr/>
          <p:nvPr/>
        </p:nvCxnSpPr>
        <p:spPr>
          <a:xfrm>
            <a:off x="913016" y="5303520"/>
            <a:ext cx="1036597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9" name="Text Placeholder 24"/>
          <p:cNvSpPr txBox="1">
            <a:spLocks/>
          </p:cNvSpPr>
          <p:nvPr/>
        </p:nvSpPr>
        <p:spPr>
          <a:xfrm>
            <a:off x="1113567" y="5660648"/>
            <a:ext cx="9964867" cy="56645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50000"/>
              </a:lnSpc>
              <a:buNone/>
            </a:pPr>
            <a:r>
              <a:rPr lang="en-US" sz="11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There are many variations of passages of Lorem Ipsum available, but the majority have suffered alteration in some form, by injected humor, or randomized words which don't look even slightly believable.</a:t>
            </a:r>
            <a:endParaRPr lang="en-US" sz="1100" b="1"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0" name="TextBox 59"/>
          <p:cNvSpPr txBox="1"/>
          <p:nvPr/>
        </p:nvSpPr>
        <p:spPr>
          <a:xfrm>
            <a:off x="5582078" y="5347077"/>
            <a:ext cx="1027845" cy="276999"/>
          </a:xfrm>
          <a:prstGeom prst="rect">
            <a:avLst/>
          </a:prstGeom>
          <a:noFill/>
        </p:spPr>
        <p:txBody>
          <a:bodyPr wrap="none" rtlCol="0">
            <a:spAutoFit/>
          </a:bodyPr>
          <a:lstStyle/>
          <a:p>
            <a:pPr algn="ctr"/>
            <a:r>
              <a:rPr lang="id-ID" sz="1200" b="1" dirty="0"/>
              <a:t>About Chart</a:t>
            </a:r>
          </a:p>
        </p:txBody>
      </p:sp>
    </p:spTree>
    <p:extLst>
      <p:ext uri="{BB962C8B-B14F-4D97-AF65-F5344CB8AC3E}">
        <p14:creationId xmlns:p14="http://schemas.microsoft.com/office/powerpoint/2010/main" val="142709130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ppt_x</p:attrName>
                                        </p:attrNameLst>
                                      </p:cBhvr>
                                      <p:tavLst>
                                        <p:tav tm="0">
                                          <p:val>
                                            <p:strVal val="#ppt_x-#ppt_w*1.125000"/>
                                          </p:val>
                                        </p:tav>
                                        <p:tav tm="100000">
                                          <p:val>
                                            <p:strVal val="#ppt_x"/>
                                          </p:val>
                                        </p:tav>
                                      </p:tavLst>
                                    </p:anim>
                                    <p:animEffect transition="in" filter="wipe(right)">
                                      <p:cBhvr>
                                        <p:cTn id="8" dur="500"/>
                                        <p:tgtEl>
                                          <p:spTgt spid="5"/>
                                        </p:tgtEl>
                                      </p:cBhvr>
                                    </p:animEffect>
                                  </p:childTnLst>
                                </p:cTn>
                              </p:par>
                            </p:childTnLst>
                          </p:cTn>
                        </p:par>
                        <p:par>
                          <p:cTn id="9" fill="hold">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p:tgtEl>
                                          <p:spTgt spid="18"/>
                                        </p:tgtEl>
                                        <p:attrNameLst>
                                          <p:attrName>ppt_x</p:attrName>
                                        </p:attrNameLst>
                                      </p:cBhvr>
                                      <p:tavLst>
                                        <p:tav tm="0">
                                          <p:val>
                                            <p:strVal val="#ppt_x-#ppt_w*1.125000"/>
                                          </p:val>
                                        </p:tav>
                                        <p:tav tm="100000">
                                          <p:val>
                                            <p:strVal val="#ppt_x"/>
                                          </p:val>
                                        </p:tav>
                                      </p:tavLst>
                                    </p:anim>
                                    <p:animEffect transition="in" filter="wipe(right)">
                                      <p:cBhvr>
                                        <p:cTn id="13" dur="500"/>
                                        <p:tgtEl>
                                          <p:spTgt spid="18"/>
                                        </p:tgtEl>
                                      </p:cBhvr>
                                    </p:animEffect>
                                  </p:childTnLst>
                                </p:cTn>
                              </p:par>
                            </p:childTnLst>
                          </p:cTn>
                        </p:par>
                        <p:par>
                          <p:cTn id="14" fill="hold">
                            <p:stCondLst>
                              <p:cond delay="1000"/>
                            </p:stCondLst>
                            <p:childTnLst>
                              <p:par>
                                <p:cTn id="15" presetID="12" presetClass="entr" presetSubtype="8"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additive="base">
                                        <p:cTn id="17" dur="500"/>
                                        <p:tgtEl>
                                          <p:spTgt spid="19"/>
                                        </p:tgtEl>
                                        <p:attrNameLst>
                                          <p:attrName>ppt_x</p:attrName>
                                        </p:attrNameLst>
                                      </p:cBhvr>
                                      <p:tavLst>
                                        <p:tav tm="0">
                                          <p:val>
                                            <p:strVal val="#ppt_x-#ppt_w*1.125000"/>
                                          </p:val>
                                        </p:tav>
                                        <p:tav tm="100000">
                                          <p:val>
                                            <p:strVal val="#ppt_x"/>
                                          </p:val>
                                        </p:tav>
                                      </p:tavLst>
                                    </p:anim>
                                    <p:animEffect transition="in" filter="wipe(right)">
                                      <p:cBhvr>
                                        <p:cTn id="18" dur="500"/>
                                        <p:tgtEl>
                                          <p:spTgt spid="19"/>
                                        </p:tgtEl>
                                      </p:cBhvr>
                                    </p:animEffect>
                                  </p:childTnLst>
                                </p:cTn>
                              </p:par>
                            </p:childTnLst>
                          </p:cTn>
                        </p:par>
                        <p:par>
                          <p:cTn id="19" fill="hold">
                            <p:stCondLst>
                              <p:cond delay="1500"/>
                            </p:stCondLst>
                            <p:childTnLst>
                              <p:par>
                                <p:cTn id="20" presetID="12" presetClass="entr" presetSubtype="8"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p:tgtEl>
                                          <p:spTgt spid="4"/>
                                        </p:tgtEl>
                                        <p:attrNameLst>
                                          <p:attrName>ppt_x</p:attrName>
                                        </p:attrNameLst>
                                      </p:cBhvr>
                                      <p:tavLst>
                                        <p:tav tm="0">
                                          <p:val>
                                            <p:strVal val="#ppt_x-#ppt_w*1.125000"/>
                                          </p:val>
                                        </p:tav>
                                        <p:tav tm="100000">
                                          <p:val>
                                            <p:strVal val="#ppt_x"/>
                                          </p:val>
                                        </p:tav>
                                      </p:tavLst>
                                    </p:anim>
                                    <p:animEffect transition="in" filter="wipe(right)">
                                      <p:cBhvr>
                                        <p:cTn id="23" dur="500"/>
                                        <p:tgtEl>
                                          <p:spTgt spid="4"/>
                                        </p:tgtEl>
                                      </p:cBhvr>
                                    </p:animEffect>
                                  </p:childTnLst>
                                </p:cTn>
                              </p:par>
                            </p:childTnLst>
                          </p:cTn>
                        </p:par>
                        <p:par>
                          <p:cTn id="24" fill="hold">
                            <p:stCondLst>
                              <p:cond delay="2000"/>
                            </p:stCondLst>
                            <p:childTnLst>
                              <p:par>
                                <p:cTn id="25" presetID="12" presetClass="entr" presetSubtype="8"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500"/>
                                        <p:tgtEl>
                                          <p:spTgt spid="3"/>
                                        </p:tgtEl>
                                        <p:attrNameLst>
                                          <p:attrName>ppt_x</p:attrName>
                                        </p:attrNameLst>
                                      </p:cBhvr>
                                      <p:tavLst>
                                        <p:tav tm="0">
                                          <p:val>
                                            <p:strVal val="#ppt_x-#ppt_w*1.125000"/>
                                          </p:val>
                                        </p:tav>
                                        <p:tav tm="100000">
                                          <p:val>
                                            <p:strVal val="#ppt_x"/>
                                          </p:val>
                                        </p:tav>
                                      </p:tavLst>
                                    </p:anim>
                                    <p:animEffect transition="in" filter="wipe(right)">
                                      <p:cBhvr>
                                        <p:cTn id="28" dur="500"/>
                                        <p:tgtEl>
                                          <p:spTgt spid="3"/>
                                        </p:tgtEl>
                                      </p:cBhvr>
                                    </p:animEffect>
                                  </p:childTnLst>
                                </p:cTn>
                              </p:par>
                            </p:childTnLst>
                          </p:cTn>
                        </p:par>
                        <p:par>
                          <p:cTn id="29" fill="hold">
                            <p:stCondLst>
                              <p:cond delay="2500"/>
                            </p:stCondLst>
                            <p:childTnLst>
                              <p:par>
                                <p:cTn id="30" presetID="22" presetClass="entr" presetSubtype="2" fill="hold" grpId="0" nodeType="afterEffect">
                                  <p:stCondLst>
                                    <p:cond delay="0"/>
                                  </p:stCondLst>
                                  <p:childTnLst>
                                    <p:set>
                                      <p:cBhvr>
                                        <p:cTn id="31" dur="1" fill="hold">
                                          <p:stCondLst>
                                            <p:cond delay="0"/>
                                          </p:stCondLst>
                                        </p:cTn>
                                        <p:tgtEl>
                                          <p:spTgt spid="38"/>
                                        </p:tgtEl>
                                        <p:attrNameLst>
                                          <p:attrName>style.visibility</p:attrName>
                                        </p:attrNameLst>
                                      </p:cBhvr>
                                      <p:to>
                                        <p:strVal val="visible"/>
                                      </p:to>
                                    </p:set>
                                    <p:animEffect transition="in" filter="wipe(right)">
                                      <p:cBhvr>
                                        <p:cTn id="32" dur="500"/>
                                        <p:tgtEl>
                                          <p:spTgt spid="38"/>
                                        </p:tgtEl>
                                      </p:cBhvr>
                                    </p:animEffect>
                                  </p:childTnLst>
                                </p:cTn>
                              </p:par>
                            </p:childTnLst>
                          </p:cTn>
                        </p:par>
                        <p:par>
                          <p:cTn id="33" fill="hold">
                            <p:stCondLst>
                              <p:cond delay="3000"/>
                            </p:stCondLst>
                            <p:childTnLst>
                              <p:par>
                                <p:cTn id="34" presetID="22" presetClass="entr" presetSubtype="2" fill="hold" grpId="0" nodeType="afterEffect">
                                  <p:stCondLst>
                                    <p:cond delay="0"/>
                                  </p:stCondLst>
                                  <p:childTnLst>
                                    <p:set>
                                      <p:cBhvr>
                                        <p:cTn id="35" dur="1" fill="hold">
                                          <p:stCondLst>
                                            <p:cond delay="0"/>
                                          </p:stCondLst>
                                        </p:cTn>
                                        <p:tgtEl>
                                          <p:spTgt spid="39"/>
                                        </p:tgtEl>
                                        <p:attrNameLst>
                                          <p:attrName>style.visibility</p:attrName>
                                        </p:attrNameLst>
                                      </p:cBhvr>
                                      <p:to>
                                        <p:strVal val="visible"/>
                                      </p:to>
                                    </p:set>
                                    <p:animEffect transition="in" filter="wipe(right)">
                                      <p:cBhvr>
                                        <p:cTn id="36" dur="500"/>
                                        <p:tgtEl>
                                          <p:spTgt spid="39"/>
                                        </p:tgtEl>
                                      </p:cBhvr>
                                    </p:animEffect>
                                  </p:childTnLst>
                                </p:cTn>
                              </p:par>
                            </p:childTnLst>
                          </p:cTn>
                        </p:par>
                        <p:par>
                          <p:cTn id="37" fill="hold">
                            <p:stCondLst>
                              <p:cond delay="3500"/>
                            </p:stCondLst>
                            <p:childTnLst>
                              <p:par>
                                <p:cTn id="38" presetID="22" presetClass="entr" presetSubtype="2" fill="hold" grpId="0" nodeType="afterEffect">
                                  <p:stCondLst>
                                    <p:cond delay="0"/>
                                  </p:stCondLst>
                                  <p:childTnLst>
                                    <p:set>
                                      <p:cBhvr>
                                        <p:cTn id="39" dur="1" fill="hold">
                                          <p:stCondLst>
                                            <p:cond delay="0"/>
                                          </p:stCondLst>
                                        </p:cTn>
                                        <p:tgtEl>
                                          <p:spTgt spid="40"/>
                                        </p:tgtEl>
                                        <p:attrNameLst>
                                          <p:attrName>style.visibility</p:attrName>
                                        </p:attrNameLst>
                                      </p:cBhvr>
                                      <p:to>
                                        <p:strVal val="visible"/>
                                      </p:to>
                                    </p:set>
                                    <p:animEffect transition="in" filter="wipe(right)">
                                      <p:cBhvr>
                                        <p:cTn id="40" dur="500"/>
                                        <p:tgtEl>
                                          <p:spTgt spid="40"/>
                                        </p:tgtEl>
                                      </p:cBhvr>
                                    </p:animEffect>
                                  </p:childTnLst>
                                </p:cTn>
                              </p:par>
                            </p:childTnLst>
                          </p:cTn>
                        </p:par>
                        <p:par>
                          <p:cTn id="41" fill="hold">
                            <p:stCondLst>
                              <p:cond delay="4000"/>
                            </p:stCondLst>
                            <p:childTnLst>
                              <p:par>
                                <p:cTn id="42" presetID="22" presetClass="entr" presetSubtype="2" fill="hold" grpId="0" nodeType="afterEffect">
                                  <p:stCondLst>
                                    <p:cond delay="0"/>
                                  </p:stCondLst>
                                  <p:childTnLst>
                                    <p:set>
                                      <p:cBhvr>
                                        <p:cTn id="43" dur="1" fill="hold">
                                          <p:stCondLst>
                                            <p:cond delay="0"/>
                                          </p:stCondLst>
                                        </p:cTn>
                                        <p:tgtEl>
                                          <p:spTgt spid="41"/>
                                        </p:tgtEl>
                                        <p:attrNameLst>
                                          <p:attrName>style.visibility</p:attrName>
                                        </p:attrNameLst>
                                      </p:cBhvr>
                                      <p:to>
                                        <p:strVal val="visible"/>
                                      </p:to>
                                    </p:set>
                                    <p:animEffect transition="in" filter="wipe(right)">
                                      <p:cBhvr>
                                        <p:cTn id="44" dur="500"/>
                                        <p:tgtEl>
                                          <p:spTgt spid="41"/>
                                        </p:tgtEl>
                                      </p:cBhvr>
                                    </p:animEffect>
                                  </p:childTnLst>
                                </p:cTn>
                              </p:par>
                            </p:childTnLst>
                          </p:cTn>
                        </p:par>
                        <p:par>
                          <p:cTn id="45" fill="hold">
                            <p:stCondLst>
                              <p:cond delay="4500"/>
                            </p:stCondLst>
                            <p:childTnLst>
                              <p:par>
                                <p:cTn id="46" presetID="22" presetClass="entr" presetSubtype="2" fill="hold" grpId="0" nodeType="afterEffect">
                                  <p:stCondLst>
                                    <p:cond delay="0"/>
                                  </p:stCondLst>
                                  <p:childTnLst>
                                    <p:set>
                                      <p:cBhvr>
                                        <p:cTn id="47" dur="1" fill="hold">
                                          <p:stCondLst>
                                            <p:cond delay="0"/>
                                          </p:stCondLst>
                                        </p:cTn>
                                        <p:tgtEl>
                                          <p:spTgt spid="42"/>
                                        </p:tgtEl>
                                        <p:attrNameLst>
                                          <p:attrName>style.visibility</p:attrName>
                                        </p:attrNameLst>
                                      </p:cBhvr>
                                      <p:to>
                                        <p:strVal val="visible"/>
                                      </p:to>
                                    </p:set>
                                    <p:animEffect transition="in" filter="wipe(right)">
                                      <p:cBhvr>
                                        <p:cTn id="48" dur="500"/>
                                        <p:tgtEl>
                                          <p:spTgt spid="42"/>
                                        </p:tgtEl>
                                      </p:cBhvr>
                                    </p:animEffect>
                                  </p:childTnLst>
                                </p:cTn>
                              </p:par>
                            </p:childTnLst>
                          </p:cTn>
                        </p:par>
                        <p:par>
                          <p:cTn id="49" fill="hold">
                            <p:stCondLst>
                              <p:cond delay="5000"/>
                            </p:stCondLst>
                            <p:childTnLst>
                              <p:par>
                                <p:cTn id="50" presetID="22" presetClass="entr" presetSubtype="2" fill="hold" nodeType="afterEffect">
                                  <p:stCondLst>
                                    <p:cond delay="0"/>
                                  </p:stCondLst>
                                  <p:childTnLst>
                                    <p:set>
                                      <p:cBhvr>
                                        <p:cTn id="51" dur="1" fill="hold">
                                          <p:stCondLst>
                                            <p:cond delay="0"/>
                                          </p:stCondLst>
                                        </p:cTn>
                                        <p:tgtEl>
                                          <p:spTgt spid="6"/>
                                        </p:tgtEl>
                                        <p:attrNameLst>
                                          <p:attrName>style.visibility</p:attrName>
                                        </p:attrNameLst>
                                      </p:cBhvr>
                                      <p:to>
                                        <p:strVal val="visible"/>
                                      </p:to>
                                    </p:set>
                                    <p:animEffect transition="in" filter="wipe(right)">
                                      <p:cBhvr>
                                        <p:cTn id="52" dur="500"/>
                                        <p:tgtEl>
                                          <p:spTgt spid="6"/>
                                        </p:tgtEl>
                                      </p:cBhvr>
                                    </p:animEffect>
                                  </p:childTnLst>
                                </p:cTn>
                              </p:par>
                              <p:par>
                                <p:cTn id="53" presetID="22" presetClass="entr" presetSubtype="2" fill="hold" nodeType="withEffect">
                                  <p:stCondLst>
                                    <p:cond delay="0"/>
                                  </p:stCondLst>
                                  <p:childTnLst>
                                    <p:set>
                                      <p:cBhvr>
                                        <p:cTn id="54" dur="1" fill="hold">
                                          <p:stCondLst>
                                            <p:cond delay="0"/>
                                          </p:stCondLst>
                                        </p:cTn>
                                        <p:tgtEl>
                                          <p:spTgt spid="7"/>
                                        </p:tgtEl>
                                        <p:attrNameLst>
                                          <p:attrName>style.visibility</p:attrName>
                                        </p:attrNameLst>
                                      </p:cBhvr>
                                      <p:to>
                                        <p:strVal val="visible"/>
                                      </p:to>
                                    </p:set>
                                    <p:animEffect transition="in" filter="wipe(right)">
                                      <p:cBhvr>
                                        <p:cTn id="55" dur="500"/>
                                        <p:tgtEl>
                                          <p:spTgt spid="7"/>
                                        </p:tgtEl>
                                      </p:cBhvr>
                                    </p:animEffect>
                                  </p:childTnLst>
                                </p:cTn>
                              </p:par>
                            </p:childTnLst>
                          </p:cTn>
                        </p:par>
                        <p:par>
                          <p:cTn id="56" fill="hold">
                            <p:stCondLst>
                              <p:cond delay="5500"/>
                            </p:stCondLst>
                            <p:childTnLst>
                              <p:par>
                                <p:cTn id="57" presetID="22" presetClass="entr" presetSubtype="2" fill="hold" grpId="0" nodeType="afterEffect">
                                  <p:stCondLst>
                                    <p:cond delay="0"/>
                                  </p:stCondLst>
                                  <p:childTnLst>
                                    <p:set>
                                      <p:cBhvr>
                                        <p:cTn id="58" dur="1" fill="hold">
                                          <p:stCondLst>
                                            <p:cond delay="0"/>
                                          </p:stCondLst>
                                        </p:cTn>
                                        <p:tgtEl>
                                          <p:spTgt spid="17"/>
                                        </p:tgtEl>
                                        <p:attrNameLst>
                                          <p:attrName>style.visibility</p:attrName>
                                        </p:attrNameLst>
                                      </p:cBhvr>
                                      <p:to>
                                        <p:strVal val="visible"/>
                                      </p:to>
                                    </p:set>
                                    <p:animEffect transition="in" filter="wipe(right)">
                                      <p:cBhvr>
                                        <p:cTn id="59" dur="500"/>
                                        <p:tgtEl>
                                          <p:spTgt spid="17"/>
                                        </p:tgtEl>
                                      </p:cBhvr>
                                    </p:animEffect>
                                  </p:childTnLst>
                                </p:cTn>
                              </p:par>
                              <p:par>
                                <p:cTn id="60" presetID="22" presetClass="entr" presetSubtype="2" fill="hold" grpId="0" nodeType="withEffect">
                                  <p:stCondLst>
                                    <p:cond delay="0"/>
                                  </p:stCondLst>
                                  <p:childTnLst>
                                    <p:set>
                                      <p:cBhvr>
                                        <p:cTn id="61" dur="1" fill="hold">
                                          <p:stCondLst>
                                            <p:cond delay="0"/>
                                          </p:stCondLst>
                                        </p:cTn>
                                        <p:tgtEl>
                                          <p:spTgt spid="16"/>
                                        </p:tgtEl>
                                        <p:attrNameLst>
                                          <p:attrName>style.visibility</p:attrName>
                                        </p:attrNameLst>
                                      </p:cBhvr>
                                      <p:to>
                                        <p:strVal val="visible"/>
                                      </p:to>
                                    </p:set>
                                    <p:animEffect transition="in" filter="wipe(right)">
                                      <p:cBhvr>
                                        <p:cTn id="62" dur="500"/>
                                        <p:tgtEl>
                                          <p:spTgt spid="16"/>
                                        </p:tgtEl>
                                      </p:cBhvr>
                                    </p:animEffect>
                                  </p:childTnLst>
                                </p:cTn>
                              </p:par>
                            </p:childTnLst>
                          </p:cTn>
                        </p:par>
                        <p:par>
                          <p:cTn id="63" fill="hold">
                            <p:stCondLst>
                              <p:cond delay="6000"/>
                            </p:stCondLst>
                            <p:childTnLst>
                              <p:par>
                                <p:cTn id="64" presetID="53" presetClass="entr" presetSubtype="16" fill="hold" grpId="0" nodeType="afterEffect">
                                  <p:stCondLst>
                                    <p:cond delay="0"/>
                                  </p:stCondLst>
                                  <p:childTnLst>
                                    <p:set>
                                      <p:cBhvr>
                                        <p:cTn id="65" dur="1" fill="hold">
                                          <p:stCondLst>
                                            <p:cond delay="0"/>
                                          </p:stCondLst>
                                        </p:cTn>
                                        <p:tgtEl>
                                          <p:spTgt spid="43"/>
                                        </p:tgtEl>
                                        <p:attrNameLst>
                                          <p:attrName>style.visibility</p:attrName>
                                        </p:attrNameLst>
                                      </p:cBhvr>
                                      <p:to>
                                        <p:strVal val="visible"/>
                                      </p:to>
                                    </p:set>
                                    <p:anim calcmode="lin" valueType="num">
                                      <p:cBhvr>
                                        <p:cTn id="66" dur="500" fill="hold"/>
                                        <p:tgtEl>
                                          <p:spTgt spid="43"/>
                                        </p:tgtEl>
                                        <p:attrNameLst>
                                          <p:attrName>ppt_w</p:attrName>
                                        </p:attrNameLst>
                                      </p:cBhvr>
                                      <p:tavLst>
                                        <p:tav tm="0">
                                          <p:val>
                                            <p:fltVal val="0"/>
                                          </p:val>
                                        </p:tav>
                                        <p:tav tm="100000">
                                          <p:val>
                                            <p:strVal val="#ppt_w"/>
                                          </p:val>
                                        </p:tav>
                                      </p:tavLst>
                                    </p:anim>
                                    <p:anim calcmode="lin" valueType="num">
                                      <p:cBhvr>
                                        <p:cTn id="67" dur="500" fill="hold"/>
                                        <p:tgtEl>
                                          <p:spTgt spid="43"/>
                                        </p:tgtEl>
                                        <p:attrNameLst>
                                          <p:attrName>ppt_h</p:attrName>
                                        </p:attrNameLst>
                                      </p:cBhvr>
                                      <p:tavLst>
                                        <p:tav tm="0">
                                          <p:val>
                                            <p:fltVal val="0"/>
                                          </p:val>
                                        </p:tav>
                                        <p:tav tm="100000">
                                          <p:val>
                                            <p:strVal val="#ppt_h"/>
                                          </p:val>
                                        </p:tav>
                                      </p:tavLst>
                                    </p:anim>
                                    <p:animEffect transition="in" filter="fade">
                                      <p:cBhvr>
                                        <p:cTn id="68" dur="500"/>
                                        <p:tgtEl>
                                          <p:spTgt spid="43"/>
                                        </p:tgtEl>
                                      </p:cBhvr>
                                    </p:animEffect>
                                  </p:childTnLst>
                                </p:cTn>
                              </p:par>
                              <p:par>
                                <p:cTn id="69" presetID="53" presetClass="entr" presetSubtype="16" fill="hold" grpId="0" nodeType="withEffect">
                                  <p:stCondLst>
                                    <p:cond delay="0"/>
                                  </p:stCondLst>
                                  <p:childTnLst>
                                    <p:set>
                                      <p:cBhvr>
                                        <p:cTn id="70" dur="1" fill="hold">
                                          <p:stCondLst>
                                            <p:cond delay="0"/>
                                          </p:stCondLst>
                                        </p:cTn>
                                        <p:tgtEl>
                                          <p:spTgt spid="44"/>
                                        </p:tgtEl>
                                        <p:attrNameLst>
                                          <p:attrName>style.visibility</p:attrName>
                                        </p:attrNameLst>
                                      </p:cBhvr>
                                      <p:to>
                                        <p:strVal val="visible"/>
                                      </p:to>
                                    </p:set>
                                    <p:anim calcmode="lin" valueType="num">
                                      <p:cBhvr>
                                        <p:cTn id="71" dur="500" fill="hold"/>
                                        <p:tgtEl>
                                          <p:spTgt spid="44"/>
                                        </p:tgtEl>
                                        <p:attrNameLst>
                                          <p:attrName>ppt_w</p:attrName>
                                        </p:attrNameLst>
                                      </p:cBhvr>
                                      <p:tavLst>
                                        <p:tav tm="0">
                                          <p:val>
                                            <p:fltVal val="0"/>
                                          </p:val>
                                        </p:tav>
                                        <p:tav tm="100000">
                                          <p:val>
                                            <p:strVal val="#ppt_w"/>
                                          </p:val>
                                        </p:tav>
                                      </p:tavLst>
                                    </p:anim>
                                    <p:anim calcmode="lin" valueType="num">
                                      <p:cBhvr>
                                        <p:cTn id="72" dur="500" fill="hold"/>
                                        <p:tgtEl>
                                          <p:spTgt spid="44"/>
                                        </p:tgtEl>
                                        <p:attrNameLst>
                                          <p:attrName>ppt_h</p:attrName>
                                        </p:attrNameLst>
                                      </p:cBhvr>
                                      <p:tavLst>
                                        <p:tav tm="0">
                                          <p:val>
                                            <p:fltVal val="0"/>
                                          </p:val>
                                        </p:tav>
                                        <p:tav tm="100000">
                                          <p:val>
                                            <p:strVal val="#ppt_h"/>
                                          </p:val>
                                        </p:tav>
                                      </p:tavLst>
                                    </p:anim>
                                    <p:animEffect transition="in" filter="fade">
                                      <p:cBhvr>
                                        <p:cTn id="73" dur="500"/>
                                        <p:tgtEl>
                                          <p:spTgt spid="44"/>
                                        </p:tgtEl>
                                      </p:cBhvr>
                                    </p:animEffect>
                                  </p:childTnLst>
                                </p:cTn>
                              </p:par>
                            </p:childTnLst>
                          </p:cTn>
                        </p:par>
                        <p:par>
                          <p:cTn id="74" fill="hold">
                            <p:stCondLst>
                              <p:cond delay="6500"/>
                            </p:stCondLst>
                            <p:childTnLst>
                              <p:par>
                                <p:cTn id="75" presetID="22" presetClass="entr" presetSubtype="2" fill="hold" grpId="0" nodeType="afterEffect">
                                  <p:stCondLst>
                                    <p:cond delay="0"/>
                                  </p:stCondLst>
                                  <p:childTnLst>
                                    <p:set>
                                      <p:cBhvr>
                                        <p:cTn id="76" dur="1" fill="hold">
                                          <p:stCondLst>
                                            <p:cond delay="0"/>
                                          </p:stCondLst>
                                        </p:cTn>
                                        <p:tgtEl>
                                          <p:spTgt spid="28"/>
                                        </p:tgtEl>
                                        <p:attrNameLst>
                                          <p:attrName>style.visibility</p:attrName>
                                        </p:attrNameLst>
                                      </p:cBhvr>
                                      <p:to>
                                        <p:strVal val="visible"/>
                                      </p:to>
                                    </p:set>
                                    <p:animEffect transition="in" filter="wipe(right)">
                                      <p:cBhvr>
                                        <p:cTn id="77" dur="500"/>
                                        <p:tgtEl>
                                          <p:spTgt spid="28"/>
                                        </p:tgtEl>
                                      </p:cBhvr>
                                    </p:animEffect>
                                  </p:childTnLst>
                                </p:cTn>
                              </p:par>
                              <p:par>
                                <p:cTn id="78" presetID="22" presetClass="entr" presetSubtype="2" fill="hold" grpId="0" nodeType="withEffect">
                                  <p:stCondLst>
                                    <p:cond delay="0"/>
                                  </p:stCondLst>
                                  <p:childTnLst>
                                    <p:set>
                                      <p:cBhvr>
                                        <p:cTn id="79" dur="1" fill="hold">
                                          <p:stCondLst>
                                            <p:cond delay="0"/>
                                          </p:stCondLst>
                                        </p:cTn>
                                        <p:tgtEl>
                                          <p:spTgt spid="29"/>
                                        </p:tgtEl>
                                        <p:attrNameLst>
                                          <p:attrName>style.visibility</p:attrName>
                                        </p:attrNameLst>
                                      </p:cBhvr>
                                      <p:to>
                                        <p:strVal val="visible"/>
                                      </p:to>
                                    </p:set>
                                    <p:animEffect transition="in" filter="wipe(right)">
                                      <p:cBhvr>
                                        <p:cTn id="80" dur="500"/>
                                        <p:tgtEl>
                                          <p:spTgt spid="29"/>
                                        </p:tgtEl>
                                      </p:cBhvr>
                                    </p:animEffect>
                                  </p:childTnLst>
                                </p:cTn>
                              </p:par>
                            </p:childTnLst>
                          </p:cTn>
                        </p:par>
                        <p:par>
                          <p:cTn id="81" fill="hold">
                            <p:stCondLst>
                              <p:cond delay="7000"/>
                            </p:stCondLst>
                            <p:childTnLst>
                              <p:par>
                                <p:cTn id="82" presetID="22" presetClass="entr" presetSubtype="2" fill="hold" nodeType="afterEffect">
                                  <p:stCondLst>
                                    <p:cond delay="0"/>
                                  </p:stCondLst>
                                  <p:childTnLst>
                                    <p:set>
                                      <p:cBhvr>
                                        <p:cTn id="83" dur="1" fill="hold">
                                          <p:stCondLst>
                                            <p:cond delay="0"/>
                                          </p:stCondLst>
                                        </p:cTn>
                                        <p:tgtEl>
                                          <p:spTgt spid="9"/>
                                        </p:tgtEl>
                                        <p:attrNameLst>
                                          <p:attrName>style.visibility</p:attrName>
                                        </p:attrNameLst>
                                      </p:cBhvr>
                                      <p:to>
                                        <p:strVal val="visible"/>
                                      </p:to>
                                    </p:set>
                                    <p:animEffect transition="in" filter="wipe(right)">
                                      <p:cBhvr>
                                        <p:cTn id="84" dur="500"/>
                                        <p:tgtEl>
                                          <p:spTgt spid="9"/>
                                        </p:tgtEl>
                                      </p:cBhvr>
                                    </p:animEffect>
                                  </p:childTnLst>
                                </p:cTn>
                              </p:par>
                              <p:par>
                                <p:cTn id="85" presetID="22" presetClass="entr" presetSubtype="2" fill="hold" nodeType="withEffect">
                                  <p:stCondLst>
                                    <p:cond delay="0"/>
                                  </p:stCondLst>
                                  <p:childTnLst>
                                    <p:set>
                                      <p:cBhvr>
                                        <p:cTn id="86" dur="1" fill="hold">
                                          <p:stCondLst>
                                            <p:cond delay="0"/>
                                          </p:stCondLst>
                                        </p:cTn>
                                        <p:tgtEl>
                                          <p:spTgt spid="8"/>
                                        </p:tgtEl>
                                        <p:attrNameLst>
                                          <p:attrName>style.visibility</p:attrName>
                                        </p:attrNameLst>
                                      </p:cBhvr>
                                      <p:to>
                                        <p:strVal val="visible"/>
                                      </p:to>
                                    </p:set>
                                    <p:animEffect transition="in" filter="wipe(right)">
                                      <p:cBhvr>
                                        <p:cTn id="87" dur="500"/>
                                        <p:tgtEl>
                                          <p:spTgt spid="8"/>
                                        </p:tgtEl>
                                      </p:cBhvr>
                                    </p:animEffect>
                                  </p:childTnLst>
                                </p:cTn>
                              </p:par>
                            </p:childTnLst>
                          </p:cTn>
                        </p:par>
                        <p:par>
                          <p:cTn id="88" fill="hold">
                            <p:stCondLst>
                              <p:cond delay="7500"/>
                            </p:stCondLst>
                            <p:childTnLst>
                              <p:par>
                                <p:cTn id="89" presetID="22" presetClass="entr" presetSubtype="2" fill="hold" grpId="0" nodeType="afterEffect">
                                  <p:stCondLst>
                                    <p:cond delay="0"/>
                                  </p:stCondLst>
                                  <p:childTnLst>
                                    <p:set>
                                      <p:cBhvr>
                                        <p:cTn id="90" dur="1" fill="hold">
                                          <p:stCondLst>
                                            <p:cond delay="0"/>
                                          </p:stCondLst>
                                        </p:cTn>
                                        <p:tgtEl>
                                          <p:spTgt spid="21"/>
                                        </p:tgtEl>
                                        <p:attrNameLst>
                                          <p:attrName>style.visibility</p:attrName>
                                        </p:attrNameLst>
                                      </p:cBhvr>
                                      <p:to>
                                        <p:strVal val="visible"/>
                                      </p:to>
                                    </p:set>
                                    <p:animEffect transition="in" filter="wipe(right)">
                                      <p:cBhvr>
                                        <p:cTn id="91" dur="500"/>
                                        <p:tgtEl>
                                          <p:spTgt spid="21"/>
                                        </p:tgtEl>
                                      </p:cBhvr>
                                    </p:animEffect>
                                  </p:childTnLst>
                                </p:cTn>
                              </p:par>
                              <p:par>
                                <p:cTn id="92" presetID="22" presetClass="entr" presetSubtype="2" fill="hold" grpId="0" nodeType="withEffect">
                                  <p:stCondLst>
                                    <p:cond delay="0"/>
                                  </p:stCondLst>
                                  <p:childTnLst>
                                    <p:set>
                                      <p:cBhvr>
                                        <p:cTn id="93" dur="1" fill="hold">
                                          <p:stCondLst>
                                            <p:cond delay="0"/>
                                          </p:stCondLst>
                                        </p:cTn>
                                        <p:tgtEl>
                                          <p:spTgt spid="20"/>
                                        </p:tgtEl>
                                        <p:attrNameLst>
                                          <p:attrName>style.visibility</p:attrName>
                                        </p:attrNameLst>
                                      </p:cBhvr>
                                      <p:to>
                                        <p:strVal val="visible"/>
                                      </p:to>
                                    </p:set>
                                    <p:animEffect transition="in" filter="wipe(right)">
                                      <p:cBhvr>
                                        <p:cTn id="94" dur="500"/>
                                        <p:tgtEl>
                                          <p:spTgt spid="20"/>
                                        </p:tgtEl>
                                      </p:cBhvr>
                                    </p:animEffect>
                                  </p:childTnLst>
                                </p:cTn>
                              </p:par>
                            </p:childTnLst>
                          </p:cTn>
                        </p:par>
                        <p:par>
                          <p:cTn id="95" fill="hold">
                            <p:stCondLst>
                              <p:cond delay="8000"/>
                            </p:stCondLst>
                            <p:childTnLst>
                              <p:par>
                                <p:cTn id="96" presetID="53" presetClass="entr" presetSubtype="16" fill="hold" grpId="0" nodeType="afterEffect">
                                  <p:stCondLst>
                                    <p:cond delay="0"/>
                                  </p:stCondLst>
                                  <p:childTnLst>
                                    <p:set>
                                      <p:cBhvr>
                                        <p:cTn id="97" dur="1" fill="hold">
                                          <p:stCondLst>
                                            <p:cond delay="0"/>
                                          </p:stCondLst>
                                        </p:cTn>
                                        <p:tgtEl>
                                          <p:spTgt spid="45"/>
                                        </p:tgtEl>
                                        <p:attrNameLst>
                                          <p:attrName>style.visibility</p:attrName>
                                        </p:attrNameLst>
                                      </p:cBhvr>
                                      <p:to>
                                        <p:strVal val="visible"/>
                                      </p:to>
                                    </p:set>
                                    <p:anim calcmode="lin" valueType="num">
                                      <p:cBhvr>
                                        <p:cTn id="98" dur="500" fill="hold"/>
                                        <p:tgtEl>
                                          <p:spTgt spid="45"/>
                                        </p:tgtEl>
                                        <p:attrNameLst>
                                          <p:attrName>ppt_w</p:attrName>
                                        </p:attrNameLst>
                                      </p:cBhvr>
                                      <p:tavLst>
                                        <p:tav tm="0">
                                          <p:val>
                                            <p:fltVal val="0"/>
                                          </p:val>
                                        </p:tav>
                                        <p:tav tm="100000">
                                          <p:val>
                                            <p:strVal val="#ppt_w"/>
                                          </p:val>
                                        </p:tav>
                                      </p:tavLst>
                                    </p:anim>
                                    <p:anim calcmode="lin" valueType="num">
                                      <p:cBhvr>
                                        <p:cTn id="99" dur="500" fill="hold"/>
                                        <p:tgtEl>
                                          <p:spTgt spid="45"/>
                                        </p:tgtEl>
                                        <p:attrNameLst>
                                          <p:attrName>ppt_h</p:attrName>
                                        </p:attrNameLst>
                                      </p:cBhvr>
                                      <p:tavLst>
                                        <p:tav tm="0">
                                          <p:val>
                                            <p:fltVal val="0"/>
                                          </p:val>
                                        </p:tav>
                                        <p:tav tm="100000">
                                          <p:val>
                                            <p:strVal val="#ppt_h"/>
                                          </p:val>
                                        </p:tav>
                                      </p:tavLst>
                                    </p:anim>
                                    <p:animEffect transition="in" filter="fade">
                                      <p:cBhvr>
                                        <p:cTn id="100" dur="500"/>
                                        <p:tgtEl>
                                          <p:spTgt spid="45"/>
                                        </p:tgtEl>
                                      </p:cBhvr>
                                    </p:animEffect>
                                  </p:childTnLst>
                                </p:cTn>
                              </p:par>
                              <p:par>
                                <p:cTn id="101" presetID="53" presetClass="entr" presetSubtype="16" fill="hold" grpId="0" nodeType="withEffect">
                                  <p:stCondLst>
                                    <p:cond delay="0"/>
                                  </p:stCondLst>
                                  <p:childTnLst>
                                    <p:set>
                                      <p:cBhvr>
                                        <p:cTn id="102" dur="1" fill="hold">
                                          <p:stCondLst>
                                            <p:cond delay="0"/>
                                          </p:stCondLst>
                                        </p:cTn>
                                        <p:tgtEl>
                                          <p:spTgt spid="46"/>
                                        </p:tgtEl>
                                        <p:attrNameLst>
                                          <p:attrName>style.visibility</p:attrName>
                                        </p:attrNameLst>
                                      </p:cBhvr>
                                      <p:to>
                                        <p:strVal val="visible"/>
                                      </p:to>
                                    </p:set>
                                    <p:anim calcmode="lin" valueType="num">
                                      <p:cBhvr>
                                        <p:cTn id="103" dur="500" fill="hold"/>
                                        <p:tgtEl>
                                          <p:spTgt spid="46"/>
                                        </p:tgtEl>
                                        <p:attrNameLst>
                                          <p:attrName>ppt_w</p:attrName>
                                        </p:attrNameLst>
                                      </p:cBhvr>
                                      <p:tavLst>
                                        <p:tav tm="0">
                                          <p:val>
                                            <p:fltVal val="0"/>
                                          </p:val>
                                        </p:tav>
                                        <p:tav tm="100000">
                                          <p:val>
                                            <p:strVal val="#ppt_w"/>
                                          </p:val>
                                        </p:tav>
                                      </p:tavLst>
                                    </p:anim>
                                    <p:anim calcmode="lin" valueType="num">
                                      <p:cBhvr>
                                        <p:cTn id="104" dur="500" fill="hold"/>
                                        <p:tgtEl>
                                          <p:spTgt spid="46"/>
                                        </p:tgtEl>
                                        <p:attrNameLst>
                                          <p:attrName>ppt_h</p:attrName>
                                        </p:attrNameLst>
                                      </p:cBhvr>
                                      <p:tavLst>
                                        <p:tav tm="0">
                                          <p:val>
                                            <p:fltVal val="0"/>
                                          </p:val>
                                        </p:tav>
                                        <p:tav tm="100000">
                                          <p:val>
                                            <p:strVal val="#ppt_h"/>
                                          </p:val>
                                        </p:tav>
                                      </p:tavLst>
                                    </p:anim>
                                    <p:animEffect transition="in" filter="fade">
                                      <p:cBhvr>
                                        <p:cTn id="105" dur="500"/>
                                        <p:tgtEl>
                                          <p:spTgt spid="46"/>
                                        </p:tgtEl>
                                      </p:cBhvr>
                                    </p:animEffect>
                                  </p:childTnLst>
                                </p:cTn>
                              </p:par>
                            </p:childTnLst>
                          </p:cTn>
                        </p:par>
                        <p:par>
                          <p:cTn id="106" fill="hold">
                            <p:stCondLst>
                              <p:cond delay="8500"/>
                            </p:stCondLst>
                            <p:childTnLst>
                              <p:par>
                                <p:cTn id="107" presetID="22" presetClass="entr" presetSubtype="2" fill="hold" grpId="0" nodeType="afterEffect">
                                  <p:stCondLst>
                                    <p:cond delay="0"/>
                                  </p:stCondLst>
                                  <p:childTnLst>
                                    <p:set>
                                      <p:cBhvr>
                                        <p:cTn id="108" dur="1" fill="hold">
                                          <p:stCondLst>
                                            <p:cond delay="0"/>
                                          </p:stCondLst>
                                        </p:cTn>
                                        <p:tgtEl>
                                          <p:spTgt spid="31"/>
                                        </p:tgtEl>
                                        <p:attrNameLst>
                                          <p:attrName>style.visibility</p:attrName>
                                        </p:attrNameLst>
                                      </p:cBhvr>
                                      <p:to>
                                        <p:strVal val="visible"/>
                                      </p:to>
                                    </p:set>
                                    <p:animEffect transition="in" filter="wipe(right)">
                                      <p:cBhvr>
                                        <p:cTn id="109" dur="500"/>
                                        <p:tgtEl>
                                          <p:spTgt spid="31"/>
                                        </p:tgtEl>
                                      </p:cBhvr>
                                    </p:animEffect>
                                  </p:childTnLst>
                                </p:cTn>
                              </p:par>
                              <p:par>
                                <p:cTn id="110" presetID="22" presetClass="entr" presetSubtype="2" fill="hold" grpId="0" nodeType="withEffect">
                                  <p:stCondLst>
                                    <p:cond delay="0"/>
                                  </p:stCondLst>
                                  <p:childTnLst>
                                    <p:set>
                                      <p:cBhvr>
                                        <p:cTn id="111" dur="1" fill="hold">
                                          <p:stCondLst>
                                            <p:cond delay="0"/>
                                          </p:stCondLst>
                                        </p:cTn>
                                        <p:tgtEl>
                                          <p:spTgt spid="30"/>
                                        </p:tgtEl>
                                        <p:attrNameLst>
                                          <p:attrName>style.visibility</p:attrName>
                                        </p:attrNameLst>
                                      </p:cBhvr>
                                      <p:to>
                                        <p:strVal val="visible"/>
                                      </p:to>
                                    </p:set>
                                    <p:animEffect transition="in" filter="wipe(right)">
                                      <p:cBhvr>
                                        <p:cTn id="112" dur="500"/>
                                        <p:tgtEl>
                                          <p:spTgt spid="30"/>
                                        </p:tgtEl>
                                      </p:cBhvr>
                                    </p:animEffect>
                                  </p:childTnLst>
                                </p:cTn>
                              </p:par>
                            </p:childTnLst>
                          </p:cTn>
                        </p:par>
                        <p:par>
                          <p:cTn id="113" fill="hold">
                            <p:stCondLst>
                              <p:cond delay="9000"/>
                            </p:stCondLst>
                            <p:childTnLst>
                              <p:par>
                                <p:cTn id="114" presetID="22" presetClass="entr" presetSubtype="2" fill="hold" nodeType="afterEffect">
                                  <p:stCondLst>
                                    <p:cond delay="0"/>
                                  </p:stCondLst>
                                  <p:childTnLst>
                                    <p:set>
                                      <p:cBhvr>
                                        <p:cTn id="115" dur="1" fill="hold">
                                          <p:stCondLst>
                                            <p:cond delay="0"/>
                                          </p:stCondLst>
                                        </p:cTn>
                                        <p:tgtEl>
                                          <p:spTgt spid="11"/>
                                        </p:tgtEl>
                                        <p:attrNameLst>
                                          <p:attrName>style.visibility</p:attrName>
                                        </p:attrNameLst>
                                      </p:cBhvr>
                                      <p:to>
                                        <p:strVal val="visible"/>
                                      </p:to>
                                    </p:set>
                                    <p:animEffect transition="in" filter="wipe(right)">
                                      <p:cBhvr>
                                        <p:cTn id="116" dur="500"/>
                                        <p:tgtEl>
                                          <p:spTgt spid="11"/>
                                        </p:tgtEl>
                                      </p:cBhvr>
                                    </p:animEffect>
                                  </p:childTnLst>
                                </p:cTn>
                              </p:par>
                              <p:par>
                                <p:cTn id="117" presetID="22" presetClass="entr" presetSubtype="2" fill="hold" nodeType="withEffect">
                                  <p:stCondLst>
                                    <p:cond delay="0"/>
                                  </p:stCondLst>
                                  <p:childTnLst>
                                    <p:set>
                                      <p:cBhvr>
                                        <p:cTn id="118" dur="1" fill="hold">
                                          <p:stCondLst>
                                            <p:cond delay="0"/>
                                          </p:stCondLst>
                                        </p:cTn>
                                        <p:tgtEl>
                                          <p:spTgt spid="10"/>
                                        </p:tgtEl>
                                        <p:attrNameLst>
                                          <p:attrName>style.visibility</p:attrName>
                                        </p:attrNameLst>
                                      </p:cBhvr>
                                      <p:to>
                                        <p:strVal val="visible"/>
                                      </p:to>
                                    </p:set>
                                    <p:animEffect transition="in" filter="wipe(right)">
                                      <p:cBhvr>
                                        <p:cTn id="119" dur="500"/>
                                        <p:tgtEl>
                                          <p:spTgt spid="10"/>
                                        </p:tgtEl>
                                      </p:cBhvr>
                                    </p:animEffect>
                                  </p:childTnLst>
                                </p:cTn>
                              </p:par>
                            </p:childTnLst>
                          </p:cTn>
                        </p:par>
                        <p:par>
                          <p:cTn id="120" fill="hold">
                            <p:stCondLst>
                              <p:cond delay="9500"/>
                            </p:stCondLst>
                            <p:childTnLst>
                              <p:par>
                                <p:cTn id="121" presetID="22" presetClass="entr" presetSubtype="2" fill="hold" grpId="0" nodeType="afterEffect">
                                  <p:stCondLst>
                                    <p:cond delay="0"/>
                                  </p:stCondLst>
                                  <p:childTnLst>
                                    <p:set>
                                      <p:cBhvr>
                                        <p:cTn id="122" dur="1" fill="hold">
                                          <p:stCondLst>
                                            <p:cond delay="0"/>
                                          </p:stCondLst>
                                        </p:cTn>
                                        <p:tgtEl>
                                          <p:spTgt spid="22"/>
                                        </p:tgtEl>
                                        <p:attrNameLst>
                                          <p:attrName>style.visibility</p:attrName>
                                        </p:attrNameLst>
                                      </p:cBhvr>
                                      <p:to>
                                        <p:strVal val="visible"/>
                                      </p:to>
                                    </p:set>
                                    <p:animEffect transition="in" filter="wipe(right)">
                                      <p:cBhvr>
                                        <p:cTn id="123" dur="500"/>
                                        <p:tgtEl>
                                          <p:spTgt spid="22"/>
                                        </p:tgtEl>
                                      </p:cBhvr>
                                    </p:animEffect>
                                  </p:childTnLst>
                                </p:cTn>
                              </p:par>
                              <p:par>
                                <p:cTn id="124" presetID="22" presetClass="entr" presetSubtype="2" fill="hold" grpId="0" nodeType="withEffect">
                                  <p:stCondLst>
                                    <p:cond delay="0"/>
                                  </p:stCondLst>
                                  <p:childTnLst>
                                    <p:set>
                                      <p:cBhvr>
                                        <p:cTn id="125" dur="1" fill="hold">
                                          <p:stCondLst>
                                            <p:cond delay="0"/>
                                          </p:stCondLst>
                                        </p:cTn>
                                        <p:tgtEl>
                                          <p:spTgt spid="23"/>
                                        </p:tgtEl>
                                        <p:attrNameLst>
                                          <p:attrName>style.visibility</p:attrName>
                                        </p:attrNameLst>
                                      </p:cBhvr>
                                      <p:to>
                                        <p:strVal val="visible"/>
                                      </p:to>
                                    </p:set>
                                    <p:animEffect transition="in" filter="wipe(right)">
                                      <p:cBhvr>
                                        <p:cTn id="126" dur="500"/>
                                        <p:tgtEl>
                                          <p:spTgt spid="23"/>
                                        </p:tgtEl>
                                      </p:cBhvr>
                                    </p:animEffect>
                                  </p:childTnLst>
                                </p:cTn>
                              </p:par>
                            </p:childTnLst>
                          </p:cTn>
                        </p:par>
                        <p:par>
                          <p:cTn id="127" fill="hold">
                            <p:stCondLst>
                              <p:cond delay="10000"/>
                            </p:stCondLst>
                            <p:childTnLst>
                              <p:par>
                                <p:cTn id="128" presetID="53" presetClass="entr" presetSubtype="16" fill="hold" grpId="0" nodeType="afterEffect">
                                  <p:stCondLst>
                                    <p:cond delay="0"/>
                                  </p:stCondLst>
                                  <p:childTnLst>
                                    <p:set>
                                      <p:cBhvr>
                                        <p:cTn id="129" dur="1" fill="hold">
                                          <p:stCondLst>
                                            <p:cond delay="0"/>
                                          </p:stCondLst>
                                        </p:cTn>
                                        <p:tgtEl>
                                          <p:spTgt spid="48"/>
                                        </p:tgtEl>
                                        <p:attrNameLst>
                                          <p:attrName>style.visibility</p:attrName>
                                        </p:attrNameLst>
                                      </p:cBhvr>
                                      <p:to>
                                        <p:strVal val="visible"/>
                                      </p:to>
                                    </p:set>
                                    <p:anim calcmode="lin" valueType="num">
                                      <p:cBhvr>
                                        <p:cTn id="130" dur="500" fill="hold"/>
                                        <p:tgtEl>
                                          <p:spTgt spid="48"/>
                                        </p:tgtEl>
                                        <p:attrNameLst>
                                          <p:attrName>ppt_w</p:attrName>
                                        </p:attrNameLst>
                                      </p:cBhvr>
                                      <p:tavLst>
                                        <p:tav tm="0">
                                          <p:val>
                                            <p:fltVal val="0"/>
                                          </p:val>
                                        </p:tav>
                                        <p:tav tm="100000">
                                          <p:val>
                                            <p:strVal val="#ppt_w"/>
                                          </p:val>
                                        </p:tav>
                                      </p:tavLst>
                                    </p:anim>
                                    <p:anim calcmode="lin" valueType="num">
                                      <p:cBhvr>
                                        <p:cTn id="131" dur="500" fill="hold"/>
                                        <p:tgtEl>
                                          <p:spTgt spid="48"/>
                                        </p:tgtEl>
                                        <p:attrNameLst>
                                          <p:attrName>ppt_h</p:attrName>
                                        </p:attrNameLst>
                                      </p:cBhvr>
                                      <p:tavLst>
                                        <p:tav tm="0">
                                          <p:val>
                                            <p:fltVal val="0"/>
                                          </p:val>
                                        </p:tav>
                                        <p:tav tm="100000">
                                          <p:val>
                                            <p:strVal val="#ppt_h"/>
                                          </p:val>
                                        </p:tav>
                                      </p:tavLst>
                                    </p:anim>
                                    <p:animEffect transition="in" filter="fade">
                                      <p:cBhvr>
                                        <p:cTn id="132" dur="500"/>
                                        <p:tgtEl>
                                          <p:spTgt spid="48"/>
                                        </p:tgtEl>
                                      </p:cBhvr>
                                    </p:animEffect>
                                  </p:childTnLst>
                                </p:cTn>
                              </p:par>
                              <p:par>
                                <p:cTn id="133" presetID="53" presetClass="entr" presetSubtype="16" fill="hold" grpId="0" nodeType="withEffect">
                                  <p:stCondLst>
                                    <p:cond delay="0"/>
                                  </p:stCondLst>
                                  <p:childTnLst>
                                    <p:set>
                                      <p:cBhvr>
                                        <p:cTn id="134" dur="1" fill="hold">
                                          <p:stCondLst>
                                            <p:cond delay="0"/>
                                          </p:stCondLst>
                                        </p:cTn>
                                        <p:tgtEl>
                                          <p:spTgt spid="47"/>
                                        </p:tgtEl>
                                        <p:attrNameLst>
                                          <p:attrName>style.visibility</p:attrName>
                                        </p:attrNameLst>
                                      </p:cBhvr>
                                      <p:to>
                                        <p:strVal val="visible"/>
                                      </p:to>
                                    </p:set>
                                    <p:anim calcmode="lin" valueType="num">
                                      <p:cBhvr>
                                        <p:cTn id="135" dur="500" fill="hold"/>
                                        <p:tgtEl>
                                          <p:spTgt spid="47"/>
                                        </p:tgtEl>
                                        <p:attrNameLst>
                                          <p:attrName>ppt_w</p:attrName>
                                        </p:attrNameLst>
                                      </p:cBhvr>
                                      <p:tavLst>
                                        <p:tav tm="0">
                                          <p:val>
                                            <p:fltVal val="0"/>
                                          </p:val>
                                        </p:tav>
                                        <p:tav tm="100000">
                                          <p:val>
                                            <p:strVal val="#ppt_w"/>
                                          </p:val>
                                        </p:tav>
                                      </p:tavLst>
                                    </p:anim>
                                    <p:anim calcmode="lin" valueType="num">
                                      <p:cBhvr>
                                        <p:cTn id="136" dur="500" fill="hold"/>
                                        <p:tgtEl>
                                          <p:spTgt spid="47"/>
                                        </p:tgtEl>
                                        <p:attrNameLst>
                                          <p:attrName>ppt_h</p:attrName>
                                        </p:attrNameLst>
                                      </p:cBhvr>
                                      <p:tavLst>
                                        <p:tav tm="0">
                                          <p:val>
                                            <p:fltVal val="0"/>
                                          </p:val>
                                        </p:tav>
                                        <p:tav tm="100000">
                                          <p:val>
                                            <p:strVal val="#ppt_h"/>
                                          </p:val>
                                        </p:tav>
                                      </p:tavLst>
                                    </p:anim>
                                    <p:animEffect transition="in" filter="fade">
                                      <p:cBhvr>
                                        <p:cTn id="137" dur="500"/>
                                        <p:tgtEl>
                                          <p:spTgt spid="47"/>
                                        </p:tgtEl>
                                      </p:cBhvr>
                                    </p:animEffect>
                                  </p:childTnLst>
                                </p:cTn>
                              </p:par>
                            </p:childTnLst>
                          </p:cTn>
                        </p:par>
                        <p:par>
                          <p:cTn id="138" fill="hold">
                            <p:stCondLst>
                              <p:cond delay="10500"/>
                            </p:stCondLst>
                            <p:childTnLst>
                              <p:par>
                                <p:cTn id="139" presetID="22" presetClass="entr" presetSubtype="2" fill="hold" grpId="0" nodeType="afterEffect">
                                  <p:stCondLst>
                                    <p:cond delay="0"/>
                                  </p:stCondLst>
                                  <p:childTnLst>
                                    <p:set>
                                      <p:cBhvr>
                                        <p:cTn id="140" dur="1" fill="hold">
                                          <p:stCondLst>
                                            <p:cond delay="0"/>
                                          </p:stCondLst>
                                        </p:cTn>
                                        <p:tgtEl>
                                          <p:spTgt spid="33"/>
                                        </p:tgtEl>
                                        <p:attrNameLst>
                                          <p:attrName>style.visibility</p:attrName>
                                        </p:attrNameLst>
                                      </p:cBhvr>
                                      <p:to>
                                        <p:strVal val="visible"/>
                                      </p:to>
                                    </p:set>
                                    <p:animEffect transition="in" filter="wipe(right)">
                                      <p:cBhvr>
                                        <p:cTn id="141" dur="500"/>
                                        <p:tgtEl>
                                          <p:spTgt spid="33"/>
                                        </p:tgtEl>
                                      </p:cBhvr>
                                    </p:animEffect>
                                  </p:childTnLst>
                                </p:cTn>
                              </p:par>
                              <p:par>
                                <p:cTn id="142" presetID="22" presetClass="entr" presetSubtype="2" fill="hold" grpId="0" nodeType="withEffect">
                                  <p:stCondLst>
                                    <p:cond delay="0"/>
                                  </p:stCondLst>
                                  <p:childTnLst>
                                    <p:set>
                                      <p:cBhvr>
                                        <p:cTn id="143" dur="1" fill="hold">
                                          <p:stCondLst>
                                            <p:cond delay="0"/>
                                          </p:stCondLst>
                                        </p:cTn>
                                        <p:tgtEl>
                                          <p:spTgt spid="32"/>
                                        </p:tgtEl>
                                        <p:attrNameLst>
                                          <p:attrName>style.visibility</p:attrName>
                                        </p:attrNameLst>
                                      </p:cBhvr>
                                      <p:to>
                                        <p:strVal val="visible"/>
                                      </p:to>
                                    </p:set>
                                    <p:animEffect transition="in" filter="wipe(right)">
                                      <p:cBhvr>
                                        <p:cTn id="144" dur="500"/>
                                        <p:tgtEl>
                                          <p:spTgt spid="32"/>
                                        </p:tgtEl>
                                      </p:cBhvr>
                                    </p:animEffect>
                                  </p:childTnLst>
                                </p:cTn>
                              </p:par>
                            </p:childTnLst>
                          </p:cTn>
                        </p:par>
                        <p:par>
                          <p:cTn id="145" fill="hold">
                            <p:stCondLst>
                              <p:cond delay="11000"/>
                            </p:stCondLst>
                            <p:childTnLst>
                              <p:par>
                                <p:cTn id="146" presetID="22" presetClass="entr" presetSubtype="2" fill="hold" nodeType="afterEffect">
                                  <p:stCondLst>
                                    <p:cond delay="0"/>
                                  </p:stCondLst>
                                  <p:childTnLst>
                                    <p:set>
                                      <p:cBhvr>
                                        <p:cTn id="147" dur="1" fill="hold">
                                          <p:stCondLst>
                                            <p:cond delay="0"/>
                                          </p:stCondLst>
                                        </p:cTn>
                                        <p:tgtEl>
                                          <p:spTgt spid="12"/>
                                        </p:tgtEl>
                                        <p:attrNameLst>
                                          <p:attrName>style.visibility</p:attrName>
                                        </p:attrNameLst>
                                      </p:cBhvr>
                                      <p:to>
                                        <p:strVal val="visible"/>
                                      </p:to>
                                    </p:set>
                                    <p:animEffect transition="in" filter="wipe(right)">
                                      <p:cBhvr>
                                        <p:cTn id="148" dur="500"/>
                                        <p:tgtEl>
                                          <p:spTgt spid="12"/>
                                        </p:tgtEl>
                                      </p:cBhvr>
                                    </p:animEffect>
                                  </p:childTnLst>
                                </p:cTn>
                              </p:par>
                              <p:par>
                                <p:cTn id="149" presetID="22" presetClass="entr" presetSubtype="2" fill="hold" nodeType="withEffect">
                                  <p:stCondLst>
                                    <p:cond delay="0"/>
                                  </p:stCondLst>
                                  <p:childTnLst>
                                    <p:set>
                                      <p:cBhvr>
                                        <p:cTn id="150" dur="1" fill="hold">
                                          <p:stCondLst>
                                            <p:cond delay="0"/>
                                          </p:stCondLst>
                                        </p:cTn>
                                        <p:tgtEl>
                                          <p:spTgt spid="13"/>
                                        </p:tgtEl>
                                        <p:attrNameLst>
                                          <p:attrName>style.visibility</p:attrName>
                                        </p:attrNameLst>
                                      </p:cBhvr>
                                      <p:to>
                                        <p:strVal val="visible"/>
                                      </p:to>
                                    </p:set>
                                    <p:animEffect transition="in" filter="wipe(right)">
                                      <p:cBhvr>
                                        <p:cTn id="151" dur="500"/>
                                        <p:tgtEl>
                                          <p:spTgt spid="13"/>
                                        </p:tgtEl>
                                      </p:cBhvr>
                                    </p:animEffect>
                                  </p:childTnLst>
                                </p:cTn>
                              </p:par>
                            </p:childTnLst>
                          </p:cTn>
                        </p:par>
                        <p:par>
                          <p:cTn id="152" fill="hold">
                            <p:stCondLst>
                              <p:cond delay="11500"/>
                            </p:stCondLst>
                            <p:childTnLst>
                              <p:par>
                                <p:cTn id="153" presetID="22" presetClass="entr" presetSubtype="2" fill="hold" grpId="0" nodeType="afterEffect">
                                  <p:stCondLst>
                                    <p:cond delay="0"/>
                                  </p:stCondLst>
                                  <p:childTnLst>
                                    <p:set>
                                      <p:cBhvr>
                                        <p:cTn id="154" dur="1" fill="hold">
                                          <p:stCondLst>
                                            <p:cond delay="0"/>
                                          </p:stCondLst>
                                        </p:cTn>
                                        <p:tgtEl>
                                          <p:spTgt spid="24"/>
                                        </p:tgtEl>
                                        <p:attrNameLst>
                                          <p:attrName>style.visibility</p:attrName>
                                        </p:attrNameLst>
                                      </p:cBhvr>
                                      <p:to>
                                        <p:strVal val="visible"/>
                                      </p:to>
                                    </p:set>
                                    <p:animEffect transition="in" filter="wipe(right)">
                                      <p:cBhvr>
                                        <p:cTn id="155" dur="500"/>
                                        <p:tgtEl>
                                          <p:spTgt spid="24"/>
                                        </p:tgtEl>
                                      </p:cBhvr>
                                    </p:animEffect>
                                  </p:childTnLst>
                                </p:cTn>
                              </p:par>
                              <p:par>
                                <p:cTn id="156" presetID="22" presetClass="entr" presetSubtype="2" fill="hold" grpId="0" nodeType="withEffect">
                                  <p:stCondLst>
                                    <p:cond delay="0"/>
                                  </p:stCondLst>
                                  <p:childTnLst>
                                    <p:set>
                                      <p:cBhvr>
                                        <p:cTn id="157" dur="1" fill="hold">
                                          <p:stCondLst>
                                            <p:cond delay="0"/>
                                          </p:stCondLst>
                                        </p:cTn>
                                        <p:tgtEl>
                                          <p:spTgt spid="25"/>
                                        </p:tgtEl>
                                        <p:attrNameLst>
                                          <p:attrName>style.visibility</p:attrName>
                                        </p:attrNameLst>
                                      </p:cBhvr>
                                      <p:to>
                                        <p:strVal val="visible"/>
                                      </p:to>
                                    </p:set>
                                    <p:animEffect transition="in" filter="wipe(right)">
                                      <p:cBhvr>
                                        <p:cTn id="158" dur="500"/>
                                        <p:tgtEl>
                                          <p:spTgt spid="25"/>
                                        </p:tgtEl>
                                      </p:cBhvr>
                                    </p:animEffect>
                                  </p:childTnLst>
                                </p:cTn>
                              </p:par>
                            </p:childTnLst>
                          </p:cTn>
                        </p:par>
                        <p:par>
                          <p:cTn id="159" fill="hold">
                            <p:stCondLst>
                              <p:cond delay="12000"/>
                            </p:stCondLst>
                            <p:childTnLst>
                              <p:par>
                                <p:cTn id="160" presetID="53" presetClass="entr" presetSubtype="16" fill="hold" grpId="0" nodeType="afterEffect">
                                  <p:stCondLst>
                                    <p:cond delay="0"/>
                                  </p:stCondLst>
                                  <p:childTnLst>
                                    <p:set>
                                      <p:cBhvr>
                                        <p:cTn id="161" dur="1" fill="hold">
                                          <p:stCondLst>
                                            <p:cond delay="0"/>
                                          </p:stCondLst>
                                        </p:cTn>
                                        <p:tgtEl>
                                          <p:spTgt spid="49"/>
                                        </p:tgtEl>
                                        <p:attrNameLst>
                                          <p:attrName>style.visibility</p:attrName>
                                        </p:attrNameLst>
                                      </p:cBhvr>
                                      <p:to>
                                        <p:strVal val="visible"/>
                                      </p:to>
                                    </p:set>
                                    <p:anim calcmode="lin" valueType="num">
                                      <p:cBhvr>
                                        <p:cTn id="162" dur="500" fill="hold"/>
                                        <p:tgtEl>
                                          <p:spTgt spid="49"/>
                                        </p:tgtEl>
                                        <p:attrNameLst>
                                          <p:attrName>ppt_w</p:attrName>
                                        </p:attrNameLst>
                                      </p:cBhvr>
                                      <p:tavLst>
                                        <p:tav tm="0">
                                          <p:val>
                                            <p:fltVal val="0"/>
                                          </p:val>
                                        </p:tav>
                                        <p:tav tm="100000">
                                          <p:val>
                                            <p:strVal val="#ppt_w"/>
                                          </p:val>
                                        </p:tav>
                                      </p:tavLst>
                                    </p:anim>
                                    <p:anim calcmode="lin" valueType="num">
                                      <p:cBhvr>
                                        <p:cTn id="163" dur="500" fill="hold"/>
                                        <p:tgtEl>
                                          <p:spTgt spid="49"/>
                                        </p:tgtEl>
                                        <p:attrNameLst>
                                          <p:attrName>ppt_h</p:attrName>
                                        </p:attrNameLst>
                                      </p:cBhvr>
                                      <p:tavLst>
                                        <p:tav tm="0">
                                          <p:val>
                                            <p:fltVal val="0"/>
                                          </p:val>
                                        </p:tav>
                                        <p:tav tm="100000">
                                          <p:val>
                                            <p:strVal val="#ppt_h"/>
                                          </p:val>
                                        </p:tav>
                                      </p:tavLst>
                                    </p:anim>
                                    <p:animEffect transition="in" filter="fade">
                                      <p:cBhvr>
                                        <p:cTn id="164" dur="500"/>
                                        <p:tgtEl>
                                          <p:spTgt spid="49"/>
                                        </p:tgtEl>
                                      </p:cBhvr>
                                    </p:animEffect>
                                  </p:childTnLst>
                                </p:cTn>
                              </p:par>
                              <p:par>
                                <p:cTn id="165" presetID="53" presetClass="entr" presetSubtype="16" fill="hold" grpId="0" nodeType="withEffect">
                                  <p:stCondLst>
                                    <p:cond delay="0"/>
                                  </p:stCondLst>
                                  <p:childTnLst>
                                    <p:set>
                                      <p:cBhvr>
                                        <p:cTn id="166" dur="1" fill="hold">
                                          <p:stCondLst>
                                            <p:cond delay="0"/>
                                          </p:stCondLst>
                                        </p:cTn>
                                        <p:tgtEl>
                                          <p:spTgt spid="50"/>
                                        </p:tgtEl>
                                        <p:attrNameLst>
                                          <p:attrName>style.visibility</p:attrName>
                                        </p:attrNameLst>
                                      </p:cBhvr>
                                      <p:to>
                                        <p:strVal val="visible"/>
                                      </p:to>
                                    </p:set>
                                    <p:anim calcmode="lin" valueType="num">
                                      <p:cBhvr>
                                        <p:cTn id="167" dur="500" fill="hold"/>
                                        <p:tgtEl>
                                          <p:spTgt spid="50"/>
                                        </p:tgtEl>
                                        <p:attrNameLst>
                                          <p:attrName>ppt_w</p:attrName>
                                        </p:attrNameLst>
                                      </p:cBhvr>
                                      <p:tavLst>
                                        <p:tav tm="0">
                                          <p:val>
                                            <p:fltVal val="0"/>
                                          </p:val>
                                        </p:tav>
                                        <p:tav tm="100000">
                                          <p:val>
                                            <p:strVal val="#ppt_w"/>
                                          </p:val>
                                        </p:tav>
                                      </p:tavLst>
                                    </p:anim>
                                    <p:anim calcmode="lin" valueType="num">
                                      <p:cBhvr>
                                        <p:cTn id="168" dur="500" fill="hold"/>
                                        <p:tgtEl>
                                          <p:spTgt spid="50"/>
                                        </p:tgtEl>
                                        <p:attrNameLst>
                                          <p:attrName>ppt_h</p:attrName>
                                        </p:attrNameLst>
                                      </p:cBhvr>
                                      <p:tavLst>
                                        <p:tav tm="0">
                                          <p:val>
                                            <p:fltVal val="0"/>
                                          </p:val>
                                        </p:tav>
                                        <p:tav tm="100000">
                                          <p:val>
                                            <p:strVal val="#ppt_h"/>
                                          </p:val>
                                        </p:tav>
                                      </p:tavLst>
                                    </p:anim>
                                    <p:animEffect transition="in" filter="fade">
                                      <p:cBhvr>
                                        <p:cTn id="169" dur="500"/>
                                        <p:tgtEl>
                                          <p:spTgt spid="50"/>
                                        </p:tgtEl>
                                      </p:cBhvr>
                                    </p:animEffect>
                                  </p:childTnLst>
                                </p:cTn>
                              </p:par>
                            </p:childTnLst>
                          </p:cTn>
                        </p:par>
                        <p:par>
                          <p:cTn id="170" fill="hold">
                            <p:stCondLst>
                              <p:cond delay="12500"/>
                            </p:stCondLst>
                            <p:childTnLst>
                              <p:par>
                                <p:cTn id="171" presetID="22" presetClass="entr" presetSubtype="2" fill="hold" grpId="0" nodeType="afterEffect">
                                  <p:stCondLst>
                                    <p:cond delay="0"/>
                                  </p:stCondLst>
                                  <p:childTnLst>
                                    <p:set>
                                      <p:cBhvr>
                                        <p:cTn id="172" dur="1" fill="hold">
                                          <p:stCondLst>
                                            <p:cond delay="0"/>
                                          </p:stCondLst>
                                        </p:cTn>
                                        <p:tgtEl>
                                          <p:spTgt spid="34"/>
                                        </p:tgtEl>
                                        <p:attrNameLst>
                                          <p:attrName>style.visibility</p:attrName>
                                        </p:attrNameLst>
                                      </p:cBhvr>
                                      <p:to>
                                        <p:strVal val="visible"/>
                                      </p:to>
                                    </p:set>
                                    <p:animEffect transition="in" filter="wipe(right)">
                                      <p:cBhvr>
                                        <p:cTn id="173" dur="500"/>
                                        <p:tgtEl>
                                          <p:spTgt spid="34"/>
                                        </p:tgtEl>
                                      </p:cBhvr>
                                    </p:animEffect>
                                  </p:childTnLst>
                                </p:cTn>
                              </p:par>
                              <p:par>
                                <p:cTn id="174" presetID="22" presetClass="entr" presetSubtype="2" fill="hold" grpId="0" nodeType="withEffect">
                                  <p:stCondLst>
                                    <p:cond delay="0"/>
                                  </p:stCondLst>
                                  <p:childTnLst>
                                    <p:set>
                                      <p:cBhvr>
                                        <p:cTn id="175" dur="1" fill="hold">
                                          <p:stCondLst>
                                            <p:cond delay="0"/>
                                          </p:stCondLst>
                                        </p:cTn>
                                        <p:tgtEl>
                                          <p:spTgt spid="35"/>
                                        </p:tgtEl>
                                        <p:attrNameLst>
                                          <p:attrName>style.visibility</p:attrName>
                                        </p:attrNameLst>
                                      </p:cBhvr>
                                      <p:to>
                                        <p:strVal val="visible"/>
                                      </p:to>
                                    </p:set>
                                    <p:animEffect transition="in" filter="wipe(right)">
                                      <p:cBhvr>
                                        <p:cTn id="176" dur="500"/>
                                        <p:tgtEl>
                                          <p:spTgt spid="35"/>
                                        </p:tgtEl>
                                      </p:cBhvr>
                                    </p:animEffect>
                                  </p:childTnLst>
                                </p:cTn>
                              </p:par>
                            </p:childTnLst>
                          </p:cTn>
                        </p:par>
                        <p:par>
                          <p:cTn id="177" fill="hold">
                            <p:stCondLst>
                              <p:cond delay="13000"/>
                            </p:stCondLst>
                            <p:childTnLst>
                              <p:par>
                                <p:cTn id="178" presetID="22" presetClass="entr" presetSubtype="2" fill="hold" nodeType="afterEffect">
                                  <p:stCondLst>
                                    <p:cond delay="0"/>
                                  </p:stCondLst>
                                  <p:childTnLst>
                                    <p:set>
                                      <p:cBhvr>
                                        <p:cTn id="179" dur="1" fill="hold">
                                          <p:stCondLst>
                                            <p:cond delay="0"/>
                                          </p:stCondLst>
                                        </p:cTn>
                                        <p:tgtEl>
                                          <p:spTgt spid="15"/>
                                        </p:tgtEl>
                                        <p:attrNameLst>
                                          <p:attrName>style.visibility</p:attrName>
                                        </p:attrNameLst>
                                      </p:cBhvr>
                                      <p:to>
                                        <p:strVal val="visible"/>
                                      </p:to>
                                    </p:set>
                                    <p:animEffect transition="in" filter="wipe(right)">
                                      <p:cBhvr>
                                        <p:cTn id="180" dur="500"/>
                                        <p:tgtEl>
                                          <p:spTgt spid="15"/>
                                        </p:tgtEl>
                                      </p:cBhvr>
                                    </p:animEffect>
                                  </p:childTnLst>
                                </p:cTn>
                              </p:par>
                              <p:par>
                                <p:cTn id="181" presetID="22" presetClass="entr" presetSubtype="2" fill="hold" nodeType="withEffect">
                                  <p:stCondLst>
                                    <p:cond delay="0"/>
                                  </p:stCondLst>
                                  <p:childTnLst>
                                    <p:set>
                                      <p:cBhvr>
                                        <p:cTn id="182" dur="1" fill="hold">
                                          <p:stCondLst>
                                            <p:cond delay="0"/>
                                          </p:stCondLst>
                                        </p:cTn>
                                        <p:tgtEl>
                                          <p:spTgt spid="14"/>
                                        </p:tgtEl>
                                        <p:attrNameLst>
                                          <p:attrName>style.visibility</p:attrName>
                                        </p:attrNameLst>
                                      </p:cBhvr>
                                      <p:to>
                                        <p:strVal val="visible"/>
                                      </p:to>
                                    </p:set>
                                    <p:animEffect transition="in" filter="wipe(right)">
                                      <p:cBhvr>
                                        <p:cTn id="183" dur="500"/>
                                        <p:tgtEl>
                                          <p:spTgt spid="14"/>
                                        </p:tgtEl>
                                      </p:cBhvr>
                                    </p:animEffect>
                                  </p:childTnLst>
                                </p:cTn>
                              </p:par>
                            </p:childTnLst>
                          </p:cTn>
                        </p:par>
                        <p:par>
                          <p:cTn id="184" fill="hold">
                            <p:stCondLst>
                              <p:cond delay="13500"/>
                            </p:stCondLst>
                            <p:childTnLst>
                              <p:par>
                                <p:cTn id="185" presetID="22" presetClass="entr" presetSubtype="2" fill="hold" grpId="0" nodeType="afterEffect">
                                  <p:stCondLst>
                                    <p:cond delay="0"/>
                                  </p:stCondLst>
                                  <p:childTnLst>
                                    <p:set>
                                      <p:cBhvr>
                                        <p:cTn id="186" dur="1" fill="hold">
                                          <p:stCondLst>
                                            <p:cond delay="0"/>
                                          </p:stCondLst>
                                        </p:cTn>
                                        <p:tgtEl>
                                          <p:spTgt spid="26"/>
                                        </p:tgtEl>
                                        <p:attrNameLst>
                                          <p:attrName>style.visibility</p:attrName>
                                        </p:attrNameLst>
                                      </p:cBhvr>
                                      <p:to>
                                        <p:strVal val="visible"/>
                                      </p:to>
                                    </p:set>
                                    <p:animEffect transition="in" filter="wipe(right)">
                                      <p:cBhvr>
                                        <p:cTn id="187" dur="500"/>
                                        <p:tgtEl>
                                          <p:spTgt spid="26"/>
                                        </p:tgtEl>
                                      </p:cBhvr>
                                    </p:animEffect>
                                  </p:childTnLst>
                                </p:cTn>
                              </p:par>
                              <p:par>
                                <p:cTn id="188" presetID="22" presetClass="entr" presetSubtype="2" fill="hold" grpId="0" nodeType="withEffect">
                                  <p:stCondLst>
                                    <p:cond delay="0"/>
                                  </p:stCondLst>
                                  <p:childTnLst>
                                    <p:set>
                                      <p:cBhvr>
                                        <p:cTn id="189" dur="1" fill="hold">
                                          <p:stCondLst>
                                            <p:cond delay="0"/>
                                          </p:stCondLst>
                                        </p:cTn>
                                        <p:tgtEl>
                                          <p:spTgt spid="27"/>
                                        </p:tgtEl>
                                        <p:attrNameLst>
                                          <p:attrName>style.visibility</p:attrName>
                                        </p:attrNameLst>
                                      </p:cBhvr>
                                      <p:to>
                                        <p:strVal val="visible"/>
                                      </p:to>
                                    </p:set>
                                    <p:animEffect transition="in" filter="wipe(right)">
                                      <p:cBhvr>
                                        <p:cTn id="190" dur="500"/>
                                        <p:tgtEl>
                                          <p:spTgt spid="27"/>
                                        </p:tgtEl>
                                      </p:cBhvr>
                                    </p:animEffect>
                                  </p:childTnLst>
                                </p:cTn>
                              </p:par>
                            </p:childTnLst>
                          </p:cTn>
                        </p:par>
                        <p:par>
                          <p:cTn id="191" fill="hold">
                            <p:stCondLst>
                              <p:cond delay="14000"/>
                            </p:stCondLst>
                            <p:childTnLst>
                              <p:par>
                                <p:cTn id="192" presetID="53" presetClass="entr" presetSubtype="16" fill="hold" grpId="0" nodeType="afterEffect">
                                  <p:stCondLst>
                                    <p:cond delay="0"/>
                                  </p:stCondLst>
                                  <p:childTnLst>
                                    <p:set>
                                      <p:cBhvr>
                                        <p:cTn id="193" dur="1" fill="hold">
                                          <p:stCondLst>
                                            <p:cond delay="0"/>
                                          </p:stCondLst>
                                        </p:cTn>
                                        <p:tgtEl>
                                          <p:spTgt spid="52"/>
                                        </p:tgtEl>
                                        <p:attrNameLst>
                                          <p:attrName>style.visibility</p:attrName>
                                        </p:attrNameLst>
                                      </p:cBhvr>
                                      <p:to>
                                        <p:strVal val="visible"/>
                                      </p:to>
                                    </p:set>
                                    <p:anim calcmode="lin" valueType="num">
                                      <p:cBhvr>
                                        <p:cTn id="194" dur="500" fill="hold"/>
                                        <p:tgtEl>
                                          <p:spTgt spid="52"/>
                                        </p:tgtEl>
                                        <p:attrNameLst>
                                          <p:attrName>ppt_w</p:attrName>
                                        </p:attrNameLst>
                                      </p:cBhvr>
                                      <p:tavLst>
                                        <p:tav tm="0">
                                          <p:val>
                                            <p:fltVal val="0"/>
                                          </p:val>
                                        </p:tav>
                                        <p:tav tm="100000">
                                          <p:val>
                                            <p:strVal val="#ppt_w"/>
                                          </p:val>
                                        </p:tav>
                                      </p:tavLst>
                                    </p:anim>
                                    <p:anim calcmode="lin" valueType="num">
                                      <p:cBhvr>
                                        <p:cTn id="195" dur="500" fill="hold"/>
                                        <p:tgtEl>
                                          <p:spTgt spid="52"/>
                                        </p:tgtEl>
                                        <p:attrNameLst>
                                          <p:attrName>ppt_h</p:attrName>
                                        </p:attrNameLst>
                                      </p:cBhvr>
                                      <p:tavLst>
                                        <p:tav tm="0">
                                          <p:val>
                                            <p:fltVal val="0"/>
                                          </p:val>
                                        </p:tav>
                                        <p:tav tm="100000">
                                          <p:val>
                                            <p:strVal val="#ppt_h"/>
                                          </p:val>
                                        </p:tav>
                                      </p:tavLst>
                                    </p:anim>
                                    <p:animEffect transition="in" filter="fade">
                                      <p:cBhvr>
                                        <p:cTn id="196" dur="500"/>
                                        <p:tgtEl>
                                          <p:spTgt spid="52"/>
                                        </p:tgtEl>
                                      </p:cBhvr>
                                    </p:animEffect>
                                  </p:childTnLst>
                                </p:cTn>
                              </p:par>
                              <p:par>
                                <p:cTn id="197" presetID="53" presetClass="entr" presetSubtype="16" fill="hold" grpId="0" nodeType="withEffect">
                                  <p:stCondLst>
                                    <p:cond delay="0"/>
                                  </p:stCondLst>
                                  <p:childTnLst>
                                    <p:set>
                                      <p:cBhvr>
                                        <p:cTn id="198" dur="1" fill="hold">
                                          <p:stCondLst>
                                            <p:cond delay="0"/>
                                          </p:stCondLst>
                                        </p:cTn>
                                        <p:tgtEl>
                                          <p:spTgt spid="51"/>
                                        </p:tgtEl>
                                        <p:attrNameLst>
                                          <p:attrName>style.visibility</p:attrName>
                                        </p:attrNameLst>
                                      </p:cBhvr>
                                      <p:to>
                                        <p:strVal val="visible"/>
                                      </p:to>
                                    </p:set>
                                    <p:anim calcmode="lin" valueType="num">
                                      <p:cBhvr>
                                        <p:cTn id="199" dur="500" fill="hold"/>
                                        <p:tgtEl>
                                          <p:spTgt spid="51"/>
                                        </p:tgtEl>
                                        <p:attrNameLst>
                                          <p:attrName>ppt_w</p:attrName>
                                        </p:attrNameLst>
                                      </p:cBhvr>
                                      <p:tavLst>
                                        <p:tav tm="0">
                                          <p:val>
                                            <p:fltVal val="0"/>
                                          </p:val>
                                        </p:tav>
                                        <p:tav tm="100000">
                                          <p:val>
                                            <p:strVal val="#ppt_w"/>
                                          </p:val>
                                        </p:tav>
                                      </p:tavLst>
                                    </p:anim>
                                    <p:anim calcmode="lin" valueType="num">
                                      <p:cBhvr>
                                        <p:cTn id="200" dur="500" fill="hold"/>
                                        <p:tgtEl>
                                          <p:spTgt spid="51"/>
                                        </p:tgtEl>
                                        <p:attrNameLst>
                                          <p:attrName>ppt_h</p:attrName>
                                        </p:attrNameLst>
                                      </p:cBhvr>
                                      <p:tavLst>
                                        <p:tav tm="0">
                                          <p:val>
                                            <p:fltVal val="0"/>
                                          </p:val>
                                        </p:tav>
                                        <p:tav tm="100000">
                                          <p:val>
                                            <p:strVal val="#ppt_h"/>
                                          </p:val>
                                        </p:tav>
                                      </p:tavLst>
                                    </p:anim>
                                    <p:animEffect transition="in" filter="fade">
                                      <p:cBhvr>
                                        <p:cTn id="201" dur="500"/>
                                        <p:tgtEl>
                                          <p:spTgt spid="51"/>
                                        </p:tgtEl>
                                      </p:cBhvr>
                                    </p:animEffect>
                                  </p:childTnLst>
                                </p:cTn>
                              </p:par>
                            </p:childTnLst>
                          </p:cTn>
                        </p:par>
                        <p:par>
                          <p:cTn id="202" fill="hold">
                            <p:stCondLst>
                              <p:cond delay="14500"/>
                            </p:stCondLst>
                            <p:childTnLst>
                              <p:par>
                                <p:cTn id="203" presetID="22" presetClass="entr" presetSubtype="2" fill="hold" grpId="0" nodeType="afterEffect">
                                  <p:stCondLst>
                                    <p:cond delay="0"/>
                                  </p:stCondLst>
                                  <p:childTnLst>
                                    <p:set>
                                      <p:cBhvr>
                                        <p:cTn id="204" dur="1" fill="hold">
                                          <p:stCondLst>
                                            <p:cond delay="0"/>
                                          </p:stCondLst>
                                        </p:cTn>
                                        <p:tgtEl>
                                          <p:spTgt spid="37"/>
                                        </p:tgtEl>
                                        <p:attrNameLst>
                                          <p:attrName>style.visibility</p:attrName>
                                        </p:attrNameLst>
                                      </p:cBhvr>
                                      <p:to>
                                        <p:strVal val="visible"/>
                                      </p:to>
                                    </p:set>
                                    <p:animEffect transition="in" filter="wipe(right)">
                                      <p:cBhvr>
                                        <p:cTn id="205" dur="500"/>
                                        <p:tgtEl>
                                          <p:spTgt spid="37"/>
                                        </p:tgtEl>
                                      </p:cBhvr>
                                    </p:animEffect>
                                  </p:childTnLst>
                                </p:cTn>
                              </p:par>
                              <p:par>
                                <p:cTn id="206" presetID="22" presetClass="entr" presetSubtype="2" fill="hold" grpId="0" nodeType="withEffect">
                                  <p:stCondLst>
                                    <p:cond delay="0"/>
                                  </p:stCondLst>
                                  <p:childTnLst>
                                    <p:set>
                                      <p:cBhvr>
                                        <p:cTn id="207" dur="1" fill="hold">
                                          <p:stCondLst>
                                            <p:cond delay="0"/>
                                          </p:stCondLst>
                                        </p:cTn>
                                        <p:tgtEl>
                                          <p:spTgt spid="36"/>
                                        </p:tgtEl>
                                        <p:attrNameLst>
                                          <p:attrName>style.visibility</p:attrName>
                                        </p:attrNameLst>
                                      </p:cBhvr>
                                      <p:to>
                                        <p:strVal val="visible"/>
                                      </p:to>
                                    </p:set>
                                    <p:animEffect transition="in" filter="wipe(right)">
                                      <p:cBhvr>
                                        <p:cTn id="208" dur="500"/>
                                        <p:tgtEl>
                                          <p:spTgt spid="36"/>
                                        </p:tgtEl>
                                      </p:cBhvr>
                                    </p:animEffect>
                                  </p:childTnLst>
                                </p:cTn>
                              </p:par>
                              <p:par>
                                <p:cTn id="209" presetID="10" presetClass="entr" presetSubtype="0" fill="hold" grpId="0" nodeType="withEffect">
                                  <p:stCondLst>
                                    <p:cond delay="0"/>
                                  </p:stCondLst>
                                  <p:childTnLst>
                                    <p:set>
                                      <p:cBhvr>
                                        <p:cTn id="210" dur="1" fill="hold">
                                          <p:stCondLst>
                                            <p:cond delay="0"/>
                                          </p:stCondLst>
                                        </p:cTn>
                                        <p:tgtEl>
                                          <p:spTgt spid="53"/>
                                        </p:tgtEl>
                                        <p:attrNameLst>
                                          <p:attrName>style.visibility</p:attrName>
                                        </p:attrNameLst>
                                      </p:cBhvr>
                                      <p:to>
                                        <p:strVal val="visible"/>
                                      </p:to>
                                    </p:set>
                                    <p:animEffect transition="in" filter="fade">
                                      <p:cBhvr>
                                        <p:cTn id="211" dur="500"/>
                                        <p:tgtEl>
                                          <p:spTgt spid="53"/>
                                        </p:tgtEl>
                                      </p:cBhvr>
                                    </p:animEffect>
                                  </p:childTnLst>
                                </p:cTn>
                              </p:par>
                            </p:childTnLst>
                          </p:cTn>
                        </p:par>
                        <p:par>
                          <p:cTn id="212" fill="hold">
                            <p:stCondLst>
                              <p:cond delay="15000"/>
                            </p:stCondLst>
                            <p:childTnLst>
                              <p:par>
                                <p:cTn id="213" presetID="10" presetClass="entr" presetSubtype="0" fill="hold" grpId="0" nodeType="afterEffect">
                                  <p:stCondLst>
                                    <p:cond delay="0"/>
                                  </p:stCondLst>
                                  <p:childTnLst>
                                    <p:set>
                                      <p:cBhvr>
                                        <p:cTn id="214" dur="1" fill="hold">
                                          <p:stCondLst>
                                            <p:cond delay="0"/>
                                          </p:stCondLst>
                                        </p:cTn>
                                        <p:tgtEl>
                                          <p:spTgt spid="59"/>
                                        </p:tgtEl>
                                        <p:attrNameLst>
                                          <p:attrName>style.visibility</p:attrName>
                                        </p:attrNameLst>
                                      </p:cBhvr>
                                      <p:to>
                                        <p:strVal val="visible"/>
                                      </p:to>
                                    </p:set>
                                    <p:animEffect transition="in" filter="fade">
                                      <p:cBhvr>
                                        <p:cTn id="215" dur="500"/>
                                        <p:tgtEl>
                                          <p:spTgt spid="59"/>
                                        </p:tgtEl>
                                      </p:cBhvr>
                                    </p:animEffect>
                                  </p:childTnLst>
                                </p:cTn>
                              </p:par>
                              <p:par>
                                <p:cTn id="216" presetID="10" presetClass="entr" presetSubtype="0" fill="hold" grpId="0" nodeType="withEffect">
                                  <p:stCondLst>
                                    <p:cond delay="0"/>
                                  </p:stCondLst>
                                  <p:childTnLst>
                                    <p:set>
                                      <p:cBhvr>
                                        <p:cTn id="217" dur="1" fill="hold">
                                          <p:stCondLst>
                                            <p:cond delay="0"/>
                                          </p:stCondLst>
                                        </p:cTn>
                                        <p:tgtEl>
                                          <p:spTgt spid="60"/>
                                        </p:tgtEl>
                                        <p:attrNameLst>
                                          <p:attrName>style.visibility</p:attrName>
                                        </p:attrNameLst>
                                      </p:cBhvr>
                                      <p:to>
                                        <p:strVal val="visible"/>
                                      </p:to>
                                    </p:set>
                                    <p:animEffect transition="in" filter="fade">
                                      <p:cBhvr>
                                        <p:cTn id="218"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p:bldP spid="29" grpId="0"/>
      <p:bldP spid="30" grpId="0"/>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p:bldP spid="45" grpId="0"/>
      <p:bldP spid="46" grpId="0"/>
      <p:bldP spid="47" grpId="0"/>
      <p:bldP spid="48" grpId="0"/>
      <p:bldP spid="49" grpId="0"/>
      <p:bldP spid="50" grpId="0"/>
      <p:bldP spid="51" grpId="0"/>
      <p:bldP spid="52" grpId="0"/>
      <p:bldP spid="53" grpId="0"/>
      <p:bldP spid="59" grpId="0"/>
      <p:bldP spid="6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p:cNvGrpSpPr/>
          <p:nvPr/>
        </p:nvGrpSpPr>
        <p:grpSpPr>
          <a:xfrm>
            <a:off x="3264924" y="454223"/>
            <a:ext cx="5667768" cy="691411"/>
            <a:chOff x="1772300" y="306306"/>
            <a:chExt cx="5667768" cy="691411"/>
          </a:xfrm>
        </p:grpSpPr>
        <p:sp>
          <p:nvSpPr>
            <p:cNvPr id="11" name="Rectangle 22"/>
            <p:cNvSpPr>
              <a:spLocks noChangeArrowheads="1"/>
            </p:cNvSpPr>
            <p:nvPr/>
          </p:nvSpPr>
          <p:spPr bwMode="auto">
            <a:xfrm>
              <a:off x="3228052" y="306306"/>
              <a:ext cx="2756267"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3200" b="0" i="0" u="none" strike="noStrike" cap="none" normalizeH="0" baseline="0">
                  <a:ln>
                    <a:noFill/>
                  </a:ln>
                  <a:effectLst/>
                  <a:latin typeface="Lato Light" pitchFamily="34" charset="0"/>
                  <a:cs typeface="Arial" pitchFamily="34" charset="0"/>
                </a:rPr>
                <a:t>Key for Success</a:t>
              </a:r>
              <a:endParaRPr kumimoji="0" lang="en-US" sz="3200" b="0" i="0" u="none" strike="noStrike" cap="none" normalizeH="0" baseline="0" dirty="0">
                <a:ln>
                  <a:noFill/>
                </a:ln>
                <a:effectLst/>
                <a:latin typeface="Arial" pitchFamily="34" charset="0"/>
                <a:cs typeface="Arial" pitchFamily="34" charset="0"/>
              </a:endParaRPr>
            </a:p>
          </p:txBody>
        </p:sp>
        <p:sp>
          <p:nvSpPr>
            <p:cNvPr id="13" name="TextBox 12"/>
            <p:cNvSpPr txBox="1"/>
            <p:nvPr/>
          </p:nvSpPr>
          <p:spPr>
            <a:xfrm>
              <a:off x="1772300" y="751496"/>
              <a:ext cx="5667768" cy="246221"/>
            </a:xfrm>
            <a:prstGeom prst="rect">
              <a:avLst/>
            </a:prstGeom>
            <a:noFill/>
          </p:spPr>
          <p:txBody>
            <a:bodyPr wrap="square" rtlCol="0">
              <a:spAutoFit/>
            </a:bodyPr>
            <a:lstStyle/>
            <a:p>
              <a:pPr algn="ctr"/>
              <a:r>
                <a:rPr lang="en-US" sz="1000" dirty="0">
                  <a:latin typeface="Lato Light" pitchFamily="34" charset="0"/>
                </a:rPr>
                <a:t>This is example  for a subtitle</a:t>
              </a:r>
            </a:p>
          </p:txBody>
        </p:sp>
      </p:grpSp>
      <p:sp>
        <p:nvSpPr>
          <p:cNvPr id="26" name="Rectangle 25"/>
          <p:cNvSpPr/>
          <p:nvPr/>
        </p:nvSpPr>
        <p:spPr>
          <a:xfrm>
            <a:off x="5578351" y="1146181"/>
            <a:ext cx="1040914" cy="2838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4" name="Group 4"/>
          <p:cNvGrpSpPr>
            <a:grpSpLocks noChangeAspect="1"/>
          </p:cNvGrpSpPr>
          <p:nvPr/>
        </p:nvGrpSpPr>
        <p:grpSpPr bwMode="auto">
          <a:xfrm>
            <a:off x="1274707" y="1844512"/>
            <a:ext cx="9677746" cy="2061959"/>
            <a:chOff x="806" y="677"/>
            <a:chExt cx="3071" cy="711"/>
          </a:xfrm>
        </p:grpSpPr>
        <p:sp>
          <p:nvSpPr>
            <p:cNvPr id="45" name="Freeform 5"/>
            <p:cNvSpPr>
              <a:spLocks/>
            </p:cNvSpPr>
            <p:nvPr/>
          </p:nvSpPr>
          <p:spPr bwMode="auto">
            <a:xfrm>
              <a:off x="806" y="677"/>
              <a:ext cx="935" cy="711"/>
            </a:xfrm>
            <a:custGeom>
              <a:avLst/>
              <a:gdLst>
                <a:gd name="T0" fmla="*/ 304 w 395"/>
                <a:gd name="T1" fmla="*/ 283 h 298"/>
                <a:gd name="T2" fmla="*/ 274 w 395"/>
                <a:gd name="T3" fmla="*/ 298 h 298"/>
                <a:gd name="T4" fmla="*/ 13 w 395"/>
                <a:gd name="T5" fmla="*/ 298 h 298"/>
                <a:gd name="T6" fmla="*/ 6 w 395"/>
                <a:gd name="T7" fmla="*/ 283 h 298"/>
                <a:gd name="T8" fmla="*/ 92 w 395"/>
                <a:gd name="T9" fmla="*/ 164 h 298"/>
                <a:gd name="T10" fmla="*/ 92 w 395"/>
                <a:gd name="T11" fmla="*/ 134 h 298"/>
                <a:gd name="T12" fmla="*/ 6 w 395"/>
                <a:gd name="T13" fmla="*/ 15 h 298"/>
                <a:gd name="T14" fmla="*/ 13 w 395"/>
                <a:gd name="T15" fmla="*/ 0 h 298"/>
                <a:gd name="T16" fmla="*/ 274 w 395"/>
                <a:gd name="T17" fmla="*/ 0 h 298"/>
                <a:gd name="T18" fmla="*/ 304 w 395"/>
                <a:gd name="T19" fmla="*/ 15 h 298"/>
                <a:gd name="T20" fmla="*/ 390 w 395"/>
                <a:gd name="T21" fmla="*/ 134 h 298"/>
                <a:gd name="T22" fmla="*/ 390 w 395"/>
                <a:gd name="T23" fmla="*/ 164 h 298"/>
                <a:gd name="T24" fmla="*/ 304 w 395"/>
                <a:gd name="T25" fmla="*/ 283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5" h="298">
                  <a:moveTo>
                    <a:pt x="304" y="283"/>
                  </a:moveTo>
                  <a:cubicBezTo>
                    <a:pt x="298" y="291"/>
                    <a:pt x="285" y="298"/>
                    <a:pt x="274" y="298"/>
                  </a:cubicBezTo>
                  <a:cubicBezTo>
                    <a:pt x="13" y="298"/>
                    <a:pt x="13" y="298"/>
                    <a:pt x="13" y="298"/>
                  </a:cubicBezTo>
                  <a:cubicBezTo>
                    <a:pt x="3" y="298"/>
                    <a:pt x="0" y="291"/>
                    <a:pt x="6" y="283"/>
                  </a:cubicBezTo>
                  <a:cubicBezTo>
                    <a:pt x="92" y="164"/>
                    <a:pt x="92" y="164"/>
                    <a:pt x="92" y="164"/>
                  </a:cubicBezTo>
                  <a:cubicBezTo>
                    <a:pt x="97" y="156"/>
                    <a:pt x="97" y="142"/>
                    <a:pt x="92" y="134"/>
                  </a:cubicBezTo>
                  <a:cubicBezTo>
                    <a:pt x="6" y="15"/>
                    <a:pt x="6" y="15"/>
                    <a:pt x="6" y="15"/>
                  </a:cubicBezTo>
                  <a:cubicBezTo>
                    <a:pt x="0" y="7"/>
                    <a:pt x="3" y="0"/>
                    <a:pt x="13" y="0"/>
                  </a:cubicBezTo>
                  <a:cubicBezTo>
                    <a:pt x="274" y="0"/>
                    <a:pt x="274" y="0"/>
                    <a:pt x="274" y="0"/>
                  </a:cubicBezTo>
                  <a:cubicBezTo>
                    <a:pt x="285" y="0"/>
                    <a:pt x="298" y="7"/>
                    <a:pt x="304" y="15"/>
                  </a:cubicBezTo>
                  <a:cubicBezTo>
                    <a:pt x="390" y="134"/>
                    <a:pt x="390" y="134"/>
                    <a:pt x="390" y="134"/>
                  </a:cubicBezTo>
                  <a:cubicBezTo>
                    <a:pt x="395" y="142"/>
                    <a:pt x="395" y="156"/>
                    <a:pt x="390" y="164"/>
                  </a:cubicBezTo>
                  <a:lnTo>
                    <a:pt x="304" y="283"/>
                  </a:lnTo>
                  <a:close/>
                </a:path>
              </a:pathLst>
            </a:custGeom>
            <a:solidFill>
              <a:schemeClr val="bg2"/>
            </a:solidFill>
            <a:ln w="3810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6" name="Freeform 6"/>
            <p:cNvSpPr>
              <a:spLocks/>
            </p:cNvSpPr>
            <p:nvPr/>
          </p:nvSpPr>
          <p:spPr bwMode="auto">
            <a:xfrm>
              <a:off x="1516" y="677"/>
              <a:ext cx="938" cy="711"/>
            </a:xfrm>
            <a:custGeom>
              <a:avLst/>
              <a:gdLst>
                <a:gd name="T0" fmla="*/ 304 w 396"/>
                <a:gd name="T1" fmla="*/ 283 h 298"/>
                <a:gd name="T2" fmla="*/ 275 w 396"/>
                <a:gd name="T3" fmla="*/ 298 h 298"/>
                <a:gd name="T4" fmla="*/ 14 w 396"/>
                <a:gd name="T5" fmla="*/ 298 h 298"/>
                <a:gd name="T6" fmla="*/ 6 w 396"/>
                <a:gd name="T7" fmla="*/ 283 h 298"/>
                <a:gd name="T8" fmla="*/ 92 w 396"/>
                <a:gd name="T9" fmla="*/ 164 h 298"/>
                <a:gd name="T10" fmla="*/ 92 w 396"/>
                <a:gd name="T11" fmla="*/ 134 h 298"/>
                <a:gd name="T12" fmla="*/ 6 w 396"/>
                <a:gd name="T13" fmla="*/ 15 h 298"/>
                <a:gd name="T14" fmla="*/ 14 w 396"/>
                <a:gd name="T15" fmla="*/ 0 h 298"/>
                <a:gd name="T16" fmla="*/ 275 w 396"/>
                <a:gd name="T17" fmla="*/ 0 h 298"/>
                <a:gd name="T18" fmla="*/ 304 w 396"/>
                <a:gd name="T19" fmla="*/ 15 h 298"/>
                <a:gd name="T20" fmla="*/ 390 w 396"/>
                <a:gd name="T21" fmla="*/ 134 h 298"/>
                <a:gd name="T22" fmla="*/ 390 w 396"/>
                <a:gd name="T23" fmla="*/ 164 h 298"/>
                <a:gd name="T24" fmla="*/ 304 w 396"/>
                <a:gd name="T25" fmla="*/ 283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6" h="298">
                  <a:moveTo>
                    <a:pt x="304" y="283"/>
                  </a:moveTo>
                  <a:cubicBezTo>
                    <a:pt x="298" y="291"/>
                    <a:pt x="285" y="298"/>
                    <a:pt x="275" y="298"/>
                  </a:cubicBezTo>
                  <a:cubicBezTo>
                    <a:pt x="14" y="298"/>
                    <a:pt x="14" y="298"/>
                    <a:pt x="14" y="298"/>
                  </a:cubicBezTo>
                  <a:cubicBezTo>
                    <a:pt x="4" y="298"/>
                    <a:pt x="0" y="291"/>
                    <a:pt x="6" y="283"/>
                  </a:cubicBezTo>
                  <a:cubicBezTo>
                    <a:pt x="92" y="164"/>
                    <a:pt x="92" y="164"/>
                    <a:pt x="92" y="164"/>
                  </a:cubicBezTo>
                  <a:cubicBezTo>
                    <a:pt x="98" y="156"/>
                    <a:pt x="98" y="142"/>
                    <a:pt x="92" y="134"/>
                  </a:cubicBezTo>
                  <a:cubicBezTo>
                    <a:pt x="6" y="15"/>
                    <a:pt x="6" y="15"/>
                    <a:pt x="6" y="15"/>
                  </a:cubicBezTo>
                  <a:cubicBezTo>
                    <a:pt x="0" y="7"/>
                    <a:pt x="4" y="0"/>
                    <a:pt x="14" y="0"/>
                  </a:cubicBezTo>
                  <a:cubicBezTo>
                    <a:pt x="275" y="0"/>
                    <a:pt x="275" y="0"/>
                    <a:pt x="275" y="0"/>
                  </a:cubicBezTo>
                  <a:cubicBezTo>
                    <a:pt x="285" y="0"/>
                    <a:pt x="298" y="7"/>
                    <a:pt x="304" y="15"/>
                  </a:cubicBezTo>
                  <a:cubicBezTo>
                    <a:pt x="390" y="134"/>
                    <a:pt x="390" y="134"/>
                    <a:pt x="390" y="134"/>
                  </a:cubicBezTo>
                  <a:cubicBezTo>
                    <a:pt x="396" y="142"/>
                    <a:pt x="396" y="156"/>
                    <a:pt x="390" y="164"/>
                  </a:cubicBezTo>
                  <a:lnTo>
                    <a:pt x="304" y="283"/>
                  </a:lnTo>
                  <a:close/>
                </a:path>
              </a:pathLst>
            </a:custGeom>
            <a:solidFill>
              <a:schemeClr val="accent1"/>
            </a:solidFill>
            <a:ln w="3810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7" name="Freeform 7"/>
            <p:cNvSpPr>
              <a:spLocks/>
            </p:cNvSpPr>
            <p:nvPr/>
          </p:nvSpPr>
          <p:spPr bwMode="auto">
            <a:xfrm>
              <a:off x="2229" y="677"/>
              <a:ext cx="937" cy="711"/>
            </a:xfrm>
            <a:custGeom>
              <a:avLst/>
              <a:gdLst>
                <a:gd name="T0" fmla="*/ 304 w 396"/>
                <a:gd name="T1" fmla="*/ 283 h 298"/>
                <a:gd name="T2" fmla="*/ 275 w 396"/>
                <a:gd name="T3" fmla="*/ 298 h 298"/>
                <a:gd name="T4" fmla="*/ 14 w 396"/>
                <a:gd name="T5" fmla="*/ 298 h 298"/>
                <a:gd name="T6" fmla="*/ 6 w 396"/>
                <a:gd name="T7" fmla="*/ 283 h 298"/>
                <a:gd name="T8" fmla="*/ 92 w 396"/>
                <a:gd name="T9" fmla="*/ 164 h 298"/>
                <a:gd name="T10" fmla="*/ 92 w 396"/>
                <a:gd name="T11" fmla="*/ 134 h 298"/>
                <a:gd name="T12" fmla="*/ 6 w 396"/>
                <a:gd name="T13" fmla="*/ 15 h 298"/>
                <a:gd name="T14" fmla="*/ 14 w 396"/>
                <a:gd name="T15" fmla="*/ 0 h 298"/>
                <a:gd name="T16" fmla="*/ 275 w 396"/>
                <a:gd name="T17" fmla="*/ 0 h 298"/>
                <a:gd name="T18" fmla="*/ 304 w 396"/>
                <a:gd name="T19" fmla="*/ 15 h 298"/>
                <a:gd name="T20" fmla="*/ 390 w 396"/>
                <a:gd name="T21" fmla="*/ 134 h 298"/>
                <a:gd name="T22" fmla="*/ 390 w 396"/>
                <a:gd name="T23" fmla="*/ 164 h 298"/>
                <a:gd name="T24" fmla="*/ 304 w 396"/>
                <a:gd name="T25" fmla="*/ 283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6" h="298">
                  <a:moveTo>
                    <a:pt x="304" y="283"/>
                  </a:moveTo>
                  <a:cubicBezTo>
                    <a:pt x="298" y="291"/>
                    <a:pt x="285" y="298"/>
                    <a:pt x="275" y="298"/>
                  </a:cubicBezTo>
                  <a:cubicBezTo>
                    <a:pt x="14" y="298"/>
                    <a:pt x="14" y="298"/>
                    <a:pt x="14" y="298"/>
                  </a:cubicBezTo>
                  <a:cubicBezTo>
                    <a:pt x="4" y="298"/>
                    <a:pt x="0" y="291"/>
                    <a:pt x="6" y="283"/>
                  </a:cubicBezTo>
                  <a:cubicBezTo>
                    <a:pt x="92" y="164"/>
                    <a:pt x="92" y="164"/>
                    <a:pt x="92" y="164"/>
                  </a:cubicBezTo>
                  <a:cubicBezTo>
                    <a:pt x="98" y="156"/>
                    <a:pt x="98" y="142"/>
                    <a:pt x="92" y="134"/>
                  </a:cubicBezTo>
                  <a:cubicBezTo>
                    <a:pt x="6" y="15"/>
                    <a:pt x="6" y="15"/>
                    <a:pt x="6" y="15"/>
                  </a:cubicBezTo>
                  <a:cubicBezTo>
                    <a:pt x="0" y="7"/>
                    <a:pt x="4" y="0"/>
                    <a:pt x="14" y="0"/>
                  </a:cubicBezTo>
                  <a:cubicBezTo>
                    <a:pt x="275" y="0"/>
                    <a:pt x="275" y="0"/>
                    <a:pt x="275" y="0"/>
                  </a:cubicBezTo>
                  <a:cubicBezTo>
                    <a:pt x="285" y="0"/>
                    <a:pt x="298" y="7"/>
                    <a:pt x="304" y="15"/>
                  </a:cubicBezTo>
                  <a:cubicBezTo>
                    <a:pt x="390" y="134"/>
                    <a:pt x="390" y="134"/>
                    <a:pt x="390" y="134"/>
                  </a:cubicBezTo>
                  <a:cubicBezTo>
                    <a:pt x="396" y="142"/>
                    <a:pt x="396" y="156"/>
                    <a:pt x="390" y="164"/>
                  </a:cubicBezTo>
                  <a:lnTo>
                    <a:pt x="304" y="283"/>
                  </a:lnTo>
                  <a:close/>
                </a:path>
              </a:pathLst>
            </a:custGeom>
            <a:solidFill>
              <a:schemeClr val="accent2"/>
            </a:solidFill>
            <a:ln w="3810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8" name="Freeform 8"/>
            <p:cNvSpPr>
              <a:spLocks/>
            </p:cNvSpPr>
            <p:nvPr/>
          </p:nvSpPr>
          <p:spPr bwMode="auto">
            <a:xfrm>
              <a:off x="2942" y="677"/>
              <a:ext cx="935" cy="711"/>
            </a:xfrm>
            <a:custGeom>
              <a:avLst/>
              <a:gdLst>
                <a:gd name="T0" fmla="*/ 304 w 395"/>
                <a:gd name="T1" fmla="*/ 283 h 298"/>
                <a:gd name="T2" fmla="*/ 274 w 395"/>
                <a:gd name="T3" fmla="*/ 298 h 298"/>
                <a:gd name="T4" fmla="*/ 13 w 395"/>
                <a:gd name="T5" fmla="*/ 298 h 298"/>
                <a:gd name="T6" fmla="*/ 6 w 395"/>
                <a:gd name="T7" fmla="*/ 283 h 298"/>
                <a:gd name="T8" fmla="*/ 91 w 395"/>
                <a:gd name="T9" fmla="*/ 164 h 298"/>
                <a:gd name="T10" fmla="*/ 91 w 395"/>
                <a:gd name="T11" fmla="*/ 134 h 298"/>
                <a:gd name="T12" fmla="*/ 6 w 395"/>
                <a:gd name="T13" fmla="*/ 15 h 298"/>
                <a:gd name="T14" fmla="*/ 13 w 395"/>
                <a:gd name="T15" fmla="*/ 0 h 298"/>
                <a:gd name="T16" fmla="*/ 274 w 395"/>
                <a:gd name="T17" fmla="*/ 0 h 298"/>
                <a:gd name="T18" fmla="*/ 304 w 395"/>
                <a:gd name="T19" fmla="*/ 15 h 298"/>
                <a:gd name="T20" fmla="*/ 389 w 395"/>
                <a:gd name="T21" fmla="*/ 134 h 298"/>
                <a:gd name="T22" fmla="*/ 389 w 395"/>
                <a:gd name="T23" fmla="*/ 164 h 298"/>
                <a:gd name="T24" fmla="*/ 304 w 395"/>
                <a:gd name="T25" fmla="*/ 283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5" h="298">
                  <a:moveTo>
                    <a:pt x="304" y="283"/>
                  </a:moveTo>
                  <a:cubicBezTo>
                    <a:pt x="298" y="291"/>
                    <a:pt x="284" y="298"/>
                    <a:pt x="274" y="298"/>
                  </a:cubicBezTo>
                  <a:cubicBezTo>
                    <a:pt x="13" y="298"/>
                    <a:pt x="13" y="298"/>
                    <a:pt x="13" y="298"/>
                  </a:cubicBezTo>
                  <a:cubicBezTo>
                    <a:pt x="3" y="298"/>
                    <a:pt x="0" y="291"/>
                    <a:pt x="6" y="283"/>
                  </a:cubicBezTo>
                  <a:cubicBezTo>
                    <a:pt x="91" y="164"/>
                    <a:pt x="91" y="164"/>
                    <a:pt x="91" y="164"/>
                  </a:cubicBezTo>
                  <a:cubicBezTo>
                    <a:pt x="97" y="156"/>
                    <a:pt x="97" y="142"/>
                    <a:pt x="91" y="134"/>
                  </a:cubicBezTo>
                  <a:cubicBezTo>
                    <a:pt x="6" y="15"/>
                    <a:pt x="6" y="15"/>
                    <a:pt x="6" y="15"/>
                  </a:cubicBezTo>
                  <a:cubicBezTo>
                    <a:pt x="0" y="7"/>
                    <a:pt x="3" y="0"/>
                    <a:pt x="13" y="0"/>
                  </a:cubicBezTo>
                  <a:cubicBezTo>
                    <a:pt x="274" y="0"/>
                    <a:pt x="274" y="0"/>
                    <a:pt x="274" y="0"/>
                  </a:cubicBezTo>
                  <a:cubicBezTo>
                    <a:pt x="284" y="0"/>
                    <a:pt x="298" y="7"/>
                    <a:pt x="304" y="15"/>
                  </a:cubicBezTo>
                  <a:cubicBezTo>
                    <a:pt x="389" y="134"/>
                    <a:pt x="389" y="134"/>
                    <a:pt x="389" y="134"/>
                  </a:cubicBezTo>
                  <a:cubicBezTo>
                    <a:pt x="395" y="142"/>
                    <a:pt x="395" y="156"/>
                    <a:pt x="389" y="164"/>
                  </a:cubicBezTo>
                  <a:lnTo>
                    <a:pt x="304" y="283"/>
                  </a:lnTo>
                  <a:close/>
                </a:path>
              </a:pathLst>
            </a:custGeom>
            <a:solidFill>
              <a:schemeClr val="accent3"/>
            </a:solidFill>
            <a:ln w="3810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9" name="Group 48"/>
          <p:cNvGrpSpPr>
            <a:grpSpLocks noChangeAspect="1"/>
          </p:cNvGrpSpPr>
          <p:nvPr/>
        </p:nvGrpSpPr>
        <p:grpSpPr>
          <a:xfrm>
            <a:off x="2615373" y="2486359"/>
            <a:ext cx="713070" cy="713070"/>
            <a:chOff x="4570491" y="4810943"/>
            <a:chExt cx="356535" cy="356535"/>
          </a:xfrm>
          <a:solidFill>
            <a:schemeClr val="bg1"/>
          </a:solidFill>
        </p:grpSpPr>
        <p:sp>
          <p:nvSpPr>
            <p:cNvPr id="50" name="Freeform 57"/>
            <p:cNvSpPr>
              <a:spLocks noEditPoints="1"/>
            </p:cNvSpPr>
            <p:nvPr/>
          </p:nvSpPr>
          <p:spPr bwMode="auto">
            <a:xfrm>
              <a:off x="4570491" y="4810943"/>
              <a:ext cx="111935" cy="356535"/>
            </a:xfrm>
            <a:custGeom>
              <a:avLst/>
              <a:gdLst>
                <a:gd name="T0" fmla="*/ 32 w 40"/>
                <a:gd name="T1" fmla="*/ 24 h 128"/>
                <a:gd name="T2" fmla="*/ 32 w 40"/>
                <a:gd name="T3" fmla="*/ 12 h 128"/>
                <a:gd name="T4" fmla="*/ 20 w 40"/>
                <a:gd name="T5" fmla="*/ 0 h 128"/>
                <a:gd name="T6" fmla="*/ 8 w 40"/>
                <a:gd name="T7" fmla="*/ 12 h 128"/>
                <a:gd name="T8" fmla="*/ 8 w 40"/>
                <a:gd name="T9" fmla="*/ 24 h 128"/>
                <a:gd name="T10" fmla="*/ 0 w 40"/>
                <a:gd name="T11" fmla="*/ 40 h 128"/>
                <a:gd name="T12" fmla="*/ 8 w 40"/>
                <a:gd name="T13" fmla="*/ 56 h 128"/>
                <a:gd name="T14" fmla="*/ 8 w 40"/>
                <a:gd name="T15" fmla="*/ 116 h 128"/>
                <a:gd name="T16" fmla="*/ 20 w 40"/>
                <a:gd name="T17" fmla="*/ 128 h 128"/>
                <a:gd name="T18" fmla="*/ 32 w 40"/>
                <a:gd name="T19" fmla="*/ 116 h 128"/>
                <a:gd name="T20" fmla="*/ 32 w 40"/>
                <a:gd name="T21" fmla="*/ 56 h 128"/>
                <a:gd name="T22" fmla="*/ 40 w 40"/>
                <a:gd name="T23" fmla="*/ 40 h 128"/>
                <a:gd name="T24" fmla="*/ 32 w 40"/>
                <a:gd name="T25" fmla="*/ 24 h 128"/>
                <a:gd name="T26" fmla="*/ 16 w 40"/>
                <a:gd name="T27" fmla="*/ 12 h 128"/>
                <a:gd name="T28" fmla="*/ 20 w 40"/>
                <a:gd name="T29" fmla="*/ 8 h 128"/>
                <a:gd name="T30" fmla="*/ 24 w 40"/>
                <a:gd name="T31" fmla="*/ 12 h 128"/>
                <a:gd name="T32" fmla="*/ 24 w 40"/>
                <a:gd name="T33" fmla="*/ 20 h 128"/>
                <a:gd name="T34" fmla="*/ 20 w 40"/>
                <a:gd name="T35" fmla="*/ 20 h 128"/>
                <a:gd name="T36" fmla="*/ 16 w 40"/>
                <a:gd name="T37" fmla="*/ 20 h 128"/>
                <a:gd name="T38" fmla="*/ 16 w 40"/>
                <a:gd name="T39" fmla="*/ 12 h 128"/>
                <a:gd name="T40" fmla="*/ 24 w 40"/>
                <a:gd name="T41" fmla="*/ 116 h 128"/>
                <a:gd name="T42" fmla="*/ 20 w 40"/>
                <a:gd name="T43" fmla="*/ 120 h 128"/>
                <a:gd name="T44" fmla="*/ 16 w 40"/>
                <a:gd name="T45" fmla="*/ 116 h 128"/>
                <a:gd name="T46" fmla="*/ 16 w 40"/>
                <a:gd name="T47" fmla="*/ 60 h 128"/>
                <a:gd name="T48" fmla="*/ 20 w 40"/>
                <a:gd name="T49" fmla="*/ 60 h 128"/>
                <a:gd name="T50" fmla="*/ 24 w 40"/>
                <a:gd name="T51" fmla="*/ 60 h 128"/>
                <a:gd name="T52" fmla="*/ 24 w 40"/>
                <a:gd name="T53" fmla="*/ 116 h 128"/>
                <a:gd name="T54" fmla="*/ 31 w 40"/>
                <a:gd name="T55" fmla="*/ 43 h 128"/>
                <a:gd name="T56" fmla="*/ 31 w 40"/>
                <a:gd name="T57" fmla="*/ 44 h 128"/>
                <a:gd name="T58" fmla="*/ 30 w 40"/>
                <a:gd name="T59" fmla="*/ 47 h 128"/>
                <a:gd name="T60" fmla="*/ 30 w 40"/>
                <a:gd name="T61" fmla="*/ 47 h 128"/>
                <a:gd name="T62" fmla="*/ 27 w 40"/>
                <a:gd name="T63" fmla="*/ 50 h 128"/>
                <a:gd name="T64" fmla="*/ 27 w 40"/>
                <a:gd name="T65" fmla="*/ 50 h 128"/>
                <a:gd name="T66" fmla="*/ 24 w 40"/>
                <a:gd name="T67" fmla="*/ 51 h 128"/>
                <a:gd name="T68" fmla="*/ 20 w 40"/>
                <a:gd name="T69" fmla="*/ 52 h 128"/>
                <a:gd name="T70" fmla="*/ 16 w 40"/>
                <a:gd name="T71" fmla="*/ 51 h 128"/>
                <a:gd name="T72" fmla="*/ 13 w 40"/>
                <a:gd name="T73" fmla="*/ 50 h 128"/>
                <a:gd name="T74" fmla="*/ 13 w 40"/>
                <a:gd name="T75" fmla="*/ 50 h 128"/>
                <a:gd name="T76" fmla="*/ 10 w 40"/>
                <a:gd name="T77" fmla="*/ 47 h 128"/>
                <a:gd name="T78" fmla="*/ 10 w 40"/>
                <a:gd name="T79" fmla="*/ 47 h 128"/>
                <a:gd name="T80" fmla="*/ 9 w 40"/>
                <a:gd name="T81" fmla="*/ 44 h 128"/>
                <a:gd name="T82" fmla="*/ 9 w 40"/>
                <a:gd name="T83" fmla="*/ 43 h 128"/>
                <a:gd name="T84" fmla="*/ 8 w 40"/>
                <a:gd name="T85" fmla="*/ 40 h 128"/>
                <a:gd name="T86" fmla="*/ 9 w 40"/>
                <a:gd name="T87" fmla="*/ 37 h 128"/>
                <a:gd name="T88" fmla="*/ 9 w 40"/>
                <a:gd name="T89" fmla="*/ 36 h 128"/>
                <a:gd name="T90" fmla="*/ 10 w 40"/>
                <a:gd name="T91" fmla="*/ 33 h 128"/>
                <a:gd name="T92" fmla="*/ 10 w 40"/>
                <a:gd name="T93" fmla="*/ 33 h 128"/>
                <a:gd name="T94" fmla="*/ 13 w 40"/>
                <a:gd name="T95" fmla="*/ 30 h 128"/>
                <a:gd name="T96" fmla="*/ 13 w 40"/>
                <a:gd name="T97" fmla="*/ 30 h 128"/>
                <a:gd name="T98" fmla="*/ 16 w 40"/>
                <a:gd name="T99" fmla="*/ 29 h 128"/>
                <a:gd name="T100" fmla="*/ 20 w 40"/>
                <a:gd name="T101" fmla="*/ 28 h 128"/>
                <a:gd name="T102" fmla="*/ 24 w 40"/>
                <a:gd name="T103" fmla="*/ 29 h 128"/>
                <a:gd name="T104" fmla="*/ 27 w 40"/>
                <a:gd name="T105" fmla="*/ 30 h 128"/>
                <a:gd name="T106" fmla="*/ 27 w 40"/>
                <a:gd name="T107" fmla="*/ 30 h 128"/>
                <a:gd name="T108" fmla="*/ 30 w 40"/>
                <a:gd name="T109" fmla="*/ 33 h 128"/>
                <a:gd name="T110" fmla="*/ 30 w 40"/>
                <a:gd name="T111" fmla="*/ 33 h 128"/>
                <a:gd name="T112" fmla="*/ 31 w 40"/>
                <a:gd name="T113" fmla="*/ 36 h 128"/>
                <a:gd name="T114" fmla="*/ 31 w 40"/>
                <a:gd name="T115" fmla="*/ 37 h 128"/>
                <a:gd name="T116" fmla="*/ 32 w 40"/>
                <a:gd name="T117" fmla="*/ 40 h 128"/>
                <a:gd name="T118" fmla="*/ 31 w 40"/>
                <a:gd name="T119" fmla="*/ 4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 h="128">
                  <a:moveTo>
                    <a:pt x="32" y="24"/>
                  </a:moveTo>
                  <a:cubicBezTo>
                    <a:pt x="32" y="12"/>
                    <a:pt x="32" y="12"/>
                    <a:pt x="32" y="12"/>
                  </a:cubicBezTo>
                  <a:cubicBezTo>
                    <a:pt x="32" y="5"/>
                    <a:pt x="27" y="0"/>
                    <a:pt x="20" y="0"/>
                  </a:cubicBezTo>
                  <a:cubicBezTo>
                    <a:pt x="13" y="0"/>
                    <a:pt x="8" y="5"/>
                    <a:pt x="8" y="12"/>
                  </a:cubicBezTo>
                  <a:cubicBezTo>
                    <a:pt x="8" y="24"/>
                    <a:pt x="8" y="24"/>
                    <a:pt x="8" y="24"/>
                  </a:cubicBezTo>
                  <a:cubicBezTo>
                    <a:pt x="3" y="28"/>
                    <a:pt x="0" y="33"/>
                    <a:pt x="0" y="40"/>
                  </a:cubicBezTo>
                  <a:cubicBezTo>
                    <a:pt x="0" y="47"/>
                    <a:pt x="3" y="52"/>
                    <a:pt x="8" y="56"/>
                  </a:cubicBezTo>
                  <a:cubicBezTo>
                    <a:pt x="8" y="116"/>
                    <a:pt x="8" y="116"/>
                    <a:pt x="8" y="116"/>
                  </a:cubicBezTo>
                  <a:cubicBezTo>
                    <a:pt x="8" y="123"/>
                    <a:pt x="13" y="128"/>
                    <a:pt x="20" y="128"/>
                  </a:cubicBezTo>
                  <a:cubicBezTo>
                    <a:pt x="27" y="128"/>
                    <a:pt x="32" y="123"/>
                    <a:pt x="32" y="116"/>
                  </a:cubicBezTo>
                  <a:cubicBezTo>
                    <a:pt x="32" y="56"/>
                    <a:pt x="32" y="56"/>
                    <a:pt x="32" y="56"/>
                  </a:cubicBezTo>
                  <a:cubicBezTo>
                    <a:pt x="37" y="52"/>
                    <a:pt x="40" y="47"/>
                    <a:pt x="40" y="40"/>
                  </a:cubicBezTo>
                  <a:cubicBezTo>
                    <a:pt x="40" y="33"/>
                    <a:pt x="37" y="28"/>
                    <a:pt x="32" y="24"/>
                  </a:cubicBezTo>
                  <a:close/>
                  <a:moveTo>
                    <a:pt x="16" y="12"/>
                  </a:moveTo>
                  <a:cubicBezTo>
                    <a:pt x="16" y="10"/>
                    <a:pt x="18" y="8"/>
                    <a:pt x="20" y="8"/>
                  </a:cubicBezTo>
                  <a:cubicBezTo>
                    <a:pt x="22" y="8"/>
                    <a:pt x="24" y="10"/>
                    <a:pt x="24" y="12"/>
                  </a:cubicBezTo>
                  <a:cubicBezTo>
                    <a:pt x="24" y="20"/>
                    <a:pt x="24" y="20"/>
                    <a:pt x="24" y="20"/>
                  </a:cubicBezTo>
                  <a:cubicBezTo>
                    <a:pt x="23" y="20"/>
                    <a:pt x="21" y="20"/>
                    <a:pt x="20" y="20"/>
                  </a:cubicBezTo>
                  <a:cubicBezTo>
                    <a:pt x="19" y="20"/>
                    <a:pt x="17" y="20"/>
                    <a:pt x="16" y="20"/>
                  </a:cubicBezTo>
                  <a:lnTo>
                    <a:pt x="16" y="12"/>
                  </a:lnTo>
                  <a:close/>
                  <a:moveTo>
                    <a:pt x="24" y="116"/>
                  </a:moveTo>
                  <a:cubicBezTo>
                    <a:pt x="24" y="118"/>
                    <a:pt x="22" y="120"/>
                    <a:pt x="20" y="120"/>
                  </a:cubicBezTo>
                  <a:cubicBezTo>
                    <a:pt x="18" y="120"/>
                    <a:pt x="16" y="118"/>
                    <a:pt x="16" y="116"/>
                  </a:cubicBezTo>
                  <a:cubicBezTo>
                    <a:pt x="16" y="60"/>
                    <a:pt x="16" y="60"/>
                    <a:pt x="16" y="60"/>
                  </a:cubicBezTo>
                  <a:cubicBezTo>
                    <a:pt x="17" y="60"/>
                    <a:pt x="19" y="60"/>
                    <a:pt x="20" y="60"/>
                  </a:cubicBezTo>
                  <a:cubicBezTo>
                    <a:pt x="21" y="60"/>
                    <a:pt x="23" y="60"/>
                    <a:pt x="24" y="60"/>
                  </a:cubicBezTo>
                  <a:lnTo>
                    <a:pt x="24" y="116"/>
                  </a:lnTo>
                  <a:close/>
                  <a:moveTo>
                    <a:pt x="31" y="43"/>
                  </a:moveTo>
                  <a:cubicBezTo>
                    <a:pt x="31" y="44"/>
                    <a:pt x="31" y="44"/>
                    <a:pt x="31" y="44"/>
                  </a:cubicBezTo>
                  <a:cubicBezTo>
                    <a:pt x="31" y="45"/>
                    <a:pt x="30" y="46"/>
                    <a:pt x="30" y="47"/>
                  </a:cubicBezTo>
                  <a:cubicBezTo>
                    <a:pt x="30" y="47"/>
                    <a:pt x="30" y="47"/>
                    <a:pt x="30" y="47"/>
                  </a:cubicBezTo>
                  <a:cubicBezTo>
                    <a:pt x="29" y="48"/>
                    <a:pt x="28" y="49"/>
                    <a:pt x="27" y="50"/>
                  </a:cubicBezTo>
                  <a:cubicBezTo>
                    <a:pt x="27" y="50"/>
                    <a:pt x="27" y="50"/>
                    <a:pt x="27" y="50"/>
                  </a:cubicBezTo>
                  <a:cubicBezTo>
                    <a:pt x="26" y="50"/>
                    <a:pt x="25" y="51"/>
                    <a:pt x="24" y="51"/>
                  </a:cubicBezTo>
                  <a:cubicBezTo>
                    <a:pt x="23" y="52"/>
                    <a:pt x="21" y="52"/>
                    <a:pt x="20" y="52"/>
                  </a:cubicBezTo>
                  <a:cubicBezTo>
                    <a:pt x="19" y="52"/>
                    <a:pt x="17" y="52"/>
                    <a:pt x="16" y="51"/>
                  </a:cubicBezTo>
                  <a:cubicBezTo>
                    <a:pt x="15" y="51"/>
                    <a:pt x="14" y="50"/>
                    <a:pt x="13" y="50"/>
                  </a:cubicBezTo>
                  <a:cubicBezTo>
                    <a:pt x="13" y="50"/>
                    <a:pt x="13" y="50"/>
                    <a:pt x="13" y="50"/>
                  </a:cubicBezTo>
                  <a:cubicBezTo>
                    <a:pt x="12" y="49"/>
                    <a:pt x="11" y="48"/>
                    <a:pt x="10" y="47"/>
                  </a:cubicBezTo>
                  <a:cubicBezTo>
                    <a:pt x="10" y="47"/>
                    <a:pt x="10" y="47"/>
                    <a:pt x="10" y="47"/>
                  </a:cubicBezTo>
                  <a:cubicBezTo>
                    <a:pt x="10" y="46"/>
                    <a:pt x="9" y="45"/>
                    <a:pt x="9" y="44"/>
                  </a:cubicBezTo>
                  <a:cubicBezTo>
                    <a:pt x="9" y="44"/>
                    <a:pt x="9" y="44"/>
                    <a:pt x="9" y="43"/>
                  </a:cubicBezTo>
                  <a:cubicBezTo>
                    <a:pt x="8" y="42"/>
                    <a:pt x="8" y="41"/>
                    <a:pt x="8" y="40"/>
                  </a:cubicBezTo>
                  <a:cubicBezTo>
                    <a:pt x="8" y="39"/>
                    <a:pt x="8" y="38"/>
                    <a:pt x="9" y="37"/>
                  </a:cubicBezTo>
                  <a:cubicBezTo>
                    <a:pt x="9" y="36"/>
                    <a:pt x="9" y="36"/>
                    <a:pt x="9" y="36"/>
                  </a:cubicBezTo>
                  <a:cubicBezTo>
                    <a:pt x="9" y="35"/>
                    <a:pt x="10" y="34"/>
                    <a:pt x="10" y="33"/>
                  </a:cubicBezTo>
                  <a:cubicBezTo>
                    <a:pt x="10" y="33"/>
                    <a:pt x="10" y="33"/>
                    <a:pt x="10" y="33"/>
                  </a:cubicBezTo>
                  <a:cubicBezTo>
                    <a:pt x="11" y="32"/>
                    <a:pt x="12" y="31"/>
                    <a:pt x="13" y="30"/>
                  </a:cubicBezTo>
                  <a:cubicBezTo>
                    <a:pt x="13" y="30"/>
                    <a:pt x="13" y="30"/>
                    <a:pt x="13" y="30"/>
                  </a:cubicBezTo>
                  <a:cubicBezTo>
                    <a:pt x="14" y="30"/>
                    <a:pt x="15" y="29"/>
                    <a:pt x="16" y="29"/>
                  </a:cubicBezTo>
                  <a:cubicBezTo>
                    <a:pt x="17" y="28"/>
                    <a:pt x="19" y="28"/>
                    <a:pt x="20" y="28"/>
                  </a:cubicBezTo>
                  <a:cubicBezTo>
                    <a:pt x="21" y="28"/>
                    <a:pt x="23" y="28"/>
                    <a:pt x="24" y="29"/>
                  </a:cubicBezTo>
                  <a:cubicBezTo>
                    <a:pt x="25" y="29"/>
                    <a:pt x="26" y="30"/>
                    <a:pt x="27" y="30"/>
                  </a:cubicBezTo>
                  <a:cubicBezTo>
                    <a:pt x="27" y="30"/>
                    <a:pt x="27" y="30"/>
                    <a:pt x="27" y="30"/>
                  </a:cubicBezTo>
                  <a:cubicBezTo>
                    <a:pt x="28" y="31"/>
                    <a:pt x="29" y="32"/>
                    <a:pt x="30" y="33"/>
                  </a:cubicBezTo>
                  <a:cubicBezTo>
                    <a:pt x="30" y="33"/>
                    <a:pt x="30" y="33"/>
                    <a:pt x="30" y="33"/>
                  </a:cubicBezTo>
                  <a:cubicBezTo>
                    <a:pt x="30" y="34"/>
                    <a:pt x="31" y="35"/>
                    <a:pt x="31" y="36"/>
                  </a:cubicBezTo>
                  <a:cubicBezTo>
                    <a:pt x="31" y="36"/>
                    <a:pt x="31" y="36"/>
                    <a:pt x="31" y="37"/>
                  </a:cubicBezTo>
                  <a:cubicBezTo>
                    <a:pt x="32" y="38"/>
                    <a:pt x="32" y="39"/>
                    <a:pt x="32" y="40"/>
                  </a:cubicBezTo>
                  <a:cubicBezTo>
                    <a:pt x="32" y="41"/>
                    <a:pt x="32" y="42"/>
                    <a:pt x="3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58"/>
            <p:cNvSpPr>
              <a:spLocks noEditPoints="1"/>
            </p:cNvSpPr>
            <p:nvPr/>
          </p:nvSpPr>
          <p:spPr bwMode="auto">
            <a:xfrm>
              <a:off x="4815091" y="4810943"/>
              <a:ext cx="111935" cy="356535"/>
            </a:xfrm>
            <a:custGeom>
              <a:avLst/>
              <a:gdLst>
                <a:gd name="T0" fmla="*/ 32 w 40"/>
                <a:gd name="T1" fmla="*/ 24 h 128"/>
                <a:gd name="T2" fmla="*/ 32 w 40"/>
                <a:gd name="T3" fmla="*/ 12 h 128"/>
                <a:gd name="T4" fmla="*/ 20 w 40"/>
                <a:gd name="T5" fmla="*/ 0 h 128"/>
                <a:gd name="T6" fmla="*/ 8 w 40"/>
                <a:gd name="T7" fmla="*/ 12 h 128"/>
                <a:gd name="T8" fmla="*/ 8 w 40"/>
                <a:gd name="T9" fmla="*/ 24 h 128"/>
                <a:gd name="T10" fmla="*/ 0 w 40"/>
                <a:gd name="T11" fmla="*/ 40 h 128"/>
                <a:gd name="T12" fmla="*/ 8 w 40"/>
                <a:gd name="T13" fmla="*/ 56 h 128"/>
                <a:gd name="T14" fmla="*/ 8 w 40"/>
                <a:gd name="T15" fmla="*/ 116 h 128"/>
                <a:gd name="T16" fmla="*/ 20 w 40"/>
                <a:gd name="T17" fmla="*/ 128 h 128"/>
                <a:gd name="T18" fmla="*/ 32 w 40"/>
                <a:gd name="T19" fmla="*/ 116 h 128"/>
                <a:gd name="T20" fmla="*/ 32 w 40"/>
                <a:gd name="T21" fmla="*/ 56 h 128"/>
                <a:gd name="T22" fmla="*/ 40 w 40"/>
                <a:gd name="T23" fmla="*/ 40 h 128"/>
                <a:gd name="T24" fmla="*/ 32 w 40"/>
                <a:gd name="T25" fmla="*/ 24 h 128"/>
                <a:gd name="T26" fmla="*/ 16 w 40"/>
                <a:gd name="T27" fmla="*/ 12 h 128"/>
                <a:gd name="T28" fmla="*/ 20 w 40"/>
                <a:gd name="T29" fmla="*/ 8 h 128"/>
                <a:gd name="T30" fmla="*/ 24 w 40"/>
                <a:gd name="T31" fmla="*/ 12 h 128"/>
                <a:gd name="T32" fmla="*/ 24 w 40"/>
                <a:gd name="T33" fmla="*/ 20 h 128"/>
                <a:gd name="T34" fmla="*/ 20 w 40"/>
                <a:gd name="T35" fmla="*/ 20 h 128"/>
                <a:gd name="T36" fmla="*/ 16 w 40"/>
                <a:gd name="T37" fmla="*/ 20 h 128"/>
                <a:gd name="T38" fmla="*/ 16 w 40"/>
                <a:gd name="T39" fmla="*/ 12 h 128"/>
                <a:gd name="T40" fmla="*/ 24 w 40"/>
                <a:gd name="T41" fmla="*/ 116 h 128"/>
                <a:gd name="T42" fmla="*/ 20 w 40"/>
                <a:gd name="T43" fmla="*/ 120 h 128"/>
                <a:gd name="T44" fmla="*/ 16 w 40"/>
                <a:gd name="T45" fmla="*/ 116 h 128"/>
                <a:gd name="T46" fmla="*/ 16 w 40"/>
                <a:gd name="T47" fmla="*/ 60 h 128"/>
                <a:gd name="T48" fmla="*/ 20 w 40"/>
                <a:gd name="T49" fmla="*/ 60 h 128"/>
                <a:gd name="T50" fmla="*/ 24 w 40"/>
                <a:gd name="T51" fmla="*/ 60 h 128"/>
                <a:gd name="T52" fmla="*/ 24 w 40"/>
                <a:gd name="T53" fmla="*/ 116 h 128"/>
                <a:gd name="T54" fmla="*/ 31 w 40"/>
                <a:gd name="T55" fmla="*/ 43 h 128"/>
                <a:gd name="T56" fmla="*/ 31 w 40"/>
                <a:gd name="T57" fmla="*/ 44 h 128"/>
                <a:gd name="T58" fmla="*/ 30 w 40"/>
                <a:gd name="T59" fmla="*/ 47 h 128"/>
                <a:gd name="T60" fmla="*/ 30 w 40"/>
                <a:gd name="T61" fmla="*/ 47 h 128"/>
                <a:gd name="T62" fmla="*/ 27 w 40"/>
                <a:gd name="T63" fmla="*/ 50 h 128"/>
                <a:gd name="T64" fmla="*/ 27 w 40"/>
                <a:gd name="T65" fmla="*/ 50 h 128"/>
                <a:gd name="T66" fmla="*/ 24 w 40"/>
                <a:gd name="T67" fmla="*/ 51 h 128"/>
                <a:gd name="T68" fmla="*/ 20 w 40"/>
                <a:gd name="T69" fmla="*/ 52 h 128"/>
                <a:gd name="T70" fmla="*/ 16 w 40"/>
                <a:gd name="T71" fmla="*/ 51 h 128"/>
                <a:gd name="T72" fmla="*/ 13 w 40"/>
                <a:gd name="T73" fmla="*/ 50 h 128"/>
                <a:gd name="T74" fmla="*/ 13 w 40"/>
                <a:gd name="T75" fmla="*/ 50 h 128"/>
                <a:gd name="T76" fmla="*/ 10 w 40"/>
                <a:gd name="T77" fmla="*/ 47 h 128"/>
                <a:gd name="T78" fmla="*/ 10 w 40"/>
                <a:gd name="T79" fmla="*/ 47 h 128"/>
                <a:gd name="T80" fmla="*/ 9 w 40"/>
                <a:gd name="T81" fmla="*/ 44 h 128"/>
                <a:gd name="T82" fmla="*/ 9 w 40"/>
                <a:gd name="T83" fmla="*/ 43 h 128"/>
                <a:gd name="T84" fmla="*/ 8 w 40"/>
                <a:gd name="T85" fmla="*/ 40 h 128"/>
                <a:gd name="T86" fmla="*/ 9 w 40"/>
                <a:gd name="T87" fmla="*/ 37 h 128"/>
                <a:gd name="T88" fmla="*/ 9 w 40"/>
                <a:gd name="T89" fmla="*/ 36 h 128"/>
                <a:gd name="T90" fmla="*/ 10 w 40"/>
                <a:gd name="T91" fmla="*/ 33 h 128"/>
                <a:gd name="T92" fmla="*/ 10 w 40"/>
                <a:gd name="T93" fmla="*/ 33 h 128"/>
                <a:gd name="T94" fmla="*/ 13 w 40"/>
                <a:gd name="T95" fmla="*/ 30 h 128"/>
                <a:gd name="T96" fmla="*/ 13 w 40"/>
                <a:gd name="T97" fmla="*/ 30 h 128"/>
                <a:gd name="T98" fmla="*/ 16 w 40"/>
                <a:gd name="T99" fmla="*/ 29 h 128"/>
                <a:gd name="T100" fmla="*/ 20 w 40"/>
                <a:gd name="T101" fmla="*/ 28 h 128"/>
                <a:gd name="T102" fmla="*/ 24 w 40"/>
                <a:gd name="T103" fmla="*/ 29 h 128"/>
                <a:gd name="T104" fmla="*/ 27 w 40"/>
                <a:gd name="T105" fmla="*/ 30 h 128"/>
                <a:gd name="T106" fmla="*/ 27 w 40"/>
                <a:gd name="T107" fmla="*/ 30 h 128"/>
                <a:gd name="T108" fmla="*/ 30 w 40"/>
                <a:gd name="T109" fmla="*/ 33 h 128"/>
                <a:gd name="T110" fmla="*/ 30 w 40"/>
                <a:gd name="T111" fmla="*/ 33 h 128"/>
                <a:gd name="T112" fmla="*/ 31 w 40"/>
                <a:gd name="T113" fmla="*/ 36 h 128"/>
                <a:gd name="T114" fmla="*/ 31 w 40"/>
                <a:gd name="T115" fmla="*/ 37 h 128"/>
                <a:gd name="T116" fmla="*/ 32 w 40"/>
                <a:gd name="T117" fmla="*/ 40 h 128"/>
                <a:gd name="T118" fmla="*/ 31 w 40"/>
                <a:gd name="T119" fmla="*/ 4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 h="128">
                  <a:moveTo>
                    <a:pt x="32" y="24"/>
                  </a:moveTo>
                  <a:cubicBezTo>
                    <a:pt x="32" y="12"/>
                    <a:pt x="32" y="12"/>
                    <a:pt x="32" y="12"/>
                  </a:cubicBezTo>
                  <a:cubicBezTo>
                    <a:pt x="32" y="5"/>
                    <a:pt x="27" y="0"/>
                    <a:pt x="20" y="0"/>
                  </a:cubicBezTo>
                  <a:cubicBezTo>
                    <a:pt x="13" y="0"/>
                    <a:pt x="8" y="5"/>
                    <a:pt x="8" y="12"/>
                  </a:cubicBezTo>
                  <a:cubicBezTo>
                    <a:pt x="8" y="24"/>
                    <a:pt x="8" y="24"/>
                    <a:pt x="8" y="24"/>
                  </a:cubicBezTo>
                  <a:cubicBezTo>
                    <a:pt x="3" y="28"/>
                    <a:pt x="0" y="33"/>
                    <a:pt x="0" y="40"/>
                  </a:cubicBezTo>
                  <a:cubicBezTo>
                    <a:pt x="0" y="47"/>
                    <a:pt x="3" y="52"/>
                    <a:pt x="8" y="56"/>
                  </a:cubicBezTo>
                  <a:cubicBezTo>
                    <a:pt x="8" y="116"/>
                    <a:pt x="8" y="116"/>
                    <a:pt x="8" y="116"/>
                  </a:cubicBezTo>
                  <a:cubicBezTo>
                    <a:pt x="8" y="123"/>
                    <a:pt x="13" y="128"/>
                    <a:pt x="20" y="128"/>
                  </a:cubicBezTo>
                  <a:cubicBezTo>
                    <a:pt x="27" y="128"/>
                    <a:pt x="32" y="123"/>
                    <a:pt x="32" y="116"/>
                  </a:cubicBezTo>
                  <a:cubicBezTo>
                    <a:pt x="32" y="56"/>
                    <a:pt x="32" y="56"/>
                    <a:pt x="32" y="56"/>
                  </a:cubicBezTo>
                  <a:cubicBezTo>
                    <a:pt x="37" y="52"/>
                    <a:pt x="40" y="47"/>
                    <a:pt x="40" y="40"/>
                  </a:cubicBezTo>
                  <a:cubicBezTo>
                    <a:pt x="40" y="33"/>
                    <a:pt x="37" y="28"/>
                    <a:pt x="32" y="24"/>
                  </a:cubicBezTo>
                  <a:close/>
                  <a:moveTo>
                    <a:pt x="16" y="12"/>
                  </a:moveTo>
                  <a:cubicBezTo>
                    <a:pt x="16" y="10"/>
                    <a:pt x="18" y="8"/>
                    <a:pt x="20" y="8"/>
                  </a:cubicBezTo>
                  <a:cubicBezTo>
                    <a:pt x="22" y="8"/>
                    <a:pt x="24" y="10"/>
                    <a:pt x="24" y="12"/>
                  </a:cubicBezTo>
                  <a:cubicBezTo>
                    <a:pt x="24" y="20"/>
                    <a:pt x="24" y="20"/>
                    <a:pt x="24" y="20"/>
                  </a:cubicBezTo>
                  <a:cubicBezTo>
                    <a:pt x="23" y="20"/>
                    <a:pt x="21" y="20"/>
                    <a:pt x="20" y="20"/>
                  </a:cubicBezTo>
                  <a:cubicBezTo>
                    <a:pt x="19" y="20"/>
                    <a:pt x="17" y="20"/>
                    <a:pt x="16" y="20"/>
                  </a:cubicBezTo>
                  <a:lnTo>
                    <a:pt x="16" y="12"/>
                  </a:lnTo>
                  <a:close/>
                  <a:moveTo>
                    <a:pt x="24" y="116"/>
                  </a:moveTo>
                  <a:cubicBezTo>
                    <a:pt x="24" y="118"/>
                    <a:pt x="22" y="120"/>
                    <a:pt x="20" y="120"/>
                  </a:cubicBezTo>
                  <a:cubicBezTo>
                    <a:pt x="18" y="120"/>
                    <a:pt x="16" y="118"/>
                    <a:pt x="16" y="116"/>
                  </a:cubicBezTo>
                  <a:cubicBezTo>
                    <a:pt x="16" y="60"/>
                    <a:pt x="16" y="60"/>
                    <a:pt x="16" y="60"/>
                  </a:cubicBezTo>
                  <a:cubicBezTo>
                    <a:pt x="17" y="60"/>
                    <a:pt x="19" y="60"/>
                    <a:pt x="20" y="60"/>
                  </a:cubicBezTo>
                  <a:cubicBezTo>
                    <a:pt x="21" y="60"/>
                    <a:pt x="23" y="60"/>
                    <a:pt x="24" y="60"/>
                  </a:cubicBezTo>
                  <a:lnTo>
                    <a:pt x="24" y="116"/>
                  </a:lnTo>
                  <a:close/>
                  <a:moveTo>
                    <a:pt x="31" y="43"/>
                  </a:moveTo>
                  <a:cubicBezTo>
                    <a:pt x="31" y="44"/>
                    <a:pt x="31" y="44"/>
                    <a:pt x="31" y="44"/>
                  </a:cubicBezTo>
                  <a:cubicBezTo>
                    <a:pt x="31" y="45"/>
                    <a:pt x="30" y="46"/>
                    <a:pt x="30" y="47"/>
                  </a:cubicBezTo>
                  <a:cubicBezTo>
                    <a:pt x="30" y="47"/>
                    <a:pt x="30" y="47"/>
                    <a:pt x="30" y="47"/>
                  </a:cubicBezTo>
                  <a:cubicBezTo>
                    <a:pt x="29" y="48"/>
                    <a:pt x="28" y="49"/>
                    <a:pt x="27" y="50"/>
                  </a:cubicBezTo>
                  <a:cubicBezTo>
                    <a:pt x="27" y="50"/>
                    <a:pt x="27" y="50"/>
                    <a:pt x="27" y="50"/>
                  </a:cubicBezTo>
                  <a:cubicBezTo>
                    <a:pt x="26" y="50"/>
                    <a:pt x="25" y="51"/>
                    <a:pt x="24" y="51"/>
                  </a:cubicBezTo>
                  <a:cubicBezTo>
                    <a:pt x="23" y="52"/>
                    <a:pt x="21" y="52"/>
                    <a:pt x="20" y="52"/>
                  </a:cubicBezTo>
                  <a:cubicBezTo>
                    <a:pt x="19" y="52"/>
                    <a:pt x="17" y="52"/>
                    <a:pt x="16" y="51"/>
                  </a:cubicBezTo>
                  <a:cubicBezTo>
                    <a:pt x="15" y="51"/>
                    <a:pt x="14" y="50"/>
                    <a:pt x="13" y="50"/>
                  </a:cubicBezTo>
                  <a:cubicBezTo>
                    <a:pt x="13" y="50"/>
                    <a:pt x="13" y="50"/>
                    <a:pt x="13" y="50"/>
                  </a:cubicBezTo>
                  <a:cubicBezTo>
                    <a:pt x="12" y="49"/>
                    <a:pt x="11" y="48"/>
                    <a:pt x="10" y="47"/>
                  </a:cubicBezTo>
                  <a:cubicBezTo>
                    <a:pt x="10" y="47"/>
                    <a:pt x="10" y="47"/>
                    <a:pt x="10" y="47"/>
                  </a:cubicBezTo>
                  <a:cubicBezTo>
                    <a:pt x="10" y="46"/>
                    <a:pt x="9" y="45"/>
                    <a:pt x="9" y="44"/>
                  </a:cubicBezTo>
                  <a:cubicBezTo>
                    <a:pt x="9" y="44"/>
                    <a:pt x="9" y="44"/>
                    <a:pt x="9" y="43"/>
                  </a:cubicBezTo>
                  <a:cubicBezTo>
                    <a:pt x="8" y="42"/>
                    <a:pt x="8" y="41"/>
                    <a:pt x="8" y="40"/>
                  </a:cubicBezTo>
                  <a:cubicBezTo>
                    <a:pt x="8" y="39"/>
                    <a:pt x="8" y="38"/>
                    <a:pt x="9" y="37"/>
                  </a:cubicBezTo>
                  <a:cubicBezTo>
                    <a:pt x="9" y="36"/>
                    <a:pt x="9" y="36"/>
                    <a:pt x="9" y="36"/>
                  </a:cubicBezTo>
                  <a:cubicBezTo>
                    <a:pt x="9" y="35"/>
                    <a:pt x="10" y="34"/>
                    <a:pt x="10" y="33"/>
                  </a:cubicBezTo>
                  <a:cubicBezTo>
                    <a:pt x="10" y="33"/>
                    <a:pt x="10" y="33"/>
                    <a:pt x="10" y="33"/>
                  </a:cubicBezTo>
                  <a:cubicBezTo>
                    <a:pt x="11" y="32"/>
                    <a:pt x="12" y="31"/>
                    <a:pt x="13" y="30"/>
                  </a:cubicBezTo>
                  <a:cubicBezTo>
                    <a:pt x="13" y="30"/>
                    <a:pt x="13" y="30"/>
                    <a:pt x="13" y="30"/>
                  </a:cubicBezTo>
                  <a:cubicBezTo>
                    <a:pt x="14" y="30"/>
                    <a:pt x="15" y="29"/>
                    <a:pt x="16" y="29"/>
                  </a:cubicBezTo>
                  <a:cubicBezTo>
                    <a:pt x="17" y="28"/>
                    <a:pt x="19" y="28"/>
                    <a:pt x="20" y="28"/>
                  </a:cubicBezTo>
                  <a:cubicBezTo>
                    <a:pt x="21" y="28"/>
                    <a:pt x="23" y="28"/>
                    <a:pt x="24" y="29"/>
                  </a:cubicBezTo>
                  <a:cubicBezTo>
                    <a:pt x="25" y="29"/>
                    <a:pt x="26" y="30"/>
                    <a:pt x="27" y="30"/>
                  </a:cubicBezTo>
                  <a:cubicBezTo>
                    <a:pt x="27" y="30"/>
                    <a:pt x="27" y="30"/>
                    <a:pt x="27" y="30"/>
                  </a:cubicBezTo>
                  <a:cubicBezTo>
                    <a:pt x="28" y="31"/>
                    <a:pt x="29" y="32"/>
                    <a:pt x="30" y="33"/>
                  </a:cubicBezTo>
                  <a:cubicBezTo>
                    <a:pt x="30" y="33"/>
                    <a:pt x="30" y="33"/>
                    <a:pt x="30" y="33"/>
                  </a:cubicBezTo>
                  <a:cubicBezTo>
                    <a:pt x="30" y="34"/>
                    <a:pt x="31" y="35"/>
                    <a:pt x="31" y="36"/>
                  </a:cubicBezTo>
                  <a:cubicBezTo>
                    <a:pt x="31" y="36"/>
                    <a:pt x="31" y="36"/>
                    <a:pt x="31" y="37"/>
                  </a:cubicBezTo>
                  <a:cubicBezTo>
                    <a:pt x="32" y="38"/>
                    <a:pt x="32" y="39"/>
                    <a:pt x="32" y="40"/>
                  </a:cubicBezTo>
                  <a:cubicBezTo>
                    <a:pt x="32" y="41"/>
                    <a:pt x="32" y="42"/>
                    <a:pt x="3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59"/>
            <p:cNvSpPr>
              <a:spLocks noEditPoints="1"/>
            </p:cNvSpPr>
            <p:nvPr/>
          </p:nvSpPr>
          <p:spPr bwMode="auto">
            <a:xfrm>
              <a:off x="4693482" y="4810943"/>
              <a:ext cx="110554" cy="356535"/>
            </a:xfrm>
            <a:custGeom>
              <a:avLst/>
              <a:gdLst>
                <a:gd name="T0" fmla="*/ 32 w 40"/>
                <a:gd name="T1" fmla="*/ 72 h 128"/>
                <a:gd name="T2" fmla="*/ 32 w 40"/>
                <a:gd name="T3" fmla="*/ 12 h 128"/>
                <a:gd name="T4" fmla="*/ 20 w 40"/>
                <a:gd name="T5" fmla="*/ 0 h 128"/>
                <a:gd name="T6" fmla="*/ 8 w 40"/>
                <a:gd name="T7" fmla="*/ 12 h 128"/>
                <a:gd name="T8" fmla="*/ 8 w 40"/>
                <a:gd name="T9" fmla="*/ 72 h 128"/>
                <a:gd name="T10" fmla="*/ 0 w 40"/>
                <a:gd name="T11" fmla="*/ 88 h 128"/>
                <a:gd name="T12" fmla="*/ 8 w 40"/>
                <a:gd name="T13" fmla="*/ 104 h 128"/>
                <a:gd name="T14" fmla="*/ 8 w 40"/>
                <a:gd name="T15" fmla="*/ 116 h 128"/>
                <a:gd name="T16" fmla="*/ 20 w 40"/>
                <a:gd name="T17" fmla="*/ 128 h 128"/>
                <a:gd name="T18" fmla="*/ 32 w 40"/>
                <a:gd name="T19" fmla="*/ 116 h 128"/>
                <a:gd name="T20" fmla="*/ 32 w 40"/>
                <a:gd name="T21" fmla="*/ 104 h 128"/>
                <a:gd name="T22" fmla="*/ 40 w 40"/>
                <a:gd name="T23" fmla="*/ 88 h 128"/>
                <a:gd name="T24" fmla="*/ 32 w 40"/>
                <a:gd name="T25" fmla="*/ 72 h 128"/>
                <a:gd name="T26" fmla="*/ 16 w 40"/>
                <a:gd name="T27" fmla="*/ 12 h 128"/>
                <a:gd name="T28" fmla="*/ 20 w 40"/>
                <a:gd name="T29" fmla="*/ 8 h 128"/>
                <a:gd name="T30" fmla="*/ 24 w 40"/>
                <a:gd name="T31" fmla="*/ 12 h 128"/>
                <a:gd name="T32" fmla="*/ 24 w 40"/>
                <a:gd name="T33" fmla="*/ 68 h 128"/>
                <a:gd name="T34" fmla="*/ 20 w 40"/>
                <a:gd name="T35" fmla="*/ 68 h 128"/>
                <a:gd name="T36" fmla="*/ 16 w 40"/>
                <a:gd name="T37" fmla="*/ 68 h 128"/>
                <a:gd name="T38" fmla="*/ 16 w 40"/>
                <a:gd name="T39" fmla="*/ 12 h 128"/>
                <a:gd name="T40" fmla="*/ 24 w 40"/>
                <a:gd name="T41" fmla="*/ 116 h 128"/>
                <a:gd name="T42" fmla="*/ 20 w 40"/>
                <a:gd name="T43" fmla="*/ 120 h 128"/>
                <a:gd name="T44" fmla="*/ 16 w 40"/>
                <a:gd name="T45" fmla="*/ 116 h 128"/>
                <a:gd name="T46" fmla="*/ 16 w 40"/>
                <a:gd name="T47" fmla="*/ 108 h 128"/>
                <a:gd name="T48" fmla="*/ 20 w 40"/>
                <a:gd name="T49" fmla="*/ 108 h 128"/>
                <a:gd name="T50" fmla="*/ 24 w 40"/>
                <a:gd name="T51" fmla="*/ 108 h 128"/>
                <a:gd name="T52" fmla="*/ 24 w 40"/>
                <a:gd name="T53" fmla="*/ 116 h 128"/>
                <a:gd name="T54" fmla="*/ 31 w 40"/>
                <a:gd name="T55" fmla="*/ 91 h 128"/>
                <a:gd name="T56" fmla="*/ 31 w 40"/>
                <a:gd name="T57" fmla="*/ 92 h 128"/>
                <a:gd name="T58" fmla="*/ 30 w 40"/>
                <a:gd name="T59" fmla="*/ 95 h 128"/>
                <a:gd name="T60" fmla="*/ 30 w 40"/>
                <a:gd name="T61" fmla="*/ 95 h 128"/>
                <a:gd name="T62" fmla="*/ 27 w 40"/>
                <a:gd name="T63" fmla="*/ 98 h 128"/>
                <a:gd name="T64" fmla="*/ 27 w 40"/>
                <a:gd name="T65" fmla="*/ 98 h 128"/>
                <a:gd name="T66" fmla="*/ 24 w 40"/>
                <a:gd name="T67" fmla="*/ 99 h 128"/>
                <a:gd name="T68" fmla="*/ 20 w 40"/>
                <a:gd name="T69" fmla="*/ 100 h 128"/>
                <a:gd name="T70" fmla="*/ 16 w 40"/>
                <a:gd name="T71" fmla="*/ 99 h 128"/>
                <a:gd name="T72" fmla="*/ 13 w 40"/>
                <a:gd name="T73" fmla="*/ 98 h 128"/>
                <a:gd name="T74" fmla="*/ 13 w 40"/>
                <a:gd name="T75" fmla="*/ 98 h 128"/>
                <a:gd name="T76" fmla="*/ 10 w 40"/>
                <a:gd name="T77" fmla="*/ 95 h 128"/>
                <a:gd name="T78" fmla="*/ 10 w 40"/>
                <a:gd name="T79" fmla="*/ 95 h 128"/>
                <a:gd name="T80" fmla="*/ 9 w 40"/>
                <a:gd name="T81" fmla="*/ 92 h 128"/>
                <a:gd name="T82" fmla="*/ 9 w 40"/>
                <a:gd name="T83" fmla="*/ 91 h 128"/>
                <a:gd name="T84" fmla="*/ 8 w 40"/>
                <a:gd name="T85" fmla="*/ 88 h 128"/>
                <a:gd name="T86" fmla="*/ 9 w 40"/>
                <a:gd name="T87" fmla="*/ 85 h 128"/>
                <a:gd name="T88" fmla="*/ 9 w 40"/>
                <a:gd name="T89" fmla="*/ 84 h 128"/>
                <a:gd name="T90" fmla="*/ 10 w 40"/>
                <a:gd name="T91" fmla="*/ 81 h 128"/>
                <a:gd name="T92" fmla="*/ 10 w 40"/>
                <a:gd name="T93" fmla="*/ 81 h 128"/>
                <a:gd name="T94" fmla="*/ 13 w 40"/>
                <a:gd name="T95" fmla="*/ 78 h 128"/>
                <a:gd name="T96" fmla="*/ 13 w 40"/>
                <a:gd name="T97" fmla="*/ 78 h 128"/>
                <a:gd name="T98" fmla="*/ 16 w 40"/>
                <a:gd name="T99" fmla="*/ 77 h 128"/>
                <a:gd name="T100" fmla="*/ 20 w 40"/>
                <a:gd name="T101" fmla="*/ 76 h 128"/>
                <a:gd name="T102" fmla="*/ 24 w 40"/>
                <a:gd name="T103" fmla="*/ 77 h 128"/>
                <a:gd name="T104" fmla="*/ 27 w 40"/>
                <a:gd name="T105" fmla="*/ 78 h 128"/>
                <a:gd name="T106" fmla="*/ 27 w 40"/>
                <a:gd name="T107" fmla="*/ 78 h 128"/>
                <a:gd name="T108" fmla="*/ 30 w 40"/>
                <a:gd name="T109" fmla="*/ 81 h 128"/>
                <a:gd name="T110" fmla="*/ 30 w 40"/>
                <a:gd name="T111" fmla="*/ 81 h 128"/>
                <a:gd name="T112" fmla="*/ 31 w 40"/>
                <a:gd name="T113" fmla="*/ 84 h 128"/>
                <a:gd name="T114" fmla="*/ 31 w 40"/>
                <a:gd name="T115" fmla="*/ 85 h 128"/>
                <a:gd name="T116" fmla="*/ 32 w 40"/>
                <a:gd name="T117" fmla="*/ 88 h 128"/>
                <a:gd name="T118" fmla="*/ 31 w 40"/>
                <a:gd name="T119" fmla="*/ 9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 h="128">
                  <a:moveTo>
                    <a:pt x="32" y="72"/>
                  </a:moveTo>
                  <a:cubicBezTo>
                    <a:pt x="32" y="12"/>
                    <a:pt x="32" y="12"/>
                    <a:pt x="32" y="12"/>
                  </a:cubicBezTo>
                  <a:cubicBezTo>
                    <a:pt x="32" y="5"/>
                    <a:pt x="27" y="0"/>
                    <a:pt x="20" y="0"/>
                  </a:cubicBezTo>
                  <a:cubicBezTo>
                    <a:pt x="13" y="0"/>
                    <a:pt x="8" y="5"/>
                    <a:pt x="8" y="12"/>
                  </a:cubicBezTo>
                  <a:cubicBezTo>
                    <a:pt x="8" y="72"/>
                    <a:pt x="8" y="72"/>
                    <a:pt x="8" y="72"/>
                  </a:cubicBezTo>
                  <a:cubicBezTo>
                    <a:pt x="3" y="76"/>
                    <a:pt x="0" y="81"/>
                    <a:pt x="0" y="88"/>
                  </a:cubicBezTo>
                  <a:cubicBezTo>
                    <a:pt x="0" y="95"/>
                    <a:pt x="3" y="100"/>
                    <a:pt x="8" y="104"/>
                  </a:cubicBezTo>
                  <a:cubicBezTo>
                    <a:pt x="8" y="116"/>
                    <a:pt x="8" y="116"/>
                    <a:pt x="8" y="116"/>
                  </a:cubicBezTo>
                  <a:cubicBezTo>
                    <a:pt x="8" y="123"/>
                    <a:pt x="13" y="128"/>
                    <a:pt x="20" y="128"/>
                  </a:cubicBezTo>
                  <a:cubicBezTo>
                    <a:pt x="27" y="128"/>
                    <a:pt x="32" y="123"/>
                    <a:pt x="32" y="116"/>
                  </a:cubicBezTo>
                  <a:cubicBezTo>
                    <a:pt x="32" y="104"/>
                    <a:pt x="32" y="104"/>
                    <a:pt x="32" y="104"/>
                  </a:cubicBezTo>
                  <a:cubicBezTo>
                    <a:pt x="37" y="100"/>
                    <a:pt x="40" y="95"/>
                    <a:pt x="40" y="88"/>
                  </a:cubicBezTo>
                  <a:cubicBezTo>
                    <a:pt x="40" y="81"/>
                    <a:pt x="37" y="76"/>
                    <a:pt x="32" y="72"/>
                  </a:cubicBezTo>
                  <a:close/>
                  <a:moveTo>
                    <a:pt x="16" y="12"/>
                  </a:moveTo>
                  <a:cubicBezTo>
                    <a:pt x="16" y="10"/>
                    <a:pt x="18" y="8"/>
                    <a:pt x="20" y="8"/>
                  </a:cubicBezTo>
                  <a:cubicBezTo>
                    <a:pt x="22" y="8"/>
                    <a:pt x="24" y="10"/>
                    <a:pt x="24" y="12"/>
                  </a:cubicBezTo>
                  <a:cubicBezTo>
                    <a:pt x="24" y="68"/>
                    <a:pt x="24" y="68"/>
                    <a:pt x="24" y="68"/>
                  </a:cubicBezTo>
                  <a:cubicBezTo>
                    <a:pt x="23" y="68"/>
                    <a:pt x="21" y="68"/>
                    <a:pt x="20" y="68"/>
                  </a:cubicBezTo>
                  <a:cubicBezTo>
                    <a:pt x="19" y="68"/>
                    <a:pt x="17" y="68"/>
                    <a:pt x="16" y="68"/>
                  </a:cubicBezTo>
                  <a:lnTo>
                    <a:pt x="16" y="12"/>
                  </a:lnTo>
                  <a:close/>
                  <a:moveTo>
                    <a:pt x="24" y="116"/>
                  </a:moveTo>
                  <a:cubicBezTo>
                    <a:pt x="24" y="118"/>
                    <a:pt x="22" y="120"/>
                    <a:pt x="20" y="120"/>
                  </a:cubicBezTo>
                  <a:cubicBezTo>
                    <a:pt x="18" y="120"/>
                    <a:pt x="16" y="118"/>
                    <a:pt x="16" y="116"/>
                  </a:cubicBezTo>
                  <a:cubicBezTo>
                    <a:pt x="16" y="108"/>
                    <a:pt x="16" y="108"/>
                    <a:pt x="16" y="108"/>
                  </a:cubicBezTo>
                  <a:cubicBezTo>
                    <a:pt x="17" y="108"/>
                    <a:pt x="19" y="108"/>
                    <a:pt x="20" y="108"/>
                  </a:cubicBezTo>
                  <a:cubicBezTo>
                    <a:pt x="21" y="108"/>
                    <a:pt x="23" y="108"/>
                    <a:pt x="24" y="108"/>
                  </a:cubicBezTo>
                  <a:lnTo>
                    <a:pt x="24" y="116"/>
                  </a:lnTo>
                  <a:close/>
                  <a:moveTo>
                    <a:pt x="31" y="91"/>
                  </a:moveTo>
                  <a:cubicBezTo>
                    <a:pt x="31" y="92"/>
                    <a:pt x="31" y="92"/>
                    <a:pt x="31" y="92"/>
                  </a:cubicBezTo>
                  <a:cubicBezTo>
                    <a:pt x="31" y="93"/>
                    <a:pt x="30" y="94"/>
                    <a:pt x="30" y="95"/>
                  </a:cubicBezTo>
                  <a:cubicBezTo>
                    <a:pt x="30" y="95"/>
                    <a:pt x="30" y="95"/>
                    <a:pt x="30" y="95"/>
                  </a:cubicBezTo>
                  <a:cubicBezTo>
                    <a:pt x="29" y="96"/>
                    <a:pt x="28" y="97"/>
                    <a:pt x="27" y="98"/>
                  </a:cubicBezTo>
                  <a:cubicBezTo>
                    <a:pt x="27" y="98"/>
                    <a:pt x="27" y="98"/>
                    <a:pt x="27" y="98"/>
                  </a:cubicBezTo>
                  <a:cubicBezTo>
                    <a:pt x="26" y="98"/>
                    <a:pt x="25" y="99"/>
                    <a:pt x="24" y="99"/>
                  </a:cubicBezTo>
                  <a:cubicBezTo>
                    <a:pt x="23" y="100"/>
                    <a:pt x="21" y="100"/>
                    <a:pt x="20" y="100"/>
                  </a:cubicBezTo>
                  <a:cubicBezTo>
                    <a:pt x="19" y="100"/>
                    <a:pt x="17" y="100"/>
                    <a:pt x="16" y="99"/>
                  </a:cubicBezTo>
                  <a:cubicBezTo>
                    <a:pt x="15" y="99"/>
                    <a:pt x="14" y="98"/>
                    <a:pt x="13" y="98"/>
                  </a:cubicBezTo>
                  <a:cubicBezTo>
                    <a:pt x="13" y="98"/>
                    <a:pt x="13" y="98"/>
                    <a:pt x="13" y="98"/>
                  </a:cubicBezTo>
                  <a:cubicBezTo>
                    <a:pt x="12" y="97"/>
                    <a:pt x="11" y="96"/>
                    <a:pt x="10" y="95"/>
                  </a:cubicBezTo>
                  <a:cubicBezTo>
                    <a:pt x="10" y="95"/>
                    <a:pt x="10" y="95"/>
                    <a:pt x="10" y="95"/>
                  </a:cubicBezTo>
                  <a:cubicBezTo>
                    <a:pt x="10" y="94"/>
                    <a:pt x="9" y="93"/>
                    <a:pt x="9" y="92"/>
                  </a:cubicBezTo>
                  <a:cubicBezTo>
                    <a:pt x="9" y="92"/>
                    <a:pt x="9" y="92"/>
                    <a:pt x="9" y="91"/>
                  </a:cubicBezTo>
                  <a:cubicBezTo>
                    <a:pt x="8" y="90"/>
                    <a:pt x="8" y="89"/>
                    <a:pt x="8" y="88"/>
                  </a:cubicBezTo>
                  <a:cubicBezTo>
                    <a:pt x="8" y="87"/>
                    <a:pt x="8" y="86"/>
                    <a:pt x="9" y="85"/>
                  </a:cubicBezTo>
                  <a:cubicBezTo>
                    <a:pt x="9" y="84"/>
                    <a:pt x="9" y="84"/>
                    <a:pt x="9" y="84"/>
                  </a:cubicBezTo>
                  <a:cubicBezTo>
                    <a:pt x="9" y="83"/>
                    <a:pt x="10" y="82"/>
                    <a:pt x="10" y="81"/>
                  </a:cubicBezTo>
                  <a:cubicBezTo>
                    <a:pt x="10" y="81"/>
                    <a:pt x="10" y="81"/>
                    <a:pt x="10" y="81"/>
                  </a:cubicBezTo>
                  <a:cubicBezTo>
                    <a:pt x="11" y="80"/>
                    <a:pt x="12" y="79"/>
                    <a:pt x="13" y="78"/>
                  </a:cubicBezTo>
                  <a:cubicBezTo>
                    <a:pt x="13" y="78"/>
                    <a:pt x="13" y="78"/>
                    <a:pt x="13" y="78"/>
                  </a:cubicBezTo>
                  <a:cubicBezTo>
                    <a:pt x="14" y="78"/>
                    <a:pt x="15" y="77"/>
                    <a:pt x="16" y="77"/>
                  </a:cubicBezTo>
                  <a:cubicBezTo>
                    <a:pt x="17" y="76"/>
                    <a:pt x="19" y="76"/>
                    <a:pt x="20" y="76"/>
                  </a:cubicBezTo>
                  <a:cubicBezTo>
                    <a:pt x="21" y="76"/>
                    <a:pt x="23" y="76"/>
                    <a:pt x="24" y="77"/>
                  </a:cubicBezTo>
                  <a:cubicBezTo>
                    <a:pt x="25" y="77"/>
                    <a:pt x="26" y="78"/>
                    <a:pt x="27" y="78"/>
                  </a:cubicBezTo>
                  <a:cubicBezTo>
                    <a:pt x="27" y="78"/>
                    <a:pt x="27" y="78"/>
                    <a:pt x="27" y="78"/>
                  </a:cubicBezTo>
                  <a:cubicBezTo>
                    <a:pt x="28" y="79"/>
                    <a:pt x="29" y="80"/>
                    <a:pt x="30" y="81"/>
                  </a:cubicBezTo>
                  <a:cubicBezTo>
                    <a:pt x="30" y="81"/>
                    <a:pt x="30" y="81"/>
                    <a:pt x="30" y="81"/>
                  </a:cubicBezTo>
                  <a:cubicBezTo>
                    <a:pt x="30" y="82"/>
                    <a:pt x="31" y="83"/>
                    <a:pt x="31" y="84"/>
                  </a:cubicBezTo>
                  <a:cubicBezTo>
                    <a:pt x="31" y="84"/>
                    <a:pt x="31" y="84"/>
                    <a:pt x="31" y="85"/>
                  </a:cubicBezTo>
                  <a:cubicBezTo>
                    <a:pt x="32" y="86"/>
                    <a:pt x="32" y="87"/>
                    <a:pt x="32" y="88"/>
                  </a:cubicBezTo>
                  <a:cubicBezTo>
                    <a:pt x="32" y="89"/>
                    <a:pt x="32" y="90"/>
                    <a:pt x="31" y="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53" name="Freeform 113"/>
          <p:cNvSpPr>
            <a:spLocks noChangeAspect="1" noEditPoints="1"/>
          </p:cNvSpPr>
          <p:nvPr/>
        </p:nvSpPr>
        <p:spPr bwMode="auto">
          <a:xfrm>
            <a:off x="4768402" y="2484977"/>
            <a:ext cx="735182" cy="713070"/>
          </a:xfrm>
          <a:custGeom>
            <a:avLst/>
            <a:gdLst>
              <a:gd name="T0" fmla="*/ 94 w 132"/>
              <a:gd name="T1" fmla="*/ 0 h 128"/>
              <a:gd name="T2" fmla="*/ 56 w 132"/>
              <a:gd name="T3" fmla="*/ 27 h 128"/>
              <a:gd name="T4" fmla="*/ 55 w 132"/>
              <a:gd name="T5" fmla="*/ 27 h 128"/>
              <a:gd name="T6" fmla="*/ 14 w 132"/>
              <a:gd name="T7" fmla="*/ 69 h 128"/>
              <a:gd name="T8" fmla="*/ 1 w 132"/>
              <a:gd name="T9" fmla="*/ 110 h 128"/>
              <a:gd name="T10" fmla="*/ 14 w 132"/>
              <a:gd name="T11" fmla="*/ 128 h 128"/>
              <a:gd name="T12" fmla="*/ 53 w 132"/>
              <a:gd name="T13" fmla="*/ 118 h 128"/>
              <a:gd name="T14" fmla="*/ 120 w 132"/>
              <a:gd name="T15" fmla="*/ 53 h 128"/>
              <a:gd name="T16" fmla="*/ 64 w 132"/>
              <a:gd name="T17" fmla="*/ 95 h 128"/>
              <a:gd name="T18" fmla="*/ 99 w 132"/>
              <a:gd name="T19" fmla="*/ 47 h 128"/>
              <a:gd name="T20" fmla="*/ 95 w 132"/>
              <a:gd name="T21" fmla="*/ 67 h 128"/>
              <a:gd name="T22" fmla="*/ 64 w 132"/>
              <a:gd name="T23" fmla="*/ 98 h 128"/>
              <a:gd name="T24" fmla="*/ 59 w 132"/>
              <a:gd name="T25" fmla="*/ 81 h 128"/>
              <a:gd name="T26" fmla="*/ 46 w 132"/>
              <a:gd name="T27" fmla="*/ 68 h 128"/>
              <a:gd name="T28" fmla="*/ 92 w 132"/>
              <a:gd name="T29" fmla="*/ 36 h 128"/>
              <a:gd name="T30" fmla="*/ 59 w 132"/>
              <a:gd name="T31" fmla="*/ 81 h 128"/>
              <a:gd name="T32" fmla="*/ 30 w 132"/>
              <a:gd name="T33" fmla="*/ 64 h 128"/>
              <a:gd name="T34" fmla="*/ 80 w 132"/>
              <a:gd name="T35" fmla="*/ 29 h 128"/>
              <a:gd name="T36" fmla="*/ 17 w 132"/>
              <a:gd name="T37" fmla="*/ 119 h 128"/>
              <a:gd name="T38" fmla="*/ 8 w 132"/>
              <a:gd name="T39" fmla="*/ 114 h 128"/>
              <a:gd name="T40" fmla="*/ 13 w 132"/>
              <a:gd name="T41" fmla="*/ 96 h 128"/>
              <a:gd name="T42" fmla="*/ 32 w 132"/>
              <a:gd name="T43" fmla="*/ 116 h 128"/>
              <a:gd name="T44" fmla="*/ 35 w 132"/>
              <a:gd name="T45" fmla="*/ 115 h 128"/>
              <a:gd name="T46" fmla="*/ 14 w 132"/>
              <a:gd name="T47" fmla="*/ 92 h 128"/>
              <a:gd name="T48" fmla="*/ 19 w 132"/>
              <a:gd name="T49" fmla="*/ 75 h 128"/>
              <a:gd name="T50" fmla="*/ 52 w 132"/>
              <a:gd name="T51" fmla="*/ 110 h 128"/>
              <a:gd name="T52" fmla="*/ 35 w 132"/>
              <a:gd name="T53" fmla="*/ 115 h 128"/>
              <a:gd name="T54" fmla="*/ 108 w 132"/>
              <a:gd name="T55" fmla="*/ 54 h 128"/>
              <a:gd name="T56" fmla="*/ 98 w 132"/>
              <a:gd name="T57" fmla="*/ 30 h 128"/>
              <a:gd name="T58" fmla="*/ 81 w 132"/>
              <a:gd name="T59" fmla="*/ 13 h 128"/>
              <a:gd name="T60" fmla="*/ 112 w 132"/>
              <a:gd name="T61" fmla="*/ 16 h 128"/>
              <a:gd name="T62" fmla="*/ 115 w 132"/>
              <a:gd name="T63" fmla="*/ 4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54" name="Group 53"/>
          <p:cNvGrpSpPr>
            <a:grpSpLocks noChangeAspect="1"/>
          </p:cNvGrpSpPr>
          <p:nvPr/>
        </p:nvGrpSpPr>
        <p:grpSpPr>
          <a:xfrm>
            <a:off x="6851331" y="2377767"/>
            <a:ext cx="852380" cy="855684"/>
            <a:chOff x="5284944" y="1955897"/>
            <a:chExt cx="356535" cy="357917"/>
          </a:xfrm>
          <a:solidFill>
            <a:schemeClr val="bg1"/>
          </a:solidFill>
        </p:grpSpPr>
        <p:sp>
          <p:nvSpPr>
            <p:cNvPr id="55" name="Freeform 129"/>
            <p:cNvSpPr>
              <a:spLocks noEditPoints="1"/>
            </p:cNvSpPr>
            <p:nvPr/>
          </p:nvSpPr>
          <p:spPr bwMode="auto">
            <a:xfrm>
              <a:off x="5284944" y="1955897"/>
              <a:ext cx="356535" cy="357917"/>
            </a:xfrm>
            <a:custGeom>
              <a:avLst/>
              <a:gdLst>
                <a:gd name="T0" fmla="*/ 88 w 128"/>
                <a:gd name="T1" fmla="*/ 0 h 128"/>
                <a:gd name="T2" fmla="*/ 48 w 128"/>
                <a:gd name="T3" fmla="*/ 40 h 128"/>
                <a:gd name="T4" fmla="*/ 51 w 128"/>
                <a:gd name="T5" fmla="*/ 55 h 128"/>
                <a:gd name="T6" fmla="*/ 2 w 128"/>
                <a:gd name="T7" fmla="*/ 103 h 128"/>
                <a:gd name="T8" fmla="*/ 0 w 128"/>
                <a:gd name="T9" fmla="*/ 108 h 128"/>
                <a:gd name="T10" fmla="*/ 0 w 128"/>
                <a:gd name="T11" fmla="*/ 120 h 128"/>
                <a:gd name="T12" fmla="*/ 8 w 128"/>
                <a:gd name="T13" fmla="*/ 128 h 128"/>
                <a:gd name="T14" fmla="*/ 20 w 128"/>
                <a:gd name="T15" fmla="*/ 128 h 128"/>
                <a:gd name="T16" fmla="*/ 25 w 128"/>
                <a:gd name="T17" fmla="*/ 126 h 128"/>
                <a:gd name="T18" fmla="*/ 31 w 128"/>
                <a:gd name="T19" fmla="*/ 120 h 128"/>
                <a:gd name="T20" fmla="*/ 40 w 128"/>
                <a:gd name="T21" fmla="*/ 120 h 128"/>
                <a:gd name="T22" fmla="*/ 48 w 128"/>
                <a:gd name="T23" fmla="*/ 112 h 128"/>
                <a:gd name="T24" fmla="*/ 48 w 128"/>
                <a:gd name="T25" fmla="*/ 104 h 128"/>
                <a:gd name="T26" fmla="*/ 56 w 128"/>
                <a:gd name="T27" fmla="*/ 104 h 128"/>
                <a:gd name="T28" fmla="*/ 64 w 128"/>
                <a:gd name="T29" fmla="*/ 96 h 128"/>
                <a:gd name="T30" fmla="*/ 64 w 128"/>
                <a:gd name="T31" fmla="*/ 87 h 128"/>
                <a:gd name="T32" fmla="*/ 73 w 128"/>
                <a:gd name="T33" fmla="*/ 77 h 128"/>
                <a:gd name="T34" fmla="*/ 88 w 128"/>
                <a:gd name="T35" fmla="*/ 80 h 128"/>
                <a:gd name="T36" fmla="*/ 128 w 128"/>
                <a:gd name="T37" fmla="*/ 40 h 128"/>
                <a:gd name="T38" fmla="*/ 88 w 128"/>
                <a:gd name="T39" fmla="*/ 0 h 128"/>
                <a:gd name="T40" fmla="*/ 88 w 128"/>
                <a:gd name="T41" fmla="*/ 72 h 128"/>
                <a:gd name="T42" fmla="*/ 72 w 128"/>
                <a:gd name="T43" fmla="*/ 67 h 128"/>
                <a:gd name="T44" fmla="*/ 70 w 128"/>
                <a:gd name="T45" fmla="*/ 69 h 128"/>
                <a:gd name="T46" fmla="*/ 66 w 128"/>
                <a:gd name="T47" fmla="*/ 73 h 128"/>
                <a:gd name="T48" fmla="*/ 58 w 128"/>
                <a:gd name="T49" fmla="*/ 81 h 128"/>
                <a:gd name="T50" fmla="*/ 56 w 128"/>
                <a:gd name="T51" fmla="*/ 87 h 128"/>
                <a:gd name="T52" fmla="*/ 56 w 128"/>
                <a:gd name="T53" fmla="*/ 96 h 128"/>
                <a:gd name="T54" fmla="*/ 48 w 128"/>
                <a:gd name="T55" fmla="*/ 96 h 128"/>
                <a:gd name="T56" fmla="*/ 40 w 128"/>
                <a:gd name="T57" fmla="*/ 104 h 128"/>
                <a:gd name="T58" fmla="*/ 40 w 128"/>
                <a:gd name="T59" fmla="*/ 112 h 128"/>
                <a:gd name="T60" fmla="*/ 31 w 128"/>
                <a:gd name="T61" fmla="*/ 112 h 128"/>
                <a:gd name="T62" fmla="*/ 25 w 128"/>
                <a:gd name="T63" fmla="*/ 114 h 128"/>
                <a:gd name="T64" fmla="*/ 19 w 128"/>
                <a:gd name="T65" fmla="*/ 120 h 128"/>
                <a:gd name="T66" fmla="*/ 8 w 128"/>
                <a:gd name="T67" fmla="*/ 120 h 128"/>
                <a:gd name="T68" fmla="*/ 8 w 128"/>
                <a:gd name="T69" fmla="*/ 109 h 128"/>
                <a:gd name="T70" fmla="*/ 55 w 128"/>
                <a:gd name="T71" fmla="*/ 62 h 128"/>
                <a:gd name="T72" fmla="*/ 55 w 128"/>
                <a:gd name="T73" fmla="*/ 62 h 128"/>
                <a:gd name="T74" fmla="*/ 61 w 128"/>
                <a:gd name="T75" fmla="*/ 56 h 128"/>
                <a:gd name="T76" fmla="*/ 56 w 128"/>
                <a:gd name="T77" fmla="*/ 40 h 128"/>
                <a:gd name="T78" fmla="*/ 88 w 128"/>
                <a:gd name="T79" fmla="*/ 8 h 128"/>
                <a:gd name="T80" fmla="*/ 120 w 128"/>
                <a:gd name="T81" fmla="*/ 40 h 128"/>
                <a:gd name="T82" fmla="*/ 88 w 128"/>
                <a:gd name="T83" fmla="*/ 7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8" h="128">
                  <a:moveTo>
                    <a:pt x="88" y="0"/>
                  </a:moveTo>
                  <a:cubicBezTo>
                    <a:pt x="66" y="0"/>
                    <a:pt x="48" y="18"/>
                    <a:pt x="48" y="40"/>
                  </a:cubicBezTo>
                  <a:cubicBezTo>
                    <a:pt x="48" y="45"/>
                    <a:pt x="49" y="50"/>
                    <a:pt x="51" y="55"/>
                  </a:cubicBezTo>
                  <a:cubicBezTo>
                    <a:pt x="2" y="103"/>
                    <a:pt x="2" y="103"/>
                    <a:pt x="2" y="103"/>
                  </a:cubicBezTo>
                  <a:cubicBezTo>
                    <a:pt x="1" y="105"/>
                    <a:pt x="0" y="106"/>
                    <a:pt x="0" y="108"/>
                  </a:cubicBezTo>
                  <a:cubicBezTo>
                    <a:pt x="0" y="120"/>
                    <a:pt x="0" y="120"/>
                    <a:pt x="0" y="120"/>
                  </a:cubicBezTo>
                  <a:cubicBezTo>
                    <a:pt x="0" y="124"/>
                    <a:pt x="4" y="128"/>
                    <a:pt x="8" y="128"/>
                  </a:cubicBezTo>
                  <a:cubicBezTo>
                    <a:pt x="20" y="128"/>
                    <a:pt x="20" y="128"/>
                    <a:pt x="20" y="128"/>
                  </a:cubicBezTo>
                  <a:cubicBezTo>
                    <a:pt x="22" y="128"/>
                    <a:pt x="23" y="127"/>
                    <a:pt x="25" y="126"/>
                  </a:cubicBezTo>
                  <a:cubicBezTo>
                    <a:pt x="31" y="120"/>
                    <a:pt x="31" y="120"/>
                    <a:pt x="31" y="120"/>
                  </a:cubicBezTo>
                  <a:cubicBezTo>
                    <a:pt x="40" y="120"/>
                    <a:pt x="40" y="120"/>
                    <a:pt x="40" y="120"/>
                  </a:cubicBezTo>
                  <a:cubicBezTo>
                    <a:pt x="44" y="120"/>
                    <a:pt x="48" y="116"/>
                    <a:pt x="48" y="112"/>
                  </a:cubicBezTo>
                  <a:cubicBezTo>
                    <a:pt x="48" y="104"/>
                    <a:pt x="48" y="104"/>
                    <a:pt x="48" y="104"/>
                  </a:cubicBezTo>
                  <a:cubicBezTo>
                    <a:pt x="56" y="104"/>
                    <a:pt x="56" y="104"/>
                    <a:pt x="56" y="104"/>
                  </a:cubicBezTo>
                  <a:cubicBezTo>
                    <a:pt x="60" y="104"/>
                    <a:pt x="64" y="100"/>
                    <a:pt x="64" y="96"/>
                  </a:cubicBezTo>
                  <a:cubicBezTo>
                    <a:pt x="64" y="87"/>
                    <a:pt x="64" y="87"/>
                    <a:pt x="64" y="87"/>
                  </a:cubicBezTo>
                  <a:cubicBezTo>
                    <a:pt x="73" y="77"/>
                    <a:pt x="73" y="77"/>
                    <a:pt x="73" y="77"/>
                  </a:cubicBezTo>
                  <a:cubicBezTo>
                    <a:pt x="78" y="79"/>
                    <a:pt x="83" y="80"/>
                    <a:pt x="88" y="80"/>
                  </a:cubicBezTo>
                  <a:cubicBezTo>
                    <a:pt x="110" y="80"/>
                    <a:pt x="128" y="62"/>
                    <a:pt x="128" y="40"/>
                  </a:cubicBezTo>
                  <a:cubicBezTo>
                    <a:pt x="128" y="18"/>
                    <a:pt x="110" y="0"/>
                    <a:pt x="88" y="0"/>
                  </a:cubicBezTo>
                  <a:close/>
                  <a:moveTo>
                    <a:pt x="88" y="72"/>
                  </a:moveTo>
                  <a:cubicBezTo>
                    <a:pt x="82" y="72"/>
                    <a:pt x="77" y="70"/>
                    <a:pt x="72" y="67"/>
                  </a:cubicBezTo>
                  <a:cubicBezTo>
                    <a:pt x="70" y="69"/>
                    <a:pt x="70" y="69"/>
                    <a:pt x="70" y="69"/>
                  </a:cubicBezTo>
                  <a:cubicBezTo>
                    <a:pt x="66" y="73"/>
                    <a:pt x="66" y="73"/>
                    <a:pt x="66" y="73"/>
                  </a:cubicBezTo>
                  <a:cubicBezTo>
                    <a:pt x="58" y="81"/>
                    <a:pt x="58" y="81"/>
                    <a:pt x="58" y="81"/>
                  </a:cubicBezTo>
                  <a:cubicBezTo>
                    <a:pt x="57" y="82"/>
                    <a:pt x="56" y="85"/>
                    <a:pt x="56" y="87"/>
                  </a:cubicBezTo>
                  <a:cubicBezTo>
                    <a:pt x="56" y="96"/>
                    <a:pt x="56" y="96"/>
                    <a:pt x="56" y="96"/>
                  </a:cubicBezTo>
                  <a:cubicBezTo>
                    <a:pt x="48" y="96"/>
                    <a:pt x="48" y="96"/>
                    <a:pt x="48" y="96"/>
                  </a:cubicBezTo>
                  <a:cubicBezTo>
                    <a:pt x="44" y="96"/>
                    <a:pt x="40" y="100"/>
                    <a:pt x="40" y="104"/>
                  </a:cubicBezTo>
                  <a:cubicBezTo>
                    <a:pt x="40" y="112"/>
                    <a:pt x="40" y="112"/>
                    <a:pt x="40" y="112"/>
                  </a:cubicBezTo>
                  <a:cubicBezTo>
                    <a:pt x="31" y="112"/>
                    <a:pt x="31" y="112"/>
                    <a:pt x="31" y="112"/>
                  </a:cubicBezTo>
                  <a:cubicBezTo>
                    <a:pt x="29" y="112"/>
                    <a:pt x="26" y="113"/>
                    <a:pt x="25" y="114"/>
                  </a:cubicBezTo>
                  <a:cubicBezTo>
                    <a:pt x="19" y="120"/>
                    <a:pt x="19" y="120"/>
                    <a:pt x="19" y="120"/>
                  </a:cubicBezTo>
                  <a:cubicBezTo>
                    <a:pt x="8" y="120"/>
                    <a:pt x="8" y="120"/>
                    <a:pt x="8" y="120"/>
                  </a:cubicBezTo>
                  <a:cubicBezTo>
                    <a:pt x="8" y="109"/>
                    <a:pt x="8" y="109"/>
                    <a:pt x="8" y="109"/>
                  </a:cubicBezTo>
                  <a:cubicBezTo>
                    <a:pt x="55" y="62"/>
                    <a:pt x="55" y="62"/>
                    <a:pt x="55" y="62"/>
                  </a:cubicBezTo>
                  <a:cubicBezTo>
                    <a:pt x="55" y="62"/>
                    <a:pt x="55" y="62"/>
                    <a:pt x="55" y="62"/>
                  </a:cubicBezTo>
                  <a:cubicBezTo>
                    <a:pt x="61" y="56"/>
                    <a:pt x="61" y="56"/>
                    <a:pt x="61" y="56"/>
                  </a:cubicBezTo>
                  <a:cubicBezTo>
                    <a:pt x="58" y="51"/>
                    <a:pt x="56" y="46"/>
                    <a:pt x="56" y="40"/>
                  </a:cubicBezTo>
                  <a:cubicBezTo>
                    <a:pt x="56" y="22"/>
                    <a:pt x="70" y="8"/>
                    <a:pt x="88" y="8"/>
                  </a:cubicBezTo>
                  <a:cubicBezTo>
                    <a:pt x="106" y="8"/>
                    <a:pt x="120" y="22"/>
                    <a:pt x="120" y="40"/>
                  </a:cubicBezTo>
                  <a:cubicBezTo>
                    <a:pt x="120" y="58"/>
                    <a:pt x="106" y="72"/>
                    <a:pt x="88"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130"/>
            <p:cNvSpPr>
              <a:spLocks noEditPoints="1"/>
            </p:cNvSpPr>
            <p:nvPr/>
          </p:nvSpPr>
          <p:spPr bwMode="auto">
            <a:xfrm>
              <a:off x="5507433" y="2001501"/>
              <a:ext cx="89825" cy="88443"/>
            </a:xfrm>
            <a:custGeom>
              <a:avLst/>
              <a:gdLst>
                <a:gd name="T0" fmla="*/ 31 w 32"/>
                <a:gd name="T1" fmla="*/ 17 h 32"/>
                <a:gd name="T2" fmla="*/ 15 w 32"/>
                <a:gd name="T3" fmla="*/ 1 h 32"/>
                <a:gd name="T4" fmla="*/ 12 w 32"/>
                <a:gd name="T5" fmla="*/ 0 h 32"/>
                <a:gd name="T6" fmla="*/ 0 w 32"/>
                <a:gd name="T7" fmla="*/ 12 h 32"/>
                <a:gd name="T8" fmla="*/ 0 w 32"/>
                <a:gd name="T9" fmla="*/ 13 h 32"/>
                <a:gd name="T10" fmla="*/ 1 w 32"/>
                <a:gd name="T11" fmla="*/ 15 h 32"/>
                <a:gd name="T12" fmla="*/ 17 w 32"/>
                <a:gd name="T13" fmla="*/ 31 h 32"/>
                <a:gd name="T14" fmla="*/ 20 w 32"/>
                <a:gd name="T15" fmla="*/ 32 h 32"/>
                <a:gd name="T16" fmla="*/ 32 w 32"/>
                <a:gd name="T17" fmla="*/ 20 h 32"/>
                <a:gd name="T18" fmla="*/ 32 w 32"/>
                <a:gd name="T19" fmla="*/ 19 h 32"/>
                <a:gd name="T20" fmla="*/ 31 w 32"/>
                <a:gd name="T21" fmla="*/ 17 h 32"/>
                <a:gd name="T22" fmla="*/ 19 w 32"/>
                <a:gd name="T23" fmla="*/ 28 h 32"/>
                <a:gd name="T24" fmla="*/ 4 w 32"/>
                <a:gd name="T25" fmla="*/ 13 h 32"/>
                <a:gd name="T26" fmla="*/ 13 w 32"/>
                <a:gd name="T27" fmla="*/ 4 h 32"/>
                <a:gd name="T28" fmla="*/ 28 w 32"/>
                <a:gd name="T29" fmla="*/ 19 h 32"/>
                <a:gd name="T30" fmla="*/ 19 w 32"/>
                <a:gd name="T31"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 h="32">
                  <a:moveTo>
                    <a:pt x="31" y="17"/>
                  </a:moveTo>
                  <a:cubicBezTo>
                    <a:pt x="27" y="11"/>
                    <a:pt x="21" y="5"/>
                    <a:pt x="15" y="1"/>
                  </a:cubicBezTo>
                  <a:cubicBezTo>
                    <a:pt x="14" y="0"/>
                    <a:pt x="13" y="0"/>
                    <a:pt x="12" y="0"/>
                  </a:cubicBezTo>
                  <a:cubicBezTo>
                    <a:pt x="6" y="2"/>
                    <a:pt x="2" y="6"/>
                    <a:pt x="0" y="12"/>
                  </a:cubicBezTo>
                  <a:cubicBezTo>
                    <a:pt x="0" y="12"/>
                    <a:pt x="0" y="12"/>
                    <a:pt x="0" y="13"/>
                  </a:cubicBezTo>
                  <a:cubicBezTo>
                    <a:pt x="0" y="14"/>
                    <a:pt x="0" y="14"/>
                    <a:pt x="1" y="15"/>
                  </a:cubicBezTo>
                  <a:cubicBezTo>
                    <a:pt x="5" y="21"/>
                    <a:pt x="11" y="27"/>
                    <a:pt x="17" y="31"/>
                  </a:cubicBezTo>
                  <a:cubicBezTo>
                    <a:pt x="18" y="32"/>
                    <a:pt x="19" y="32"/>
                    <a:pt x="20" y="32"/>
                  </a:cubicBezTo>
                  <a:cubicBezTo>
                    <a:pt x="26" y="30"/>
                    <a:pt x="30" y="26"/>
                    <a:pt x="32" y="20"/>
                  </a:cubicBezTo>
                  <a:cubicBezTo>
                    <a:pt x="32" y="20"/>
                    <a:pt x="32" y="20"/>
                    <a:pt x="32" y="19"/>
                  </a:cubicBezTo>
                  <a:cubicBezTo>
                    <a:pt x="32" y="18"/>
                    <a:pt x="32" y="18"/>
                    <a:pt x="31" y="17"/>
                  </a:cubicBezTo>
                  <a:close/>
                  <a:moveTo>
                    <a:pt x="19" y="28"/>
                  </a:moveTo>
                  <a:cubicBezTo>
                    <a:pt x="13" y="24"/>
                    <a:pt x="8" y="19"/>
                    <a:pt x="4" y="13"/>
                  </a:cubicBezTo>
                  <a:cubicBezTo>
                    <a:pt x="6" y="8"/>
                    <a:pt x="8" y="6"/>
                    <a:pt x="13" y="4"/>
                  </a:cubicBezTo>
                  <a:cubicBezTo>
                    <a:pt x="19" y="8"/>
                    <a:pt x="24" y="13"/>
                    <a:pt x="28" y="19"/>
                  </a:cubicBezTo>
                  <a:cubicBezTo>
                    <a:pt x="26" y="24"/>
                    <a:pt x="24" y="26"/>
                    <a:pt x="19"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57" name="Group 56"/>
          <p:cNvGrpSpPr>
            <a:grpSpLocks noChangeAspect="1"/>
          </p:cNvGrpSpPr>
          <p:nvPr/>
        </p:nvGrpSpPr>
        <p:grpSpPr>
          <a:xfrm>
            <a:off x="9064448" y="2413671"/>
            <a:ext cx="684437" cy="784377"/>
            <a:chOff x="3878150" y="1955897"/>
            <a:chExt cx="312314" cy="357917"/>
          </a:xfrm>
          <a:solidFill>
            <a:schemeClr val="bg1"/>
          </a:solidFill>
        </p:grpSpPr>
        <p:sp>
          <p:nvSpPr>
            <p:cNvPr id="58" name="Freeform 132"/>
            <p:cNvSpPr>
              <a:spLocks noEditPoints="1"/>
            </p:cNvSpPr>
            <p:nvPr/>
          </p:nvSpPr>
          <p:spPr bwMode="auto">
            <a:xfrm>
              <a:off x="3878150" y="1955897"/>
              <a:ext cx="312314" cy="357917"/>
            </a:xfrm>
            <a:custGeom>
              <a:avLst/>
              <a:gdLst>
                <a:gd name="T0" fmla="*/ 112 w 112"/>
                <a:gd name="T1" fmla="*/ 27 h 128"/>
                <a:gd name="T2" fmla="*/ 100 w 112"/>
                <a:gd name="T3" fmla="*/ 16 h 128"/>
                <a:gd name="T4" fmla="*/ 88 w 112"/>
                <a:gd name="T5" fmla="*/ 16 h 128"/>
                <a:gd name="T6" fmla="*/ 88 w 112"/>
                <a:gd name="T7" fmla="*/ 12 h 128"/>
                <a:gd name="T8" fmla="*/ 88 w 112"/>
                <a:gd name="T9" fmla="*/ 12 h 128"/>
                <a:gd name="T10" fmla="*/ 76 w 112"/>
                <a:gd name="T11" fmla="*/ 0 h 128"/>
                <a:gd name="T12" fmla="*/ 36 w 112"/>
                <a:gd name="T13" fmla="*/ 0 h 128"/>
                <a:gd name="T14" fmla="*/ 24 w 112"/>
                <a:gd name="T15" fmla="*/ 12 h 128"/>
                <a:gd name="T16" fmla="*/ 24 w 112"/>
                <a:gd name="T17" fmla="*/ 12 h 128"/>
                <a:gd name="T18" fmla="*/ 24 w 112"/>
                <a:gd name="T19" fmla="*/ 16 h 128"/>
                <a:gd name="T20" fmla="*/ 12 w 112"/>
                <a:gd name="T21" fmla="*/ 16 h 128"/>
                <a:gd name="T22" fmla="*/ 0 w 112"/>
                <a:gd name="T23" fmla="*/ 27 h 128"/>
                <a:gd name="T24" fmla="*/ 0 w 112"/>
                <a:gd name="T25" fmla="*/ 27 h 128"/>
                <a:gd name="T26" fmla="*/ 0 w 112"/>
                <a:gd name="T27" fmla="*/ 32 h 128"/>
                <a:gd name="T28" fmla="*/ 0 w 112"/>
                <a:gd name="T29" fmla="*/ 36 h 128"/>
                <a:gd name="T30" fmla="*/ 8 w 112"/>
                <a:gd name="T31" fmla="*/ 44 h 128"/>
                <a:gd name="T32" fmla="*/ 8 w 112"/>
                <a:gd name="T33" fmla="*/ 44 h 128"/>
                <a:gd name="T34" fmla="*/ 8 w 112"/>
                <a:gd name="T35" fmla="*/ 112 h 128"/>
                <a:gd name="T36" fmla="*/ 24 w 112"/>
                <a:gd name="T37" fmla="*/ 128 h 128"/>
                <a:gd name="T38" fmla="*/ 88 w 112"/>
                <a:gd name="T39" fmla="*/ 128 h 128"/>
                <a:gd name="T40" fmla="*/ 104 w 112"/>
                <a:gd name="T41" fmla="*/ 112 h 128"/>
                <a:gd name="T42" fmla="*/ 104 w 112"/>
                <a:gd name="T43" fmla="*/ 44 h 128"/>
                <a:gd name="T44" fmla="*/ 104 w 112"/>
                <a:gd name="T45" fmla="*/ 44 h 128"/>
                <a:gd name="T46" fmla="*/ 112 w 112"/>
                <a:gd name="T47" fmla="*/ 36 h 128"/>
                <a:gd name="T48" fmla="*/ 112 w 112"/>
                <a:gd name="T49" fmla="*/ 32 h 128"/>
                <a:gd name="T50" fmla="*/ 112 w 112"/>
                <a:gd name="T51" fmla="*/ 27 h 128"/>
                <a:gd name="T52" fmla="*/ 32 w 112"/>
                <a:gd name="T53" fmla="*/ 12 h 128"/>
                <a:gd name="T54" fmla="*/ 36 w 112"/>
                <a:gd name="T55" fmla="*/ 8 h 128"/>
                <a:gd name="T56" fmla="*/ 76 w 112"/>
                <a:gd name="T57" fmla="*/ 8 h 128"/>
                <a:gd name="T58" fmla="*/ 80 w 112"/>
                <a:gd name="T59" fmla="*/ 12 h 128"/>
                <a:gd name="T60" fmla="*/ 80 w 112"/>
                <a:gd name="T61" fmla="*/ 16 h 128"/>
                <a:gd name="T62" fmla="*/ 32 w 112"/>
                <a:gd name="T63" fmla="*/ 16 h 128"/>
                <a:gd name="T64" fmla="*/ 32 w 112"/>
                <a:gd name="T65" fmla="*/ 12 h 128"/>
                <a:gd name="T66" fmla="*/ 96 w 112"/>
                <a:gd name="T67" fmla="*/ 112 h 128"/>
                <a:gd name="T68" fmla="*/ 88 w 112"/>
                <a:gd name="T69" fmla="*/ 120 h 128"/>
                <a:gd name="T70" fmla="*/ 24 w 112"/>
                <a:gd name="T71" fmla="*/ 120 h 128"/>
                <a:gd name="T72" fmla="*/ 16 w 112"/>
                <a:gd name="T73" fmla="*/ 112 h 128"/>
                <a:gd name="T74" fmla="*/ 16 w 112"/>
                <a:gd name="T75" fmla="*/ 44 h 128"/>
                <a:gd name="T76" fmla="*/ 96 w 112"/>
                <a:gd name="T77" fmla="*/ 44 h 128"/>
                <a:gd name="T78" fmla="*/ 96 w 112"/>
                <a:gd name="T79" fmla="*/ 112 h 128"/>
                <a:gd name="T80" fmla="*/ 104 w 112"/>
                <a:gd name="T81" fmla="*/ 32 h 128"/>
                <a:gd name="T82" fmla="*/ 104 w 112"/>
                <a:gd name="T83" fmla="*/ 36 h 128"/>
                <a:gd name="T84" fmla="*/ 8 w 112"/>
                <a:gd name="T85" fmla="*/ 36 h 128"/>
                <a:gd name="T86" fmla="*/ 8 w 112"/>
                <a:gd name="T87" fmla="*/ 32 h 128"/>
                <a:gd name="T88" fmla="*/ 8 w 112"/>
                <a:gd name="T89" fmla="*/ 28 h 128"/>
                <a:gd name="T90" fmla="*/ 12 w 112"/>
                <a:gd name="T91" fmla="*/ 24 h 128"/>
                <a:gd name="T92" fmla="*/ 100 w 112"/>
                <a:gd name="T93" fmla="*/ 24 h 128"/>
                <a:gd name="T94" fmla="*/ 104 w 112"/>
                <a:gd name="T95" fmla="*/ 28 h 128"/>
                <a:gd name="T96" fmla="*/ 104 w 112"/>
                <a:gd name="T97" fmla="*/ 3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2" h="128">
                  <a:moveTo>
                    <a:pt x="112" y="27"/>
                  </a:moveTo>
                  <a:cubicBezTo>
                    <a:pt x="112" y="21"/>
                    <a:pt x="106" y="16"/>
                    <a:pt x="100" y="16"/>
                  </a:cubicBezTo>
                  <a:cubicBezTo>
                    <a:pt x="88" y="16"/>
                    <a:pt x="88" y="16"/>
                    <a:pt x="88" y="16"/>
                  </a:cubicBezTo>
                  <a:cubicBezTo>
                    <a:pt x="88" y="12"/>
                    <a:pt x="88" y="12"/>
                    <a:pt x="88" y="12"/>
                  </a:cubicBezTo>
                  <a:cubicBezTo>
                    <a:pt x="88" y="12"/>
                    <a:pt x="88" y="12"/>
                    <a:pt x="88" y="12"/>
                  </a:cubicBezTo>
                  <a:cubicBezTo>
                    <a:pt x="88" y="5"/>
                    <a:pt x="83" y="0"/>
                    <a:pt x="76" y="0"/>
                  </a:cubicBezTo>
                  <a:cubicBezTo>
                    <a:pt x="36" y="0"/>
                    <a:pt x="36" y="0"/>
                    <a:pt x="36" y="0"/>
                  </a:cubicBezTo>
                  <a:cubicBezTo>
                    <a:pt x="29" y="0"/>
                    <a:pt x="24" y="5"/>
                    <a:pt x="24" y="12"/>
                  </a:cubicBezTo>
                  <a:cubicBezTo>
                    <a:pt x="24" y="12"/>
                    <a:pt x="24" y="12"/>
                    <a:pt x="24" y="12"/>
                  </a:cubicBezTo>
                  <a:cubicBezTo>
                    <a:pt x="24" y="16"/>
                    <a:pt x="24" y="16"/>
                    <a:pt x="24" y="16"/>
                  </a:cubicBezTo>
                  <a:cubicBezTo>
                    <a:pt x="12" y="16"/>
                    <a:pt x="12" y="16"/>
                    <a:pt x="12" y="16"/>
                  </a:cubicBezTo>
                  <a:cubicBezTo>
                    <a:pt x="6" y="16"/>
                    <a:pt x="0" y="21"/>
                    <a:pt x="0" y="27"/>
                  </a:cubicBezTo>
                  <a:cubicBezTo>
                    <a:pt x="0" y="27"/>
                    <a:pt x="0" y="27"/>
                    <a:pt x="0" y="27"/>
                  </a:cubicBezTo>
                  <a:cubicBezTo>
                    <a:pt x="0" y="32"/>
                    <a:pt x="0" y="32"/>
                    <a:pt x="0" y="32"/>
                  </a:cubicBezTo>
                  <a:cubicBezTo>
                    <a:pt x="0" y="36"/>
                    <a:pt x="0" y="36"/>
                    <a:pt x="0" y="36"/>
                  </a:cubicBezTo>
                  <a:cubicBezTo>
                    <a:pt x="0" y="40"/>
                    <a:pt x="4" y="44"/>
                    <a:pt x="8" y="44"/>
                  </a:cubicBezTo>
                  <a:cubicBezTo>
                    <a:pt x="8" y="44"/>
                    <a:pt x="8" y="44"/>
                    <a:pt x="8" y="44"/>
                  </a:cubicBezTo>
                  <a:cubicBezTo>
                    <a:pt x="8" y="112"/>
                    <a:pt x="8" y="112"/>
                    <a:pt x="8" y="112"/>
                  </a:cubicBezTo>
                  <a:cubicBezTo>
                    <a:pt x="8" y="121"/>
                    <a:pt x="15" y="128"/>
                    <a:pt x="24" y="128"/>
                  </a:cubicBezTo>
                  <a:cubicBezTo>
                    <a:pt x="88" y="128"/>
                    <a:pt x="88" y="128"/>
                    <a:pt x="88" y="128"/>
                  </a:cubicBezTo>
                  <a:cubicBezTo>
                    <a:pt x="97" y="128"/>
                    <a:pt x="104" y="121"/>
                    <a:pt x="104" y="112"/>
                  </a:cubicBezTo>
                  <a:cubicBezTo>
                    <a:pt x="104" y="44"/>
                    <a:pt x="104" y="44"/>
                    <a:pt x="104" y="44"/>
                  </a:cubicBezTo>
                  <a:cubicBezTo>
                    <a:pt x="104" y="44"/>
                    <a:pt x="104" y="44"/>
                    <a:pt x="104" y="44"/>
                  </a:cubicBezTo>
                  <a:cubicBezTo>
                    <a:pt x="108" y="44"/>
                    <a:pt x="112" y="40"/>
                    <a:pt x="112" y="36"/>
                  </a:cubicBezTo>
                  <a:cubicBezTo>
                    <a:pt x="112" y="32"/>
                    <a:pt x="112" y="32"/>
                    <a:pt x="112" y="32"/>
                  </a:cubicBezTo>
                  <a:cubicBezTo>
                    <a:pt x="112" y="27"/>
                    <a:pt x="112" y="27"/>
                    <a:pt x="112" y="27"/>
                  </a:cubicBezTo>
                  <a:close/>
                  <a:moveTo>
                    <a:pt x="32" y="12"/>
                  </a:moveTo>
                  <a:cubicBezTo>
                    <a:pt x="32" y="10"/>
                    <a:pt x="34" y="8"/>
                    <a:pt x="36" y="8"/>
                  </a:cubicBezTo>
                  <a:cubicBezTo>
                    <a:pt x="76" y="8"/>
                    <a:pt x="76" y="8"/>
                    <a:pt x="76" y="8"/>
                  </a:cubicBezTo>
                  <a:cubicBezTo>
                    <a:pt x="78" y="8"/>
                    <a:pt x="80" y="10"/>
                    <a:pt x="80" y="12"/>
                  </a:cubicBezTo>
                  <a:cubicBezTo>
                    <a:pt x="80" y="16"/>
                    <a:pt x="80" y="16"/>
                    <a:pt x="80" y="16"/>
                  </a:cubicBezTo>
                  <a:cubicBezTo>
                    <a:pt x="32" y="16"/>
                    <a:pt x="32" y="16"/>
                    <a:pt x="32" y="16"/>
                  </a:cubicBezTo>
                  <a:lnTo>
                    <a:pt x="32" y="12"/>
                  </a:lnTo>
                  <a:close/>
                  <a:moveTo>
                    <a:pt x="96" y="112"/>
                  </a:moveTo>
                  <a:cubicBezTo>
                    <a:pt x="96" y="116"/>
                    <a:pt x="92" y="120"/>
                    <a:pt x="88" y="120"/>
                  </a:cubicBezTo>
                  <a:cubicBezTo>
                    <a:pt x="24" y="120"/>
                    <a:pt x="24" y="120"/>
                    <a:pt x="24" y="120"/>
                  </a:cubicBezTo>
                  <a:cubicBezTo>
                    <a:pt x="20" y="120"/>
                    <a:pt x="16" y="116"/>
                    <a:pt x="16" y="112"/>
                  </a:cubicBezTo>
                  <a:cubicBezTo>
                    <a:pt x="16" y="44"/>
                    <a:pt x="16" y="44"/>
                    <a:pt x="16" y="44"/>
                  </a:cubicBezTo>
                  <a:cubicBezTo>
                    <a:pt x="96" y="44"/>
                    <a:pt x="96" y="44"/>
                    <a:pt x="96" y="44"/>
                  </a:cubicBezTo>
                  <a:lnTo>
                    <a:pt x="96" y="112"/>
                  </a:lnTo>
                  <a:close/>
                  <a:moveTo>
                    <a:pt x="104" y="32"/>
                  </a:moveTo>
                  <a:cubicBezTo>
                    <a:pt x="104" y="36"/>
                    <a:pt x="104" y="36"/>
                    <a:pt x="104" y="36"/>
                  </a:cubicBezTo>
                  <a:cubicBezTo>
                    <a:pt x="8" y="36"/>
                    <a:pt x="8" y="36"/>
                    <a:pt x="8" y="36"/>
                  </a:cubicBezTo>
                  <a:cubicBezTo>
                    <a:pt x="8" y="32"/>
                    <a:pt x="8" y="32"/>
                    <a:pt x="8" y="32"/>
                  </a:cubicBezTo>
                  <a:cubicBezTo>
                    <a:pt x="8" y="28"/>
                    <a:pt x="8" y="28"/>
                    <a:pt x="8" y="28"/>
                  </a:cubicBezTo>
                  <a:cubicBezTo>
                    <a:pt x="8" y="26"/>
                    <a:pt x="10" y="24"/>
                    <a:pt x="12" y="24"/>
                  </a:cubicBezTo>
                  <a:cubicBezTo>
                    <a:pt x="100" y="24"/>
                    <a:pt x="100" y="24"/>
                    <a:pt x="100" y="24"/>
                  </a:cubicBezTo>
                  <a:cubicBezTo>
                    <a:pt x="102" y="24"/>
                    <a:pt x="104" y="26"/>
                    <a:pt x="104" y="28"/>
                  </a:cubicBezTo>
                  <a:lnTo>
                    <a:pt x="104"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133"/>
            <p:cNvSpPr>
              <a:spLocks noEditPoints="1"/>
            </p:cNvSpPr>
            <p:nvPr/>
          </p:nvSpPr>
          <p:spPr bwMode="auto">
            <a:xfrm>
              <a:off x="3945864" y="2100999"/>
              <a:ext cx="44221" cy="167212"/>
            </a:xfrm>
            <a:custGeom>
              <a:avLst/>
              <a:gdLst>
                <a:gd name="T0" fmla="*/ 4 w 16"/>
                <a:gd name="T1" fmla="*/ 60 h 60"/>
                <a:gd name="T2" fmla="*/ 12 w 16"/>
                <a:gd name="T3" fmla="*/ 60 h 60"/>
                <a:gd name="T4" fmla="*/ 16 w 16"/>
                <a:gd name="T5" fmla="*/ 56 h 60"/>
                <a:gd name="T6" fmla="*/ 16 w 16"/>
                <a:gd name="T7" fmla="*/ 4 h 60"/>
                <a:gd name="T8" fmla="*/ 12 w 16"/>
                <a:gd name="T9" fmla="*/ 0 h 60"/>
                <a:gd name="T10" fmla="*/ 4 w 16"/>
                <a:gd name="T11" fmla="*/ 0 h 60"/>
                <a:gd name="T12" fmla="*/ 0 w 16"/>
                <a:gd name="T13" fmla="*/ 4 h 60"/>
                <a:gd name="T14" fmla="*/ 0 w 16"/>
                <a:gd name="T15" fmla="*/ 56 h 60"/>
                <a:gd name="T16" fmla="*/ 4 w 16"/>
                <a:gd name="T17" fmla="*/ 60 h 60"/>
                <a:gd name="T18" fmla="*/ 4 w 16"/>
                <a:gd name="T19" fmla="*/ 4 h 60"/>
                <a:gd name="T20" fmla="*/ 12 w 16"/>
                <a:gd name="T21" fmla="*/ 4 h 60"/>
                <a:gd name="T22" fmla="*/ 12 w 16"/>
                <a:gd name="T23" fmla="*/ 56 h 60"/>
                <a:gd name="T24" fmla="*/ 4 w 16"/>
                <a:gd name="T25" fmla="*/ 56 h 60"/>
                <a:gd name="T26" fmla="*/ 4 w 16"/>
                <a:gd name="T27" fmla="*/ 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 h="60">
                  <a:moveTo>
                    <a:pt x="4" y="60"/>
                  </a:moveTo>
                  <a:cubicBezTo>
                    <a:pt x="12" y="60"/>
                    <a:pt x="12" y="60"/>
                    <a:pt x="12" y="60"/>
                  </a:cubicBezTo>
                  <a:cubicBezTo>
                    <a:pt x="14" y="60"/>
                    <a:pt x="16" y="58"/>
                    <a:pt x="16" y="56"/>
                  </a:cubicBezTo>
                  <a:cubicBezTo>
                    <a:pt x="16" y="4"/>
                    <a:pt x="16" y="4"/>
                    <a:pt x="16" y="4"/>
                  </a:cubicBezTo>
                  <a:cubicBezTo>
                    <a:pt x="16" y="2"/>
                    <a:pt x="14" y="0"/>
                    <a:pt x="12" y="0"/>
                  </a:cubicBezTo>
                  <a:cubicBezTo>
                    <a:pt x="4" y="0"/>
                    <a:pt x="4" y="0"/>
                    <a:pt x="4" y="0"/>
                  </a:cubicBezTo>
                  <a:cubicBezTo>
                    <a:pt x="2" y="0"/>
                    <a:pt x="0" y="2"/>
                    <a:pt x="0" y="4"/>
                  </a:cubicBezTo>
                  <a:cubicBezTo>
                    <a:pt x="0" y="56"/>
                    <a:pt x="0" y="56"/>
                    <a:pt x="0" y="56"/>
                  </a:cubicBezTo>
                  <a:cubicBezTo>
                    <a:pt x="0" y="58"/>
                    <a:pt x="2" y="60"/>
                    <a:pt x="4" y="60"/>
                  </a:cubicBezTo>
                  <a:close/>
                  <a:moveTo>
                    <a:pt x="4" y="4"/>
                  </a:moveTo>
                  <a:cubicBezTo>
                    <a:pt x="12" y="4"/>
                    <a:pt x="12" y="4"/>
                    <a:pt x="12" y="4"/>
                  </a:cubicBezTo>
                  <a:cubicBezTo>
                    <a:pt x="12" y="56"/>
                    <a:pt x="12" y="56"/>
                    <a:pt x="12" y="56"/>
                  </a:cubicBezTo>
                  <a:cubicBezTo>
                    <a:pt x="4" y="56"/>
                    <a:pt x="4" y="56"/>
                    <a:pt x="4" y="56"/>
                  </a:cubicBezTo>
                  <a:lnTo>
                    <a:pt x="4"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134"/>
            <p:cNvSpPr>
              <a:spLocks noEditPoints="1"/>
            </p:cNvSpPr>
            <p:nvPr/>
          </p:nvSpPr>
          <p:spPr bwMode="auto">
            <a:xfrm>
              <a:off x="4012196" y="2100999"/>
              <a:ext cx="44221" cy="167212"/>
            </a:xfrm>
            <a:custGeom>
              <a:avLst/>
              <a:gdLst>
                <a:gd name="T0" fmla="*/ 4 w 16"/>
                <a:gd name="T1" fmla="*/ 60 h 60"/>
                <a:gd name="T2" fmla="*/ 12 w 16"/>
                <a:gd name="T3" fmla="*/ 60 h 60"/>
                <a:gd name="T4" fmla="*/ 16 w 16"/>
                <a:gd name="T5" fmla="*/ 56 h 60"/>
                <a:gd name="T6" fmla="*/ 16 w 16"/>
                <a:gd name="T7" fmla="*/ 4 h 60"/>
                <a:gd name="T8" fmla="*/ 12 w 16"/>
                <a:gd name="T9" fmla="*/ 0 h 60"/>
                <a:gd name="T10" fmla="*/ 4 w 16"/>
                <a:gd name="T11" fmla="*/ 0 h 60"/>
                <a:gd name="T12" fmla="*/ 0 w 16"/>
                <a:gd name="T13" fmla="*/ 4 h 60"/>
                <a:gd name="T14" fmla="*/ 0 w 16"/>
                <a:gd name="T15" fmla="*/ 56 h 60"/>
                <a:gd name="T16" fmla="*/ 4 w 16"/>
                <a:gd name="T17" fmla="*/ 60 h 60"/>
                <a:gd name="T18" fmla="*/ 4 w 16"/>
                <a:gd name="T19" fmla="*/ 4 h 60"/>
                <a:gd name="T20" fmla="*/ 12 w 16"/>
                <a:gd name="T21" fmla="*/ 4 h 60"/>
                <a:gd name="T22" fmla="*/ 12 w 16"/>
                <a:gd name="T23" fmla="*/ 56 h 60"/>
                <a:gd name="T24" fmla="*/ 4 w 16"/>
                <a:gd name="T25" fmla="*/ 56 h 60"/>
                <a:gd name="T26" fmla="*/ 4 w 16"/>
                <a:gd name="T27" fmla="*/ 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 h="60">
                  <a:moveTo>
                    <a:pt x="4" y="60"/>
                  </a:moveTo>
                  <a:cubicBezTo>
                    <a:pt x="12" y="60"/>
                    <a:pt x="12" y="60"/>
                    <a:pt x="12" y="60"/>
                  </a:cubicBezTo>
                  <a:cubicBezTo>
                    <a:pt x="14" y="60"/>
                    <a:pt x="16" y="58"/>
                    <a:pt x="16" y="56"/>
                  </a:cubicBezTo>
                  <a:cubicBezTo>
                    <a:pt x="16" y="4"/>
                    <a:pt x="16" y="4"/>
                    <a:pt x="16" y="4"/>
                  </a:cubicBezTo>
                  <a:cubicBezTo>
                    <a:pt x="16" y="2"/>
                    <a:pt x="14" y="0"/>
                    <a:pt x="12" y="0"/>
                  </a:cubicBezTo>
                  <a:cubicBezTo>
                    <a:pt x="4" y="0"/>
                    <a:pt x="4" y="0"/>
                    <a:pt x="4" y="0"/>
                  </a:cubicBezTo>
                  <a:cubicBezTo>
                    <a:pt x="2" y="0"/>
                    <a:pt x="0" y="2"/>
                    <a:pt x="0" y="4"/>
                  </a:cubicBezTo>
                  <a:cubicBezTo>
                    <a:pt x="0" y="56"/>
                    <a:pt x="0" y="56"/>
                    <a:pt x="0" y="56"/>
                  </a:cubicBezTo>
                  <a:cubicBezTo>
                    <a:pt x="0" y="58"/>
                    <a:pt x="2" y="60"/>
                    <a:pt x="4" y="60"/>
                  </a:cubicBezTo>
                  <a:close/>
                  <a:moveTo>
                    <a:pt x="4" y="4"/>
                  </a:moveTo>
                  <a:cubicBezTo>
                    <a:pt x="12" y="4"/>
                    <a:pt x="12" y="4"/>
                    <a:pt x="12" y="4"/>
                  </a:cubicBezTo>
                  <a:cubicBezTo>
                    <a:pt x="12" y="56"/>
                    <a:pt x="12" y="56"/>
                    <a:pt x="12" y="56"/>
                  </a:cubicBezTo>
                  <a:cubicBezTo>
                    <a:pt x="4" y="56"/>
                    <a:pt x="4" y="56"/>
                    <a:pt x="4" y="56"/>
                  </a:cubicBezTo>
                  <a:lnTo>
                    <a:pt x="4"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135"/>
            <p:cNvSpPr>
              <a:spLocks noEditPoints="1"/>
            </p:cNvSpPr>
            <p:nvPr/>
          </p:nvSpPr>
          <p:spPr bwMode="auto">
            <a:xfrm>
              <a:off x="4079910" y="2100999"/>
              <a:ext cx="44221" cy="167212"/>
            </a:xfrm>
            <a:custGeom>
              <a:avLst/>
              <a:gdLst>
                <a:gd name="T0" fmla="*/ 4 w 16"/>
                <a:gd name="T1" fmla="*/ 60 h 60"/>
                <a:gd name="T2" fmla="*/ 12 w 16"/>
                <a:gd name="T3" fmla="*/ 60 h 60"/>
                <a:gd name="T4" fmla="*/ 16 w 16"/>
                <a:gd name="T5" fmla="*/ 56 h 60"/>
                <a:gd name="T6" fmla="*/ 16 w 16"/>
                <a:gd name="T7" fmla="*/ 4 h 60"/>
                <a:gd name="T8" fmla="*/ 12 w 16"/>
                <a:gd name="T9" fmla="*/ 0 h 60"/>
                <a:gd name="T10" fmla="*/ 4 w 16"/>
                <a:gd name="T11" fmla="*/ 0 h 60"/>
                <a:gd name="T12" fmla="*/ 0 w 16"/>
                <a:gd name="T13" fmla="*/ 4 h 60"/>
                <a:gd name="T14" fmla="*/ 0 w 16"/>
                <a:gd name="T15" fmla="*/ 56 h 60"/>
                <a:gd name="T16" fmla="*/ 4 w 16"/>
                <a:gd name="T17" fmla="*/ 60 h 60"/>
                <a:gd name="T18" fmla="*/ 4 w 16"/>
                <a:gd name="T19" fmla="*/ 4 h 60"/>
                <a:gd name="T20" fmla="*/ 12 w 16"/>
                <a:gd name="T21" fmla="*/ 4 h 60"/>
                <a:gd name="T22" fmla="*/ 12 w 16"/>
                <a:gd name="T23" fmla="*/ 56 h 60"/>
                <a:gd name="T24" fmla="*/ 4 w 16"/>
                <a:gd name="T25" fmla="*/ 56 h 60"/>
                <a:gd name="T26" fmla="*/ 4 w 16"/>
                <a:gd name="T27" fmla="*/ 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 h="60">
                  <a:moveTo>
                    <a:pt x="4" y="60"/>
                  </a:moveTo>
                  <a:cubicBezTo>
                    <a:pt x="12" y="60"/>
                    <a:pt x="12" y="60"/>
                    <a:pt x="12" y="60"/>
                  </a:cubicBezTo>
                  <a:cubicBezTo>
                    <a:pt x="14" y="60"/>
                    <a:pt x="16" y="58"/>
                    <a:pt x="16" y="56"/>
                  </a:cubicBezTo>
                  <a:cubicBezTo>
                    <a:pt x="16" y="4"/>
                    <a:pt x="16" y="4"/>
                    <a:pt x="16" y="4"/>
                  </a:cubicBezTo>
                  <a:cubicBezTo>
                    <a:pt x="16" y="2"/>
                    <a:pt x="14" y="0"/>
                    <a:pt x="12" y="0"/>
                  </a:cubicBezTo>
                  <a:cubicBezTo>
                    <a:pt x="4" y="0"/>
                    <a:pt x="4" y="0"/>
                    <a:pt x="4" y="0"/>
                  </a:cubicBezTo>
                  <a:cubicBezTo>
                    <a:pt x="2" y="0"/>
                    <a:pt x="0" y="2"/>
                    <a:pt x="0" y="4"/>
                  </a:cubicBezTo>
                  <a:cubicBezTo>
                    <a:pt x="0" y="56"/>
                    <a:pt x="0" y="56"/>
                    <a:pt x="0" y="56"/>
                  </a:cubicBezTo>
                  <a:cubicBezTo>
                    <a:pt x="0" y="58"/>
                    <a:pt x="2" y="60"/>
                    <a:pt x="4" y="60"/>
                  </a:cubicBezTo>
                  <a:close/>
                  <a:moveTo>
                    <a:pt x="4" y="4"/>
                  </a:moveTo>
                  <a:cubicBezTo>
                    <a:pt x="12" y="4"/>
                    <a:pt x="12" y="4"/>
                    <a:pt x="12" y="4"/>
                  </a:cubicBezTo>
                  <a:cubicBezTo>
                    <a:pt x="12" y="56"/>
                    <a:pt x="12" y="56"/>
                    <a:pt x="12" y="56"/>
                  </a:cubicBezTo>
                  <a:cubicBezTo>
                    <a:pt x="4" y="56"/>
                    <a:pt x="4" y="56"/>
                    <a:pt x="4" y="56"/>
                  </a:cubicBezTo>
                  <a:lnTo>
                    <a:pt x="4"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62" name="Content Placeholder 2"/>
          <p:cNvSpPr txBox="1">
            <a:spLocks/>
          </p:cNvSpPr>
          <p:nvPr/>
        </p:nvSpPr>
        <p:spPr>
          <a:xfrm>
            <a:off x="1468020" y="4193724"/>
            <a:ext cx="1748488" cy="167151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id-ID" sz="2000" b="1">
                <a:solidFill>
                  <a:schemeClr val="accent5"/>
                </a:solidFill>
              </a:rPr>
              <a:t>Commitment</a:t>
            </a:r>
            <a:br>
              <a:rPr lang="en-US" sz="2000" b="1">
                <a:solidFill>
                  <a:schemeClr val="accent5"/>
                </a:solidFill>
              </a:rPr>
            </a:br>
            <a:r>
              <a:rPr lang="en-US">
                <a:solidFill>
                  <a:schemeClr val="accent6"/>
                </a:solidFill>
              </a:rPr>
              <a:t>Lorem </a:t>
            </a:r>
            <a:r>
              <a:rPr lang="en-US" dirty="0">
                <a:solidFill>
                  <a:schemeClr val="accent6"/>
                </a:solidFill>
              </a:rPr>
              <a:t>ipsum dolor sit amet, consectetur adipiscing elit. Curabitur elementum posuere pretium. </a:t>
            </a:r>
          </a:p>
        </p:txBody>
      </p:sp>
      <p:sp>
        <p:nvSpPr>
          <p:cNvPr id="63" name="Content Placeholder 2"/>
          <p:cNvSpPr txBox="1">
            <a:spLocks/>
          </p:cNvSpPr>
          <p:nvPr/>
        </p:nvSpPr>
        <p:spPr>
          <a:xfrm>
            <a:off x="3755096" y="4193724"/>
            <a:ext cx="1748488" cy="167151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id-ID" sz="2000" b="1">
                <a:solidFill>
                  <a:schemeClr val="accent5"/>
                </a:solidFill>
              </a:rPr>
              <a:t>Design</a:t>
            </a:r>
            <a:br>
              <a:rPr lang="en-US" sz="2000" b="1">
                <a:solidFill>
                  <a:schemeClr val="accent5"/>
                </a:solidFill>
              </a:rPr>
            </a:br>
            <a:r>
              <a:rPr lang="en-US">
                <a:solidFill>
                  <a:schemeClr val="accent6"/>
                </a:solidFill>
              </a:rPr>
              <a:t>Lorem </a:t>
            </a:r>
            <a:r>
              <a:rPr lang="en-US" dirty="0">
                <a:solidFill>
                  <a:schemeClr val="accent6"/>
                </a:solidFill>
              </a:rPr>
              <a:t>ipsum dolor sit amet, consectetur adipiscing elit. Curabitur elementum posuere pretium. </a:t>
            </a:r>
          </a:p>
        </p:txBody>
      </p:sp>
      <p:sp>
        <p:nvSpPr>
          <p:cNvPr id="64" name="Content Placeholder 2"/>
          <p:cNvSpPr txBox="1">
            <a:spLocks/>
          </p:cNvSpPr>
          <p:nvPr/>
        </p:nvSpPr>
        <p:spPr>
          <a:xfrm>
            <a:off x="6038333" y="4193724"/>
            <a:ext cx="1748488" cy="167151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id-ID" sz="2000" b="1">
                <a:solidFill>
                  <a:schemeClr val="accent5"/>
                </a:solidFill>
              </a:rPr>
              <a:t>Keys</a:t>
            </a:r>
            <a:br>
              <a:rPr lang="en-US" sz="2000" b="1">
                <a:solidFill>
                  <a:schemeClr val="accent5"/>
                </a:solidFill>
              </a:rPr>
            </a:br>
            <a:r>
              <a:rPr lang="en-US">
                <a:solidFill>
                  <a:schemeClr val="accent6"/>
                </a:solidFill>
              </a:rPr>
              <a:t>Lorem </a:t>
            </a:r>
            <a:r>
              <a:rPr lang="en-US" dirty="0">
                <a:solidFill>
                  <a:schemeClr val="accent6"/>
                </a:solidFill>
              </a:rPr>
              <a:t>ipsum dolor sit amet, consectetur adipiscing elit. Curabitur elementum posuere pretium. </a:t>
            </a:r>
          </a:p>
        </p:txBody>
      </p:sp>
      <p:sp>
        <p:nvSpPr>
          <p:cNvPr id="65" name="Content Placeholder 2"/>
          <p:cNvSpPr txBox="1">
            <a:spLocks/>
          </p:cNvSpPr>
          <p:nvPr/>
        </p:nvSpPr>
        <p:spPr>
          <a:xfrm>
            <a:off x="8321570" y="4193724"/>
            <a:ext cx="1748488" cy="167151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id-ID" sz="2000" b="1">
                <a:solidFill>
                  <a:schemeClr val="accent5"/>
                </a:solidFill>
              </a:rPr>
              <a:t>Success</a:t>
            </a:r>
            <a:br>
              <a:rPr lang="en-US" sz="2000" b="1">
                <a:solidFill>
                  <a:schemeClr val="accent5"/>
                </a:solidFill>
              </a:rPr>
            </a:br>
            <a:r>
              <a:rPr lang="en-US">
                <a:solidFill>
                  <a:schemeClr val="accent6"/>
                </a:solidFill>
              </a:rPr>
              <a:t>Lorem </a:t>
            </a:r>
            <a:r>
              <a:rPr lang="en-US" dirty="0">
                <a:solidFill>
                  <a:schemeClr val="accent6"/>
                </a:solidFill>
              </a:rPr>
              <a:t>ipsum dolor sit amet, consectetur adipiscing elit. Curabitur elementum posuere pretium. </a:t>
            </a:r>
          </a:p>
        </p:txBody>
      </p:sp>
    </p:spTree>
    <p:extLst>
      <p:ext uri="{BB962C8B-B14F-4D97-AF65-F5344CB8AC3E}">
        <p14:creationId xmlns:p14="http://schemas.microsoft.com/office/powerpoint/2010/main" val="28635568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300"/>
                                        <p:tgtEl>
                                          <p:spTgt spid="10"/>
                                        </p:tgtEl>
                                      </p:cBhvr>
                                    </p:animEffect>
                                    <p:anim calcmode="lin" valueType="num">
                                      <p:cBhvr>
                                        <p:cTn id="8" dur="300" fill="hold"/>
                                        <p:tgtEl>
                                          <p:spTgt spid="10"/>
                                        </p:tgtEl>
                                        <p:attrNameLst>
                                          <p:attrName>ppt_x</p:attrName>
                                        </p:attrNameLst>
                                      </p:cBhvr>
                                      <p:tavLst>
                                        <p:tav tm="0">
                                          <p:val>
                                            <p:strVal val="#ppt_x"/>
                                          </p:val>
                                        </p:tav>
                                        <p:tav tm="100000">
                                          <p:val>
                                            <p:strVal val="#ppt_x"/>
                                          </p:val>
                                        </p:tav>
                                      </p:tavLst>
                                    </p:anim>
                                    <p:anim calcmode="lin" valueType="num">
                                      <p:cBhvr>
                                        <p:cTn id="9" dur="3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300"/>
                            </p:stCondLst>
                            <p:childTnLst>
                              <p:par>
                                <p:cTn id="11" presetID="55" presetClass="entr" presetSubtype="0" fill="hold" grpId="0" nodeType="after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p:cTn id="13" dur="300" fill="hold"/>
                                        <p:tgtEl>
                                          <p:spTgt spid="26"/>
                                        </p:tgtEl>
                                        <p:attrNameLst>
                                          <p:attrName>ppt_w</p:attrName>
                                        </p:attrNameLst>
                                      </p:cBhvr>
                                      <p:tavLst>
                                        <p:tav tm="0">
                                          <p:val>
                                            <p:strVal val="#ppt_w*0.70"/>
                                          </p:val>
                                        </p:tav>
                                        <p:tav tm="100000">
                                          <p:val>
                                            <p:strVal val="#ppt_w"/>
                                          </p:val>
                                        </p:tav>
                                      </p:tavLst>
                                    </p:anim>
                                    <p:anim calcmode="lin" valueType="num">
                                      <p:cBhvr>
                                        <p:cTn id="14" dur="300" fill="hold"/>
                                        <p:tgtEl>
                                          <p:spTgt spid="26"/>
                                        </p:tgtEl>
                                        <p:attrNameLst>
                                          <p:attrName>ppt_h</p:attrName>
                                        </p:attrNameLst>
                                      </p:cBhvr>
                                      <p:tavLst>
                                        <p:tav tm="0">
                                          <p:val>
                                            <p:strVal val="#ppt_h"/>
                                          </p:val>
                                        </p:tav>
                                        <p:tav tm="100000">
                                          <p:val>
                                            <p:strVal val="#ppt_h"/>
                                          </p:val>
                                        </p:tav>
                                      </p:tavLst>
                                    </p:anim>
                                    <p:animEffect transition="in" filter="fade">
                                      <p:cBhvr>
                                        <p:cTn id="15" dur="3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a:t>Business Infograph</a:t>
            </a:r>
          </a:p>
        </p:txBody>
      </p:sp>
      <p:sp>
        <p:nvSpPr>
          <p:cNvPr id="3" name="Text Placeholder 2"/>
          <p:cNvSpPr>
            <a:spLocks noGrp="1"/>
          </p:cNvSpPr>
          <p:nvPr>
            <p:ph type="body" sz="quarter" idx="10"/>
          </p:nvPr>
        </p:nvSpPr>
        <p:spPr/>
        <p:txBody>
          <a:bodyPr/>
          <a:lstStyle/>
          <a:p>
            <a:r>
              <a:rPr lang="en-US"/>
              <a:t>it’s about creating the tools so people take action</a:t>
            </a:r>
            <a:endParaRPr lang="id-ID"/>
          </a:p>
          <a:p>
            <a:endParaRPr lang="id-ID"/>
          </a:p>
        </p:txBody>
      </p:sp>
      <p:cxnSp>
        <p:nvCxnSpPr>
          <p:cNvPr id="4" name="Straight Connector 3"/>
          <p:cNvCxnSpPr/>
          <p:nvPr/>
        </p:nvCxnSpPr>
        <p:spPr>
          <a:xfrm>
            <a:off x="5023121" y="1418858"/>
            <a:ext cx="2043953"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5" name="Right Arrow 4"/>
          <p:cNvSpPr/>
          <p:nvPr/>
        </p:nvSpPr>
        <p:spPr>
          <a:xfrm>
            <a:off x="6261259" y="3714376"/>
            <a:ext cx="2410723" cy="2922432"/>
          </a:xfrm>
          <a:prstGeom prst="rightArrow">
            <a:avLst>
              <a:gd name="adj1" fmla="val 71160"/>
              <a:gd name="adj2" fmla="val 35249"/>
            </a:avLst>
          </a:prstGeom>
          <a:solidFill>
            <a:schemeClr val="accent6"/>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lIns="121920" tIns="304800" rIns="121920" bIns="304800" rtlCol="0" anchor="b" anchorCtr="0"/>
          <a:lstStyle/>
          <a:p>
            <a:pPr algn="ctr"/>
            <a:endParaRPr lang="en-US" sz="2133" dirty="0">
              <a:solidFill>
                <a:srgbClr val="FFFFFF"/>
              </a:solidFill>
            </a:endParaRPr>
          </a:p>
        </p:txBody>
      </p:sp>
      <p:sp>
        <p:nvSpPr>
          <p:cNvPr id="6" name="Right Arrow Callout 5"/>
          <p:cNvSpPr/>
          <p:nvPr/>
        </p:nvSpPr>
        <p:spPr>
          <a:xfrm>
            <a:off x="4162323" y="4136844"/>
            <a:ext cx="2410723" cy="2077499"/>
          </a:xfrm>
          <a:prstGeom prst="rightArrowCallout">
            <a:avLst>
              <a:gd name="adj1" fmla="val 50000"/>
              <a:gd name="adj2" fmla="val 14426"/>
              <a:gd name="adj3" fmla="val 15009"/>
              <a:gd name="adj4" fmla="val 87066"/>
            </a:avLst>
          </a:prstGeom>
          <a:solidFill>
            <a:schemeClr val="accent5"/>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lIns="121920" tIns="304800" rIns="121920" bIns="304800" rtlCol="0" anchor="b" anchorCtr="0"/>
          <a:lstStyle/>
          <a:p>
            <a:pPr algn="ctr"/>
            <a:endParaRPr lang="en-US" sz="2133" dirty="0">
              <a:solidFill>
                <a:srgbClr val="FFFFFF"/>
              </a:solidFill>
            </a:endParaRPr>
          </a:p>
        </p:txBody>
      </p:sp>
      <p:sp>
        <p:nvSpPr>
          <p:cNvPr id="7" name="Right Arrow Callout 6"/>
          <p:cNvSpPr/>
          <p:nvPr/>
        </p:nvSpPr>
        <p:spPr>
          <a:xfrm>
            <a:off x="2093711" y="4136844"/>
            <a:ext cx="2410723" cy="2077499"/>
          </a:xfrm>
          <a:prstGeom prst="rightArrowCallout">
            <a:avLst>
              <a:gd name="adj1" fmla="val 50000"/>
              <a:gd name="adj2" fmla="val 14426"/>
              <a:gd name="adj3" fmla="val 15009"/>
              <a:gd name="adj4" fmla="val 87066"/>
            </a:avLst>
          </a:prstGeom>
          <a:solidFill>
            <a:schemeClr val="accent4"/>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lIns="121920" tIns="304800" rIns="121920" bIns="304800" rtlCol="0" anchor="b" anchorCtr="0"/>
          <a:lstStyle/>
          <a:p>
            <a:pPr algn="ctr"/>
            <a:endParaRPr lang="en-US" sz="2133" dirty="0">
              <a:solidFill>
                <a:srgbClr val="FFFFFF"/>
              </a:solidFill>
            </a:endParaRPr>
          </a:p>
        </p:txBody>
      </p:sp>
      <p:sp>
        <p:nvSpPr>
          <p:cNvPr id="8" name="Down Arrow Callout 7"/>
          <p:cNvSpPr/>
          <p:nvPr/>
        </p:nvSpPr>
        <p:spPr>
          <a:xfrm>
            <a:off x="2087298" y="2061144"/>
            <a:ext cx="2107271" cy="2417013"/>
          </a:xfrm>
          <a:prstGeom prst="downArrowCallout">
            <a:avLst>
              <a:gd name="adj1" fmla="val 50000"/>
              <a:gd name="adj2" fmla="val 14600"/>
              <a:gd name="adj3" fmla="val 16145"/>
              <a:gd name="adj4" fmla="val 89520"/>
            </a:avLst>
          </a:prstGeom>
          <a:solidFill>
            <a:schemeClr val="accent3"/>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lIns="121920" tIns="304800" rIns="121920" bIns="304800" rtlCol="0" anchor="b" anchorCtr="0"/>
          <a:lstStyle/>
          <a:p>
            <a:pPr algn="ctr"/>
            <a:endParaRPr lang="en-US" sz="2133" dirty="0">
              <a:solidFill>
                <a:srgbClr val="FFFFFF"/>
              </a:solidFill>
            </a:endParaRPr>
          </a:p>
        </p:txBody>
      </p:sp>
      <p:sp>
        <p:nvSpPr>
          <p:cNvPr id="9" name="Right Arrow Callout 8"/>
          <p:cNvSpPr/>
          <p:nvPr/>
        </p:nvSpPr>
        <p:spPr>
          <a:xfrm>
            <a:off x="0" y="2061145"/>
            <a:ext cx="2410723" cy="2077499"/>
          </a:xfrm>
          <a:prstGeom prst="rightArrowCallout">
            <a:avLst>
              <a:gd name="adj1" fmla="val 50000"/>
              <a:gd name="adj2" fmla="val 14426"/>
              <a:gd name="adj3" fmla="val 15009"/>
              <a:gd name="adj4" fmla="val 87066"/>
            </a:avLst>
          </a:prstGeom>
          <a:solidFill>
            <a:schemeClr val="accent2"/>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lIns="121920" tIns="304800" rIns="121920" bIns="304800" rtlCol="0" anchor="b" anchorCtr="0"/>
          <a:lstStyle/>
          <a:p>
            <a:pPr algn="ctr"/>
            <a:endParaRPr lang="en-US" sz="2133" dirty="0">
              <a:solidFill>
                <a:srgbClr val="FFFFFF"/>
              </a:solidFill>
            </a:endParaRPr>
          </a:p>
        </p:txBody>
      </p:sp>
      <p:sp>
        <p:nvSpPr>
          <p:cNvPr id="10" name="Isosceles Triangle 9"/>
          <p:cNvSpPr/>
          <p:nvPr/>
        </p:nvSpPr>
        <p:spPr>
          <a:xfrm rot="5400000">
            <a:off x="1997691" y="2943485"/>
            <a:ext cx="484749" cy="312819"/>
          </a:xfrm>
          <a:prstGeom prst="triangl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133"/>
          </a:p>
        </p:txBody>
      </p:sp>
      <p:grpSp>
        <p:nvGrpSpPr>
          <p:cNvPr id="11" name="Group 8"/>
          <p:cNvGrpSpPr>
            <a:grpSpLocks noChangeAspect="1"/>
          </p:cNvGrpSpPr>
          <p:nvPr/>
        </p:nvGrpSpPr>
        <p:grpSpPr bwMode="auto">
          <a:xfrm>
            <a:off x="3140933" y="2393697"/>
            <a:ext cx="402167" cy="436033"/>
            <a:chOff x="2853" y="1431"/>
            <a:chExt cx="190" cy="206"/>
          </a:xfrm>
        </p:grpSpPr>
        <p:sp>
          <p:nvSpPr>
            <p:cNvPr id="12" name="Freeform 9"/>
            <p:cNvSpPr>
              <a:spLocks/>
            </p:cNvSpPr>
            <p:nvPr/>
          </p:nvSpPr>
          <p:spPr bwMode="auto">
            <a:xfrm>
              <a:off x="2906" y="1450"/>
              <a:ext cx="84" cy="0"/>
            </a:xfrm>
            <a:custGeom>
              <a:avLst/>
              <a:gdLst>
                <a:gd name="T0" fmla="*/ 0 w 785"/>
                <a:gd name="T1" fmla="*/ 0 w 785"/>
                <a:gd name="T2" fmla="*/ 785 w 785"/>
              </a:gdLst>
              <a:ahLst/>
              <a:cxnLst>
                <a:cxn ang="0">
                  <a:pos x="T0" y="0"/>
                </a:cxn>
                <a:cxn ang="0">
                  <a:pos x="T1" y="0"/>
                </a:cxn>
                <a:cxn ang="0">
                  <a:pos x="T2" y="0"/>
                </a:cxn>
              </a:cxnLst>
              <a:rect l="0" t="0" r="r" b="b"/>
              <a:pathLst>
                <a:path w="785">
                  <a:moveTo>
                    <a:pt x="0" y="0"/>
                  </a:moveTo>
                  <a:lnTo>
                    <a:pt x="0" y="0"/>
                  </a:lnTo>
                  <a:lnTo>
                    <a:pt x="785" y="0"/>
                  </a:lnTo>
                </a:path>
              </a:pathLst>
            </a:custGeom>
            <a:noFill/>
            <a:ln w="12700" cap="rnd">
              <a:solidFill>
                <a:srgbClr val="FEFEFE"/>
              </a:solidFill>
              <a:prstDash val="solid"/>
              <a:round/>
              <a:headEnd/>
              <a:tailEnd/>
            </a:ln>
            <a:extLst>
              <a:ext uri="{909E8E84-426E-40dd-AFC4-6F175D3DCCD1}">
                <a14:hiddenFill xmlns:a14="http://schemas.microsoft.com/office/drawing/2010/main" xmlns="">
                  <a:solidFill>
                    <a:srgbClr val="FFFFFF"/>
                  </a:solidFill>
                </a14:hiddenFill>
              </a:ext>
            </a:extLst>
          </p:spPr>
          <p:txBody>
            <a:bodyPr vert="horz" wrap="square" lIns="121920" tIns="60960" rIns="121920" bIns="60960" numCol="1" anchor="t" anchorCtr="0" compatLnSpc="1">
              <a:prstTxWarp prst="textNoShape">
                <a:avLst/>
              </a:prstTxWarp>
            </a:bodyPr>
            <a:lstStyle/>
            <a:p>
              <a:endParaRPr lang="en-US" sz="3200"/>
            </a:p>
          </p:txBody>
        </p:sp>
        <p:sp>
          <p:nvSpPr>
            <p:cNvPr id="13" name="Freeform 10"/>
            <p:cNvSpPr>
              <a:spLocks/>
            </p:cNvSpPr>
            <p:nvPr/>
          </p:nvSpPr>
          <p:spPr bwMode="auto">
            <a:xfrm>
              <a:off x="2853" y="1450"/>
              <a:ext cx="190" cy="187"/>
            </a:xfrm>
            <a:custGeom>
              <a:avLst/>
              <a:gdLst>
                <a:gd name="T0" fmla="*/ 1427 w 1778"/>
                <a:gd name="T1" fmla="*/ 0 h 1745"/>
                <a:gd name="T2" fmla="*/ 1427 w 1778"/>
                <a:gd name="T3" fmla="*/ 0 h 1745"/>
                <a:gd name="T4" fmla="*/ 1778 w 1778"/>
                <a:gd name="T5" fmla="*/ 0 h 1745"/>
                <a:gd name="T6" fmla="*/ 1778 w 1778"/>
                <a:gd name="T7" fmla="*/ 1745 h 1745"/>
                <a:gd name="T8" fmla="*/ 0 w 1778"/>
                <a:gd name="T9" fmla="*/ 1745 h 1745"/>
                <a:gd name="T10" fmla="*/ 0 w 1778"/>
                <a:gd name="T11" fmla="*/ 0 h 1745"/>
                <a:gd name="T12" fmla="*/ 350 w 1778"/>
                <a:gd name="T13" fmla="*/ 0 h 1745"/>
              </a:gdLst>
              <a:ahLst/>
              <a:cxnLst>
                <a:cxn ang="0">
                  <a:pos x="T0" y="T1"/>
                </a:cxn>
                <a:cxn ang="0">
                  <a:pos x="T2" y="T3"/>
                </a:cxn>
                <a:cxn ang="0">
                  <a:pos x="T4" y="T5"/>
                </a:cxn>
                <a:cxn ang="0">
                  <a:pos x="T6" y="T7"/>
                </a:cxn>
                <a:cxn ang="0">
                  <a:pos x="T8" y="T9"/>
                </a:cxn>
                <a:cxn ang="0">
                  <a:pos x="T10" y="T11"/>
                </a:cxn>
                <a:cxn ang="0">
                  <a:pos x="T12" y="T13"/>
                </a:cxn>
              </a:cxnLst>
              <a:rect l="0" t="0" r="r" b="b"/>
              <a:pathLst>
                <a:path w="1778" h="1745">
                  <a:moveTo>
                    <a:pt x="1427" y="0"/>
                  </a:moveTo>
                  <a:lnTo>
                    <a:pt x="1427" y="0"/>
                  </a:lnTo>
                  <a:lnTo>
                    <a:pt x="1778" y="0"/>
                  </a:lnTo>
                  <a:lnTo>
                    <a:pt x="1778" y="1745"/>
                  </a:lnTo>
                  <a:lnTo>
                    <a:pt x="0" y="1745"/>
                  </a:lnTo>
                  <a:lnTo>
                    <a:pt x="0" y="0"/>
                  </a:lnTo>
                  <a:lnTo>
                    <a:pt x="350" y="0"/>
                  </a:lnTo>
                </a:path>
              </a:pathLst>
            </a:custGeom>
            <a:noFill/>
            <a:ln w="12700" cap="rnd">
              <a:solidFill>
                <a:srgbClr val="FEFEFE"/>
              </a:solidFill>
              <a:prstDash val="solid"/>
              <a:round/>
              <a:headEnd/>
              <a:tailEnd/>
            </a:ln>
            <a:extLst>
              <a:ext uri="{909E8E84-426E-40dd-AFC4-6F175D3DCCD1}">
                <a14:hiddenFill xmlns:a14="http://schemas.microsoft.com/office/drawing/2010/main" xmlns="">
                  <a:solidFill>
                    <a:srgbClr val="FFFFFF"/>
                  </a:solidFill>
                </a14:hiddenFill>
              </a:ext>
            </a:extLst>
          </p:spPr>
          <p:txBody>
            <a:bodyPr vert="horz" wrap="square" lIns="121920" tIns="60960" rIns="121920" bIns="60960" numCol="1" anchor="t" anchorCtr="0" compatLnSpc="1">
              <a:prstTxWarp prst="textNoShape">
                <a:avLst/>
              </a:prstTxWarp>
            </a:bodyPr>
            <a:lstStyle/>
            <a:p>
              <a:endParaRPr lang="en-US" sz="3200"/>
            </a:p>
          </p:txBody>
        </p:sp>
        <p:sp>
          <p:nvSpPr>
            <p:cNvPr id="14" name="Freeform 11"/>
            <p:cNvSpPr>
              <a:spLocks/>
            </p:cNvSpPr>
            <p:nvPr/>
          </p:nvSpPr>
          <p:spPr bwMode="auto">
            <a:xfrm>
              <a:off x="2853" y="1494"/>
              <a:ext cx="190" cy="0"/>
            </a:xfrm>
            <a:custGeom>
              <a:avLst/>
              <a:gdLst>
                <a:gd name="T0" fmla="*/ 0 w 1778"/>
                <a:gd name="T1" fmla="*/ 0 w 1778"/>
                <a:gd name="T2" fmla="*/ 1778 w 1778"/>
              </a:gdLst>
              <a:ahLst/>
              <a:cxnLst>
                <a:cxn ang="0">
                  <a:pos x="T0" y="0"/>
                </a:cxn>
                <a:cxn ang="0">
                  <a:pos x="T1" y="0"/>
                </a:cxn>
                <a:cxn ang="0">
                  <a:pos x="T2" y="0"/>
                </a:cxn>
              </a:cxnLst>
              <a:rect l="0" t="0" r="r" b="b"/>
              <a:pathLst>
                <a:path w="1778">
                  <a:moveTo>
                    <a:pt x="0" y="0"/>
                  </a:moveTo>
                  <a:lnTo>
                    <a:pt x="0" y="0"/>
                  </a:lnTo>
                  <a:lnTo>
                    <a:pt x="1778" y="0"/>
                  </a:lnTo>
                </a:path>
              </a:pathLst>
            </a:custGeom>
            <a:noFill/>
            <a:ln w="12700" cap="rnd">
              <a:solidFill>
                <a:srgbClr val="FEFEFE"/>
              </a:solidFill>
              <a:prstDash val="solid"/>
              <a:round/>
              <a:headEnd/>
              <a:tailEnd/>
            </a:ln>
            <a:extLst>
              <a:ext uri="{909E8E84-426E-40dd-AFC4-6F175D3DCCD1}">
                <a14:hiddenFill xmlns:a14="http://schemas.microsoft.com/office/drawing/2010/main" xmlns="">
                  <a:solidFill>
                    <a:srgbClr val="FFFFFF"/>
                  </a:solidFill>
                </a14:hiddenFill>
              </a:ext>
            </a:extLst>
          </p:spPr>
          <p:txBody>
            <a:bodyPr vert="horz" wrap="square" lIns="121920" tIns="60960" rIns="121920" bIns="60960" numCol="1" anchor="t" anchorCtr="0" compatLnSpc="1">
              <a:prstTxWarp prst="textNoShape">
                <a:avLst/>
              </a:prstTxWarp>
            </a:bodyPr>
            <a:lstStyle/>
            <a:p>
              <a:endParaRPr lang="en-US" sz="3200"/>
            </a:p>
          </p:txBody>
        </p:sp>
        <p:sp>
          <p:nvSpPr>
            <p:cNvPr id="15" name="Freeform 12"/>
            <p:cNvSpPr>
              <a:spLocks/>
            </p:cNvSpPr>
            <p:nvPr/>
          </p:nvSpPr>
          <p:spPr bwMode="auto">
            <a:xfrm>
              <a:off x="2890" y="1431"/>
              <a:ext cx="16" cy="38"/>
            </a:xfrm>
            <a:custGeom>
              <a:avLst/>
              <a:gdLst>
                <a:gd name="T0" fmla="*/ 0 w 146"/>
                <a:gd name="T1" fmla="*/ 73 h 356"/>
                <a:gd name="T2" fmla="*/ 0 w 146"/>
                <a:gd name="T3" fmla="*/ 73 h 356"/>
                <a:gd name="T4" fmla="*/ 73 w 146"/>
                <a:gd name="T5" fmla="*/ 0 h 356"/>
                <a:gd name="T6" fmla="*/ 146 w 146"/>
                <a:gd name="T7" fmla="*/ 73 h 356"/>
                <a:gd name="T8" fmla="*/ 146 w 146"/>
                <a:gd name="T9" fmla="*/ 283 h 356"/>
                <a:gd name="T10" fmla="*/ 73 w 146"/>
                <a:gd name="T11" fmla="*/ 356 h 356"/>
                <a:gd name="T12" fmla="*/ 0 w 146"/>
                <a:gd name="T13" fmla="*/ 283 h 356"/>
                <a:gd name="T14" fmla="*/ 0 w 146"/>
                <a:gd name="T15" fmla="*/ 73 h 356"/>
                <a:gd name="T16" fmla="*/ 0 w 146"/>
                <a:gd name="T17" fmla="*/ 73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 h="356">
                  <a:moveTo>
                    <a:pt x="0" y="73"/>
                  </a:moveTo>
                  <a:lnTo>
                    <a:pt x="0" y="73"/>
                  </a:lnTo>
                  <a:cubicBezTo>
                    <a:pt x="0" y="33"/>
                    <a:pt x="32" y="0"/>
                    <a:pt x="73" y="0"/>
                  </a:cubicBezTo>
                  <a:cubicBezTo>
                    <a:pt x="113" y="0"/>
                    <a:pt x="146" y="33"/>
                    <a:pt x="146" y="73"/>
                  </a:cubicBezTo>
                  <a:lnTo>
                    <a:pt x="146" y="283"/>
                  </a:lnTo>
                  <a:cubicBezTo>
                    <a:pt x="146" y="323"/>
                    <a:pt x="113" y="356"/>
                    <a:pt x="73" y="356"/>
                  </a:cubicBezTo>
                  <a:cubicBezTo>
                    <a:pt x="32" y="356"/>
                    <a:pt x="0" y="323"/>
                    <a:pt x="0" y="283"/>
                  </a:cubicBezTo>
                  <a:lnTo>
                    <a:pt x="0" y="73"/>
                  </a:lnTo>
                  <a:lnTo>
                    <a:pt x="0" y="73"/>
                  </a:lnTo>
                  <a:close/>
                </a:path>
              </a:pathLst>
            </a:custGeom>
            <a:noFill/>
            <a:ln w="12700" cap="rnd">
              <a:solidFill>
                <a:srgbClr val="FEFEFE"/>
              </a:solidFill>
              <a:prstDash val="solid"/>
              <a:round/>
              <a:headEnd/>
              <a:tailEnd/>
            </a:ln>
            <a:extLst>
              <a:ext uri="{909E8E84-426E-40dd-AFC4-6F175D3DCCD1}">
                <a14:hiddenFill xmlns:a14="http://schemas.microsoft.com/office/drawing/2010/main" xmlns="">
                  <a:solidFill>
                    <a:srgbClr val="FFFFFF"/>
                  </a:solidFill>
                </a14:hiddenFill>
              </a:ext>
            </a:extLst>
          </p:spPr>
          <p:txBody>
            <a:bodyPr vert="horz" wrap="square" lIns="121920" tIns="60960" rIns="121920" bIns="60960" numCol="1" anchor="t" anchorCtr="0" compatLnSpc="1">
              <a:prstTxWarp prst="textNoShape">
                <a:avLst/>
              </a:prstTxWarp>
            </a:bodyPr>
            <a:lstStyle/>
            <a:p>
              <a:endParaRPr lang="en-US" sz="3200"/>
            </a:p>
          </p:txBody>
        </p:sp>
        <p:sp>
          <p:nvSpPr>
            <p:cNvPr id="16" name="Freeform 13"/>
            <p:cNvSpPr>
              <a:spLocks/>
            </p:cNvSpPr>
            <p:nvPr/>
          </p:nvSpPr>
          <p:spPr bwMode="auto">
            <a:xfrm>
              <a:off x="2990" y="1431"/>
              <a:ext cx="15" cy="38"/>
            </a:xfrm>
            <a:custGeom>
              <a:avLst/>
              <a:gdLst>
                <a:gd name="T0" fmla="*/ 0 w 146"/>
                <a:gd name="T1" fmla="*/ 73 h 356"/>
                <a:gd name="T2" fmla="*/ 0 w 146"/>
                <a:gd name="T3" fmla="*/ 73 h 356"/>
                <a:gd name="T4" fmla="*/ 73 w 146"/>
                <a:gd name="T5" fmla="*/ 0 h 356"/>
                <a:gd name="T6" fmla="*/ 146 w 146"/>
                <a:gd name="T7" fmla="*/ 73 h 356"/>
                <a:gd name="T8" fmla="*/ 146 w 146"/>
                <a:gd name="T9" fmla="*/ 283 h 356"/>
                <a:gd name="T10" fmla="*/ 73 w 146"/>
                <a:gd name="T11" fmla="*/ 356 h 356"/>
                <a:gd name="T12" fmla="*/ 0 w 146"/>
                <a:gd name="T13" fmla="*/ 283 h 356"/>
                <a:gd name="T14" fmla="*/ 0 w 146"/>
                <a:gd name="T15" fmla="*/ 73 h 356"/>
                <a:gd name="T16" fmla="*/ 0 w 146"/>
                <a:gd name="T17" fmla="*/ 73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 h="356">
                  <a:moveTo>
                    <a:pt x="0" y="73"/>
                  </a:moveTo>
                  <a:lnTo>
                    <a:pt x="0" y="73"/>
                  </a:lnTo>
                  <a:cubicBezTo>
                    <a:pt x="0" y="33"/>
                    <a:pt x="32" y="0"/>
                    <a:pt x="73" y="0"/>
                  </a:cubicBezTo>
                  <a:cubicBezTo>
                    <a:pt x="113" y="0"/>
                    <a:pt x="146" y="33"/>
                    <a:pt x="146" y="73"/>
                  </a:cubicBezTo>
                  <a:lnTo>
                    <a:pt x="146" y="283"/>
                  </a:lnTo>
                  <a:cubicBezTo>
                    <a:pt x="146" y="323"/>
                    <a:pt x="113" y="356"/>
                    <a:pt x="73" y="356"/>
                  </a:cubicBezTo>
                  <a:cubicBezTo>
                    <a:pt x="32" y="356"/>
                    <a:pt x="0" y="323"/>
                    <a:pt x="0" y="283"/>
                  </a:cubicBezTo>
                  <a:lnTo>
                    <a:pt x="0" y="73"/>
                  </a:lnTo>
                  <a:lnTo>
                    <a:pt x="0" y="73"/>
                  </a:lnTo>
                  <a:close/>
                </a:path>
              </a:pathLst>
            </a:custGeom>
            <a:noFill/>
            <a:ln w="12700" cap="rnd">
              <a:solidFill>
                <a:srgbClr val="FEFEFE"/>
              </a:solidFill>
              <a:prstDash val="solid"/>
              <a:round/>
              <a:headEnd/>
              <a:tailEnd/>
            </a:ln>
            <a:extLst>
              <a:ext uri="{909E8E84-426E-40dd-AFC4-6F175D3DCCD1}">
                <a14:hiddenFill xmlns:a14="http://schemas.microsoft.com/office/drawing/2010/main" xmlns="">
                  <a:solidFill>
                    <a:srgbClr val="FFFFFF"/>
                  </a:solidFill>
                </a14:hiddenFill>
              </a:ext>
            </a:extLst>
          </p:spPr>
          <p:txBody>
            <a:bodyPr vert="horz" wrap="square" lIns="121920" tIns="60960" rIns="121920" bIns="60960" numCol="1" anchor="t" anchorCtr="0" compatLnSpc="1">
              <a:prstTxWarp prst="textNoShape">
                <a:avLst/>
              </a:prstTxWarp>
            </a:bodyPr>
            <a:lstStyle/>
            <a:p>
              <a:endParaRPr lang="en-US" sz="3200"/>
            </a:p>
          </p:txBody>
        </p:sp>
        <p:sp>
          <p:nvSpPr>
            <p:cNvPr id="17" name="Freeform 14"/>
            <p:cNvSpPr>
              <a:spLocks/>
            </p:cNvSpPr>
            <p:nvPr/>
          </p:nvSpPr>
          <p:spPr bwMode="auto">
            <a:xfrm>
              <a:off x="2892" y="1520"/>
              <a:ext cx="112" cy="93"/>
            </a:xfrm>
            <a:custGeom>
              <a:avLst/>
              <a:gdLst>
                <a:gd name="T0" fmla="*/ 0 w 1040"/>
                <a:gd name="T1" fmla="*/ 554 h 863"/>
                <a:gd name="T2" fmla="*/ 0 w 1040"/>
                <a:gd name="T3" fmla="*/ 554 h 863"/>
                <a:gd name="T4" fmla="*/ 346 w 1040"/>
                <a:gd name="T5" fmla="*/ 863 h 863"/>
                <a:gd name="T6" fmla="*/ 1040 w 1040"/>
                <a:gd name="T7" fmla="*/ 0 h 863"/>
              </a:gdLst>
              <a:ahLst/>
              <a:cxnLst>
                <a:cxn ang="0">
                  <a:pos x="T0" y="T1"/>
                </a:cxn>
                <a:cxn ang="0">
                  <a:pos x="T2" y="T3"/>
                </a:cxn>
                <a:cxn ang="0">
                  <a:pos x="T4" y="T5"/>
                </a:cxn>
                <a:cxn ang="0">
                  <a:pos x="T6" y="T7"/>
                </a:cxn>
              </a:cxnLst>
              <a:rect l="0" t="0" r="r" b="b"/>
              <a:pathLst>
                <a:path w="1040" h="863">
                  <a:moveTo>
                    <a:pt x="0" y="554"/>
                  </a:moveTo>
                  <a:lnTo>
                    <a:pt x="0" y="554"/>
                  </a:lnTo>
                  <a:lnTo>
                    <a:pt x="346" y="863"/>
                  </a:lnTo>
                  <a:lnTo>
                    <a:pt x="1040" y="0"/>
                  </a:lnTo>
                </a:path>
              </a:pathLst>
            </a:custGeom>
            <a:noFill/>
            <a:ln w="12700" cap="rnd">
              <a:solidFill>
                <a:srgbClr val="FEFEFE"/>
              </a:solidFill>
              <a:prstDash val="solid"/>
              <a:round/>
              <a:headEnd/>
              <a:tailEnd/>
            </a:ln>
            <a:extLst>
              <a:ext uri="{909E8E84-426E-40dd-AFC4-6F175D3DCCD1}">
                <a14:hiddenFill xmlns:a14="http://schemas.microsoft.com/office/drawing/2010/main" xmlns="">
                  <a:solidFill>
                    <a:srgbClr val="FFFFFF"/>
                  </a:solidFill>
                </a14:hiddenFill>
              </a:ext>
            </a:extLst>
          </p:spPr>
          <p:txBody>
            <a:bodyPr vert="horz" wrap="square" lIns="121920" tIns="60960" rIns="121920" bIns="60960" numCol="1" anchor="t" anchorCtr="0" compatLnSpc="1">
              <a:prstTxWarp prst="textNoShape">
                <a:avLst/>
              </a:prstTxWarp>
            </a:bodyPr>
            <a:lstStyle/>
            <a:p>
              <a:endParaRPr lang="en-US" sz="3200"/>
            </a:p>
          </p:txBody>
        </p:sp>
      </p:grpSp>
      <p:grpSp>
        <p:nvGrpSpPr>
          <p:cNvPr id="18" name="Group 17"/>
          <p:cNvGrpSpPr>
            <a:grpSpLocks noChangeAspect="1"/>
          </p:cNvGrpSpPr>
          <p:nvPr/>
        </p:nvGrpSpPr>
        <p:grpSpPr bwMode="auto">
          <a:xfrm>
            <a:off x="645656" y="2406395"/>
            <a:ext cx="484716" cy="495305"/>
            <a:chOff x="3263" y="1117"/>
            <a:chExt cx="229" cy="234"/>
          </a:xfrm>
        </p:grpSpPr>
        <p:sp>
          <p:nvSpPr>
            <p:cNvPr id="19" name="Freeform 18"/>
            <p:cNvSpPr>
              <a:spLocks/>
            </p:cNvSpPr>
            <p:nvPr/>
          </p:nvSpPr>
          <p:spPr bwMode="auto">
            <a:xfrm>
              <a:off x="3263" y="1202"/>
              <a:ext cx="133" cy="46"/>
            </a:xfrm>
            <a:custGeom>
              <a:avLst/>
              <a:gdLst>
                <a:gd name="T0" fmla="*/ 1088 w 1088"/>
                <a:gd name="T1" fmla="*/ 184 h 368"/>
                <a:gd name="T2" fmla="*/ 1088 w 1088"/>
                <a:gd name="T3" fmla="*/ 184 h 368"/>
                <a:gd name="T4" fmla="*/ 544 w 1088"/>
                <a:gd name="T5" fmla="*/ 368 h 368"/>
                <a:gd name="T6" fmla="*/ 0 w 1088"/>
                <a:gd name="T7" fmla="*/ 184 h 368"/>
                <a:gd name="T8" fmla="*/ 544 w 1088"/>
                <a:gd name="T9" fmla="*/ 0 h 368"/>
                <a:gd name="T10" fmla="*/ 1088 w 1088"/>
                <a:gd name="T11" fmla="*/ 184 h 368"/>
                <a:gd name="T12" fmla="*/ 1088 w 1088"/>
                <a:gd name="T13" fmla="*/ 184 h 368"/>
              </a:gdLst>
              <a:ahLst/>
              <a:cxnLst>
                <a:cxn ang="0">
                  <a:pos x="T0" y="T1"/>
                </a:cxn>
                <a:cxn ang="0">
                  <a:pos x="T2" y="T3"/>
                </a:cxn>
                <a:cxn ang="0">
                  <a:pos x="T4" y="T5"/>
                </a:cxn>
                <a:cxn ang="0">
                  <a:pos x="T6" y="T7"/>
                </a:cxn>
                <a:cxn ang="0">
                  <a:pos x="T8" y="T9"/>
                </a:cxn>
                <a:cxn ang="0">
                  <a:pos x="T10" y="T11"/>
                </a:cxn>
                <a:cxn ang="0">
                  <a:pos x="T12" y="T13"/>
                </a:cxn>
              </a:cxnLst>
              <a:rect l="0" t="0" r="r" b="b"/>
              <a:pathLst>
                <a:path w="1088" h="368">
                  <a:moveTo>
                    <a:pt x="1088" y="184"/>
                  </a:moveTo>
                  <a:lnTo>
                    <a:pt x="1088" y="184"/>
                  </a:lnTo>
                  <a:cubicBezTo>
                    <a:pt x="1088" y="286"/>
                    <a:pt x="844" y="368"/>
                    <a:pt x="544" y="368"/>
                  </a:cubicBezTo>
                  <a:cubicBezTo>
                    <a:pt x="243" y="368"/>
                    <a:pt x="0" y="286"/>
                    <a:pt x="0" y="184"/>
                  </a:cubicBezTo>
                  <a:cubicBezTo>
                    <a:pt x="0" y="83"/>
                    <a:pt x="243" y="0"/>
                    <a:pt x="544" y="0"/>
                  </a:cubicBezTo>
                  <a:cubicBezTo>
                    <a:pt x="844" y="0"/>
                    <a:pt x="1088" y="83"/>
                    <a:pt x="1088" y="184"/>
                  </a:cubicBezTo>
                  <a:lnTo>
                    <a:pt x="1088" y="184"/>
                  </a:lnTo>
                  <a:close/>
                </a:path>
              </a:pathLst>
            </a:custGeom>
            <a:noFill/>
            <a:ln w="12700" cap="rnd">
              <a:solidFill>
                <a:srgbClr val="FEFEFE"/>
              </a:solidFill>
              <a:prstDash val="solid"/>
              <a:round/>
              <a:headEnd/>
              <a:tailEnd/>
            </a:ln>
            <a:extLst>
              <a:ext uri="{909E8E84-426E-40dd-AFC4-6F175D3DCCD1}">
                <a14:hiddenFill xmlns:a14="http://schemas.microsoft.com/office/drawing/2010/main" xmlns="">
                  <a:solidFill>
                    <a:srgbClr val="FFFFFF"/>
                  </a:solidFill>
                </a14:hiddenFill>
              </a:ext>
            </a:extLst>
          </p:spPr>
          <p:txBody>
            <a:bodyPr vert="horz" wrap="square" lIns="121920" tIns="60960" rIns="121920" bIns="60960" numCol="1" anchor="t" anchorCtr="0" compatLnSpc="1">
              <a:prstTxWarp prst="textNoShape">
                <a:avLst/>
              </a:prstTxWarp>
            </a:bodyPr>
            <a:lstStyle/>
            <a:p>
              <a:endParaRPr lang="en-US" sz="3200"/>
            </a:p>
          </p:txBody>
        </p:sp>
        <p:sp>
          <p:nvSpPr>
            <p:cNvPr id="20" name="Freeform 19"/>
            <p:cNvSpPr>
              <a:spLocks/>
            </p:cNvSpPr>
            <p:nvPr/>
          </p:nvSpPr>
          <p:spPr bwMode="auto">
            <a:xfrm>
              <a:off x="3263" y="1225"/>
              <a:ext cx="133" cy="126"/>
            </a:xfrm>
            <a:custGeom>
              <a:avLst/>
              <a:gdLst>
                <a:gd name="T0" fmla="*/ 1088 w 1088"/>
                <a:gd name="T1" fmla="*/ 0 h 1020"/>
                <a:gd name="T2" fmla="*/ 1088 w 1088"/>
                <a:gd name="T3" fmla="*/ 0 h 1020"/>
                <a:gd name="T4" fmla="*/ 1088 w 1088"/>
                <a:gd name="T5" fmla="*/ 836 h 1020"/>
                <a:gd name="T6" fmla="*/ 544 w 1088"/>
                <a:gd name="T7" fmla="*/ 1020 h 1020"/>
                <a:gd name="T8" fmla="*/ 0 w 1088"/>
                <a:gd name="T9" fmla="*/ 836 h 1020"/>
                <a:gd name="T10" fmla="*/ 0 w 1088"/>
                <a:gd name="T11" fmla="*/ 0 h 1020"/>
              </a:gdLst>
              <a:ahLst/>
              <a:cxnLst>
                <a:cxn ang="0">
                  <a:pos x="T0" y="T1"/>
                </a:cxn>
                <a:cxn ang="0">
                  <a:pos x="T2" y="T3"/>
                </a:cxn>
                <a:cxn ang="0">
                  <a:pos x="T4" y="T5"/>
                </a:cxn>
                <a:cxn ang="0">
                  <a:pos x="T6" y="T7"/>
                </a:cxn>
                <a:cxn ang="0">
                  <a:pos x="T8" y="T9"/>
                </a:cxn>
                <a:cxn ang="0">
                  <a:pos x="T10" y="T11"/>
                </a:cxn>
              </a:cxnLst>
              <a:rect l="0" t="0" r="r" b="b"/>
              <a:pathLst>
                <a:path w="1088" h="1020">
                  <a:moveTo>
                    <a:pt x="1088" y="0"/>
                  </a:moveTo>
                  <a:lnTo>
                    <a:pt x="1088" y="0"/>
                  </a:lnTo>
                  <a:lnTo>
                    <a:pt x="1088" y="836"/>
                  </a:lnTo>
                  <a:cubicBezTo>
                    <a:pt x="1088" y="938"/>
                    <a:pt x="844" y="1020"/>
                    <a:pt x="544" y="1020"/>
                  </a:cubicBezTo>
                  <a:cubicBezTo>
                    <a:pt x="243" y="1020"/>
                    <a:pt x="0" y="938"/>
                    <a:pt x="0" y="836"/>
                  </a:cubicBezTo>
                  <a:lnTo>
                    <a:pt x="0" y="0"/>
                  </a:lnTo>
                </a:path>
              </a:pathLst>
            </a:custGeom>
            <a:noFill/>
            <a:ln w="12700" cap="rnd">
              <a:solidFill>
                <a:srgbClr val="FEFEFE"/>
              </a:solidFill>
              <a:prstDash val="solid"/>
              <a:round/>
              <a:headEnd/>
              <a:tailEnd/>
            </a:ln>
            <a:extLst>
              <a:ext uri="{909E8E84-426E-40dd-AFC4-6F175D3DCCD1}">
                <a14:hiddenFill xmlns:a14="http://schemas.microsoft.com/office/drawing/2010/main" xmlns="">
                  <a:solidFill>
                    <a:srgbClr val="FFFFFF"/>
                  </a:solidFill>
                </a14:hiddenFill>
              </a:ext>
            </a:extLst>
          </p:spPr>
          <p:txBody>
            <a:bodyPr vert="horz" wrap="square" lIns="121920" tIns="60960" rIns="121920" bIns="60960" numCol="1" anchor="t" anchorCtr="0" compatLnSpc="1">
              <a:prstTxWarp prst="textNoShape">
                <a:avLst/>
              </a:prstTxWarp>
            </a:bodyPr>
            <a:lstStyle/>
            <a:p>
              <a:endParaRPr lang="en-US" sz="3200"/>
            </a:p>
          </p:txBody>
        </p:sp>
        <p:sp>
          <p:nvSpPr>
            <p:cNvPr id="21" name="Freeform 20"/>
            <p:cNvSpPr>
              <a:spLocks/>
            </p:cNvSpPr>
            <p:nvPr/>
          </p:nvSpPr>
          <p:spPr bwMode="auto">
            <a:xfrm>
              <a:off x="3263" y="1295"/>
              <a:ext cx="133" cy="23"/>
            </a:xfrm>
            <a:custGeom>
              <a:avLst/>
              <a:gdLst>
                <a:gd name="T0" fmla="*/ 1088 w 1088"/>
                <a:gd name="T1" fmla="*/ 0 h 184"/>
                <a:gd name="T2" fmla="*/ 1088 w 1088"/>
                <a:gd name="T3" fmla="*/ 0 h 184"/>
                <a:gd name="T4" fmla="*/ 544 w 1088"/>
                <a:gd name="T5" fmla="*/ 184 h 184"/>
                <a:gd name="T6" fmla="*/ 0 w 1088"/>
                <a:gd name="T7" fmla="*/ 0 h 184"/>
              </a:gdLst>
              <a:ahLst/>
              <a:cxnLst>
                <a:cxn ang="0">
                  <a:pos x="T0" y="T1"/>
                </a:cxn>
                <a:cxn ang="0">
                  <a:pos x="T2" y="T3"/>
                </a:cxn>
                <a:cxn ang="0">
                  <a:pos x="T4" y="T5"/>
                </a:cxn>
                <a:cxn ang="0">
                  <a:pos x="T6" y="T7"/>
                </a:cxn>
              </a:cxnLst>
              <a:rect l="0" t="0" r="r" b="b"/>
              <a:pathLst>
                <a:path w="1088" h="184">
                  <a:moveTo>
                    <a:pt x="1088" y="0"/>
                  </a:moveTo>
                  <a:lnTo>
                    <a:pt x="1088" y="0"/>
                  </a:lnTo>
                  <a:cubicBezTo>
                    <a:pt x="1088" y="102"/>
                    <a:pt x="844" y="184"/>
                    <a:pt x="544" y="184"/>
                  </a:cubicBezTo>
                  <a:cubicBezTo>
                    <a:pt x="243" y="184"/>
                    <a:pt x="0" y="102"/>
                    <a:pt x="0" y="0"/>
                  </a:cubicBezTo>
                </a:path>
              </a:pathLst>
            </a:custGeom>
            <a:noFill/>
            <a:ln w="12700" cap="rnd">
              <a:solidFill>
                <a:srgbClr val="FEFEFE"/>
              </a:solidFill>
              <a:prstDash val="solid"/>
              <a:round/>
              <a:headEnd/>
              <a:tailEnd/>
            </a:ln>
            <a:extLst>
              <a:ext uri="{909E8E84-426E-40dd-AFC4-6F175D3DCCD1}">
                <a14:hiddenFill xmlns:a14="http://schemas.microsoft.com/office/drawing/2010/main" xmlns="">
                  <a:solidFill>
                    <a:srgbClr val="FFFFFF"/>
                  </a:solidFill>
                </a14:hiddenFill>
              </a:ext>
            </a:extLst>
          </p:spPr>
          <p:txBody>
            <a:bodyPr vert="horz" wrap="square" lIns="121920" tIns="60960" rIns="121920" bIns="60960" numCol="1" anchor="t" anchorCtr="0" compatLnSpc="1">
              <a:prstTxWarp prst="textNoShape">
                <a:avLst/>
              </a:prstTxWarp>
            </a:bodyPr>
            <a:lstStyle/>
            <a:p>
              <a:endParaRPr lang="en-US" sz="3200"/>
            </a:p>
          </p:txBody>
        </p:sp>
        <p:sp>
          <p:nvSpPr>
            <p:cNvPr id="22" name="Freeform 21"/>
            <p:cNvSpPr>
              <a:spLocks/>
            </p:cNvSpPr>
            <p:nvPr/>
          </p:nvSpPr>
          <p:spPr bwMode="auto">
            <a:xfrm>
              <a:off x="3263" y="1261"/>
              <a:ext cx="133" cy="23"/>
            </a:xfrm>
            <a:custGeom>
              <a:avLst/>
              <a:gdLst>
                <a:gd name="T0" fmla="*/ 1088 w 1088"/>
                <a:gd name="T1" fmla="*/ 0 h 184"/>
                <a:gd name="T2" fmla="*/ 1088 w 1088"/>
                <a:gd name="T3" fmla="*/ 0 h 184"/>
                <a:gd name="T4" fmla="*/ 544 w 1088"/>
                <a:gd name="T5" fmla="*/ 184 h 184"/>
                <a:gd name="T6" fmla="*/ 0 w 1088"/>
                <a:gd name="T7" fmla="*/ 0 h 184"/>
              </a:gdLst>
              <a:ahLst/>
              <a:cxnLst>
                <a:cxn ang="0">
                  <a:pos x="T0" y="T1"/>
                </a:cxn>
                <a:cxn ang="0">
                  <a:pos x="T2" y="T3"/>
                </a:cxn>
                <a:cxn ang="0">
                  <a:pos x="T4" y="T5"/>
                </a:cxn>
                <a:cxn ang="0">
                  <a:pos x="T6" y="T7"/>
                </a:cxn>
              </a:cxnLst>
              <a:rect l="0" t="0" r="r" b="b"/>
              <a:pathLst>
                <a:path w="1088" h="184">
                  <a:moveTo>
                    <a:pt x="1088" y="0"/>
                  </a:moveTo>
                  <a:lnTo>
                    <a:pt x="1088" y="0"/>
                  </a:lnTo>
                  <a:cubicBezTo>
                    <a:pt x="1088" y="102"/>
                    <a:pt x="844" y="184"/>
                    <a:pt x="544" y="184"/>
                  </a:cubicBezTo>
                  <a:cubicBezTo>
                    <a:pt x="243" y="184"/>
                    <a:pt x="0" y="102"/>
                    <a:pt x="0" y="0"/>
                  </a:cubicBezTo>
                </a:path>
              </a:pathLst>
            </a:custGeom>
            <a:noFill/>
            <a:ln w="12700" cap="rnd">
              <a:solidFill>
                <a:srgbClr val="FEFEFE"/>
              </a:solidFill>
              <a:prstDash val="solid"/>
              <a:round/>
              <a:headEnd/>
              <a:tailEnd/>
            </a:ln>
            <a:extLst>
              <a:ext uri="{909E8E84-426E-40dd-AFC4-6F175D3DCCD1}">
                <a14:hiddenFill xmlns:a14="http://schemas.microsoft.com/office/drawing/2010/main" xmlns="">
                  <a:solidFill>
                    <a:srgbClr val="FFFFFF"/>
                  </a:solidFill>
                </a14:hiddenFill>
              </a:ext>
            </a:extLst>
          </p:spPr>
          <p:txBody>
            <a:bodyPr vert="horz" wrap="square" lIns="121920" tIns="60960" rIns="121920" bIns="60960" numCol="1" anchor="t" anchorCtr="0" compatLnSpc="1">
              <a:prstTxWarp prst="textNoShape">
                <a:avLst/>
              </a:prstTxWarp>
            </a:bodyPr>
            <a:lstStyle/>
            <a:p>
              <a:endParaRPr lang="en-US" sz="3200"/>
            </a:p>
          </p:txBody>
        </p:sp>
        <p:sp>
          <p:nvSpPr>
            <p:cNvPr id="23" name="Freeform 22"/>
            <p:cNvSpPr>
              <a:spLocks/>
            </p:cNvSpPr>
            <p:nvPr/>
          </p:nvSpPr>
          <p:spPr bwMode="auto">
            <a:xfrm>
              <a:off x="3359" y="1117"/>
              <a:ext cx="133" cy="46"/>
            </a:xfrm>
            <a:custGeom>
              <a:avLst/>
              <a:gdLst>
                <a:gd name="T0" fmla="*/ 1088 w 1088"/>
                <a:gd name="T1" fmla="*/ 184 h 368"/>
                <a:gd name="T2" fmla="*/ 1088 w 1088"/>
                <a:gd name="T3" fmla="*/ 184 h 368"/>
                <a:gd name="T4" fmla="*/ 544 w 1088"/>
                <a:gd name="T5" fmla="*/ 368 h 368"/>
                <a:gd name="T6" fmla="*/ 0 w 1088"/>
                <a:gd name="T7" fmla="*/ 184 h 368"/>
                <a:gd name="T8" fmla="*/ 544 w 1088"/>
                <a:gd name="T9" fmla="*/ 0 h 368"/>
                <a:gd name="T10" fmla="*/ 1088 w 1088"/>
                <a:gd name="T11" fmla="*/ 184 h 368"/>
                <a:gd name="T12" fmla="*/ 1088 w 1088"/>
                <a:gd name="T13" fmla="*/ 184 h 368"/>
              </a:gdLst>
              <a:ahLst/>
              <a:cxnLst>
                <a:cxn ang="0">
                  <a:pos x="T0" y="T1"/>
                </a:cxn>
                <a:cxn ang="0">
                  <a:pos x="T2" y="T3"/>
                </a:cxn>
                <a:cxn ang="0">
                  <a:pos x="T4" y="T5"/>
                </a:cxn>
                <a:cxn ang="0">
                  <a:pos x="T6" y="T7"/>
                </a:cxn>
                <a:cxn ang="0">
                  <a:pos x="T8" y="T9"/>
                </a:cxn>
                <a:cxn ang="0">
                  <a:pos x="T10" y="T11"/>
                </a:cxn>
                <a:cxn ang="0">
                  <a:pos x="T12" y="T13"/>
                </a:cxn>
              </a:cxnLst>
              <a:rect l="0" t="0" r="r" b="b"/>
              <a:pathLst>
                <a:path w="1088" h="368">
                  <a:moveTo>
                    <a:pt x="1088" y="184"/>
                  </a:moveTo>
                  <a:lnTo>
                    <a:pt x="1088" y="184"/>
                  </a:lnTo>
                  <a:cubicBezTo>
                    <a:pt x="1088" y="285"/>
                    <a:pt x="845" y="368"/>
                    <a:pt x="544" y="368"/>
                  </a:cubicBezTo>
                  <a:cubicBezTo>
                    <a:pt x="244" y="368"/>
                    <a:pt x="0" y="285"/>
                    <a:pt x="0" y="184"/>
                  </a:cubicBezTo>
                  <a:cubicBezTo>
                    <a:pt x="0" y="82"/>
                    <a:pt x="244" y="0"/>
                    <a:pt x="544" y="0"/>
                  </a:cubicBezTo>
                  <a:cubicBezTo>
                    <a:pt x="845" y="0"/>
                    <a:pt x="1088" y="82"/>
                    <a:pt x="1088" y="184"/>
                  </a:cubicBezTo>
                  <a:lnTo>
                    <a:pt x="1088" y="184"/>
                  </a:lnTo>
                  <a:close/>
                </a:path>
              </a:pathLst>
            </a:custGeom>
            <a:noFill/>
            <a:ln w="12700" cap="rnd">
              <a:solidFill>
                <a:srgbClr val="FEFEFE"/>
              </a:solidFill>
              <a:prstDash val="solid"/>
              <a:round/>
              <a:headEnd/>
              <a:tailEnd/>
            </a:ln>
            <a:extLst>
              <a:ext uri="{909E8E84-426E-40dd-AFC4-6F175D3DCCD1}">
                <a14:hiddenFill xmlns:a14="http://schemas.microsoft.com/office/drawing/2010/main" xmlns="">
                  <a:solidFill>
                    <a:srgbClr val="FFFFFF"/>
                  </a:solidFill>
                </a14:hiddenFill>
              </a:ext>
            </a:extLst>
          </p:spPr>
          <p:txBody>
            <a:bodyPr vert="horz" wrap="square" lIns="121920" tIns="60960" rIns="121920" bIns="60960" numCol="1" anchor="t" anchorCtr="0" compatLnSpc="1">
              <a:prstTxWarp prst="textNoShape">
                <a:avLst/>
              </a:prstTxWarp>
            </a:bodyPr>
            <a:lstStyle/>
            <a:p>
              <a:endParaRPr lang="en-US" sz="3200"/>
            </a:p>
          </p:txBody>
        </p:sp>
        <p:sp>
          <p:nvSpPr>
            <p:cNvPr id="24" name="Freeform 23"/>
            <p:cNvSpPr>
              <a:spLocks/>
            </p:cNvSpPr>
            <p:nvPr/>
          </p:nvSpPr>
          <p:spPr bwMode="auto">
            <a:xfrm>
              <a:off x="3359" y="1140"/>
              <a:ext cx="0" cy="64"/>
            </a:xfrm>
            <a:custGeom>
              <a:avLst/>
              <a:gdLst>
                <a:gd name="T0" fmla="*/ 519 h 519"/>
                <a:gd name="T1" fmla="*/ 519 h 519"/>
                <a:gd name="T2" fmla="*/ 0 h 519"/>
              </a:gdLst>
              <a:ahLst/>
              <a:cxnLst>
                <a:cxn ang="0">
                  <a:pos x="0" y="T0"/>
                </a:cxn>
                <a:cxn ang="0">
                  <a:pos x="0" y="T1"/>
                </a:cxn>
                <a:cxn ang="0">
                  <a:pos x="0" y="T2"/>
                </a:cxn>
              </a:cxnLst>
              <a:rect l="0" t="0" r="r" b="b"/>
              <a:pathLst>
                <a:path h="519">
                  <a:moveTo>
                    <a:pt x="0" y="519"/>
                  </a:moveTo>
                  <a:lnTo>
                    <a:pt x="0" y="519"/>
                  </a:lnTo>
                  <a:lnTo>
                    <a:pt x="0" y="0"/>
                  </a:lnTo>
                </a:path>
              </a:pathLst>
            </a:custGeom>
            <a:noFill/>
            <a:ln w="12700" cap="rnd">
              <a:solidFill>
                <a:srgbClr val="FEFEFE"/>
              </a:solidFill>
              <a:prstDash val="solid"/>
              <a:round/>
              <a:headEnd/>
              <a:tailEnd/>
            </a:ln>
            <a:extLst>
              <a:ext uri="{909E8E84-426E-40dd-AFC4-6F175D3DCCD1}">
                <a14:hiddenFill xmlns:a14="http://schemas.microsoft.com/office/drawing/2010/main" xmlns="">
                  <a:solidFill>
                    <a:srgbClr val="FFFFFF"/>
                  </a:solidFill>
                </a14:hiddenFill>
              </a:ext>
            </a:extLst>
          </p:spPr>
          <p:txBody>
            <a:bodyPr vert="horz" wrap="square" lIns="121920" tIns="60960" rIns="121920" bIns="60960" numCol="1" anchor="t" anchorCtr="0" compatLnSpc="1">
              <a:prstTxWarp prst="textNoShape">
                <a:avLst/>
              </a:prstTxWarp>
            </a:bodyPr>
            <a:lstStyle/>
            <a:p>
              <a:endParaRPr lang="en-US" sz="3200"/>
            </a:p>
          </p:txBody>
        </p:sp>
        <p:sp>
          <p:nvSpPr>
            <p:cNvPr id="25" name="Freeform 24"/>
            <p:cNvSpPr>
              <a:spLocks/>
            </p:cNvSpPr>
            <p:nvPr/>
          </p:nvSpPr>
          <p:spPr bwMode="auto">
            <a:xfrm>
              <a:off x="3396" y="1140"/>
              <a:ext cx="96" cy="166"/>
            </a:xfrm>
            <a:custGeom>
              <a:avLst/>
              <a:gdLst>
                <a:gd name="T0" fmla="*/ 780 w 780"/>
                <a:gd name="T1" fmla="*/ 0 h 1340"/>
                <a:gd name="T2" fmla="*/ 780 w 780"/>
                <a:gd name="T3" fmla="*/ 0 h 1340"/>
                <a:gd name="T4" fmla="*/ 780 w 780"/>
                <a:gd name="T5" fmla="*/ 1156 h 1340"/>
                <a:gd name="T6" fmla="*/ 236 w 780"/>
                <a:gd name="T7" fmla="*/ 1340 h 1340"/>
                <a:gd name="T8" fmla="*/ 0 w 780"/>
                <a:gd name="T9" fmla="*/ 1322 h 1340"/>
              </a:gdLst>
              <a:ahLst/>
              <a:cxnLst>
                <a:cxn ang="0">
                  <a:pos x="T0" y="T1"/>
                </a:cxn>
                <a:cxn ang="0">
                  <a:pos x="T2" y="T3"/>
                </a:cxn>
                <a:cxn ang="0">
                  <a:pos x="T4" y="T5"/>
                </a:cxn>
                <a:cxn ang="0">
                  <a:pos x="T6" y="T7"/>
                </a:cxn>
                <a:cxn ang="0">
                  <a:pos x="T8" y="T9"/>
                </a:cxn>
              </a:cxnLst>
              <a:rect l="0" t="0" r="r" b="b"/>
              <a:pathLst>
                <a:path w="780" h="1340">
                  <a:moveTo>
                    <a:pt x="780" y="0"/>
                  </a:moveTo>
                  <a:lnTo>
                    <a:pt x="780" y="0"/>
                  </a:lnTo>
                  <a:lnTo>
                    <a:pt x="780" y="1156"/>
                  </a:lnTo>
                  <a:cubicBezTo>
                    <a:pt x="780" y="1258"/>
                    <a:pt x="537" y="1340"/>
                    <a:pt x="236" y="1340"/>
                  </a:cubicBezTo>
                  <a:cubicBezTo>
                    <a:pt x="152" y="1340"/>
                    <a:pt x="71" y="1334"/>
                    <a:pt x="0" y="1322"/>
                  </a:cubicBezTo>
                </a:path>
              </a:pathLst>
            </a:custGeom>
            <a:noFill/>
            <a:ln w="12700" cap="rnd">
              <a:solidFill>
                <a:srgbClr val="FEFEFE"/>
              </a:solidFill>
              <a:prstDash val="solid"/>
              <a:round/>
              <a:headEnd/>
              <a:tailEnd/>
            </a:ln>
            <a:extLst>
              <a:ext uri="{909E8E84-426E-40dd-AFC4-6F175D3DCCD1}">
                <a14:hiddenFill xmlns:a14="http://schemas.microsoft.com/office/drawing/2010/main" xmlns="">
                  <a:solidFill>
                    <a:srgbClr val="FFFFFF"/>
                  </a:solidFill>
                </a14:hiddenFill>
              </a:ext>
            </a:extLst>
          </p:spPr>
          <p:txBody>
            <a:bodyPr vert="horz" wrap="square" lIns="121920" tIns="60960" rIns="121920" bIns="60960" numCol="1" anchor="t" anchorCtr="0" compatLnSpc="1">
              <a:prstTxWarp prst="textNoShape">
                <a:avLst/>
              </a:prstTxWarp>
            </a:bodyPr>
            <a:lstStyle/>
            <a:p>
              <a:endParaRPr lang="en-US" sz="3200"/>
            </a:p>
          </p:txBody>
        </p:sp>
        <p:sp>
          <p:nvSpPr>
            <p:cNvPr id="26" name="Freeform 25"/>
            <p:cNvSpPr>
              <a:spLocks/>
            </p:cNvSpPr>
            <p:nvPr/>
          </p:nvSpPr>
          <p:spPr bwMode="auto">
            <a:xfrm>
              <a:off x="3396" y="1250"/>
              <a:ext cx="96" cy="22"/>
            </a:xfrm>
            <a:custGeom>
              <a:avLst/>
              <a:gdLst>
                <a:gd name="T0" fmla="*/ 780 w 780"/>
                <a:gd name="T1" fmla="*/ 0 h 184"/>
                <a:gd name="T2" fmla="*/ 780 w 780"/>
                <a:gd name="T3" fmla="*/ 0 h 184"/>
                <a:gd name="T4" fmla="*/ 236 w 780"/>
                <a:gd name="T5" fmla="*/ 184 h 184"/>
                <a:gd name="T6" fmla="*/ 0 w 780"/>
                <a:gd name="T7" fmla="*/ 166 h 184"/>
              </a:gdLst>
              <a:ahLst/>
              <a:cxnLst>
                <a:cxn ang="0">
                  <a:pos x="T0" y="T1"/>
                </a:cxn>
                <a:cxn ang="0">
                  <a:pos x="T2" y="T3"/>
                </a:cxn>
                <a:cxn ang="0">
                  <a:pos x="T4" y="T5"/>
                </a:cxn>
                <a:cxn ang="0">
                  <a:pos x="T6" y="T7"/>
                </a:cxn>
              </a:cxnLst>
              <a:rect l="0" t="0" r="r" b="b"/>
              <a:pathLst>
                <a:path w="780" h="184">
                  <a:moveTo>
                    <a:pt x="780" y="0"/>
                  </a:moveTo>
                  <a:lnTo>
                    <a:pt x="780" y="0"/>
                  </a:lnTo>
                  <a:cubicBezTo>
                    <a:pt x="780" y="102"/>
                    <a:pt x="537" y="184"/>
                    <a:pt x="236" y="184"/>
                  </a:cubicBezTo>
                  <a:cubicBezTo>
                    <a:pt x="152" y="184"/>
                    <a:pt x="71" y="178"/>
                    <a:pt x="0" y="166"/>
                  </a:cubicBezTo>
                </a:path>
              </a:pathLst>
            </a:custGeom>
            <a:noFill/>
            <a:ln w="12700" cap="rnd">
              <a:solidFill>
                <a:srgbClr val="FEFEFE"/>
              </a:solidFill>
              <a:prstDash val="solid"/>
              <a:round/>
              <a:headEnd/>
              <a:tailEnd/>
            </a:ln>
            <a:extLst>
              <a:ext uri="{909E8E84-426E-40dd-AFC4-6F175D3DCCD1}">
                <a14:hiddenFill xmlns:a14="http://schemas.microsoft.com/office/drawing/2010/main" xmlns="">
                  <a:solidFill>
                    <a:srgbClr val="FFFFFF"/>
                  </a:solidFill>
                </a14:hiddenFill>
              </a:ext>
            </a:extLst>
          </p:spPr>
          <p:txBody>
            <a:bodyPr vert="horz" wrap="square" lIns="121920" tIns="60960" rIns="121920" bIns="60960" numCol="1" anchor="t" anchorCtr="0" compatLnSpc="1">
              <a:prstTxWarp prst="textNoShape">
                <a:avLst/>
              </a:prstTxWarp>
            </a:bodyPr>
            <a:lstStyle/>
            <a:p>
              <a:endParaRPr lang="en-US" sz="3200"/>
            </a:p>
          </p:txBody>
        </p:sp>
        <p:sp>
          <p:nvSpPr>
            <p:cNvPr id="27" name="Freeform 26"/>
            <p:cNvSpPr>
              <a:spLocks/>
            </p:cNvSpPr>
            <p:nvPr/>
          </p:nvSpPr>
          <p:spPr bwMode="auto">
            <a:xfrm>
              <a:off x="3396" y="1214"/>
              <a:ext cx="96" cy="23"/>
            </a:xfrm>
            <a:custGeom>
              <a:avLst/>
              <a:gdLst>
                <a:gd name="T0" fmla="*/ 780 w 780"/>
                <a:gd name="T1" fmla="*/ 0 h 184"/>
                <a:gd name="T2" fmla="*/ 780 w 780"/>
                <a:gd name="T3" fmla="*/ 0 h 184"/>
                <a:gd name="T4" fmla="*/ 236 w 780"/>
                <a:gd name="T5" fmla="*/ 184 h 184"/>
                <a:gd name="T6" fmla="*/ 0 w 780"/>
                <a:gd name="T7" fmla="*/ 166 h 184"/>
              </a:gdLst>
              <a:ahLst/>
              <a:cxnLst>
                <a:cxn ang="0">
                  <a:pos x="T0" y="T1"/>
                </a:cxn>
                <a:cxn ang="0">
                  <a:pos x="T2" y="T3"/>
                </a:cxn>
                <a:cxn ang="0">
                  <a:pos x="T4" y="T5"/>
                </a:cxn>
                <a:cxn ang="0">
                  <a:pos x="T6" y="T7"/>
                </a:cxn>
              </a:cxnLst>
              <a:rect l="0" t="0" r="r" b="b"/>
              <a:pathLst>
                <a:path w="780" h="184">
                  <a:moveTo>
                    <a:pt x="780" y="0"/>
                  </a:moveTo>
                  <a:lnTo>
                    <a:pt x="780" y="0"/>
                  </a:lnTo>
                  <a:cubicBezTo>
                    <a:pt x="780" y="102"/>
                    <a:pt x="537" y="184"/>
                    <a:pt x="236" y="184"/>
                  </a:cubicBezTo>
                  <a:cubicBezTo>
                    <a:pt x="152" y="184"/>
                    <a:pt x="71" y="178"/>
                    <a:pt x="0" y="166"/>
                  </a:cubicBezTo>
                </a:path>
              </a:pathLst>
            </a:custGeom>
            <a:noFill/>
            <a:ln w="12700" cap="rnd">
              <a:solidFill>
                <a:srgbClr val="FEFEFE"/>
              </a:solidFill>
              <a:prstDash val="solid"/>
              <a:round/>
              <a:headEnd/>
              <a:tailEnd/>
            </a:ln>
            <a:extLst>
              <a:ext uri="{909E8E84-426E-40dd-AFC4-6F175D3DCCD1}">
                <a14:hiddenFill xmlns:a14="http://schemas.microsoft.com/office/drawing/2010/main" xmlns="">
                  <a:solidFill>
                    <a:srgbClr val="FFFFFF"/>
                  </a:solidFill>
                </a14:hiddenFill>
              </a:ext>
            </a:extLst>
          </p:spPr>
          <p:txBody>
            <a:bodyPr vert="horz" wrap="square" lIns="121920" tIns="60960" rIns="121920" bIns="60960" numCol="1" anchor="t" anchorCtr="0" compatLnSpc="1">
              <a:prstTxWarp prst="textNoShape">
                <a:avLst/>
              </a:prstTxWarp>
            </a:bodyPr>
            <a:lstStyle/>
            <a:p>
              <a:endParaRPr lang="en-US" sz="3200"/>
            </a:p>
          </p:txBody>
        </p:sp>
        <p:sp>
          <p:nvSpPr>
            <p:cNvPr id="28" name="Freeform 27"/>
            <p:cNvSpPr>
              <a:spLocks/>
            </p:cNvSpPr>
            <p:nvPr/>
          </p:nvSpPr>
          <p:spPr bwMode="auto">
            <a:xfrm>
              <a:off x="3359" y="1179"/>
              <a:ext cx="133" cy="23"/>
            </a:xfrm>
            <a:custGeom>
              <a:avLst/>
              <a:gdLst>
                <a:gd name="T0" fmla="*/ 1088 w 1088"/>
                <a:gd name="T1" fmla="*/ 0 h 184"/>
                <a:gd name="T2" fmla="*/ 1088 w 1088"/>
                <a:gd name="T3" fmla="*/ 0 h 184"/>
                <a:gd name="T4" fmla="*/ 544 w 1088"/>
                <a:gd name="T5" fmla="*/ 184 h 184"/>
                <a:gd name="T6" fmla="*/ 0 w 1088"/>
                <a:gd name="T7" fmla="*/ 0 h 184"/>
              </a:gdLst>
              <a:ahLst/>
              <a:cxnLst>
                <a:cxn ang="0">
                  <a:pos x="T0" y="T1"/>
                </a:cxn>
                <a:cxn ang="0">
                  <a:pos x="T2" y="T3"/>
                </a:cxn>
                <a:cxn ang="0">
                  <a:pos x="T4" y="T5"/>
                </a:cxn>
                <a:cxn ang="0">
                  <a:pos x="T6" y="T7"/>
                </a:cxn>
              </a:cxnLst>
              <a:rect l="0" t="0" r="r" b="b"/>
              <a:pathLst>
                <a:path w="1088" h="184">
                  <a:moveTo>
                    <a:pt x="1088" y="0"/>
                  </a:moveTo>
                  <a:lnTo>
                    <a:pt x="1088" y="0"/>
                  </a:lnTo>
                  <a:cubicBezTo>
                    <a:pt x="1088" y="102"/>
                    <a:pt x="845" y="184"/>
                    <a:pt x="544" y="184"/>
                  </a:cubicBezTo>
                  <a:cubicBezTo>
                    <a:pt x="244" y="184"/>
                    <a:pt x="0" y="102"/>
                    <a:pt x="0" y="0"/>
                  </a:cubicBezTo>
                </a:path>
              </a:pathLst>
            </a:custGeom>
            <a:noFill/>
            <a:ln w="12700" cap="rnd">
              <a:solidFill>
                <a:srgbClr val="FEFEFE"/>
              </a:solidFill>
              <a:prstDash val="solid"/>
              <a:round/>
              <a:headEnd/>
              <a:tailEnd/>
            </a:ln>
            <a:extLst>
              <a:ext uri="{909E8E84-426E-40dd-AFC4-6F175D3DCCD1}">
                <a14:hiddenFill xmlns:a14="http://schemas.microsoft.com/office/drawing/2010/main" xmlns="">
                  <a:solidFill>
                    <a:srgbClr val="FFFFFF"/>
                  </a:solidFill>
                </a14:hiddenFill>
              </a:ext>
            </a:extLst>
          </p:spPr>
          <p:txBody>
            <a:bodyPr vert="horz" wrap="square" lIns="121920" tIns="60960" rIns="121920" bIns="60960" numCol="1" anchor="t" anchorCtr="0" compatLnSpc="1">
              <a:prstTxWarp prst="textNoShape">
                <a:avLst/>
              </a:prstTxWarp>
            </a:bodyPr>
            <a:lstStyle/>
            <a:p>
              <a:endParaRPr lang="en-US" sz="3200"/>
            </a:p>
          </p:txBody>
        </p:sp>
      </p:grpSp>
      <p:pic>
        <p:nvPicPr>
          <p:cNvPr id="29" name="Picture 28"/>
          <p:cNvPicPr>
            <a:picLocks noChangeAspect="1"/>
          </p:cNvPicPr>
          <p:nvPr/>
        </p:nvPicPr>
        <p:blipFill>
          <a:blip r:embed="rId3"/>
          <a:stretch>
            <a:fillRect/>
          </a:stretch>
        </p:blipFill>
        <p:spPr>
          <a:xfrm>
            <a:off x="2919255" y="4685766"/>
            <a:ext cx="387200" cy="513040"/>
          </a:xfrm>
          <a:prstGeom prst="rect">
            <a:avLst/>
          </a:prstGeom>
        </p:spPr>
      </p:pic>
      <p:pic>
        <p:nvPicPr>
          <p:cNvPr id="30" name="Picture 29"/>
          <p:cNvPicPr>
            <a:picLocks noChangeAspect="1"/>
          </p:cNvPicPr>
          <p:nvPr/>
        </p:nvPicPr>
        <p:blipFill>
          <a:blip r:embed="rId4"/>
          <a:stretch>
            <a:fillRect/>
          </a:stretch>
        </p:blipFill>
        <p:spPr>
          <a:xfrm>
            <a:off x="5050437" y="4450257"/>
            <a:ext cx="641268" cy="720600"/>
          </a:xfrm>
          <a:prstGeom prst="rect">
            <a:avLst/>
          </a:prstGeom>
        </p:spPr>
      </p:pic>
      <p:pic>
        <p:nvPicPr>
          <p:cNvPr id="31" name="Picture 30"/>
          <p:cNvPicPr>
            <a:picLocks noChangeAspect="1"/>
          </p:cNvPicPr>
          <p:nvPr/>
        </p:nvPicPr>
        <p:blipFill>
          <a:blip r:embed="rId5"/>
          <a:stretch>
            <a:fillRect/>
          </a:stretch>
        </p:blipFill>
        <p:spPr>
          <a:xfrm>
            <a:off x="7021590" y="4545025"/>
            <a:ext cx="600923" cy="620627"/>
          </a:xfrm>
          <a:prstGeom prst="rect">
            <a:avLst/>
          </a:prstGeom>
        </p:spPr>
      </p:pic>
      <p:sp>
        <p:nvSpPr>
          <p:cNvPr id="32" name="TextBox 31"/>
          <p:cNvSpPr txBox="1"/>
          <p:nvPr/>
        </p:nvSpPr>
        <p:spPr>
          <a:xfrm>
            <a:off x="208834" y="3115782"/>
            <a:ext cx="1709255" cy="637083"/>
          </a:xfrm>
          <a:prstGeom prst="rect">
            <a:avLst/>
          </a:prstGeom>
          <a:noFill/>
        </p:spPr>
        <p:txBody>
          <a:bodyPr wrap="square" lIns="82282" tIns="41141" rIns="82282" bIns="41141" rtlCol="0">
            <a:spAutoFit/>
          </a:bodyPr>
          <a:lstStyle/>
          <a:p>
            <a:pPr algn="ctr"/>
            <a:r>
              <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has two main data statistical </a:t>
            </a:r>
            <a:r>
              <a:rPr lang="en-US" sz="1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this methodologies</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3" name="TextBox 32"/>
          <p:cNvSpPr txBox="1"/>
          <p:nvPr/>
        </p:nvSpPr>
        <p:spPr>
          <a:xfrm>
            <a:off x="2364622" y="3164745"/>
            <a:ext cx="1709255" cy="637083"/>
          </a:xfrm>
          <a:prstGeom prst="rect">
            <a:avLst/>
          </a:prstGeom>
          <a:noFill/>
        </p:spPr>
        <p:txBody>
          <a:bodyPr wrap="square" lIns="82282" tIns="41141" rIns="82282" bIns="41141" rtlCol="0">
            <a:spAutoFit/>
          </a:bodyPr>
          <a:lstStyle/>
          <a:p>
            <a:pPr algn="ctr"/>
            <a:r>
              <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has two main data statistical </a:t>
            </a:r>
            <a:r>
              <a:rPr lang="en-US" sz="1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this methodologies</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4" name="TextBox 33"/>
          <p:cNvSpPr txBox="1"/>
          <p:nvPr/>
        </p:nvSpPr>
        <p:spPr>
          <a:xfrm>
            <a:off x="2240065" y="5356298"/>
            <a:ext cx="1709255" cy="637083"/>
          </a:xfrm>
          <a:prstGeom prst="rect">
            <a:avLst/>
          </a:prstGeom>
          <a:noFill/>
        </p:spPr>
        <p:txBody>
          <a:bodyPr wrap="square" lIns="82282" tIns="41141" rIns="82282" bIns="41141" rtlCol="0">
            <a:spAutoFit/>
          </a:bodyPr>
          <a:lstStyle/>
          <a:p>
            <a:pPr algn="ctr"/>
            <a:r>
              <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has two main data statistical </a:t>
            </a:r>
            <a:r>
              <a:rPr lang="en-US" sz="1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this methodologies</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5" name="TextBox 34"/>
          <p:cNvSpPr txBox="1"/>
          <p:nvPr/>
        </p:nvSpPr>
        <p:spPr>
          <a:xfrm>
            <a:off x="4528219" y="5356298"/>
            <a:ext cx="1709255" cy="637083"/>
          </a:xfrm>
          <a:prstGeom prst="rect">
            <a:avLst/>
          </a:prstGeom>
          <a:noFill/>
        </p:spPr>
        <p:txBody>
          <a:bodyPr wrap="square" lIns="82282" tIns="41141" rIns="82282" bIns="41141" rtlCol="0">
            <a:spAutoFit/>
          </a:bodyPr>
          <a:lstStyle/>
          <a:p>
            <a:pPr algn="ctr"/>
            <a:r>
              <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has two main data statistical </a:t>
            </a:r>
            <a:r>
              <a:rPr lang="en-US" sz="1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this methodologies</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6" name="TextBox 35"/>
          <p:cNvSpPr txBox="1"/>
          <p:nvPr/>
        </p:nvSpPr>
        <p:spPr>
          <a:xfrm>
            <a:off x="6467423" y="5356298"/>
            <a:ext cx="1709255" cy="637083"/>
          </a:xfrm>
          <a:prstGeom prst="rect">
            <a:avLst/>
          </a:prstGeom>
          <a:noFill/>
        </p:spPr>
        <p:txBody>
          <a:bodyPr wrap="square" lIns="82282" tIns="41141" rIns="82282" bIns="41141" rtlCol="0">
            <a:spAutoFit/>
          </a:bodyPr>
          <a:lstStyle/>
          <a:p>
            <a:pPr algn="ctr"/>
            <a:r>
              <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has two main data statistical </a:t>
            </a:r>
            <a:r>
              <a:rPr lang="en-US" sz="1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this methodologies</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7" name="Rectangle 36"/>
          <p:cNvSpPr/>
          <p:nvPr/>
        </p:nvSpPr>
        <p:spPr>
          <a:xfrm>
            <a:off x="4372369" y="2548210"/>
            <a:ext cx="3813358" cy="964367"/>
          </a:xfrm>
          <a:prstGeom prst="rect">
            <a:avLst/>
          </a:prstGeom>
        </p:spPr>
        <p:txBody>
          <a:bodyPr wrap="square">
            <a:spAutoFit/>
          </a:bodyPr>
          <a:lstStyle/>
          <a:p>
            <a:pPr algn="just">
              <a:lnSpc>
                <a:spcPts val="1651"/>
              </a:lnSpc>
              <a:spcAft>
                <a:spcPts val="1500"/>
              </a:spcAft>
            </a:pPr>
            <a:r>
              <a:rPr lang="en-US" sz="1200" dirty="0" err="1">
                <a:ea typeface="Times New Roman" panose="02020603050405020304" pitchFamily="18" charset="0"/>
              </a:rPr>
              <a:t>Lorem</a:t>
            </a:r>
            <a:r>
              <a:rPr lang="en-US" sz="1200" dirty="0">
                <a:ea typeface="Times New Roman" panose="02020603050405020304" pitchFamily="18" charset="0"/>
              </a:rPr>
              <a:t> </a:t>
            </a:r>
            <a:r>
              <a:rPr lang="en-US" sz="1200" dirty="0" err="1">
                <a:ea typeface="Times New Roman" panose="02020603050405020304" pitchFamily="18" charset="0"/>
              </a:rPr>
              <a:t>ipsum</a:t>
            </a:r>
            <a:r>
              <a:rPr lang="en-US" sz="1200" dirty="0">
                <a:ea typeface="Times New Roman" panose="02020603050405020304" pitchFamily="18" charset="0"/>
              </a:rPr>
              <a:t> dolor sit </a:t>
            </a:r>
            <a:r>
              <a:rPr lang="en-US" sz="1200" dirty="0" err="1">
                <a:ea typeface="Times New Roman" panose="02020603050405020304" pitchFamily="18" charset="0"/>
              </a:rPr>
              <a:t>amet</a:t>
            </a:r>
            <a:r>
              <a:rPr lang="en-US" sz="1200" dirty="0">
                <a:ea typeface="Times New Roman" panose="02020603050405020304" pitchFamily="18" charset="0"/>
              </a:rPr>
              <a:t>, </a:t>
            </a:r>
            <a:r>
              <a:rPr lang="en-US" sz="1200" dirty="0" err="1">
                <a:ea typeface="Times New Roman" panose="02020603050405020304" pitchFamily="18" charset="0"/>
              </a:rPr>
              <a:t>consectetur</a:t>
            </a:r>
            <a:r>
              <a:rPr lang="en-US" sz="1200" dirty="0">
                <a:ea typeface="Times New Roman" panose="02020603050405020304" pitchFamily="18" charset="0"/>
              </a:rPr>
              <a:t> </a:t>
            </a:r>
            <a:r>
              <a:rPr lang="en-US" sz="1200" dirty="0" err="1">
                <a:ea typeface="Times New Roman" panose="02020603050405020304" pitchFamily="18" charset="0"/>
              </a:rPr>
              <a:t>adipiscing</a:t>
            </a:r>
            <a:r>
              <a:rPr lang="en-US" sz="1200" dirty="0">
                <a:ea typeface="Times New Roman" panose="02020603050405020304" pitchFamily="18" charset="0"/>
              </a:rPr>
              <a:t> </a:t>
            </a:r>
            <a:r>
              <a:rPr lang="en-US" sz="1200" dirty="0" err="1">
                <a:ea typeface="Times New Roman" panose="02020603050405020304" pitchFamily="18" charset="0"/>
              </a:rPr>
              <a:t>elit</a:t>
            </a:r>
            <a:r>
              <a:rPr lang="en-US" sz="1200" dirty="0">
                <a:ea typeface="Times New Roman" panose="02020603050405020304" pitchFamily="18" charset="0"/>
              </a:rPr>
              <a:t>. Nam </a:t>
            </a:r>
            <a:r>
              <a:rPr lang="en-US" sz="1200" dirty="0" err="1">
                <a:ea typeface="Times New Roman" panose="02020603050405020304" pitchFamily="18" charset="0"/>
              </a:rPr>
              <a:t>viverra</a:t>
            </a:r>
            <a:r>
              <a:rPr lang="en-US" sz="1200" dirty="0">
                <a:ea typeface="Times New Roman" panose="02020603050405020304" pitchFamily="18" charset="0"/>
              </a:rPr>
              <a:t> </a:t>
            </a:r>
            <a:r>
              <a:rPr lang="en-US" sz="1200" dirty="0" err="1">
                <a:ea typeface="Times New Roman" panose="02020603050405020304" pitchFamily="18" charset="0"/>
              </a:rPr>
              <a:t>euismod</a:t>
            </a:r>
            <a:r>
              <a:rPr lang="en-US" sz="1200" dirty="0">
                <a:ea typeface="Times New Roman" panose="02020603050405020304" pitchFamily="18" charset="0"/>
              </a:rPr>
              <a:t> </a:t>
            </a:r>
            <a:r>
              <a:rPr lang="en-US" sz="1200" dirty="0" err="1">
                <a:ea typeface="Times New Roman" panose="02020603050405020304" pitchFamily="18" charset="0"/>
              </a:rPr>
              <a:t>odio</a:t>
            </a:r>
            <a:r>
              <a:rPr lang="en-US" sz="1200" dirty="0">
                <a:ea typeface="Times New Roman" panose="02020603050405020304" pitchFamily="18" charset="0"/>
              </a:rPr>
              <a:t>, </a:t>
            </a:r>
            <a:r>
              <a:rPr lang="en-US" sz="1200" dirty="0" err="1">
                <a:ea typeface="Times New Roman" panose="02020603050405020304" pitchFamily="18" charset="0"/>
              </a:rPr>
              <a:t>gravida</a:t>
            </a:r>
            <a:r>
              <a:rPr lang="en-US" sz="1200" dirty="0">
                <a:ea typeface="Times New Roman" panose="02020603050405020304" pitchFamily="18" charset="0"/>
              </a:rPr>
              <a:t> </a:t>
            </a:r>
            <a:r>
              <a:rPr lang="en-US" sz="1200" dirty="0" err="1">
                <a:ea typeface="Times New Roman" panose="02020603050405020304" pitchFamily="18" charset="0"/>
              </a:rPr>
              <a:t>pellentesque</a:t>
            </a:r>
            <a:r>
              <a:rPr lang="en-US" sz="1200" dirty="0">
                <a:ea typeface="Times New Roman" panose="02020603050405020304" pitchFamily="18" charset="0"/>
              </a:rPr>
              <a:t> </a:t>
            </a:r>
            <a:r>
              <a:rPr lang="en-US" sz="1200" dirty="0" err="1">
                <a:ea typeface="Times New Roman" panose="02020603050405020304" pitchFamily="18" charset="0"/>
              </a:rPr>
              <a:t>urna</a:t>
            </a:r>
            <a:r>
              <a:rPr lang="en-US" sz="1200" dirty="0">
                <a:ea typeface="Times New Roman" panose="02020603050405020304" pitchFamily="18" charset="0"/>
              </a:rPr>
              <a:t> </a:t>
            </a:r>
            <a:r>
              <a:rPr lang="en-US" sz="1200" dirty="0" err="1">
                <a:ea typeface="Times New Roman" panose="02020603050405020304" pitchFamily="18" charset="0"/>
              </a:rPr>
              <a:t>varius</a:t>
            </a:r>
            <a:r>
              <a:rPr lang="en-US" sz="1200" dirty="0">
                <a:ea typeface="Times New Roman" panose="02020603050405020304" pitchFamily="18" charset="0"/>
              </a:rPr>
              <a:t> vitae. </a:t>
            </a:r>
            <a:r>
              <a:rPr lang="en-US" sz="1200" dirty="0" err="1">
                <a:ea typeface="Times New Roman" panose="02020603050405020304" pitchFamily="18" charset="0"/>
              </a:rPr>
              <a:t>Sed</a:t>
            </a:r>
            <a:r>
              <a:rPr lang="en-US" sz="1200" dirty="0">
                <a:ea typeface="Times New Roman" panose="02020603050405020304" pitchFamily="18" charset="0"/>
              </a:rPr>
              <a:t> dui </a:t>
            </a:r>
            <a:r>
              <a:rPr lang="en-US" sz="1200" dirty="0" err="1">
                <a:ea typeface="Times New Roman" panose="02020603050405020304" pitchFamily="18" charset="0"/>
              </a:rPr>
              <a:t>lorem</a:t>
            </a:r>
            <a:r>
              <a:rPr lang="en-US" sz="1200" dirty="0">
                <a:ea typeface="Times New Roman" panose="02020603050405020304" pitchFamily="18" charset="0"/>
              </a:rPr>
              <a:t>, </a:t>
            </a:r>
            <a:r>
              <a:rPr lang="en-US" sz="1200" dirty="0" err="1">
                <a:ea typeface="Times New Roman" panose="02020603050405020304" pitchFamily="18" charset="0"/>
              </a:rPr>
              <a:t>adipiscing</a:t>
            </a:r>
            <a:r>
              <a:rPr lang="en-US" sz="1200" dirty="0">
                <a:ea typeface="Times New Roman" panose="02020603050405020304" pitchFamily="18" charset="0"/>
              </a:rPr>
              <a:t> in </a:t>
            </a:r>
            <a:r>
              <a:rPr lang="en-US" sz="1200" dirty="0" err="1">
                <a:ea typeface="Times New Roman" panose="02020603050405020304" pitchFamily="18" charset="0"/>
              </a:rPr>
              <a:t>adipiscing</a:t>
            </a:r>
            <a:r>
              <a:rPr lang="en-US" sz="1200" dirty="0">
                <a:ea typeface="Times New Roman" panose="02020603050405020304" pitchFamily="18" charset="0"/>
              </a:rPr>
              <a:t> et, </a:t>
            </a:r>
            <a:r>
              <a:rPr lang="en-US" sz="1200" dirty="0" err="1">
                <a:ea typeface="Times New Roman" panose="02020603050405020304" pitchFamily="18" charset="0"/>
              </a:rPr>
              <a:t>interdum</a:t>
            </a:r>
            <a:r>
              <a:rPr lang="en-US" sz="1200" dirty="0">
                <a:ea typeface="Times New Roman" panose="02020603050405020304" pitchFamily="18" charset="0"/>
              </a:rPr>
              <a:t> </a:t>
            </a:r>
            <a:r>
              <a:rPr lang="en-US" sz="1200" dirty="0" err="1">
                <a:ea typeface="Times New Roman" panose="02020603050405020304" pitchFamily="18" charset="0"/>
              </a:rPr>
              <a:t>nec</a:t>
            </a:r>
            <a:r>
              <a:rPr lang="en-US" sz="1200" dirty="0">
                <a:ea typeface="Times New Roman" panose="02020603050405020304" pitchFamily="18" charset="0"/>
              </a:rPr>
              <a:t> </a:t>
            </a:r>
            <a:r>
              <a:rPr lang="en-US" sz="1200" dirty="0" err="1">
                <a:ea typeface="Times New Roman" panose="02020603050405020304" pitchFamily="18" charset="0"/>
              </a:rPr>
              <a:t>metus</a:t>
            </a:r>
            <a:r>
              <a:rPr lang="en-US" sz="1200">
                <a:ea typeface="Times New Roman" panose="02020603050405020304" pitchFamily="18" charset="0"/>
              </a:rPr>
              <a:t>. </a:t>
            </a:r>
            <a:endParaRPr lang="en-US" sz="1200" dirty="0">
              <a:ea typeface="Times New Roman" panose="02020603050405020304" pitchFamily="18" charset="0"/>
            </a:endParaRPr>
          </a:p>
        </p:txBody>
      </p:sp>
      <p:sp>
        <p:nvSpPr>
          <p:cNvPr id="38" name="Rectangle 37"/>
          <p:cNvSpPr/>
          <p:nvPr/>
        </p:nvSpPr>
        <p:spPr>
          <a:xfrm>
            <a:off x="4372369" y="1987843"/>
            <a:ext cx="3303595" cy="486287"/>
          </a:xfrm>
          <a:prstGeom prst="rect">
            <a:avLst/>
          </a:prstGeom>
        </p:spPr>
        <p:txBody>
          <a:bodyPr wrap="square">
            <a:spAutoFit/>
          </a:bodyPr>
          <a:lstStyle/>
          <a:p>
            <a:pPr>
              <a:lnSpc>
                <a:spcPct val="80000"/>
              </a:lnSpc>
            </a:pPr>
            <a:r>
              <a:rPr lang="id-ID" sz="3200"/>
              <a:t>New Concept</a:t>
            </a:r>
          </a:p>
        </p:txBody>
      </p:sp>
      <p:sp>
        <p:nvSpPr>
          <p:cNvPr id="39" name="Freeform 8"/>
          <p:cNvSpPr>
            <a:spLocks noEditPoints="1"/>
          </p:cNvSpPr>
          <p:nvPr/>
        </p:nvSpPr>
        <p:spPr bwMode="auto">
          <a:xfrm>
            <a:off x="8878146" y="2979802"/>
            <a:ext cx="1860526" cy="3411928"/>
          </a:xfrm>
          <a:custGeom>
            <a:avLst/>
            <a:gdLst>
              <a:gd name="T0" fmla="*/ 36 w 469"/>
              <a:gd name="T1" fmla="*/ 958 h 993"/>
              <a:gd name="T2" fmla="*/ 146 w 469"/>
              <a:gd name="T3" fmla="*/ 984 h 993"/>
              <a:gd name="T4" fmla="*/ 111 w 469"/>
              <a:gd name="T5" fmla="*/ 950 h 993"/>
              <a:gd name="T6" fmla="*/ 93 w 469"/>
              <a:gd name="T7" fmla="*/ 895 h 993"/>
              <a:gd name="T8" fmla="*/ 212 w 469"/>
              <a:gd name="T9" fmla="*/ 762 h 993"/>
              <a:gd name="T10" fmla="*/ 280 w 469"/>
              <a:gd name="T11" fmla="*/ 712 h 993"/>
              <a:gd name="T12" fmla="*/ 404 w 469"/>
              <a:gd name="T13" fmla="*/ 720 h 993"/>
              <a:gd name="T14" fmla="*/ 383 w 469"/>
              <a:gd name="T15" fmla="*/ 619 h 993"/>
              <a:gd name="T16" fmla="*/ 295 w 469"/>
              <a:gd name="T17" fmla="*/ 513 h 993"/>
              <a:gd name="T18" fmla="*/ 310 w 469"/>
              <a:gd name="T19" fmla="*/ 463 h 993"/>
              <a:gd name="T20" fmla="*/ 342 w 469"/>
              <a:gd name="T21" fmla="*/ 334 h 993"/>
              <a:gd name="T22" fmla="*/ 426 w 469"/>
              <a:gd name="T23" fmla="*/ 295 h 993"/>
              <a:gd name="T24" fmla="*/ 444 w 469"/>
              <a:gd name="T25" fmla="*/ 220 h 993"/>
              <a:gd name="T26" fmla="*/ 441 w 469"/>
              <a:gd name="T27" fmla="*/ 185 h 993"/>
              <a:gd name="T28" fmla="*/ 437 w 469"/>
              <a:gd name="T29" fmla="*/ 146 h 993"/>
              <a:gd name="T30" fmla="*/ 412 w 469"/>
              <a:gd name="T31" fmla="*/ 151 h 993"/>
              <a:gd name="T32" fmla="*/ 386 w 469"/>
              <a:gd name="T33" fmla="*/ 179 h 993"/>
              <a:gd name="T34" fmla="*/ 407 w 469"/>
              <a:gd name="T35" fmla="*/ 237 h 993"/>
              <a:gd name="T36" fmla="*/ 362 w 469"/>
              <a:gd name="T37" fmla="*/ 255 h 993"/>
              <a:gd name="T38" fmla="*/ 309 w 469"/>
              <a:gd name="T39" fmla="*/ 181 h 993"/>
              <a:gd name="T40" fmla="*/ 339 w 469"/>
              <a:gd name="T41" fmla="*/ 121 h 993"/>
              <a:gd name="T42" fmla="*/ 342 w 469"/>
              <a:gd name="T43" fmla="*/ 89 h 993"/>
              <a:gd name="T44" fmla="*/ 315 w 469"/>
              <a:gd name="T45" fmla="*/ 26 h 993"/>
              <a:gd name="T46" fmla="*/ 312 w 469"/>
              <a:gd name="T47" fmla="*/ 26 h 993"/>
              <a:gd name="T48" fmla="*/ 303 w 469"/>
              <a:gd name="T49" fmla="*/ 21 h 993"/>
              <a:gd name="T50" fmla="*/ 286 w 469"/>
              <a:gd name="T51" fmla="*/ 16 h 993"/>
              <a:gd name="T52" fmla="*/ 275 w 469"/>
              <a:gd name="T53" fmla="*/ 15 h 993"/>
              <a:gd name="T54" fmla="*/ 293 w 469"/>
              <a:gd name="T55" fmla="*/ 24 h 993"/>
              <a:gd name="T56" fmla="*/ 288 w 469"/>
              <a:gd name="T57" fmla="*/ 25 h 993"/>
              <a:gd name="T58" fmla="*/ 251 w 469"/>
              <a:gd name="T59" fmla="*/ 24 h 993"/>
              <a:gd name="T60" fmla="*/ 250 w 469"/>
              <a:gd name="T61" fmla="*/ 138 h 993"/>
              <a:gd name="T62" fmla="*/ 230 w 469"/>
              <a:gd name="T63" fmla="*/ 184 h 993"/>
              <a:gd name="T64" fmla="*/ 194 w 469"/>
              <a:gd name="T65" fmla="*/ 221 h 993"/>
              <a:gd name="T66" fmla="*/ 95 w 469"/>
              <a:gd name="T67" fmla="*/ 333 h 993"/>
              <a:gd name="T68" fmla="*/ 137 w 469"/>
              <a:gd name="T69" fmla="*/ 496 h 993"/>
              <a:gd name="T70" fmla="*/ 147 w 469"/>
              <a:gd name="T71" fmla="*/ 542 h 993"/>
              <a:gd name="T72" fmla="*/ 161 w 469"/>
              <a:gd name="T73" fmla="*/ 523 h 993"/>
              <a:gd name="T74" fmla="*/ 177 w 469"/>
              <a:gd name="T75" fmla="*/ 587 h 993"/>
              <a:gd name="T76" fmla="*/ 142 w 469"/>
              <a:gd name="T77" fmla="*/ 601 h 993"/>
              <a:gd name="T78" fmla="*/ 79 w 469"/>
              <a:gd name="T79" fmla="*/ 706 h 993"/>
              <a:gd name="T80" fmla="*/ 128 w 469"/>
              <a:gd name="T81" fmla="*/ 702 h 993"/>
              <a:gd name="T82" fmla="*/ 136 w 469"/>
              <a:gd name="T83" fmla="*/ 737 h 993"/>
              <a:gd name="T84" fmla="*/ 62 w 469"/>
              <a:gd name="T85" fmla="*/ 850 h 993"/>
              <a:gd name="T86" fmla="*/ 26 w 469"/>
              <a:gd name="T87" fmla="*/ 889 h 993"/>
              <a:gd name="T88" fmla="*/ 170 w 469"/>
              <a:gd name="T89" fmla="*/ 448 h 993"/>
              <a:gd name="T90" fmla="*/ 152 w 469"/>
              <a:gd name="T91" fmla="*/ 320 h 993"/>
              <a:gd name="T92" fmla="*/ 165 w 469"/>
              <a:gd name="T93" fmla="*/ 313 h 993"/>
              <a:gd name="T94" fmla="*/ 195 w 469"/>
              <a:gd name="T95" fmla="*/ 298 h 993"/>
              <a:gd name="T96" fmla="*/ 197 w 469"/>
              <a:gd name="T97" fmla="*/ 297 h 993"/>
              <a:gd name="T98" fmla="*/ 220 w 469"/>
              <a:gd name="T99" fmla="*/ 390 h 993"/>
              <a:gd name="T100" fmla="*/ 172 w 469"/>
              <a:gd name="T101" fmla="*/ 450 h 9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69" h="993">
                <a:moveTo>
                  <a:pt x="1" y="928"/>
                </a:moveTo>
                <a:cubicBezTo>
                  <a:pt x="2" y="937"/>
                  <a:pt x="5" y="941"/>
                  <a:pt x="11" y="947"/>
                </a:cubicBezTo>
                <a:cubicBezTo>
                  <a:pt x="13" y="949"/>
                  <a:pt x="17" y="951"/>
                  <a:pt x="20" y="951"/>
                </a:cubicBezTo>
                <a:cubicBezTo>
                  <a:pt x="26" y="953"/>
                  <a:pt x="31" y="956"/>
                  <a:pt x="36" y="958"/>
                </a:cubicBezTo>
                <a:cubicBezTo>
                  <a:pt x="46" y="962"/>
                  <a:pt x="54" y="968"/>
                  <a:pt x="63" y="972"/>
                </a:cubicBezTo>
                <a:cubicBezTo>
                  <a:pt x="73" y="977"/>
                  <a:pt x="81" y="984"/>
                  <a:pt x="91" y="989"/>
                </a:cubicBezTo>
                <a:cubicBezTo>
                  <a:pt x="99" y="993"/>
                  <a:pt x="107" y="990"/>
                  <a:pt x="116" y="990"/>
                </a:cubicBezTo>
                <a:cubicBezTo>
                  <a:pt x="125" y="989"/>
                  <a:pt x="137" y="987"/>
                  <a:pt x="146" y="984"/>
                </a:cubicBezTo>
                <a:cubicBezTo>
                  <a:pt x="151" y="982"/>
                  <a:pt x="155" y="978"/>
                  <a:pt x="156" y="972"/>
                </a:cubicBezTo>
                <a:cubicBezTo>
                  <a:pt x="157" y="967"/>
                  <a:pt x="149" y="963"/>
                  <a:pt x="145" y="962"/>
                </a:cubicBezTo>
                <a:cubicBezTo>
                  <a:pt x="141" y="961"/>
                  <a:pt x="135" y="961"/>
                  <a:pt x="131" y="960"/>
                </a:cubicBezTo>
                <a:cubicBezTo>
                  <a:pt x="124" y="958"/>
                  <a:pt x="117" y="954"/>
                  <a:pt x="111" y="950"/>
                </a:cubicBezTo>
                <a:cubicBezTo>
                  <a:pt x="110" y="949"/>
                  <a:pt x="96" y="939"/>
                  <a:pt x="97" y="936"/>
                </a:cubicBezTo>
                <a:cubicBezTo>
                  <a:pt x="97" y="929"/>
                  <a:pt x="101" y="923"/>
                  <a:pt x="104" y="917"/>
                </a:cubicBezTo>
                <a:cubicBezTo>
                  <a:pt x="107" y="911"/>
                  <a:pt x="108" y="906"/>
                  <a:pt x="105" y="900"/>
                </a:cubicBezTo>
                <a:cubicBezTo>
                  <a:pt x="104" y="896"/>
                  <a:pt x="97" y="895"/>
                  <a:pt x="93" y="895"/>
                </a:cubicBezTo>
                <a:cubicBezTo>
                  <a:pt x="105" y="881"/>
                  <a:pt x="119" y="868"/>
                  <a:pt x="132" y="854"/>
                </a:cubicBezTo>
                <a:cubicBezTo>
                  <a:pt x="141" y="844"/>
                  <a:pt x="150" y="832"/>
                  <a:pt x="160" y="822"/>
                </a:cubicBezTo>
                <a:cubicBezTo>
                  <a:pt x="168" y="814"/>
                  <a:pt x="178" y="805"/>
                  <a:pt x="185" y="796"/>
                </a:cubicBezTo>
                <a:cubicBezTo>
                  <a:pt x="194" y="785"/>
                  <a:pt x="203" y="773"/>
                  <a:pt x="212" y="762"/>
                </a:cubicBezTo>
                <a:cubicBezTo>
                  <a:pt x="220" y="753"/>
                  <a:pt x="231" y="747"/>
                  <a:pt x="236" y="736"/>
                </a:cubicBezTo>
                <a:cubicBezTo>
                  <a:pt x="241" y="725"/>
                  <a:pt x="244" y="714"/>
                  <a:pt x="246" y="703"/>
                </a:cubicBezTo>
                <a:cubicBezTo>
                  <a:pt x="252" y="704"/>
                  <a:pt x="257" y="705"/>
                  <a:pt x="263" y="707"/>
                </a:cubicBezTo>
                <a:cubicBezTo>
                  <a:pt x="269" y="709"/>
                  <a:pt x="275" y="710"/>
                  <a:pt x="280" y="712"/>
                </a:cubicBezTo>
                <a:cubicBezTo>
                  <a:pt x="291" y="716"/>
                  <a:pt x="303" y="719"/>
                  <a:pt x="314" y="721"/>
                </a:cubicBezTo>
                <a:cubicBezTo>
                  <a:pt x="325" y="723"/>
                  <a:pt x="335" y="727"/>
                  <a:pt x="345" y="729"/>
                </a:cubicBezTo>
                <a:cubicBezTo>
                  <a:pt x="357" y="731"/>
                  <a:pt x="370" y="735"/>
                  <a:pt x="382" y="735"/>
                </a:cubicBezTo>
                <a:cubicBezTo>
                  <a:pt x="392" y="735"/>
                  <a:pt x="399" y="727"/>
                  <a:pt x="404" y="720"/>
                </a:cubicBezTo>
                <a:cubicBezTo>
                  <a:pt x="410" y="711"/>
                  <a:pt x="416" y="701"/>
                  <a:pt x="422" y="692"/>
                </a:cubicBezTo>
                <a:cubicBezTo>
                  <a:pt x="426" y="688"/>
                  <a:pt x="418" y="677"/>
                  <a:pt x="416" y="673"/>
                </a:cubicBezTo>
                <a:cubicBezTo>
                  <a:pt x="410" y="662"/>
                  <a:pt x="407" y="650"/>
                  <a:pt x="400" y="640"/>
                </a:cubicBezTo>
                <a:cubicBezTo>
                  <a:pt x="395" y="633"/>
                  <a:pt x="389" y="626"/>
                  <a:pt x="383" y="619"/>
                </a:cubicBezTo>
                <a:cubicBezTo>
                  <a:pt x="375" y="609"/>
                  <a:pt x="372" y="598"/>
                  <a:pt x="364" y="588"/>
                </a:cubicBezTo>
                <a:cubicBezTo>
                  <a:pt x="356" y="578"/>
                  <a:pt x="347" y="569"/>
                  <a:pt x="339" y="559"/>
                </a:cubicBezTo>
                <a:cubicBezTo>
                  <a:pt x="332" y="551"/>
                  <a:pt x="322" y="545"/>
                  <a:pt x="314" y="537"/>
                </a:cubicBezTo>
                <a:cubicBezTo>
                  <a:pt x="307" y="530"/>
                  <a:pt x="301" y="521"/>
                  <a:pt x="295" y="513"/>
                </a:cubicBezTo>
                <a:cubicBezTo>
                  <a:pt x="298" y="507"/>
                  <a:pt x="299" y="501"/>
                  <a:pt x="300" y="498"/>
                </a:cubicBezTo>
                <a:cubicBezTo>
                  <a:pt x="301" y="490"/>
                  <a:pt x="302" y="481"/>
                  <a:pt x="302" y="472"/>
                </a:cubicBezTo>
                <a:cubicBezTo>
                  <a:pt x="304" y="472"/>
                  <a:pt x="307" y="473"/>
                  <a:pt x="309" y="471"/>
                </a:cubicBezTo>
                <a:cubicBezTo>
                  <a:pt x="312" y="470"/>
                  <a:pt x="310" y="465"/>
                  <a:pt x="310" y="463"/>
                </a:cubicBezTo>
                <a:cubicBezTo>
                  <a:pt x="311" y="452"/>
                  <a:pt x="309" y="439"/>
                  <a:pt x="312" y="429"/>
                </a:cubicBezTo>
                <a:cubicBezTo>
                  <a:pt x="318" y="407"/>
                  <a:pt x="324" y="387"/>
                  <a:pt x="328" y="366"/>
                </a:cubicBezTo>
                <a:cubicBezTo>
                  <a:pt x="329" y="360"/>
                  <a:pt x="329" y="352"/>
                  <a:pt x="328" y="345"/>
                </a:cubicBezTo>
                <a:cubicBezTo>
                  <a:pt x="333" y="342"/>
                  <a:pt x="338" y="339"/>
                  <a:pt x="342" y="334"/>
                </a:cubicBezTo>
                <a:cubicBezTo>
                  <a:pt x="342" y="334"/>
                  <a:pt x="343" y="333"/>
                  <a:pt x="343" y="333"/>
                </a:cubicBezTo>
                <a:cubicBezTo>
                  <a:pt x="350" y="338"/>
                  <a:pt x="357" y="343"/>
                  <a:pt x="364" y="348"/>
                </a:cubicBezTo>
                <a:cubicBezTo>
                  <a:pt x="374" y="355"/>
                  <a:pt x="391" y="373"/>
                  <a:pt x="402" y="359"/>
                </a:cubicBezTo>
                <a:cubicBezTo>
                  <a:pt x="414" y="342"/>
                  <a:pt x="423" y="315"/>
                  <a:pt x="426" y="295"/>
                </a:cubicBezTo>
                <a:cubicBezTo>
                  <a:pt x="427" y="281"/>
                  <a:pt x="430" y="268"/>
                  <a:pt x="431" y="255"/>
                </a:cubicBezTo>
                <a:cubicBezTo>
                  <a:pt x="432" y="251"/>
                  <a:pt x="433" y="246"/>
                  <a:pt x="433" y="241"/>
                </a:cubicBezTo>
                <a:cubicBezTo>
                  <a:pt x="435" y="241"/>
                  <a:pt x="437" y="239"/>
                  <a:pt x="439" y="237"/>
                </a:cubicBezTo>
                <a:cubicBezTo>
                  <a:pt x="443" y="233"/>
                  <a:pt x="444" y="225"/>
                  <a:pt x="444" y="220"/>
                </a:cubicBezTo>
                <a:cubicBezTo>
                  <a:pt x="445" y="213"/>
                  <a:pt x="443" y="202"/>
                  <a:pt x="447" y="197"/>
                </a:cubicBezTo>
                <a:cubicBezTo>
                  <a:pt x="450" y="192"/>
                  <a:pt x="452" y="187"/>
                  <a:pt x="456" y="182"/>
                </a:cubicBezTo>
                <a:cubicBezTo>
                  <a:pt x="457" y="181"/>
                  <a:pt x="469" y="163"/>
                  <a:pt x="458" y="167"/>
                </a:cubicBezTo>
                <a:cubicBezTo>
                  <a:pt x="451" y="169"/>
                  <a:pt x="445" y="177"/>
                  <a:pt x="441" y="185"/>
                </a:cubicBezTo>
                <a:cubicBezTo>
                  <a:pt x="441" y="184"/>
                  <a:pt x="441" y="183"/>
                  <a:pt x="441" y="182"/>
                </a:cubicBezTo>
                <a:cubicBezTo>
                  <a:pt x="442" y="172"/>
                  <a:pt x="444" y="163"/>
                  <a:pt x="446" y="154"/>
                </a:cubicBezTo>
                <a:cubicBezTo>
                  <a:pt x="447" y="145"/>
                  <a:pt x="444" y="141"/>
                  <a:pt x="437" y="147"/>
                </a:cubicBezTo>
                <a:cubicBezTo>
                  <a:pt x="437" y="146"/>
                  <a:pt x="437" y="146"/>
                  <a:pt x="437" y="146"/>
                </a:cubicBezTo>
                <a:cubicBezTo>
                  <a:pt x="437" y="144"/>
                  <a:pt x="438" y="140"/>
                  <a:pt x="436" y="139"/>
                </a:cubicBezTo>
                <a:cubicBezTo>
                  <a:pt x="431" y="135"/>
                  <a:pt x="428" y="141"/>
                  <a:pt x="427" y="145"/>
                </a:cubicBezTo>
                <a:cubicBezTo>
                  <a:pt x="426" y="143"/>
                  <a:pt x="426" y="140"/>
                  <a:pt x="423" y="141"/>
                </a:cubicBezTo>
                <a:cubicBezTo>
                  <a:pt x="417" y="141"/>
                  <a:pt x="415" y="146"/>
                  <a:pt x="412" y="151"/>
                </a:cubicBezTo>
                <a:cubicBezTo>
                  <a:pt x="410" y="156"/>
                  <a:pt x="409" y="161"/>
                  <a:pt x="407" y="166"/>
                </a:cubicBezTo>
                <a:cubicBezTo>
                  <a:pt x="405" y="170"/>
                  <a:pt x="403" y="174"/>
                  <a:pt x="403" y="178"/>
                </a:cubicBezTo>
                <a:cubicBezTo>
                  <a:pt x="402" y="184"/>
                  <a:pt x="402" y="191"/>
                  <a:pt x="400" y="197"/>
                </a:cubicBezTo>
                <a:cubicBezTo>
                  <a:pt x="397" y="190"/>
                  <a:pt x="392" y="183"/>
                  <a:pt x="386" y="179"/>
                </a:cubicBezTo>
                <a:cubicBezTo>
                  <a:pt x="383" y="178"/>
                  <a:pt x="372" y="174"/>
                  <a:pt x="374" y="182"/>
                </a:cubicBezTo>
                <a:cubicBezTo>
                  <a:pt x="375" y="187"/>
                  <a:pt x="380" y="192"/>
                  <a:pt x="382" y="197"/>
                </a:cubicBezTo>
                <a:cubicBezTo>
                  <a:pt x="386" y="204"/>
                  <a:pt x="386" y="212"/>
                  <a:pt x="389" y="219"/>
                </a:cubicBezTo>
                <a:cubicBezTo>
                  <a:pt x="393" y="228"/>
                  <a:pt x="399" y="233"/>
                  <a:pt x="407" y="237"/>
                </a:cubicBezTo>
                <a:cubicBezTo>
                  <a:pt x="405" y="248"/>
                  <a:pt x="400" y="258"/>
                  <a:pt x="396" y="267"/>
                </a:cubicBezTo>
                <a:cubicBezTo>
                  <a:pt x="392" y="274"/>
                  <a:pt x="387" y="281"/>
                  <a:pt x="381" y="287"/>
                </a:cubicBezTo>
                <a:cubicBezTo>
                  <a:pt x="380" y="285"/>
                  <a:pt x="378" y="283"/>
                  <a:pt x="376" y="281"/>
                </a:cubicBezTo>
                <a:cubicBezTo>
                  <a:pt x="370" y="273"/>
                  <a:pt x="368" y="263"/>
                  <a:pt x="362" y="255"/>
                </a:cubicBezTo>
                <a:cubicBezTo>
                  <a:pt x="359" y="250"/>
                  <a:pt x="356" y="241"/>
                  <a:pt x="351" y="238"/>
                </a:cubicBezTo>
                <a:cubicBezTo>
                  <a:pt x="350" y="231"/>
                  <a:pt x="348" y="224"/>
                  <a:pt x="344" y="218"/>
                </a:cubicBezTo>
                <a:cubicBezTo>
                  <a:pt x="338" y="208"/>
                  <a:pt x="331" y="201"/>
                  <a:pt x="323" y="192"/>
                </a:cubicBezTo>
                <a:cubicBezTo>
                  <a:pt x="319" y="187"/>
                  <a:pt x="314" y="184"/>
                  <a:pt x="309" y="181"/>
                </a:cubicBezTo>
                <a:cubicBezTo>
                  <a:pt x="309" y="176"/>
                  <a:pt x="310" y="172"/>
                  <a:pt x="312" y="167"/>
                </a:cubicBezTo>
                <a:cubicBezTo>
                  <a:pt x="318" y="154"/>
                  <a:pt x="330" y="157"/>
                  <a:pt x="338" y="149"/>
                </a:cubicBezTo>
                <a:cubicBezTo>
                  <a:pt x="342" y="145"/>
                  <a:pt x="341" y="141"/>
                  <a:pt x="338" y="136"/>
                </a:cubicBezTo>
                <a:cubicBezTo>
                  <a:pt x="338" y="135"/>
                  <a:pt x="339" y="123"/>
                  <a:pt x="339" y="121"/>
                </a:cubicBezTo>
                <a:cubicBezTo>
                  <a:pt x="339" y="119"/>
                  <a:pt x="338" y="118"/>
                  <a:pt x="338" y="117"/>
                </a:cubicBezTo>
                <a:cubicBezTo>
                  <a:pt x="340" y="115"/>
                  <a:pt x="342" y="113"/>
                  <a:pt x="344" y="112"/>
                </a:cubicBezTo>
                <a:cubicBezTo>
                  <a:pt x="348" y="110"/>
                  <a:pt x="351" y="104"/>
                  <a:pt x="352" y="100"/>
                </a:cubicBezTo>
                <a:cubicBezTo>
                  <a:pt x="353" y="97"/>
                  <a:pt x="344" y="91"/>
                  <a:pt x="342" y="89"/>
                </a:cubicBezTo>
                <a:cubicBezTo>
                  <a:pt x="339" y="86"/>
                  <a:pt x="336" y="83"/>
                  <a:pt x="334" y="80"/>
                </a:cubicBezTo>
                <a:cubicBezTo>
                  <a:pt x="332" y="71"/>
                  <a:pt x="329" y="63"/>
                  <a:pt x="325" y="55"/>
                </a:cubicBezTo>
                <a:cubicBezTo>
                  <a:pt x="323" y="53"/>
                  <a:pt x="322" y="51"/>
                  <a:pt x="321" y="48"/>
                </a:cubicBezTo>
                <a:cubicBezTo>
                  <a:pt x="321" y="41"/>
                  <a:pt x="319" y="34"/>
                  <a:pt x="315" y="26"/>
                </a:cubicBezTo>
                <a:cubicBezTo>
                  <a:pt x="307" y="10"/>
                  <a:pt x="290" y="5"/>
                  <a:pt x="274" y="0"/>
                </a:cubicBezTo>
                <a:cubicBezTo>
                  <a:pt x="274" y="1"/>
                  <a:pt x="274" y="1"/>
                  <a:pt x="274" y="1"/>
                </a:cubicBezTo>
                <a:cubicBezTo>
                  <a:pt x="286" y="6"/>
                  <a:pt x="304" y="12"/>
                  <a:pt x="311" y="25"/>
                </a:cubicBezTo>
                <a:cubicBezTo>
                  <a:pt x="311" y="25"/>
                  <a:pt x="311" y="26"/>
                  <a:pt x="312" y="26"/>
                </a:cubicBezTo>
                <a:cubicBezTo>
                  <a:pt x="311" y="25"/>
                  <a:pt x="310" y="24"/>
                  <a:pt x="309" y="23"/>
                </a:cubicBezTo>
                <a:cubicBezTo>
                  <a:pt x="299" y="11"/>
                  <a:pt x="286" y="10"/>
                  <a:pt x="272" y="8"/>
                </a:cubicBezTo>
                <a:cubicBezTo>
                  <a:pt x="272" y="8"/>
                  <a:pt x="272" y="8"/>
                  <a:pt x="272" y="8"/>
                </a:cubicBezTo>
                <a:cubicBezTo>
                  <a:pt x="282" y="12"/>
                  <a:pt x="296" y="13"/>
                  <a:pt x="303" y="21"/>
                </a:cubicBezTo>
                <a:cubicBezTo>
                  <a:pt x="304" y="22"/>
                  <a:pt x="304" y="22"/>
                  <a:pt x="304" y="22"/>
                </a:cubicBezTo>
                <a:cubicBezTo>
                  <a:pt x="294" y="14"/>
                  <a:pt x="279" y="10"/>
                  <a:pt x="266" y="11"/>
                </a:cubicBezTo>
                <a:cubicBezTo>
                  <a:pt x="266" y="11"/>
                  <a:pt x="266" y="12"/>
                  <a:pt x="266" y="12"/>
                </a:cubicBezTo>
                <a:cubicBezTo>
                  <a:pt x="273" y="12"/>
                  <a:pt x="279" y="13"/>
                  <a:pt x="286" y="16"/>
                </a:cubicBezTo>
                <a:cubicBezTo>
                  <a:pt x="285" y="15"/>
                  <a:pt x="284" y="15"/>
                  <a:pt x="283" y="15"/>
                </a:cubicBezTo>
                <a:cubicBezTo>
                  <a:pt x="279" y="14"/>
                  <a:pt x="276" y="14"/>
                  <a:pt x="272" y="14"/>
                </a:cubicBezTo>
                <a:cubicBezTo>
                  <a:pt x="272" y="14"/>
                  <a:pt x="272" y="14"/>
                  <a:pt x="272" y="14"/>
                </a:cubicBezTo>
                <a:cubicBezTo>
                  <a:pt x="273" y="15"/>
                  <a:pt x="274" y="15"/>
                  <a:pt x="275" y="15"/>
                </a:cubicBezTo>
                <a:cubicBezTo>
                  <a:pt x="272" y="16"/>
                  <a:pt x="269" y="16"/>
                  <a:pt x="266" y="17"/>
                </a:cubicBezTo>
                <a:cubicBezTo>
                  <a:pt x="266" y="17"/>
                  <a:pt x="266" y="17"/>
                  <a:pt x="266" y="17"/>
                </a:cubicBezTo>
                <a:cubicBezTo>
                  <a:pt x="271" y="17"/>
                  <a:pt x="276" y="17"/>
                  <a:pt x="280" y="17"/>
                </a:cubicBezTo>
                <a:cubicBezTo>
                  <a:pt x="285" y="19"/>
                  <a:pt x="289" y="21"/>
                  <a:pt x="293" y="24"/>
                </a:cubicBezTo>
                <a:cubicBezTo>
                  <a:pt x="285" y="20"/>
                  <a:pt x="274" y="19"/>
                  <a:pt x="265" y="19"/>
                </a:cubicBezTo>
                <a:cubicBezTo>
                  <a:pt x="264" y="19"/>
                  <a:pt x="264" y="20"/>
                  <a:pt x="265" y="20"/>
                </a:cubicBezTo>
                <a:cubicBezTo>
                  <a:pt x="272" y="21"/>
                  <a:pt x="283" y="22"/>
                  <a:pt x="290" y="25"/>
                </a:cubicBezTo>
                <a:cubicBezTo>
                  <a:pt x="290" y="25"/>
                  <a:pt x="289" y="25"/>
                  <a:pt x="288" y="25"/>
                </a:cubicBezTo>
                <a:cubicBezTo>
                  <a:pt x="281" y="22"/>
                  <a:pt x="272" y="21"/>
                  <a:pt x="264" y="20"/>
                </a:cubicBezTo>
                <a:cubicBezTo>
                  <a:pt x="264" y="20"/>
                  <a:pt x="263" y="20"/>
                  <a:pt x="264" y="21"/>
                </a:cubicBezTo>
                <a:cubicBezTo>
                  <a:pt x="270" y="22"/>
                  <a:pt x="276" y="23"/>
                  <a:pt x="282" y="25"/>
                </a:cubicBezTo>
                <a:cubicBezTo>
                  <a:pt x="272" y="25"/>
                  <a:pt x="262" y="21"/>
                  <a:pt x="251" y="24"/>
                </a:cubicBezTo>
                <a:cubicBezTo>
                  <a:pt x="228" y="28"/>
                  <a:pt x="226" y="48"/>
                  <a:pt x="217" y="67"/>
                </a:cubicBezTo>
                <a:cubicBezTo>
                  <a:pt x="212" y="76"/>
                  <a:pt x="215" y="83"/>
                  <a:pt x="217" y="92"/>
                </a:cubicBezTo>
                <a:cubicBezTo>
                  <a:pt x="220" y="103"/>
                  <a:pt x="219" y="116"/>
                  <a:pt x="225" y="125"/>
                </a:cubicBezTo>
                <a:cubicBezTo>
                  <a:pt x="230" y="134"/>
                  <a:pt x="240" y="138"/>
                  <a:pt x="250" y="138"/>
                </a:cubicBezTo>
                <a:cubicBezTo>
                  <a:pt x="250" y="138"/>
                  <a:pt x="250" y="138"/>
                  <a:pt x="250" y="138"/>
                </a:cubicBezTo>
                <a:cubicBezTo>
                  <a:pt x="251" y="146"/>
                  <a:pt x="252" y="154"/>
                  <a:pt x="249" y="162"/>
                </a:cubicBezTo>
                <a:cubicBezTo>
                  <a:pt x="247" y="168"/>
                  <a:pt x="244" y="172"/>
                  <a:pt x="240" y="176"/>
                </a:cubicBezTo>
                <a:cubicBezTo>
                  <a:pt x="237" y="179"/>
                  <a:pt x="233" y="181"/>
                  <a:pt x="230" y="184"/>
                </a:cubicBezTo>
                <a:cubicBezTo>
                  <a:pt x="229" y="185"/>
                  <a:pt x="227" y="186"/>
                  <a:pt x="226" y="188"/>
                </a:cubicBezTo>
                <a:cubicBezTo>
                  <a:pt x="223" y="190"/>
                  <a:pt x="220" y="193"/>
                  <a:pt x="217" y="196"/>
                </a:cubicBezTo>
                <a:cubicBezTo>
                  <a:pt x="217" y="197"/>
                  <a:pt x="217" y="198"/>
                  <a:pt x="217" y="198"/>
                </a:cubicBezTo>
                <a:cubicBezTo>
                  <a:pt x="209" y="205"/>
                  <a:pt x="202" y="214"/>
                  <a:pt x="194" y="221"/>
                </a:cubicBezTo>
                <a:cubicBezTo>
                  <a:pt x="184" y="229"/>
                  <a:pt x="174" y="237"/>
                  <a:pt x="164" y="245"/>
                </a:cubicBezTo>
                <a:cubicBezTo>
                  <a:pt x="148" y="260"/>
                  <a:pt x="132" y="279"/>
                  <a:pt x="118" y="296"/>
                </a:cubicBezTo>
                <a:cubicBezTo>
                  <a:pt x="112" y="303"/>
                  <a:pt x="103" y="307"/>
                  <a:pt x="98" y="314"/>
                </a:cubicBezTo>
                <a:cubicBezTo>
                  <a:pt x="94" y="320"/>
                  <a:pt x="94" y="327"/>
                  <a:pt x="95" y="333"/>
                </a:cubicBezTo>
                <a:cubicBezTo>
                  <a:pt x="98" y="354"/>
                  <a:pt x="108" y="373"/>
                  <a:pt x="114" y="394"/>
                </a:cubicBezTo>
                <a:cubicBezTo>
                  <a:pt x="119" y="412"/>
                  <a:pt x="126" y="430"/>
                  <a:pt x="135" y="447"/>
                </a:cubicBezTo>
                <a:cubicBezTo>
                  <a:pt x="139" y="455"/>
                  <a:pt x="146" y="464"/>
                  <a:pt x="140" y="473"/>
                </a:cubicBezTo>
                <a:cubicBezTo>
                  <a:pt x="135" y="481"/>
                  <a:pt x="135" y="488"/>
                  <a:pt x="137" y="496"/>
                </a:cubicBezTo>
                <a:cubicBezTo>
                  <a:pt x="138" y="500"/>
                  <a:pt x="140" y="504"/>
                  <a:pt x="143" y="507"/>
                </a:cubicBezTo>
                <a:cubicBezTo>
                  <a:pt x="147" y="512"/>
                  <a:pt x="147" y="518"/>
                  <a:pt x="147" y="524"/>
                </a:cubicBezTo>
                <a:cubicBezTo>
                  <a:pt x="147" y="530"/>
                  <a:pt x="147" y="536"/>
                  <a:pt x="147" y="542"/>
                </a:cubicBezTo>
                <a:cubicBezTo>
                  <a:pt x="147" y="542"/>
                  <a:pt x="147" y="542"/>
                  <a:pt x="147" y="542"/>
                </a:cubicBezTo>
                <a:cubicBezTo>
                  <a:pt x="146" y="548"/>
                  <a:pt x="154" y="549"/>
                  <a:pt x="155" y="543"/>
                </a:cubicBezTo>
                <a:cubicBezTo>
                  <a:pt x="156" y="538"/>
                  <a:pt x="155" y="533"/>
                  <a:pt x="154" y="528"/>
                </a:cubicBezTo>
                <a:cubicBezTo>
                  <a:pt x="154" y="524"/>
                  <a:pt x="154" y="520"/>
                  <a:pt x="155" y="516"/>
                </a:cubicBezTo>
                <a:cubicBezTo>
                  <a:pt x="157" y="515"/>
                  <a:pt x="161" y="523"/>
                  <a:pt x="161" y="523"/>
                </a:cubicBezTo>
                <a:cubicBezTo>
                  <a:pt x="165" y="531"/>
                  <a:pt x="165" y="536"/>
                  <a:pt x="171" y="543"/>
                </a:cubicBezTo>
                <a:cubicBezTo>
                  <a:pt x="172" y="546"/>
                  <a:pt x="174" y="548"/>
                  <a:pt x="177" y="550"/>
                </a:cubicBezTo>
                <a:cubicBezTo>
                  <a:pt x="177" y="553"/>
                  <a:pt x="177" y="555"/>
                  <a:pt x="177" y="558"/>
                </a:cubicBezTo>
                <a:cubicBezTo>
                  <a:pt x="177" y="568"/>
                  <a:pt x="178" y="577"/>
                  <a:pt x="177" y="587"/>
                </a:cubicBezTo>
                <a:cubicBezTo>
                  <a:pt x="176" y="595"/>
                  <a:pt x="174" y="605"/>
                  <a:pt x="171" y="613"/>
                </a:cubicBezTo>
                <a:cubicBezTo>
                  <a:pt x="170" y="615"/>
                  <a:pt x="169" y="617"/>
                  <a:pt x="168" y="619"/>
                </a:cubicBezTo>
                <a:cubicBezTo>
                  <a:pt x="164" y="617"/>
                  <a:pt x="161" y="615"/>
                  <a:pt x="157" y="612"/>
                </a:cubicBezTo>
                <a:cubicBezTo>
                  <a:pt x="152" y="607"/>
                  <a:pt x="148" y="604"/>
                  <a:pt x="142" y="601"/>
                </a:cubicBezTo>
                <a:cubicBezTo>
                  <a:pt x="132" y="595"/>
                  <a:pt x="122" y="609"/>
                  <a:pt x="118" y="617"/>
                </a:cubicBezTo>
                <a:cubicBezTo>
                  <a:pt x="115" y="622"/>
                  <a:pt x="114" y="630"/>
                  <a:pt x="113" y="635"/>
                </a:cubicBezTo>
                <a:cubicBezTo>
                  <a:pt x="112" y="643"/>
                  <a:pt x="107" y="651"/>
                  <a:pt x="102" y="657"/>
                </a:cubicBezTo>
                <a:cubicBezTo>
                  <a:pt x="91" y="672"/>
                  <a:pt x="85" y="688"/>
                  <a:pt x="79" y="706"/>
                </a:cubicBezTo>
                <a:cubicBezTo>
                  <a:pt x="75" y="716"/>
                  <a:pt x="70" y="734"/>
                  <a:pt x="76" y="744"/>
                </a:cubicBezTo>
                <a:cubicBezTo>
                  <a:pt x="81" y="753"/>
                  <a:pt x="90" y="753"/>
                  <a:pt x="96" y="746"/>
                </a:cubicBezTo>
                <a:cubicBezTo>
                  <a:pt x="102" y="739"/>
                  <a:pt x="107" y="732"/>
                  <a:pt x="112" y="726"/>
                </a:cubicBezTo>
                <a:cubicBezTo>
                  <a:pt x="118" y="719"/>
                  <a:pt x="122" y="708"/>
                  <a:pt x="128" y="702"/>
                </a:cubicBezTo>
                <a:cubicBezTo>
                  <a:pt x="137" y="695"/>
                  <a:pt x="153" y="697"/>
                  <a:pt x="163" y="701"/>
                </a:cubicBezTo>
                <a:cubicBezTo>
                  <a:pt x="165" y="701"/>
                  <a:pt x="168" y="702"/>
                  <a:pt x="170" y="702"/>
                </a:cubicBezTo>
                <a:cubicBezTo>
                  <a:pt x="168" y="708"/>
                  <a:pt x="165" y="713"/>
                  <a:pt x="161" y="717"/>
                </a:cubicBezTo>
                <a:cubicBezTo>
                  <a:pt x="154" y="725"/>
                  <a:pt x="144" y="730"/>
                  <a:pt x="136" y="737"/>
                </a:cubicBezTo>
                <a:cubicBezTo>
                  <a:pt x="128" y="744"/>
                  <a:pt x="116" y="750"/>
                  <a:pt x="112" y="760"/>
                </a:cubicBezTo>
                <a:cubicBezTo>
                  <a:pt x="106" y="770"/>
                  <a:pt x="103" y="781"/>
                  <a:pt x="99" y="792"/>
                </a:cubicBezTo>
                <a:cubicBezTo>
                  <a:pt x="94" y="805"/>
                  <a:pt x="89" y="817"/>
                  <a:pt x="80" y="828"/>
                </a:cubicBezTo>
                <a:cubicBezTo>
                  <a:pt x="74" y="835"/>
                  <a:pt x="68" y="842"/>
                  <a:pt x="62" y="850"/>
                </a:cubicBezTo>
                <a:cubicBezTo>
                  <a:pt x="55" y="860"/>
                  <a:pt x="45" y="871"/>
                  <a:pt x="40" y="883"/>
                </a:cubicBezTo>
                <a:cubicBezTo>
                  <a:pt x="39" y="884"/>
                  <a:pt x="38" y="885"/>
                  <a:pt x="37" y="887"/>
                </a:cubicBezTo>
                <a:cubicBezTo>
                  <a:pt x="37" y="886"/>
                  <a:pt x="37" y="886"/>
                  <a:pt x="36" y="886"/>
                </a:cubicBezTo>
                <a:cubicBezTo>
                  <a:pt x="33" y="885"/>
                  <a:pt x="29" y="888"/>
                  <a:pt x="26" y="889"/>
                </a:cubicBezTo>
                <a:cubicBezTo>
                  <a:pt x="17" y="892"/>
                  <a:pt x="13" y="900"/>
                  <a:pt x="8" y="907"/>
                </a:cubicBezTo>
                <a:cubicBezTo>
                  <a:pt x="3" y="913"/>
                  <a:pt x="0" y="920"/>
                  <a:pt x="1" y="928"/>
                </a:cubicBezTo>
                <a:close/>
                <a:moveTo>
                  <a:pt x="172" y="450"/>
                </a:moveTo>
                <a:cubicBezTo>
                  <a:pt x="171" y="450"/>
                  <a:pt x="171" y="449"/>
                  <a:pt x="170" y="448"/>
                </a:cubicBezTo>
                <a:cubicBezTo>
                  <a:pt x="167" y="439"/>
                  <a:pt x="164" y="429"/>
                  <a:pt x="161" y="419"/>
                </a:cubicBezTo>
                <a:cubicBezTo>
                  <a:pt x="159" y="411"/>
                  <a:pt x="152" y="402"/>
                  <a:pt x="152" y="393"/>
                </a:cubicBezTo>
                <a:cubicBezTo>
                  <a:pt x="152" y="382"/>
                  <a:pt x="153" y="372"/>
                  <a:pt x="153" y="361"/>
                </a:cubicBezTo>
                <a:cubicBezTo>
                  <a:pt x="153" y="348"/>
                  <a:pt x="151" y="333"/>
                  <a:pt x="152" y="320"/>
                </a:cubicBezTo>
                <a:cubicBezTo>
                  <a:pt x="152" y="320"/>
                  <a:pt x="152" y="320"/>
                  <a:pt x="152" y="320"/>
                </a:cubicBezTo>
                <a:cubicBezTo>
                  <a:pt x="152" y="319"/>
                  <a:pt x="152" y="319"/>
                  <a:pt x="153" y="319"/>
                </a:cubicBezTo>
                <a:cubicBezTo>
                  <a:pt x="155" y="317"/>
                  <a:pt x="158" y="317"/>
                  <a:pt x="160" y="316"/>
                </a:cubicBezTo>
                <a:cubicBezTo>
                  <a:pt x="162" y="315"/>
                  <a:pt x="164" y="314"/>
                  <a:pt x="165" y="313"/>
                </a:cubicBezTo>
                <a:cubicBezTo>
                  <a:pt x="166" y="313"/>
                  <a:pt x="167" y="313"/>
                  <a:pt x="168" y="312"/>
                </a:cubicBezTo>
                <a:cubicBezTo>
                  <a:pt x="170" y="311"/>
                  <a:pt x="172" y="310"/>
                  <a:pt x="174" y="309"/>
                </a:cubicBezTo>
                <a:cubicBezTo>
                  <a:pt x="179" y="306"/>
                  <a:pt x="184" y="304"/>
                  <a:pt x="190" y="301"/>
                </a:cubicBezTo>
                <a:cubicBezTo>
                  <a:pt x="192" y="301"/>
                  <a:pt x="193" y="299"/>
                  <a:pt x="195" y="298"/>
                </a:cubicBezTo>
                <a:cubicBezTo>
                  <a:pt x="195" y="298"/>
                  <a:pt x="196" y="297"/>
                  <a:pt x="196" y="297"/>
                </a:cubicBezTo>
                <a:cubicBezTo>
                  <a:pt x="196" y="297"/>
                  <a:pt x="196" y="297"/>
                  <a:pt x="196" y="297"/>
                </a:cubicBezTo>
                <a:cubicBezTo>
                  <a:pt x="197" y="297"/>
                  <a:pt x="197" y="297"/>
                  <a:pt x="197" y="297"/>
                </a:cubicBezTo>
                <a:cubicBezTo>
                  <a:pt x="197" y="297"/>
                  <a:pt x="197" y="297"/>
                  <a:pt x="197" y="297"/>
                </a:cubicBezTo>
                <a:cubicBezTo>
                  <a:pt x="197" y="297"/>
                  <a:pt x="198" y="298"/>
                  <a:pt x="198" y="299"/>
                </a:cubicBezTo>
                <a:cubicBezTo>
                  <a:pt x="198" y="299"/>
                  <a:pt x="198" y="299"/>
                  <a:pt x="198" y="300"/>
                </a:cubicBezTo>
                <a:cubicBezTo>
                  <a:pt x="204" y="312"/>
                  <a:pt x="207" y="324"/>
                  <a:pt x="209" y="337"/>
                </a:cubicBezTo>
                <a:cubicBezTo>
                  <a:pt x="211" y="355"/>
                  <a:pt x="215" y="373"/>
                  <a:pt x="220" y="390"/>
                </a:cubicBezTo>
                <a:cubicBezTo>
                  <a:pt x="221" y="394"/>
                  <a:pt x="223" y="401"/>
                  <a:pt x="222" y="405"/>
                </a:cubicBezTo>
                <a:cubicBezTo>
                  <a:pt x="220" y="411"/>
                  <a:pt x="211" y="418"/>
                  <a:pt x="206" y="422"/>
                </a:cubicBezTo>
                <a:cubicBezTo>
                  <a:pt x="200" y="427"/>
                  <a:pt x="195" y="434"/>
                  <a:pt x="188" y="439"/>
                </a:cubicBezTo>
                <a:cubicBezTo>
                  <a:pt x="183" y="442"/>
                  <a:pt x="178" y="449"/>
                  <a:pt x="172" y="45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latin typeface="Lato Light" panose="020F0402020204030203" pitchFamily="34" charset="0"/>
              <a:cs typeface="Lato Light" panose="020F0402020204030203" pitchFamily="34" charset="0"/>
            </a:endParaRPr>
          </a:p>
        </p:txBody>
      </p:sp>
    </p:spTree>
    <p:extLst>
      <p:ext uri="{BB962C8B-B14F-4D97-AF65-F5344CB8AC3E}">
        <p14:creationId xmlns:p14="http://schemas.microsoft.com/office/powerpoint/2010/main" val="4878303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200"/>
                                        <p:tgtEl>
                                          <p:spTgt spid="10"/>
                                        </p:tgtEl>
                                      </p:cBhvr>
                                    </p:animEffect>
                                  </p:childTnLst>
                                </p:cTn>
                              </p:par>
                            </p:childTnLst>
                          </p:cTn>
                        </p:par>
                        <p:par>
                          <p:cTn id="11" fill="hold">
                            <p:stCondLst>
                              <p:cond delay="200"/>
                            </p:stCondLst>
                            <p:childTnLst>
                              <p:par>
                                <p:cTn id="12" presetID="10" presetClass="entr" presetSubtype="0"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200"/>
                                        <p:tgtEl>
                                          <p:spTgt spid="8"/>
                                        </p:tgtEl>
                                      </p:cBhvr>
                                    </p:animEffect>
                                  </p:childTnLst>
                                </p:cTn>
                              </p:par>
                            </p:childTnLst>
                          </p:cTn>
                        </p:par>
                        <p:par>
                          <p:cTn id="15" fill="hold">
                            <p:stCondLst>
                              <p:cond delay="400"/>
                            </p:stCondLst>
                            <p:childTnLst>
                              <p:par>
                                <p:cTn id="16" presetID="10" presetClass="entr" presetSubtype="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200"/>
                                        <p:tgtEl>
                                          <p:spTgt spid="7"/>
                                        </p:tgtEl>
                                      </p:cBhvr>
                                    </p:animEffect>
                                  </p:childTnLst>
                                </p:cTn>
                              </p:par>
                            </p:childTnLst>
                          </p:cTn>
                        </p:par>
                        <p:par>
                          <p:cTn id="19" fill="hold">
                            <p:stCondLst>
                              <p:cond delay="600"/>
                            </p:stCondLst>
                            <p:childTnLst>
                              <p:par>
                                <p:cTn id="20" presetID="10"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200"/>
                                        <p:tgtEl>
                                          <p:spTgt spid="6"/>
                                        </p:tgtEl>
                                      </p:cBhvr>
                                    </p:animEffect>
                                  </p:childTnLst>
                                </p:cTn>
                              </p:par>
                            </p:childTnLst>
                          </p:cTn>
                        </p:par>
                        <p:par>
                          <p:cTn id="23" fill="hold">
                            <p:stCondLst>
                              <p:cond delay="800"/>
                            </p:stCondLst>
                            <p:childTnLst>
                              <p:par>
                                <p:cTn id="24" presetID="10" presetClass="entr" presetSubtype="0"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200"/>
                                        <p:tgtEl>
                                          <p:spTgt spid="5"/>
                                        </p:tgtEl>
                                      </p:cBhvr>
                                    </p:animEffect>
                                  </p:childTnLst>
                                </p:cTn>
                              </p:par>
                              <p:par>
                                <p:cTn id="27" presetID="10" presetClass="entr" presetSubtype="0" fill="hold" nodeType="withEffect">
                                  <p:stCondLst>
                                    <p:cond delay="190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500"/>
                                        <p:tgtEl>
                                          <p:spTgt spid="11"/>
                                        </p:tgtEl>
                                      </p:cBhvr>
                                    </p:animEffect>
                                  </p:childTnLst>
                                </p:cTn>
                              </p:par>
                              <p:par>
                                <p:cTn id="30" presetID="10" presetClass="entr" presetSubtype="0" fill="hold" nodeType="withEffect">
                                  <p:stCondLst>
                                    <p:cond delay="270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500"/>
                                        <p:tgtEl>
                                          <p:spTgt spid="18"/>
                                        </p:tgtEl>
                                      </p:cBhvr>
                                    </p:animEffect>
                                  </p:childTnLst>
                                </p:cTn>
                              </p:par>
                            </p:childTnLst>
                          </p:cTn>
                        </p:par>
                        <p:par>
                          <p:cTn id="33" fill="hold">
                            <p:stCondLst>
                              <p:cond delay="4000"/>
                            </p:stCondLst>
                            <p:childTnLst>
                              <p:par>
                                <p:cTn id="34" presetID="10" presetClass="entr" presetSubtype="0" fill="hold" nodeType="afterEffect">
                                  <p:stCondLst>
                                    <p:cond delay="0"/>
                                  </p:stCondLst>
                                  <p:childTnLst>
                                    <p:set>
                                      <p:cBhvr>
                                        <p:cTn id="35" dur="1" fill="hold">
                                          <p:stCondLst>
                                            <p:cond delay="0"/>
                                          </p:stCondLst>
                                        </p:cTn>
                                        <p:tgtEl>
                                          <p:spTgt spid="29"/>
                                        </p:tgtEl>
                                        <p:attrNameLst>
                                          <p:attrName>style.visibility</p:attrName>
                                        </p:attrNameLst>
                                      </p:cBhvr>
                                      <p:to>
                                        <p:strVal val="visible"/>
                                      </p:to>
                                    </p:set>
                                    <p:animEffect transition="in" filter="fade">
                                      <p:cBhvr>
                                        <p:cTn id="36" dur="200"/>
                                        <p:tgtEl>
                                          <p:spTgt spid="29"/>
                                        </p:tgtEl>
                                      </p:cBhvr>
                                    </p:animEffect>
                                  </p:childTnLst>
                                </p:cTn>
                              </p:par>
                            </p:childTnLst>
                          </p:cTn>
                        </p:par>
                        <p:par>
                          <p:cTn id="37" fill="hold">
                            <p:stCondLst>
                              <p:cond delay="4200"/>
                            </p:stCondLst>
                            <p:childTnLst>
                              <p:par>
                                <p:cTn id="38" presetID="10" presetClass="entr" presetSubtype="0" fill="hold" nodeType="afterEffect">
                                  <p:stCondLst>
                                    <p:cond delay="0"/>
                                  </p:stCondLst>
                                  <p:childTnLst>
                                    <p:set>
                                      <p:cBhvr>
                                        <p:cTn id="39" dur="1" fill="hold">
                                          <p:stCondLst>
                                            <p:cond delay="0"/>
                                          </p:stCondLst>
                                        </p:cTn>
                                        <p:tgtEl>
                                          <p:spTgt spid="30"/>
                                        </p:tgtEl>
                                        <p:attrNameLst>
                                          <p:attrName>style.visibility</p:attrName>
                                        </p:attrNameLst>
                                      </p:cBhvr>
                                      <p:to>
                                        <p:strVal val="visible"/>
                                      </p:to>
                                    </p:set>
                                    <p:animEffect transition="in" filter="fade">
                                      <p:cBhvr>
                                        <p:cTn id="40" dur="200"/>
                                        <p:tgtEl>
                                          <p:spTgt spid="30"/>
                                        </p:tgtEl>
                                      </p:cBhvr>
                                    </p:animEffect>
                                  </p:childTnLst>
                                </p:cTn>
                              </p:par>
                            </p:childTnLst>
                          </p:cTn>
                        </p:par>
                        <p:par>
                          <p:cTn id="41" fill="hold">
                            <p:stCondLst>
                              <p:cond delay="4400"/>
                            </p:stCondLst>
                            <p:childTnLst>
                              <p:par>
                                <p:cTn id="42" presetID="10" presetClass="entr" presetSubtype="0" fill="hold" nodeType="afterEffect">
                                  <p:stCondLst>
                                    <p:cond delay="0"/>
                                  </p:stCondLst>
                                  <p:childTnLst>
                                    <p:set>
                                      <p:cBhvr>
                                        <p:cTn id="43" dur="1" fill="hold">
                                          <p:stCondLst>
                                            <p:cond delay="0"/>
                                          </p:stCondLst>
                                        </p:cTn>
                                        <p:tgtEl>
                                          <p:spTgt spid="31"/>
                                        </p:tgtEl>
                                        <p:attrNameLst>
                                          <p:attrName>style.visibility</p:attrName>
                                        </p:attrNameLst>
                                      </p:cBhvr>
                                      <p:to>
                                        <p:strVal val="visible"/>
                                      </p:to>
                                    </p:set>
                                    <p:animEffect transition="in" filter="fade">
                                      <p:cBhvr>
                                        <p:cTn id="44" dur="2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TextBox 65"/>
          <p:cNvSpPr txBox="1"/>
          <p:nvPr/>
        </p:nvSpPr>
        <p:spPr>
          <a:xfrm>
            <a:off x="4182678" y="587093"/>
            <a:ext cx="3826690" cy="523220"/>
          </a:xfrm>
          <a:prstGeom prst="rect">
            <a:avLst/>
          </a:prstGeom>
          <a:noFill/>
        </p:spPr>
        <p:txBody>
          <a:bodyPr wrap="none" rtlCol="0">
            <a:spAutoFit/>
          </a:bodyPr>
          <a:lstStyle/>
          <a:p>
            <a:pPr algn="ctr"/>
            <a:r>
              <a:rPr lang="en-ID" sz="2800" dirty="0">
                <a:solidFill>
                  <a:schemeClr val="tx1">
                    <a:lumMod val="65000"/>
                    <a:lumOff val="35000"/>
                  </a:schemeClr>
                </a:solidFill>
                <a:latin typeface="+mj-lt"/>
              </a:rPr>
              <a:t>Planner Mission &amp; Vision</a:t>
            </a:r>
          </a:p>
        </p:txBody>
      </p:sp>
      <p:sp>
        <p:nvSpPr>
          <p:cNvPr id="67" name="TextBox 66"/>
          <p:cNvSpPr txBox="1"/>
          <p:nvPr/>
        </p:nvSpPr>
        <p:spPr>
          <a:xfrm>
            <a:off x="3226239" y="1110313"/>
            <a:ext cx="5739521" cy="276999"/>
          </a:xfrm>
          <a:prstGeom prst="rect">
            <a:avLst/>
          </a:prstGeom>
          <a:noFill/>
        </p:spPr>
        <p:txBody>
          <a:bodyPr wrap="none" rtlCol="0">
            <a:spAutoFit/>
          </a:bodyPr>
          <a:lstStyle/>
          <a:p>
            <a:pPr algn="ctr"/>
            <a:r>
              <a:rPr lang="id-ID" sz="1200" dirty="0">
                <a:solidFill>
                  <a:schemeClr val="bg1">
                    <a:lumMod val="65000"/>
                  </a:schemeClr>
                </a:solidFill>
              </a:rPr>
              <a:t>put your great subtitle, Bring your business to the next Level with </a:t>
            </a:r>
            <a:r>
              <a:rPr lang="id-ID" sz="1200" b="1" dirty="0">
                <a:solidFill>
                  <a:schemeClr val="accent1"/>
                </a:solidFill>
              </a:rPr>
              <a:t>Powerfull</a:t>
            </a:r>
            <a:r>
              <a:rPr lang="id-ID" sz="1200" b="1" dirty="0">
                <a:solidFill>
                  <a:schemeClr val="bg1">
                    <a:lumMod val="65000"/>
                  </a:schemeClr>
                </a:solidFill>
              </a:rPr>
              <a:t> </a:t>
            </a:r>
            <a:r>
              <a:rPr lang="id-ID" sz="1200" b="1" dirty="0">
                <a:solidFill>
                  <a:schemeClr val="accent1"/>
                </a:solidFill>
              </a:rPr>
              <a:t>presentation</a:t>
            </a:r>
            <a:r>
              <a:rPr lang="id-ID" sz="1200" b="1" dirty="0">
                <a:solidFill>
                  <a:schemeClr val="bg1">
                    <a:lumMod val="65000"/>
                  </a:schemeClr>
                </a:solidFill>
              </a:rPr>
              <a:t> </a:t>
            </a:r>
            <a:endParaRPr lang="en-US" sz="1200" b="1" dirty="0">
              <a:solidFill>
                <a:schemeClr val="bg1">
                  <a:lumMod val="65000"/>
                </a:schemeClr>
              </a:solidFill>
            </a:endParaRPr>
          </a:p>
        </p:txBody>
      </p:sp>
      <p:grpSp>
        <p:nvGrpSpPr>
          <p:cNvPr id="68" name="Group 67"/>
          <p:cNvGrpSpPr/>
          <p:nvPr/>
        </p:nvGrpSpPr>
        <p:grpSpPr>
          <a:xfrm>
            <a:off x="5791443" y="1541604"/>
            <a:ext cx="609111" cy="91929"/>
            <a:chOff x="8921264" y="5631744"/>
            <a:chExt cx="870714" cy="131411"/>
          </a:xfrm>
        </p:grpSpPr>
        <p:sp>
          <p:nvSpPr>
            <p:cNvPr id="69" name="Oval 68"/>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0" name="Oval 69"/>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1" name="Oval 70"/>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2" name="Oval 71"/>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73" name="Oval 72"/>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grpSp>
        <p:nvGrpSpPr>
          <p:cNvPr id="10" name="Group 9"/>
          <p:cNvGrpSpPr/>
          <p:nvPr/>
        </p:nvGrpSpPr>
        <p:grpSpPr>
          <a:xfrm>
            <a:off x="877823" y="4392367"/>
            <a:ext cx="10430031" cy="713644"/>
            <a:chOff x="506379" y="2353525"/>
            <a:chExt cx="11179242" cy="713644"/>
          </a:xfrm>
        </p:grpSpPr>
        <p:grpSp>
          <p:nvGrpSpPr>
            <p:cNvPr id="11" name="Group 10"/>
            <p:cNvGrpSpPr/>
            <p:nvPr/>
          </p:nvGrpSpPr>
          <p:grpSpPr>
            <a:xfrm rot="5400000" flipV="1">
              <a:off x="11047969" y="2429514"/>
              <a:ext cx="713641" cy="561663"/>
              <a:chOff x="5694747" y="6067713"/>
              <a:chExt cx="802507" cy="561663"/>
            </a:xfrm>
          </p:grpSpPr>
          <p:sp>
            <p:nvSpPr>
              <p:cNvPr id="18" name="Freeform 43"/>
              <p:cNvSpPr>
                <a:spLocks/>
              </p:cNvSpPr>
              <p:nvPr/>
            </p:nvSpPr>
            <p:spPr bwMode="auto">
              <a:xfrm>
                <a:off x="5694747" y="6067713"/>
                <a:ext cx="349479" cy="375829"/>
              </a:xfrm>
              <a:custGeom>
                <a:avLst/>
                <a:gdLst>
                  <a:gd name="T0" fmla="*/ 244 w 319"/>
                  <a:gd name="T1" fmla="*/ 45 h 344"/>
                  <a:gd name="T2" fmla="*/ 212 w 319"/>
                  <a:gd name="T3" fmla="*/ 48 h 344"/>
                  <a:gd name="T4" fmla="*/ 59 w 319"/>
                  <a:gd name="T5" fmla="*/ 0 h 344"/>
                  <a:gd name="T6" fmla="*/ 0 w 319"/>
                  <a:gd name="T7" fmla="*/ 14 h 344"/>
                  <a:gd name="T8" fmla="*/ 0 w 319"/>
                  <a:gd name="T9" fmla="*/ 17 h 344"/>
                  <a:gd name="T10" fmla="*/ 236 w 319"/>
                  <a:gd name="T11" fmla="*/ 339 h 344"/>
                  <a:gd name="T12" fmla="*/ 270 w 319"/>
                  <a:gd name="T13" fmla="*/ 344 h 344"/>
                  <a:gd name="T14" fmla="*/ 319 w 319"/>
                  <a:gd name="T15" fmla="*/ 333 h 344"/>
                  <a:gd name="T16" fmla="*/ 244 w 319"/>
                  <a:gd name="T17" fmla="*/ 45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9" h="344">
                    <a:moveTo>
                      <a:pt x="244" y="45"/>
                    </a:moveTo>
                    <a:cubicBezTo>
                      <a:pt x="235" y="47"/>
                      <a:pt x="224" y="48"/>
                      <a:pt x="212" y="48"/>
                    </a:cubicBezTo>
                    <a:cubicBezTo>
                      <a:pt x="135" y="48"/>
                      <a:pt x="135" y="0"/>
                      <a:pt x="59" y="0"/>
                    </a:cubicBezTo>
                    <a:cubicBezTo>
                      <a:pt x="32" y="0"/>
                      <a:pt x="14" y="6"/>
                      <a:pt x="0" y="14"/>
                    </a:cubicBezTo>
                    <a:cubicBezTo>
                      <a:pt x="0" y="17"/>
                      <a:pt x="0" y="17"/>
                      <a:pt x="0" y="17"/>
                    </a:cubicBezTo>
                    <a:cubicBezTo>
                      <a:pt x="236" y="339"/>
                      <a:pt x="236" y="339"/>
                      <a:pt x="236" y="339"/>
                    </a:cubicBezTo>
                    <a:cubicBezTo>
                      <a:pt x="246" y="342"/>
                      <a:pt x="258" y="344"/>
                      <a:pt x="270" y="344"/>
                    </a:cubicBezTo>
                    <a:cubicBezTo>
                      <a:pt x="289" y="344"/>
                      <a:pt x="306" y="340"/>
                      <a:pt x="319" y="333"/>
                    </a:cubicBezTo>
                    <a:lnTo>
                      <a:pt x="244" y="45"/>
                    </a:lnTo>
                    <a:close/>
                  </a:path>
                </a:pathLst>
              </a:custGeom>
              <a:solidFill>
                <a:srgbClr val="E6E7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19" name="Freeform 44"/>
              <p:cNvSpPr>
                <a:spLocks/>
              </p:cNvSpPr>
              <p:nvPr/>
            </p:nvSpPr>
            <p:spPr bwMode="auto">
              <a:xfrm>
                <a:off x="6147313" y="6067713"/>
                <a:ext cx="349941" cy="375829"/>
              </a:xfrm>
              <a:custGeom>
                <a:avLst/>
                <a:gdLst>
                  <a:gd name="T0" fmla="*/ 260 w 319"/>
                  <a:gd name="T1" fmla="*/ 0 h 344"/>
                  <a:gd name="T2" fmla="*/ 106 w 319"/>
                  <a:gd name="T3" fmla="*/ 48 h 344"/>
                  <a:gd name="T4" fmla="*/ 75 w 319"/>
                  <a:gd name="T5" fmla="*/ 45 h 344"/>
                  <a:gd name="T6" fmla="*/ 0 w 319"/>
                  <a:gd name="T7" fmla="*/ 332 h 344"/>
                  <a:gd name="T8" fmla="*/ 49 w 319"/>
                  <a:gd name="T9" fmla="*/ 344 h 344"/>
                  <a:gd name="T10" fmla="*/ 82 w 319"/>
                  <a:gd name="T11" fmla="*/ 339 h 344"/>
                  <a:gd name="T12" fmla="*/ 319 w 319"/>
                  <a:gd name="T13" fmla="*/ 17 h 344"/>
                  <a:gd name="T14" fmla="*/ 319 w 319"/>
                  <a:gd name="T15" fmla="*/ 12 h 344"/>
                  <a:gd name="T16" fmla="*/ 260 w 319"/>
                  <a:gd name="T17" fmla="*/ 0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9" h="344">
                    <a:moveTo>
                      <a:pt x="260" y="0"/>
                    </a:moveTo>
                    <a:cubicBezTo>
                      <a:pt x="183" y="0"/>
                      <a:pt x="183" y="48"/>
                      <a:pt x="106" y="48"/>
                    </a:cubicBezTo>
                    <a:cubicBezTo>
                      <a:pt x="94" y="48"/>
                      <a:pt x="84" y="47"/>
                      <a:pt x="75" y="45"/>
                    </a:cubicBezTo>
                    <a:cubicBezTo>
                      <a:pt x="0" y="332"/>
                      <a:pt x="0" y="332"/>
                      <a:pt x="0" y="332"/>
                    </a:cubicBezTo>
                    <a:cubicBezTo>
                      <a:pt x="12" y="339"/>
                      <a:pt x="30" y="344"/>
                      <a:pt x="49" y="344"/>
                    </a:cubicBezTo>
                    <a:cubicBezTo>
                      <a:pt x="61" y="344"/>
                      <a:pt x="72" y="342"/>
                      <a:pt x="82" y="339"/>
                    </a:cubicBezTo>
                    <a:cubicBezTo>
                      <a:pt x="319" y="17"/>
                      <a:pt x="319" y="17"/>
                      <a:pt x="319" y="17"/>
                    </a:cubicBezTo>
                    <a:cubicBezTo>
                      <a:pt x="319" y="12"/>
                      <a:pt x="319" y="12"/>
                      <a:pt x="319" y="12"/>
                    </a:cubicBezTo>
                    <a:cubicBezTo>
                      <a:pt x="304" y="5"/>
                      <a:pt x="287" y="0"/>
                      <a:pt x="260" y="0"/>
                    </a:cubicBezTo>
                    <a:close/>
                  </a:path>
                </a:pathLst>
              </a:custGeom>
              <a:solidFill>
                <a:srgbClr val="A6A8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20" name="Freeform 45"/>
              <p:cNvSpPr>
                <a:spLocks/>
              </p:cNvSpPr>
              <p:nvPr/>
            </p:nvSpPr>
            <p:spPr bwMode="auto">
              <a:xfrm>
                <a:off x="5961941" y="6067713"/>
                <a:ext cx="267656" cy="375829"/>
              </a:xfrm>
              <a:custGeom>
                <a:avLst/>
                <a:gdLst>
                  <a:gd name="T0" fmla="*/ 0 w 244"/>
                  <a:gd name="T1" fmla="*/ 45 h 344"/>
                  <a:gd name="T2" fmla="*/ 75 w 244"/>
                  <a:gd name="T3" fmla="*/ 333 h 344"/>
                  <a:gd name="T4" fmla="*/ 75 w 244"/>
                  <a:gd name="T5" fmla="*/ 333 h 344"/>
                  <a:gd name="T6" fmla="*/ 122 w 244"/>
                  <a:gd name="T7" fmla="*/ 344 h 344"/>
                  <a:gd name="T8" fmla="*/ 169 w 244"/>
                  <a:gd name="T9" fmla="*/ 332 h 344"/>
                  <a:gd name="T10" fmla="*/ 169 w 244"/>
                  <a:gd name="T11" fmla="*/ 332 h 344"/>
                  <a:gd name="T12" fmla="*/ 244 w 244"/>
                  <a:gd name="T13" fmla="*/ 45 h 344"/>
                  <a:gd name="T14" fmla="*/ 122 w 244"/>
                  <a:gd name="T15" fmla="*/ 0 h 344"/>
                  <a:gd name="T16" fmla="*/ 0 w 244"/>
                  <a:gd name="T17" fmla="*/ 45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4" h="344">
                    <a:moveTo>
                      <a:pt x="0" y="45"/>
                    </a:moveTo>
                    <a:cubicBezTo>
                      <a:pt x="75" y="333"/>
                      <a:pt x="75" y="333"/>
                      <a:pt x="75" y="333"/>
                    </a:cubicBezTo>
                    <a:cubicBezTo>
                      <a:pt x="75" y="333"/>
                      <a:pt x="75" y="333"/>
                      <a:pt x="75" y="333"/>
                    </a:cubicBezTo>
                    <a:cubicBezTo>
                      <a:pt x="87" y="340"/>
                      <a:pt x="103" y="344"/>
                      <a:pt x="122" y="344"/>
                    </a:cubicBezTo>
                    <a:cubicBezTo>
                      <a:pt x="140" y="344"/>
                      <a:pt x="157" y="339"/>
                      <a:pt x="169" y="332"/>
                    </a:cubicBezTo>
                    <a:cubicBezTo>
                      <a:pt x="169" y="332"/>
                      <a:pt x="169" y="332"/>
                      <a:pt x="169" y="332"/>
                    </a:cubicBezTo>
                    <a:cubicBezTo>
                      <a:pt x="244" y="45"/>
                      <a:pt x="244" y="45"/>
                      <a:pt x="244" y="45"/>
                    </a:cubicBezTo>
                    <a:cubicBezTo>
                      <a:pt x="197" y="34"/>
                      <a:pt x="186" y="0"/>
                      <a:pt x="122" y="0"/>
                    </a:cubicBezTo>
                    <a:cubicBezTo>
                      <a:pt x="57" y="0"/>
                      <a:pt x="47" y="34"/>
                      <a:pt x="0" y="45"/>
                    </a:cubicBezTo>
                    <a:close/>
                  </a:path>
                </a:pathLst>
              </a:custGeom>
              <a:solidFill>
                <a:srgbClr val="D0D2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21" name="Freeform 46"/>
              <p:cNvSpPr>
                <a:spLocks/>
              </p:cNvSpPr>
              <p:nvPr/>
            </p:nvSpPr>
            <p:spPr bwMode="auto">
              <a:xfrm>
                <a:off x="6096001" y="6430598"/>
                <a:ext cx="141456" cy="198778"/>
              </a:xfrm>
              <a:custGeom>
                <a:avLst/>
                <a:gdLst>
                  <a:gd name="T0" fmla="*/ 47 w 129"/>
                  <a:gd name="T1" fmla="*/ 0 h 182"/>
                  <a:gd name="T2" fmla="*/ 0 w 129"/>
                  <a:gd name="T3" fmla="*/ 182 h 182"/>
                  <a:gd name="T4" fmla="*/ 129 w 129"/>
                  <a:gd name="T5" fmla="*/ 7 h 182"/>
                  <a:gd name="T6" fmla="*/ 96 w 129"/>
                  <a:gd name="T7" fmla="*/ 12 h 182"/>
                  <a:gd name="T8" fmla="*/ 47 w 129"/>
                  <a:gd name="T9" fmla="*/ 0 h 182"/>
                </a:gdLst>
                <a:ahLst/>
                <a:cxnLst>
                  <a:cxn ang="0">
                    <a:pos x="T0" y="T1"/>
                  </a:cxn>
                  <a:cxn ang="0">
                    <a:pos x="T2" y="T3"/>
                  </a:cxn>
                  <a:cxn ang="0">
                    <a:pos x="T4" y="T5"/>
                  </a:cxn>
                  <a:cxn ang="0">
                    <a:pos x="T6" y="T7"/>
                  </a:cxn>
                  <a:cxn ang="0">
                    <a:pos x="T8" y="T9"/>
                  </a:cxn>
                </a:cxnLst>
                <a:rect l="0" t="0" r="r" b="b"/>
                <a:pathLst>
                  <a:path w="129" h="182">
                    <a:moveTo>
                      <a:pt x="47" y="0"/>
                    </a:moveTo>
                    <a:cubicBezTo>
                      <a:pt x="0" y="182"/>
                      <a:pt x="0" y="182"/>
                      <a:pt x="0" y="182"/>
                    </a:cubicBezTo>
                    <a:cubicBezTo>
                      <a:pt x="129" y="7"/>
                      <a:pt x="129" y="7"/>
                      <a:pt x="129" y="7"/>
                    </a:cubicBezTo>
                    <a:cubicBezTo>
                      <a:pt x="119" y="10"/>
                      <a:pt x="108" y="12"/>
                      <a:pt x="96" y="12"/>
                    </a:cubicBezTo>
                    <a:cubicBezTo>
                      <a:pt x="77" y="12"/>
                      <a:pt x="59" y="7"/>
                      <a:pt x="47"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22" name="Freeform 47"/>
              <p:cNvSpPr>
                <a:spLocks/>
              </p:cNvSpPr>
              <p:nvPr/>
            </p:nvSpPr>
            <p:spPr bwMode="auto">
              <a:xfrm>
                <a:off x="5953158" y="6431523"/>
                <a:ext cx="142843" cy="197853"/>
              </a:xfrm>
              <a:custGeom>
                <a:avLst/>
                <a:gdLst>
                  <a:gd name="T0" fmla="*/ 83 w 130"/>
                  <a:gd name="T1" fmla="*/ 0 h 181"/>
                  <a:gd name="T2" fmla="*/ 34 w 130"/>
                  <a:gd name="T3" fmla="*/ 11 h 181"/>
                  <a:gd name="T4" fmla="*/ 0 w 130"/>
                  <a:gd name="T5" fmla="*/ 6 h 181"/>
                  <a:gd name="T6" fmla="*/ 130 w 130"/>
                  <a:gd name="T7" fmla="*/ 181 h 181"/>
                  <a:gd name="T8" fmla="*/ 83 w 130"/>
                  <a:gd name="T9" fmla="*/ 0 h 181"/>
                </a:gdLst>
                <a:ahLst/>
                <a:cxnLst>
                  <a:cxn ang="0">
                    <a:pos x="T0" y="T1"/>
                  </a:cxn>
                  <a:cxn ang="0">
                    <a:pos x="T2" y="T3"/>
                  </a:cxn>
                  <a:cxn ang="0">
                    <a:pos x="T4" y="T5"/>
                  </a:cxn>
                  <a:cxn ang="0">
                    <a:pos x="T6" y="T7"/>
                  </a:cxn>
                  <a:cxn ang="0">
                    <a:pos x="T8" y="T9"/>
                  </a:cxn>
                </a:cxnLst>
                <a:rect l="0" t="0" r="r" b="b"/>
                <a:pathLst>
                  <a:path w="130" h="181">
                    <a:moveTo>
                      <a:pt x="83" y="0"/>
                    </a:moveTo>
                    <a:cubicBezTo>
                      <a:pt x="70" y="7"/>
                      <a:pt x="53" y="11"/>
                      <a:pt x="34" y="11"/>
                    </a:cubicBezTo>
                    <a:cubicBezTo>
                      <a:pt x="22" y="11"/>
                      <a:pt x="10" y="9"/>
                      <a:pt x="0" y="6"/>
                    </a:cubicBezTo>
                    <a:cubicBezTo>
                      <a:pt x="130" y="181"/>
                      <a:pt x="130" y="181"/>
                      <a:pt x="130" y="181"/>
                    </a:cubicBezTo>
                    <a:lnTo>
                      <a:pt x="83" y="0"/>
                    </a:ln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23" name="Freeform 48"/>
              <p:cNvSpPr>
                <a:spLocks/>
              </p:cNvSpPr>
              <p:nvPr/>
            </p:nvSpPr>
            <p:spPr bwMode="auto">
              <a:xfrm>
                <a:off x="6044226" y="6430598"/>
                <a:ext cx="103087" cy="198778"/>
              </a:xfrm>
              <a:custGeom>
                <a:avLst/>
                <a:gdLst>
                  <a:gd name="T0" fmla="*/ 47 w 94"/>
                  <a:gd name="T1" fmla="*/ 12 h 182"/>
                  <a:gd name="T2" fmla="*/ 0 w 94"/>
                  <a:gd name="T3" fmla="*/ 1 h 182"/>
                  <a:gd name="T4" fmla="*/ 0 w 94"/>
                  <a:gd name="T5" fmla="*/ 1 h 182"/>
                  <a:gd name="T6" fmla="*/ 47 w 94"/>
                  <a:gd name="T7" fmla="*/ 182 h 182"/>
                  <a:gd name="T8" fmla="*/ 94 w 94"/>
                  <a:gd name="T9" fmla="*/ 0 h 182"/>
                  <a:gd name="T10" fmla="*/ 94 w 94"/>
                  <a:gd name="T11" fmla="*/ 0 h 182"/>
                  <a:gd name="T12" fmla="*/ 47 w 94"/>
                  <a:gd name="T13" fmla="*/ 12 h 182"/>
                </a:gdLst>
                <a:ahLst/>
                <a:cxnLst>
                  <a:cxn ang="0">
                    <a:pos x="T0" y="T1"/>
                  </a:cxn>
                  <a:cxn ang="0">
                    <a:pos x="T2" y="T3"/>
                  </a:cxn>
                  <a:cxn ang="0">
                    <a:pos x="T4" y="T5"/>
                  </a:cxn>
                  <a:cxn ang="0">
                    <a:pos x="T6" y="T7"/>
                  </a:cxn>
                  <a:cxn ang="0">
                    <a:pos x="T8" y="T9"/>
                  </a:cxn>
                  <a:cxn ang="0">
                    <a:pos x="T10" y="T11"/>
                  </a:cxn>
                  <a:cxn ang="0">
                    <a:pos x="T12" y="T13"/>
                  </a:cxn>
                </a:cxnLst>
                <a:rect l="0" t="0" r="r" b="b"/>
                <a:pathLst>
                  <a:path w="94" h="182">
                    <a:moveTo>
                      <a:pt x="47" y="12"/>
                    </a:moveTo>
                    <a:cubicBezTo>
                      <a:pt x="28" y="12"/>
                      <a:pt x="12" y="8"/>
                      <a:pt x="0" y="1"/>
                    </a:cubicBezTo>
                    <a:cubicBezTo>
                      <a:pt x="0" y="1"/>
                      <a:pt x="0" y="1"/>
                      <a:pt x="0" y="1"/>
                    </a:cubicBezTo>
                    <a:cubicBezTo>
                      <a:pt x="47" y="182"/>
                      <a:pt x="47" y="182"/>
                      <a:pt x="47" y="182"/>
                    </a:cubicBezTo>
                    <a:cubicBezTo>
                      <a:pt x="94" y="0"/>
                      <a:pt x="94" y="0"/>
                      <a:pt x="94" y="0"/>
                    </a:cubicBezTo>
                    <a:cubicBezTo>
                      <a:pt x="94" y="0"/>
                      <a:pt x="94" y="0"/>
                      <a:pt x="94" y="0"/>
                    </a:cubicBezTo>
                    <a:cubicBezTo>
                      <a:pt x="82" y="7"/>
                      <a:pt x="65" y="12"/>
                      <a:pt x="47" y="12"/>
                    </a:cubicBez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grpSp>
        <p:sp>
          <p:nvSpPr>
            <p:cNvPr id="12" name="Freeform 37"/>
            <p:cNvSpPr>
              <a:spLocks noChangeArrowheads="1"/>
            </p:cNvSpPr>
            <p:nvPr/>
          </p:nvSpPr>
          <p:spPr bwMode="auto">
            <a:xfrm rot="5400000" flipV="1">
              <a:off x="10230206" y="2120717"/>
              <a:ext cx="713641" cy="1179260"/>
            </a:xfrm>
            <a:custGeom>
              <a:avLst/>
              <a:gdLst>
                <a:gd name="connsiteX0" fmla="*/ 0 w 802507"/>
                <a:gd name="connsiteY0" fmla="*/ 0 h 1179260"/>
                <a:gd name="connsiteX1" fmla="*/ 16628 w 802507"/>
                <a:gd name="connsiteY1" fmla="*/ 0 h 1179260"/>
                <a:gd name="connsiteX2" fmla="*/ 763468 w 802507"/>
                <a:gd name="connsiteY2" fmla="*/ 0 h 1179260"/>
                <a:gd name="connsiteX3" fmla="*/ 802507 w 802507"/>
                <a:gd name="connsiteY3" fmla="*/ 0 h 1179260"/>
                <a:gd name="connsiteX4" fmla="*/ 802507 w 802507"/>
                <a:gd name="connsiteY4" fmla="*/ 1139915 h 1179260"/>
                <a:gd name="connsiteX5" fmla="*/ 737787 w 802507"/>
                <a:gd name="connsiteY5" fmla="*/ 1126800 h 1179260"/>
                <a:gd name="connsiteX6" fmla="*/ 568857 w 802507"/>
                <a:gd name="connsiteY6" fmla="*/ 1179260 h 1179260"/>
                <a:gd name="connsiteX7" fmla="*/ 534851 w 802507"/>
                <a:gd name="connsiteY7" fmla="*/ 1175981 h 1179260"/>
                <a:gd name="connsiteX8" fmla="*/ 534850 w 802507"/>
                <a:gd name="connsiteY8" fmla="*/ 1176024 h 1179260"/>
                <a:gd name="connsiteX9" fmla="*/ 401022 w 802507"/>
                <a:gd name="connsiteY9" fmla="*/ 1126841 h 1179260"/>
                <a:gd name="connsiteX10" fmla="*/ 267194 w 802507"/>
                <a:gd name="connsiteY10" fmla="*/ 1176024 h 1179260"/>
                <a:gd name="connsiteX11" fmla="*/ 267194 w 802507"/>
                <a:gd name="connsiteY11" fmla="*/ 1175981 h 1179260"/>
                <a:gd name="connsiteX12" fmla="*/ 232152 w 802507"/>
                <a:gd name="connsiteY12" fmla="*/ 1179260 h 1179260"/>
                <a:gd name="connsiteX13" fmla="*/ 64609 w 802507"/>
                <a:gd name="connsiteY13" fmla="*/ 1126800 h 1179260"/>
                <a:gd name="connsiteX14" fmla="*/ 0 w 802507"/>
                <a:gd name="connsiteY14" fmla="*/ 1142101 h 1179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02507" h="1179260">
                  <a:moveTo>
                    <a:pt x="0" y="0"/>
                  </a:moveTo>
                  <a:lnTo>
                    <a:pt x="16628" y="0"/>
                  </a:lnTo>
                  <a:cubicBezTo>
                    <a:pt x="135059" y="0"/>
                    <a:pt x="355002" y="0"/>
                    <a:pt x="763468" y="0"/>
                  </a:cubicBezTo>
                  <a:lnTo>
                    <a:pt x="802507" y="0"/>
                  </a:lnTo>
                  <a:lnTo>
                    <a:pt x="802507" y="1139915"/>
                  </a:lnTo>
                  <a:cubicBezTo>
                    <a:pt x="786053" y="1132265"/>
                    <a:pt x="767405" y="1126800"/>
                    <a:pt x="737787" y="1126800"/>
                  </a:cubicBezTo>
                  <a:cubicBezTo>
                    <a:pt x="653322" y="1126800"/>
                    <a:pt x="653322" y="1179260"/>
                    <a:pt x="568857" y="1179260"/>
                  </a:cubicBezTo>
                  <a:cubicBezTo>
                    <a:pt x="555693" y="1179260"/>
                    <a:pt x="544724" y="1178167"/>
                    <a:pt x="534851" y="1175981"/>
                  </a:cubicBezTo>
                  <a:cubicBezTo>
                    <a:pt x="534851" y="1175995"/>
                    <a:pt x="534850" y="1176010"/>
                    <a:pt x="534850" y="1176024"/>
                  </a:cubicBezTo>
                  <a:cubicBezTo>
                    <a:pt x="483294" y="1164002"/>
                    <a:pt x="471227" y="1126841"/>
                    <a:pt x="401022" y="1126841"/>
                  </a:cubicBezTo>
                  <a:cubicBezTo>
                    <a:pt x="329720" y="1126841"/>
                    <a:pt x="318751" y="1164002"/>
                    <a:pt x="267194" y="1176024"/>
                  </a:cubicBezTo>
                  <a:lnTo>
                    <a:pt x="267194" y="1175981"/>
                  </a:lnTo>
                  <a:cubicBezTo>
                    <a:pt x="257339" y="1178167"/>
                    <a:pt x="245293" y="1179260"/>
                    <a:pt x="232152" y="1179260"/>
                  </a:cubicBezTo>
                  <a:cubicBezTo>
                    <a:pt x="147833" y="1179260"/>
                    <a:pt x="147833" y="1126800"/>
                    <a:pt x="64609" y="1126800"/>
                  </a:cubicBezTo>
                  <a:cubicBezTo>
                    <a:pt x="35042" y="1126800"/>
                    <a:pt x="15331" y="1133358"/>
                    <a:pt x="0" y="1142101"/>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noAutofit/>
            </a:bodyPr>
            <a:lstStyle/>
            <a:p>
              <a:endParaRPr lang="en-US" sz="1351"/>
            </a:p>
          </p:txBody>
        </p:sp>
        <p:sp>
          <p:nvSpPr>
            <p:cNvPr id="13" name="Freeform 38"/>
            <p:cNvSpPr>
              <a:spLocks/>
            </p:cNvSpPr>
            <p:nvPr/>
          </p:nvSpPr>
          <p:spPr bwMode="auto">
            <a:xfrm rot="5400000" flipV="1">
              <a:off x="10468018" y="2358529"/>
              <a:ext cx="238017" cy="1179260"/>
            </a:xfrm>
            <a:custGeom>
              <a:avLst/>
              <a:gdLst>
                <a:gd name="T0" fmla="*/ 0 w 244"/>
                <a:gd name="T1" fmla="*/ 0 h 1079"/>
                <a:gd name="T2" fmla="*/ 0 w 244"/>
                <a:gd name="T3" fmla="*/ 1076 h 1079"/>
                <a:gd name="T4" fmla="*/ 31 w 244"/>
                <a:gd name="T5" fmla="*/ 1079 h 1079"/>
                <a:gd name="T6" fmla="*/ 185 w 244"/>
                <a:gd name="T7" fmla="*/ 1031 h 1079"/>
                <a:gd name="T8" fmla="*/ 244 w 244"/>
                <a:gd name="T9" fmla="*/ 1043 h 1079"/>
                <a:gd name="T10" fmla="*/ 244 w 244"/>
                <a:gd name="T11" fmla="*/ 0 h 1079"/>
                <a:gd name="T12" fmla="*/ 0 w 244"/>
                <a:gd name="T13" fmla="*/ 0 h 1079"/>
              </a:gdLst>
              <a:ahLst/>
              <a:cxnLst>
                <a:cxn ang="0">
                  <a:pos x="T0" y="T1"/>
                </a:cxn>
                <a:cxn ang="0">
                  <a:pos x="T2" y="T3"/>
                </a:cxn>
                <a:cxn ang="0">
                  <a:pos x="T4" y="T5"/>
                </a:cxn>
                <a:cxn ang="0">
                  <a:pos x="T6" y="T7"/>
                </a:cxn>
                <a:cxn ang="0">
                  <a:pos x="T8" y="T9"/>
                </a:cxn>
                <a:cxn ang="0">
                  <a:pos x="T10" y="T11"/>
                </a:cxn>
                <a:cxn ang="0">
                  <a:pos x="T12" y="T13"/>
                </a:cxn>
              </a:cxnLst>
              <a:rect l="0" t="0" r="r" b="b"/>
              <a:pathLst>
                <a:path w="244" h="1079">
                  <a:moveTo>
                    <a:pt x="0" y="0"/>
                  </a:moveTo>
                  <a:cubicBezTo>
                    <a:pt x="0" y="1076"/>
                    <a:pt x="0" y="1076"/>
                    <a:pt x="0" y="1076"/>
                  </a:cubicBezTo>
                  <a:cubicBezTo>
                    <a:pt x="9" y="1078"/>
                    <a:pt x="19" y="1079"/>
                    <a:pt x="31" y="1079"/>
                  </a:cubicBezTo>
                  <a:cubicBezTo>
                    <a:pt x="108" y="1079"/>
                    <a:pt x="108" y="1031"/>
                    <a:pt x="185" y="1031"/>
                  </a:cubicBezTo>
                  <a:cubicBezTo>
                    <a:pt x="212" y="1031"/>
                    <a:pt x="229" y="1036"/>
                    <a:pt x="244" y="1043"/>
                  </a:cubicBezTo>
                  <a:cubicBezTo>
                    <a:pt x="244" y="0"/>
                    <a:pt x="244" y="0"/>
                    <a:pt x="244" y="0"/>
                  </a:cubicBezTo>
                  <a:lnTo>
                    <a:pt x="0" y="0"/>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14" name="Freeform 39"/>
            <p:cNvSpPr>
              <a:spLocks/>
            </p:cNvSpPr>
            <p:nvPr/>
          </p:nvSpPr>
          <p:spPr bwMode="auto">
            <a:xfrm rot="5400000" flipV="1">
              <a:off x="10466400" y="2122129"/>
              <a:ext cx="238017" cy="1176024"/>
            </a:xfrm>
            <a:custGeom>
              <a:avLst/>
              <a:gdLst>
                <a:gd name="T0" fmla="*/ 244 w 244"/>
                <a:gd name="T1" fmla="*/ 0 h 1076"/>
                <a:gd name="T2" fmla="*/ 0 w 244"/>
                <a:gd name="T3" fmla="*/ 0 h 1076"/>
                <a:gd name="T4" fmla="*/ 0 w 244"/>
                <a:gd name="T5" fmla="*/ 1076 h 1076"/>
                <a:gd name="T6" fmla="*/ 122 w 244"/>
                <a:gd name="T7" fmla="*/ 1031 h 1076"/>
                <a:gd name="T8" fmla="*/ 244 w 244"/>
                <a:gd name="T9" fmla="*/ 1076 h 1076"/>
                <a:gd name="T10" fmla="*/ 244 w 244"/>
                <a:gd name="T11" fmla="*/ 0 h 1076"/>
              </a:gdLst>
              <a:ahLst/>
              <a:cxnLst>
                <a:cxn ang="0">
                  <a:pos x="T0" y="T1"/>
                </a:cxn>
                <a:cxn ang="0">
                  <a:pos x="T2" y="T3"/>
                </a:cxn>
                <a:cxn ang="0">
                  <a:pos x="T4" y="T5"/>
                </a:cxn>
                <a:cxn ang="0">
                  <a:pos x="T6" y="T7"/>
                </a:cxn>
                <a:cxn ang="0">
                  <a:pos x="T8" y="T9"/>
                </a:cxn>
                <a:cxn ang="0">
                  <a:pos x="T10" y="T11"/>
                </a:cxn>
              </a:cxnLst>
              <a:rect l="0" t="0" r="r" b="b"/>
              <a:pathLst>
                <a:path w="244" h="1076">
                  <a:moveTo>
                    <a:pt x="244" y="0"/>
                  </a:moveTo>
                  <a:cubicBezTo>
                    <a:pt x="0" y="0"/>
                    <a:pt x="0" y="0"/>
                    <a:pt x="0" y="0"/>
                  </a:cubicBezTo>
                  <a:cubicBezTo>
                    <a:pt x="0" y="1076"/>
                    <a:pt x="0" y="1076"/>
                    <a:pt x="0" y="1076"/>
                  </a:cubicBezTo>
                  <a:cubicBezTo>
                    <a:pt x="47" y="1065"/>
                    <a:pt x="57" y="1031"/>
                    <a:pt x="122" y="1031"/>
                  </a:cubicBezTo>
                  <a:cubicBezTo>
                    <a:pt x="186" y="1031"/>
                    <a:pt x="197" y="1065"/>
                    <a:pt x="244" y="1076"/>
                  </a:cubicBezTo>
                  <a:lnTo>
                    <a:pt x="244"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15" name="Freeform 40"/>
            <p:cNvSpPr>
              <a:spLocks noChangeArrowheads="1"/>
            </p:cNvSpPr>
            <p:nvPr/>
          </p:nvSpPr>
          <p:spPr bwMode="auto">
            <a:xfrm rot="5400000" flipV="1">
              <a:off x="4895070" y="-2035160"/>
              <a:ext cx="713641" cy="9491017"/>
            </a:xfrm>
            <a:custGeom>
              <a:avLst/>
              <a:gdLst>
                <a:gd name="connsiteX0" fmla="*/ 0 w 802507"/>
                <a:gd name="connsiteY0" fmla="*/ 0 h 1137193"/>
                <a:gd name="connsiteX1" fmla="*/ 802507 w 802507"/>
                <a:gd name="connsiteY1" fmla="*/ 0 h 1137193"/>
                <a:gd name="connsiteX2" fmla="*/ 802507 w 802507"/>
                <a:gd name="connsiteY2" fmla="*/ 1137193 h 1137193"/>
                <a:gd name="connsiteX3" fmla="*/ 0 w 802507"/>
                <a:gd name="connsiteY3" fmla="*/ 1137193 h 1137193"/>
              </a:gdLst>
              <a:ahLst/>
              <a:cxnLst>
                <a:cxn ang="0">
                  <a:pos x="connsiteX0" y="connsiteY0"/>
                </a:cxn>
                <a:cxn ang="0">
                  <a:pos x="connsiteX1" y="connsiteY1"/>
                </a:cxn>
                <a:cxn ang="0">
                  <a:pos x="connsiteX2" y="connsiteY2"/>
                </a:cxn>
                <a:cxn ang="0">
                  <a:pos x="connsiteX3" y="connsiteY3"/>
                </a:cxn>
              </a:cxnLst>
              <a:rect l="l" t="t" r="r" b="b"/>
              <a:pathLst>
                <a:path w="802507" h="1137193">
                  <a:moveTo>
                    <a:pt x="0" y="0"/>
                  </a:moveTo>
                  <a:lnTo>
                    <a:pt x="802507" y="0"/>
                  </a:lnTo>
                  <a:lnTo>
                    <a:pt x="802507" y="1137193"/>
                  </a:lnTo>
                  <a:lnTo>
                    <a:pt x="0" y="1137193"/>
                  </a:ln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noAutofit/>
            </a:bodyPr>
            <a:lstStyle/>
            <a:p>
              <a:endParaRPr lang="en-US" sz="1351"/>
            </a:p>
          </p:txBody>
        </p:sp>
        <p:sp>
          <p:nvSpPr>
            <p:cNvPr id="16" name="Rectangle 15"/>
            <p:cNvSpPr>
              <a:spLocks noChangeArrowheads="1"/>
            </p:cNvSpPr>
            <p:nvPr/>
          </p:nvSpPr>
          <p:spPr bwMode="auto">
            <a:xfrm rot="5400000" flipV="1">
              <a:off x="5132883" y="-1797354"/>
              <a:ext cx="238017" cy="9491025"/>
            </a:xfrm>
            <a:prstGeom prst="rect">
              <a:avLst/>
            </a:prstGeom>
            <a:solidFill>
              <a:schemeClr val="accent1">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17" name="Rectangle 16"/>
            <p:cNvSpPr>
              <a:spLocks noChangeArrowheads="1"/>
            </p:cNvSpPr>
            <p:nvPr/>
          </p:nvSpPr>
          <p:spPr bwMode="auto">
            <a:xfrm rot="5400000" flipV="1">
              <a:off x="5132883" y="-2035369"/>
              <a:ext cx="238017" cy="949102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grpSp>
      <p:grpSp>
        <p:nvGrpSpPr>
          <p:cNvPr id="24" name="Group 23"/>
          <p:cNvGrpSpPr/>
          <p:nvPr/>
        </p:nvGrpSpPr>
        <p:grpSpPr>
          <a:xfrm>
            <a:off x="1167223" y="4191163"/>
            <a:ext cx="1628263" cy="1115267"/>
            <a:chOff x="875417" y="3103958"/>
            <a:chExt cx="1221197" cy="836450"/>
          </a:xfrm>
        </p:grpSpPr>
        <p:grpSp>
          <p:nvGrpSpPr>
            <p:cNvPr id="25" name="Group 24"/>
            <p:cNvGrpSpPr/>
            <p:nvPr/>
          </p:nvGrpSpPr>
          <p:grpSpPr>
            <a:xfrm>
              <a:off x="875417" y="3103958"/>
              <a:ext cx="1221197" cy="836450"/>
              <a:chOff x="1238672" y="2215209"/>
              <a:chExt cx="1628262" cy="1115266"/>
            </a:xfrm>
          </p:grpSpPr>
          <p:sp>
            <p:nvSpPr>
              <p:cNvPr id="27" name="Freeform 5"/>
              <p:cNvSpPr>
                <a:spLocks/>
              </p:cNvSpPr>
              <p:nvPr/>
            </p:nvSpPr>
            <p:spPr bwMode="auto">
              <a:xfrm>
                <a:off x="1238672" y="2215209"/>
                <a:ext cx="203626" cy="200798"/>
              </a:xfrm>
              <a:custGeom>
                <a:avLst/>
                <a:gdLst>
                  <a:gd name="T0" fmla="*/ 0 w 720"/>
                  <a:gd name="T1" fmla="*/ 710 h 710"/>
                  <a:gd name="T2" fmla="*/ 720 w 720"/>
                  <a:gd name="T3" fmla="*/ 710 h 710"/>
                  <a:gd name="T4" fmla="*/ 361 w 720"/>
                  <a:gd name="T5" fmla="*/ 0 h 710"/>
                  <a:gd name="T6" fmla="*/ 0 w 720"/>
                  <a:gd name="T7" fmla="*/ 710 h 710"/>
                </a:gdLst>
                <a:ahLst/>
                <a:cxnLst>
                  <a:cxn ang="0">
                    <a:pos x="T0" y="T1"/>
                  </a:cxn>
                  <a:cxn ang="0">
                    <a:pos x="T2" y="T3"/>
                  </a:cxn>
                  <a:cxn ang="0">
                    <a:pos x="T4" y="T5"/>
                  </a:cxn>
                  <a:cxn ang="0">
                    <a:pos x="T6" y="T7"/>
                  </a:cxn>
                </a:cxnLst>
                <a:rect l="0" t="0" r="r" b="b"/>
                <a:pathLst>
                  <a:path w="720" h="710">
                    <a:moveTo>
                      <a:pt x="0" y="710"/>
                    </a:moveTo>
                    <a:lnTo>
                      <a:pt x="720" y="710"/>
                    </a:lnTo>
                    <a:lnTo>
                      <a:pt x="361" y="0"/>
                    </a:lnTo>
                    <a:lnTo>
                      <a:pt x="0" y="710"/>
                    </a:ln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28" name="Freeform 6"/>
              <p:cNvSpPr>
                <a:spLocks/>
              </p:cNvSpPr>
              <p:nvPr/>
            </p:nvSpPr>
            <p:spPr bwMode="auto">
              <a:xfrm>
                <a:off x="2662708" y="3129646"/>
                <a:ext cx="204226" cy="200827"/>
              </a:xfrm>
              <a:custGeom>
                <a:avLst/>
                <a:gdLst>
                  <a:gd name="T0" fmla="*/ 721 w 721"/>
                  <a:gd name="T1" fmla="*/ 0 h 709"/>
                  <a:gd name="T2" fmla="*/ 0 w 721"/>
                  <a:gd name="T3" fmla="*/ 0 h 709"/>
                  <a:gd name="T4" fmla="*/ 362 w 721"/>
                  <a:gd name="T5" fmla="*/ 709 h 709"/>
                  <a:gd name="T6" fmla="*/ 721 w 721"/>
                  <a:gd name="T7" fmla="*/ 0 h 709"/>
                </a:gdLst>
                <a:ahLst/>
                <a:cxnLst>
                  <a:cxn ang="0">
                    <a:pos x="T0" y="T1"/>
                  </a:cxn>
                  <a:cxn ang="0">
                    <a:pos x="T2" y="T3"/>
                  </a:cxn>
                  <a:cxn ang="0">
                    <a:pos x="T4" y="T5"/>
                  </a:cxn>
                  <a:cxn ang="0">
                    <a:pos x="T6" y="T7"/>
                  </a:cxn>
                </a:cxnLst>
                <a:rect l="0" t="0" r="r" b="b"/>
                <a:pathLst>
                  <a:path w="721" h="709">
                    <a:moveTo>
                      <a:pt x="721" y="0"/>
                    </a:moveTo>
                    <a:lnTo>
                      <a:pt x="0" y="0"/>
                    </a:lnTo>
                    <a:lnTo>
                      <a:pt x="362" y="709"/>
                    </a:lnTo>
                    <a:lnTo>
                      <a:pt x="721" y="0"/>
                    </a:ln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29" name="Freeform 16"/>
              <p:cNvSpPr>
                <a:spLocks/>
              </p:cNvSpPr>
              <p:nvPr/>
            </p:nvSpPr>
            <p:spPr bwMode="auto">
              <a:xfrm>
                <a:off x="1332870" y="2215209"/>
                <a:ext cx="1439866" cy="1115266"/>
              </a:xfrm>
              <a:custGeom>
                <a:avLst/>
                <a:gdLst>
                  <a:gd name="T0" fmla="*/ 721 w 1832"/>
                  <a:gd name="T1" fmla="*/ 1419 h 1419"/>
                  <a:gd name="T2" fmla="*/ 1832 w 1832"/>
                  <a:gd name="T3" fmla="*/ 1419 h 1419"/>
                  <a:gd name="T4" fmla="*/ 1111 w 1832"/>
                  <a:gd name="T5" fmla="*/ 0 h 1419"/>
                  <a:gd name="T6" fmla="*/ 0 w 1832"/>
                  <a:gd name="T7" fmla="*/ 0 h 1419"/>
                  <a:gd name="T8" fmla="*/ 721 w 1832"/>
                  <a:gd name="T9" fmla="*/ 1419 h 1419"/>
                </a:gdLst>
                <a:ahLst/>
                <a:cxnLst>
                  <a:cxn ang="0">
                    <a:pos x="T0" y="T1"/>
                  </a:cxn>
                  <a:cxn ang="0">
                    <a:pos x="T2" y="T3"/>
                  </a:cxn>
                  <a:cxn ang="0">
                    <a:pos x="T4" y="T5"/>
                  </a:cxn>
                  <a:cxn ang="0">
                    <a:pos x="T6" y="T7"/>
                  </a:cxn>
                  <a:cxn ang="0">
                    <a:pos x="T8" y="T9"/>
                  </a:cxn>
                </a:cxnLst>
                <a:rect l="0" t="0" r="r" b="b"/>
                <a:pathLst>
                  <a:path w="1832" h="1419">
                    <a:moveTo>
                      <a:pt x="721" y="1419"/>
                    </a:moveTo>
                    <a:lnTo>
                      <a:pt x="1832" y="1419"/>
                    </a:lnTo>
                    <a:lnTo>
                      <a:pt x="1111" y="0"/>
                    </a:lnTo>
                    <a:lnTo>
                      <a:pt x="0" y="0"/>
                    </a:lnTo>
                    <a:lnTo>
                      <a:pt x="721" y="1419"/>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grpSp>
        <p:sp>
          <p:nvSpPr>
            <p:cNvPr id="26" name="Freeform 18"/>
            <p:cNvSpPr>
              <a:spLocks noChangeAspect="1" noEditPoints="1"/>
            </p:cNvSpPr>
            <p:nvPr/>
          </p:nvSpPr>
          <p:spPr bwMode="auto">
            <a:xfrm>
              <a:off x="1379742" y="3356061"/>
              <a:ext cx="192001" cy="297000"/>
            </a:xfrm>
            <a:custGeom>
              <a:avLst/>
              <a:gdLst>
                <a:gd name="T0" fmla="*/ 78 w 108"/>
                <a:gd name="T1" fmla="*/ 144 h 167"/>
                <a:gd name="T2" fmla="*/ 34 w 108"/>
                <a:gd name="T3" fmla="*/ 148 h 167"/>
                <a:gd name="T4" fmla="*/ 30 w 108"/>
                <a:gd name="T5" fmla="*/ 143 h 167"/>
                <a:gd name="T6" fmla="*/ 74 w 108"/>
                <a:gd name="T7" fmla="*/ 139 h 167"/>
                <a:gd name="T8" fmla="*/ 74 w 108"/>
                <a:gd name="T9" fmla="*/ 151 h 167"/>
                <a:gd name="T10" fmla="*/ 30 w 108"/>
                <a:gd name="T11" fmla="*/ 155 h 167"/>
                <a:gd name="T12" fmla="*/ 34 w 108"/>
                <a:gd name="T13" fmla="*/ 161 h 167"/>
                <a:gd name="T14" fmla="*/ 38 w 108"/>
                <a:gd name="T15" fmla="*/ 163 h 167"/>
                <a:gd name="T16" fmla="*/ 66 w 108"/>
                <a:gd name="T17" fmla="*/ 167 h 167"/>
                <a:gd name="T18" fmla="*/ 70 w 108"/>
                <a:gd name="T19" fmla="*/ 161 h 167"/>
                <a:gd name="T20" fmla="*/ 78 w 108"/>
                <a:gd name="T21" fmla="*/ 157 h 167"/>
                <a:gd name="T22" fmla="*/ 74 w 108"/>
                <a:gd name="T23" fmla="*/ 151 h 167"/>
                <a:gd name="T24" fmla="*/ 34 w 108"/>
                <a:gd name="T25" fmla="*/ 128 h 167"/>
                <a:gd name="T26" fmla="*/ 30 w 108"/>
                <a:gd name="T27" fmla="*/ 132 h 167"/>
                <a:gd name="T28" fmla="*/ 74 w 108"/>
                <a:gd name="T29" fmla="*/ 136 h 167"/>
                <a:gd name="T30" fmla="*/ 78 w 108"/>
                <a:gd name="T31" fmla="*/ 132 h 167"/>
                <a:gd name="T32" fmla="*/ 108 w 108"/>
                <a:gd name="T33" fmla="*/ 54 h 167"/>
                <a:gd name="T34" fmla="*/ 76 w 108"/>
                <a:gd name="T35" fmla="*/ 124 h 167"/>
                <a:gd name="T36" fmla="*/ 15 w 108"/>
                <a:gd name="T37" fmla="*/ 91 h 167"/>
                <a:gd name="T38" fmla="*/ 54 w 108"/>
                <a:gd name="T39" fmla="*/ 0 h 167"/>
                <a:gd name="T40" fmla="*/ 54 w 108"/>
                <a:gd name="T41" fmla="*/ 0 h 167"/>
                <a:gd name="T42" fmla="*/ 61 w 108"/>
                <a:gd name="T43" fmla="*/ 116 h 167"/>
                <a:gd name="T44" fmla="*/ 68 w 108"/>
                <a:gd name="T45" fmla="*/ 73 h 167"/>
                <a:gd name="T46" fmla="*/ 63 w 108"/>
                <a:gd name="T47" fmla="*/ 77 h 167"/>
                <a:gd name="T48" fmla="*/ 54 w 108"/>
                <a:gd name="T49" fmla="*/ 69 h 167"/>
                <a:gd name="T50" fmla="*/ 45 w 108"/>
                <a:gd name="T51" fmla="*/ 77 h 167"/>
                <a:gd name="T52" fmla="*/ 40 w 108"/>
                <a:gd name="T53" fmla="*/ 73 h 167"/>
                <a:gd name="T54" fmla="*/ 61 w 108"/>
                <a:gd name="T55" fmla="*/ 116 h 167"/>
                <a:gd name="T56" fmla="*/ 54 w 108"/>
                <a:gd name="T57" fmla="*/ 8 h 167"/>
                <a:gd name="T58" fmla="*/ 54 w 108"/>
                <a:gd name="T59" fmla="*/ 8 h 167"/>
                <a:gd name="T60" fmla="*/ 21 w 108"/>
                <a:gd name="T61" fmla="*/ 85 h 167"/>
                <a:gd name="T62" fmla="*/ 21 w 108"/>
                <a:gd name="T63" fmla="*/ 85 h 167"/>
                <a:gd name="T64" fmla="*/ 35 w 108"/>
                <a:gd name="T65" fmla="*/ 116 h 167"/>
                <a:gd name="T66" fmla="*/ 36 w 108"/>
                <a:gd name="T67" fmla="*/ 73 h 167"/>
                <a:gd name="T68" fmla="*/ 31 w 108"/>
                <a:gd name="T69" fmla="*/ 72 h 167"/>
                <a:gd name="T70" fmla="*/ 35 w 108"/>
                <a:gd name="T71" fmla="*/ 71 h 167"/>
                <a:gd name="T72" fmla="*/ 37 w 108"/>
                <a:gd name="T73" fmla="*/ 68 h 167"/>
                <a:gd name="T74" fmla="*/ 39 w 108"/>
                <a:gd name="T75" fmla="*/ 71 h 167"/>
                <a:gd name="T76" fmla="*/ 42 w 108"/>
                <a:gd name="T77" fmla="*/ 71 h 167"/>
                <a:gd name="T78" fmla="*/ 54 w 108"/>
                <a:gd name="T79" fmla="*/ 67 h 167"/>
                <a:gd name="T80" fmla="*/ 63 w 108"/>
                <a:gd name="T81" fmla="*/ 75 h 167"/>
                <a:gd name="T82" fmla="*/ 67 w 108"/>
                <a:gd name="T83" fmla="*/ 71 h 167"/>
                <a:gd name="T84" fmla="*/ 69 w 108"/>
                <a:gd name="T85" fmla="*/ 69 h 167"/>
                <a:gd name="T86" fmla="*/ 73 w 108"/>
                <a:gd name="T87" fmla="*/ 70 h 167"/>
                <a:gd name="T88" fmla="*/ 76 w 108"/>
                <a:gd name="T89" fmla="*/ 71 h 167"/>
                <a:gd name="T90" fmla="*/ 76 w 108"/>
                <a:gd name="T91" fmla="*/ 73 h 167"/>
                <a:gd name="T92" fmla="*/ 65 w 108"/>
                <a:gd name="T93" fmla="*/ 116 h 167"/>
                <a:gd name="T94" fmla="*/ 74 w 108"/>
                <a:gd name="T95" fmla="*/ 116 h 167"/>
                <a:gd name="T96" fmla="*/ 87 w 108"/>
                <a:gd name="T97" fmla="*/ 85 h 167"/>
                <a:gd name="T98" fmla="*/ 100 w 108"/>
                <a:gd name="T99" fmla="*/ 5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8" h="167">
                  <a:moveTo>
                    <a:pt x="78" y="143"/>
                  </a:moveTo>
                  <a:cubicBezTo>
                    <a:pt x="78" y="144"/>
                    <a:pt x="78" y="144"/>
                    <a:pt x="78" y="144"/>
                  </a:cubicBezTo>
                  <a:cubicBezTo>
                    <a:pt x="78" y="146"/>
                    <a:pt x="77" y="148"/>
                    <a:pt x="74" y="148"/>
                  </a:cubicBezTo>
                  <a:cubicBezTo>
                    <a:pt x="34" y="148"/>
                    <a:pt x="34" y="148"/>
                    <a:pt x="34" y="148"/>
                  </a:cubicBezTo>
                  <a:cubicBezTo>
                    <a:pt x="32" y="148"/>
                    <a:pt x="30" y="146"/>
                    <a:pt x="30" y="144"/>
                  </a:cubicBezTo>
                  <a:cubicBezTo>
                    <a:pt x="30" y="143"/>
                    <a:pt x="30" y="143"/>
                    <a:pt x="30" y="143"/>
                  </a:cubicBezTo>
                  <a:cubicBezTo>
                    <a:pt x="30" y="141"/>
                    <a:pt x="32" y="139"/>
                    <a:pt x="34" y="139"/>
                  </a:cubicBezTo>
                  <a:cubicBezTo>
                    <a:pt x="74" y="139"/>
                    <a:pt x="74" y="139"/>
                    <a:pt x="74" y="139"/>
                  </a:cubicBezTo>
                  <a:cubicBezTo>
                    <a:pt x="77" y="139"/>
                    <a:pt x="78" y="141"/>
                    <a:pt x="78" y="143"/>
                  </a:cubicBezTo>
                  <a:moveTo>
                    <a:pt x="74" y="151"/>
                  </a:moveTo>
                  <a:cubicBezTo>
                    <a:pt x="34" y="151"/>
                    <a:pt x="34" y="151"/>
                    <a:pt x="34" y="151"/>
                  </a:cubicBezTo>
                  <a:cubicBezTo>
                    <a:pt x="32" y="151"/>
                    <a:pt x="30" y="153"/>
                    <a:pt x="30" y="155"/>
                  </a:cubicBezTo>
                  <a:cubicBezTo>
                    <a:pt x="30" y="157"/>
                    <a:pt x="30" y="157"/>
                    <a:pt x="30" y="157"/>
                  </a:cubicBezTo>
                  <a:cubicBezTo>
                    <a:pt x="30" y="159"/>
                    <a:pt x="32" y="161"/>
                    <a:pt x="34" y="161"/>
                  </a:cubicBezTo>
                  <a:cubicBezTo>
                    <a:pt x="38" y="161"/>
                    <a:pt x="38" y="161"/>
                    <a:pt x="38" y="161"/>
                  </a:cubicBezTo>
                  <a:cubicBezTo>
                    <a:pt x="38" y="163"/>
                    <a:pt x="38" y="163"/>
                    <a:pt x="38" y="163"/>
                  </a:cubicBezTo>
                  <a:cubicBezTo>
                    <a:pt x="38" y="165"/>
                    <a:pt x="40" y="167"/>
                    <a:pt x="42" y="167"/>
                  </a:cubicBezTo>
                  <a:cubicBezTo>
                    <a:pt x="66" y="167"/>
                    <a:pt x="66" y="167"/>
                    <a:pt x="66" y="167"/>
                  </a:cubicBezTo>
                  <a:cubicBezTo>
                    <a:pt x="68" y="167"/>
                    <a:pt x="70" y="165"/>
                    <a:pt x="70" y="163"/>
                  </a:cubicBezTo>
                  <a:cubicBezTo>
                    <a:pt x="70" y="161"/>
                    <a:pt x="70" y="161"/>
                    <a:pt x="70" y="161"/>
                  </a:cubicBezTo>
                  <a:cubicBezTo>
                    <a:pt x="74" y="161"/>
                    <a:pt x="74" y="161"/>
                    <a:pt x="74" y="161"/>
                  </a:cubicBezTo>
                  <a:cubicBezTo>
                    <a:pt x="77" y="161"/>
                    <a:pt x="78" y="159"/>
                    <a:pt x="78" y="157"/>
                  </a:cubicBezTo>
                  <a:cubicBezTo>
                    <a:pt x="78" y="155"/>
                    <a:pt x="78" y="155"/>
                    <a:pt x="78" y="155"/>
                  </a:cubicBezTo>
                  <a:cubicBezTo>
                    <a:pt x="78" y="153"/>
                    <a:pt x="77" y="151"/>
                    <a:pt x="74" y="151"/>
                  </a:cubicBezTo>
                  <a:moveTo>
                    <a:pt x="74" y="128"/>
                  </a:moveTo>
                  <a:cubicBezTo>
                    <a:pt x="34" y="128"/>
                    <a:pt x="34" y="128"/>
                    <a:pt x="34" y="128"/>
                  </a:cubicBezTo>
                  <a:cubicBezTo>
                    <a:pt x="32" y="128"/>
                    <a:pt x="30" y="129"/>
                    <a:pt x="30" y="132"/>
                  </a:cubicBezTo>
                  <a:cubicBezTo>
                    <a:pt x="30" y="132"/>
                    <a:pt x="30" y="132"/>
                    <a:pt x="30" y="132"/>
                  </a:cubicBezTo>
                  <a:cubicBezTo>
                    <a:pt x="30" y="134"/>
                    <a:pt x="32" y="136"/>
                    <a:pt x="34" y="136"/>
                  </a:cubicBezTo>
                  <a:cubicBezTo>
                    <a:pt x="74" y="136"/>
                    <a:pt x="74" y="136"/>
                    <a:pt x="74" y="136"/>
                  </a:cubicBezTo>
                  <a:cubicBezTo>
                    <a:pt x="77" y="136"/>
                    <a:pt x="78" y="134"/>
                    <a:pt x="78" y="132"/>
                  </a:cubicBezTo>
                  <a:cubicBezTo>
                    <a:pt x="78" y="132"/>
                    <a:pt x="78" y="132"/>
                    <a:pt x="78" y="132"/>
                  </a:cubicBezTo>
                  <a:cubicBezTo>
                    <a:pt x="78" y="129"/>
                    <a:pt x="77" y="128"/>
                    <a:pt x="74" y="128"/>
                  </a:cubicBezTo>
                  <a:moveTo>
                    <a:pt x="108" y="54"/>
                  </a:moveTo>
                  <a:cubicBezTo>
                    <a:pt x="108" y="68"/>
                    <a:pt x="102" y="81"/>
                    <a:pt x="93" y="91"/>
                  </a:cubicBezTo>
                  <a:cubicBezTo>
                    <a:pt x="76" y="111"/>
                    <a:pt x="86" y="124"/>
                    <a:pt x="76" y="124"/>
                  </a:cubicBezTo>
                  <a:cubicBezTo>
                    <a:pt x="32" y="124"/>
                    <a:pt x="32" y="124"/>
                    <a:pt x="32" y="124"/>
                  </a:cubicBezTo>
                  <a:cubicBezTo>
                    <a:pt x="22" y="124"/>
                    <a:pt x="33" y="111"/>
                    <a:pt x="15" y="91"/>
                  </a:cubicBezTo>
                  <a:cubicBezTo>
                    <a:pt x="6" y="81"/>
                    <a:pt x="0" y="68"/>
                    <a:pt x="0" y="54"/>
                  </a:cubicBezTo>
                  <a:cubicBezTo>
                    <a:pt x="0" y="24"/>
                    <a:pt x="24" y="0"/>
                    <a:pt x="54" y="0"/>
                  </a:cubicBezTo>
                  <a:cubicBezTo>
                    <a:pt x="54" y="0"/>
                    <a:pt x="54" y="0"/>
                    <a:pt x="54" y="0"/>
                  </a:cubicBezTo>
                  <a:cubicBezTo>
                    <a:pt x="54" y="0"/>
                    <a:pt x="54" y="0"/>
                    <a:pt x="54" y="0"/>
                  </a:cubicBezTo>
                  <a:cubicBezTo>
                    <a:pt x="84" y="0"/>
                    <a:pt x="108" y="24"/>
                    <a:pt x="108" y="54"/>
                  </a:cubicBezTo>
                  <a:moveTo>
                    <a:pt x="61" y="116"/>
                  </a:moveTo>
                  <a:cubicBezTo>
                    <a:pt x="69" y="73"/>
                    <a:pt x="69" y="73"/>
                    <a:pt x="69" y="73"/>
                  </a:cubicBezTo>
                  <a:cubicBezTo>
                    <a:pt x="68" y="73"/>
                    <a:pt x="68" y="73"/>
                    <a:pt x="68" y="73"/>
                  </a:cubicBezTo>
                  <a:cubicBezTo>
                    <a:pt x="63" y="77"/>
                    <a:pt x="63" y="77"/>
                    <a:pt x="63" y="77"/>
                  </a:cubicBezTo>
                  <a:cubicBezTo>
                    <a:pt x="63" y="77"/>
                    <a:pt x="63" y="77"/>
                    <a:pt x="63" y="77"/>
                  </a:cubicBezTo>
                  <a:cubicBezTo>
                    <a:pt x="63" y="77"/>
                    <a:pt x="62" y="77"/>
                    <a:pt x="62" y="77"/>
                  </a:cubicBezTo>
                  <a:cubicBezTo>
                    <a:pt x="54" y="69"/>
                    <a:pt x="54" y="69"/>
                    <a:pt x="54" y="69"/>
                  </a:cubicBezTo>
                  <a:cubicBezTo>
                    <a:pt x="47" y="77"/>
                    <a:pt x="47" y="77"/>
                    <a:pt x="47" y="77"/>
                  </a:cubicBezTo>
                  <a:cubicBezTo>
                    <a:pt x="46" y="77"/>
                    <a:pt x="46" y="77"/>
                    <a:pt x="45" y="77"/>
                  </a:cubicBezTo>
                  <a:cubicBezTo>
                    <a:pt x="41" y="73"/>
                    <a:pt x="41" y="73"/>
                    <a:pt x="41" y="73"/>
                  </a:cubicBezTo>
                  <a:cubicBezTo>
                    <a:pt x="40" y="73"/>
                    <a:pt x="40" y="73"/>
                    <a:pt x="40" y="73"/>
                  </a:cubicBezTo>
                  <a:cubicBezTo>
                    <a:pt x="47" y="116"/>
                    <a:pt x="47" y="116"/>
                    <a:pt x="47" y="116"/>
                  </a:cubicBezTo>
                  <a:lnTo>
                    <a:pt x="61" y="116"/>
                  </a:lnTo>
                  <a:close/>
                  <a:moveTo>
                    <a:pt x="100" y="54"/>
                  </a:moveTo>
                  <a:cubicBezTo>
                    <a:pt x="100" y="29"/>
                    <a:pt x="79" y="8"/>
                    <a:pt x="54" y="8"/>
                  </a:cubicBezTo>
                  <a:cubicBezTo>
                    <a:pt x="54" y="0"/>
                    <a:pt x="54" y="0"/>
                    <a:pt x="54" y="0"/>
                  </a:cubicBezTo>
                  <a:cubicBezTo>
                    <a:pt x="54" y="8"/>
                    <a:pt x="54" y="8"/>
                    <a:pt x="54" y="8"/>
                  </a:cubicBezTo>
                  <a:cubicBezTo>
                    <a:pt x="29" y="8"/>
                    <a:pt x="8" y="29"/>
                    <a:pt x="8" y="54"/>
                  </a:cubicBezTo>
                  <a:cubicBezTo>
                    <a:pt x="8" y="66"/>
                    <a:pt x="13" y="77"/>
                    <a:pt x="21" y="85"/>
                  </a:cubicBezTo>
                  <a:cubicBezTo>
                    <a:pt x="21" y="85"/>
                    <a:pt x="21" y="85"/>
                    <a:pt x="21" y="85"/>
                  </a:cubicBezTo>
                  <a:cubicBezTo>
                    <a:pt x="21" y="85"/>
                    <a:pt x="21" y="85"/>
                    <a:pt x="21" y="85"/>
                  </a:cubicBezTo>
                  <a:cubicBezTo>
                    <a:pt x="32" y="99"/>
                    <a:pt x="34" y="110"/>
                    <a:pt x="35" y="116"/>
                  </a:cubicBezTo>
                  <a:cubicBezTo>
                    <a:pt x="35" y="116"/>
                    <a:pt x="35" y="116"/>
                    <a:pt x="35" y="116"/>
                  </a:cubicBezTo>
                  <a:cubicBezTo>
                    <a:pt x="43" y="116"/>
                    <a:pt x="43" y="116"/>
                    <a:pt x="43" y="116"/>
                  </a:cubicBezTo>
                  <a:cubicBezTo>
                    <a:pt x="36" y="73"/>
                    <a:pt x="36" y="73"/>
                    <a:pt x="36" y="73"/>
                  </a:cubicBezTo>
                  <a:cubicBezTo>
                    <a:pt x="32" y="73"/>
                    <a:pt x="32" y="73"/>
                    <a:pt x="32" y="73"/>
                  </a:cubicBezTo>
                  <a:cubicBezTo>
                    <a:pt x="32" y="73"/>
                    <a:pt x="31" y="73"/>
                    <a:pt x="31" y="72"/>
                  </a:cubicBezTo>
                  <a:cubicBezTo>
                    <a:pt x="31" y="71"/>
                    <a:pt x="32" y="71"/>
                    <a:pt x="32" y="71"/>
                  </a:cubicBezTo>
                  <a:cubicBezTo>
                    <a:pt x="35" y="71"/>
                    <a:pt x="35" y="71"/>
                    <a:pt x="35" y="71"/>
                  </a:cubicBezTo>
                  <a:cubicBezTo>
                    <a:pt x="35" y="70"/>
                    <a:pt x="35" y="70"/>
                    <a:pt x="35" y="70"/>
                  </a:cubicBezTo>
                  <a:cubicBezTo>
                    <a:pt x="35" y="69"/>
                    <a:pt x="36" y="68"/>
                    <a:pt x="37" y="68"/>
                  </a:cubicBezTo>
                  <a:cubicBezTo>
                    <a:pt x="38" y="67"/>
                    <a:pt x="39" y="68"/>
                    <a:pt x="39" y="69"/>
                  </a:cubicBezTo>
                  <a:cubicBezTo>
                    <a:pt x="39" y="71"/>
                    <a:pt x="39" y="71"/>
                    <a:pt x="39" y="71"/>
                  </a:cubicBezTo>
                  <a:cubicBezTo>
                    <a:pt x="42" y="71"/>
                    <a:pt x="42" y="71"/>
                    <a:pt x="42" y="71"/>
                  </a:cubicBezTo>
                  <a:cubicBezTo>
                    <a:pt x="42" y="71"/>
                    <a:pt x="42" y="71"/>
                    <a:pt x="42" y="71"/>
                  </a:cubicBezTo>
                  <a:cubicBezTo>
                    <a:pt x="46" y="75"/>
                    <a:pt x="46" y="75"/>
                    <a:pt x="46" y="75"/>
                  </a:cubicBezTo>
                  <a:cubicBezTo>
                    <a:pt x="54" y="67"/>
                    <a:pt x="54" y="67"/>
                    <a:pt x="54" y="67"/>
                  </a:cubicBezTo>
                  <a:cubicBezTo>
                    <a:pt x="54" y="67"/>
                    <a:pt x="55" y="67"/>
                    <a:pt x="55" y="67"/>
                  </a:cubicBezTo>
                  <a:cubicBezTo>
                    <a:pt x="63" y="75"/>
                    <a:pt x="63" y="75"/>
                    <a:pt x="63" y="75"/>
                  </a:cubicBezTo>
                  <a:cubicBezTo>
                    <a:pt x="66" y="71"/>
                    <a:pt x="66" y="71"/>
                    <a:pt x="66" y="71"/>
                  </a:cubicBezTo>
                  <a:cubicBezTo>
                    <a:pt x="66" y="71"/>
                    <a:pt x="67" y="71"/>
                    <a:pt x="67" y="71"/>
                  </a:cubicBezTo>
                  <a:cubicBezTo>
                    <a:pt x="69" y="71"/>
                    <a:pt x="69" y="71"/>
                    <a:pt x="69" y="71"/>
                  </a:cubicBezTo>
                  <a:cubicBezTo>
                    <a:pt x="69" y="69"/>
                    <a:pt x="69" y="69"/>
                    <a:pt x="69" y="69"/>
                  </a:cubicBezTo>
                  <a:cubicBezTo>
                    <a:pt x="69" y="68"/>
                    <a:pt x="70" y="67"/>
                    <a:pt x="72" y="68"/>
                  </a:cubicBezTo>
                  <a:cubicBezTo>
                    <a:pt x="73" y="68"/>
                    <a:pt x="73" y="69"/>
                    <a:pt x="73" y="70"/>
                  </a:cubicBezTo>
                  <a:cubicBezTo>
                    <a:pt x="73" y="71"/>
                    <a:pt x="73" y="71"/>
                    <a:pt x="73" y="71"/>
                  </a:cubicBezTo>
                  <a:cubicBezTo>
                    <a:pt x="76" y="71"/>
                    <a:pt x="76" y="71"/>
                    <a:pt x="76" y="71"/>
                  </a:cubicBezTo>
                  <a:cubicBezTo>
                    <a:pt x="76" y="71"/>
                    <a:pt x="77" y="71"/>
                    <a:pt x="77" y="72"/>
                  </a:cubicBezTo>
                  <a:cubicBezTo>
                    <a:pt x="77" y="73"/>
                    <a:pt x="76" y="73"/>
                    <a:pt x="76" y="73"/>
                  </a:cubicBezTo>
                  <a:cubicBezTo>
                    <a:pt x="73" y="73"/>
                    <a:pt x="73" y="73"/>
                    <a:pt x="73" y="73"/>
                  </a:cubicBezTo>
                  <a:cubicBezTo>
                    <a:pt x="65" y="116"/>
                    <a:pt x="65" y="116"/>
                    <a:pt x="65" y="116"/>
                  </a:cubicBezTo>
                  <a:cubicBezTo>
                    <a:pt x="74" y="116"/>
                    <a:pt x="74" y="116"/>
                    <a:pt x="74" y="116"/>
                  </a:cubicBezTo>
                  <a:cubicBezTo>
                    <a:pt x="74" y="116"/>
                    <a:pt x="74" y="116"/>
                    <a:pt x="74" y="116"/>
                  </a:cubicBezTo>
                  <a:cubicBezTo>
                    <a:pt x="74" y="110"/>
                    <a:pt x="76" y="99"/>
                    <a:pt x="87" y="85"/>
                  </a:cubicBezTo>
                  <a:cubicBezTo>
                    <a:pt x="87" y="85"/>
                    <a:pt x="87" y="85"/>
                    <a:pt x="87" y="85"/>
                  </a:cubicBezTo>
                  <a:cubicBezTo>
                    <a:pt x="87" y="85"/>
                    <a:pt x="87" y="85"/>
                    <a:pt x="87" y="85"/>
                  </a:cubicBezTo>
                  <a:cubicBezTo>
                    <a:pt x="95" y="77"/>
                    <a:pt x="100" y="66"/>
                    <a:pt x="100" y="54"/>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1351"/>
            </a:p>
          </p:txBody>
        </p:sp>
      </p:grpSp>
      <p:grpSp>
        <p:nvGrpSpPr>
          <p:cNvPr id="30" name="Group 29"/>
          <p:cNvGrpSpPr/>
          <p:nvPr/>
        </p:nvGrpSpPr>
        <p:grpSpPr>
          <a:xfrm>
            <a:off x="3168239" y="4191163"/>
            <a:ext cx="1628263" cy="1115267"/>
            <a:chOff x="2376179" y="3103958"/>
            <a:chExt cx="1221197" cy="836450"/>
          </a:xfrm>
        </p:grpSpPr>
        <p:grpSp>
          <p:nvGrpSpPr>
            <p:cNvPr id="31" name="Group 30"/>
            <p:cNvGrpSpPr/>
            <p:nvPr/>
          </p:nvGrpSpPr>
          <p:grpSpPr>
            <a:xfrm>
              <a:off x="2376179" y="3103958"/>
              <a:ext cx="1221197" cy="836450"/>
              <a:chOff x="1238672" y="2215209"/>
              <a:chExt cx="1628262" cy="1115266"/>
            </a:xfrm>
          </p:grpSpPr>
          <p:sp>
            <p:nvSpPr>
              <p:cNvPr id="33" name="Freeform 5"/>
              <p:cNvSpPr>
                <a:spLocks/>
              </p:cNvSpPr>
              <p:nvPr/>
            </p:nvSpPr>
            <p:spPr bwMode="auto">
              <a:xfrm>
                <a:off x="1238672" y="2215209"/>
                <a:ext cx="203626" cy="200798"/>
              </a:xfrm>
              <a:custGeom>
                <a:avLst/>
                <a:gdLst>
                  <a:gd name="T0" fmla="*/ 0 w 720"/>
                  <a:gd name="T1" fmla="*/ 710 h 710"/>
                  <a:gd name="T2" fmla="*/ 720 w 720"/>
                  <a:gd name="T3" fmla="*/ 710 h 710"/>
                  <a:gd name="T4" fmla="*/ 361 w 720"/>
                  <a:gd name="T5" fmla="*/ 0 h 710"/>
                  <a:gd name="T6" fmla="*/ 0 w 720"/>
                  <a:gd name="T7" fmla="*/ 710 h 710"/>
                </a:gdLst>
                <a:ahLst/>
                <a:cxnLst>
                  <a:cxn ang="0">
                    <a:pos x="T0" y="T1"/>
                  </a:cxn>
                  <a:cxn ang="0">
                    <a:pos x="T2" y="T3"/>
                  </a:cxn>
                  <a:cxn ang="0">
                    <a:pos x="T4" y="T5"/>
                  </a:cxn>
                  <a:cxn ang="0">
                    <a:pos x="T6" y="T7"/>
                  </a:cxn>
                </a:cxnLst>
                <a:rect l="0" t="0" r="r" b="b"/>
                <a:pathLst>
                  <a:path w="720" h="710">
                    <a:moveTo>
                      <a:pt x="0" y="710"/>
                    </a:moveTo>
                    <a:lnTo>
                      <a:pt x="720" y="710"/>
                    </a:lnTo>
                    <a:lnTo>
                      <a:pt x="361" y="0"/>
                    </a:lnTo>
                    <a:lnTo>
                      <a:pt x="0" y="710"/>
                    </a:lnTo>
                    <a:close/>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34" name="Freeform 6"/>
              <p:cNvSpPr>
                <a:spLocks/>
              </p:cNvSpPr>
              <p:nvPr/>
            </p:nvSpPr>
            <p:spPr bwMode="auto">
              <a:xfrm>
                <a:off x="2662708" y="3129646"/>
                <a:ext cx="204226" cy="200827"/>
              </a:xfrm>
              <a:custGeom>
                <a:avLst/>
                <a:gdLst>
                  <a:gd name="T0" fmla="*/ 721 w 721"/>
                  <a:gd name="T1" fmla="*/ 0 h 709"/>
                  <a:gd name="T2" fmla="*/ 0 w 721"/>
                  <a:gd name="T3" fmla="*/ 0 h 709"/>
                  <a:gd name="T4" fmla="*/ 362 w 721"/>
                  <a:gd name="T5" fmla="*/ 709 h 709"/>
                  <a:gd name="T6" fmla="*/ 721 w 721"/>
                  <a:gd name="T7" fmla="*/ 0 h 709"/>
                </a:gdLst>
                <a:ahLst/>
                <a:cxnLst>
                  <a:cxn ang="0">
                    <a:pos x="T0" y="T1"/>
                  </a:cxn>
                  <a:cxn ang="0">
                    <a:pos x="T2" y="T3"/>
                  </a:cxn>
                  <a:cxn ang="0">
                    <a:pos x="T4" y="T5"/>
                  </a:cxn>
                  <a:cxn ang="0">
                    <a:pos x="T6" y="T7"/>
                  </a:cxn>
                </a:cxnLst>
                <a:rect l="0" t="0" r="r" b="b"/>
                <a:pathLst>
                  <a:path w="721" h="709">
                    <a:moveTo>
                      <a:pt x="721" y="0"/>
                    </a:moveTo>
                    <a:lnTo>
                      <a:pt x="0" y="0"/>
                    </a:lnTo>
                    <a:lnTo>
                      <a:pt x="362" y="709"/>
                    </a:lnTo>
                    <a:lnTo>
                      <a:pt x="721" y="0"/>
                    </a:lnTo>
                    <a:close/>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35" name="Freeform 16"/>
              <p:cNvSpPr>
                <a:spLocks/>
              </p:cNvSpPr>
              <p:nvPr/>
            </p:nvSpPr>
            <p:spPr bwMode="auto">
              <a:xfrm>
                <a:off x="1332870" y="2215209"/>
                <a:ext cx="1439866" cy="1115266"/>
              </a:xfrm>
              <a:custGeom>
                <a:avLst/>
                <a:gdLst>
                  <a:gd name="T0" fmla="*/ 721 w 1832"/>
                  <a:gd name="T1" fmla="*/ 1419 h 1419"/>
                  <a:gd name="T2" fmla="*/ 1832 w 1832"/>
                  <a:gd name="T3" fmla="*/ 1419 h 1419"/>
                  <a:gd name="T4" fmla="*/ 1111 w 1832"/>
                  <a:gd name="T5" fmla="*/ 0 h 1419"/>
                  <a:gd name="T6" fmla="*/ 0 w 1832"/>
                  <a:gd name="T7" fmla="*/ 0 h 1419"/>
                  <a:gd name="T8" fmla="*/ 721 w 1832"/>
                  <a:gd name="T9" fmla="*/ 1419 h 1419"/>
                </a:gdLst>
                <a:ahLst/>
                <a:cxnLst>
                  <a:cxn ang="0">
                    <a:pos x="T0" y="T1"/>
                  </a:cxn>
                  <a:cxn ang="0">
                    <a:pos x="T2" y="T3"/>
                  </a:cxn>
                  <a:cxn ang="0">
                    <a:pos x="T4" y="T5"/>
                  </a:cxn>
                  <a:cxn ang="0">
                    <a:pos x="T6" y="T7"/>
                  </a:cxn>
                  <a:cxn ang="0">
                    <a:pos x="T8" y="T9"/>
                  </a:cxn>
                </a:cxnLst>
                <a:rect l="0" t="0" r="r" b="b"/>
                <a:pathLst>
                  <a:path w="1832" h="1419">
                    <a:moveTo>
                      <a:pt x="721" y="1419"/>
                    </a:moveTo>
                    <a:lnTo>
                      <a:pt x="1832" y="1419"/>
                    </a:lnTo>
                    <a:lnTo>
                      <a:pt x="1111" y="0"/>
                    </a:lnTo>
                    <a:lnTo>
                      <a:pt x="0" y="0"/>
                    </a:lnTo>
                    <a:lnTo>
                      <a:pt x="721" y="1419"/>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grpSp>
        <p:sp>
          <p:nvSpPr>
            <p:cNvPr id="32" name="Freeform 41"/>
            <p:cNvSpPr>
              <a:spLocks noChangeAspect="1" noEditPoints="1"/>
            </p:cNvSpPr>
            <p:nvPr/>
          </p:nvSpPr>
          <p:spPr bwMode="auto">
            <a:xfrm>
              <a:off x="2865839" y="3401245"/>
              <a:ext cx="241879" cy="241877"/>
            </a:xfrm>
            <a:custGeom>
              <a:avLst/>
              <a:gdLst>
                <a:gd name="T0" fmla="*/ 193 w 198"/>
                <a:gd name="T1" fmla="*/ 19 h 198"/>
                <a:gd name="T2" fmla="*/ 185 w 198"/>
                <a:gd name="T3" fmla="*/ 17 h 198"/>
                <a:gd name="T4" fmla="*/ 190 w 198"/>
                <a:gd name="T5" fmla="*/ 21 h 198"/>
                <a:gd name="T6" fmla="*/ 177 w 198"/>
                <a:gd name="T7" fmla="*/ 25 h 198"/>
                <a:gd name="T8" fmla="*/ 182 w 198"/>
                <a:gd name="T9" fmla="*/ 29 h 198"/>
                <a:gd name="T10" fmla="*/ 169 w 198"/>
                <a:gd name="T11" fmla="*/ 32 h 198"/>
                <a:gd name="T12" fmla="*/ 98 w 198"/>
                <a:gd name="T13" fmla="*/ 104 h 198"/>
                <a:gd name="T14" fmla="*/ 94 w 198"/>
                <a:gd name="T15" fmla="*/ 100 h 198"/>
                <a:gd name="T16" fmla="*/ 165 w 198"/>
                <a:gd name="T17" fmla="*/ 29 h 198"/>
                <a:gd name="T18" fmla="*/ 168 w 198"/>
                <a:gd name="T19" fmla="*/ 15 h 198"/>
                <a:gd name="T20" fmla="*/ 173 w 198"/>
                <a:gd name="T21" fmla="*/ 21 h 198"/>
                <a:gd name="T22" fmla="*/ 176 w 198"/>
                <a:gd name="T23" fmla="*/ 7 h 198"/>
                <a:gd name="T24" fmla="*/ 181 w 198"/>
                <a:gd name="T25" fmla="*/ 14 h 198"/>
                <a:gd name="T26" fmla="*/ 179 w 198"/>
                <a:gd name="T27" fmla="*/ 5 h 198"/>
                <a:gd name="T28" fmla="*/ 187 w 198"/>
                <a:gd name="T29" fmla="*/ 8 h 198"/>
                <a:gd name="T30" fmla="*/ 193 w 198"/>
                <a:gd name="T31" fmla="*/ 9 h 198"/>
                <a:gd name="T32" fmla="*/ 198 w 198"/>
                <a:gd name="T33" fmla="*/ 13 h 198"/>
                <a:gd name="T34" fmla="*/ 105 w 198"/>
                <a:gd name="T35" fmla="*/ 81 h 198"/>
                <a:gd name="T36" fmla="*/ 72 w 198"/>
                <a:gd name="T37" fmla="*/ 103 h 198"/>
                <a:gd name="T38" fmla="*/ 119 w 198"/>
                <a:gd name="T39" fmla="*/ 103 h 198"/>
                <a:gd name="T40" fmla="*/ 102 w 198"/>
                <a:gd name="T41" fmla="*/ 108 h 198"/>
                <a:gd name="T42" fmla="*/ 96 w 198"/>
                <a:gd name="T43" fmla="*/ 110 h 198"/>
                <a:gd name="T44" fmla="*/ 88 w 198"/>
                <a:gd name="T45" fmla="*/ 103 h 198"/>
                <a:gd name="T46" fmla="*/ 90 w 198"/>
                <a:gd name="T47" fmla="*/ 96 h 198"/>
                <a:gd name="T48" fmla="*/ 95 w 198"/>
                <a:gd name="T49" fmla="*/ 44 h 198"/>
                <a:gd name="T50" fmla="*/ 95 w 198"/>
                <a:gd name="T51" fmla="*/ 162 h 198"/>
                <a:gd name="T52" fmla="*/ 143 w 198"/>
                <a:gd name="T53" fmla="*/ 68 h 198"/>
                <a:gd name="T54" fmla="*/ 139 w 198"/>
                <a:gd name="T55" fmla="*/ 103 h 198"/>
                <a:gd name="T56" fmla="*/ 52 w 198"/>
                <a:gd name="T57" fmla="*/ 103 h 198"/>
                <a:gd name="T58" fmla="*/ 119 w 198"/>
                <a:gd name="T59" fmla="*/ 67 h 198"/>
                <a:gd name="T60" fmla="*/ 157 w 198"/>
                <a:gd name="T61" fmla="*/ 54 h 198"/>
                <a:gd name="T62" fmla="*/ 95 w 198"/>
                <a:gd name="T63" fmla="*/ 182 h 198"/>
                <a:gd name="T64" fmla="*/ 95 w 198"/>
                <a:gd name="T65" fmla="*/ 24 h 198"/>
                <a:gd name="T66" fmla="*/ 156 w 198"/>
                <a:gd name="T67" fmla="*/ 30 h 198"/>
                <a:gd name="T68" fmla="*/ 0 w 198"/>
                <a:gd name="T69" fmla="*/ 103 h 198"/>
                <a:gd name="T70" fmla="*/ 190 w 198"/>
                <a:gd name="T71" fmla="*/ 103 h 198"/>
                <a:gd name="T72" fmla="*/ 157 w 198"/>
                <a:gd name="T73" fmla="*/ 54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8" h="198">
                  <a:moveTo>
                    <a:pt x="198" y="13"/>
                  </a:moveTo>
                  <a:cubicBezTo>
                    <a:pt x="193" y="19"/>
                    <a:pt x="193" y="19"/>
                    <a:pt x="193" y="19"/>
                  </a:cubicBezTo>
                  <a:cubicBezTo>
                    <a:pt x="185" y="17"/>
                    <a:pt x="185" y="17"/>
                    <a:pt x="185" y="17"/>
                  </a:cubicBezTo>
                  <a:cubicBezTo>
                    <a:pt x="185" y="17"/>
                    <a:pt x="185" y="17"/>
                    <a:pt x="185" y="17"/>
                  </a:cubicBezTo>
                  <a:cubicBezTo>
                    <a:pt x="183" y="19"/>
                    <a:pt x="183" y="19"/>
                    <a:pt x="183" y="19"/>
                  </a:cubicBezTo>
                  <a:cubicBezTo>
                    <a:pt x="190" y="21"/>
                    <a:pt x="190" y="21"/>
                    <a:pt x="190" y="21"/>
                  </a:cubicBezTo>
                  <a:cubicBezTo>
                    <a:pt x="185" y="27"/>
                    <a:pt x="185" y="27"/>
                    <a:pt x="185" y="27"/>
                  </a:cubicBezTo>
                  <a:cubicBezTo>
                    <a:pt x="177" y="25"/>
                    <a:pt x="177" y="25"/>
                    <a:pt x="177" y="25"/>
                  </a:cubicBezTo>
                  <a:cubicBezTo>
                    <a:pt x="175" y="27"/>
                    <a:pt x="175" y="27"/>
                    <a:pt x="175" y="27"/>
                  </a:cubicBezTo>
                  <a:cubicBezTo>
                    <a:pt x="182" y="29"/>
                    <a:pt x="182" y="29"/>
                    <a:pt x="182" y="29"/>
                  </a:cubicBezTo>
                  <a:cubicBezTo>
                    <a:pt x="177" y="35"/>
                    <a:pt x="177" y="35"/>
                    <a:pt x="177" y="35"/>
                  </a:cubicBezTo>
                  <a:cubicBezTo>
                    <a:pt x="169" y="32"/>
                    <a:pt x="169" y="32"/>
                    <a:pt x="169" y="32"/>
                  </a:cubicBezTo>
                  <a:cubicBezTo>
                    <a:pt x="107" y="95"/>
                    <a:pt x="107" y="95"/>
                    <a:pt x="107" y="95"/>
                  </a:cubicBezTo>
                  <a:cubicBezTo>
                    <a:pt x="98" y="104"/>
                    <a:pt x="98" y="104"/>
                    <a:pt x="98" y="104"/>
                  </a:cubicBezTo>
                  <a:cubicBezTo>
                    <a:pt x="97" y="105"/>
                    <a:pt x="95" y="105"/>
                    <a:pt x="94" y="104"/>
                  </a:cubicBezTo>
                  <a:cubicBezTo>
                    <a:pt x="93" y="103"/>
                    <a:pt x="93" y="101"/>
                    <a:pt x="94" y="100"/>
                  </a:cubicBezTo>
                  <a:cubicBezTo>
                    <a:pt x="103" y="91"/>
                    <a:pt x="103" y="91"/>
                    <a:pt x="103" y="91"/>
                  </a:cubicBezTo>
                  <a:cubicBezTo>
                    <a:pt x="165" y="29"/>
                    <a:pt x="165" y="29"/>
                    <a:pt x="165" y="29"/>
                  </a:cubicBezTo>
                  <a:cubicBezTo>
                    <a:pt x="163" y="21"/>
                    <a:pt x="163" y="21"/>
                    <a:pt x="163" y="21"/>
                  </a:cubicBezTo>
                  <a:cubicBezTo>
                    <a:pt x="168" y="15"/>
                    <a:pt x="168" y="15"/>
                    <a:pt x="168" y="15"/>
                  </a:cubicBezTo>
                  <a:cubicBezTo>
                    <a:pt x="171" y="24"/>
                    <a:pt x="171" y="24"/>
                    <a:pt x="171" y="24"/>
                  </a:cubicBezTo>
                  <a:cubicBezTo>
                    <a:pt x="173" y="21"/>
                    <a:pt x="173" y="21"/>
                    <a:pt x="173" y="21"/>
                  </a:cubicBezTo>
                  <a:cubicBezTo>
                    <a:pt x="171" y="13"/>
                    <a:pt x="171" y="13"/>
                    <a:pt x="171" y="13"/>
                  </a:cubicBezTo>
                  <a:cubicBezTo>
                    <a:pt x="176" y="7"/>
                    <a:pt x="176" y="7"/>
                    <a:pt x="176" y="7"/>
                  </a:cubicBezTo>
                  <a:cubicBezTo>
                    <a:pt x="179" y="16"/>
                    <a:pt x="179" y="16"/>
                    <a:pt x="179" y="16"/>
                  </a:cubicBezTo>
                  <a:cubicBezTo>
                    <a:pt x="181" y="14"/>
                    <a:pt x="181" y="14"/>
                    <a:pt x="181" y="14"/>
                  </a:cubicBezTo>
                  <a:cubicBezTo>
                    <a:pt x="181" y="13"/>
                    <a:pt x="181" y="13"/>
                    <a:pt x="181" y="13"/>
                  </a:cubicBezTo>
                  <a:cubicBezTo>
                    <a:pt x="179" y="5"/>
                    <a:pt x="179" y="5"/>
                    <a:pt x="179" y="5"/>
                  </a:cubicBezTo>
                  <a:cubicBezTo>
                    <a:pt x="184" y="0"/>
                    <a:pt x="184" y="0"/>
                    <a:pt x="184" y="0"/>
                  </a:cubicBezTo>
                  <a:cubicBezTo>
                    <a:pt x="187" y="8"/>
                    <a:pt x="187" y="8"/>
                    <a:pt x="187" y="8"/>
                  </a:cubicBezTo>
                  <a:cubicBezTo>
                    <a:pt x="189" y="5"/>
                    <a:pt x="189" y="5"/>
                    <a:pt x="189" y="5"/>
                  </a:cubicBezTo>
                  <a:cubicBezTo>
                    <a:pt x="193" y="9"/>
                    <a:pt x="193" y="9"/>
                    <a:pt x="193" y="9"/>
                  </a:cubicBezTo>
                  <a:cubicBezTo>
                    <a:pt x="191" y="11"/>
                    <a:pt x="191" y="11"/>
                    <a:pt x="191" y="11"/>
                  </a:cubicBezTo>
                  <a:lnTo>
                    <a:pt x="198" y="13"/>
                  </a:lnTo>
                  <a:close/>
                  <a:moveTo>
                    <a:pt x="90" y="96"/>
                  </a:moveTo>
                  <a:cubicBezTo>
                    <a:pt x="105" y="81"/>
                    <a:pt x="105" y="81"/>
                    <a:pt x="105" y="81"/>
                  </a:cubicBezTo>
                  <a:cubicBezTo>
                    <a:pt x="102" y="80"/>
                    <a:pt x="99" y="79"/>
                    <a:pt x="95" y="79"/>
                  </a:cubicBezTo>
                  <a:cubicBezTo>
                    <a:pt x="82" y="79"/>
                    <a:pt x="72" y="90"/>
                    <a:pt x="72" y="103"/>
                  </a:cubicBezTo>
                  <a:cubicBezTo>
                    <a:pt x="72" y="116"/>
                    <a:pt x="82" y="127"/>
                    <a:pt x="95" y="127"/>
                  </a:cubicBezTo>
                  <a:cubicBezTo>
                    <a:pt x="108" y="127"/>
                    <a:pt x="119" y="116"/>
                    <a:pt x="119" y="103"/>
                  </a:cubicBezTo>
                  <a:cubicBezTo>
                    <a:pt x="119" y="99"/>
                    <a:pt x="118" y="96"/>
                    <a:pt x="117" y="93"/>
                  </a:cubicBezTo>
                  <a:cubicBezTo>
                    <a:pt x="102" y="108"/>
                    <a:pt x="102" y="108"/>
                    <a:pt x="102" y="108"/>
                  </a:cubicBezTo>
                  <a:cubicBezTo>
                    <a:pt x="101" y="110"/>
                    <a:pt x="99" y="111"/>
                    <a:pt x="96" y="111"/>
                  </a:cubicBezTo>
                  <a:cubicBezTo>
                    <a:pt x="96" y="111"/>
                    <a:pt x="96" y="110"/>
                    <a:pt x="96" y="110"/>
                  </a:cubicBezTo>
                  <a:cubicBezTo>
                    <a:pt x="96" y="111"/>
                    <a:pt x="96" y="111"/>
                    <a:pt x="95" y="111"/>
                  </a:cubicBezTo>
                  <a:cubicBezTo>
                    <a:pt x="91" y="111"/>
                    <a:pt x="88" y="107"/>
                    <a:pt x="88" y="103"/>
                  </a:cubicBezTo>
                  <a:cubicBezTo>
                    <a:pt x="88" y="103"/>
                    <a:pt x="88" y="103"/>
                    <a:pt x="88" y="103"/>
                  </a:cubicBezTo>
                  <a:cubicBezTo>
                    <a:pt x="88" y="100"/>
                    <a:pt x="88" y="98"/>
                    <a:pt x="90" y="96"/>
                  </a:cubicBezTo>
                  <a:close/>
                  <a:moveTo>
                    <a:pt x="131" y="55"/>
                  </a:moveTo>
                  <a:cubicBezTo>
                    <a:pt x="121" y="48"/>
                    <a:pt x="109" y="44"/>
                    <a:pt x="95" y="44"/>
                  </a:cubicBezTo>
                  <a:cubicBezTo>
                    <a:pt x="63" y="44"/>
                    <a:pt x="36" y="70"/>
                    <a:pt x="36" y="103"/>
                  </a:cubicBezTo>
                  <a:cubicBezTo>
                    <a:pt x="36" y="136"/>
                    <a:pt x="63" y="162"/>
                    <a:pt x="95" y="162"/>
                  </a:cubicBezTo>
                  <a:cubicBezTo>
                    <a:pt x="128" y="162"/>
                    <a:pt x="155" y="136"/>
                    <a:pt x="155" y="103"/>
                  </a:cubicBezTo>
                  <a:cubicBezTo>
                    <a:pt x="155" y="90"/>
                    <a:pt x="150" y="77"/>
                    <a:pt x="143" y="68"/>
                  </a:cubicBezTo>
                  <a:cubicBezTo>
                    <a:pt x="131" y="79"/>
                    <a:pt x="131" y="79"/>
                    <a:pt x="131" y="79"/>
                  </a:cubicBezTo>
                  <a:cubicBezTo>
                    <a:pt x="136" y="86"/>
                    <a:pt x="139" y="94"/>
                    <a:pt x="139" y="103"/>
                  </a:cubicBezTo>
                  <a:cubicBezTo>
                    <a:pt x="139" y="127"/>
                    <a:pt x="119" y="146"/>
                    <a:pt x="95" y="146"/>
                  </a:cubicBezTo>
                  <a:cubicBezTo>
                    <a:pt x="71" y="146"/>
                    <a:pt x="52" y="127"/>
                    <a:pt x="52" y="103"/>
                  </a:cubicBezTo>
                  <a:cubicBezTo>
                    <a:pt x="52" y="79"/>
                    <a:pt x="71" y="60"/>
                    <a:pt x="95" y="60"/>
                  </a:cubicBezTo>
                  <a:cubicBezTo>
                    <a:pt x="104" y="60"/>
                    <a:pt x="112" y="62"/>
                    <a:pt x="119" y="67"/>
                  </a:cubicBezTo>
                  <a:lnTo>
                    <a:pt x="131" y="55"/>
                  </a:lnTo>
                  <a:close/>
                  <a:moveTo>
                    <a:pt x="157" y="54"/>
                  </a:moveTo>
                  <a:cubicBezTo>
                    <a:pt x="168" y="67"/>
                    <a:pt x="174" y="84"/>
                    <a:pt x="174" y="103"/>
                  </a:cubicBezTo>
                  <a:cubicBezTo>
                    <a:pt x="174" y="146"/>
                    <a:pt x="139" y="182"/>
                    <a:pt x="95" y="182"/>
                  </a:cubicBezTo>
                  <a:cubicBezTo>
                    <a:pt x="52" y="182"/>
                    <a:pt x="16" y="146"/>
                    <a:pt x="16" y="103"/>
                  </a:cubicBezTo>
                  <a:cubicBezTo>
                    <a:pt x="16" y="59"/>
                    <a:pt x="52" y="24"/>
                    <a:pt x="95" y="24"/>
                  </a:cubicBezTo>
                  <a:cubicBezTo>
                    <a:pt x="114" y="24"/>
                    <a:pt x="131" y="30"/>
                    <a:pt x="145" y="41"/>
                  </a:cubicBezTo>
                  <a:cubicBezTo>
                    <a:pt x="156" y="30"/>
                    <a:pt x="156" y="30"/>
                    <a:pt x="156" y="30"/>
                  </a:cubicBezTo>
                  <a:cubicBezTo>
                    <a:pt x="140" y="16"/>
                    <a:pt x="118" y="8"/>
                    <a:pt x="95" y="8"/>
                  </a:cubicBezTo>
                  <a:cubicBezTo>
                    <a:pt x="43" y="8"/>
                    <a:pt x="0" y="50"/>
                    <a:pt x="0" y="103"/>
                  </a:cubicBezTo>
                  <a:cubicBezTo>
                    <a:pt x="0" y="155"/>
                    <a:pt x="43" y="198"/>
                    <a:pt x="95" y="198"/>
                  </a:cubicBezTo>
                  <a:cubicBezTo>
                    <a:pt x="148" y="198"/>
                    <a:pt x="190" y="155"/>
                    <a:pt x="190" y="103"/>
                  </a:cubicBezTo>
                  <a:cubicBezTo>
                    <a:pt x="190" y="80"/>
                    <a:pt x="182" y="59"/>
                    <a:pt x="168" y="42"/>
                  </a:cubicBezTo>
                  <a:lnTo>
                    <a:pt x="157" y="5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1351"/>
            </a:p>
          </p:txBody>
        </p:sp>
      </p:grpSp>
      <p:grpSp>
        <p:nvGrpSpPr>
          <p:cNvPr id="36" name="Group 35"/>
          <p:cNvGrpSpPr/>
          <p:nvPr/>
        </p:nvGrpSpPr>
        <p:grpSpPr>
          <a:xfrm>
            <a:off x="5169255" y="4191163"/>
            <a:ext cx="1628263" cy="1115267"/>
            <a:chOff x="3876941" y="3103958"/>
            <a:chExt cx="1221197" cy="836450"/>
          </a:xfrm>
        </p:grpSpPr>
        <p:grpSp>
          <p:nvGrpSpPr>
            <p:cNvPr id="37" name="Group 36"/>
            <p:cNvGrpSpPr/>
            <p:nvPr/>
          </p:nvGrpSpPr>
          <p:grpSpPr>
            <a:xfrm>
              <a:off x="3876941" y="3103958"/>
              <a:ext cx="1221197" cy="836450"/>
              <a:chOff x="1238672" y="2215209"/>
              <a:chExt cx="1628262" cy="1115266"/>
            </a:xfrm>
          </p:grpSpPr>
          <p:sp>
            <p:nvSpPr>
              <p:cNvPr id="39" name="Freeform 5"/>
              <p:cNvSpPr>
                <a:spLocks/>
              </p:cNvSpPr>
              <p:nvPr/>
            </p:nvSpPr>
            <p:spPr bwMode="auto">
              <a:xfrm>
                <a:off x="1238672" y="2215209"/>
                <a:ext cx="203626" cy="200798"/>
              </a:xfrm>
              <a:custGeom>
                <a:avLst/>
                <a:gdLst>
                  <a:gd name="T0" fmla="*/ 0 w 720"/>
                  <a:gd name="T1" fmla="*/ 710 h 710"/>
                  <a:gd name="T2" fmla="*/ 720 w 720"/>
                  <a:gd name="T3" fmla="*/ 710 h 710"/>
                  <a:gd name="T4" fmla="*/ 361 w 720"/>
                  <a:gd name="T5" fmla="*/ 0 h 710"/>
                  <a:gd name="T6" fmla="*/ 0 w 720"/>
                  <a:gd name="T7" fmla="*/ 710 h 710"/>
                </a:gdLst>
                <a:ahLst/>
                <a:cxnLst>
                  <a:cxn ang="0">
                    <a:pos x="T0" y="T1"/>
                  </a:cxn>
                  <a:cxn ang="0">
                    <a:pos x="T2" y="T3"/>
                  </a:cxn>
                  <a:cxn ang="0">
                    <a:pos x="T4" y="T5"/>
                  </a:cxn>
                  <a:cxn ang="0">
                    <a:pos x="T6" y="T7"/>
                  </a:cxn>
                </a:cxnLst>
                <a:rect l="0" t="0" r="r" b="b"/>
                <a:pathLst>
                  <a:path w="720" h="710">
                    <a:moveTo>
                      <a:pt x="0" y="710"/>
                    </a:moveTo>
                    <a:lnTo>
                      <a:pt x="720" y="710"/>
                    </a:lnTo>
                    <a:lnTo>
                      <a:pt x="361" y="0"/>
                    </a:lnTo>
                    <a:lnTo>
                      <a:pt x="0" y="710"/>
                    </a:ln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0" name="Freeform 6"/>
              <p:cNvSpPr>
                <a:spLocks/>
              </p:cNvSpPr>
              <p:nvPr/>
            </p:nvSpPr>
            <p:spPr bwMode="auto">
              <a:xfrm>
                <a:off x="2662708" y="3129646"/>
                <a:ext cx="204226" cy="200827"/>
              </a:xfrm>
              <a:custGeom>
                <a:avLst/>
                <a:gdLst>
                  <a:gd name="T0" fmla="*/ 721 w 721"/>
                  <a:gd name="T1" fmla="*/ 0 h 709"/>
                  <a:gd name="T2" fmla="*/ 0 w 721"/>
                  <a:gd name="T3" fmla="*/ 0 h 709"/>
                  <a:gd name="T4" fmla="*/ 362 w 721"/>
                  <a:gd name="T5" fmla="*/ 709 h 709"/>
                  <a:gd name="T6" fmla="*/ 721 w 721"/>
                  <a:gd name="T7" fmla="*/ 0 h 709"/>
                </a:gdLst>
                <a:ahLst/>
                <a:cxnLst>
                  <a:cxn ang="0">
                    <a:pos x="T0" y="T1"/>
                  </a:cxn>
                  <a:cxn ang="0">
                    <a:pos x="T2" y="T3"/>
                  </a:cxn>
                  <a:cxn ang="0">
                    <a:pos x="T4" y="T5"/>
                  </a:cxn>
                  <a:cxn ang="0">
                    <a:pos x="T6" y="T7"/>
                  </a:cxn>
                </a:cxnLst>
                <a:rect l="0" t="0" r="r" b="b"/>
                <a:pathLst>
                  <a:path w="721" h="709">
                    <a:moveTo>
                      <a:pt x="721" y="0"/>
                    </a:moveTo>
                    <a:lnTo>
                      <a:pt x="0" y="0"/>
                    </a:lnTo>
                    <a:lnTo>
                      <a:pt x="362" y="709"/>
                    </a:lnTo>
                    <a:lnTo>
                      <a:pt x="721" y="0"/>
                    </a:ln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1" name="Freeform 16"/>
              <p:cNvSpPr>
                <a:spLocks/>
              </p:cNvSpPr>
              <p:nvPr/>
            </p:nvSpPr>
            <p:spPr bwMode="auto">
              <a:xfrm>
                <a:off x="1332870" y="2215209"/>
                <a:ext cx="1439866" cy="1115266"/>
              </a:xfrm>
              <a:custGeom>
                <a:avLst/>
                <a:gdLst>
                  <a:gd name="T0" fmla="*/ 721 w 1832"/>
                  <a:gd name="T1" fmla="*/ 1419 h 1419"/>
                  <a:gd name="T2" fmla="*/ 1832 w 1832"/>
                  <a:gd name="T3" fmla="*/ 1419 h 1419"/>
                  <a:gd name="T4" fmla="*/ 1111 w 1832"/>
                  <a:gd name="T5" fmla="*/ 0 h 1419"/>
                  <a:gd name="T6" fmla="*/ 0 w 1832"/>
                  <a:gd name="T7" fmla="*/ 0 h 1419"/>
                  <a:gd name="T8" fmla="*/ 721 w 1832"/>
                  <a:gd name="T9" fmla="*/ 1419 h 1419"/>
                </a:gdLst>
                <a:ahLst/>
                <a:cxnLst>
                  <a:cxn ang="0">
                    <a:pos x="T0" y="T1"/>
                  </a:cxn>
                  <a:cxn ang="0">
                    <a:pos x="T2" y="T3"/>
                  </a:cxn>
                  <a:cxn ang="0">
                    <a:pos x="T4" y="T5"/>
                  </a:cxn>
                  <a:cxn ang="0">
                    <a:pos x="T6" y="T7"/>
                  </a:cxn>
                  <a:cxn ang="0">
                    <a:pos x="T8" y="T9"/>
                  </a:cxn>
                </a:cxnLst>
                <a:rect l="0" t="0" r="r" b="b"/>
                <a:pathLst>
                  <a:path w="1832" h="1419">
                    <a:moveTo>
                      <a:pt x="721" y="1419"/>
                    </a:moveTo>
                    <a:lnTo>
                      <a:pt x="1832" y="1419"/>
                    </a:lnTo>
                    <a:lnTo>
                      <a:pt x="1111" y="0"/>
                    </a:lnTo>
                    <a:lnTo>
                      <a:pt x="0" y="0"/>
                    </a:lnTo>
                    <a:lnTo>
                      <a:pt x="721" y="1419"/>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grpSp>
        <p:sp>
          <p:nvSpPr>
            <p:cNvPr id="38" name="Freeform 78"/>
            <p:cNvSpPr>
              <a:spLocks noChangeAspect="1" noEditPoints="1"/>
            </p:cNvSpPr>
            <p:nvPr/>
          </p:nvSpPr>
          <p:spPr bwMode="auto">
            <a:xfrm>
              <a:off x="4343366" y="3401245"/>
              <a:ext cx="288347" cy="241877"/>
            </a:xfrm>
            <a:custGeom>
              <a:avLst/>
              <a:gdLst>
                <a:gd name="T0" fmla="*/ 138 w 202"/>
                <a:gd name="T1" fmla="*/ 142 h 169"/>
                <a:gd name="T2" fmla="*/ 142 w 202"/>
                <a:gd name="T3" fmla="*/ 153 h 169"/>
                <a:gd name="T4" fmla="*/ 126 w 202"/>
                <a:gd name="T5" fmla="*/ 153 h 169"/>
                <a:gd name="T6" fmla="*/ 97 w 202"/>
                <a:gd name="T7" fmla="*/ 148 h 169"/>
                <a:gd name="T8" fmla="*/ 86 w 202"/>
                <a:gd name="T9" fmla="*/ 151 h 169"/>
                <a:gd name="T10" fmla="*/ 71 w 202"/>
                <a:gd name="T11" fmla="*/ 147 h 169"/>
                <a:gd name="T12" fmla="*/ 60 w 202"/>
                <a:gd name="T13" fmla="*/ 147 h 169"/>
                <a:gd name="T14" fmla="*/ 60 w 202"/>
                <a:gd name="T15" fmla="*/ 73 h 169"/>
                <a:gd name="T16" fmla="*/ 80 w 202"/>
                <a:gd name="T17" fmla="*/ 70 h 169"/>
                <a:gd name="T18" fmla="*/ 101 w 202"/>
                <a:gd name="T19" fmla="*/ 48 h 169"/>
                <a:gd name="T20" fmla="*/ 122 w 202"/>
                <a:gd name="T21" fmla="*/ 21 h 169"/>
                <a:gd name="T22" fmla="*/ 133 w 202"/>
                <a:gd name="T23" fmla="*/ 3 h 169"/>
                <a:gd name="T24" fmla="*/ 144 w 202"/>
                <a:gd name="T25" fmla="*/ 29 h 169"/>
                <a:gd name="T26" fmla="*/ 131 w 202"/>
                <a:gd name="T27" fmla="*/ 67 h 169"/>
                <a:gd name="T28" fmla="*/ 131 w 202"/>
                <a:gd name="T29" fmla="*/ 91 h 169"/>
                <a:gd name="T30" fmla="*/ 122 w 202"/>
                <a:gd name="T31" fmla="*/ 113 h 169"/>
                <a:gd name="T32" fmla="*/ 135 w 202"/>
                <a:gd name="T33" fmla="*/ 98 h 169"/>
                <a:gd name="T34" fmla="*/ 140 w 202"/>
                <a:gd name="T35" fmla="*/ 70 h 169"/>
                <a:gd name="T36" fmla="*/ 145 w 202"/>
                <a:gd name="T37" fmla="*/ 66 h 169"/>
                <a:gd name="T38" fmla="*/ 142 w 202"/>
                <a:gd name="T39" fmla="*/ 76 h 169"/>
                <a:gd name="T40" fmla="*/ 148 w 202"/>
                <a:gd name="T41" fmla="*/ 90 h 169"/>
                <a:gd name="T42" fmla="*/ 146 w 202"/>
                <a:gd name="T43" fmla="*/ 98 h 169"/>
                <a:gd name="T44" fmla="*/ 148 w 202"/>
                <a:gd name="T45" fmla="*/ 107 h 169"/>
                <a:gd name="T46" fmla="*/ 142 w 202"/>
                <a:gd name="T47" fmla="*/ 120 h 169"/>
                <a:gd name="T48" fmla="*/ 144 w 202"/>
                <a:gd name="T49" fmla="*/ 129 h 169"/>
                <a:gd name="T50" fmla="*/ 138 w 202"/>
                <a:gd name="T51" fmla="*/ 142 h 169"/>
                <a:gd name="T52" fmla="*/ 202 w 202"/>
                <a:gd name="T53" fmla="*/ 98 h 169"/>
                <a:gd name="T54" fmla="*/ 190 w 202"/>
                <a:gd name="T55" fmla="*/ 87 h 169"/>
                <a:gd name="T56" fmla="*/ 184 w 202"/>
                <a:gd name="T57" fmla="*/ 87 h 169"/>
                <a:gd name="T58" fmla="*/ 194 w 202"/>
                <a:gd name="T59" fmla="*/ 76 h 169"/>
                <a:gd name="T60" fmla="*/ 182 w 202"/>
                <a:gd name="T61" fmla="*/ 65 h 169"/>
                <a:gd name="T62" fmla="*/ 159 w 202"/>
                <a:gd name="T63" fmla="*/ 65 h 169"/>
                <a:gd name="T64" fmla="*/ 148 w 202"/>
                <a:gd name="T65" fmla="*/ 76 h 169"/>
                <a:gd name="T66" fmla="*/ 160 w 202"/>
                <a:gd name="T67" fmla="*/ 87 h 169"/>
                <a:gd name="T68" fmla="*/ 161 w 202"/>
                <a:gd name="T69" fmla="*/ 87 h 169"/>
                <a:gd name="T70" fmla="*/ 152 w 202"/>
                <a:gd name="T71" fmla="*/ 98 h 169"/>
                <a:gd name="T72" fmla="*/ 161 w 202"/>
                <a:gd name="T73" fmla="*/ 109 h 169"/>
                <a:gd name="T74" fmla="*/ 160 w 202"/>
                <a:gd name="T75" fmla="*/ 109 h 169"/>
                <a:gd name="T76" fmla="*/ 148 w 202"/>
                <a:gd name="T77" fmla="*/ 120 h 169"/>
                <a:gd name="T78" fmla="*/ 157 w 202"/>
                <a:gd name="T79" fmla="*/ 131 h 169"/>
                <a:gd name="T80" fmla="*/ 156 w 202"/>
                <a:gd name="T81" fmla="*/ 131 h 169"/>
                <a:gd name="T82" fmla="*/ 144 w 202"/>
                <a:gd name="T83" fmla="*/ 142 h 169"/>
                <a:gd name="T84" fmla="*/ 156 w 202"/>
                <a:gd name="T85" fmla="*/ 153 h 169"/>
                <a:gd name="T86" fmla="*/ 167 w 202"/>
                <a:gd name="T87" fmla="*/ 153 h 169"/>
                <a:gd name="T88" fmla="*/ 179 w 202"/>
                <a:gd name="T89" fmla="*/ 153 h 169"/>
                <a:gd name="T90" fmla="*/ 191 w 202"/>
                <a:gd name="T91" fmla="*/ 142 h 169"/>
                <a:gd name="T92" fmla="*/ 181 w 202"/>
                <a:gd name="T93" fmla="*/ 131 h 169"/>
                <a:gd name="T94" fmla="*/ 186 w 202"/>
                <a:gd name="T95" fmla="*/ 131 h 169"/>
                <a:gd name="T96" fmla="*/ 198 w 202"/>
                <a:gd name="T97" fmla="*/ 120 h 169"/>
                <a:gd name="T98" fmla="*/ 189 w 202"/>
                <a:gd name="T99" fmla="*/ 109 h 169"/>
                <a:gd name="T100" fmla="*/ 190 w 202"/>
                <a:gd name="T101" fmla="*/ 109 h 169"/>
                <a:gd name="T102" fmla="*/ 202 w 202"/>
                <a:gd name="T103" fmla="*/ 98 h 169"/>
                <a:gd name="T104" fmla="*/ 0 w 202"/>
                <a:gd name="T105" fmla="*/ 66 h 169"/>
                <a:gd name="T106" fmla="*/ 53 w 202"/>
                <a:gd name="T107" fmla="*/ 66 h 169"/>
                <a:gd name="T108" fmla="*/ 53 w 202"/>
                <a:gd name="T109" fmla="*/ 169 h 169"/>
                <a:gd name="T110" fmla="*/ 0 w 202"/>
                <a:gd name="T111" fmla="*/ 169 h 169"/>
                <a:gd name="T112" fmla="*/ 0 w 202"/>
                <a:gd name="T113" fmla="*/ 66 h 169"/>
                <a:gd name="T114" fmla="*/ 32 w 202"/>
                <a:gd name="T115" fmla="*/ 152 h 169"/>
                <a:gd name="T116" fmla="*/ 38 w 202"/>
                <a:gd name="T117" fmla="*/ 159 h 169"/>
                <a:gd name="T118" fmla="*/ 45 w 202"/>
                <a:gd name="T119" fmla="*/ 152 h 169"/>
                <a:gd name="T120" fmla="*/ 38 w 202"/>
                <a:gd name="T121" fmla="*/ 146 h 169"/>
                <a:gd name="T122" fmla="*/ 32 w 202"/>
                <a:gd name="T123" fmla="*/ 15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169">
                  <a:moveTo>
                    <a:pt x="138" y="142"/>
                  </a:moveTo>
                  <a:cubicBezTo>
                    <a:pt x="138" y="146"/>
                    <a:pt x="139" y="150"/>
                    <a:pt x="142" y="153"/>
                  </a:cubicBezTo>
                  <a:cubicBezTo>
                    <a:pt x="126" y="153"/>
                    <a:pt x="126" y="153"/>
                    <a:pt x="126" y="153"/>
                  </a:cubicBezTo>
                  <a:cubicBezTo>
                    <a:pt x="119" y="153"/>
                    <a:pt x="102" y="148"/>
                    <a:pt x="97" y="148"/>
                  </a:cubicBezTo>
                  <a:cubicBezTo>
                    <a:pt x="92" y="148"/>
                    <a:pt x="90" y="151"/>
                    <a:pt x="86" y="151"/>
                  </a:cubicBezTo>
                  <a:cubicBezTo>
                    <a:pt x="82" y="151"/>
                    <a:pt x="75" y="147"/>
                    <a:pt x="71" y="147"/>
                  </a:cubicBezTo>
                  <a:cubicBezTo>
                    <a:pt x="60" y="147"/>
                    <a:pt x="60" y="147"/>
                    <a:pt x="60" y="147"/>
                  </a:cubicBezTo>
                  <a:cubicBezTo>
                    <a:pt x="60" y="73"/>
                    <a:pt x="60" y="73"/>
                    <a:pt x="60" y="73"/>
                  </a:cubicBezTo>
                  <a:cubicBezTo>
                    <a:pt x="64" y="73"/>
                    <a:pt x="73" y="74"/>
                    <a:pt x="80" y="70"/>
                  </a:cubicBezTo>
                  <a:cubicBezTo>
                    <a:pt x="89" y="64"/>
                    <a:pt x="96" y="54"/>
                    <a:pt x="101" y="48"/>
                  </a:cubicBezTo>
                  <a:cubicBezTo>
                    <a:pt x="106" y="41"/>
                    <a:pt x="116" y="35"/>
                    <a:pt x="122" y="21"/>
                  </a:cubicBezTo>
                  <a:cubicBezTo>
                    <a:pt x="125" y="14"/>
                    <a:pt x="123" y="0"/>
                    <a:pt x="133" y="3"/>
                  </a:cubicBezTo>
                  <a:cubicBezTo>
                    <a:pt x="144" y="7"/>
                    <a:pt x="144" y="17"/>
                    <a:pt x="144" y="29"/>
                  </a:cubicBezTo>
                  <a:cubicBezTo>
                    <a:pt x="143" y="40"/>
                    <a:pt x="132" y="63"/>
                    <a:pt x="131" y="67"/>
                  </a:cubicBezTo>
                  <a:cubicBezTo>
                    <a:pt x="129" y="76"/>
                    <a:pt x="131" y="82"/>
                    <a:pt x="131" y="91"/>
                  </a:cubicBezTo>
                  <a:cubicBezTo>
                    <a:pt x="130" y="104"/>
                    <a:pt x="122" y="113"/>
                    <a:pt x="122" y="113"/>
                  </a:cubicBezTo>
                  <a:cubicBezTo>
                    <a:pt x="122" y="113"/>
                    <a:pt x="133" y="106"/>
                    <a:pt x="135" y="98"/>
                  </a:cubicBezTo>
                  <a:cubicBezTo>
                    <a:pt x="137" y="89"/>
                    <a:pt x="135" y="80"/>
                    <a:pt x="140" y="70"/>
                  </a:cubicBezTo>
                  <a:cubicBezTo>
                    <a:pt x="142" y="68"/>
                    <a:pt x="143" y="67"/>
                    <a:pt x="145" y="66"/>
                  </a:cubicBezTo>
                  <a:cubicBezTo>
                    <a:pt x="143" y="69"/>
                    <a:pt x="142" y="72"/>
                    <a:pt x="142" y="76"/>
                  </a:cubicBezTo>
                  <a:cubicBezTo>
                    <a:pt x="142" y="82"/>
                    <a:pt x="144" y="86"/>
                    <a:pt x="148" y="90"/>
                  </a:cubicBezTo>
                  <a:cubicBezTo>
                    <a:pt x="147" y="92"/>
                    <a:pt x="146" y="95"/>
                    <a:pt x="146" y="98"/>
                  </a:cubicBezTo>
                  <a:cubicBezTo>
                    <a:pt x="146" y="101"/>
                    <a:pt x="147" y="104"/>
                    <a:pt x="148" y="107"/>
                  </a:cubicBezTo>
                  <a:cubicBezTo>
                    <a:pt x="144" y="110"/>
                    <a:pt x="142" y="115"/>
                    <a:pt x="142" y="120"/>
                  </a:cubicBezTo>
                  <a:cubicBezTo>
                    <a:pt x="142" y="123"/>
                    <a:pt x="143" y="126"/>
                    <a:pt x="144" y="129"/>
                  </a:cubicBezTo>
                  <a:cubicBezTo>
                    <a:pt x="140" y="132"/>
                    <a:pt x="138" y="137"/>
                    <a:pt x="138" y="142"/>
                  </a:cubicBezTo>
                  <a:moveTo>
                    <a:pt x="202" y="98"/>
                  </a:moveTo>
                  <a:cubicBezTo>
                    <a:pt x="202" y="92"/>
                    <a:pt x="197" y="87"/>
                    <a:pt x="190" y="87"/>
                  </a:cubicBezTo>
                  <a:cubicBezTo>
                    <a:pt x="184" y="87"/>
                    <a:pt x="184" y="87"/>
                    <a:pt x="184" y="87"/>
                  </a:cubicBezTo>
                  <a:cubicBezTo>
                    <a:pt x="190" y="86"/>
                    <a:pt x="194" y="82"/>
                    <a:pt x="194" y="76"/>
                  </a:cubicBezTo>
                  <a:cubicBezTo>
                    <a:pt x="194" y="70"/>
                    <a:pt x="188" y="65"/>
                    <a:pt x="182" y="65"/>
                  </a:cubicBezTo>
                  <a:cubicBezTo>
                    <a:pt x="159" y="65"/>
                    <a:pt x="159" y="65"/>
                    <a:pt x="159" y="65"/>
                  </a:cubicBezTo>
                  <a:cubicBezTo>
                    <a:pt x="152" y="65"/>
                    <a:pt x="148" y="70"/>
                    <a:pt x="148" y="76"/>
                  </a:cubicBezTo>
                  <a:cubicBezTo>
                    <a:pt x="148" y="82"/>
                    <a:pt x="153" y="87"/>
                    <a:pt x="160" y="87"/>
                  </a:cubicBezTo>
                  <a:cubicBezTo>
                    <a:pt x="161" y="87"/>
                    <a:pt x="161" y="87"/>
                    <a:pt x="161" y="87"/>
                  </a:cubicBezTo>
                  <a:cubicBezTo>
                    <a:pt x="156" y="89"/>
                    <a:pt x="152" y="93"/>
                    <a:pt x="152" y="98"/>
                  </a:cubicBezTo>
                  <a:cubicBezTo>
                    <a:pt x="152" y="104"/>
                    <a:pt x="156" y="108"/>
                    <a:pt x="161" y="109"/>
                  </a:cubicBezTo>
                  <a:cubicBezTo>
                    <a:pt x="160" y="109"/>
                    <a:pt x="160" y="109"/>
                    <a:pt x="160" y="109"/>
                  </a:cubicBezTo>
                  <a:cubicBezTo>
                    <a:pt x="153" y="109"/>
                    <a:pt x="148" y="114"/>
                    <a:pt x="148" y="120"/>
                  </a:cubicBezTo>
                  <a:cubicBezTo>
                    <a:pt x="148" y="126"/>
                    <a:pt x="152" y="130"/>
                    <a:pt x="157" y="131"/>
                  </a:cubicBezTo>
                  <a:cubicBezTo>
                    <a:pt x="156" y="131"/>
                    <a:pt x="156" y="131"/>
                    <a:pt x="156" y="131"/>
                  </a:cubicBezTo>
                  <a:cubicBezTo>
                    <a:pt x="149" y="131"/>
                    <a:pt x="144" y="136"/>
                    <a:pt x="144" y="142"/>
                  </a:cubicBezTo>
                  <a:cubicBezTo>
                    <a:pt x="144" y="148"/>
                    <a:pt x="149" y="153"/>
                    <a:pt x="156" y="153"/>
                  </a:cubicBezTo>
                  <a:cubicBezTo>
                    <a:pt x="167" y="153"/>
                    <a:pt x="167" y="153"/>
                    <a:pt x="167" y="153"/>
                  </a:cubicBezTo>
                  <a:cubicBezTo>
                    <a:pt x="179" y="153"/>
                    <a:pt x="179" y="153"/>
                    <a:pt x="179" y="153"/>
                  </a:cubicBezTo>
                  <a:cubicBezTo>
                    <a:pt x="185" y="153"/>
                    <a:pt x="191" y="148"/>
                    <a:pt x="191" y="142"/>
                  </a:cubicBezTo>
                  <a:cubicBezTo>
                    <a:pt x="191" y="137"/>
                    <a:pt x="186" y="132"/>
                    <a:pt x="181" y="131"/>
                  </a:cubicBezTo>
                  <a:cubicBezTo>
                    <a:pt x="186" y="131"/>
                    <a:pt x="186" y="131"/>
                    <a:pt x="186" y="131"/>
                  </a:cubicBezTo>
                  <a:cubicBezTo>
                    <a:pt x="193" y="131"/>
                    <a:pt x="198" y="126"/>
                    <a:pt x="198" y="120"/>
                  </a:cubicBezTo>
                  <a:cubicBezTo>
                    <a:pt x="198" y="115"/>
                    <a:pt x="194" y="111"/>
                    <a:pt x="189" y="109"/>
                  </a:cubicBezTo>
                  <a:cubicBezTo>
                    <a:pt x="190" y="109"/>
                    <a:pt x="190" y="109"/>
                    <a:pt x="190" y="109"/>
                  </a:cubicBezTo>
                  <a:cubicBezTo>
                    <a:pt x="197" y="109"/>
                    <a:pt x="202" y="104"/>
                    <a:pt x="202" y="98"/>
                  </a:cubicBezTo>
                  <a:moveTo>
                    <a:pt x="0" y="66"/>
                  </a:moveTo>
                  <a:cubicBezTo>
                    <a:pt x="53" y="66"/>
                    <a:pt x="53" y="66"/>
                    <a:pt x="53" y="66"/>
                  </a:cubicBezTo>
                  <a:cubicBezTo>
                    <a:pt x="53" y="169"/>
                    <a:pt x="53" y="169"/>
                    <a:pt x="53" y="169"/>
                  </a:cubicBezTo>
                  <a:cubicBezTo>
                    <a:pt x="0" y="169"/>
                    <a:pt x="0" y="169"/>
                    <a:pt x="0" y="169"/>
                  </a:cubicBezTo>
                  <a:lnTo>
                    <a:pt x="0" y="66"/>
                  </a:lnTo>
                  <a:close/>
                  <a:moveTo>
                    <a:pt x="32" y="152"/>
                  </a:moveTo>
                  <a:cubicBezTo>
                    <a:pt x="32" y="156"/>
                    <a:pt x="35" y="159"/>
                    <a:pt x="38" y="159"/>
                  </a:cubicBezTo>
                  <a:cubicBezTo>
                    <a:pt x="42" y="159"/>
                    <a:pt x="45" y="156"/>
                    <a:pt x="45" y="152"/>
                  </a:cubicBezTo>
                  <a:cubicBezTo>
                    <a:pt x="45" y="149"/>
                    <a:pt x="42" y="146"/>
                    <a:pt x="38" y="146"/>
                  </a:cubicBezTo>
                  <a:cubicBezTo>
                    <a:pt x="35" y="146"/>
                    <a:pt x="32" y="149"/>
                    <a:pt x="32" y="152"/>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1351"/>
            </a:p>
          </p:txBody>
        </p:sp>
      </p:grpSp>
      <p:grpSp>
        <p:nvGrpSpPr>
          <p:cNvPr id="42" name="Group 41"/>
          <p:cNvGrpSpPr/>
          <p:nvPr/>
        </p:nvGrpSpPr>
        <p:grpSpPr>
          <a:xfrm>
            <a:off x="7170271" y="4191163"/>
            <a:ext cx="1628263" cy="1115267"/>
            <a:chOff x="5377703" y="3103958"/>
            <a:chExt cx="1221197" cy="836450"/>
          </a:xfrm>
        </p:grpSpPr>
        <p:grpSp>
          <p:nvGrpSpPr>
            <p:cNvPr id="43" name="Group 42"/>
            <p:cNvGrpSpPr/>
            <p:nvPr/>
          </p:nvGrpSpPr>
          <p:grpSpPr>
            <a:xfrm>
              <a:off x="5377703" y="3103958"/>
              <a:ext cx="1221197" cy="836450"/>
              <a:chOff x="1238672" y="2215209"/>
              <a:chExt cx="1628262" cy="1115266"/>
            </a:xfrm>
          </p:grpSpPr>
          <p:sp>
            <p:nvSpPr>
              <p:cNvPr id="45" name="Freeform 5"/>
              <p:cNvSpPr>
                <a:spLocks/>
              </p:cNvSpPr>
              <p:nvPr/>
            </p:nvSpPr>
            <p:spPr bwMode="auto">
              <a:xfrm>
                <a:off x="1238672" y="2215209"/>
                <a:ext cx="203626" cy="200798"/>
              </a:xfrm>
              <a:custGeom>
                <a:avLst/>
                <a:gdLst>
                  <a:gd name="T0" fmla="*/ 0 w 720"/>
                  <a:gd name="T1" fmla="*/ 710 h 710"/>
                  <a:gd name="T2" fmla="*/ 720 w 720"/>
                  <a:gd name="T3" fmla="*/ 710 h 710"/>
                  <a:gd name="T4" fmla="*/ 361 w 720"/>
                  <a:gd name="T5" fmla="*/ 0 h 710"/>
                  <a:gd name="T6" fmla="*/ 0 w 720"/>
                  <a:gd name="T7" fmla="*/ 710 h 710"/>
                </a:gdLst>
                <a:ahLst/>
                <a:cxnLst>
                  <a:cxn ang="0">
                    <a:pos x="T0" y="T1"/>
                  </a:cxn>
                  <a:cxn ang="0">
                    <a:pos x="T2" y="T3"/>
                  </a:cxn>
                  <a:cxn ang="0">
                    <a:pos x="T4" y="T5"/>
                  </a:cxn>
                  <a:cxn ang="0">
                    <a:pos x="T6" y="T7"/>
                  </a:cxn>
                </a:cxnLst>
                <a:rect l="0" t="0" r="r" b="b"/>
                <a:pathLst>
                  <a:path w="720" h="710">
                    <a:moveTo>
                      <a:pt x="0" y="710"/>
                    </a:moveTo>
                    <a:lnTo>
                      <a:pt x="720" y="710"/>
                    </a:lnTo>
                    <a:lnTo>
                      <a:pt x="361" y="0"/>
                    </a:lnTo>
                    <a:lnTo>
                      <a:pt x="0" y="710"/>
                    </a:ln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6" name="Freeform 6"/>
              <p:cNvSpPr>
                <a:spLocks/>
              </p:cNvSpPr>
              <p:nvPr/>
            </p:nvSpPr>
            <p:spPr bwMode="auto">
              <a:xfrm>
                <a:off x="2662708" y="3129646"/>
                <a:ext cx="204226" cy="200827"/>
              </a:xfrm>
              <a:custGeom>
                <a:avLst/>
                <a:gdLst>
                  <a:gd name="T0" fmla="*/ 721 w 721"/>
                  <a:gd name="T1" fmla="*/ 0 h 709"/>
                  <a:gd name="T2" fmla="*/ 0 w 721"/>
                  <a:gd name="T3" fmla="*/ 0 h 709"/>
                  <a:gd name="T4" fmla="*/ 362 w 721"/>
                  <a:gd name="T5" fmla="*/ 709 h 709"/>
                  <a:gd name="T6" fmla="*/ 721 w 721"/>
                  <a:gd name="T7" fmla="*/ 0 h 709"/>
                </a:gdLst>
                <a:ahLst/>
                <a:cxnLst>
                  <a:cxn ang="0">
                    <a:pos x="T0" y="T1"/>
                  </a:cxn>
                  <a:cxn ang="0">
                    <a:pos x="T2" y="T3"/>
                  </a:cxn>
                  <a:cxn ang="0">
                    <a:pos x="T4" y="T5"/>
                  </a:cxn>
                  <a:cxn ang="0">
                    <a:pos x="T6" y="T7"/>
                  </a:cxn>
                </a:cxnLst>
                <a:rect l="0" t="0" r="r" b="b"/>
                <a:pathLst>
                  <a:path w="721" h="709">
                    <a:moveTo>
                      <a:pt x="721" y="0"/>
                    </a:moveTo>
                    <a:lnTo>
                      <a:pt x="0" y="0"/>
                    </a:lnTo>
                    <a:lnTo>
                      <a:pt x="362" y="709"/>
                    </a:lnTo>
                    <a:lnTo>
                      <a:pt x="721" y="0"/>
                    </a:ln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7" name="Freeform 16"/>
              <p:cNvSpPr>
                <a:spLocks/>
              </p:cNvSpPr>
              <p:nvPr/>
            </p:nvSpPr>
            <p:spPr bwMode="auto">
              <a:xfrm>
                <a:off x="1332870" y="2215209"/>
                <a:ext cx="1439866" cy="1115266"/>
              </a:xfrm>
              <a:custGeom>
                <a:avLst/>
                <a:gdLst>
                  <a:gd name="T0" fmla="*/ 721 w 1832"/>
                  <a:gd name="T1" fmla="*/ 1419 h 1419"/>
                  <a:gd name="T2" fmla="*/ 1832 w 1832"/>
                  <a:gd name="T3" fmla="*/ 1419 h 1419"/>
                  <a:gd name="T4" fmla="*/ 1111 w 1832"/>
                  <a:gd name="T5" fmla="*/ 0 h 1419"/>
                  <a:gd name="T6" fmla="*/ 0 w 1832"/>
                  <a:gd name="T7" fmla="*/ 0 h 1419"/>
                  <a:gd name="T8" fmla="*/ 721 w 1832"/>
                  <a:gd name="T9" fmla="*/ 1419 h 1419"/>
                </a:gdLst>
                <a:ahLst/>
                <a:cxnLst>
                  <a:cxn ang="0">
                    <a:pos x="T0" y="T1"/>
                  </a:cxn>
                  <a:cxn ang="0">
                    <a:pos x="T2" y="T3"/>
                  </a:cxn>
                  <a:cxn ang="0">
                    <a:pos x="T4" y="T5"/>
                  </a:cxn>
                  <a:cxn ang="0">
                    <a:pos x="T6" y="T7"/>
                  </a:cxn>
                  <a:cxn ang="0">
                    <a:pos x="T8" y="T9"/>
                  </a:cxn>
                </a:cxnLst>
                <a:rect l="0" t="0" r="r" b="b"/>
                <a:pathLst>
                  <a:path w="1832" h="1419">
                    <a:moveTo>
                      <a:pt x="721" y="1419"/>
                    </a:moveTo>
                    <a:lnTo>
                      <a:pt x="1832" y="1419"/>
                    </a:lnTo>
                    <a:lnTo>
                      <a:pt x="1111" y="0"/>
                    </a:lnTo>
                    <a:lnTo>
                      <a:pt x="0" y="0"/>
                    </a:lnTo>
                    <a:lnTo>
                      <a:pt x="721" y="1419"/>
                    </a:ln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grpSp>
        <p:sp>
          <p:nvSpPr>
            <p:cNvPr id="44" name="Freeform 9"/>
            <p:cNvSpPr>
              <a:spLocks noChangeAspect="1" noEditPoints="1"/>
            </p:cNvSpPr>
            <p:nvPr/>
          </p:nvSpPr>
          <p:spPr bwMode="auto">
            <a:xfrm>
              <a:off x="5814268" y="3401244"/>
              <a:ext cx="348068" cy="241878"/>
            </a:xfrm>
            <a:custGeom>
              <a:avLst/>
              <a:gdLst>
                <a:gd name="T0" fmla="*/ 99 w 199"/>
                <a:gd name="T1" fmla="*/ 101 h 136"/>
                <a:gd name="T2" fmla="*/ 0 w 199"/>
                <a:gd name="T3" fmla="*/ 50 h 136"/>
                <a:gd name="T4" fmla="*/ 99 w 199"/>
                <a:gd name="T5" fmla="*/ 0 h 136"/>
                <a:gd name="T6" fmla="*/ 199 w 199"/>
                <a:gd name="T7" fmla="*/ 50 h 136"/>
                <a:gd name="T8" fmla="*/ 157 w 199"/>
                <a:gd name="T9" fmla="*/ 72 h 136"/>
                <a:gd name="T10" fmla="*/ 157 w 199"/>
                <a:gd name="T11" fmla="*/ 71 h 136"/>
                <a:gd name="T12" fmla="*/ 107 w 199"/>
                <a:gd name="T13" fmla="*/ 45 h 136"/>
                <a:gd name="T14" fmla="*/ 101 w 199"/>
                <a:gd name="T15" fmla="*/ 44 h 136"/>
                <a:gd name="T16" fmla="*/ 95 w 199"/>
                <a:gd name="T17" fmla="*/ 46 h 136"/>
                <a:gd name="T18" fmla="*/ 93 w 199"/>
                <a:gd name="T19" fmla="*/ 52 h 136"/>
                <a:gd name="T20" fmla="*/ 98 w 199"/>
                <a:gd name="T21" fmla="*/ 59 h 136"/>
                <a:gd name="T22" fmla="*/ 140 w 199"/>
                <a:gd name="T23" fmla="*/ 80 h 136"/>
                <a:gd name="T24" fmla="*/ 99 w 199"/>
                <a:gd name="T25" fmla="*/ 101 h 136"/>
                <a:gd name="T26" fmla="*/ 153 w 199"/>
                <a:gd name="T27" fmla="*/ 117 h 136"/>
                <a:gd name="T28" fmla="*/ 155 w 199"/>
                <a:gd name="T29" fmla="*/ 114 h 136"/>
                <a:gd name="T30" fmla="*/ 153 w 199"/>
                <a:gd name="T31" fmla="*/ 111 h 136"/>
                <a:gd name="T32" fmla="*/ 153 w 199"/>
                <a:gd name="T33" fmla="*/ 73 h 136"/>
                <a:gd name="T34" fmla="*/ 105 w 199"/>
                <a:gd name="T35" fmla="*/ 49 h 136"/>
                <a:gd name="T36" fmla="*/ 98 w 199"/>
                <a:gd name="T37" fmla="*/ 49 h 136"/>
                <a:gd name="T38" fmla="*/ 99 w 199"/>
                <a:gd name="T39" fmla="*/ 55 h 136"/>
                <a:gd name="T40" fmla="*/ 145 w 199"/>
                <a:gd name="T41" fmla="*/ 78 h 136"/>
                <a:gd name="T42" fmla="*/ 145 w 199"/>
                <a:gd name="T43" fmla="*/ 111 h 136"/>
                <a:gd name="T44" fmla="*/ 143 w 199"/>
                <a:gd name="T45" fmla="*/ 114 h 136"/>
                <a:gd name="T46" fmla="*/ 145 w 199"/>
                <a:gd name="T47" fmla="*/ 117 h 136"/>
                <a:gd name="T48" fmla="*/ 142 w 199"/>
                <a:gd name="T49" fmla="*/ 124 h 136"/>
                <a:gd name="T50" fmla="*/ 147 w 199"/>
                <a:gd name="T51" fmla="*/ 131 h 136"/>
                <a:gd name="T52" fmla="*/ 146 w 199"/>
                <a:gd name="T53" fmla="*/ 136 h 136"/>
                <a:gd name="T54" fmla="*/ 157 w 199"/>
                <a:gd name="T55" fmla="*/ 124 h 136"/>
                <a:gd name="T56" fmla="*/ 153 w 199"/>
                <a:gd name="T57" fmla="*/ 117 h 136"/>
                <a:gd name="T58" fmla="*/ 34 w 199"/>
                <a:gd name="T59" fmla="*/ 75 h 136"/>
                <a:gd name="T60" fmla="*/ 34 w 199"/>
                <a:gd name="T61" fmla="*/ 116 h 136"/>
                <a:gd name="T62" fmla="*/ 35 w 199"/>
                <a:gd name="T63" fmla="*/ 117 h 136"/>
                <a:gd name="T64" fmla="*/ 100 w 199"/>
                <a:gd name="T65" fmla="*/ 135 h 136"/>
                <a:gd name="T66" fmla="*/ 139 w 199"/>
                <a:gd name="T67" fmla="*/ 129 h 136"/>
                <a:gd name="T68" fmla="*/ 138 w 199"/>
                <a:gd name="T69" fmla="*/ 124 h 136"/>
                <a:gd name="T70" fmla="*/ 140 w 199"/>
                <a:gd name="T71" fmla="*/ 117 h 136"/>
                <a:gd name="T72" fmla="*/ 139 w 199"/>
                <a:gd name="T73" fmla="*/ 114 h 136"/>
                <a:gd name="T74" fmla="*/ 141 w 199"/>
                <a:gd name="T75" fmla="*/ 109 h 136"/>
                <a:gd name="T76" fmla="*/ 141 w 199"/>
                <a:gd name="T77" fmla="*/ 87 h 136"/>
                <a:gd name="T78" fmla="*/ 99 w 199"/>
                <a:gd name="T79" fmla="*/ 108 h 136"/>
                <a:gd name="T80" fmla="*/ 34 w 199"/>
                <a:gd name="T81" fmla="*/ 75 h 136"/>
                <a:gd name="T82" fmla="*/ 157 w 199"/>
                <a:gd name="T83" fmla="*/ 109 h 136"/>
                <a:gd name="T84" fmla="*/ 159 w 199"/>
                <a:gd name="T85" fmla="*/ 114 h 136"/>
                <a:gd name="T86" fmla="*/ 158 w 199"/>
                <a:gd name="T87" fmla="*/ 117 h 136"/>
                <a:gd name="T88" fmla="*/ 160 w 199"/>
                <a:gd name="T89" fmla="*/ 119 h 136"/>
                <a:gd name="T90" fmla="*/ 164 w 199"/>
                <a:gd name="T91" fmla="*/ 117 h 136"/>
                <a:gd name="T92" fmla="*/ 165 w 199"/>
                <a:gd name="T93" fmla="*/ 116 h 136"/>
                <a:gd name="T94" fmla="*/ 165 w 199"/>
                <a:gd name="T95" fmla="*/ 74 h 136"/>
                <a:gd name="T96" fmla="*/ 157 w 199"/>
                <a:gd name="T97" fmla="*/ 78 h 136"/>
                <a:gd name="T98" fmla="*/ 157 w 199"/>
                <a:gd name="T99" fmla="*/ 10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9" h="136">
                  <a:moveTo>
                    <a:pt x="99" y="101"/>
                  </a:moveTo>
                  <a:cubicBezTo>
                    <a:pt x="0" y="50"/>
                    <a:pt x="0" y="50"/>
                    <a:pt x="0" y="50"/>
                  </a:cubicBezTo>
                  <a:cubicBezTo>
                    <a:pt x="99" y="0"/>
                    <a:pt x="99" y="0"/>
                    <a:pt x="99" y="0"/>
                  </a:cubicBezTo>
                  <a:cubicBezTo>
                    <a:pt x="199" y="50"/>
                    <a:pt x="199" y="50"/>
                    <a:pt x="199" y="50"/>
                  </a:cubicBezTo>
                  <a:cubicBezTo>
                    <a:pt x="157" y="72"/>
                    <a:pt x="157" y="72"/>
                    <a:pt x="157" y="72"/>
                  </a:cubicBezTo>
                  <a:cubicBezTo>
                    <a:pt x="157" y="71"/>
                    <a:pt x="157" y="71"/>
                    <a:pt x="157" y="71"/>
                  </a:cubicBezTo>
                  <a:cubicBezTo>
                    <a:pt x="107" y="45"/>
                    <a:pt x="107" y="45"/>
                    <a:pt x="107" y="45"/>
                  </a:cubicBezTo>
                  <a:cubicBezTo>
                    <a:pt x="106" y="45"/>
                    <a:pt x="104" y="44"/>
                    <a:pt x="101" y="44"/>
                  </a:cubicBezTo>
                  <a:cubicBezTo>
                    <a:pt x="99" y="44"/>
                    <a:pt x="97" y="44"/>
                    <a:pt x="95" y="46"/>
                  </a:cubicBezTo>
                  <a:cubicBezTo>
                    <a:pt x="93" y="48"/>
                    <a:pt x="93" y="50"/>
                    <a:pt x="93" y="52"/>
                  </a:cubicBezTo>
                  <a:cubicBezTo>
                    <a:pt x="93" y="56"/>
                    <a:pt x="97" y="58"/>
                    <a:pt x="98" y="59"/>
                  </a:cubicBezTo>
                  <a:cubicBezTo>
                    <a:pt x="140" y="80"/>
                    <a:pt x="140" y="80"/>
                    <a:pt x="140" y="80"/>
                  </a:cubicBezTo>
                  <a:lnTo>
                    <a:pt x="99" y="101"/>
                  </a:lnTo>
                  <a:close/>
                  <a:moveTo>
                    <a:pt x="153" y="117"/>
                  </a:moveTo>
                  <a:cubicBezTo>
                    <a:pt x="154" y="116"/>
                    <a:pt x="155" y="115"/>
                    <a:pt x="155" y="114"/>
                  </a:cubicBezTo>
                  <a:cubicBezTo>
                    <a:pt x="155" y="113"/>
                    <a:pt x="154" y="111"/>
                    <a:pt x="153" y="111"/>
                  </a:cubicBezTo>
                  <a:cubicBezTo>
                    <a:pt x="153" y="73"/>
                    <a:pt x="153" y="73"/>
                    <a:pt x="153" y="73"/>
                  </a:cubicBezTo>
                  <a:cubicBezTo>
                    <a:pt x="105" y="49"/>
                    <a:pt x="105" y="49"/>
                    <a:pt x="105" y="49"/>
                  </a:cubicBezTo>
                  <a:cubicBezTo>
                    <a:pt x="105" y="49"/>
                    <a:pt x="101" y="46"/>
                    <a:pt x="98" y="49"/>
                  </a:cubicBezTo>
                  <a:cubicBezTo>
                    <a:pt x="94" y="52"/>
                    <a:pt x="99" y="55"/>
                    <a:pt x="99" y="55"/>
                  </a:cubicBezTo>
                  <a:cubicBezTo>
                    <a:pt x="145" y="78"/>
                    <a:pt x="145" y="78"/>
                    <a:pt x="145" y="78"/>
                  </a:cubicBezTo>
                  <a:cubicBezTo>
                    <a:pt x="145" y="111"/>
                    <a:pt x="145" y="111"/>
                    <a:pt x="145" y="111"/>
                  </a:cubicBezTo>
                  <a:cubicBezTo>
                    <a:pt x="144" y="111"/>
                    <a:pt x="143" y="113"/>
                    <a:pt x="143" y="114"/>
                  </a:cubicBezTo>
                  <a:cubicBezTo>
                    <a:pt x="143" y="115"/>
                    <a:pt x="144" y="116"/>
                    <a:pt x="145" y="117"/>
                  </a:cubicBezTo>
                  <a:cubicBezTo>
                    <a:pt x="144" y="118"/>
                    <a:pt x="142" y="121"/>
                    <a:pt x="142" y="124"/>
                  </a:cubicBezTo>
                  <a:cubicBezTo>
                    <a:pt x="142" y="129"/>
                    <a:pt x="147" y="129"/>
                    <a:pt x="147" y="131"/>
                  </a:cubicBezTo>
                  <a:cubicBezTo>
                    <a:pt x="147" y="134"/>
                    <a:pt x="146" y="136"/>
                    <a:pt x="146" y="136"/>
                  </a:cubicBezTo>
                  <a:cubicBezTo>
                    <a:pt x="146" y="136"/>
                    <a:pt x="157" y="131"/>
                    <a:pt x="157" y="124"/>
                  </a:cubicBezTo>
                  <a:cubicBezTo>
                    <a:pt x="157" y="120"/>
                    <a:pt x="154" y="117"/>
                    <a:pt x="153" y="117"/>
                  </a:cubicBezTo>
                  <a:close/>
                  <a:moveTo>
                    <a:pt x="34" y="75"/>
                  </a:moveTo>
                  <a:cubicBezTo>
                    <a:pt x="34" y="116"/>
                    <a:pt x="34" y="116"/>
                    <a:pt x="34" y="116"/>
                  </a:cubicBezTo>
                  <a:cubicBezTo>
                    <a:pt x="35" y="117"/>
                    <a:pt x="35" y="117"/>
                    <a:pt x="35" y="117"/>
                  </a:cubicBezTo>
                  <a:cubicBezTo>
                    <a:pt x="53" y="128"/>
                    <a:pt x="76" y="135"/>
                    <a:pt x="100" y="135"/>
                  </a:cubicBezTo>
                  <a:cubicBezTo>
                    <a:pt x="113" y="135"/>
                    <a:pt x="127" y="133"/>
                    <a:pt x="139" y="129"/>
                  </a:cubicBezTo>
                  <a:cubicBezTo>
                    <a:pt x="138" y="128"/>
                    <a:pt x="138" y="126"/>
                    <a:pt x="138" y="124"/>
                  </a:cubicBezTo>
                  <a:cubicBezTo>
                    <a:pt x="138" y="122"/>
                    <a:pt x="139" y="119"/>
                    <a:pt x="140" y="117"/>
                  </a:cubicBezTo>
                  <a:cubicBezTo>
                    <a:pt x="139" y="116"/>
                    <a:pt x="139" y="115"/>
                    <a:pt x="139" y="114"/>
                  </a:cubicBezTo>
                  <a:cubicBezTo>
                    <a:pt x="139" y="112"/>
                    <a:pt x="140" y="110"/>
                    <a:pt x="141" y="109"/>
                  </a:cubicBezTo>
                  <a:cubicBezTo>
                    <a:pt x="141" y="87"/>
                    <a:pt x="141" y="87"/>
                    <a:pt x="141" y="87"/>
                  </a:cubicBezTo>
                  <a:cubicBezTo>
                    <a:pt x="99" y="108"/>
                    <a:pt x="99" y="108"/>
                    <a:pt x="99" y="108"/>
                  </a:cubicBezTo>
                  <a:lnTo>
                    <a:pt x="34" y="75"/>
                  </a:lnTo>
                  <a:close/>
                  <a:moveTo>
                    <a:pt x="157" y="109"/>
                  </a:moveTo>
                  <a:cubicBezTo>
                    <a:pt x="158" y="110"/>
                    <a:pt x="159" y="112"/>
                    <a:pt x="159" y="114"/>
                  </a:cubicBezTo>
                  <a:cubicBezTo>
                    <a:pt x="159" y="115"/>
                    <a:pt x="159" y="116"/>
                    <a:pt x="158" y="117"/>
                  </a:cubicBezTo>
                  <a:cubicBezTo>
                    <a:pt x="159" y="117"/>
                    <a:pt x="160" y="118"/>
                    <a:pt x="160" y="119"/>
                  </a:cubicBezTo>
                  <a:cubicBezTo>
                    <a:pt x="161" y="119"/>
                    <a:pt x="163" y="118"/>
                    <a:pt x="164" y="117"/>
                  </a:cubicBezTo>
                  <a:cubicBezTo>
                    <a:pt x="165" y="116"/>
                    <a:pt x="165" y="116"/>
                    <a:pt x="165" y="116"/>
                  </a:cubicBezTo>
                  <a:cubicBezTo>
                    <a:pt x="165" y="74"/>
                    <a:pt x="165" y="74"/>
                    <a:pt x="165" y="74"/>
                  </a:cubicBezTo>
                  <a:cubicBezTo>
                    <a:pt x="157" y="78"/>
                    <a:pt x="157" y="78"/>
                    <a:pt x="157" y="78"/>
                  </a:cubicBezTo>
                  <a:lnTo>
                    <a:pt x="157" y="10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1351"/>
            </a:p>
          </p:txBody>
        </p:sp>
      </p:grpSp>
      <p:grpSp>
        <p:nvGrpSpPr>
          <p:cNvPr id="48" name="Group 47"/>
          <p:cNvGrpSpPr/>
          <p:nvPr/>
        </p:nvGrpSpPr>
        <p:grpSpPr>
          <a:xfrm>
            <a:off x="9171286" y="4191163"/>
            <a:ext cx="1628263" cy="1115267"/>
            <a:chOff x="6878464" y="3103958"/>
            <a:chExt cx="1221197" cy="836450"/>
          </a:xfrm>
        </p:grpSpPr>
        <p:grpSp>
          <p:nvGrpSpPr>
            <p:cNvPr id="49" name="Group 48"/>
            <p:cNvGrpSpPr/>
            <p:nvPr/>
          </p:nvGrpSpPr>
          <p:grpSpPr>
            <a:xfrm>
              <a:off x="6878464" y="3103958"/>
              <a:ext cx="1221197" cy="836450"/>
              <a:chOff x="1238672" y="2215209"/>
              <a:chExt cx="1628262" cy="1115266"/>
            </a:xfrm>
          </p:grpSpPr>
          <p:sp>
            <p:nvSpPr>
              <p:cNvPr id="51" name="Freeform 5"/>
              <p:cNvSpPr>
                <a:spLocks/>
              </p:cNvSpPr>
              <p:nvPr/>
            </p:nvSpPr>
            <p:spPr bwMode="auto">
              <a:xfrm>
                <a:off x="1238672" y="2215209"/>
                <a:ext cx="203626" cy="200798"/>
              </a:xfrm>
              <a:custGeom>
                <a:avLst/>
                <a:gdLst>
                  <a:gd name="T0" fmla="*/ 0 w 720"/>
                  <a:gd name="T1" fmla="*/ 710 h 710"/>
                  <a:gd name="T2" fmla="*/ 720 w 720"/>
                  <a:gd name="T3" fmla="*/ 710 h 710"/>
                  <a:gd name="T4" fmla="*/ 361 w 720"/>
                  <a:gd name="T5" fmla="*/ 0 h 710"/>
                  <a:gd name="T6" fmla="*/ 0 w 720"/>
                  <a:gd name="T7" fmla="*/ 710 h 710"/>
                </a:gdLst>
                <a:ahLst/>
                <a:cxnLst>
                  <a:cxn ang="0">
                    <a:pos x="T0" y="T1"/>
                  </a:cxn>
                  <a:cxn ang="0">
                    <a:pos x="T2" y="T3"/>
                  </a:cxn>
                  <a:cxn ang="0">
                    <a:pos x="T4" y="T5"/>
                  </a:cxn>
                  <a:cxn ang="0">
                    <a:pos x="T6" y="T7"/>
                  </a:cxn>
                </a:cxnLst>
                <a:rect l="0" t="0" r="r" b="b"/>
                <a:pathLst>
                  <a:path w="720" h="710">
                    <a:moveTo>
                      <a:pt x="0" y="710"/>
                    </a:moveTo>
                    <a:lnTo>
                      <a:pt x="720" y="710"/>
                    </a:lnTo>
                    <a:lnTo>
                      <a:pt x="361" y="0"/>
                    </a:lnTo>
                    <a:lnTo>
                      <a:pt x="0" y="710"/>
                    </a:ln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52" name="Freeform 6"/>
              <p:cNvSpPr>
                <a:spLocks/>
              </p:cNvSpPr>
              <p:nvPr/>
            </p:nvSpPr>
            <p:spPr bwMode="auto">
              <a:xfrm>
                <a:off x="2662708" y="3129646"/>
                <a:ext cx="204226" cy="200827"/>
              </a:xfrm>
              <a:custGeom>
                <a:avLst/>
                <a:gdLst>
                  <a:gd name="T0" fmla="*/ 721 w 721"/>
                  <a:gd name="T1" fmla="*/ 0 h 709"/>
                  <a:gd name="T2" fmla="*/ 0 w 721"/>
                  <a:gd name="T3" fmla="*/ 0 h 709"/>
                  <a:gd name="T4" fmla="*/ 362 w 721"/>
                  <a:gd name="T5" fmla="*/ 709 h 709"/>
                  <a:gd name="T6" fmla="*/ 721 w 721"/>
                  <a:gd name="T7" fmla="*/ 0 h 709"/>
                </a:gdLst>
                <a:ahLst/>
                <a:cxnLst>
                  <a:cxn ang="0">
                    <a:pos x="T0" y="T1"/>
                  </a:cxn>
                  <a:cxn ang="0">
                    <a:pos x="T2" y="T3"/>
                  </a:cxn>
                  <a:cxn ang="0">
                    <a:pos x="T4" y="T5"/>
                  </a:cxn>
                  <a:cxn ang="0">
                    <a:pos x="T6" y="T7"/>
                  </a:cxn>
                </a:cxnLst>
                <a:rect l="0" t="0" r="r" b="b"/>
                <a:pathLst>
                  <a:path w="721" h="709">
                    <a:moveTo>
                      <a:pt x="721" y="0"/>
                    </a:moveTo>
                    <a:lnTo>
                      <a:pt x="0" y="0"/>
                    </a:lnTo>
                    <a:lnTo>
                      <a:pt x="362" y="709"/>
                    </a:lnTo>
                    <a:lnTo>
                      <a:pt x="721" y="0"/>
                    </a:ln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53" name="Freeform 16"/>
              <p:cNvSpPr>
                <a:spLocks/>
              </p:cNvSpPr>
              <p:nvPr/>
            </p:nvSpPr>
            <p:spPr bwMode="auto">
              <a:xfrm>
                <a:off x="1332870" y="2215209"/>
                <a:ext cx="1439866" cy="1115266"/>
              </a:xfrm>
              <a:custGeom>
                <a:avLst/>
                <a:gdLst>
                  <a:gd name="T0" fmla="*/ 721 w 1832"/>
                  <a:gd name="T1" fmla="*/ 1419 h 1419"/>
                  <a:gd name="T2" fmla="*/ 1832 w 1832"/>
                  <a:gd name="T3" fmla="*/ 1419 h 1419"/>
                  <a:gd name="T4" fmla="*/ 1111 w 1832"/>
                  <a:gd name="T5" fmla="*/ 0 h 1419"/>
                  <a:gd name="T6" fmla="*/ 0 w 1832"/>
                  <a:gd name="T7" fmla="*/ 0 h 1419"/>
                  <a:gd name="T8" fmla="*/ 721 w 1832"/>
                  <a:gd name="T9" fmla="*/ 1419 h 1419"/>
                </a:gdLst>
                <a:ahLst/>
                <a:cxnLst>
                  <a:cxn ang="0">
                    <a:pos x="T0" y="T1"/>
                  </a:cxn>
                  <a:cxn ang="0">
                    <a:pos x="T2" y="T3"/>
                  </a:cxn>
                  <a:cxn ang="0">
                    <a:pos x="T4" y="T5"/>
                  </a:cxn>
                  <a:cxn ang="0">
                    <a:pos x="T6" y="T7"/>
                  </a:cxn>
                  <a:cxn ang="0">
                    <a:pos x="T8" y="T9"/>
                  </a:cxn>
                </a:cxnLst>
                <a:rect l="0" t="0" r="r" b="b"/>
                <a:pathLst>
                  <a:path w="1832" h="1419">
                    <a:moveTo>
                      <a:pt x="721" y="1419"/>
                    </a:moveTo>
                    <a:lnTo>
                      <a:pt x="1832" y="1419"/>
                    </a:lnTo>
                    <a:lnTo>
                      <a:pt x="1111" y="0"/>
                    </a:lnTo>
                    <a:lnTo>
                      <a:pt x="0" y="0"/>
                    </a:lnTo>
                    <a:lnTo>
                      <a:pt x="721" y="1419"/>
                    </a:ln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grpSp>
        <p:sp>
          <p:nvSpPr>
            <p:cNvPr id="50" name="Freeform 14"/>
            <p:cNvSpPr>
              <a:spLocks noChangeAspect="1" noEditPoints="1"/>
            </p:cNvSpPr>
            <p:nvPr/>
          </p:nvSpPr>
          <p:spPr bwMode="auto">
            <a:xfrm>
              <a:off x="7357545" y="3411183"/>
              <a:ext cx="263036" cy="241878"/>
            </a:xfrm>
            <a:custGeom>
              <a:avLst/>
              <a:gdLst>
                <a:gd name="T0" fmla="*/ 152 w 192"/>
                <a:gd name="T1" fmla="*/ 6 h 176"/>
                <a:gd name="T2" fmla="*/ 151 w 192"/>
                <a:gd name="T3" fmla="*/ 3 h 176"/>
                <a:gd name="T4" fmla="*/ 147 w 192"/>
                <a:gd name="T5" fmla="*/ 0 h 176"/>
                <a:gd name="T6" fmla="*/ 43 w 192"/>
                <a:gd name="T7" fmla="*/ 0 h 176"/>
                <a:gd name="T8" fmla="*/ 40 w 192"/>
                <a:gd name="T9" fmla="*/ 6 h 176"/>
                <a:gd name="T10" fmla="*/ 39 w 192"/>
                <a:gd name="T11" fmla="*/ 12 h 176"/>
                <a:gd name="T12" fmla="*/ 0 w 192"/>
                <a:gd name="T13" fmla="*/ 53 h 176"/>
                <a:gd name="T14" fmla="*/ 66 w 192"/>
                <a:gd name="T15" fmla="*/ 100 h 176"/>
                <a:gd name="T16" fmla="*/ 88 w 192"/>
                <a:gd name="T17" fmla="*/ 118 h 176"/>
                <a:gd name="T18" fmla="*/ 86 w 192"/>
                <a:gd name="T19" fmla="*/ 129 h 176"/>
                <a:gd name="T20" fmla="*/ 89 w 192"/>
                <a:gd name="T21" fmla="*/ 131 h 176"/>
                <a:gd name="T22" fmla="*/ 70 w 192"/>
                <a:gd name="T23" fmla="*/ 166 h 176"/>
                <a:gd name="T24" fmla="*/ 58 w 192"/>
                <a:gd name="T25" fmla="*/ 167 h 176"/>
                <a:gd name="T26" fmla="*/ 54 w 192"/>
                <a:gd name="T27" fmla="*/ 168 h 176"/>
                <a:gd name="T28" fmla="*/ 53 w 192"/>
                <a:gd name="T29" fmla="*/ 174 h 176"/>
                <a:gd name="T30" fmla="*/ 137 w 192"/>
                <a:gd name="T31" fmla="*/ 176 h 176"/>
                <a:gd name="T32" fmla="*/ 138 w 192"/>
                <a:gd name="T33" fmla="*/ 170 h 176"/>
                <a:gd name="T34" fmla="*/ 134 w 192"/>
                <a:gd name="T35" fmla="*/ 168 h 176"/>
                <a:gd name="T36" fmla="*/ 131 w 192"/>
                <a:gd name="T37" fmla="*/ 166 h 176"/>
                <a:gd name="T38" fmla="*/ 102 w 192"/>
                <a:gd name="T39" fmla="*/ 145 h 176"/>
                <a:gd name="T40" fmla="*/ 103 w 192"/>
                <a:gd name="T41" fmla="*/ 131 h 176"/>
                <a:gd name="T42" fmla="*/ 106 w 192"/>
                <a:gd name="T43" fmla="*/ 121 h 176"/>
                <a:gd name="T44" fmla="*/ 103 w 192"/>
                <a:gd name="T45" fmla="*/ 118 h 176"/>
                <a:gd name="T46" fmla="*/ 146 w 192"/>
                <a:gd name="T47" fmla="*/ 96 h 176"/>
                <a:gd name="T48" fmla="*/ 192 w 192"/>
                <a:gd name="T49" fmla="*/ 12 h 176"/>
                <a:gd name="T50" fmla="*/ 48 w 192"/>
                <a:gd name="T51" fmla="*/ 85 h 176"/>
                <a:gd name="T52" fmla="*/ 10 w 192"/>
                <a:gd name="T53" fmla="*/ 53 h 176"/>
                <a:gd name="T54" fmla="*/ 40 w 192"/>
                <a:gd name="T55" fmla="*/ 22 h 176"/>
                <a:gd name="T56" fmla="*/ 52 w 192"/>
                <a:gd name="T57" fmla="*/ 86 h 176"/>
                <a:gd name="T58" fmla="*/ 109 w 192"/>
                <a:gd name="T59" fmla="*/ 77 h 176"/>
                <a:gd name="T60" fmla="*/ 85 w 192"/>
                <a:gd name="T61" fmla="*/ 80 h 176"/>
                <a:gd name="T62" fmla="*/ 82 w 192"/>
                <a:gd name="T63" fmla="*/ 71 h 176"/>
                <a:gd name="T64" fmla="*/ 90 w 192"/>
                <a:gd name="T65" fmla="*/ 68 h 176"/>
                <a:gd name="T66" fmla="*/ 87 w 192"/>
                <a:gd name="T67" fmla="*/ 36 h 176"/>
                <a:gd name="T68" fmla="*/ 83 w 192"/>
                <a:gd name="T69" fmla="*/ 32 h 176"/>
                <a:gd name="T70" fmla="*/ 92 w 192"/>
                <a:gd name="T71" fmla="*/ 24 h 176"/>
                <a:gd name="T72" fmla="*/ 99 w 192"/>
                <a:gd name="T73" fmla="*/ 24 h 176"/>
                <a:gd name="T74" fmla="*/ 102 w 192"/>
                <a:gd name="T75" fmla="*/ 68 h 176"/>
                <a:gd name="T76" fmla="*/ 109 w 192"/>
                <a:gd name="T77" fmla="*/ 71 h 176"/>
                <a:gd name="T78" fmla="*/ 181 w 192"/>
                <a:gd name="T79" fmla="*/ 53 h 176"/>
                <a:gd name="T80" fmla="*/ 143 w 192"/>
                <a:gd name="T81" fmla="*/ 85 h 176"/>
                <a:gd name="T82" fmla="*/ 151 w 192"/>
                <a:gd name="T83" fmla="*/ 58 h 176"/>
                <a:gd name="T84" fmla="*/ 181 w 192"/>
                <a:gd name="T85" fmla="*/ 2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 h="176">
                  <a:moveTo>
                    <a:pt x="152" y="12"/>
                  </a:moveTo>
                  <a:cubicBezTo>
                    <a:pt x="152" y="6"/>
                    <a:pt x="152" y="6"/>
                    <a:pt x="152" y="6"/>
                  </a:cubicBezTo>
                  <a:cubicBezTo>
                    <a:pt x="151" y="6"/>
                    <a:pt x="151" y="6"/>
                    <a:pt x="151" y="6"/>
                  </a:cubicBezTo>
                  <a:cubicBezTo>
                    <a:pt x="151" y="3"/>
                    <a:pt x="151" y="3"/>
                    <a:pt x="151" y="3"/>
                  </a:cubicBezTo>
                  <a:cubicBezTo>
                    <a:pt x="151" y="1"/>
                    <a:pt x="149" y="0"/>
                    <a:pt x="148" y="0"/>
                  </a:cubicBezTo>
                  <a:cubicBezTo>
                    <a:pt x="147" y="0"/>
                    <a:pt x="147" y="0"/>
                    <a:pt x="147" y="0"/>
                  </a:cubicBezTo>
                  <a:cubicBezTo>
                    <a:pt x="44" y="0"/>
                    <a:pt x="44" y="0"/>
                    <a:pt x="44" y="0"/>
                  </a:cubicBezTo>
                  <a:cubicBezTo>
                    <a:pt x="43" y="0"/>
                    <a:pt x="43" y="0"/>
                    <a:pt x="43" y="0"/>
                  </a:cubicBezTo>
                  <a:cubicBezTo>
                    <a:pt x="42" y="0"/>
                    <a:pt x="40" y="1"/>
                    <a:pt x="40" y="3"/>
                  </a:cubicBezTo>
                  <a:cubicBezTo>
                    <a:pt x="40" y="6"/>
                    <a:pt x="40" y="6"/>
                    <a:pt x="40" y="6"/>
                  </a:cubicBezTo>
                  <a:cubicBezTo>
                    <a:pt x="39" y="6"/>
                    <a:pt x="39" y="6"/>
                    <a:pt x="39" y="6"/>
                  </a:cubicBezTo>
                  <a:cubicBezTo>
                    <a:pt x="39" y="12"/>
                    <a:pt x="39" y="12"/>
                    <a:pt x="39" y="12"/>
                  </a:cubicBezTo>
                  <a:cubicBezTo>
                    <a:pt x="0" y="12"/>
                    <a:pt x="0" y="12"/>
                    <a:pt x="0" y="12"/>
                  </a:cubicBezTo>
                  <a:cubicBezTo>
                    <a:pt x="0" y="12"/>
                    <a:pt x="0" y="43"/>
                    <a:pt x="0" y="53"/>
                  </a:cubicBezTo>
                  <a:cubicBezTo>
                    <a:pt x="0" y="73"/>
                    <a:pt x="26" y="91"/>
                    <a:pt x="45" y="96"/>
                  </a:cubicBezTo>
                  <a:cubicBezTo>
                    <a:pt x="52" y="98"/>
                    <a:pt x="60" y="99"/>
                    <a:pt x="66" y="100"/>
                  </a:cubicBezTo>
                  <a:cubicBezTo>
                    <a:pt x="76" y="108"/>
                    <a:pt x="87" y="114"/>
                    <a:pt x="89" y="118"/>
                  </a:cubicBezTo>
                  <a:cubicBezTo>
                    <a:pt x="88" y="118"/>
                    <a:pt x="88" y="118"/>
                    <a:pt x="88" y="118"/>
                  </a:cubicBezTo>
                  <a:cubicBezTo>
                    <a:pt x="87" y="118"/>
                    <a:pt x="86" y="119"/>
                    <a:pt x="86" y="121"/>
                  </a:cubicBezTo>
                  <a:cubicBezTo>
                    <a:pt x="86" y="129"/>
                    <a:pt x="86" y="129"/>
                    <a:pt x="86" y="129"/>
                  </a:cubicBezTo>
                  <a:cubicBezTo>
                    <a:pt x="86" y="130"/>
                    <a:pt x="87" y="131"/>
                    <a:pt x="88" y="131"/>
                  </a:cubicBezTo>
                  <a:cubicBezTo>
                    <a:pt x="89" y="131"/>
                    <a:pt x="89" y="131"/>
                    <a:pt x="89" y="131"/>
                  </a:cubicBezTo>
                  <a:cubicBezTo>
                    <a:pt x="89" y="137"/>
                    <a:pt x="89" y="142"/>
                    <a:pt x="89" y="145"/>
                  </a:cubicBezTo>
                  <a:cubicBezTo>
                    <a:pt x="89" y="157"/>
                    <a:pt x="78" y="166"/>
                    <a:pt x="70" y="166"/>
                  </a:cubicBezTo>
                  <a:cubicBezTo>
                    <a:pt x="66" y="166"/>
                    <a:pt x="62" y="166"/>
                    <a:pt x="60" y="166"/>
                  </a:cubicBezTo>
                  <a:cubicBezTo>
                    <a:pt x="58" y="166"/>
                    <a:pt x="58" y="166"/>
                    <a:pt x="58" y="167"/>
                  </a:cubicBezTo>
                  <a:cubicBezTo>
                    <a:pt x="58" y="168"/>
                    <a:pt x="58" y="168"/>
                    <a:pt x="58" y="168"/>
                  </a:cubicBezTo>
                  <a:cubicBezTo>
                    <a:pt x="54" y="168"/>
                    <a:pt x="54" y="168"/>
                    <a:pt x="54" y="168"/>
                  </a:cubicBezTo>
                  <a:cubicBezTo>
                    <a:pt x="54" y="168"/>
                    <a:pt x="53" y="169"/>
                    <a:pt x="53" y="170"/>
                  </a:cubicBezTo>
                  <a:cubicBezTo>
                    <a:pt x="53" y="170"/>
                    <a:pt x="53" y="174"/>
                    <a:pt x="53" y="174"/>
                  </a:cubicBezTo>
                  <a:cubicBezTo>
                    <a:pt x="53" y="175"/>
                    <a:pt x="54" y="176"/>
                    <a:pt x="54" y="176"/>
                  </a:cubicBezTo>
                  <a:cubicBezTo>
                    <a:pt x="137" y="176"/>
                    <a:pt x="137" y="176"/>
                    <a:pt x="137" y="176"/>
                  </a:cubicBezTo>
                  <a:cubicBezTo>
                    <a:pt x="137" y="176"/>
                    <a:pt x="138" y="175"/>
                    <a:pt x="138" y="174"/>
                  </a:cubicBezTo>
                  <a:cubicBezTo>
                    <a:pt x="138" y="174"/>
                    <a:pt x="138" y="170"/>
                    <a:pt x="138" y="170"/>
                  </a:cubicBezTo>
                  <a:cubicBezTo>
                    <a:pt x="138" y="169"/>
                    <a:pt x="137" y="168"/>
                    <a:pt x="137" y="168"/>
                  </a:cubicBezTo>
                  <a:cubicBezTo>
                    <a:pt x="134" y="168"/>
                    <a:pt x="134" y="168"/>
                    <a:pt x="134" y="168"/>
                  </a:cubicBezTo>
                  <a:cubicBezTo>
                    <a:pt x="134" y="168"/>
                    <a:pt x="134" y="168"/>
                    <a:pt x="134" y="167"/>
                  </a:cubicBezTo>
                  <a:cubicBezTo>
                    <a:pt x="134" y="166"/>
                    <a:pt x="133" y="166"/>
                    <a:pt x="131" y="166"/>
                  </a:cubicBezTo>
                  <a:cubicBezTo>
                    <a:pt x="130" y="166"/>
                    <a:pt x="125" y="166"/>
                    <a:pt x="121" y="166"/>
                  </a:cubicBezTo>
                  <a:cubicBezTo>
                    <a:pt x="113" y="166"/>
                    <a:pt x="102" y="157"/>
                    <a:pt x="102" y="145"/>
                  </a:cubicBezTo>
                  <a:cubicBezTo>
                    <a:pt x="102" y="142"/>
                    <a:pt x="102" y="137"/>
                    <a:pt x="102" y="131"/>
                  </a:cubicBezTo>
                  <a:cubicBezTo>
                    <a:pt x="103" y="131"/>
                    <a:pt x="103" y="131"/>
                    <a:pt x="103" y="131"/>
                  </a:cubicBezTo>
                  <a:cubicBezTo>
                    <a:pt x="104" y="131"/>
                    <a:pt x="106" y="130"/>
                    <a:pt x="106" y="129"/>
                  </a:cubicBezTo>
                  <a:cubicBezTo>
                    <a:pt x="106" y="121"/>
                    <a:pt x="106" y="121"/>
                    <a:pt x="106" y="121"/>
                  </a:cubicBezTo>
                  <a:cubicBezTo>
                    <a:pt x="106" y="119"/>
                    <a:pt x="104" y="118"/>
                    <a:pt x="103" y="118"/>
                  </a:cubicBezTo>
                  <a:cubicBezTo>
                    <a:pt x="103" y="118"/>
                    <a:pt x="103" y="118"/>
                    <a:pt x="103" y="118"/>
                  </a:cubicBezTo>
                  <a:cubicBezTo>
                    <a:pt x="105" y="114"/>
                    <a:pt x="115" y="108"/>
                    <a:pt x="125" y="100"/>
                  </a:cubicBezTo>
                  <a:cubicBezTo>
                    <a:pt x="132" y="99"/>
                    <a:pt x="139" y="98"/>
                    <a:pt x="146" y="96"/>
                  </a:cubicBezTo>
                  <a:cubicBezTo>
                    <a:pt x="165" y="91"/>
                    <a:pt x="192" y="73"/>
                    <a:pt x="192" y="53"/>
                  </a:cubicBezTo>
                  <a:cubicBezTo>
                    <a:pt x="192" y="43"/>
                    <a:pt x="192" y="12"/>
                    <a:pt x="192" y="12"/>
                  </a:cubicBezTo>
                  <a:lnTo>
                    <a:pt x="152" y="12"/>
                  </a:lnTo>
                  <a:close/>
                  <a:moveTo>
                    <a:pt x="48" y="85"/>
                  </a:moveTo>
                  <a:cubicBezTo>
                    <a:pt x="39" y="83"/>
                    <a:pt x="29" y="78"/>
                    <a:pt x="22" y="72"/>
                  </a:cubicBezTo>
                  <a:cubicBezTo>
                    <a:pt x="15" y="66"/>
                    <a:pt x="10" y="59"/>
                    <a:pt x="10" y="53"/>
                  </a:cubicBezTo>
                  <a:cubicBezTo>
                    <a:pt x="10" y="22"/>
                    <a:pt x="10" y="22"/>
                    <a:pt x="10" y="22"/>
                  </a:cubicBezTo>
                  <a:cubicBezTo>
                    <a:pt x="40" y="22"/>
                    <a:pt x="40" y="22"/>
                    <a:pt x="40" y="22"/>
                  </a:cubicBezTo>
                  <a:cubicBezTo>
                    <a:pt x="40" y="32"/>
                    <a:pt x="40" y="47"/>
                    <a:pt x="40" y="58"/>
                  </a:cubicBezTo>
                  <a:cubicBezTo>
                    <a:pt x="40" y="69"/>
                    <a:pt x="45" y="78"/>
                    <a:pt x="52" y="86"/>
                  </a:cubicBezTo>
                  <a:cubicBezTo>
                    <a:pt x="51" y="86"/>
                    <a:pt x="49" y="86"/>
                    <a:pt x="48" y="85"/>
                  </a:cubicBezTo>
                  <a:close/>
                  <a:moveTo>
                    <a:pt x="109" y="77"/>
                  </a:moveTo>
                  <a:cubicBezTo>
                    <a:pt x="109" y="78"/>
                    <a:pt x="108" y="80"/>
                    <a:pt x="106" y="80"/>
                  </a:cubicBezTo>
                  <a:cubicBezTo>
                    <a:pt x="85" y="80"/>
                    <a:pt x="85" y="80"/>
                    <a:pt x="85" y="80"/>
                  </a:cubicBezTo>
                  <a:cubicBezTo>
                    <a:pt x="83" y="80"/>
                    <a:pt x="82" y="78"/>
                    <a:pt x="82" y="77"/>
                  </a:cubicBezTo>
                  <a:cubicBezTo>
                    <a:pt x="82" y="71"/>
                    <a:pt x="82" y="71"/>
                    <a:pt x="82" y="71"/>
                  </a:cubicBezTo>
                  <a:cubicBezTo>
                    <a:pt x="82" y="69"/>
                    <a:pt x="83" y="68"/>
                    <a:pt x="85" y="68"/>
                  </a:cubicBezTo>
                  <a:cubicBezTo>
                    <a:pt x="90" y="68"/>
                    <a:pt x="90" y="68"/>
                    <a:pt x="90" y="68"/>
                  </a:cubicBezTo>
                  <a:cubicBezTo>
                    <a:pt x="90" y="36"/>
                    <a:pt x="90" y="36"/>
                    <a:pt x="90" y="36"/>
                  </a:cubicBezTo>
                  <a:cubicBezTo>
                    <a:pt x="87" y="36"/>
                    <a:pt x="87" y="36"/>
                    <a:pt x="87" y="36"/>
                  </a:cubicBezTo>
                  <a:cubicBezTo>
                    <a:pt x="85" y="37"/>
                    <a:pt x="84" y="36"/>
                    <a:pt x="83" y="34"/>
                  </a:cubicBezTo>
                  <a:cubicBezTo>
                    <a:pt x="83" y="32"/>
                    <a:pt x="83" y="32"/>
                    <a:pt x="83" y="32"/>
                  </a:cubicBezTo>
                  <a:cubicBezTo>
                    <a:pt x="82" y="30"/>
                    <a:pt x="83" y="29"/>
                    <a:pt x="84" y="29"/>
                  </a:cubicBezTo>
                  <a:cubicBezTo>
                    <a:pt x="92" y="24"/>
                    <a:pt x="92" y="24"/>
                    <a:pt x="92" y="24"/>
                  </a:cubicBezTo>
                  <a:cubicBezTo>
                    <a:pt x="93" y="24"/>
                    <a:pt x="93" y="24"/>
                    <a:pt x="94" y="24"/>
                  </a:cubicBezTo>
                  <a:cubicBezTo>
                    <a:pt x="99" y="24"/>
                    <a:pt x="99" y="24"/>
                    <a:pt x="99" y="24"/>
                  </a:cubicBezTo>
                  <a:cubicBezTo>
                    <a:pt x="100" y="24"/>
                    <a:pt x="102" y="25"/>
                    <a:pt x="102" y="27"/>
                  </a:cubicBezTo>
                  <a:cubicBezTo>
                    <a:pt x="102" y="68"/>
                    <a:pt x="102" y="68"/>
                    <a:pt x="102" y="68"/>
                  </a:cubicBezTo>
                  <a:cubicBezTo>
                    <a:pt x="106" y="68"/>
                    <a:pt x="106" y="68"/>
                    <a:pt x="106" y="68"/>
                  </a:cubicBezTo>
                  <a:cubicBezTo>
                    <a:pt x="108" y="68"/>
                    <a:pt x="109" y="69"/>
                    <a:pt x="109" y="71"/>
                  </a:cubicBezTo>
                  <a:lnTo>
                    <a:pt x="109" y="77"/>
                  </a:lnTo>
                  <a:close/>
                  <a:moveTo>
                    <a:pt x="181" y="53"/>
                  </a:moveTo>
                  <a:cubicBezTo>
                    <a:pt x="181" y="59"/>
                    <a:pt x="177" y="66"/>
                    <a:pt x="169" y="72"/>
                  </a:cubicBezTo>
                  <a:cubicBezTo>
                    <a:pt x="162" y="78"/>
                    <a:pt x="152" y="83"/>
                    <a:pt x="143" y="85"/>
                  </a:cubicBezTo>
                  <a:cubicBezTo>
                    <a:pt x="142" y="86"/>
                    <a:pt x="140" y="86"/>
                    <a:pt x="139" y="86"/>
                  </a:cubicBezTo>
                  <a:cubicBezTo>
                    <a:pt x="146" y="78"/>
                    <a:pt x="151" y="69"/>
                    <a:pt x="151" y="58"/>
                  </a:cubicBezTo>
                  <a:cubicBezTo>
                    <a:pt x="151" y="47"/>
                    <a:pt x="151" y="32"/>
                    <a:pt x="151" y="22"/>
                  </a:cubicBezTo>
                  <a:cubicBezTo>
                    <a:pt x="181" y="22"/>
                    <a:pt x="181" y="22"/>
                    <a:pt x="181" y="22"/>
                  </a:cubicBezTo>
                  <a:lnTo>
                    <a:pt x="18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1351"/>
            </a:p>
          </p:txBody>
        </p:sp>
      </p:grpSp>
      <p:grpSp>
        <p:nvGrpSpPr>
          <p:cNvPr id="55" name="Group 54"/>
          <p:cNvGrpSpPr/>
          <p:nvPr/>
        </p:nvGrpSpPr>
        <p:grpSpPr>
          <a:xfrm>
            <a:off x="653070" y="2443168"/>
            <a:ext cx="2170951" cy="982196"/>
            <a:chOff x="658367" y="2061582"/>
            <a:chExt cx="1628213" cy="736647"/>
          </a:xfrm>
        </p:grpSpPr>
        <p:sp>
          <p:nvSpPr>
            <p:cNvPr id="56" name="TextBox 55"/>
            <p:cNvSpPr txBox="1"/>
            <p:nvPr/>
          </p:nvSpPr>
          <p:spPr>
            <a:xfrm>
              <a:off x="1127909" y="2061582"/>
              <a:ext cx="689131" cy="238575"/>
            </a:xfrm>
            <a:prstGeom prst="rect">
              <a:avLst/>
            </a:prstGeom>
            <a:noFill/>
          </p:spPr>
          <p:txBody>
            <a:bodyPr wrap="none" rtlCol="0">
              <a:spAutoFit/>
            </a:bodyPr>
            <a:lstStyle/>
            <a:p>
              <a:pPr algn="ctr"/>
              <a:r>
                <a:rPr lang="en-ID" sz="1467" b="1" dirty="0">
                  <a:solidFill>
                    <a:schemeClr val="tx1">
                      <a:lumMod val="50000"/>
                      <a:lumOff val="50000"/>
                    </a:schemeClr>
                  </a:solidFill>
                </a:rPr>
                <a:t>Identify</a:t>
              </a:r>
            </a:p>
          </p:txBody>
        </p:sp>
        <p:sp>
          <p:nvSpPr>
            <p:cNvPr id="57" name="Rectangle 56"/>
            <p:cNvSpPr/>
            <p:nvPr/>
          </p:nvSpPr>
          <p:spPr>
            <a:xfrm>
              <a:off x="658367" y="2405910"/>
              <a:ext cx="1628213" cy="392319"/>
            </a:xfrm>
            <a:prstGeom prst="rect">
              <a:avLst/>
            </a:prstGeom>
          </p:spPr>
          <p:txBody>
            <a:bodyPr wrap="square">
              <a:spAutoFit/>
            </a:bodyPr>
            <a:lstStyle/>
            <a:p>
              <a:pPr algn="ctr">
                <a:lnSpc>
                  <a:spcPct val="150000"/>
                </a:lnSpc>
              </a:pPr>
              <a:r>
                <a:rPr lang="id-ID" sz="933" dirty="0">
                  <a:solidFill>
                    <a:schemeClr val="bg1">
                      <a:lumMod val="65000"/>
                    </a:schemeClr>
                  </a:solidFill>
                </a:rPr>
                <a:t>Powerfull presentation material for all business</a:t>
              </a:r>
            </a:p>
          </p:txBody>
        </p:sp>
        <p:sp>
          <p:nvSpPr>
            <p:cNvPr id="58" name="Rectangle 57"/>
            <p:cNvSpPr/>
            <p:nvPr/>
          </p:nvSpPr>
          <p:spPr>
            <a:xfrm>
              <a:off x="658367" y="2222491"/>
              <a:ext cx="1628213" cy="254012"/>
            </a:xfrm>
            <a:prstGeom prst="rect">
              <a:avLst/>
            </a:prstGeom>
          </p:spPr>
          <p:txBody>
            <a:bodyPr wrap="square">
              <a:spAutoFit/>
            </a:bodyPr>
            <a:lstStyle/>
            <a:p>
              <a:pPr algn="ctr">
                <a:lnSpc>
                  <a:spcPct val="150000"/>
                </a:lnSpc>
              </a:pPr>
              <a:r>
                <a:rPr lang="en-ID" sz="1067" i="1" dirty="0">
                  <a:solidFill>
                    <a:schemeClr val="tx1">
                      <a:lumMod val="50000"/>
                      <a:lumOff val="50000"/>
                    </a:schemeClr>
                  </a:solidFill>
                </a:rPr>
                <a:t>That Interact candidly </a:t>
              </a:r>
              <a:endParaRPr lang="id-ID" sz="1067" i="1" dirty="0">
                <a:solidFill>
                  <a:schemeClr val="tx1">
                    <a:lumMod val="50000"/>
                    <a:lumOff val="50000"/>
                  </a:schemeClr>
                </a:solidFill>
              </a:endParaRPr>
            </a:p>
          </p:txBody>
        </p:sp>
      </p:grpSp>
      <p:grpSp>
        <p:nvGrpSpPr>
          <p:cNvPr id="59" name="Group 58"/>
          <p:cNvGrpSpPr/>
          <p:nvPr/>
        </p:nvGrpSpPr>
        <p:grpSpPr>
          <a:xfrm>
            <a:off x="2591259" y="2740921"/>
            <a:ext cx="2170951" cy="982196"/>
            <a:chOff x="658367" y="2061582"/>
            <a:chExt cx="1628213" cy="736647"/>
          </a:xfrm>
        </p:grpSpPr>
        <p:sp>
          <p:nvSpPr>
            <p:cNvPr id="60" name="TextBox 59"/>
            <p:cNvSpPr txBox="1"/>
            <p:nvPr/>
          </p:nvSpPr>
          <p:spPr>
            <a:xfrm>
              <a:off x="1145556" y="2061582"/>
              <a:ext cx="653833" cy="238575"/>
            </a:xfrm>
            <a:prstGeom prst="rect">
              <a:avLst/>
            </a:prstGeom>
            <a:noFill/>
          </p:spPr>
          <p:txBody>
            <a:bodyPr wrap="none" rtlCol="0">
              <a:spAutoFit/>
            </a:bodyPr>
            <a:lstStyle/>
            <a:p>
              <a:pPr algn="ctr"/>
              <a:r>
                <a:rPr lang="en-ID" sz="1467" b="1" dirty="0">
                  <a:solidFill>
                    <a:schemeClr val="tx1">
                      <a:lumMod val="50000"/>
                      <a:lumOff val="50000"/>
                    </a:schemeClr>
                  </a:solidFill>
                </a:rPr>
                <a:t>Protect</a:t>
              </a:r>
            </a:p>
          </p:txBody>
        </p:sp>
        <p:sp>
          <p:nvSpPr>
            <p:cNvPr id="61" name="Rectangle 60"/>
            <p:cNvSpPr/>
            <p:nvPr/>
          </p:nvSpPr>
          <p:spPr>
            <a:xfrm>
              <a:off x="658367" y="2405910"/>
              <a:ext cx="1628213" cy="392319"/>
            </a:xfrm>
            <a:prstGeom prst="rect">
              <a:avLst/>
            </a:prstGeom>
          </p:spPr>
          <p:txBody>
            <a:bodyPr wrap="square">
              <a:spAutoFit/>
            </a:bodyPr>
            <a:lstStyle/>
            <a:p>
              <a:pPr algn="ctr">
                <a:lnSpc>
                  <a:spcPct val="150000"/>
                </a:lnSpc>
              </a:pPr>
              <a:r>
                <a:rPr lang="id-ID" sz="933" dirty="0">
                  <a:solidFill>
                    <a:schemeClr val="bg1">
                      <a:lumMod val="65000"/>
                    </a:schemeClr>
                  </a:solidFill>
                </a:rPr>
                <a:t>Powerfull presentation material for all business</a:t>
              </a:r>
            </a:p>
          </p:txBody>
        </p:sp>
        <p:sp>
          <p:nvSpPr>
            <p:cNvPr id="62" name="Rectangle 61"/>
            <p:cNvSpPr/>
            <p:nvPr/>
          </p:nvSpPr>
          <p:spPr>
            <a:xfrm>
              <a:off x="658367" y="2222491"/>
              <a:ext cx="1628213" cy="254012"/>
            </a:xfrm>
            <a:prstGeom prst="rect">
              <a:avLst/>
            </a:prstGeom>
          </p:spPr>
          <p:txBody>
            <a:bodyPr wrap="square">
              <a:spAutoFit/>
            </a:bodyPr>
            <a:lstStyle/>
            <a:p>
              <a:pPr algn="ctr">
                <a:lnSpc>
                  <a:spcPct val="150000"/>
                </a:lnSpc>
              </a:pPr>
              <a:r>
                <a:rPr lang="en-ID" sz="1067" i="1" dirty="0">
                  <a:solidFill>
                    <a:schemeClr val="tx1">
                      <a:lumMod val="50000"/>
                      <a:lumOff val="50000"/>
                    </a:schemeClr>
                  </a:solidFill>
                </a:rPr>
                <a:t>That Interact candidly </a:t>
              </a:r>
              <a:endParaRPr lang="id-ID" sz="1067" i="1" dirty="0">
                <a:solidFill>
                  <a:schemeClr val="tx1">
                    <a:lumMod val="50000"/>
                    <a:lumOff val="50000"/>
                  </a:schemeClr>
                </a:solidFill>
              </a:endParaRPr>
            </a:p>
          </p:txBody>
        </p:sp>
      </p:grpSp>
      <p:grpSp>
        <p:nvGrpSpPr>
          <p:cNvPr id="63" name="Group 62"/>
          <p:cNvGrpSpPr/>
          <p:nvPr/>
        </p:nvGrpSpPr>
        <p:grpSpPr>
          <a:xfrm>
            <a:off x="4598633" y="2443168"/>
            <a:ext cx="2170951" cy="982196"/>
            <a:chOff x="658367" y="2061582"/>
            <a:chExt cx="1628213" cy="736647"/>
          </a:xfrm>
        </p:grpSpPr>
        <p:sp>
          <p:nvSpPr>
            <p:cNvPr id="64" name="TextBox 63"/>
            <p:cNvSpPr txBox="1"/>
            <p:nvPr/>
          </p:nvSpPr>
          <p:spPr>
            <a:xfrm>
              <a:off x="1170588" y="2061582"/>
              <a:ext cx="603772" cy="238575"/>
            </a:xfrm>
            <a:prstGeom prst="rect">
              <a:avLst/>
            </a:prstGeom>
            <a:noFill/>
          </p:spPr>
          <p:txBody>
            <a:bodyPr wrap="none" rtlCol="0">
              <a:spAutoFit/>
            </a:bodyPr>
            <a:lstStyle/>
            <a:p>
              <a:pPr algn="ctr"/>
              <a:r>
                <a:rPr lang="en-ID" sz="1467" b="1" dirty="0">
                  <a:solidFill>
                    <a:schemeClr val="tx1">
                      <a:lumMod val="50000"/>
                      <a:lumOff val="50000"/>
                    </a:schemeClr>
                  </a:solidFill>
                </a:rPr>
                <a:t>Detect</a:t>
              </a:r>
            </a:p>
          </p:txBody>
        </p:sp>
        <p:sp>
          <p:nvSpPr>
            <p:cNvPr id="65" name="Rectangle 64"/>
            <p:cNvSpPr/>
            <p:nvPr/>
          </p:nvSpPr>
          <p:spPr>
            <a:xfrm>
              <a:off x="658367" y="2405910"/>
              <a:ext cx="1628213" cy="392319"/>
            </a:xfrm>
            <a:prstGeom prst="rect">
              <a:avLst/>
            </a:prstGeom>
          </p:spPr>
          <p:txBody>
            <a:bodyPr wrap="square">
              <a:spAutoFit/>
            </a:bodyPr>
            <a:lstStyle/>
            <a:p>
              <a:pPr algn="ctr">
                <a:lnSpc>
                  <a:spcPct val="150000"/>
                </a:lnSpc>
              </a:pPr>
              <a:r>
                <a:rPr lang="id-ID" sz="933" dirty="0">
                  <a:solidFill>
                    <a:schemeClr val="bg1">
                      <a:lumMod val="65000"/>
                    </a:schemeClr>
                  </a:solidFill>
                </a:rPr>
                <a:t>Powerfull presentation material for all business</a:t>
              </a:r>
            </a:p>
          </p:txBody>
        </p:sp>
        <p:sp>
          <p:nvSpPr>
            <p:cNvPr id="74" name="Rectangle 73"/>
            <p:cNvSpPr/>
            <p:nvPr/>
          </p:nvSpPr>
          <p:spPr>
            <a:xfrm>
              <a:off x="658367" y="2222491"/>
              <a:ext cx="1628213" cy="254012"/>
            </a:xfrm>
            <a:prstGeom prst="rect">
              <a:avLst/>
            </a:prstGeom>
          </p:spPr>
          <p:txBody>
            <a:bodyPr wrap="square">
              <a:spAutoFit/>
            </a:bodyPr>
            <a:lstStyle/>
            <a:p>
              <a:pPr algn="ctr">
                <a:lnSpc>
                  <a:spcPct val="150000"/>
                </a:lnSpc>
              </a:pPr>
              <a:r>
                <a:rPr lang="en-ID" sz="1067" i="1" dirty="0">
                  <a:solidFill>
                    <a:schemeClr val="tx1">
                      <a:lumMod val="50000"/>
                      <a:lumOff val="50000"/>
                    </a:schemeClr>
                  </a:solidFill>
                </a:rPr>
                <a:t>That Interact candidly </a:t>
              </a:r>
              <a:endParaRPr lang="id-ID" sz="1067" i="1" dirty="0">
                <a:solidFill>
                  <a:schemeClr val="tx1">
                    <a:lumMod val="50000"/>
                    <a:lumOff val="50000"/>
                  </a:schemeClr>
                </a:solidFill>
              </a:endParaRPr>
            </a:p>
          </p:txBody>
        </p:sp>
      </p:grpSp>
      <p:grpSp>
        <p:nvGrpSpPr>
          <p:cNvPr id="75" name="Group 74"/>
          <p:cNvGrpSpPr/>
          <p:nvPr/>
        </p:nvGrpSpPr>
        <p:grpSpPr>
          <a:xfrm>
            <a:off x="6574569" y="2740921"/>
            <a:ext cx="2170951" cy="982196"/>
            <a:chOff x="658367" y="2061582"/>
            <a:chExt cx="1628213" cy="736647"/>
          </a:xfrm>
        </p:grpSpPr>
        <p:sp>
          <p:nvSpPr>
            <p:cNvPr id="76" name="TextBox 75"/>
            <p:cNvSpPr txBox="1"/>
            <p:nvPr/>
          </p:nvSpPr>
          <p:spPr>
            <a:xfrm>
              <a:off x="1101459" y="2061582"/>
              <a:ext cx="742030" cy="238575"/>
            </a:xfrm>
            <a:prstGeom prst="rect">
              <a:avLst/>
            </a:prstGeom>
            <a:noFill/>
          </p:spPr>
          <p:txBody>
            <a:bodyPr wrap="none" rtlCol="0">
              <a:spAutoFit/>
            </a:bodyPr>
            <a:lstStyle/>
            <a:p>
              <a:pPr algn="ctr"/>
              <a:r>
                <a:rPr lang="en-ID" sz="1467" b="1" dirty="0">
                  <a:solidFill>
                    <a:schemeClr val="tx1">
                      <a:lumMod val="50000"/>
                      <a:lumOff val="50000"/>
                    </a:schemeClr>
                  </a:solidFill>
                </a:rPr>
                <a:t>Respond</a:t>
              </a:r>
            </a:p>
          </p:txBody>
        </p:sp>
        <p:sp>
          <p:nvSpPr>
            <p:cNvPr id="77" name="Rectangle 76"/>
            <p:cNvSpPr/>
            <p:nvPr/>
          </p:nvSpPr>
          <p:spPr>
            <a:xfrm>
              <a:off x="658367" y="2405910"/>
              <a:ext cx="1628213" cy="392319"/>
            </a:xfrm>
            <a:prstGeom prst="rect">
              <a:avLst/>
            </a:prstGeom>
          </p:spPr>
          <p:txBody>
            <a:bodyPr wrap="square">
              <a:spAutoFit/>
            </a:bodyPr>
            <a:lstStyle/>
            <a:p>
              <a:pPr algn="ctr">
                <a:lnSpc>
                  <a:spcPct val="150000"/>
                </a:lnSpc>
              </a:pPr>
              <a:r>
                <a:rPr lang="id-ID" sz="933" dirty="0">
                  <a:solidFill>
                    <a:schemeClr val="bg1">
                      <a:lumMod val="65000"/>
                    </a:schemeClr>
                  </a:solidFill>
                </a:rPr>
                <a:t>Powerfull presentation material for all business</a:t>
              </a:r>
            </a:p>
          </p:txBody>
        </p:sp>
        <p:sp>
          <p:nvSpPr>
            <p:cNvPr id="78" name="Rectangle 77"/>
            <p:cNvSpPr/>
            <p:nvPr/>
          </p:nvSpPr>
          <p:spPr>
            <a:xfrm>
              <a:off x="658367" y="2222491"/>
              <a:ext cx="1628213" cy="254012"/>
            </a:xfrm>
            <a:prstGeom prst="rect">
              <a:avLst/>
            </a:prstGeom>
          </p:spPr>
          <p:txBody>
            <a:bodyPr wrap="square">
              <a:spAutoFit/>
            </a:bodyPr>
            <a:lstStyle/>
            <a:p>
              <a:pPr algn="ctr">
                <a:lnSpc>
                  <a:spcPct val="150000"/>
                </a:lnSpc>
              </a:pPr>
              <a:r>
                <a:rPr lang="en-ID" sz="1067" i="1" dirty="0">
                  <a:solidFill>
                    <a:schemeClr val="tx1">
                      <a:lumMod val="50000"/>
                      <a:lumOff val="50000"/>
                    </a:schemeClr>
                  </a:solidFill>
                </a:rPr>
                <a:t>That Interact candidly </a:t>
              </a:r>
              <a:endParaRPr lang="id-ID" sz="1067" i="1" dirty="0">
                <a:solidFill>
                  <a:schemeClr val="tx1">
                    <a:lumMod val="50000"/>
                    <a:lumOff val="50000"/>
                  </a:schemeClr>
                </a:solidFill>
              </a:endParaRPr>
            </a:p>
          </p:txBody>
        </p:sp>
      </p:grpSp>
      <p:grpSp>
        <p:nvGrpSpPr>
          <p:cNvPr id="79" name="Group 78"/>
          <p:cNvGrpSpPr/>
          <p:nvPr/>
        </p:nvGrpSpPr>
        <p:grpSpPr>
          <a:xfrm>
            <a:off x="8595287" y="2443168"/>
            <a:ext cx="2170951" cy="982196"/>
            <a:chOff x="658367" y="2061582"/>
            <a:chExt cx="1628213" cy="736647"/>
          </a:xfrm>
        </p:grpSpPr>
        <p:sp>
          <p:nvSpPr>
            <p:cNvPr id="80" name="TextBox 79"/>
            <p:cNvSpPr txBox="1"/>
            <p:nvPr/>
          </p:nvSpPr>
          <p:spPr>
            <a:xfrm>
              <a:off x="1123316" y="2061582"/>
              <a:ext cx="698317" cy="238575"/>
            </a:xfrm>
            <a:prstGeom prst="rect">
              <a:avLst/>
            </a:prstGeom>
            <a:noFill/>
          </p:spPr>
          <p:txBody>
            <a:bodyPr wrap="none" rtlCol="0">
              <a:spAutoFit/>
            </a:bodyPr>
            <a:lstStyle/>
            <a:p>
              <a:pPr algn="ctr"/>
              <a:r>
                <a:rPr lang="en-ID" sz="1467" b="1" dirty="0">
                  <a:solidFill>
                    <a:schemeClr val="tx1">
                      <a:lumMod val="50000"/>
                      <a:lumOff val="50000"/>
                    </a:schemeClr>
                  </a:solidFill>
                </a:rPr>
                <a:t>Recover</a:t>
              </a:r>
            </a:p>
          </p:txBody>
        </p:sp>
        <p:sp>
          <p:nvSpPr>
            <p:cNvPr id="81" name="Rectangle 80"/>
            <p:cNvSpPr/>
            <p:nvPr/>
          </p:nvSpPr>
          <p:spPr>
            <a:xfrm>
              <a:off x="658367" y="2405910"/>
              <a:ext cx="1628213" cy="392319"/>
            </a:xfrm>
            <a:prstGeom prst="rect">
              <a:avLst/>
            </a:prstGeom>
          </p:spPr>
          <p:txBody>
            <a:bodyPr wrap="square">
              <a:spAutoFit/>
            </a:bodyPr>
            <a:lstStyle/>
            <a:p>
              <a:pPr algn="ctr">
                <a:lnSpc>
                  <a:spcPct val="150000"/>
                </a:lnSpc>
              </a:pPr>
              <a:r>
                <a:rPr lang="id-ID" sz="933" dirty="0">
                  <a:solidFill>
                    <a:schemeClr val="bg1">
                      <a:lumMod val="65000"/>
                    </a:schemeClr>
                  </a:solidFill>
                </a:rPr>
                <a:t>Powerfull presentation material for all business</a:t>
              </a:r>
            </a:p>
          </p:txBody>
        </p:sp>
        <p:sp>
          <p:nvSpPr>
            <p:cNvPr id="82" name="Rectangle 81"/>
            <p:cNvSpPr/>
            <p:nvPr/>
          </p:nvSpPr>
          <p:spPr>
            <a:xfrm>
              <a:off x="658367" y="2222491"/>
              <a:ext cx="1628213" cy="254012"/>
            </a:xfrm>
            <a:prstGeom prst="rect">
              <a:avLst/>
            </a:prstGeom>
          </p:spPr>
          <p:txBody>
            <a:bodyPr wrap="square">
              <a:spAutoFit/>
            </a:bodyPr>
            <a:lstStyle/>
            <a:p>
              <a:pPr algn="ctr">
                <a:lnSpc>
                  <a:spcPct val="150000"/>
                </a:lnSpc>
              </a:pPr>
              <a:r>
                <a:rPr lang="en-ID" sz="1067" i="1" dirty="0">
                  <a:solidFill>
                    <a:schemeClr val="tx1">
                      <a:lumMod val="50000"/>
                      <a:lumOff val="50000"/>
                    </a:schemeClr>
                  </a:solidFill>
                </a:rPr>
                <a:t>That Interact candidly </a:t>
              </a:r>
              <a:endParaRPr lang="id-ID" sz="1067" i="1" dirty="0">
                <a:solidFill>
                  <a:schemeClr val="tx1">
                    <a:lumMod val="50000"/>
                    <a:lumOff val="50000"/>
                  </a:schemeClr>
                </a:solidFill>
              </a:endParaRPr>
            </a:p>
          </p:txBody>
        </p:sp>
      </p:grpSp>
      <p:cxnSp>
        <p:nvCxnSpPr>
          <p:cNvPr id="83" name="Straight Connector 82"/>
          <p:cNvCxnSpPr/>
          <p:nvPr/>
        </p:nvCxnSpPr>
        <p:spPr>
          <a:xfrm flipV="1">
            <a:off x="1712976" y="3546180"/>
            <a:ext cx="0" cy="624435"/>
          </a:xfrm>
          <a:prstGeom prst="line">
            <a:avLst/>
          </a:prstGeom>
          <a:ln w="12700">
            <a:solidFill>
              <a:schemeClr val="accent2"/>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flipH="1" flipV="1">
            <a:off x="3676734" y="3847360"/>
            <a:ext cx="2031" cy="332765"/>
          </a:xfrm>
          <a:prstGeom prst="line">
            <a:avLst/>
          </a:prstGeom>
          <a:ln w="12700">
            <a:solidFill>
              <a:schemeClr val="accent3"/>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flipV="1">
            <a:off x="5706199" y="3546180"/>
            <a:ext cx="0" cy="624435"/>
          </a:xfrm>
          <a:prstGeom prst="line">
            <a:avLst/>
          </a:prstGeom>
          <a:ln w="12700">
            <a:solidFill>
              <a:schemeClr val="accent4"/>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flipH="1" flipV="1">
            <a:off x="7669957" y="3847360"/>
            <a:ext cx="2031" cy="332765"/>
          </a:xfrm>
          <a:prstGeom prst="line">
            <a:avLst/>
          </a:prstGeom>
          <a:ln w="12700">
            <a:solidFill>
              <a:schemeClr val="accent5"/>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flipV="1">
            <a:off x="9692571" y="3546180"/>
            <a:ext cx="0" cy="624435"/>
          </a:xfrm>
          <a:prstGeom prst="line">
            <a:avLst/>
          </a:prstGeom>
          <a:ln w="12700">
            <a:solidFill>
              <a:schemeClr val="accent6"/>
            </a:solidFill>
            <a:headEnd type="none"/>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5701293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theme/theme1.xml><?xml version="1.0" encoding="utf-8"?>
<a:theme xmlns:a="http://schemas.openxmlformats.org/drawingml/2006/main" name="Office 主题​​">
  <a:themeElements>
    <a:clrScheme name="Office">
      <a:dk1>
        <a:srgbClr val="000000"/>
      </a:dk1>
      <a:lt1>
        <a:srgbClr val="FFFFFF"/>
      </a:lt1>
      <a:dk2>
        <a:srgbClr val="778495"/>
      </a:dk2>
      <a:lt2>
        <a:srgbClr val="F0F0F0"/>
      </a:lt2>
      <a:accent1>
        <a:srgbClr val="EB5648"/>
      </a:accent1>
      <a:accent2>
        <a:srgbClr val="FF7575"/>
      </a:accent2>
      <a:accent3>
        <a:srgbClr val="33A7FF"/>
      </a:accent3>
      <a:accent4>
        <a:srgbClr val="5BD0FF"/>
      </a:accent4>
      <a:accent5>
        <a:srgbClr val="FB8332"/>
      </a:accent5>
      <a:accent6>
        <a:srgbClr val="F8C332"/>
      </a:accent6>
      <a:hlink>
        <a:srgbClr val="4472C4"/>
      </a:hlink>
      <a:folHlink>
        <a:srgbClr val="BFBFBF"/>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778495"/>
    </a:dk2>
    <a:lt2>
      <a:srgbClr val="F0F0F0"/>
    </a:lt2>
    <a:accent1>
      <a:srgbClr val="EB5648"/>
    </a:accent1>
    <a:accent2>
      <a:srgbClr val="FF7575"/>
    </a:accent2>
    <a:accent3>
      <a:srgbClr val="33A7FF"/>
    </a:accent3>
    <a:accent4>
      <a:srgbClr val="5BD0FF"/>
    </a:accent4>
    <a:accent5>
      <a:srgbClr val="FB8332"/>
    </a:accent5>
    <a:accent6>
      <a:srgbClr val="F8C332"/>
    </a:accent6>
    <a:hlink>
      <a:srgbClr val="4472C4"/>
    </a:hlink>
    <a:folHlink>
      <a:srgbClr val="BFBFBF"/>
    </a:folHlink>
  </a:clrScheme>
</a:themeOverride>
</file>

<file path=ppt/theme/themeOverride10.xml><?xml version="1.0" encoding="utf-8"?>
<a:themeOverride xmlns:a="http://schemas.openxmlformats.org/drawingml/2006/main">
  <a:clrScheme name="Office">
    <a:dk1>
      <a:srgbClr val="000000"/>
    </a:dk1>
    <a:lt1>
      <a:srgbClr val="FFFFFF"/>
    </a:lt1>
    <a:dk2>
      <a:srgbClr val="778495"/>
    </a:dk2>
    <a:lt2>
      <a:srgbClr val="F0F0F0"/>
    </a:lt2>
    <a:accent1>
      <a:srgbClr val="EB5648"/>
    </a:accent1>
    <a:accent2>
      <a:srgbClr val="FF7575"/>
    </a:accent2>
    <a:accent3>
      <a:srgbClr val="33A7FF"/>
    </a:accent3>
    <a:accent4>
      <a:srgbClr val="5BD0FF"/>
    </a:accent4>
    <a:accent5>
      <a:srgbClr val="FB8332"/>
    </a:accent5>
    <a:accent6>
      <a:srgbClr val="F8C332"/>
    </a:accent6>
    <a:hlink>
      <a:srgbClr val="4472C4"/>
    </a:hlink>
    <a:folHlink>
      <a:srgbClr val="BFBFBF"/>
    </a:folHlink>
  </a:clrScheme>
</a:themeOverride>
</file>

<file path=ppt/theme/themeOverride11.xml><?xml version="1.0" encoding="utf-8"?>
<a:themeOverride xmlns:a="http://schemas.openxmlformats.org/drawingml/2006/main">
  <a:clrScheme name="Office">
    <a:dk1>
      <a:srgbClr val="000000"/>
    </a:dk1>
    <a:lt1>
      <a:srgbClr val="FFFFFF"/>
    </a:lt1>
    <a:dk2>
      <a:srgbClr val="778495"/>
    </a:dk2>
    <a:lt2>
      <a:srgbClr val="F0F0F0"/>
    </a:lt2>
    <a:accent1>
      <a:srgbClr val="EB5648"/>
    </a:accent1>
    <a:accent2>
      <a:srgbClr val="FF7575"/>
    </a:accent2>
    <a:accent3>
      <a:srgbClr val="33A7FF"/>
    </a:accent3>
    <a:accent4>
      <a:srgbClr val="5BD0FF"/>
    </a:accent4>
    <a:accent5>
      <a:srgbClr val="FB8332"/>
    </a:accent5>
    <a:accent6>
      <a:srgbClr val="F8C332"/>
    </a:accent6>
    <a:hlink>
      <a:srgbClr val="4472C4"/>
    </a:hlink>
    <a:folHlink>
      <a:srgbClr val="BFBFBF"/>
    </a:folHlink>
  </a:clrScheme>
</a:themeOverride>
</file>

<file path=ppt/theme/themeOverride12.xml><?xml version="1.0" encoding="utf-8"?>
<a:themeOverride xmlns:a="http://schemas.openxmlformats.org/drawingml/2006/main">
  <a:clrScheme name="Office">
    <a:dk1>
      <a:srgbClr val="000000"/>
    </a:dk1>
    <a:lt1>
      <a:srgbClr val="FFFFFF"/>
    </a:lt1>
    <a:dk2>
      <a:srgbClr val="778495"/>
    </a:dk2>
    <a:lt2>
      <a:srgbClr val="F0F0F0"/>
    </a:lt2>
    <a:accent1>
      <a:srgbClr val="EB5648"/>
    </a:accent1>
    <a:accent2>
      <a:srgbClr val="FF7575"/>
    </a:accent2>
    <a:accent3>
      <a:srgbClr val="33A7FF"/>
    </a:accent3>
    <a:accent4>
      <a:srgbClr val="5BD0FF"/>
    </a:accent4>
    <a:accent5>
      <a:srgbClr val="FB8332"/>
    </a:accent5>
    <a:accent6>
      <a:srgbClr val="F8C332"/>
    </a:accent6>
    <a:hlink>
      <a:srgbClr val="4472C4"/>
    </a:hlink>
    <a:folHlink>
      <a:srgbClr val="BFBFBF"/>
    </a:folHlink>
  </a:clrScheme>
</a:themeOverride>
</file>

<file path=ppt/theme/themeOverride13.xml><?xml version="1.0" encoding="utf-8"?>
<a:themeOverride xmlns:a="http://schemas.openxmlformats.org/drawingml/2006/main">
  <a:clrScheme name="Office">
    <a:dk1>
      <a:srgbClr val="000000"/>
    </a:dk1>
    <a:lt1>
      <a:srgbClr val="FFFFFF"/>
    </a:lt1>
    <a:dk2>
      <a:srgbClr val="778495"/>
    </a:dk2>
    <a:lt2>
      <a:srgbClr val="F0F0F0"/>
    </a:lt2>
    <a:accent1>
      <a:srgbClr val="EB5648"/>
    </a:accent1>
    <a:accent2>
      <a:srgbClr val="FF7575"/>
    </a:accent2>
    <a:accent3>
      <a:srgbClr val="33A7FF"/>
    </a:accent3>
    <a:accent4>
      <a:srgbClr val="5BD0FF"/>
    </a:accent4>
    <a:accent5>
      <a:srgbClr val="FB8332"/>
    </a:accent5>
    <a:accent6>
      <a:srgbClr val="F8C332"/>
    </a:accent6>
    <a:hlink>
      <a:srgbClr val="4472C4"/>
    </a:hlink>
    <a:folHlink>
      <a:srgbClr val="BFBFBF"/>
    </a:folHlink>
  </a:clrScheme>
</a:themeOverride>
</file>

<file path=ppt/theme/themeOverride14.xml><?xml version="1.0" encoding="utf-8"?>
<a:themeOverride xmlns:a="http://schemas.openxmlformats.org/drawingml/2006/main">
  <a:clrScheme name="Office">
    <a:dk1>
      <a:srgbClr val="000000"/>
    </a:dk1>
    <a:lt1>
      <a:srgbClr val="FFFFFF"/>
    </a:lt1>
    <a:dk2>
      <a:srgbClr val="778495"/>
    </a:dk2>
    <a:lt2>
      <a:srgbClr val="F0F0F0"/>
    </a:lt2>
    <a:accent1>
      <a:srgbClr val="EB5648"/>
    </a:accent1>
    <a:accent2>
      <a:srgbClr val="FF7575"/>
    </a:accent2>
    <a:accent3>
      <a:srgbClr val="33A7FF"/>
    </a:accent3>
    <a:accent4>
      <a:srgbClr val="5BD0FF"/>
    </a:accent4>
    <a:accent5>
      <a:srgbClr val="FB8332"/>
    </a:accent5>
    <a:accent6>
      <a:srgbClr val="F8C332"/>
    </a:accent6>
    <a:hlink>
      <a:srgbClr val="4472C4"/>
    </a:hlink>
    <a:folHlink>
      <a:srgbClr val="BFBFBF"/>
    </a:folHlink>
  </a:clrScheme>
</a:themeOverride>
</file>

<file path=ppt/theme/themeOverride15.xml><?xml version="1.0" encoding="utf-8"?>
<a:themeOverride xmlns:a="http://schemas.openxmlformats.org/drawingml/2006/main">
  <a:clrScheme name="Office">
    <a:dk1>
      <a:srgbClr val="000000"/>
    </a:dk1>
    <a:lt1>
      <a:srgbClr val="FFFFFF"/>
    </a:lt1>
    <a:dk2>
      <a:srgbClr val="778495"/>
    </a:dk2>
    <a:lt2>
      <a:srgbClr val="F0F0F0"/>
    </a:lt2>
    <a:accent1>
      <a:srgbClr val="EB5648"/>
    </a:accent1>
    <a:accent2>
      <a:srgbClr val="FF7575"/>
    </a:accent2>
    <a:accent3>
      <a:srgbClr val="33A7FF"/>
    </a:accent3>
    <a:accent4>
      <a:srgbClr val="5BD0FF"/>
    </a:accent4>
    <a:accent5>
      <a:srgbClr val="FB8332"/>
    </a:accent5>
    <a:accent6>
      <a:srgbClr val="F8C332"/>
    </a:accent6>
    <a:hlink>
      <a:srgbClr val="4472C4"/>
    </a:hlink>
    <a:folHlink>
      <a:srgbClr val="BFBFBF"/>
    </a:folHlink>
  </a:clrScheme>
</a:themeOverride>
</file>

<file path=ppt/theme/themeOverride16.xml><?xml version="1.0" encoding="utf-8"?>
<a:themeOverride xmlns:a="http://schemas.openxmlformats.org/drawingml/2006/main">
  <a:clrScheme name="Office">
    <a:dk1>
      <a:srgbClr val="000000"/>
    </a:dk1>
    <a:lt1>
      <a:srgbClr val="FFFFFF"/>
    </a:lt1>
    <a:dk2>
      <a:srgbClr val="778495"/>
    </a:dk2>
    <a:lt2>
      <a:srgbClr val="F0F0F0"/>
    </a:lt2>
    <a:accent1>
      <a:srgbClr val="EB5648"/>
    </a:accent1>
    <a:accent2>
      <a:srgbClr val="FF7575"/>
    </a:accent2>
    <a:accent3>
      <a:srgbClr val="33A7FF"/>
    </a:accent3>
    <a:accent4>
      <a:srgbClr val="5BD0FF"/>
    </a:accent4>
    <a:accent5>
      <a:srgbClr val="FB8332"/>
    </a:accent5>
    <a:accent6>
      <a:srgbClr val="F8C332"/>
    </a:accent6>
    <a:hlink>
      <a:srgbClr val="4472C4"/>
    </a:hlink>
    <a:folHlink>
      <a:srgbClr val="BFBFBF"/>
    </a:folHlink>
  </a:clrScheme>
</a:themeOverride>
</file>

<file path=ppt/theme/themeOverride17.xml><?xml version="1.0" encoding="utf-8"?>
<a:themeOverride xmlns:a="http://schemas.openxmlformats.org/drawingml/2006/main">
  <a:clrScheme name="Office">
    <a:dk1>
      <a:srgbClr val="000000"/>
    </a:dk1>
    <a:lt1>
      <a:srgbClr val="FFFFFF"/>
    </a:lt1>
    <a:dk2>
      <a:srgbClr val="778495"/>
    </a:dk2>
    <a:lt2>
      <a:srgbClr val="F0F0F0"/>
    </a:lt2>
    <a:accent1>
      <a:srgbClr val="EB5648"/>
    </a:accent1>
    <a:accent2>
      <a:srgbClr val="FF7575"/>
    </a:accent2>
    <a:accent3>
      <a:srgbClr val="33A7FF"/>
    </a:accent3>
    <a:accent4>
      <a:srgbClr val="5BD0FF"/>
    </a:accent4>
    <a:accent5>
      <a:srgbClr val="FB8332"/>
    </a:accent5>
    <a:accent6>
      <a:srgbClr val="F8C332"/>
    </a:accent6>
    <a:hlink>
      <a:srgbClr val="4472C4"/>
    </a:hlink>
    <a:folHlink>
      <a:srgbClr val="BFBFBF"/>
    </a:folHlink>
  </a:clrScheme>
</a:themeOverride>
</file>

<file path=ppt/theme/themeOverride18.xml><?xml version="1.0" encoding="utf-8"?>
<a:themeOverride xmlns:a="http://schemas.openxmlformats.org/drawingml/2006/main">
  <a:clrScheme name="Office">
    <a:dk1>
      <a:srgbClr val="000000"/>
    </a:dk1>
    <a:lt1>
      <a:srgbClr val="FFFFFF"/>
    </a:lt1>
    <a:dk2>
      <a:srgbClr val="778495"/>
    </a:dk2>
    <a:lt2>
      <a:srgbClr val="F0F0F0"/>
    </a:lt2>
    <a:accent1>
      <a:srgbClr val="EB5648"/>
    </a:accent1>
    <a:accent2>
      <a:srgbClr val="FF7575"/>
    </a:accent2>
    <a:accent3>
      <a:srgbClr val="33A7FF"/>
    </a:accent3>
    <a:accent4>
      <a:srgbClr val="5BD0FF"/>
    </a:accent4>
    <a:accent5>
      <a:srgbClr val="FB8332"/>
    </a:accent5>
    <a:accent6>
      <a:srgbClr val="F8C332"/>
    </a:accent6>
    <a:hlink>
      <a:srgbClr val="4472C4"/>
    </a:hlink>
    <a:folHlink>
      <a:srgbClr val="BFBFBF"/>
    </a:folHlink>
  </a:clrScheme>
</a:themeOverride>
</file>

<file path=ppt/theme/themeOverride19.xml><?xml version="1.0" encoding="utf-8"?>
<a:themeOverride xmlns:a="http://schemas.openxmlformats.org/drawingml/2006/main">
  <a:clrScheme name="Office">
    <a:dk1>
      <a:srgbClr val="000000"/>
    </a:dk1>
    <a:lt1>
      <a:srgbClr val="FFFFFF"/>
    </a:lt1>
    <a:dk2>
      <a:srgbClr val="778495"/>
    </a:dk2>
    <a:lt2>
      <a:srgbClr val="F0F0F0"/>
    </a:lt2>
    <a:accent1>
      <a:srgbClr val="EB5648"/>
    </a:accent1>
    <a:accent2>
      <a:srgbClr val="FF7575"/>
    </a:accent2>
    <a:accent3>
      <a:srgbClr val="33A7FF"/>
    </a:accent3>
    <a:accent4>
      <a:srgbClr val="5BD0FF"/>
    </a:accent4>
    <a:accent5>
      <a:srgbClr val="FB8332"/>
    </a:accent5>
    <a:accent6>
      <a:srgbClr val="F8C332"/>
    </a:accent6>
    <a:hlink>
      <a:srgbClr val="4472C4"/>
    </a:hlink>
    <a:folHlink>
      <a:srgbClr val="BFBFBF"/>
    </a:folHlink>
  </a:clrScheme>
</a:themeOverride>
</file>

<file path=ppt/theme/themeOverride2.xml><?xml version="1.0" encoding="utf-8"?>
<a:themeOverride xmlns:a="http://schemas.openxmlformats.org/drawingml/2006/main">
  <a:clrScheme name="Office">
    <a:dk1>
      <a:srgbClr val="000000"/>
    </a:dk1>
    <a:lt1>
      <a:srgbClr val="FFFFFF"/>
    </a:lt1>
    <a:dk2>
      <a:srgbClr val="778495"/>
    </a:dk2>
    <a:lt2>
      <a:srgbClr val="F0F0F0"/>
    </a:lt2>
    <a:accent1>
      <a:srgbClr val="EB5648"/>
    </a:accent1>
    <a:accent2>
      <a:srgbClr val="FF7575"/>
    </a:accent2>
    <a:accent3>
      <a:srgbClr val="33A7FF"/>
    </a:accent3>
    <a:accent4>
      <a:srgbClr val="5BD0FF"/>
    </a:accent4>
    <a:accent5>
      <a:srgbClr val="FB8332"/>
    </a:accent5>
    <a:accent6>
      <a:srgbClr val="F8C332"/>
    </a:accent6>
    <a:hlink>
      <a:srgbClr val="4472C4"/>
    </a:hlink>
    <a:folHlink>
      <a:srgbClr val="BFBFBF"/>
    </a:folHlink>
  </a:clrScheme>
</a:themeOverride>
</file>

<file path=ppt/theme/themeOverride20.xml><?xml version="1.0" encoding="utf-8"?>
<a:themeOverride xmlns:a="http://schemas.openxmlformats.org/drawingml/2006/main">
  <a:clrScheme name="Office">
    <a:dk1>
      <a:srgbClr val="000000"/>
    </a:dk1>
    <a:lt1>
      <a:srgbClr val="FFFFFF"/>
    </a:lt1>
    <a:dk2>
      <a:srgbClr val="778495"/>
    </a:dk2>
    <a:lt2>
      <a:srgbClr val="F0F0F0"/>
    </a:lt2>
    <a:accent1>
      <a:srgbClr val="EB5648"/>
    </a:accent1>
    <a:accent2>
      <a:srgbClr val="FF7575"/>
    </a:accent2>
    <a:accent3>
      <a:srgbClr val="33A7FF"/>
    </a:accent3>
    <a:accent4>
      <a:srgbClr val="5BD0FF"/>
    </a:accent4>
    <a:accent5>
      <a:srgbClr val="FB8332"/>
    </a:accent5>
    <a:accent6>
      <a:srgbClr val="F8C332"/>
    </a:accent6>
    <a:hlink>
      <a:srgbClr val="4472C4"/>
    </a:hlink>
    <a:folHlink>
      <a:srgbClr val="BFBFBF"/>
    </a:folHlink>
  </a:clrScheme>
</a:themeOverride>
</file>

<file path=ppt/theme/themeOverride21.xml><?xml version="1.0" encoding="utf-8"?>
<a:themeOverride xmlns:a="http://schemas.openxmlformats.org/drawingml/2006/main">
  <a:clrScheme name="Office">
    <a:dk1>
      <a:srgbClr val="000000"/>
    </a:dk1>
    <a:lt1>
      <a:srgbClr val="FFFFFF"/>
    </a:lt1>
    <a:dk2>
      <a:srgbClr val="778495"/>
    </a:dk2>
    <a:lt2>
      <a:srgbClr val="F0F0F0"/>
    </a:lt2>
    <a:accent1>
      <a:srgbClr val="EB5648"/>
    </a:accent1>
    <a:accent2>
      <a:srgbClr val="FF7575"/>
    </a:accent2>
    <a:accent3>
      <a:srgbClr val="33A7FF"/>
    </a:accent3>
    <a:accent4>
      <a:srgbClr val="5BD0FF"/>
    </a:accent4>
    <a:accent5>
      <a:srgbClr val="FB8332"/>
    </a:accent5>
    <a:accent6>
      <a:srgbClr val="F8C332"/>
    </a:accent6>
    <a:hlink>
      <a:srgbClr val="4472C4"/>
    </a:hlink>
    <a:folHlink>
      <a:srgbClr val="BFBFBF"/>
    </a:folHlink>
  </a:clrScheme>
</a:themeOverride>
</file>

<file path=ppt/theme/themeOverride22.xml><?xml version="1.0" encoding="utf-8"?>
<a:themeOverride xmlns:a="http://schemas.openxmlformats.org/drawingml/2006/main">
  <a:clrScheme name="Office">
    <a:dk1>
      <a:srgbClr val="000000"/>
    </a:dk1>
    <a:lt1>
      <a:srgbClr val="FFFFFF"/>
    </a:lt1>
    <a:dk2>
      <a:srgbClr val="778495"/>
    </a:dk2>
    <a:lt2>
      <a:srgbClr val="F0F0F0"/>
    </a:lt2>
    <a:accent1>
      <a:srgbClr val="EB5648"/>
    </a:accent1>
    <a:accent2>
      <a:srgbClr val="FF7575"/>
    </a:accent2>
    <a:accent3>
      <a:srgbClr val="33A7FF"/>
    </a:accent3>
    <a:accent4>
      <a:srgbClr val="5BD0FF"/>
    </a:accent4>
    <a:accent5>
      <a:srgbClr val="FB8332"/>
    </a:accent5>
    <a:accent6>
      <a:srgbClr val="F8C332"/>
    </a:accent6>
    <a:hlink>
      <a:srgbClr val="4472C4"/>
    </a:hlink>
    <a:folHlink>
      <a:srgbClr val="BFBFBF"/>
    </a:folHlink>
  </a:clrScheme>
</a:themeOverride>
</file>

<file path=ppt/theme/themeOverride23.xml><?xml version="1.0" encoding="utf-8"?>
<a:themeOverride xmlns:a="http://schemas.openxmlformats.org/drawingml/2006/main">
  <a:clrScheme name="Office">
    <a:dk1>
      <a:srgbClr val="000000"/>
    </a:dk1>
    <a:lt1>
      <a:srgbClr val="FFFFFF"/>
    </a:lt1>
    <a:dk2>
      <a:srgbClr val="778495"/>
    </a:dk2>
    <a:lt2>
      <a:srgbClr val="F0F0F0"/>
    </a:lt2>
    <a:accent1>
      <a:srgbClr val="EB5648"/>
    </a:accent1>
    <a:accent2>
      <a:srgbClr val="FF7575"/>
    </a:accent2>
    <a:accent3>
      <a:srgbClr val="33A7FF"/>
    </a:accent3>
    <a:accent4>
      <a:srgbClr val="5BD0FF"/>
    </a:accent4>
    <a:accent5>
      <a:srgbClr val="FB8332"/>
    </a:accent5>
    <a:accent6>
      <a:srgbClr val="F8C332"/>
    </a:accent6>
    <a:hlink>
      <a:srgbClr val="4472C4"/>
    </a:hlink>
    <a:folHlink>
      <a:srgbClr val="BFBFBF"/>
    </a:folHlink>
  </a:clrScheme>
</a:themeOverride>
</file>

<file path=ppt/theme/themeOverride24.xml><?xml version="1.0" encoding="utf-8"?>
<a:themeOverride xmlns:a="http://schemas.openxmlformats.org/drawingml/2006/main">
  <a:clrScheme name="Office">
    <a:dk1>
      <a:srgbClr val="000000"/>
    </a:dk1>
    <a:lt1>
      <a:srgbClr val="FFFFFF"/>
    </a:lt1>
    <a:dk2>
      <a:srgbClr val="778495"/>
    </a:dk2>
    <a:lt2>
      <a:srgbClr val="F0F0F0"/>
    </a:lt2>
    <a:accent1>
      <a:srgbClr val="EB5648"/>
    </a:accent1>
    <a:accent2>
      <a:srgbClr val="FF7575"/>
    </a:accent2>
    <a:accent3>
      <a:srgbClr val="33A7FF"/>
    </a:accent3>
    <a:accent4>
      <a:srgbClr val="5BD0FF"/>
    </a:accent4>
    <a:accent5>
      <a:srgbClr val="FB8332"/>
    </a:accent5>
    <a:accent6>
      <a:srgbClr val="F8C332"/>
    </a:accent6>
    <a:hlink>
      <a:srgbClr val="4472C4"/>
    </a:hlink>
    <a:folHlink>
      <a:srgbClr val="BFBFBF"/>
    </a:folHlink>
  </a:clrScheme>
</a:themeOverride>
</file>

<file path=ppt/theme/themeOverride25.xml><?xml version="1.0" encoding="utf-8"?>
<a:themeOverride xmlns:a="http://schemas.openxmlformats.org/drawingml/2006/main">
  <a:clrScheme name="Office">
    <a:dk1>
      <a:srgbClr val="000000"/>
    </a:dk1>
    <a:lt1>
      <a:srgbClr val="FFFFFF"/>
    </a:lt1>
    <a:dk2>
      <a:srgbClr val="778495"/>
    </a:dk2>
    <a:lt2>
      <a:srgbClr val="F0F0F0"/>
    </a:lt2>
    <a:accent1>
      <a:srgbClr val="EB5648"/>
    </a:accent1>
    <a:accent2>
      <a:srgbClr val="FF7575"/>
    </a:accent2>
    <a:accent3>
      <a:srgbClr val="33A7FF"/>
    </a:accent3>
    <a:accent4>
      <a:srgbClr val="5BD0FF"/>
    </a:accent4>
    <a:accent5>
      <a:srgbClr val="FB8332"/>
    </a:accent5>
    <a:accent6>
      <a:srgbClr val="F8C332"/>
    </a:accent6>
    <a:hlink>
      <a:srgbClr val="4472C4"/>
    </a:hlink>
    <a:folHlink>
      <a:srgbClr val="BFBFBF"/>
    </a:folHlink>
  </a:clrScheme>
</a:themeOverride>
</file>

<file path=ppt/theme/themeOverride3.xml><?xml version="1.0" encoding="utf-8"?>
<a:themeOverride xmlns:a="http://schemas.openxmlformats.org/drawingml/2006/main">
  <a:clrScheme name="Office">
    <a:dk1>
      <a:srgbClr val="000000"/>
    </a:dk1>
    <a:lt1>
      <a:srgbClr val="FFFFFF"/>
    </a:lt1>
    <a:dk2>
      <a:srgbClr val="778495"/>
    </a:dk2>
    <a:lt2>
      <a:srgbClr val="F0F0F0"/>
    </a:lt2>
    <a:accent1>
      <a:srgbClr val="EB5648"/>
    </a:accent1>
    <a:accent2>
      <a:srgbClr val="FF7575"/>
    </a:accent2>
    <a:accent3>
      <a:srgbClr val="33A7FF"/>
    </a:accent3>
    <a:accent4>
      <a:srgbClr val="5BD0FF"/>
    </a:accent4>
    <a:accent5>
      <a:srgbClr val="FB8332"/>
    </a:accent5>
    <a:accent6>
      <a:srgbClr val="F8C332"/>
    </a:accent6>
    <a:hlink>
      <a:srgbClr val="4472C4"/>
    </a:hlink>
    <a:folHlink>
      <a:srgbClr val="BFBFBF"/>
    </a:folHlink>
  </a:clrScheme>
</a:themeOverride>
</file>

<file path=ppt/theme/themeOverride4.xml><?xml version="1.0" encoding="utf-8"?>
<a:themeOverride xmlns:a="http://schemas.openxmlformats.org/drawingml/2006/main">
  <a:clrScheme name="Office">
    <a:dk1>
      <a:srgbClr val="000000"/>
    </a:dk1>
    <a:lt1>
      <a:srgbClr val="FFFFFF"/>
    </a:lt1>
    <a:dk2>
      <a:srgbClr val="778495"/>
    </a:dk2>
    <a:lt2>
      <a:srgbClr val="F0F0F0"/>
    </a:lt2>
    <a:accent1>
      <a:srgbClr val="EB5648"/>
    </a:accent1>
    <a:accent2>
      <a:srgbClr val="FF7575"/>
    </a:accent2>
    <a:accent3>
      <a:srgbClr val="33A7FF"/>
    </a:accent3>
    <a:accent4>
      <a:srgbClr val="5BD0FF"/>
    </a:accent4>
    <a:accent5>
      <a:srgbClr val="FB8332"/>
    </a:accent5>
    <a:accent6>
      <a:srgbClr val="F8C332"/>
    </a:accent6>
    <a:hlink>
      <a:srgbClr val="4472C4"/>
    </a:hlink>
    <a:folHlink>
      <a:srgbClr val="BFBFBF"/>
    </a:folHlink>
  </a:clrScheme>
</a:themeOverride>
</file>

<file path=ppt/theme/themeOverride5.xml><?xml version="1.0" encoding="utf-8"?>
<a:themeOverride xmlns:a="http://schemas.openxmlformats.org/drawingml/2006/main">
  <a:clrScheme name="Office">
    <a:dk1>
      <a:srgbClr val="000000"/>
    </a:dk1>
    <a:lt1>
      <a:srgbClr val="FFFFFF"/>
    </a:lt1>
    <a:dk2>
      <a:srgbClr val="778495"/>
    </a:dk2>
    <a:lt2>
      <a:srgbClr val="F0F0F0"/>
    </a:lt2>
    <a:accent1>
      <a:srgbClr val="EB5648"/>
    </a:accent1>
    <a:accent2>
      <a:srgbClr val="FF7575"/>
    </a:accent2>
    <a:accent3>
      <a:srgbClr val="33A7FF"/>
    </a:accent3>
    <a:accent4>
      <a:srgbClr val="5BD0FF"/>
    </a:accent4>
    <a:accent5>
      <a:srgbClr val="FB8332"/>
    </a:accent5>
    <a:accent6>
      <a:srgbClr val="F8C332"/>
    </a:accent6>
    <a:hlink>
      <a:srgbClr val="4472C4"/>
    </a:hlink>
    <a:folHlink>
      <a:srgbClr val="BFBFBF"/>
    </a:folHlink>
  </a:clrScheme>
</a:themeOverride>
</file>

<file path=ppt/theme/themeOverride6.xml><?xml version="1.0" encoding="utf-8"?>
<a:themeOverride xmlns:a="http://schemas.openxmlformats.org/drawingml/2006/main">
  <a:clrScheme name="Office">
    <a:dk1>
      <a:srgbClr val="000000"/>
    </a:dk1>
    <a:lt1>
      <a:srgbClr val="FFFFFF"/>
    </a:lt1>
    <a:dk2>
      <a:srgbClr val="778495"/>
    </a:dk2>
    <a:lt2>
      <a:srgbClr val="F0F0F0"/>
    </a:lt2>
    <a:accent1>
      <a:srgbClr val="EB5648"/>
    </a:accent1>
    <a:accent2>
      <a:srgbClr val="FF7575"/>
    </a:accent2>
    <a:accent3>
      <a:srgbClr val="33A7FF"/>
    </a:accent3>
    <a:accent4>
      <a:srgbClr val="5BD0FF"/>
    </a:accent4>
    <a:accent5>
      <a:srgbClr val="FB8332"/>
    </a:accent5>
    <a:accent6>
      <a:srgbClr val="F8C332"/>
    </a:accent6>
    <a:hlink>
      <a:srgbClr val="4472C4"/>
    </a:hlink>
    <a:folHlink>
      <a:srgbClr val="BFBFBF"/>
    </a:folHlink>
  </a:clrScheme>
</a:themeOverride>
</file>

<file path=ppt/theme/themeOverride7.xml><?xml version="1.0" encoding="utf-8"?>
<a:themeOverride xmlns:a="http://schemas.openxmlformats.org/drawingml/2006/main">
  <a:clrScheme name="Office">
    <a:dk1>
      <a:srgbClr val="000000"/>
    </a:dk1>
    <a:lt1>
      <a:srgbClr val="FFFFFF"/>
    </a:lt1>
    <a:dk2>
      <a:srgbClr val="778495"/>
    </a:dk2>
    <a:lt2>
      <a:srgbClr val="F0F0F0"/>
    </a:lt2>
    <a:accent1>
      <a:srgbClr val="EB5648"/>
    </a:accent1>
    <a:accent2>
      <a:srgbClr val="FF7575"/>
    </a:accent2>
    <a:accent3>
      <a:srgbClr val="33A7FF"/>
    </a:accent3>
    <a:accent4>
      <a:srgbClr val="5BD0FF"/>
    </a:accent4>
    <a:accent5>
      <a:srgbClr val="FB8332"/>
    </a:accent5>
    <a:accent6>
      <a:srgbClr val="F8C332"/>
    </a:accent6>
    <a:hlink>
      <a:srgbClr val="4472C4"/>
    </a:hlink>
    <a:folHlink>
      <a:srgbClr val="BFBFBF"/>
    </a:folHlink>
  </a:clrScheme>
</a:themeOverride>
</file>

<file path=ppt/theme/themeOverride8.xml><?xml version="1.0" encoding="utf-8"?>
<a:themeOverride xmlns:a="http://schemas.openxmlformats.org/drawingml/2006/main">
  <a:clrScheme name="Office">
    <a:dk1>
      <a:srgbClr val="000000"/>
    </a:dk1>
    <a:lt1>
      <a:srgbClr val="FFFFFF"/>
    </a:lt1>
    <a:dk2>
      <a:srgbClr val="778495"/>
    </a:dk2>
    <a:lt2>
      <a:srgbClr val="F0F0F0"/>
    </a:lt2>
    <a:accent1>
      <a:srgbClr val="EB5648"/>
    </a:accent1>
    <a:accent2>
      <a:srgbClr val="FF7575"/>
    </a:accent2>
    <a:accent3>
      <a:srgbClr val="33A7FF"/>
    </a:accent3>
    <a:accent4>
      <a:srgbClr val="5BD0FF"/>
    </a:accent4>
    <a:accent5>
      <a:srgbClr val="FB8332"/>
    </a:accent5>
    <a:accent6>
      <a:srgbClr val="F8C332"/>
    </a:accent6>
    <a:hlink>
      <a:srgbClr val="4472C4"/>
    </a:hlink>
    <a:folHlink>
      <a:srgbClr val="BFBFBF"/>
    </a:folHlink>
  </a:clrScheme>
</a:themeOverride>
</file>

<file path=ppt/theme/themeOverride9.xml><?xml version="1.0" encoding="utf-8"?>
<a:themeOverride xmlns:a="http://schemas.openxmlformats.org/drawingml/2006/main">
  <a:clrScheme name="Office">
    <a:dk1>
      <a:srgbClr val="000000"/>
    </a:dk1>
    <a:lt1>
      <a:srgbClr val="FFFFFF"/>
    </a:lt1>
    <a:dk2>
      <a:srgbClr val="778495"/>
    </a:dk2>
    <a:lt2>
      <a:srgbClr val="F0F0F0"/>
    </a:lt2>
    <a:accent1>
      <a:srgbClr val="EB5648"/>
    </a:accent1>
    <a:accent2>
      <a:srgbClr val="FF7575"/>
    </a:accent2>
    <a:accent3>
      <a:srgbClr val="33A7FF"/>
    </a:accent3>
    <a:accent4>
      <a:srgbClr val="5BD0FF"/>
    </a:accent4>
    <a:accent5>
      <a:srgbClr val="FB8332"/>
    </a:accent5>
    <a:accent6>
      <a:srgbClr val="F8C332"/>
    </a:accent6>
    <a:hlink>
      <a:srgbClr val="4472C4"/>
    </a:hlink>
    <a:folHlink>
      <a:srgbClr val="BFBFBF"/>
    </a:folHlink>
  </a:clrScheme>
</a:themeOverride>
</file>

<file path=docProps/app.xml><?xml version="1.0" encoding="utf-8"?>
<Properties xmlns="http://schemas.openxmlformats.org/officeDocument/2006/extended-properties" xmlns:vt="http://schemas.openxmlformats.org/officeDocument/2006/docPropsVTypes">
  <TotalTime>10</TotalTime>
  <Words>2258</Words>
  <Application>Microsoft Office PowerPoint</Application>
  <PresentationFormat>宽屏</PresentationFormat>
  <Paragraphs>335</Paragraphs>
  <Slides>26</Slides>
  <Notes>1</Notes>
  <HiddenSlides>0</HiddenSlides>
  <MMClips>0</MMClips>
  <ScaleCrop>false</ScaleCrop>
  <HeadingPairs>
    <vt:vector size="6" baseType="variant">
      <vt:variant>
        <vt:lpstr>已用的字体</vt:lpstr>
      </vt:variant>
      <vt:variant>
        <vt:i4>21</vt:i4>
      </vt:variant>
      <vt:variant>
        <vt:lpstr>主题</vt:lpstr>
      </vt:variant>
      <vt:variant>
        <vt:i4>1</vt:i4>
      </vt:variant>
      <vt:variant>
        <vt:lpstr>幻灯片标题</vt:lpstr>
      </vt:variant>
      <vt:variant>
        <vt:i4>26</vt:i4>
      </vt:variant>
    </vt:vector>
  </HeadingPairs>
  <TitlesOfParts>
    <vt:vector size="48" baseType="lpstr">
      <vt:lpstr>Bebas Neue</vt:lpstr>
      <vt:lpstr>FontAwesome</vt:lpstr>
      <vt:lpstr>Helvetica Neue Light</vt:lpstr>
      <vt:lpstr>Nexa Bold</vt:lpstr>
      <vt:lpstr>Nexa Light</vt:lpstr>
      <vt:lpstr>等线</vt:lpstr>
      <vt:lpstr>等线 Light</vt:lpstr>
      <vt:lpstr>微软雅黑</vt:lpstr>
      <vt:lpstr>Arial</vt:lpstr>
      <vt:lpstr>Lato</vt:lpstr>
      <vt:lpstr>Lato Black</vt:lpstr>
      <vt:lpstr>Lato Light</vt:lpstr>
      <vt:lpstr>Montserrat</vt:lpstr>
      <vt:lpstr>Montserrat Light</vt:lpstr>
      <vt:lpstr>Open Sans</vt:lpstr>
      <vt:lpstr>Open Sans Light</vt:lpstr>
      <vt:lpstr>Poppins</vt:lpstr>
      <vt:lpstr>Raleway</vt:lpstr>
      <vt:lpstr>Roboto Condensed</vt:lpstr>
      <vt:lpstr>Roboto Thin</vt:lpstr>
      <vt:lpstr>Segoe UI Light</vt:lpstr>
      <vt:lpstr>Office 主题​​</vt:lpstr>
      <vt:lpstr>PowerPoint 演示文稿</vt:lpstr>
      <vt:lpstr>PowerPoint 演示文稿</vt:lpstr>
      <vt:lpstr>PowerPoint 演示文稿</vt:lpstr>
      <vt:lpstr>Business presentation</vt:lpstr>
      <vt:lpstr>many options for your success</vt:lpstr>
      <vt:lpstr>PowerPoint 演示文稿</vt:lpstr>
      <vt:lpstr>PowerPoint 演示文稿</vt:lpstr>
      <vt:lpstr>Business Infograph</vt:lpstr>
      <vt:lpstr>PowerPoint 演示文稿</vt:lpstr>
      <vt:lpstr>PowerPoint 演示文稿</vt:lpstr>
      <vt:lpstr>PowerPoint 演示文稿</vt:lpstr>
      <vt:lpstr>Business Process</vt:lpstr>
      <vt:lpstr>PowerPoint 演示文稿</vt:lpstr>
      <vt:lpstr>PowerPoint 演示文稿</vt:lpstr>
      <vt:lpstr>PowerPoint 演示文稿</vt:lpstr>
      <vt:lpstr>Business presentation</vt:lpstr>
      <vt:lpstr>Business Presentation</vt:lpstr>
      <vt:lpstr>Arrow Diagram</vt:lpstr>
      <vt:lpstr>4 Stages Simplified Arrow</vt:lpstr>
      <vt:lpstr>PowerPoint 演示文稿</vt:lpstr>
      <vt:lpstr>PowerPoint 演示文稿</vt:lpstr>
      <vt:lpstr>PowerPoint 演示文稿</vt:lpstr>
      <vt:lpstr>Business Infograph</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适合业务汇报的递进关系ppt图表打包下载（25张）</dc:title>
  <dc:creator>Win user</dc:creator>
  <dc:description>www.51pptmoban.com</dc:description>
  <cp:lastModifiedBy>Win user</cp:lastModifiedBy>
  <cp:revision>7</cp:revision>
  <dcterms:created xsi:type="dcterms:W3CDTF">2022-01-06T02:52:31Z</dcterms:created>
  <dcterms:modified xsi:type="dcterms:W3CDTF">2022-01-06T11:25:21Z</dcterms:modified>
</cp:coreProperties>
</file>